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21"/>
  </p:notesMasterIdLst>
  <p:sldIdLst>
    <p:sldId id="365" r:id="rId2"/>
    <p:sldId id="389" r:id="rId3"/>
    <p:sldId id="367" r:id="rId4"/>
    <p:sldId id="392" r:id="rId5"/>
    <p:sldId id="388" r:id="rId6"/>
    <p:sldId id="393" r:id="rId7"/>
    <p:sldId id="394" r:id="rId8"/>
    <p:sldId id="395" r:id="rId9"/>
    <p:sldId id="396" r:id="rId10"/>
    <p:sldId id="397" r:id="rId11"/>
    <p:sldId id="399" r:id="rId12"/>
    <p:sldId id="400" r:id="rId13"/>
    <p:sldId id="401" r:id="rId14"/>
    <p:sldId id="402" r:id="rId15"/>
    <p:sldId id="403" r:id="rId16"/>
    <p:sldId id="404" r:id="rId17"/>
    <p:sldId id="405" r:id="rId18"/>
    <p:sldId id="398" r:id="rId19"/>
    <p:sldId id="340" r:id="rId20"/>
  </p:sldIdLst>
  <p:sldSz cx="12192000" cy="6858000"/>
  <p:notesSz cx="6858000" cy="9144000"/>
  <p:defaultTextStyle>
    <a:defPPr>
      <a:defRPr lang="en-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29D17F8A-5534-DB43-8B4B-D88960A995A5}">
          <p14:sldIdLst>
            <p14:sldId id="365"/>
            <p14:sldId id="389"/>
            <p14:sldId id="367"/>
            <p14:sldId id="392"/>
            <p14:sldId id="388"/>
            <p14:sldId id="393"/>
            <p14:sldId id="394"/>
            <p14:sldId id="395"/>
            <p14:sldId id="396"/>
            <p14:sldId id="397"/>
            <p14:sldId id="399"/>
            <p14:sldId id="400"/>
            <p14:sldId id="401"/>
            <p14:sldId id="402"/>
            <p14:sldId id="403"/>
            <p14:sldId id="404"/>
            <p14:sldId id="405"/>
            <p14:sldId id="398"/>
            <p14:sldId id="340"/>
          </p14:sldIdLst>
        </p14:section>
      </p14:sectionLst>
    </p:ext>
    <p:ext uri="{EFAFB233-063F-42B5-8137-9DF3F51BA10A}">
      <p15:sldGuideLst xmlns:p15="http://schemas.microsoft.com/office/powerpoint/2012/main">
        <p15:guide id="1" orient="horz" pos="278"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15046"/>
    <a:srgbClr val="F16221"/>
    <a:srgbClr val="28246C"/>
    <a:srgbClr val="E04002"/>
    <a:srgbClr val="E66326"/>
    <a:srgbClr val="FD6326"/>
    <a:srgbClr val="E00002"/>
    <a:srgbClr val="FF911C"/>
    <a:srgbClr val="FF9102"/>
    <a:srgbClr val="049EC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7085"/>
    <p:restoredTop sz="82320"/>
  </p:normalViewPr>
  <p:slideViewPr>
    <p:cSldViewPr snapToGrid="0" showGuides="1">
      <p:cViewPr varScale="1">
        <p:scale>
          <a:sx n="63" d="100"/>
          <a:sy n="63" d="100"/>
        </p:scale>
        <p:origin x="1104" y="48"/>
      </p:cViewPr>
      <p:guideLst>
        <p:guide orient="horz" pos="278"/>
        <p:guide pos="3840"/>
      </p:guideLst>
    </p:cSldViewPr>
  </p:slideViewPr>
  <p:outlineViewPr>
    <p:cViewPr>
      <p:scale>
        <a:sx n="33" d="100"/>
        <a:sy n="33" d="100"/>
      </p:scale>
      <p:origin x="0" y="0"/>
    </p:cViewPr>
  </p:outlineViewPr>
  <p:notesTextViewPr>
    <p:cViewPr>
      <p:scale>
        <a:sx n="85" d="100"/>
        <a:sy n="85" d="100"/>
      </p:scale>
      <p:origin x="0" y="0"/>
    </p:cViewPr>
  </p:notesTextViewPr>
  <p:sorterViewPr>
    <p:cViewPr>
      <p:scale>
        <a:sx n="130" d="100"/>
        <a:sy n="130" d="100"/>
      </p:scale>
      <p:origin x="0" y="0"/>
    </p:cViewPr>
  </p:sorterViewPr>
  <p:notesViewPr>
    <p:cSldViewPr snapToGrid="0">
      <p:cViewPr varScale="1">
        <p:scale>
          <a:sx n="168" d="100"/>
          <a:sy n="168" d="100"/>
        </p:scale>
        <p:origin x="5232" y="21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b-NO"/>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DEAB89-3ED6-BA48-8C18-5986538B881E}" type="datetimeFigureOut">
              <a:rPr lang="nb-NO" smtClean="0"/>
              <a:t>20.11.2024</a:t>
            </a:fld>
            <a:endParaRPr lang="nb-NO"/>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b-NO"/>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b-NO"/>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8219993-DBB6-024A-9B4C-46A2DD21F3A5}" type="slidenum">
              <a:rPr lang="nb-NO" smtClean="0"/>
              <a:t>‹#›</a:t>
            </a:fld>
            <a:endParaRPr lang="nb-NO"/>
          </a:p>
        </p:txBody>
      </p:sp>
    </p:spTree>
    <p:extLst>
      <p:ext uri="{BB962C8B-B14F-4D97-AF65-F5344CB8AC3E}">
        <p14:creationId xmlns:p14="http://schemas.microsoft.com/office/powerpoint/2010/main" val="19552155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b-NO" sz="1800" b="0" i="0" u="none" strike="noStrike" noProof="0" dirty="0">
                <a:solidFill>
                  <a:srgbClr val="212121"/>
                </a:solidFill>
                <a:effectLst/>
                <a:latin typeface="Calibri" panose="020F0502020204030204" pitchFamily="34" charset="0"/>
              </a:rPr>
              <a:t>I Nasjonal helse og samhandling plan 2024-2027 er nasjonalt rammeverk for pasient- og brukersikkerhet presentert. Regjeringen vil styrke og gi retning til det nasjonale arbeidet med pasient- og brukersikkerhet med rammeverket. </a:t>
            </a:r>
            <a:endParaRPr lang="nb-NO" noProof="0" dirty="0"/>
          </a:p>
        </p:txBody>
      </p:sp>
      <p:sp>
        <p:nvSpPr>
          <p:cNvPr id="4" name="Slide Number Placeholder 3"/>
          <p:cNvSpPr>
            <a:spLocks noGrp="1"/>
          </p:cNvSpPr>
          <p:nvPr>
            <p:ph type="sldNum" sz="quarter" idx="5"/>
          </p:nvPr>
        </p:nvSpPr>
        <p:spPr/>
        <p:txBody>
          <a:bodyPr/>
          <a:lstStyle/>
          <a:p>
            <a:fld id="{38219993-DBB6-024A-9B4C-46A2DD21F3A5}" type="slidenum">
              <a:rPr lang="nb-NO" smtClean="0"/>
              <a:t>1</a:t>
            </a:fld>
            <a:endParaRPr lang="nb-NO"/>
          </a:p>
        </p:txBody>
      </p:sp>
    </p:spTree>
    <p:extLst>
      <p:ext uri="{BB962C8B-B14F-4D97-AF65-F5344CB8AC3E}">
        <p14:creationId xmlns:p14="http://schemas.microsoft.com/office/powerpoint/2010/main" val="13738907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b-NO" sz="1200" b="0" i="0" u="none" strike="noStrike" noProof="0" dirty="0">
                <a:solidFill>
                  <a:srgbClr val="212121"/>
                </a:solidFill>
                <a:effectLst/>
                <a:latin typeface="Calibri" panose="020F0502020204030204" pitchFamily="34" charset="0"/>
              </a:rPr>
              <a:t>Nå skal vi se nærmere på virkemidlene for å nå målene som styrker pasient- og brukersikkerheten. Rammeverket synliggjør kunnskapsbaserte virkemidler og ledere er ansvarlig for at oppdatert kunnskap implementeres slik at det fører til faktisk kvalitetsforbedring </a:t>
            </a:r>
            <a:endParaRPr lang="nb-NO" noProof="0" dirty="0"/>
          </a:p>
        </p:txBody>
      </p:sp>
      <p:sp>
        <p:nvSpPr>
          <p:cNvPr id="4" name="Slide Number Placeholder 3"/>
          <p:cNvSpPr>
            <a:spLocks noGrp="1"/>
          </p:cNvSpPr>
          <p:nvPr>
            <p:ph type="sldNum" sz="quarter" idx="5"/>
          </p:nvPr>
        </p:nvSpPr>
        <p:spPr/>
        <p:txBody>
          <a:bodyPr/>
          <a:lstStyle/>
          <a:p>
            <a:fld id="{38219993-DBB6-024A-9B4C-46A2DD21F3A5}" type="slidenum">
              <a:rPr lang="nb-NO" smtClean="0"/>
              <a:t>10</a:t>
            </a:fld>
            <a:endParaRPr lang="nb-NO"/>
          </a:p>
        </p:txBody>
      </p:sp>
    </p:spTree>
    <p:extLst>
      <p:ext uri="{BB962C8B-B14F-4D97-AF65-F5344CB8AC3E}">
        <p14:creationId xmlns:p14="http://schemas.microsoft.com/office/powerpoint/2010/main" val="1286994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B61181-2986-82B8-F3F3-3814DDCF153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86C9B4-7E01-B060-4622-DC5B0B254E8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D1D53B2-52E2-1B32-6CE1-703DABA4446D}"/>
              </a:ext>
            </a:extLst>
          </p:cNvPr>
          <p:cNvSpPr>
            <a:spLocks noGrp="1"/>
          </p:cNvSpPr>
          <p:nvPr>
            <p:ph type="body" idx="1"/>
          </p:nvPr>
        </p:nvSpPr>
        <p:spPr/>
        <p:txBody>
          <a:bodyPr/>
          <a:lstStyle/>
          <a:p>
            <a:pPr>
              <a:lnSpc>
                <a:spcPts val="1275"/>
              </a:lnSpc>
              <a:spcBef>
                <a:spcPts val="1275"/>
              </a:spcBef>
              <a:spcAft>
                <a:spcPts val="217"/>
              </a:spcAft>
            </a:pPr>
            <a:r>
              <a:rPr lang="nb-NO" sz="1200" b="0" i="0" u="none" strike="noStrike" noProof="0" dirty="0">
                <a:solidFill>
                  <a:srgbClr val="212121"/>
                </a:solidFill>
                <a:effectLst/>
                <a:latin typeface="Calibri" panose="020F0502020204030204" pitchFamily="34" charset="0"/>
              </a:rPr>
              <a:t>Ledelse som fremmer pasientsikkerhetskultur, læring og forbedring er avgjørende for å styrke pasient- og brukersikkerheten. Ledelse er en av faktorene som tydeligst viser sammenhengen mellom hvordan pasientsikkerhetsarbeid prioriteres og hvilken struktur og kultur som finnes for dette arbeidet i en organisasjon.  </a:t>
            </a:r>
            <a:endParaRPr lang="nb-NO" noProof="0" dirty="0">
              <a:latin typeface="+mn-lt"/>
            </a:endParaRPr>
          </a:p>
        </p:txBody>
      </p:sp>
      <p:sp>
        <p:nvSpPr>
          <p:cNvPr id="4" name="Slide Number Placeholder 3">
            <a:extLst>
              <a:ext uri="{FF2B5EF4-FFF2-40B4-BE49-F238E27FC236}">
                <a16:creationId xmlns:a16="http://schemas.microsoft.com/office/drawing/2014/main" id="{4A31D51D-84E4-9C9B-1015-D7A9A52A523B}"/>
              </a:ext>
            </a:extLst>
          </p:cNvPr>
          <p:cNvSpPr>
            <a:spLocks noGrp="1"/>
          </p:cNvSpPr>
          <p:nvPr>
            <p:ph type="sldNum" sz="quarter" idx="5"/>
          </p:nvPr>
        </p:nvSpPr>
        <p:spPr/>
        <p:txBody>
          <a:bodyPr/>
          <a:lstStyle/>
          <a:p>
            <a:fld id="{38219993-DBB6-024A-9B4C-46A2DD21F3A5}" type="slidenum">
              <a:rPr lang="nb-NO" smtClean="0"/>
              <a:t>11</a:t>
            </a:fld>
            <a:endParaRPr lang="nb-NO"/>
          </a:p>
        </p:txBody>
      </p:sp>
    </p:spTree>
    <p:extLst>
      <p:ext uri="{BB962C8B-B14F-4D97-AF65-F5344CB8AC3E}">
        <p14:creationId xmlns:p14="http://schemas.microsoft.com/office/powerpoint/2010/main" val="204350269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FA8E16-28C3-6C0F-2DE8-D84D0B1D05B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C5AA922-AF4A-21E7-F098-682AC4A8059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6310020-BC1A-0509-5F32-C23479E77C4E}"/>
              </a:ext>
            </a:extLst>
          </p:cNvPr>
          <p:cNvSpPr>
            <a:spLocks noGrp="1"/>
          </p:cNvSpPr>
          <p:nvPr>
            <p:ph type="body" idx="1"/>
          </p:nvPr>
        </p:nvSpPr>
        <p:spPr/>
        <p:txBody>
          <a:bodyPr/>
          <a:lstStyle/>
          <a:p>
            <a:pPr algn="l" fontAlgn="base"/>
            <a:r>
              <a:rPr lang="nb-NO" sz="1200" b="0" i="0" u="none" strike="noStrike" noProof="0" dirty="0">
                <a:solidFill>
                  <a:srgbClr val="212121"/>
                </a:solidFill>
                <a:effectLst/>
                <a:latin typeface="Calibri" panose="020F0502020204030204" pitchFamily="34" charset="0"/>
              </a:rPr>
              <a:t>Ledelsen har ansvaret for å organisere og planlegge virksomheten slik at fagfolkene blir i stand til å overholde sine lovpålagte plikter (</a:t>
            </a:r>
            <a:r>
              <a:rPr lang="nb-NO" sz="1200" b="0" i="0" u="none" strike="noStrike" noProof="0" dirty="0" err="1">
                <a:solidFill>
                  <a:srgbClr val="212121"/>
                </a:solidFill>
                <a:effectLst/>
                <a:latin typeface="Calibri" panose="020F0502020204030204" pitchFamily="34" charset="0"/>
              </a:rPr>
              <a:t>jf</a:t>
            </a:r>
            <a:r>
              <a:rPr lang="nb-NO" sz="1200" b="0" i="0" u="none" strike="noStrike" noProof="0" dirty="0">
                <a:solidFill>
                  <a:srgbClr val="212121"/>
                </a:solidFill>
                <a:effectLst/>
                <a:latin typeface="Calibri" panose="020F0502020204030204" pitchFamily="34" charset="0"/>
              </a:rPr>
              <a:t> forskrift om ledelse og </a:t>
            </a:r>
            <a:r>
              <a:rPr lang="nb-NO" sz="1200" b="0" i="0" u="none" strike="noStrike" noProof="0" dirty="0" err="1">
                <a:solidFill>
                  <a:srgbClr val="212121"/>
                </a:solidFill>
                <a:effectLst/>
                <a:latin typeface="Calibri" panose="020F0502020204030204" pitchFamily="34" charset="0"/>
              </a:rPr>
              <a:t>kvalitetesforbedring</a:t>
            </a:r>
            <a:r>
              <a:rPr lang="nb-NO" sz="1200" b="0" i="0" u="none" strike="noStrike" noProof="0" dirty="0">
                <a:solidFill>
                  <a:srgbClr val="212121"/>
                </a:solidFill>
                <a:effectLst/>
                <a:latin typeface="Calibri" panose="020F0502020204030204" pitchFamily="34" charset="0"/>
              </a:rPr>
              <a:t>). </a:t>
            </a:r>
          </a:p>
          <a:p>
            <a:pPr algn="l" fontAlgn="base"/>
            <a:r>
              <a:rPr lang="nb-NO" sz="1200" b="0" i="0" u="none" strike="noStrike" noProof="0" dirty="0">
                <a:solidFill>
                  <a:srgbClr val="212121"/>
                </a:solidFill>
                <a:effectLst/>
                <a:latin typeface="Calibri" panose="020F0502020204030204" pitchFamily="34" charset="0"/>
              </a:rPr>
              <a:t>Ledere skal avdekke risiko, sette mål for forbedringsarbeidet og ta i bruk tiltak som styrker pasient- og brukersikkerhet.</a:t>
            </a:r>
          </a:p>
        </p:txBody>
      </p:sp>
      <p:sp>
        <p:nvSpPr>
          <p:cNvPr id="4" name="Slide Number Placeholder 3">
            <a:extLst>
              <a:ext uri="{FF2B5EF4-FFF2-40B4-BE49-F238E27FC236}">
                <a16:creationId xmlns:a16="http://schemas.microsoft.com/office/drawing/2014/main" id="{EF63B426-FB2D-5982-B6E2-D12020527726}"/>
              </a:ext>
            </a:extLst>
          </p:cNvPr>
          <p:cNvSpPr>
            <a:spLocks noGrp="1"/>
          </p:cNvSpPr>
          <p:nvPr>
            <p:ph type="sldNum" sz="quarter" idx="5"/>
          </p:nvPr>
        </p:nvSpPr>
        <p:spPr/>
        <p:txBody>
          <a:bodyPr/>
          <a:lstStyle/>
          <a:p>
            <a:fld id="{38219993-DBB6-024A-9B4C-46A2DD21F3A5}" type="slidenum">
              <a:rPr lang="nb-NO" smtClean="0"/>
              <a:t>12</a:t>
            </a:fld>
            <a:endParaRPr lang="nb-NO"/>
          </a:p>
        </p:txBody>
      </p:sp>
    </p:spTree>
    <p:extLst>
      <p:ext uri="{BB962C8B-B14F-4D97-AF65-F5344CB8AC3E}">
        <p14:creationId xmlns:p14="http://schemas.microsoft.com/office/powerpoint/2010/main" val="33729120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1527F6-54D6-7A68-8B51-58A04833AFB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C7BB6F-4942-C8BC-8141-7D8C0EEE1F2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D684A3C-DBA3-7F3A-C852-7114010F8DA9}"/>
              </a:ext>
            </a:extLst>
          </p:cNvPr>
          <p:cNvSpPr>
            <a:spLocks noGrp="1"/>
          </p:cNvSpPr>
          <p:nvPr>
            <p:ph type="body" idx="1"/>
          </p:nvPr>
        </p:nvSpPr>
        <p:spPr/>
        <p:txBody>
          <a:bodyPr/>
          <a:lstStyle/>
          <a:p>
            <a:pPr algn="l" fontAlgn="base"/>
            <a:r>
              <a:rPr lang="nb-NO" sz="1200" b="0" i="0" u="none" strike="noStrike" noProof="0" dirty="0">
                <a:solidFill>
                  <a:srgbClr val="000000"/>
                </a:solidFill>
                <a:effectLst/>
                <a:latin typeface="Calibri" panose="020F0502020204030204" pitchFamily="34" charset="0"/>
              </a:rPr>
              <a:t>Arbeidsmiljø, kultur og pasientsikkerhetsarbeid skal og må ses i sammenheng. Fagfolk må føle seg trygge, både på egen kompetanse og i det fysiske og psykiske arbeidsmiljøet. Psykologisk trygghet handler om et arbeidsmiljø med åpenhet og trygghet for å ytre seg og melde om risiko, uønskede hendelser og forbedringspunkter. </a:t>
            </a:r>
            <a:endParaRPr lang="nb-NO" sz="1200" b="0" i="0" u="none" strike="noStrike" noProof="0" dirty="0">
              <a:solidFill>
                <a:srgbClr val="212121"/>
              </a:solidFill>
              <a:effectLst/>
              <a:latin typeface="Calibri" panose="020F0502020204030204" pitchFamily="34" charset="0"/>
            </a:endParaRPr>
          </a:p>
          <a:p>
            <a:pPr algn="l" fontAlgn="base"/>
            <a:r>
              <a:rPr lang="nb-NO" sz="1200" b="0" i="0" u="none" strike="noStrike" noProof="0" dirty="0">
                <a:solidFill>
                  <a:srgbClr val="000000"/>
                </a:solidFill>
                <a:effectLst/>
                <a:latin typeface="Calibri" panose="020F0502020204030204" pitchFamily="34" charset="0"/>
              </a:rPr>
              <a:t> </a:t>
            </a:r>
            <a:endParaRPr lang="nb-NO" sz="1200" b="0" i="0" u="none" strike="noStrike" noProof="0" dirty="0">
              <a:solidFill>
                <a:srgbClr val="212121"/>
              </a:solidFill>
              <a:effectLst/>
              <a:latin typeface="Calibri" panose="020F0502020204030204" pitchFamily="34" charset="0"/>
            </a:endParaRPr>
          </a:p>
          <a:p>
            <a:pPr algn="l" fontAlgn="base"/>
            <a:r>
              <a:rPr lang="nb-NO" sz="1200" b="0" i="0" u="none" strike="noStrike" noProof="0" dirty="0">
                <a:solidFill>
                  <a:srgbClr val="000000"/>
                </a:solidFill>
                <a:effectLst/>
                <a:latin typeface="Calibri" panose="020F0502020204030204" pitchFamily="34" charset="0"/>
              </a:rPr>
              <a:t>Bedre ivaretakelse av medarbeidere involvert i uønskede hendelser og utsatt for vold og trusler, vil gi større trygghet, som igjen vil gi mer åpenhet og læring.  </a:t>
            </a:r>
            <a:endParaRPr lang="nb-NO" sz="1200" b="0" i="0" u="none" strike="noStrike" noProof="0" dirty="0">
              <a:solidFill>
                <a:srgbClr val="212121"/>
              </a:solidFill>
              <a:effectLst/>
              <a:latin typeface="Calibri" panose="020F0502020204030204" pitchFamily="34" charset="0"/>
            </a:endParaRPr>
          </a:p>
          <a:p>
            <a:endParaRPr lang="nb-NO" noProof="0" dirty="0"/>
          </a:p>
        </p:txBody>
      </p:sp>
      <p:sp>
        <p:nvSpPr>
          <p:cNvPr id="4" name="Slide Number Placeholder 3">
            <a:extLst>
              <a:ext uri="{FF2B5EF4-FFF2-40B4-BE49-F238E27FC236}">
                <a16:creationId xmlns:a16="http://schemas.microsoft.com/office/drawing/2014/main" id="{9F3DFEC0-064C-343E-B6D5-E6994DE6383E}"/>
              </a:ext>
            </a:extLst>
          </p:cNvPr>
          <p:cNvSpPr>
            <a:spLocks noGrp="1"/>
          </p:cNvSpPr>
          <p:nvPr>
            <p:ph type="sldNum" sz="quarter" idx="5"/>
          </p:nvPr>
        </p:nvSpPr>
        <p:spPr/>
        <p:txBody>
          <a:bodyPr/>
          <a:lstStyle/>
          <a:p>
            <a:fld id="{38219993-DBB6-024A-9B4C-46A2DD21F3A5}" type="slidenum">
              <a:rPr lang="nb-NO" smtClean="0"/>
              <a:t>13</a:t>
            </a:fld>
            <a:endParaRPr lang="nb-NO"/>
          </a:p>
        </p:txBody>
      </p:sp>
    </p:spTree>
    <p:extLst>
      <p:ext uri="{BB962C8B-B14F-4D97-AF65-F5344CB8AC3E}">
        <p14:creationId xmlns:p14="http://schemas.microsoft.com/office/powerpoint/2010/main" val="17768114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6A48EE-EFD7-3343-4AE8-083648CB10A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D8D8652-8B22-D46F-974B-2D5E1EDE370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E91D415-D21B-75AF-1B8F-E2EFDE5CBA45}"/>
              </a:ext>
            </a:extLst>
          </p:cNvPr>
          <p:cNvSpPr>
            <a:spLocks noGrp="1"/>
          </p:cNvSpPr>
          <p:nvPr>
            <p:ph type="body" idx="1"/>
          </p:nvPr>
        </p:nvSpPr>
        <p:spPr/>
        <p:txBody>
          <a:bodyPr/>
          <a:lstStyle/>
          <a:p>
            <a:pPr algn="l" fontAlgn="base"/>
            <a:r>
              <a:rPr lang="nb-NO" sz="1800" b="0" i="0" u="none" strike="noStrike" noProof="0" dirty="0">
                <a:solidFill>
                  <a:srgbClr val="212121"/>
                </a:solidFill>
                <a:effectLst/>
                <a:latin typeface="Calibri" panose="020F0502020204030204" pitchFamily="34" charset="0"/>
              </a:rPr>
              <a:t>WHO løfter samarbeid med pasienter, brukere og pårørende som det kanskje mest kraftfulle virkemiddelet for å gjøre tjenestene sikre og trygge. Pasient-, bruker- og pårørendeinvolvering og bruk av deres erfaringer må styrkes både lokalt, regionalt og nasjonalt i arbeidet med bedre pasient- og brukersikkerhet. </a:t>
            </a:r>
          </a:p>
          <a:p>
            <a:pPr algn="l" fontAlgn="base"/>
            <a:r>
              <a:rPr lang="nb-NO" sz="1800" b="0" i="0" u="none" strike="noStrike" noProof="0" dirty="0">
                <a:solidFill>
                  <a:srgbClr val="212121"/>
                </a:solidFill>
                <a:effectLst/>
                <a:latin typeface="Calibri" panose="020F0502020204030204" pitchFamily="34" charset="0"/>
              </a:rPr>
              <a:t>Pårørende- og brukerundersøkelser gir verdifull kunnskap om hvordan det oppleves å være pårørende, pasient og bruker, hvilke behov og utfordringer de har og hvordan de opplever å bli møtt av helse- og omsorgstjenestene. Nasjonal helse- og samordningsplan slår fast at det er behov for flere systematiske undersøkelser med systematisk oppfølging av resultatene, særlig i den kommunale helse- og omsorgstjenesten.  </a:t>
            </a:r>
          </a:p>
        </p:txBody>
      </p:sp>
      <p:sp>
        <p:nvSpPr>
          <p:cNvPr id="4" name="Slide Number Placeholder 3">
            <a:extLst>
              <a:ext uri="{FF2B5EF4-FFF2-40B4-BE49-F238E27FC236}">
                <a16:creationId xmlns:a16="http://schemas.microsoft.com/office/drawing/2014/main" id="{C487BC14-C21A-DD9F-7824-2C41777F4D38}"/>
              </a:ext>
            </a:extLst>
          </p:cNvPr>
          <p:cNvSpPr>
            <a:spLocks noGrp="1"/>
          </p:cNvSpPr>
          <p:nvPr>
            <p:ph type="sldNum" sz="quarter" idx="5"/>
          </p:nvPr>
        </p:nvSpPr>
        <p:spPr/>
        <p:txBody>
          <a:bodyPr/>
          <a:lstStyle/>
          <a:p>
            <a:fld id="{38219993-DBB6-024A-9B4C-46A2DD21F3A5}" type="slidenum">
              <a:rPr lang="nb-NO" smtClean="0"/>
              <a:t>14</a:t>
            </a:fld>
            <a:endParaRPr lang="nb-NO"/>
          </a:p>
        </p:txBody>
      </p:sp>
    </p:spTree>
    <p:extLst>
      <p:ext uri="{BB962C8B-B14F-4D97-AF65-F5344CB8AC3E}">
        <p14:creationId xmlns:p14="http://schemas.microsoft.com/office/powerpoint/2010/main" val="12697639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306098-0536-C8B5-4524-F0503BC8FE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136335-D660-F4FF-DB3F-1C1E0855D44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C412CB5-94C2-BAA0-9689-909F27512939}"/>
              </a:ext>
            </a:extLst>
          </p:cNvPr>
          <p:cNvSpPr>
            <a:spLocks noGrp="1"/>
          </p:cNvSpPr>
          <p:nvPr>
            <p:ph type="body" idx="1"/>
          </p:nvPr>
        </p:nvSpPr>
        <p:spPr/>
        <p:txBody>
          <a:bodyPr/>
          <a:lstStyle/>
          <a:p>
            <a:pPr algn="l" fontAlgn="base"/>
            <a:r>
              <a:rPr lang="nb-NO" sz="1200" b="0" i="0" u="none" strike="noStrike" noProof="0" dirty="0">
                <a:solidFill>
                  <a:srgbClr val="212121"/>
                </a:solidFill>
                <a:effectLst/>
                <a:latin typeface="Calibri" panose="020F0502020204030204" pitchFamily="34" charset="0"/>
              </a:rPr>
              <a:t>Kvalitetsforbedring er en prosess som handler om å identifisere og håndtere svikt og forbedringsområder. Det handler om å iverksette ny praksis, men også om å teste ut nye ideer som bidrar til å utvikle trygge og sikre tjenester.  </a:t>
            </a:r>
          </a:p>
          <a:p>
            <a:pPr algn="l" fontAlgn="base"/>
            <a:r>
              <a:rPr lang="nb-NO" sz="1200" b="0" i="0" u="none" strike="noStrike" noProof="0" dirty="0">
                <a:solidFill>
                  <a:srgbClr val="000000"/>
                </a:solidFill>
                <a:effectLst/>
                <a:latin typeface="Calibri" panose="020F0502020204030204" pitchFamily="34" charset="0"/>
              </a:rPr>
              <a:t>Forskrift om ledelse- og kvalitetsforbedring tydeliggjør virksomhetenes ansvar i dette arbeidet.</a:t>
            </a:r>
            <a:r>
              <a:rPr lang="nb-NO" sz="1200" b="0" i="0" u="none" strike="noStrike" baseline="30000" noProof="0" dirty="0">
                <a:solidFill>
                  <a:srgbClr val="000000"/>
                </a:solidFill>
                <a:effectLst/>
                <a:latin typeface="Calibri" panose="020F0502020204030204" pitchFamily="34" charset="0"/>
              </a:rPr>
              <a:t> </a:t>
            </a:r>
            <a:r>
              <a:rPr lang="nb-NO" sz="1200" b="0" i="0" u="none" strike="noStrike" noProof="0" dirty="0">
                <a:solidFill>
                  <a:srgbClr val="000000"/>
                </a:solidFill>
                <a:effectLst/>
                <a:latin typeface="Calibri" panose="020F0502020204030204" pitchFamily="34" charset="0"/>
              </a:rPr>
              <a:t>Kvalitetsforbedring er en del av et helhetlig kvalitetssystem som skal være til stede i alle deler av helse- og omsorgstjenesten. </a:t>
            </a:r>
          </a:p>
          <a:p>
            <a:pPr algn="l" fontAlgn="base"/>
            <a:endParaRPr lang="nb-NO" sz="1200" b="0" i="0" u="none" strike="noStrike" noProof="0" dirty="0">
              <a:solidFill>
                <a:srgbClr val="212121"/>
              </a:solidFill>
              <a:effectLst/>
              <a:latin typeface="Calibri" panose="020F0502020204030204" pitchFamily="34" charset="0"/>
            </a:endParaRPr>
          </a:p>
          <a:p>
            <a:pPr algn="l" fontAlgn="base"/>
            <a:r>
              <a:rPr lang="nb-NO" sz="1200" b="0" i="0" u="none" strike="noStrike" noProof="0" dirty="0">
                <a:solidFill>
                  <a:srgbClr val="212121"/>
                </a:solidFill>
                <a:effectLst/>
                <a:latin typeface="Calibri" panose="020F0502020204030204" pitchFamily="34" charset="0"/>
              </a:rPr>
              <a:t>Implementering handler om å gjøre tiltakene til en integrert og fast del av virksomhetens praksis og daglige rutiner. For at forbedringen skal vare og bli innlemmet i den daglige praksis og virksomhetens systemer og strukturer, er systematisk implementeringsarbeid helt avgjørende.   </a:t>
            </a:r>
          </a:p>
          <a:p>
            <a:endParaRPr lang="nb-NO" noProof="0" dirty="0"/>
          </a:p>
        </p:txBody>
      </p:sp>
      <p:sp>
        <p:nvSpPr>
          <p:cNvPr id="4" name="Slide Number Placeholder 3">
            <a:extLst>
              <a:ext uri="{FF2B5EF4-FFF2-40B4-BE49-F238E27FC236}">
                <a16:creationId xmlns:a16="http://schemas.microsoft.com/office/drawing/2014/main" id="{1133C427-D1CA-7BB0-B78A-B30A20CE74D2}"/>
              </a:ext>
            </a:extLst>
          </p:cNvPr>
          <p:cNvSpPr>
            <a:spLocks noGrp="1"/>
          </p:cNvSpPr>
          <p:nvPr>
            <p:ph type="sldNum" sz="quarter" idx="5"/>
          </p:nvPr>
        </p:nvSpPr>
        <p:spPr/>
        <p:txBody>
          <a:bodyPr/>
          <a:lstStyle/>
          <a:p>
            <a:fld id="{38219993-DBB6-024A-9B4C-46A2DD21F3A5}" type="slidenum">
              <a:rPr lang="nb-NO" smtClean="0"/>
              <a:t>15</a:t>
            </a:fld>
            <a:endParaRPr lang="nb-NO"/>
          </a:p>
        </p:txBody>
      </p:sp>
    </p:spTree>
    <p:extLst>
      <p:ext uri="{BB962C8B-B14F-4D97-AF65-F5344CB8AC3E}">
        <p14:creationId xmlns:p14="http://schemas.microsoft.com/office/powerpoint/2010/main" val="42582713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D0A2BA-908B-A219-4B04-9AF7FE144D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F6DDC55-6346-2386-4402-B73F4DD7364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AB0A9A1-F92E-29B4-728B-85B94FAAC54B}"/>
              </a:ext>
            </a:extLst>
          </p:cNvPr>
          <p:cNvSpPr>
            <a:spLocks noGrp="1"/>
          </p:cNvSpPr>
          <p:nvPr>
            <p:ph type="body" idx="1"/>
          </p:nvPr>
        </p:nvSpPr>
        <p:spPr/>
        <p:txBody>
          <a:bodyPr/>
          <a:lstStyle/>
          <a:p>
            <a:pPr>
              <a:lnSpc>
                <a:spcPts val="825"/>
              </a:lnSpc>
            </a:pPr>
            <a:r>
              <a:rPr lang="nb-NO" b="0" i="0" u="none" strike="noStrike" noProof="0" dirty="0">
                <a:solidFill>
                  <a:srgbClr val="212121"/>
                </a:solidFill>
                <a:effectLst/>
                <a:latin typeface="Calibri" panose="020F0502020204030204" pitchFamily="34" charset="0"/>
              </a:rPr>
              <a:t>For å lykkes med kvalitetsforbedring er det avgjørende å ha et system for å følge med og måle egen utvikling over tid. Målinger er en form for kunnskap som kan hjelpe oss avdekke risikoområder, evaluere forbedringstiltak og å lære på tvers av tjenester. En viktig forutsetning for å klare å måle er at data er raskt og enkelt tilgjengelig.</a:t>
            </a:r>
            <a:endParaRPr lang="nb-NO" noProof="0" dirty="0"/>
          </a:p>
        </p:txBody>
      </p:sp>
      <p:sp>
        <p:nvSpPr>
          <p:cNvPr id="4" name="Slide Number Placeholder 3">
            <a:extLst>
              <a:ext uri="{FF2B5EF4-FFF2-40B4-BE49-F238E27FC236}">
                <a16:creationId xmlns:a16="http://schemas.microsoft.com/office/drawing/2014/main" id="{5D27A496-7BE3-C8C5-6A81-5111C0424F03}"/>
              </a:ext>
            </a:extLst>
          </p:cNvPr>
          <p:cNvSpPr>
            <a:spLocks noGrp="1"/>
          </p:cNvSpPr>
          <p:nvPr>
            <p:ph type="sldNum" sz="quarter" idx="5"/>
          </p:nvPr>
        </p:nvSpPr>
        <p:spPr/>
        <p:txBody>
          <a:bodyPr/>
          <a:lstStyle/>
          <a:p>
            <a:fld id="{38219993-DBB6-024A-9B4C-46A2DD21F3A5}" type="slidenum">
              <a:rPr lang="nb-NO" smtClean="0"/>
              <a:t>16</a:t>
            </a:fld>
            <a:endParaRPr lang="nb-NO"/>
          </a:p>
        </p:txBody>
      </p:sp>
    </p:spTree>
    <p:extLst>
      <p:ext uri="{BB962C8B-B14F-4D97-AF65-F5344CB8AC3E}">
        <p14:creationId xmlns:p14="http://schemas.microsoft.com/office/powerpoint/2010/main" val="193195320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50FC87-1F76-A30C-9625-340367C2C1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6CC763F-2C8C-7100-FBB4-3C0DA745289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9E898D9-6584-683E-FD21-F4871872EB99}"/>
              </a:ext>
            </a:extLst>
          </p:cNvPr>
          <p:cNvSpPr>
            <a:spLocks noGrp="1"/>
          </p:cNvSpPr>
          <p:nvPr>
            <p:ph type="body" idx="1"/>
          </p:nvPr>
        </p:nvSpPr>
        <p:spPr/>
        <p:txBody>
          <a:bodyPr/>
          <a:lstStyle/>
          <a:p>
            <a:pPr algn="l" fontAlgn="base"/>
            <a:r>
              <a:rPr lang="nb-NO" sz="1200" b="0" i="0" u="none" strike="noStrike" noProof="1">
                <a:solidFill>
                  <a:srgbClr val="212121"/>
                </a:solidFill>
                <a:effectLst/>
                <a:latin typeface="Calibri" panose="020F0502020204030204" pitchFamily="34" charset="0"/>
              </a:rPr>
              <a:t>Digital transformasjon er sentralt for å møte endringer og utfordringer i helse- og omsorgssektoren. Det er et mål at digitalisering skal være en integrert del av helse- og omsorgstjenesten, og en naturlig del av hvordan vi løser oppgavene. Vi må </a:t>
            </a:r>
            <a:r>
              <a:rPr lang="nb-NO" sz="1200" b="0" i="0" u="none" strike="noStrike" noProof="1">
                <a:solidFill>
                  <a:srgbClr val="111111"/>
                </a:solidFill>
                <a:effectLst/>
                <a:latin typeface="Calibri" panose="020F0502020204030204" pitchFamily="34" charset="0"/>
              </a:rPr>
              <a:t>vektlegge tiltak som kan utgjøre en forskjell i den daglige driften, for eksempel tiltak som fremmer samhandling og bedre informasjonsdeling. Digitalisering kan også bidra til å frigjøre tid, slik at de ansatte kan bruke mer tid på pasienter og brukere. </a:t>
            </a:r>
          </a:p>
          <a:p>
            <a:pPr algn="l" fontAlgn="base"/>
            <a:endParaRPr lang="nb-NO" sz="1200" b="0" i="0" u="none" strike="noStrike" noProof="1">
              <a:solidFill>
                <a:srgbClr val="212121"/>
              </a:solidFill>
              <a:effectLst/>
              <a:latin typeface="Calibri" panose="020F0502020204030204" pitchFamily="34" charset="0"/>
            </a:endParaRPr>
          </a:p>
          <a:p>
            <a:pPr algn="l" fontAlgn="base"/>
            <a:r>
              <a:rPr lang="nb-NO" sz="1200" b="0" i="0" u="none" strike="noStrike" noProof="1">
                <a:solidFill>
                  <a:srgbClr val="111111"/>
                </a:solidFill>
                <a:effectLst/>
                <a:latin typeface="Calibri" panose="020F0502020204030204" pitchFamily="34" charset="0"/>
              </a:rPr>
              <a:t>Gjennom kontinuerlig evaluering og tilpasning av digitale løsninger kan helsevesenet forbedre kvaliteten på tjenestene. For eksempel har pilotprosjekter for digital triagering vist positive resultater i forberedelse til legetimer. </a:t>
            </a:r>
            <a:endParaRPr lang="nb-NO" sz="1200" b="0" i="0" u="none" strike="noStrike" noProof="1">
              <a:solidFill>
                <a:srgbClr val="212121"/>
              </a:solidFill>
              <a:effectLst/>
              <a:latin typeface="Calibri" panose="020F0502020204030204" pitchFamily="34" charset="0"/>
            </a:endParaRPr>
          </a:p>
        </p:txBody>
      </p:sp>
      <p:sp>
        <p:nvSpPr>
          <p:cNvPr id="4" name="Slide Number Placeholder 3">
            <a:extLst>
              <a:ext uri="{FF2B5EF4-FFF2-40B4-BE49-F238E27FC236}">
                <a16:creationId xmlns:a16="http://schemas.microsoft.com/office/drawing/2014/main" id="{94182231-6A5B-074A-FC28-B9E5C3EE1067}"/>
              </a:ext>
            </a:extLst>
          </p:cNvPr>
          <p:cNvSpPr>
            <a:spLocks noGrp="1"/>
          </p:cNvSpPr>
          <p:nvPr>
            <p:ph type="sldNum" sz="quarter" idx="5"/>
          </p:nvPr>
        </p:nvSpPr>
        <p:spPr/>
        <p:txBody>
          <a:bodyPr/>
          <a:lstStyle/>
          <a:p>
            <a:fld id="{38219993-DBB6-024A-9B4C-46A2DD21F3A5}" type="slidenum">
              <a:rPr lang="nb-NO" smtClean="0"/>
              <a:t>17</a:t>
            </a:fld>
            <a:endParaRPr lang="nb-NO"/>
          </a:p>
        </p:txBody>
      </p:sp>
    </p:spTree>
    <p:extLst>
      <p:ext uri="{BB962C8B-B14F-4D97-AF65-F5344CB8AC3E}">
        <p14:creationId xmlns:p14="http://schemas.microsoft.com/office/powerpoint/2010/main" val="371873480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noProof="0" dirty="0"/>
          </a:p>
        </p:txBody>
      </p:sp>
      <p:sp>
        <p:nvSpPr>
          <p:cNvPr id="4" name="Slide Number Placeholder 3"/>
          <p:cNvSpPr>
            <a:spLocks noGrp="1"/>
          </p:cNvSpPr>
          <p:nvPr>
            <p:ph type="sldNum" sz="quarter" idx="5"/>
          </p:nvPr>
        </p:nvSpPr>
        <p:spPr/>
        <p:txBody>
          <a:bodyPr/>
          <a:lstStyle/>
          <a:p>
            <a:fld id="{38219993-DBB6-024A-9B4C-46A2DD21F3A5}" type="slidenum">
              <a:rPr lang="nb-NO" smtClean="0"/>
              <a:t>18</a:t>
            </a:fld>
            <a:endParaRPr lang="nb-NO"/>
          </a:p>
        </p:txBody>
      </p:sp>
    </p:spTree>
    <p:extLst>
      <p:ext uri="{BB962C8B-B14F-4D97-AF65-F5344CB8AC3E}">
        <p14:creationId xmlns:p14="http://schemas.microsoft.com/office/powerpoint/2010/main" val="21200065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b-NO" sz="1800" b="0" i="0" u="none" strike="noStrike" noProof="0" dirty="0">
                <a:solidFill>
                  <a:srgbClr val="212121"/>
                </a:solidFill>
                <a:effectLst/>
                <a:latin typeface="Calibri" panose="020F0502020204030204" pitchFamily="34" charset="0"/>
              </a:rPr>
              <a:t>Nasjonal helse- og samhandling plan beskriver visjonen som ambisiøs. Samtidig tar den inn over seg at pasientsikkerhet er et systematisk og dynamisk arbeid som aldri tar slutt. Å avdekke risikofaktorer tidlig er viktig i alle faser av et pasientforløp, ikke minst for å forebygge framtidige hendelser. Endringer i behandling, organisering og bruk av ny teknologi kan bidra til å eliminere skader, men kan også skape nye risikoområder som kan føre til pasientskader. Visjonen skal motvirke bruk av påregnelig risiko og komplikasjon som begrunnelse for ikke å lete etter forbedringspunkter i hendelser som har eller kunne ha ført til skade på en pasient eller bruker. </a:t>
            </a:r>
            <a:endParaRPr lang="nb-NO" noProof="0" dirty="0"/>
          </a:p>
        </p:txBody>
      </p:sp>
      <p:sp>
        <p:nvSpPr>
          <p:cNvPr id="4" name="Slide Number Placeholder 3"/>
          <p:cNvSpPr>
            <a:spLocks noGrp="1"/>
          </p:cNvSpPr>
          <p:nvPr>
            <p:ph type="sldNum" sz="quarter" idx="5"/>
          </p:nvPr>
        </p:nvSpPr>
        <p:spPr/>
        <p:txBody>
          <a:bodyPr/>
          <a:lstStyle/>
          <a:p>
            <a:fld id="{38219993-DBB6-024A-9B4C-46A2DD21F3A5}" type="slidenum">
              <a:rPr lang="nb-NO" smtClean="0"/>
              <a:t>2</a:t>
            </a:fld>
            <a:endParaRPr lang="nb-NO"/>
          </a:p>
        </p:txBody>
      </p:sp>
    </p:spTree>
    <p:extLst>
      <p:ext uri="{BB962C8B-B14F-4D97-AF65-F5344CB8AC3E}">
        <p14:creationId xmlns:p14="http://schemas.microsoft.com/office/powerpoint/2010/main" val="26754297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800" b="0" i="0" u="none" strike="noStrike" noProof="0" dirty="0">
                <a:solidFill>
                  <a:srgbClr val="212121"/>
                </a:solidFill>
                <a:effectLst/>
                <a:latin typeface="Calibri" panose="020F0502020204030204" pitchFamily="34" charset="0"/>
              </a:rPr>
              <a:t>Sammen skal myndigheter, ledere og helse- og omsorgspersonell skape trygge og sikre tjenester for alle som jobber i helse- og omsorgstjenesten, for alle pasienter, brukere og deres pårørende. </a:t>
            </a:r>
            <a:endParaRPr lang="nb-NO" noProof="0" dirty="0"/>
          </a:p>
        </p:txBody>
      </p:sp>
      <p:sp>
        <p:nvSpPr>
          <p:cNvPr id="4" name="Slide Number Placeholder 3"/>
          <p:cNvSpPr>
            <a:spLocks noGrp="1"/>
          </p:cNvSpPr>
          <p:nvPr>
            <p:ph type="sldNum" sz="quarter" idx="5"/>
          </p:nvPr>
        </p:nvSpPr>
        <p:spPr/>
        <p:txBody>
          <a:bodyPr/>
          <a:lstStyle/>
          <a:p>
            <a:fld id="{38219993-DBB6-024A-9B4C-46A2DD21F3A5}" type="slidenum">
              <a:rPr lang="nb-NO" smtClean="0"/>
              <a:t>3</a:t>
            </a:fld>
            <a:endParaRPr lang="nb-NO"/>
          </a:p>
        </p:txBody>
      </p:sp>
    </p:spTree>
    <p:extLst>
      <p:ext uri="{BB962C8B-B14F-4D97-AF65-F5344CB8AC3E}">
        <p14:creationId xmlns:p14="http://schemas.microsoft.com/office/powerpoint/2010/main" val="35709308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fontAlgn="base"/>
            <a:r>
              <a:rPr lang="nb-NO" sz="1800" b="0" i="0" u="none" strike="noStrike" noProof="0" dirty="0">
                <a:solidFill>
                  <a:srgbClr val="212121"/>
                </a:solidFill>
                <a:effectLst/>
                <a:latin typeface="Calibri" panose="020F0502020204030204" pitchFamily="34" charset="0"/>
              </a:rPr>
              <a:t>Slik illustreres rammeverket i Nasjonal helse- og samhandlingsplan. Rammeverket er satt sammen av en visjon, tre mål, virkemidler og fem nasjonale innsatsområder.  </a:t>
            </a:r>
          </a:p>
          <a:p>
            <a:pPr algn="l" fontAlgn="base"/>
            <a:r>
              <a:rPr lang="nb-NO" sz="1800" b="0" i="0" u="none" strike="noStrike" noProof="0" dirty="0">
                <a:solidFill>
                  <a:srgbClr val="212121"/>
                </a:solidFill>
                <a:effectLst/>
                <a:latin typeface="Calibri" panose="020F0502020204030204" pitchFamily="34" charset="0"/>
              </a:rPr>
              <a:t>I tillegg vektlegger rammeverket god kunnskapsstøtte, som bidrag til bedre planlegging og utvikling, riktigere prioritering og at nye og gode løsninger tas i bruk. Sammen med virkemidlene vil god kunnskapsstøtte bidra til kvalitetsforbedring i tjenesten.   </a:t>
            </a:r>
          </a:p>
          <a:p>
            <a:pPr algn="l" fontAlgn="base"/>
            <a:r>
              <a:rPr lang="nb-NO" sz="1800" b="0" i="0" u="none" strike="noStrike" noProof="0" dirty="0">
                <a:solidFill>
                  <a:srgbClr val="212121"/>
                </a:solidFill>
                <a:effectLst/>
                <a:latin typeface="Calibri" panose="020F0502020204030204" pitchFamily="34" charset="0"/>
              </a:rPr>
              <a:t>Regjeringen har pekt ut fem nasjonale innsatsområder, fordi risikoen der er særlig høy. Rammeverket gjelder likevel for alle steder det ytes helse- og omsorgstjenester.  </a:t>
            </a:r>
          </a:p>
        </p:txBody>
      </p:sp>
      <p:sp>
        <p:nvSpPr>
          <p:cNvPr id="4" name="Slide Number Placeholder 3"/>
          <p:cNvSpPr>
            <a:spLocks noGrp="1"/>
          </p:cNvSpPr>
          <p:nvPr>
            <p:ph type="sldNum" sz="quarter" idx="5"/>
          </p:nvPr>
        </p:nvSpPr>
        <p:spPr/>
        <p:txBody>
          <a:bodyPr/>
          <a:lstStyle/>
          <a:p>
            <a:fld id="{38219993-DBB6-024A-9B4C-46A2DD21F3A5}" type="slidenum">
              <a:rPr lang="nb-NO" smtClean="0"/>
              <a:t>4</a:t>
            </a:fld>
            <a:endParaRPr lang="nb-NO"/>
          </a:p>
        </p:txBody>
      </p:sp>
    </p:spTree>
    <p:extLst>
      <p:ext uri="{BB962C8B-B14F-4D97-AF65-F5344CB8AC3E}">
        <p14:creationId xmlns:p14="http://schemas.microsoft.com/office/powerpoint/2010/main" val="36227638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110686-1680-1B49-BE99-4250A309494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48433B5-64C5-EFFB-FD51-B6227BDD4ED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4A66336-94B9-0285-ED6C-9DA583F84DB8}"/>
              </a:ext>
            </a:extLst>
          </p:cNvPr>
          <p:cNvSpPr>
            <a:spLocks noGrp="1"/>
          </p:cNvSpPr>
          <p:nvPr>
            <p:ph type="body" idx="1"/>
          </p:nvPr>
        </p:nvSpPr>
        <p:spPr/>
        <p:txBody>
          <a:bodyPr/>
          <a:lstStyle/>
          <a:p>
            <a:endParaRPr lang="nb-NO" noProof="0" dirty="0"/>
          </a:p>
        </p:txBody>
      </p:sp>
      <p:sp>
        <p:nvSpPr>
          <p:cNvPr id="4" name="Slide Number Placeholder 3">
            <a:extLst>
              <a:ext uri="{FF2B5EF4-FFF2-40B4-BE49-F238E27FC236}">
                <a16:creationId xmlns:a16="http://schemas.microsoft.com/office/drawing/2014/main" id="{E60AF6D4-0967-6261-8603-159D63429C7E}"/>
              </a:ext>
            </a:extLst>
          </p:cNvPr>
          <p:cNvSpPr>
            <a:spLocks noGrp="1"/>
          </p:cNvSpPr>
          <p:nvPr>
            <p:ph type="sldNum" sz="quarter" idx="5"/>
          </p:nvPr>
        </p:nvSpPr>
        <p:spPr/>
        <p:txBody>
          <a:bodyPr/>
          <a:lstStyle/>
          <a:p>
            <a:fld id="{38219993-DBB6-024A-9B4C-46A2DD21F3A5}" type="slidenum">
              <a:rPr lang="nb-NO" smtClean="0"/>
              <a:t>5</a:t>
            </a:fld>
            <a:endParaRPr lang="nb-NO"/>
          </a:p>
        </p:txBody>
      </p:sp>
    </p:spTree>
    <p:extLst>
      <p:ext uri="{BB962C8B-B14F-4D97-AF65-F5344CB8AC3E}">
        <p14:creationId xmlns:p14="http://schemas.microsoft.com/office/powerpoint/2010/main" val="11418197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fontAlgn="base"/>
            <a:r>
              <a:rPr lang="nb-NO" sz="1200" b="0" i="0" u="none" strike="noStrike" noProof="0" dirty="0">
                <a:solidFill>
                  <a:srgbClr val="212121"/>
                </a:solidFill>
                <a:effectLst/>
                <a:latin typeface="Calibri" panose="020F0502020204030204" pitchFamily="34" charset="0"/>
              </a:rPr>
              <a:t>Dette er en pedagogisk og noe forenklet framstilling av det nasjonale rammeverket for bedre pasient- og brukersikkerhet. Visjon og mål er utledet fra lov og forskrift. Tjenestene har et selvstendig ansvar for å prioritere tiltak innenfor virkemidlene og innsatsområdene i rammeverket som understøtter måloppnåelse.  </a:t>
            </a:r>
          </a:p>
          <a:p>
            <a:pPr algn="l" fontAlgn="base"/>
            <a:r>
              <a:rPr lang="nb-NO" sz="1200" b="0" i="0" u="none" strike="noStrike" noProof="0" dirty="0">
                <a:solidFill>
                  <a:srgbClr val="212121"/>
                </a:solidFill>
                <a:effectLst/>
                <a:latin typeface="Calibri" panose="020F0502020204030204" pitchFamily="34" charset="0"/>
              </a:rPr>
              <a:t>Vi skal gå gjennom modellen steg for steg. Først ser vi nærmere på tre målene i rammeverket. </a:t>
            </a:r>
          </a:p>
          <a:p>
            <a:endParaRPr lang="nb-NO" noProof="0" dirty="0"/>
          </a:p>
        </p:txBody>
      </p:sp>
      <p:sp>
        <p:nvSpPr>
          <p:cNvPr id="4" name="Slide Number Placeholder 3"/>
          <p:cNvSpPr>
            <a:spLocks noGrp="1"/>
          </p:cNvSpPr>
          <p:nvPr>
            <p:ph type="sldNum" sz="quarter" idx="5"/>
          </p:nvPr>
        </p:nvSpPr>
        <p:spPr/>
        <p:txBody>
          <a:bodyPr/>
          <a:lstStyle/>
          <a:p>
            <a:fld id="{38219993-DBB6-024A-9B4C-46A2DD21F3A5}" type="slidenum">
              <a:rPr lang="nb-NO" smtClean="0"/>
              <a:t>6</a:t>
            </a:fld>
            <a:endParaRPr lang="nb-NO"/>
          </a:p>
        </p:txBody>
      </p:sp>
    </p:spTree>
    <p:extLst>
      <p:ext uri="{BB962C8B-B14F-4D97-AF65-F5344CB8AC3E}">
        <p14:creationId xmlns:p14="http://schemas.microsoft.com/office/powerpoint/2010/main" val="33738155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423239-ABC0-2EB0-D07E-070DCEE9EBE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8CCD37D-8A21-347A-AA24-BFF67AE9661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4FFAA29-6252-E1D0-C93C-E09591DC4892}"/>
              </a:ext>
            </a:extLst>
          </p:cNvPr>
          <p:cNvSpPr>
            <a:spLocks noGrp="1"/>
          </p:cNvSpPr>
          <p:nvPr>
            <p:ph type="body" idx="1"/>
          </p:nvPr>
        </p:nvSpPr>
        <p:spPr/>
        <p:txBody>
          <a:bodyPr/>
          <a:lstStyle/>
          <a:p>
            <a:pPr algn="l" fontAlgn="base"/>
            <a:r>
              <a:rPr lang="nb-NO" sz="1200" b="0" i="0" u="none" strike="noStrike" noProof="0" dirty="0">
                <a:solidFill>
                  <a:srgbClr val="000000"/>
                </a:solidFill>
                <a:effectLst/>
                <a:latin typeface="Calibri" panose="020F0502020204030204" pitchFamily="34" charset="0"/>
              </a:rPr>
              <a:t>Det skal være </a:t>
            </a:r>
            <a:r>
              <a:rPr lang="nb-NO" sz="1200" b="0" i="0" u="none" strike="noStrike" noProof="0" dirty="0">
                <a:solidFill>
                  <a:srgbClr val="212121"/>
                </a:solidFill>
                <a:effectLst/>
                <a:latin typeface="Calibri" panose="020F0502020204030204" pitchFamily="34" charset="0"/>
              </a:rPr>
              <a:t>trygt </a:t>
            </a:r>
            <a:r>
              <a:rPr lang="nb-NO" sz="1200" b="0" i="1" u="none" strike="noStrike" noProof="0" dirty="0">
                <a:solidFill>
                  <a:srgbClr val="212121"/>
                </a:solidFill>
                <a:effectLst/>
                <a:latin typeface="Calibri" panose="020F0502020204030204" pitchFamily="34" charset="0"/>
              </a:rPr>
              <a:t>å si fra</a:t>
            </a:r>
            <a:r>
              <a:rPr lang="nb-NO" sz="1200" b="0" i="0" u="none" strike="noStrike" noProof="0" dirty="0">
                <a:solidFill>
                  <a:srgbClr val="212121"/>
                </a:solidFill>
                <a:effectLst/>
                <a:latin typeface="Calibri" panose="020F0502020204030204" pitchFamily="34" charset="0"/>
              </a:rPr>
              <a:t>! Ingen skal frykte negative sanksjoner. Kanaler som de ansatte kan bruke, er meldesystemer, avviksrapportering, møter, samtaler, forbedringstavler ol.   </a:t>
            </a:r>
          </a:p>
          <a:p>
            <a:pPr algn="l" fontAlgn="base"/>
            <a:br>
              <a:rPr lang="nb-NO" sz="1200" b="0" i="0" u="none" strike="noStrike" noProof="0" dirty="0">
                <a:solidFill>
                  <a:srgbClr val="212121"/>
                </a:solidFill>
                <a:effectLst/>
                <a:latin typeface="Calibri" panose="020F0502020204030204" pitchFamily="34" charset="0"/>
              </a:rPr>
            </a:br>
            <a:r>
              <a:rPr lang="nb-NO" sz="1200" b="0" i="0" u="none" strike="noStrike" noProof="0" dirty="0">
                <a:solidFill>
                  <a:srgbClr val="212121"/>
                </a:solidFill>
                <a:effectLst/>
                <a:latin typeface="Calibri" panose="020F0502020204030204" pitchFamily="34" charset="0"/>
              </a:rPr>
              <a:t>For at det skal oppleves trygt, må leder må invitere til innspill. Forslag og ideer, bekymringer og konstruktiv kritikk, skal ønskes velkommen. De som melder fra må også oppleve at de blir hørt, at det nytter å si fra. Slik beskrivelses et godt ytringsklima.  </a:t>
            </a:r>
          </a:p>
          <a:p>
            <a:pPr algn="l" fontAlgn="base"/>
            <a:endParaRPr lang="nb-NO" sz="1200" b="0" i="0" u="none" strike="noStrike" noProof="0" dirty="0">
              <a:solidFill>
                <a:srgbClr val="212121"/>
              </a:solidFill>
              <a:effectLst/>
              <a:latin typeface="Calibri" panose="020F0502020204030204" pitchFamily="34" charset="0"/>
            </a:endParaRPr>
          </a:p>
          <a:p>
            <a:pPr algn="l" fontAlgn="base"/>
            <a:r>
              <a:rPr lang="nb-NO" sz="1200" b="0" i="0" u="none" strike="noStrike" noProof="0" dirty="0">
                <a:solidFill>
                  <a:srgbClr val="212121"/>
                </a:solidFill>
                <a:effectLst/>
                <a:latin typeface="Calibri" panose="020F0502020204030204" pitchFamily="34" charset="0"/>
              </a:rPr>
              <a:t>Opplevelsen av at det å ytre seg ikke medfører negative konsekvenser, kalles også psykologisk trygghet. I rammeverket er psykologisk trygghet et virkemiddel. Dette forsterker hvor grunnleggende det er å sørge for gode betingelser for å si fra.  </a:t>
            </a:r>
            <a:br>
              <a:rPr lang="nb-NO" sz="1200" b="0" i="0" u="none" strike="noStrike" noProof="0" dirty="0">
                <a:solidFill>
                  <a:srgbClr val="212121"/>
                </a:solidFill>
                <a:effectLst/>
                <a:latin typeface="Calibri" panose="020F0502020204030204" pitchFamily="34" charset="0"/>
              </a:rPr>
            </a:br>
            <a:r>
              <a:rPr lang="nb-NO" sz="1200" b="0" i="0" u="none" strike="noStrike" noProof="0" dirty="0">
                <a:solidFill>
                  <a:srgbClr val="212121"/>
                </a:solidFill>
                <a:effectLst/>
                <a:latin typeface="Calibri" panose="020F0502020204030204" pitchFamily="34" charset="0"/>
              </a:rPr>
              <a:t>Målet trygt å melde (si fra) er en forutsetning for målet om læring og forbedring, som igjen er en forutsetning for målet om færre pasientskader</a:t>
            </a:r>
            <a:r>
              <a:rPr lang="nb-NO" sz="1200" b="0" i="0" u="none" strike="noStrike" noProof="0" dirty="0">
                <a:solidFill>
                  <a:srgbClr val="000000"/>
                </a:solidFill>
                <a:effectLst/>
                <a:latin typeface="Calibri" panose="020F0502020204030204" pitchFamily="34" charset="0"/>
              </a:rPr>
              <a:t>. </a:t>
            </a:r>
            <a:endParaRPr lang="nb-NO" sz="1200" b="0" i="0" u="none" strike="noStrike" noProof="0" dirty="0">
              <a:solidFill>
                <a:srgbClr val="212121"/>
              </a:solidFill>
              <a:effectLst/>
              <a:latin typeface="Calibri" panose="020F0502020204030204" pitchFamily="34" charset="0"/>
            </a:endParaRPr>
          </a:p>
        </p:txBody>
      </p:sp>
      <p:sp>
        <p:nvSpPr>
          <p:cNvPr id="4" name="Slide Number Placeholder 3">
            <a:extLst>
              <a:ext uri="{FF2B5EF4-FFF2-40B4-BE49-F238E27FC236}">
                <a16:creationId xmlns:a16="http://schemas.microsoft.com/office/drawing/2014/main" id="{17EF5390-2604-0EE5-9691-388C04AD4CAE}"/>
              </a:ext>
            </a:extLst>
          </p:cNvPr>
          <p:cNvSpPr>
            <a:spLocks noGrp="1"/>
          </p:cNvSpPr>
          <p:nvPr>
            <p:ph type="sldNum" sz="quarter" idx="5"/>
          </p:nvPr>
        </p:nvSpPr>
        <p:spPr/>
        <p:txBody>
          <a:bodyPr/>
          <a:lstStyle/>
          <a:p>
            <a:fld id="{38219993-DBB6-024A-9B4C-46A2DD21F3A5}" type="slidenum">
              <a:rPr lang="nb-NO" smtClean="0"/>
              <a:t>7</a:t>
            </a:fld>
            <a:endParaRPr lang="nb-NO"/>
          </a:p>
        </p:txBody>
      </p:sp>
    </p:spTree>
    <p:extLst>
      <p:ext uri="{BB962C8B-B14F-4D97-AF65-F5344CB8AC3E}">
        <p14:creationId xmlns:p14="http://schemas.microsoft.com/office/powerpoint/2010/main" val="39498476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fontAlgn="base"/>
            <a:r>
              <a:rPr lang="nb-NO" sz="1200" b="0" i="0" u="none" strike="noStrike" noProof="0" dirty="0">
                <a:solidFill>
                  <a:srgbClr val="212121"/>
                </a:solidFill>
                <a:effectLst/>
                <a:latin typeface="Calibri" panose="020F0502020204030204" pitchFamily="34" charset="0"/>
              </a:rPr>
              <a:t>Når vi systematisk retter oppmerksomheten mot læring og forbedring, og tar i bruk ny læring, styrkes kvaliteten på tjenesten. I Nasjonal helse- og samhandlingsplanen fremheves viktigheten av å: </a:t>
            </a:r>
          </a:p>
          <a:p>
            <a:pPr indent="228600" algn="l" fontAlgn="base"/>
            <a:r>
              <a:rPr lang="nb-NO" sz="1200" b="0" i="0" u="none" strike="noStrike" noProof="0" dirty="0">
                <a:solidFill>
                  <a:srgbClr val="212121"/>
                </a:solidFill>
                <a:effectLst/>
                <a:latin typeface="Cambria Math" panose="02040503050406030204" pitchFamily="18" charset="0"/>
              </a:rPr>
              <a:t>⦁</a:t>
            </a:r>
            <a:r>
              <a:rPr lang="nb-NO" sz="1200" b="0" i="0" u="none" strike="noStrike" noProof="0" dirty="0">
                <a:solidFill>
                  <a:srgbClr val="212121"/>
                </a:solidFill>
                <a:effectLst/>
                <a:latin typeface="Calibri" panose="020F0502020204030204" pitchFamily="34" charset="0"/>
              </a:rPr>
              <a:t>     lære av erfaringer, både positive og negative, for å forbedre tjenester og prosesser  </a:t>
            </a:r>
          </a:p>
          <a:p>
            <a:pPr marL="228600" algn="l" fontAlgn="base"/>
            <a:r>
              <a:rPr lang="nb-NO" sz="1200" b="0" i="0" u="none" strike="noStrike" noProof="0" dirty="0">
                <a:solidFill>
                  <a:srgbClr val="212121"/>
                </a:solidFill>
                <a:effectLst/>
                <a:latin typeface="Cambria Math" panose="02040503050406030204" pitchFamily="18" charset="0"/>
              </a:rPr>
              <a:t>⦁</a:t>
            </a:r>
            <a:r>
              <a:rPr lang="nb-NO" sz="1200" b="0" i="0" u="none" strike="noStrike" noProof="0" dirty="0">
                <a:solidFill>
                  <a:srgbClr val="212121"/>
                </a:solidFill>
                <a:effectLst/>
                <a:latin typeface="Calibri" panose="020F0502020204030204" pitchFamily="34" charset="0"/>
              </a:rPr>
              <a:t>     styrke kunnskapsdelingen  </a:t>
            </a:r>
          </a:p>
          <a:p>
            <a:pPr marL="228600" algn="l" fontAlgn="base"/>
            <a:r>
              <a:rPr lang="nb-NO" sz="1200" b="0" i="0" u="none" strike="noStrike" noProof="0" dirty="0">
                <a:solidFill>
                  <a:srgbClr val="212121"/>
                </a:solidFill>
                <a:effectLst/>
                <a:latin typeface="Cambria Math" panose="02040503050406030204" pitchFamily="18" charset="0"/>
              </a:rPr>
              <a:t>⦁</a:t>
            </a:r>
            <a:r>
              <a:rPr lang="nb-NO" sz="1200" b="0" i="0" u="none" strike="noStrike" noProof="0" dirty="0">
                <a:solidFill>
                  <a:srgbClr val="212121"/>
                </a:solidFill>
                <a:effectLst/>
                <a:latin typeface="Calibri" panose="020F0502020204030204" pitchFamily="34" charset="0"/>
              </a:rPr>
              <a:t>     implementere systemer for evaluering og tilbakemelding  </a:t>
            </a:r>
          </a:p>
          <a:p>
            <a:pPr marL="228600" algn="l" fontAlgn="base"/>
            <a:r>
              <a:rPr lang="nb-NO" sz="1200" b="0" i="0" u="none" strike="noStrike" noProof="0" dirty="0">
                <a:solidFill>
                  <a:srgbClr val="212121"/>
                </a:solidFill>
                <a:effectLst/>
                <a:latin typeface="Cambria Math" panose="02040503050406030204" pitchFamily="18" charset="0"/>
              </a:rPr>
              <a:t>⦁</a:t>
            </a:r>
            <a:r>
              <a:rPr lang="nb-NO" sz="1200" b="0" i="0" u="none" strike="noStrike" noProof="0" dirty="0">
                <a:solidFill>
                  <a:srgbClr val="212121"/>
                </a:solidFill>
                <a:effectLst/>
                <a:latin typeface="Calibri" panose="020F0502020204030204" pitchFamily="34" charset="0"/>
              </a:rPr>
              <a:t>     involvere ansatte i læringsprosesser</a:t>
            </a:r>
          </a:p>
          <a:p>
            <a:pPr marL="400050" indent="-171450" algn="l" fontAlgn="base">
              <a:buFont typeface="Arial" panose="020B0604020202020204" pitchFamily="34" charset="0"/>
              <a:buChar char="•"/>
            </a:pPr>
            <a:r>
              <a:rPr lang="nb-NO" sz="1200" b="0" i="0" u="none" strike="noStrike" noProof="0" dirty="0">
                <a:solidFill>
                  <a:srgbClr val="212121"/>
                </a:solidFill>
                <a:effectLst/>
                <a:latin typeface="Times New Roman" panose="02020603050405020304" pitchFamily="18" charset="0"/>
              </a:rPr>
              <a:t>  </a:t>
            </a:r>
            <a:r>
              <a:rPr lang="nb-NO" sz="1200" b="0" i="0" u="none" strike="noStrike" noProof="0" dirty="0">
                <a:solidFill>
                  <a:srgbClr val="212121"/>
                </a:solidFill>
                <a:effectLst/>
                <a:latin typeface="Calibri" panose="020F0502020204030204" pitchFamily="34" charset="0"/>
              </a:rPr>
              <a:t>aktivt nyttiggjøre seg pasienter, brukere og pårørendes erfaringer og innspill  </a:t>
            </a:r>
          </a:p>
          <a:p>
            <a:pPr algn="l" fontAlgn="base"/>
            <a:r>
              <a:rPr lang="nb-NO" sz="1200" b="0" i="0" u="none" strike="noStrike" noProof="0" dirty="0">
                <a:solidFill>
                  <a:srgbClr val="212121"/>
                </a:solidFill>
                <a:effectLst/>
                <a:latin typeface="Calibri" panose="020F0502020204030204" pitchFamily="34" charset="0"/>
              </a:rPr>
              <a:t> </a:t>
            </a:r>
          </a:p>
          <a:p>
            <a:pPr algn="l" fontAlgn="base"/>
            <a:r>
              <a:rPr lang="nb-NO" sz="1200" b="0" i="0" u="none" strike="noStrike" noProof="0" dirty="0">
                <a:solidFill>
                  <a:srgbClr val="212121"/>
                </a:solidFill>
                <a:effectLst/>
                <a:latin typeface="Calibri" panose="020F0502020204030204" pitchFamily="34" charset="0"/>
              </a:rPr>
              <a:t>Målsettingen er å skape en kultur for læring som bidrar til bedre beslutningstaking og effektiv ressursbruk.   </a:t>
            </a:r>
          </a:p>
        </p:txBody>
      </p:sp>
      <p:sp>
        <p:nvSpPr>
          <p:cNvPr id="4" name="Slide Number Placeholder 3"/>
          <p:cNvSpPr>
            <a:spLocks noGrp="1"/>
          </p:cNvSpPr>
          <p:nvPr>
            <p:ph type="sldNum" sz="quarter" idx="5"/>
          </p:nvPr>
        </p:nvSpPr>
        <p:spPr/>
        <p:txBody>
          <a:bodyPr/>
          <a:lstStyle/>
          <a:p>
            <a:fld id="{38219993-DBB6-024A-9B4C-46A2DD21F3A5}" type="slidenum">
              <a:rPr lang="nb-NO" smtClean="0"/>
              <a:t>8</a:t>
            </a:fld>
            <a:endParaRPr lang="nb-NO"/>
          </a:p>
        </p:txBody>
      </p:sp>
    </p:spTree>
    <p:extLst>
      <p:ext uri="{BB962C8B-B14F-4D97-AF65-F5344CB8AC3E}">
        <p14:creationId xmlns:p14="http://schemas.microsoft.com/office/powerpoint/2010/main" val="16987580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fontAlgn="base"/>
            <a:r>
              <a:rPr lang="nb-NO" sz="1200" b="0" i="0" u="none" strike="noStrike" noProof="0" dirty="0">
                <a:solidFill>
                  <a:srgbClr val="212121"/>
                </a:solidFill>
                <a:effectLst/>
                <a:latin typeface="Calibri" panose="020F0502020204030204" pitchFamily="34" charset="0"/>
              </a:rPr>
              <a:t>Har vi god oversikt over pasient- og brukerskader som følge av ytelser eller mangel på ytelser hos oss? </a:t>
            </a:r>
          </a:p>
          <a:p>
            <a:pPr algn="l" fontAlgn="base"/>
            <a:r>
              <a:rPr lang="nb-NO" sz="1200" b="0" i="0" u="none" strike="noStrike" noProof="0" dirty="0">
                <a:solidFill>
                  <a:srgbClr val="212121"/>
                </a:solidFill>
                <a:effectLst/>
                <a:latin typeface="Calibri" panose="020F0502020204030204" pitchFamily="34" charset="0"/>
              </a:rPr>
              <a:t> </a:t>
            </a:r>
          </a:p>
          <a:p>
            <a:pPr algn="l" fontAlgn="base"/>
            <a:r>
              <a:rPr lang="nb-NO" sz="1200" b="0" i="0" u="none" strike="noStrike" noProof="0" dirty="0">
                <a:solidFill>
                  <a:srgbClr val="212121"/>
                </a:solidFill>
                <a:effectLst/>
                <a:latin typeface="Calibri" panose="020F0502020204030204" pitchFamily="34" charset="0"/>
              </a:rPr>
              <a:t>Målet om færre pasientskader er overordnet og må følges opp med konkrete delmål på ulike fagområder og risikoområder med utgangspunkt i utvalgte indikatorer og kartlegginger. Disse kan utformes nasjonalt, regionalt og lokalt, tilpasses spesialisthelsetjenesten, kommunal helse- og omsorgstjeneste, og endres over tid. </a:t>
            </a:r>
          </a:p>
          <a:p>
            <a:pPr algn="l" fontAlgn="base"/>
            <a:r>
              <a:rPr lang="nb-NO" sz="1200" b="0" i="0" u="none" strike="noStrike" noProof="0" dirty="0">
                <a:solidFill>
                  <a:srgbClr val="212121"/>
                </a:solidFill>
                <a:effectLst/>
                <a:latin typeface="Calibri" panose="020F0502020204030204" pitchFamily="34" charset="0"/>
              </a:rPr>
              <a:t>Ledere på ulike nivå må ha oversikt over uønskede hendelser og risikoområder, og hendelser må følges opp på en systematisk måte som resulterer i at pasient- og brukersikkerheten faktisk forbedres.  </a:t>
            </a:r>
          </a:p>
        </p:txBody>
      </p:sp>
      <p:sp>
        <p:nvSpPr>
          <p:cNvPr id="4" name="Slide Number Placeholder 3"/>
          <p:cNvSpPr>
            <a:spLocks noGrp="1"/>
          </p:cNvSpPr>
          <p:nvPr>
            <p:ph type="sldNum" sz="quarter" idx="5"/>
          </p:nvPr>
        </p:nvSpPr>
        <p:spPr/>
        <p:txBody>
          <a:bodyPr/>
          <a:lstStyle/>
          <a:p>
            <a:fld id="{38219993-DBB6-024A-9B4C-46A2DD21F3A5}" type="slidenum">
              <a:rPr lang="nb-NO" smtClean="0"/>
              <a:t>9</a:t>
            </a:fld>
            <a:endParaRPr lang="nb-NO"/>
          </a:p>
        </p:txBody>
      </p:sp>
    </p:spTree>
    <p:extLst>
      <p:ext uri="{BB962C8B-B14F-4D97-AF65-F5344CB8AC3E}">
        <p14:creationId xmlns:p14="http://schemas.microsoft.com/office/powerpoint/2010/main" val="90407607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Forside">
    <p:spTree>
      <p:nvGrpSpPr>
        <p:cNvPr id="1" name=""/>
        <p:cNvGrpSpPr/>
        <p:nvPr/>
      </p:nvGrpSpPr>
      <p:grpSpPr>
        <a:xfrm>
          <a:off x="0" y="0"/>
          <a:ext cx="0" cy="0"/>
          <a:chOff x="0" y="0"/>
          <a:chExt cx="0" cy="0"/>
        </a:xfrm>
      </p:grpSpPr>
      <p:sp>
        <p:nvSpPr>
          <p:cNvPr id="6" name="Round Single Corner of Rectangle 5">
            <a:extLst>
              <a:ext uri="{FF2B5EF4-FFF2-40B4-BE49-F238E27FC236}">
                <a16:creationId xmlns:a16="http://schemas.microsoft.com/office/drawing/2014/main" id="{BFECD28A-B69E-4F54-C276-99260D28CD3A}"/>
              </a:ext>
              <a:ext uri="{C183D7F6-B498-43B3-948B-1728B52AA6E4}">
                <adec:decorative xmlns:adec="http://schemas.microsoft.com/office/drawing/2017/decorative" val="1"/>
              </a:ext>
            </a:extLst>
          </p:cNvPr>
          <p:cNvSpPr/>
          <p:nvPr userDrawn="1"/>
        </p:nvSpPr>
        <p:spPr>
          <a:xfrm flipV="1">
            <a:off x="0" y="0"/>
            <a:ext cx="12192000" cy="4918229"/>
          </a:xfrm>
          <a:prstGeom prst="round1Rect">
            <a:avLst>
              <a:gd name="adj" fmla="val 14069"/>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dirty="0"/>
          </a:p>
        </p:txBody>
      </p:sp>
      <p:sp>
        <p:nvSpPr>
          <p:cNvPr id="2" name="Title 1">
            <a:extLst>
              <a:ext uri="{FF2B5EF4-FFF2-40B4-BE49-F238E27FC236}">
                <a16:creationId xmlns:a16="http://schemas.microsoft.com/office/drawing/2014/main" id="{E6588A2A-295F-06C4-F34B-DDA0AF8756EC}"/>
              </a:ext>
            </a:extLst>
          </p:cNvPr>
          <p:cNvSpPr>
            <a:spLocks noGrp="1"/>
          </p:cNvSpPr>
          <p:nvPr>
            <p:ph type="title"/>
          </p:nvPr>
        </p:nvSpPr>
        <p:spPr>
          <a:xfrm>
            <a:off x="1774825" y="1230223"/>
            <a:ext cx="8642350" cy="2381430"/>
          </a:xfrm>
        </p:spPr>
        <p:txBody>
          <a:bodyPr anchor="b" anchorCtr="0">
            <a:normAutofit/>
          </a:bodyPr>
          <a:lstStyle>
            <a:lvl1pPr>
              <a:lnSpc>
                <a:spcPct val="90000"/>
              </a:lnSpc>
              <a:defRPr sz="6000" b="0" i="0">
                <a:solidFill>
                  <a:schemeClr val="bg1"/>
                </a:solidFill>
                <a:latin typeface="Roboto Light" panose="02000000000000000000" pitchFamily="2" charset="0"/>
                <a:ea typeface="Roboto Light" panose="02000000000000000000" pitchFamily="2" charset="0"/>
                <a:cs typeface="Roboto Light" panose="02000000000000000000" pitchFamily="2" charset="0"/>
              </a:defRPr>
            </a:lvl1pPr>
          </a:lstStyle>
          <a:p>
            <a:r>
              <a:rPr lang="en-GB"/>
              <a:t>Click to edit Master title style</a:t>
            </a:r>
            <a:endParaRPr lang="nb-NO" dirty="0"/>
          </a:p>
        </p:txBody>
      </p:sp>
      <p:sp>
        <p:nvSpPr>
          <p:cNvPr id="4" name="Text Placeholder 13">
            <a:extLst>
              <a:ext uri="{FF2B5EF4-FFF2-40B4-BE49-F238E27FC236}">
                <a16:creationId xmlns:a16="http://schemas.microsoft.com/office/drawing/2014/main" id="{7244C19D-6F93-5460-EE6C-1891BF2105A6}"/>
              </a:ext>
            </a:extLst>
          </p:cNvPr>
          <p:cNvSpPr>
            <a:spLocks noGrp="1"/>
          </p:cNvSpPr>
          <p:nvPr>
            <p:ph type="body" sz="quarter" idx="14"/>
          </p:nvPr>
        </p:nvSpPr>
        <p:spPr>
          <a:xfrm>
            <a:off x="1774827" y="3867771"/>
            <a:ext cx="8642348" cy="384175"/>
          </a:xfrm>
        </p:spPr>
        <p:txBody>
          <a:bodyPr>
            <a:normAutofit/>
          </a:bodyPr>
          <a:lstStyle>
            <a:lvl1pPr marL="0" indent="0">
              <a:buNone/>
              <a:defRPr sz="2000" b="1" i="0">
                <a:solidFill>
                  <a:schemeClr val="bg1"/>
                </a:solidFill>
                <a:latin typeface="+mn-lt"/>
                <a:ea typeface="Roboto" panose="02000000000000000000" pitchFamily="2" charset="0"/>
                <a:cs typeface="Roboto" panose="02000000000000000000" pitchFamily="2" charset="0"/>
              </a:defRPr>
            </a:lvl1pPr>
          </a:lstStyle>
          <a:p>
            <a:pPr lvl="0"/>
            <a:r>
              <a:rPr lang="en-GB"/>
              <a:t>Click to edit Master text styles</a:t>
            </a:r>
          </a:p>
        </p:txBody>
      </p:sp>
      <p:sp>
        <p:nvSpPr>
          <p:cNvPr id="13" name="Text Placeholder 13">
            <a:extLst>
              <a:ext uri="{FF2B5EF4-FFF2-40B4-BE49-F238E27FC236}">
                <a16:creationId xmlns:a16="http://schemas.microsoft.com/office/drawing/2014/main" id="{8854B41D-D927-3848-062F-33BAEBA1F099}"/>
              </a:ext>
            </a:extLst>
          </p:cNvPr>
          <p:cNvSpPr>
            <a:spLocks noGrp="1"/>
          </p:cNvSpPr>
          <p:nvPr>
            <p:ph type="body" sz="quarter" idx="13"/>
          </p:nvPr>
        </p:nvSpPr>
        <p:spPr>
          <a:xfrm>
            <a:off x="1774825" y="5364170"/>
            <a:ext cx="8642350" cy="360000"/>
          </a:xfrm>
        </p:spPr>
        <p:txBody>
          <a:bodyPr>
            <a:normAutofit/>
          </a:bodyPr>
          <a:lstStyle>
            <a:lvl1pPr marL="0" indent="0">
              <a:buNone/>
              <a:defRPr sz="1600">
                <a:solidFill>
                  <a:schemeClr val="tx1">
                    <a:lumMod val="90000"/>
                    <a:lumOff val="10000"/>
                  </a:schemeClr>
                </a:solidFill>
              </a:defRPr>
            </a:lvl1pPr>
          </a:lstStyle>
          <a:p>
            <a:pPr lvl="0"/>
            <a:r>
              <a:rPr lang="en-GB"/>
              <a:t>Click to edit Master text styles</a:t>
            </a:r>
          </a:p>
        </p:txBody>
      </p:sp>
      <p:sp>
        <p:nvSpPr>
          <p:cNvPr id="12" name="Round Single Corner of Rectangle 11">
            <a:extLst>
              <a:ext uri="{FF2B5EF4-FFF2-40B4-BE49-F238E27FC236}">
                <a16:creationId xmlns:a16="http://schemas.microsoft.com/office/drawing/2014/main" id="{9A5807E1-2F61-C5BC-3B43-D9F6EA7D5977}"/>
              </a:ext>
              <a:ext uri="{C183D7F6-B498-43B3-948B-1728B52AA6E4}">
                <adec:decorative xmlns:adec="http://schemas.microsoft.com/office/drawing/2017/decorative" val="1"/>
              </a:ext>
            </a:extLst>
          </p:cNvPr>
          <p:cNvSpPr/>
          <p:nvPr userDrawn="1"/>
        </p:nvSpPr>
        <p:spPr>
          <a:xfrm flipV="1">
            <a:off x="1774825" y="5734800"/>
            <a:ext cx="270000" cy="90000"/>
          </a:xfrm>
          <a:prstGeom prst="round1Rect">
            <a:avLst>
              <a:gd name="adj" fmla="val 44889"/>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3" name="Logo" descr="Logo Helsedirektoratet">
            <a:extLst>
              <a:ext uri="{FF2B5EF4-FFF2-40B4-BE49-F238E27FC236}">
                <a16:creationId xmlns:a16="http://schemas.microsoft.com/office/drawing/2014/main" id="{DC969169-90CA-C642-D2A3-D4EF78CE2D7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76794" y="621653"/>
            <a:ext cx="3079344" cy="396000"/>
          </a:xfrm>
          <a:prstGeom prst="rect">
            <a:avLst/>
          </a:prstGeom>
        </p:spPr>
      </p:pic>
    </p:spTree>
    <p:extLst>
      <p:ext uri="{BB962C8B-B14F-4D97-AF65-F5344CB8AC3E}">
        <p14:creationId xmlns:p14="http://schemas.microsoft.com/office/powerpoint/2010/main" val="6766766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Kun tittel">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EFD6B9E7-B6FB-087E-FC82-BD56A087DB1D}"/>
              </a:ext>
              <a:ext uri="{C183D7F6-B498-43B3-948B-1728B52AA6E4}">
                <adec:decorative xmlns:adec="http://schemas.microsoft.com/office/drawing/2017/decorative" val="1"/>
              </a:ext>
            </a:extLst>
          </p:cNvPr>
          <p:cNvSpPr>
            <a:spLocks noGrp="1"/>
          </p:cNvSpPr>
          <p:nvPr>
            <p:ph type="dt" sz="half" idx="10"/>
          </p:nvPr>
        </p:nvSpPr>
        <p:spPr/>
        <p:txBody>
          <a:bodyPr/>
          <a:lstStyle/>
          <a:p>
            <a:fld id="{FA45C740-A630-4442-9977-AD2D7D793CB7}" type="datetime1">
              <a:rPr lang="nb-NO" smtClean="0"/>
              <a:t>20.11.2024</a:t>
            </a:fld>
            <a:endParaRPr lang="nb-NO" dirty="0"/>
          </a:p>
        </p:txBody>
      </p:sp>
      <p:sp>
        <p:nvSpPr>
          <p:cNvPr id="4" name="Footer Placeholder 3">
            <a:extLst>
              <a:ext uri="{FF2B5EF4-FFF2-40B4-BE49-F238E27FC236}">
                <a16:creationId xmlns:a16="http://schemas.microsoft.com/office/drawing/2014/main" id="{48582882-1AFD-8368-DC25-8BE3A36837D9}"/>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dirty="0"/>
          </a:p>
        </p:txBody>
      </p:sp>
      <p:sp>
        <p:nvSpPr>
          <p:cNvPr id="5" name="Slide Number Placeholder 4">
            <a:extLst>
              <a:ext uri="{FF2B5EF4-FFF2-40B4-BE49-F238E27FC236}">
                <a16:creationId xmlns:a16="http://schemas.microsoft.com/office/drawing/2014/main" id="{9A5A7056-BE92-285B-A069-416591C481BB}"/>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pPr/>
              <a:t>‹#›</a:t>
            </a:fld>
            <a:endParaRPr lang="nb-NO" dirty="0"/>
          </a:p>
        </p:txBody>
      </p:sp>
      <p:sp>
        <p:nvSpPr>
          <p:cNvPr id="7" name="Tittel 6">
            <a:extLst>
              <a:ext uri="{FF2B5EF4-FFF2-40B4-BE49-F238E27FC236}">
                <a16:creationId xmlns:a16="http://schemas.microsoft.com/office/drawing/2014/main" id="{19988604-B493-3FD9-9195-963708D49754}"/>
              </a:ext>
            </a:extLst>
          </p:cNvPr>
          <p:cNvSpPr>
            <a:spLocks noGrp="1"/>
          </p:cNvSpPr>
          <p:nvPr>
            <p:ph type="title"/>
          </p:nvPr>
        </p:nvSpPr>
        <p:spPr/>
        <p:txBody>
          <a:bodyPr/>
          <a:lstStyle/>
          <a:p>
            <a:r>
              <a:rPr lang="en-GB"/>
              <a:t>Click to edit Master title style</a:t>
            </a:r>
            <a:endParaRPr lang="nb-NO"/>
          </a:p>
        </p:txBody>
      </p:sp>
    </p:spTree>
    <p:extLst>
      <p:ext uri="{BB962C8B-B14F-4D97-AF65-F5344CB8AC3E}">
        <p14:creationId xmlns:p14="http://schemas.microsoft.com/office/powerpoint/2010/main" val="12802141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omt">
    <p:spTree>
      <p:nvGrpSpPr>
        <p:cNvPr id="1" name=""/>
        <p:cNvGrpSpPr/>
        <p:nvPr/>
      </p:nvGrpSpPr>
      <p:grpSpPr>
        <a:xfrm>
          <a:off x="0" y="0"/>
          <a:ext cx="0" cy="0"/>
          <a:chOff x="0" y="0"/>
          <a:chExt cx="0" cy="0"/>
        </a:xfrm>
      </p:grpSpPr>
      <p:sp>
        <p:nvSpPr>
          <p:cNvPr id="2" name="Plassholder for dato 1">
            <a:extLst>
              <a:ext uri="{FF2B5EF4-FFF2-40B4-BE49-F238E27FC236}">
                <a16:creationId xmlns:a16="http://schemas.microsoft.com/office/drawing/2014/main" id="{39969859-2B5A-915B-2E94-B776F4AECBC5}"/>
              </a:ext>
            </a:extLst>
          </p:cNvPr>
          <p:cNvSpPr>
            <a:spLocks noGrp="1"/>
          </p:cNvSpPr>
          <p:nvPr>
            <p:ph type="dt" sz="half" idx="10"/>
          </p:nvPr>
        </p:nvSpPr>
        <p:spPr/>
        <p:txBody>
          <a:bodyPr/>
          <a:lstStyle/>
          <a:p>
            <a:fld id="{46BFACAA-5F39-9249-80B2-917BDC718A2F}" type="datetime1">
              <a:rPr lang="nb-NO" smtClean="0"/>
              <a:t>20.11.2024</a:t>
            </a:fld>
            <a:endParaRPr lang="nb-NO"/>
          </a:p>
        </p:txBody>
      </p:sp>
      <p:sp>
        <p:nvSpPr>
          <p:cNvPr id="3" name="Plassholder for bunntekst 2">
            <a:extLst>
              <a:ext uri="{FF2B5EF4-FFF2-40B4-BE49-F238E27FC236}">
                <a16:creationId xmlns:a16="http://schemas.microsoft.com/office/drawing/2014/main" id="{AA734D31-9FD8-A723-F585-288B71A9714A}"/>
              </a:ext>
            </a:extLst>
          </p:cNvPr>
          <p:cNvSpPr>
            <a:spLocks noGrp="1"/>
          </p:cNvSpPr>
          <p:nvPr>
            <p:ph type="ftr" sz="quarter" idx="11"/>
          </p:nvPr>
        </p:nvSpPr>
        <p:spPr/>
        <p:txBody>
          <a:bodyPr/>
          <a:lstStyle/>
          <a:p>
            <a:endParaRPr lang="nb-NO"/>
          </a:p>
        </p:txBody>
      </p:sp>
      <p:sp>
        <p:nvSpPr>
          <p:cNvPr id="4" name="Plassholder for lysbildenummer 3">
            <a:extLst>
              <a:ext uri="{FF2B5EF4-FFF2-40B4-BE49-F238E27FC236}">
                <a16:creationId xmlns:a16="http://schemas.microsoft.com/office/drawing/2014/main" id="{C583BFF6-52FA-DCA5-B37A-98E69BBD9870}"/>
              </a:ext>
            </a:extLst>
          </p:cNvPr>
          <p:cNvSpPr>
            <a:spLocks noGrp="1"/>
          </p:cNvSpPr>
          <p:nvPr>
            <p:ph type="sldNum" sz="quarter" idx="12"/>
          </p:nvPr>
        </p:nvSpPr>
        <p:spPr/>
        <p:txBody>
          <a:bodyPr/>
          <a:lstStyle/>
          <a:p>
            <a:fld id="{B34EDD09-BF3E-D547-AB07-D5CB3C7C5447}" type="slidenum">
              <a:rPr lang="nb-NO" smtClean="0"/>
              <a:t>‹#›</a:t>
            </a:fld>
            <a:endParaRPr lang="nb-NO"/>
          </a:p>
        </p:txBody>
      </p:sp>
      <p:sp>
        <p:nvSpPr>
          <p:cNvPr id="5" name="Tittel 4">
            <a:extLst>
              <a:ext uri="{FF2B5EF4-FFF2-40B4-BE49-F238E27FC236}">
                <a16:creationId xmlns:a16="http://schemas.microsoft.com/office/drawing/2014/main" id="{0301DB44-273E-E161-2A2B-03149E3AE3C9}"/>
              </a:ext>
            </a:extLst>
          </p:cNvPr>
          <p:cNvSpPr>
            <a:spLocks noGrp="1"/>
          </p:cNvSpPr>
          <p:nvPr>
            <p:ph type="title" hasCustomPrompt="1"/>
          </p:nvPr>
        </p:nvSpPr>
        <p:spPr>
          <a:xfrm>
            <a:off x="0" y="-829160"/>
            <a:ext cx="6005593" cy="720000"/>
          </a:xfrm>
        </p:spPr>
        <p:txBody>
          <a:bodyPr anchor="b">
            <a:normAutofit/>
          </a:bodyPr>
          <a:lstStyle>
            <a:lvl1pPr>
              <a:defRPr sz="1400"/>
            </a:lvl1pPr>
          </a:lstStyle>
          <a:p>
            <a:r>
              <a:rPr lang="nb-NO" dirty="0"/>
              <a:t>Sett inn tittel for skjermopplesing</a:t>
            </a:r>
          </a:p>
        </p:txBody>
      </p:sp>
    </p:spTree>
    <p:extLst>
      <p:ext uri="{BB962C8B-B14F-4D97-AF65-F5344CB8AC3E}">
        <p14:creationId xmlns:p14="http://schemas.microsoft.com/office/powerpoint/2010/main" val="66457554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abell, maks bredde">
    <p:spTree>
      <p:nvGrpSpPr>
        <p:cNvPr id="1" name=""/>
        <p:cNvGrpSpPr/>
        <p:nvPr/>
      </p:nvGrpSpPr>
      <p:grpSpPr>
        <a:xfrm>
          <a:off x="0" y="0"/>
          <a:ext cx="0" cy="0"/>
          <a:chOff x="0" y="0"/>
          <a:chExt cx="0" cy="0"/>
        </a:xfrm>
      </p:grpSpPr>
      <p:sp>
        <p:nvSpPr>
          <p:cNvPr id="7" name="Table Placeholder 6">
            <a:extLst>
              <a:ext uri="{FF2B5EF4-FFF2-40B4-BE49-F238E27FC236}">
                <a16:creationId xmlns:a16="http://schemas.microsoft.com/office/drawing/2014/main" id="{A11A416E-05A1-B14E-C8B2-BA4954892394}"/>
              </a:ext>
            </a:extLst>
          </p:cNvPr>
          <p:cNvSpPr>
            <a:spLocks noGrp="1"/>
          </p:cNvSpPr>
          <p:nvPr>
            <p:ph type="tbl" sz="quarter" idx="13"/>
          </p:nvPr>
        </p:nvSpPr>
        <p:spPr>
          <a:xfrm>
            <a:off x="695325" y="1665288"/>
            <a:ext cx="11161713" cy="4643435"/>
          </a:xfrm>
        </p:spPr>
        <p:txBody>
          <a:bodyPr/>
          <a:lstStyle>
            <a:lvl1pPr marL="0" indent="0" algn="ctr">
              <a:buNone/>
              <a:defRPr/>
            </a:lvl1pPr>
          </a:lstStyle>
          <a:p>
            <a:r>
              <a:rPr lang="en-GB"/>
              <a:t>Click icon to add table</a:t>
            </a:r>
            <a:endParaRPr lang="nb-NO" dirty="0"/>
          </a:p>
        </p:txBody>
      </p:sp>
      <p:sp>
        <p:nvSpPr>
          <p:cNvPr id="3" name="Date Placeholder 2">
            <a:extLst>
              <a:ext uri="{FF2B5EF4-FFF2-40B4-BE49-F238E27FC236}">
                <a16:creationId xmlns:a16="http://schemas.microsoft.com/office/drawing/2014/main" id="{EFD6B9E7-B6FB-087E-FC82-BD56A087DB1D}"/>
              </a:ext>
              <a:ext uri="{C183D7F6-B498-43B3-948B-1728B52AA6E4}">
                <adec:decorative xmlns:adec="http://schemas.microsoft.com/office/drawing/2017/decorative" val="1"/>
              </a:ext>
            </a:extLst>
          </p:cNvPr>
          <p:cNvSpPr>
            <a:spLocks noGrp="1"/>
          </p:cNvSpPr>
          <p:nvPr>
            <p:ph type="dt" sz="half" idx="10"/>
          </p:nvPr>
        </p:nvSpPr>
        <p:spPr/>
        <p:txBody>
          <a:bodyPr/>
          <a:lstStyle/>
          <a:p>
            <a:fld id="{4EC7330F-AE98-F741-8C9A-632A2F134DCC}" type="datetime1">
              <a:rPr lang="nb-NO" smtClean="0"/>
              <a:t>20.11.2024</a:t>
            </a:fld>
            <a:endParaRPr lang="nb-NO" dirty="0"/>
          </a:p>
        </p:txBody>
      </p:sp>
      <p:sp>
        <p:nvSpPr>
          <p:cNvPr id="4" name="Footer Placeholder 3">
            <a:extLst>
              <a:ext uri="{FF2B5EF4-FFF2-40B4-BE49-F238E27FC236}">
                <a16:creationId xmlns:a16="http://schemas.microsoft.com/office/drawing/2014/main" id="{48582882-1AFD-8368-DC25-8BE3A36837D9}"/>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dirty="0"/>
          </a:p>
        </p:txBody>
      </p:sp>
      <p:sp>
        <p:nvSpPr>
          <p:cNvPr id="5" name="Slide Number Placeholder 4">
            <a:extLst>
              <a:ext uri="{FF2B5EF4-FFF2-40B4-BE49-F238E27FC236}">
                <a16:creationId xmlns:a16="http://schemas.microsoft.com/office/drawing/2014/main" id="{9A5A7056-BE92-285B-A069-416591C481BB}"/>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pPr/>
              <a:t>‹#›</a:t>
            </a:fld>
            <a:endParaRPr lang="nb-NO" dirty="0"/>
          </a:p>
        </p:txBody>
      </p:sp>
      <p:sp>
        <p:nvSpPr>
          <p:cNvPr id="6" name="Tittel 5">
            <a:extLst>
              <a:ext uri="{FF2B5EF4-FFF2-40B4-BE49-F238E27FC236}">
                <a16:creationId xmlns:a16="http://schemas.microsoft.com/office/drawing/2014/main" id="{06581D95-703C-10A9-C08A-8C056215A2A4}"/>
              </a:ext>
            </a:extLst>
          </p:cNvPr>
          <p:cNvSpPr>
            <a:spLocks noGrp="1"/>
          </p:cNvSpPr>
          <p:nvPr>
            <p:ph type="title"/>
          </p:nvPr>
        </p:nvSpPr>
        <p:spPr/>
        <p:txBody>
          <a:bodyPr/>
          <a:lstStyle/>
          <a:p>
            <a:r>
              <a:rPr lang="en-GB"/>
              <a:t>Click to edit Master title style</a:t>
            </a:r>
            <a:endParaRPr lang="nb-NO"/>
          </a:p>
        </p:txBody>
      </p:sp>
    </p:spTree>
    <p:extLst>
      <p:ext uri="{BB962C8B-B14F-4D97-AF65-F5344CB8AC3E}">
        <p14:creationId xmlns:p14="http://schemas.microsoft.com/office/powerpoint/2010/main" val="16223132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Heldekk figur eller bilde">
    <p:bg>
      <p:bgPr>
        <a:solidFill>
          <a:schemeClr val="bg1"/>
        </a:solidFill>
        <a:effectLst/>
      </p:bgPr>
    </p:bg>
    <p:spTree>
      <p:nvGrpSpPr>
        <p:cNvPr id="1" name=""/>
        <p:cNvGrpSpPr/>
        <p:nvPr/>
      </p:nvGrpSpPr>
      <p:grpSpPr>
        <a:xfrm>
          <a:off x="0" y="0"/>
          <a:ext cx="0" cy="0"/>
          <a:chOff x="0" y="0"/>
          <a:chExt cx="0" cy="0"/>
        </a:xfrm>
      </p:grpSpPr>
      <p:sp>
        <p:nvSpPr>
          <p:cNvPr id="2" name="Round Single Corner of Rectangle 10">
            <a:extLst>
              <a:ext uri="{FF2B5EF4-FFF2-40B4-BE49-F238E27FC236}">
                <a16:creationId xmlns:a16="http://schemas.microsoft.com/office/drawing/2014/main" id="{DCCE9751-D797-3F9B-CB73-AAB94791109E}"/>
              </a:ext>
              <a:ext uri="{C183D7F6-B498-43B3-948B-1728B52AA6E4}">
                <adec:decorative xmlns:adec="http://schemas.microsoft.com/office/drawing/2017/decorative" val="1"/>
              </a:ext>
            </a:extLst>
          </p:cNvPr>
          <p:cNvSpPr/>
          <p:nvPr userDrawn="1"/>
        </p:nvSpPr>
        <p:spPr>
          <a:xfrm>
            <a:off x="0" y="6308725"/>
            <a:ext cx="12192000" cy="549275"/>
          </a:xfrm>
          <a:prstGeom prst="round1Rect">
            <a:avLst>
              <a:gd name="adj" fmla="val 41687"/>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solidFill>
                <a:schemeClr val="tx1"/>
              </a:solidFill>
            </a:endParaRPr>
          </a:p>
        </p:txBody>
      </p:sp>
      <p:pic>
        <p:nvPicPr>
          <p:cNvPr id="6" name="Grafikk 5">
            <a:extLst>
              <a:ext uri="{FF2B5EF4-FFF2-40B4-BE49-F238E27FC236}">
                <a16:creationId xmlns:a16="http://schemas.microsoft.com/office/drawing/2014/main" id="{9A3756F7-8588-54F7-F8C5-168614415494}"/>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08938" y="6486612"/>
            <a:ext cx="288000" cy="193500"/>
          </a:xfrm>
          <a:prstGeom prst="rect">
            <a:avLst/>
          </a:prstGeom>
        </p:spPr>
      </p:pic>
      <p:sp>
        <p:nvSpPr>
          <p:cNvPr id="8" name="Tittel 7">
            <a:extLst>
              <a:ext uri="{FF2B5EF4-FFF2-40B4-BE49-F238E27FC236}">
                <a16:creationId xmlns:a16="http://schemas.microsoft.com/office/drawing/2014/main" id="{8A524A5A-3E5A-5BD3-F408-488358651034}"/>
              </a:ext>
            </a:extLst>
          </p:cNvPr>
          <p:cNvSpPr>
            <a:spLocks noGrp="1"/>
          </p:cNvSpPr>
          <p:nvPr>
            <p:ph type="title" hasCustomPrompt="1"/>
          </p:nvPr>
        </p:nvSpPr>
        <p:spPr>
          <a:xfrm>
            <a:off x="0" y="-897888"/>
            <a:ext cx="5689626" cy="720000"/>
          </a:xfrm>
        </p:spPr>
        <p:txBody>
          <a:bodyPr anchor="b">
            <a:normAutofit/>
          </a:bodyPr>
          <a:lstStyle>
            <a:lvl1pPr>
              <a:defRPr sz="1400"/>
            </a:lvl1pPr>
          </a:lstStyle>
          <a:p>
            <a:r>
              <a:rPr lang="nb-NO" dirty="0"/>
              <a:t>Sett inn tittel for skjermopplesing</a:t>
            </a:r>
          </a:p>
        </p:txBody>
      </p:sp>
      <p:sp>
        <p:nvSpPr>
          <p:cNvPr id="7" name="Plassholder for bilde 6">
            <a:extLst>
              <a:ext uri="{FF2B5EF4-FFF2-40B4-BE49-F238E27FC236}">
                <a16:creationId xmlns:a16="http://schemas.microsoft.com/office/drawing/2014/main" id="{6EEAD077-2144-0091-7319-C3583D2D3271}"/>
              </a:ext>
            </a:extLst>
          </p:cNvPr>
          <p:cNvSpPr>
            <a:spLocks noGrp="1"/>
          </p:cNvSpPr>
          <p:nvPr>
            <p:ph type="pic" sz="quarter" idx="14"/>
          </p:nvPr>
        </p:nvSpPr>
        <p:spPr>
          <a:xfrm>
            <a:off x="0" y="0"/>
            <a:ext cx="12192000" cy="6858000"/>
          </a:xfrm>
        </p:spPr>
        <p:txBody>
          <a:bodyPr tIns="360000"/>
          <a:lstStyle>
            <a:lvl1pPr marL="0" indent="0" algn="ctr">
              <a:buNone/>
              <a:defRPr/>
            </a:lvl1pPr>
          </a:lstStyle>
          <a:p>
            <a:r>
              <a:rPr lang="en-GB"/>
              <a:t>Click icon to add picture</a:t>
            </a:r>
            <a:endParaRPr lang="nb-NO" dirty="0"/>
          </a:p>
        </p:txBody>
      </p:sp>
      <p:sp>
        <p:nvSpPr>
          <p:cNvPr id="3" name="Date Placeholder 2">
            <a:extLst>
              <a:ext uri="{FF2B5EF4-FFF2-40B4-BE49-F238E27FC236}">
                <a16:creationId xmlns:a16="http://schemas.microsoft.com/office/drawing/2014/main" id="{08886E30-E647-A7B1-20FD-2D7AE67DA371}"/>
              </a:ext>
              <a:ext uri="{C183D7F6-B498-43B3-948B-1728B52AA6E4}">
                <adec:decorative xmlns:adec="http://schemas.microsoft.com/office/drawing/2017/decorative" val="1"/>
              </a:ext>
            </a:extLst>
          </p:cNvPr>
          <p:cNvSpPr>
            <a:spLocks noGrp="1"/>
          </p:cNvSpPr>
          <p:nvPr>
            <p:ph type="dt" sz="half" idx="10"/>
          </p:nvPr>
        </p:nvSpPr>
        <p:spPr/>
        <p:txBody>
          <a:bodyPr/>
          <a:lstStyle/>
          <a:p>
            <a:fld id="{816E2D02-6F39-5C40-A77B-F462C85A0336}" type="datetime1">
              <a:rPr lang="nb-NO" smtClean="0"/>
              <a:t>20.11.2024</a:t>
            </a:fld>
            <a:endParaRPr lang="nb-NO" dirty="0"/>
          </a:p>
        </p:txBody>
      </p:sp>
      <p:sp>
        <p:nvSpPr>
          <p:cNvPr id="4" name="Footer Placeholder 3">
            <a:extLst>
              <a:ext uri="{FF2B5EF4-FFF2-40B4-BE49-F238E27FC236}">
                <a16:creationId xmlns:a16="http://schemas.microsoft.com/office/drawing/2014/main" id="{C1C4546F-4602-94E2-3EE7-C9A968699A48}"/>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dirty="0"/>
          </a:p>
        </p:txBody>
      </p:sp>
      <p:sp>
        <p:nvSpPr>
          <p:cNvPr id="5" name="Slide Number Placeholder 4">
            <a:extLst>
              <a:ext uri="{FF2B5EF4-FFF2-40B4-BE49-F238E27FC236}">
                <a16:creationId xmlns:a16="http://schemas.microsoft.com/office/drawing/2014/main" id="{9EB6D611-E0DF-AAEA-6369-E3B0EE39B47C}"/>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pPr/>
              <a:t>‹#›</a:t>
            </a:fld>
            <a:endParaRPr lang="nb-NO" dirty="0"/>
          </a:p>
        </p:txBody>
      </p:sp>
    </p:spTree>
    <p:extLst>
      <p:ext uri="{BB962C8B-B14F-4D97-AF65-F5344CB8AC3E}">
        <p14:creationId xmlns:p14="http://schemas.microsoft.com/office/powerpoint/2010/main" val="178033985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ekstside, stor på farget bakgrun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13FE19-D007-6E29-25A1-E705EB768C41}"/>
              </a:ext>
            </a:extLst>
          </p:cNvPr>
          <p:cNvSpPr>
            <a:spLocks noGrp="1"/>
          </p:cNvSpPr>
          <p:nvPr>
            <p:ph type="title"/>
          </p:nvPr>
        </p:nvSpPr>
        <p:spPr>
          <a:xfrm>
            <a:off x="695325" y="620713"/>
            <a:ext cx="10801350" cy="2808287"/>
          </a:xfrm>
        </p:spPr>
        <p:txBody>
          <a:bodyPr anchor="t" anchorCtr="0">
            <a:normAutofit/>
          </a:bodyPr>
          <a:lstStyle>
            <a:lvl1pPr algn="l" defTabSz="914400" rtl="0" eaLnBrk="1" latinLnBrk="0" hangingPunct="1">
              <a:lnSpc>
                <a:spcPct val="90000"/>
              </a:lnSpc>
              <a:spcBef>
                <a:spcPct val="0"/>
              </a:spcBef>
              <a:buNone/>
              <a:defRPr lang="nb-NO" sz="6000" b="0" i="0" kern="1200" baseline="0" dirty="0">
                <a:solidFill>
                  <a:schemeClr val="tx1"/>
                </a:solidFill>
                <a:latin typeface="Roboto Light" panose="02000000000000000000" pitchFamily="2" charset="0"/>
                <a:ea typeface="Roboto Light" panose="02000000000000000000" pitchFamily="2" charset="0"/>
                <a:cs typeface="Roboto Light" panose="02000000000000000000" pitchFamily="2" charset="0"/>
              </a:defRPr>
            </a:lvl1pPr>
          </a:lstStyle>
          <a:p>
            <a:r>
              <a:rPr lang="en-GB" dirty="0"/>
              <a:t>Click to edit Master title style</a:t>
            </a:r>
            <a:endParaRPr lang="nb-NO" dirty="0"/>
          </a:p>
        </p:txBody>
      </p:sp>
      <p:sp>
        <p:nvSpPr>
          <p:cNvPr id="6" name="Plassholder for dato 5">
            <a:extLst>
              <a:ext uri="{FF2B5EF4-FFF2-40B4-BE49-F238E27FC236}">
                <a16:creationId xmlns:a16="http://schemas.microsoft.com/office/drawing/2014/main" id="{B7662271-5CAF-7628-1029-0181C1E6702D}"/>
              </a:ext>
            </a:extLst>
          </p:cNvPr>
          <p:cNvSpPr>
            <a:spLocks noGrp="1"/>
          </p:cNvSpPr>
          <p:nvPr>
            <p:ph type="dt" sz="half" idx="10"/>
          </p:nvPr>
        </p:nvSpPr>
        <p:spPr/>
        <p:txBody>
          <a:bodyPr/>
          <a:lstStyle>
            <a:lvl1pPr>
              <a:defRPr>
                <a:solidFill>
                  <a:schemeClr val="tx1"/>
                </a:solidFill>
              </a:defRPr>
            </a:lvl1pPr>
          </a:lstStyle>
          <a:p>
            <a:fld id="{2A761CF9-4368-C64D-BD44-9DC368924D99}" type="datetime1">
              <a:rPr lang="nb-NO" smtClean="0"/>
              <a:pPr/>
              <a:t>20.11.2024</a:t>
            </a:fld>
            <a:endParaRPr lang="nb-NO" dirty="0"/>
          </a:p>
        </p:txBody>
      </p:sp>
      <p:sp>
        <p:nvSpPr>
          <p:cNvPr id="7" name="Plassholder for bunntekst 6">
            <a:extLst>
              <a:ext uri="{FF2B5EF4-FFF2-40B4-BE49-F238E27FC236}">
                <a16:creationId xmlns:a16="http://schemas.microsoft.com/office/drawing/2014/main" id="{1D095CF3-F1AC-57A7-B4C8-791903738165}"/>
              </a:ext>
            </a:extLst>
          </p:cNvPr>
          <p:cNvSpPr>
            <a:spLocks noGrp="1"/>
          </p:cNvSpPr>
          <p:nvPr>
            <p:ph type="ftr" sz="quarter" idx="11"/>
          </p:nvPr>
        </p:nvSpPr>
        <p:spPr/>
        <p:txBody>
          <a:bodyPr/>
          <a:lstStyle/>
          <a:p>
            <a:endParaRPr lang="nb-NO" dirty="0"/>
          </a:p>
        </p:txBody>
      </p:sp>
      <p:sp>
        <p:nvSpPr>
          <p:cNvPr id="8" name="Plassholder for lysbildenummer 7">
            <a:extLst>
              <a:ext uri="{FF2B5EF4-FFF2-40B4-BE49-F238E27FC236}">
                <a16:creationId xmlns:a16="http://schemas.microsoft.com/office/drawing/2014/main" id="{4C266CBB-7AE9-7BF3-D18F-6BBFB4DE7591}"/>
              </a:ext>
            </a:extLst>
          </p:cNvPr>
          <p:cNvSpPr>
            <a:spLocks noGrp="1"/>
          </p:cNvSpPr>
          <p:nvPr>
            <p:ph type="sldNum" sz="quarter" idx="12"/>
          </p:nvPr>
        </p:nvSpPr>
        <p:spPr/>
        <p:txBody>
          <a:bodyPr/>
          <a:lstStyle>
            <a:lvl1pPr>
              <a:defRPr>
                <a:solidFill>
                  <a:schemeClr val="tx1"/>
                </a:solidFill>
              </a:defRPr>
            </a:lvl1pPr>
          </a:lstStyle>
          <a:p>
            <a:fld id="{341FD356-1CC0-514B-B5D9-F98600AAE6F5}" type="slidenum">
              <a:rPr lang="nb-NO" smtClean="0"/>
              <a:pPr/>
              <a:t>‹#›</a:t>
            </a:fld>
            <a:endParaRPr lang="nb-NO" dirty="0"/>
          </a:p>
        </p:txBody>
      </p:sp>
      <p:pic>
        <p:nvPicPr>
          <p:cNvPr id="3" name="Grafikk 2">
            <a:extLst>
              <a:ext uri="{FF2B5EF4-FFF2-40B4-BE49-F238E27FC236}">
                <a16:creationId xmlns:a16="http://schemas.microsoft.com/office/drawing/2014/main" id="{5C07E61F-A35C-03E8-ADD5-373858DF245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08938" y="6486612"/>
            <a:ext cx="288000" cy="193500"/>
          </a:xfrm>
          <a:prstGeom prst="rect">
            <a:avLst/>
          </a:prstGeom>
        </p:spPr>
      </p:pic>
    </p:spTree>
    <p:extLst>
      <p:ext uri="{BB962C8B-B14F-4D97-AF65-F5344CB8AC3E}">
        <p14:creationId xmlns:p14="http://schemas.microsoft.com/office/powerpoint/2010/main" val="1015129259"/>
      </p:ext>
    </p:extLst>
  </p:cSld>
  <p:clrMapOvr>
    <a:overrideClrMapping bg1="dk1" tx1="lt1" bg2="dk2" tx2="lt2" accent1="accent1" accent2="accent2" accent3="accent3" accent4="accent4" accent5="accent5" accent6="accent6" hlink="hlink" folHlink="folHlink"/>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odelt v, lys">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9CF4C90-63C2-709C-872A-EC3FE3414A4B}"/>
              </a:ext>
            </a:extLst>
          </p:cNvPr>
          <p:cNvSpPr>
            <a:spLocks noGrp="1"/>
          </p:cNvSpPr>
          <p:nvPr>
            <p:ph sz="half" idx="1"/>
          </p:nvPr>
        </p:nvSpPr>
        <p:spPr>
          <a:xfrm>
            <a:off x="695325" y="1952625"/>
            <a:ext cx="5400675" cy="4356100"/>
          </a:xfrm>
        </p:spPr>
        <p:txBody>
          <a:bodyPr rIns="360000"/>
          <a:lstStyle>
            <a:lvl1pPr>
              <a:defRPr sz="2000">
                <a:latin typeface="+mn-lt"/>
                <a:ea typeface="Roboto" panose="02000000000000000000" pitchFamily="2" charset="0"/>
                <a:cs typeface="Roboto" panose="02000000000000000000" pitchFamily="2" charset="0"/>
              </a:defRPr>
            </a:lvl1pPr>
            <a:lvl2pPr>
              <a:lnSpc>
                <a:spcPct val="110000"/>
              </a:lnSpc>
              <a:defRPr sz="1600">
                <a:latin typeface="+mn-lt"/>
                <a:ea typeface="Roboto" panose="02000000000000000000" pitchFamily="2" charset="0"/>
                <a:cs typeface="Roboto" panose="02000000000000000000" pitchFamily="2" charset="0"/>
              </a:defRPr>
            </a:lvl2pPr>
            <a:lvl3pPr>
              <a:lnSpc>
                <a:spcPct val="110000"/>
              </a:lnSpc>
              <a:defRPr sz="1600">
                <a:latin typeface="+mn-lt"/>
                <a:ea typeface="Roboto" panose="02000000000000000000" pitchFamily="2" charset="0"/>
                <a:cs typeface="Roboto" panose="02000000000000000000" pitchFamily="2" charset="0"/>
              </a:defRPr>
            </a:lvl3pPr>
            <a:lvl4pPr>
              <a:lnSpc>
                <a:spcPct val="110000"/>
              </a:lnSpc>
              <a:defRPr sz="1600">
                <a:latin typeface="+mn-lt"/>
                <a:ea typeface="Roboto" panose="02000000000000000000" pitchFamily="2" charset="0"/>
                <a:cs typeface="Roboto" panose="02000000000000000000" pitchFamily="2" charset="0"/>
              </a:defRPr>
            </a:lvl4pPr>
            <a:lvl5pPr>
              <a:lnSpc>
                <a:spcPct val="110000"/>
              </a:lnSpc>
              <a:defRPr sz="1600">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4" name="Plassholder for bilde 3">
            <a:extLst>
              <a:ext uri="{FF2B5EF4-FFF2-40B4-BE49-F238E27FC236}">
                <a16:creationId xmlns:a16="http://schemas.microsoft.com/office/drawing/2014/main" id="{0D62D2AC-F204-5052-A344-37748CC26544}"/>
              </a:ext>
              <a:ext uri="{C183D7F6-B498-43B3-948B-1728B52AA6E4}">
                <adec:decorative xmlns:adec="http://schemas.microsoft.com/office/drawing/2017/decorative" val="0"/>
              </a:ext>
            </a:extLst>
          </p:cNvPr>
          <p:cNvSpPr>
            <a:spLocks noGrp="1"/>
          </p:cNvSpPr>
          <p:nvPr>
            <p:ph type="pic" sz="quarter" idx="14"/>
          </p:nvPr>
        </p:nvSpPr>
        <p:spPr>
          <a:xfrm>
            <a:off x="6096000" y="0"/>
            <a:ext cx="6096000" cy="6858000"/>
          </a:xfrm>
          <a:custGeom>
            <a:avLst/>
            <a:gdLst>
              <a:gd name="connsiteX0" fmla="*/ 0 w 6096000"/>
              <a:gd name="connsiteY0" fmla="*/ 0 h 6858000"/>
              <a:gd name="connsiteX1" fmla="*/ 6096000 w 6096000"/>
              <a:gd name="connsiteY1" fmla="*/ 0 h 6858000"/>
              <a:gd name="connsiteX2" fmla="*/ 6096000 w 6096000"/>
              <a:gd name="connsiteY2" fmla="*/ 5369435 h 6858000"/>
              <a:gd name="connsiteX3" fmla="*/ 6096000 w 6096000"/>
              <a:gd name="connsiteY3" fmla="*/ 5943600 h 6858000"/>
              <a:gd name="connsiteX4" fmla="*/ 6096000 w 6096000"/>
              <a:gd name="connsiteY4" fmla="*/ 6134993 h 6858000"/>
              <a:gd name="connsiteX5" fmla="*/ 5372993 w 6096000"/>
              <a:gd name="connsiteY5" fmla="*/ 6858000 h 6858000"/>
              <a:gd name="connsiteX6" fmla="*/ 5181600 w 6096000"/>
              <a:gd name="connsiteY6" fmla="*/ 6858000 h 6858000"/>
              <a:gd name="connsiteX7" fmla="*/ 3948216 w 6096000"/>
              <a:gd name="connsiteY7" fmla="*/ 6858000 h 6858000"/>
              <a:gd name="connsiteX8" fmla="*/ 0 w 6096000"/>
              <a:gd name="connsiteY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6858000">
                <a:moveTo>
                  <a:pt x="0" y="0"/>
                </a:moveTo>
                <a:lnTo>
                  <a:pt x="6096000" y="0"/>
                </a:lnTo>
                <a:lnTo>
                  <a:pt x="6096000" y="5369435"/>
                </a:lnTo>
                <a:lnTo>
                  <a:pt x="6096000" y="5943600"/>
                </a:lnTo>
                <a:lnTo>
                  <a:pt x="6096000" y="6134993"/>
                </a:lnTo>
                <a:cubicBezTo>
                  <a:pt x="6096000" y="6534299"/>
                  <a:pt x="5772299" y="6858000"/>
                  <a:pt x="5372993" y="6858000"/>
                </a:cubicBezTo>
                <a:lnTo>
                  <a:pt x="5181600" y="6858000"/>
                </a:lnTo>
                <a:lnTo>
                  <a:pt x="3948216" y="6858000"/>
                </a:lnTo>
                <a:lnTo>
                  <a:pt x="0" y="6858000"/>
                </a:lnTo>
                <a:close/>
              </a:path>
            </a:pathLst>
          </a:custGeom>
          <a:solidFill>
            <a:schemeClr val="bg2"/>
          </a:solidFill>
        </p:spPr>
        <p:txBody>
          <a:bodyPr wrap="square" tIns="360000">
            <a:noAutofit/>
          </a:bodyPr>
          <a:lstStyle>
            <a:lvl1pPr marL="0" indent="0" algn="ctr">
              <a:buNone/>
              <a:defRPr/>
            </a:lvl1pPr>
          </a:lstStyle>
          <a:p>
            <a:r>
              <a:rPr lang="en-GB"/>
              <a:t>Click icon to add picture</a:t>
            </a:r>
            <a:endParaRPr lang="nb-NO" dirty="0"/>
          </a:p>
        </p:txBody>
      </p:sp>
      <p:sp>
        <p:nvSpPr>
          <p:cNvPr id="5" name="Date Placeholder 4">
            <a:extLst>
              <a:ext uri="{FF2B5EF4-FFF2-40B4-BE49-F238E27FC236}">
                <a16:creationId xmlns:a16="http://schemas.microsoft.com/office/drawing/2014/main" id="{1E07F0A7-4F91-0952-D11B-33CAE156358F}"/>
              </a:ext>
              <a:ext uri="{C183D7F6-B498-43B3-948B-1728B52AA6E4}">
                <adec:decorative xmlns:adec="http://schemas.microsoft.com/office/drawing/2017/decorative" val="1"/>
              </a:ext>
            </a:extLst>
          </p:cNvPr>
          <p:cNvSpPr>
            <a:spLocks noGrp="1"/>
          </p:cNvSpPr>
          <p:nvPr>
            <p:ph type="dt" sz="half" idx="10"/>
          </p:nvPr>
        </p:nvSpPr>
        <p:spPr/>
        <p:txBody>
          <a:bodyPr/>
          <a:lstStyle/>
          <a:p>
            <a:fld id="{13D579B6-F561-5B40-8A35-E8542372936F}" type="datetime1">
              <a:rPr lang="nb-NO" smtClean="0"/>
              <a:t>20.11.2024</a:t>
            </a:fld>
            <a:endParaRPr lang="nb-NO"/>
          </a:p>
        </p:txBody>
      </p:sp>
      <p:sp>
        <p:nvSpPr>
          <p:cNvPr id="6" name="Footer Placeholder 5">
            <a:extLst>
              <a:ext uri="{FF2B5EF4-FFF2-40B4-BE49-F238E27FC236}">
                <a16:creationId xmlns:a16="http://schemas.microsoft.com/office/drawing/2014/main" id="{A69ADB7D-4B47-2A51-5ED7-8458F24EE48B}"/>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a:p>
        </p:txBody>
      </p:sp>
      <p:sp>
        <p:nvSpPr>
          <p:cNvPr id="7" name="Slide Number Placeholder 6">
            <a:extLst>
              <a:ext uri="{FF2B5EF4-FFF2-40B4-BE49-F238E27FC236}">
                <a16:creationId xmlns:a16="http://schemas.microsoft.com/office/drawing/2014/main" id="{96F29663-9401-CCED-CB5B-26BB9CC1A17B}"/>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t>‹#›</a:t>
            </a:fld>
            <a:endParaRPr lang="nb-NO"/>
          </a:p>
        </p:txBody>
      </p:sp>
      <p:sp>
        <p:nvSpPr>
          <p:cNvPr id="9" name="Tittel 8">
            <a:extLst>
              <a:ext uri="{FF2B5EF4-FFF2-40B4-BE49-F238E27FC236}">
                <a16:creationId xmlns:a16="http://schemas.microsoft.com/office/drawing/2014/main" id="{E6C509A6-A612-4A8B-066D-F3C084F72AE3}"/>
              </a:ext>
            </a:extLst>
          </p:cNvPr>
          <p:cNvSpPr>
            <a:spLocks noGrp="1"/>
          </p:cNvSpPr>
          <p:nvPr>
            <p:ph type="title"/>
          </p:nvPr>
        </p:nvSpPr>
        <p:spPr>
          <a:xfrm>
            <a:off x="695326" y="620713"/>
            <a:ext cx="5400674" cy="1044575"/>
          </a:xfrm>
        </p:spPr>
        <p:txBody>
          <a:bodyPr rIns="360000"/>
          <a:lstStyle/>
          <a:p>
            <a:r>
              <a:rPr lang="en-GB"/>
              <a:t>Click to edit Master title style</a:t>
            </a:r>
            <a:endParaRPr lang="nb-NO" dirty="0"/>
          </a:p>
        </p:txBody>
      </p:sp>
      <p:pic>
        <p:nvPicPr>
          <p:cNvPr id="12" name="Grafikk 11">
            <a:extLst>
              <a:ext uri="{FF2B5EF4-FFF2-40B4-BE49-F238E27FC236}">
                <a16:creationId xmlns:a16="http://schemas.microsoft.com/office/drawing/2014/main" id="{3C3D7062-D60D-2C06-81F5-884FB615C003}"/>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08938" y="6486612"/>
            <a:ext cx="288000" cy="193500"/>
          </a:xfrm>
          <a:prstGeom prst="rect">
            <a:avLst/>
          </a:prstGeom>
        </p:spPr>
      </p:pic>
    </p:spTree>
    <p:extLst>
      <p:ext uri="{BB962C8B-B14F-4D97-AF65-F5344CB8AC3E}">
        <p14:creationId xmlns:p14="http://schemas.microsoft.com/office/powerpoint/2010/main" val="88902379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Todelt v, mørk">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7AABFB-A43B-39B6-5C39-C65603B53B81}"/>
              </a:ext>
            </a:extLst>
          </p:cNvPr>
          <p:cNvSpPr>
            <a:spLocks noGrp="1"/>
          </p:cNvSpPr>
          <p:nvPr>
            <p:ph type="title"/>
          </p:nvPr>
        </p:nvSpPr>
        <p:spPr>
          <a:xfrm>
            <a:off x="695325" y="620713"/>
            <a:ext cx="5400675" cy="1044575"/>
          </a:xfrm>
        </p:spPr>
        <p:txBody>
          <a:bodyPr rIns="360000" anchor="ctr" anchorCtr="0">
            <a:noAutofit/>
          </a:bodyPr>
          <a:lstStyle>
            <a:lvl1pPr>
              <a:defRPr sz="3600">
                <a:solidFill>
                  <a:schemeClr val="bg1"/>
                </a:solidFill>
              </a:defRPr>
            </a:lvl1pPr>
          </a:lstStyle>
          <a:p>
            <a:r>
              <a:rPr lang="en-GB"/>
              <a:t>Click to edit Master title style</a:t>
            </a:r>
            <a:endParaRPr lang="nb-NO" dirty="0"/>
          </a:p>
        </p:txBody>
      </p:sp>
      <p:sp>
        <p:nvSpPr>
          <p:cNvPr id="3" name="Content Placeholder 2">
            <a:extLst>
              <a:ext uri="{FF2B5EF4-FFF2-40B4-BE49-F238E27FC236}">
                <a16:creationId xmlns:a16="http://schemas.microsoft.com/office/drawing/2014/main" id="{B9CF4C90-63C2-709C-872A-EC3FE3414A4B}"/>
              </a:ext>
            </a:extLst>
          </p:cNvPr>
          <p:cNvSpPr>
            <a:spLocks noGrp="1"/>
          </p:cNvSpPr>
          <p:nvPr>
            <p:ph sz="half" idx="1"/>
          </p:nvPr>
        </p:nvSpPr>
        <p:spPr>
          <a:xfrm>
            <a:off x="695325" y="1952625"/>
            <a:ext cx="5400675" cy="4356100"/>
          </a:xfrm>
        </p:spPr>
        <p:txBody>
          <a:bodyPr rIns="360000"/>
          <a:lstStyle>
            <a:lvl1pPr>
              <a:buClrTx/>
              <a:defRPr sz="2000">
                <a:solidFill>
                  <a:schemeClr val="bg1"/>
                </a:solidFill>
                <a:latin typeface="+mn-lt"/>
                <a:ea typeface="Roboto" panose="02000000000000000000" pitchFamily="2" charset="0"/>
                <a:cs typeface="Roboto" panose="02000000000000000000" pitchFamily="2" charset="0"/>
              </a:defRPr>
            </a:lvl1pPr>
            <a:lvl2pPr>
              <a:lnSpc>
                <a:spcPct val="110000"/>
              </a:lnSpc>
              <a:defRPr sz="1600">
                <a:solidFill>
                  <a:schemeClr val="bg1"/>
                </a:solidFill>
                <a:latin typeface="+mn-lt"/>
                <a:ea typeface="Roboto" panose="02000000000000000000" pitchFamily="2" charset="0"/>
                <a:cs typeface="Roboto" panose="02000000000000000000" pitchFamily="2" charset="0"/>
              </a:defRPr>
            </a:lvl2pPr>
            <a:lvl3pPr>
              <a:lnSpc>
                <a:spcPct val="110000"/>
              </a:lnSpc>
              <a:defRPr sz="1600">
                <a:solidFill>
                  <a:schemeClr val="bg1"/>
                </a:solidFill>
                <a:latin typeface="+mn-lt"/>
                <a:ea typeface="Roboto" panose="02000000000000000000" pitchFamily="2" charset="0"/>
                <a:cs typeface="Roboto" panose="02000000000000000000" pitchFamily="2" charset="0"/>
              </a:defRPr>
            </a:lvl3pPr>
            <a:lvl4pPr>
              <a:lnSpc>
                <a:spcPct val="110000"/>
              </a:lnSpc>
              <a:defRPr sz="1600">
                <a:solidFill>
                  <a:schemeClr val="bg1"/>
                </a:solidFill>
                <a:latin typeface="+mn-lt"/>
                <a:ea typeface="Roboto" panose="02000000000000000000" pitchFamily="2" charset="0"/>
                <a:cs typeface="Roboto" panose="02000000000000000000" pitchFamily="2" charset="0"/>
              </a:defRPr>
            </a:lvl4pPr>
            <a:lvl5pPr>
              <a:lnSpc>
                <a:spcPct val="110000"/>
              </a:lnSpc>
              <a:defRPr sz="1600">
                <a:solidFill>
                  <a:schemeClr val="bg1"/>
                </a:solidFill>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15" name="Plassholder for bilde 14">
            <a:extLst>
              <a:ext uri="{FF2B5EF4-FFF2-40B4-BE49-F238E27FC236}">
                <a16:creationId xmlns:a16="http://schemas.microsoft.com/office/drawing/2014/main" id="{BD8F9827-3EF3-3D0A-255F-528EB364E4CE}"/>
              </a:ext>
            </a:extLst>
          </p:cNvPr>
          <p:cNvSpPr>
            <a:spLocks noGrp="1"/>
          </p:cNvSpPr>
          <p:nvPr>
            <p:ph type="pic" sz="quarter" idx="13"/>
          </p:nvPr>
        </p:nvSpPr>
        <p:spPr>
          <a:xfrm>
            <a:off x="6096000" y="0"/>
            <a:ext cx="6096000" cy="6858000"/>
          </a:xfrm>
          <a:custGeom>
            <a:avLst/>
            <a:gdLst>
              <a:gd name="connsiteX0" fmla="*/ 0 w 6096000"/>
              <a:gd name="connsiteY0" fmla="*/ 0 h 6858000"/>
              <a:gd name="connsiteX1" fmla="*/ 6096000 w 6096000"/>
              <a:gd name="connsiteY1" fmla="*/ 0 h 6858000"/>
              <a:gd name="connsiteX2" fmla="*/ 6096000 w 6096000"/>
              <a:gd name="connsiteY2" fmla="*/ 5369435 h 6858000"/>
              <a:gd name="connsiteX3" fmla="*/ 6096000 w 6096000"/>
              <a:gd name="connsiteY3" fmla="*/ 5943600 h 6858000"/>
              <a:gd name="connsiteX4" fmla="*/ 6096000 w 6096000"/>
              <a:gd name="connsiteY4" fmla="*/ 6134993 h 6858000"/>
              <a:gd name="connsiteX5" fmla="*/ 5372993 w 6096000"/>
              <a:gd name="connsiteY5" fmla="*/ 6858000 h 6858000"/>
              <a:gd name="connsiteX6" fmla="*/ 5181600 w 6096000"/>
              <a:gd name="connsiteY6" fmla="*/ 6858000 h 6858000"/>
              <a:gd name="connsiteX7" fmla="*/ 3948216 w 6096000"/>
              <a:gd name="connsiteY7" fmla="*/ 6858000 h 6858000"/>
              <a:gd name="connsiteX8" fmla="*/ 0 w 6096000"/>
              <a:gd name="connsiteY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6858000">
                <a:moveTo>
                  <a:pt x="0" y="0"/>
                </a:moveTo>
                <a:lnTo>
                  <a:pt x="6096000" y="0"/>
                </a:lnTo>
                <a:lnTo>
                  <a:pt x="6096000" y="5369435"/>
                </a:lnTo>
                <a:lnTo>
                  <a:pt x="6096000" y="5943600"/>
                </a:lnTo>
                <a:lnTo>
                  <a:pt x="6096000" y="6134993"/>
                </a:lnTo>
                <a:cubicBezTo>
                  <a:pt x="6096000" y="6534299"/>
                  <a:pt x="5772299" y="6858000"/>
                  <a:pt x="5372993" y="6858000"/>
                </a:cubicBezTo>
                <a:lnTo>
                  <a:pt x="5181600" y="6858000"/>
                </a:lnTo>
                <a:lnTo>
                  <a:pt x="3948216" y="6858000"/>
                </a:lnTo>
                <a:lnTo>
                  <a:pt x="0" y="6858000"/>
                </a:lnTo>
                <a:close/>
              </a:path>
            </a:pathLst>
          </a:custGeom>
          <a:solidFill>
            <a:schemeClr val="bg2"/>
          </a:solidFill>
        </p:spPr>
        <p:txBody>
          <a:bodyPr wrap="square" tIns="360000">
            <a:noAutofit/>
          </a:bodyPr>
          <a:lstStyle>
            <a:lvl1pPr marL="0" indent="0" algn="ctr">
              <a:buNone/>
              <a:defRPr/>
            </a:lvl1pPr>
          </a:lstStyle>
          <a:p>
            <a:r>
              <a:rPr lang="en-GB"/>
              <a:t>Click icon to add picture</a:t>
            </a:r>
            <a:endParaRPr lang="nb-NO" dirty="0"/>
          </a:p>
        </p:txBody>
      </p:sp>
      <p:sp>
        <p:nvSpPr>
          <p:cNvPr id="5" name="Date Placeholder 4">
            <a:extLst>
              <a:ext uri="{FF2B5EF4-FFF2-40B4-BE49-F238E27FC236}">
                <a16:creationId xmlns:a16="http://schemas.microsoft.com/office/drawing/2014/main" id="{1E07F0A7-4F91-0952-D11B-33CAE156358F}"/>
              </a:ext>
              <a:ext uri="{C183D7F6-B498-43B3-948B-1728B52AA6E4}">
                <adec:decorative xmlns:adec="http://schemas.microsoft.com/office/drawing/2017/decorative" val="1"/>
              </a:ext>
            </a:extLst>
          </p:cNvPr>
          <p:cNvSpPr>
            <a:spLocks noGrp="1"/>
          </p:cNvSpPr>
          <p:nvPr>
            <p:ph type="dt" sz="half" idx="10"/>
          </p:nvPr>
        </p:nvSpPr>
        <p:spPr/>
        <p:txBody>
          <a:bodyPr/>
          <a:lstStyle>
            <a:lvl1pPr>
              <a:defRPr>
                <a:solidFill>
                  <a:schemeClr val="bg2"/>
                </a:solidFill>
              </a:defRPr>
            </a:lvl1pPr>
          </a:lstStyle>
          <a:p>
            <a:fld id="{D6D16768-56C7-1340-B787-3ABF6BC6BB4B}" type="datetime1">
              <a:rPr lang="nb-NO" smtClean="0"/>
              <a:t>20.11.2024</a:t>
            </a:fld>
            <a:endParaRPr lang="nb-NO" dirty="0"/>
          </a:p>
        </p:txBody>
      </p:sp>
      <p:sp>
        <p:nvSpPr>
          <p:cNvPr id="6" name="Footer Placeholder 5">
            <a:extLst>
              <a:ext uri="{FF2B5EF4-FFF2-40B4-BE49-F238E27FC236}">
                <a16:creationId xmlns:a16="http://schemas.microsoft.com/office/drawing/2014/main" id="{A69ADB7D-4B47-2A51-5ED7-8458F24EE48B}"/>
              </a:ext>
              <a:ext uri="{C183D7F6-B498-43B3-948B-1728B52AA6E4}">
                <adec:decorative xmlns:adec="http://schemas.microsoft.com/office/drawing/2017/decorative" val="1"/>
              </a:ext>
            </a:extLst>
          </p:cNvPr>
          <p:cNvSpPr>
            <a:spLocks noGrp="1"/>
          </p:cNvSpPr>
          <p:nvPr>
            <p:ph type="ftr" sz="quarter" idx="11"/>
          </p:nvPr>
        </p:nvSpPr>
        <p:spPr/>
        <p:txBody>
          <a:bodyPr/>
          <a:lstStyle>
            <a:lvl1pPr>
              <a:defRPr>
                <a:solidFill>
                  <a:schemeClr val="bg2"/>
                </a:solidFill>
              </a:defRPr>
            </a:lvl1pPr>
          </a:lstStyle>
          <a:p>
            <a:endParaRPr lang="nb-NO" dirty="0"/>
          </a:p>
        </p:txBody>
      </p:sp>
      <p:sp>
        <p:nvSpPr>
          <p:cNvPr id="7" name="Slide Number Placeholder 6">
            <a:extLst>
              <a:ext uri="{FF2B5EF4-FFF2-40B4-BE49-F238E27FC236}">
                <a16:creationId xmlns:a16="http://schemas.microsoft.com/office/drawing/2014/main" id="{96F29663-9401-CCED-CB5B-26BB9CC1A17B}"/>
              </a:ext>
              <a:ext uri="{C183D7F6-B498-43B3-948B-1728B52AA6E4}">
                <adec:decorative xmlns:adec="http://schemas.microsoft.com/office/drawing/2017/decorative" val="1"/>
              </a:ext>
            </a:extLst>
          </p:cNvPr>
          <p:cNvSpPr>
            <a:spLocks noGrp="1"/>
          </p:cNvSpPr>
          <p:nvPr>
            <p:ph type="sldNum" sz="quarter" idx="12"/>
          </p:nvPr>
        </p:nvSpPr>
        <p:spPr/>
        <p:txBody>
          <a:bodyPr/>
          <a:lstStyle>
            <a:lvl1pPr>
              <a:defRPr>
                <a:solidFill>
                  <a:schemeClr val="bg1"/>
                </a:solidFill>
              </a:defRPr>
            </a:lvl1pPr>
          </a:lstStyle>
          <a:p>
            <a:fld id="{341FD356-1CC0-514B-B5D9-F98600AAE6F5}" type="slidenum">
              <a:rPr lang="nb-NO" smtClean="0"/>
              <a:pPr/>
              <a:t>‹#›</a:t>
            </a:fld>
            <a:endParaRPr lang="nb-NO" dirty="0"/>
          </a:p>
        </p:txBody>
      </p:sp>
      <p:pic>
        <p:nvPicPr>
          <p:cNvPr id="13" name="Grafikk 12">
            <a:extLst>
              <a:ext uri="{FF2B5EF4-FFF2-40B4-BE49-F238E27FC236}">
                <a16:creationId xmlns:a16="http://schemas.microsoft.com/office/drawing/2014/main" id="{98A08ECE-605C-49AF-4ABC-1011EFDEFD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08938" y="6486612"/>
            <a:ext cx="288000" cy="193500"/>
          </a:xfrm>
          <a:prstGeom prst="rect">
            <a:avLst/>
          </a:prstGeom>
        </p:spPr>
      </p:pic>
    </p:spTree>
    <p:extLst>
      <p:ext uri="{BB962C8B-B14F-4D97-AF65-F5344CB8AC3E}">
        <p14:creationId xmlns:p14="http://schemas.microsoft.com/office/powerpoint/2010/main" val="23181853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Todelt h, lys">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9CF4C90-63C2-709C-872A-EC3FE3414A4B}"/>
              </a:ext>
            </a:extLst>
          </p:cNvPr>
          <p:cNvSpPr>
            <a:spLocks noGrp="1"/>
          </p:cNvSpPr>
          <p:nvPr>
            <p:ph sz="half" idx="1"/>
          </p:nvPr>
        </p:nvSpPr>
        <p:spPr>
          <a:xfrm>
            <a:off x="6096000" y="1952625"/>
            <a:ext cx="5400675" cy="4356100"/>
          </a:xfrm>
        </p:spPr>
        <p:txBody>
          <a:bodyPr lIns="360000" rIns="0"/>
          <a:lstStyle>
            <a:lvl1pPr>
              <a:defRPr sz="2000">
                <a:latin typeface="+mn-lt"/>
                <a:ea typeface="Roboto" panose="02000000000000000000" pitchFamily="2" charset="0"/>
                <a:cs typeface="Roboto" panose="02000000000000000000" pitchFamily="2" charset="0"/>
              </a:defRPr>
            </a:lvl1pPr>
            <a:lvl2pPr>
              <a:lnSpc>
                <a:spcPct val="110000"/>
              </a:lnSpc>
              <a:defRPr sz="1600">
                <a:latin typeface="+mn-lt"/>
                <a:ea typeface="Roboto" panose="02000000000000000000" pitchFamily="2" charset="0"/>
                <a:cs typeface="Roboto" panose="02000000000000000000" pitchFamily="2" charset="0"/>
              </a:defRPr>
            </a:lvl2pPr>
            <a:lvl3pPr>
              <a:lnSpc>
                <a:spcPct val="110000"/>
              </a:lnSpc>
              <a:defRPr sz="1600">
                <a:latin typeface="+mn-lt"/>
                <a:ea typeface="Roboto" panose="02000000000000000000" pitchFamily="2" charset="0"/>
                <a:cs typeface="Roboto" panose="02000000000000000000" pitchFamily="2" charset="0"/>
              </a:defRPr>
            </a:lvl3pPr>
            <a:lvl4pPr>
              <a:lnSpc>
                <a:spcPct val="110000"/>
              </a:lnSpc>
              <a:defRPr sz="1600">
                <a:latin typeface="+mn-lt"/>
                <a:ea typeface="Roboto" panose="02000000000000000000" pitchFamily="2" charset="0"/>
                <a:cs typeface="Roboto" panose="02000000000000000000" pitchFamily="2" charset="0"/>
              </a:defRPr>
            </a:lvl4pPr>
            <a:lvl5pPr>
              <a:lnSpc>
                <a:spcPct val="110000"/>
              </a:lnSpc>
              <a:defRPr sz="1600">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15" name="Picture Placeholder 14">
            <a:extLst>
              <a:ext uri="{FF2B5EF4-FFF2-40B4-BE49-F238E27FC236}">
                <a16:creationId xmlns:a16="http://schemas.microsoft.com/office/drawing/2014/main" id="{9C7BF90D-8F29-40C1-CA2D-19D8878F4A6B}"/>
              </a:ext>
            </a:extLst>
          </p:cNvPr>
          <p:cNvSpPr>
            <a:spLocks noGrp="1"/>
          </p:cNvSpPr>
          <p:nvPr>
            <p:ph type="pic" sz="quarter" idx="13"/>
          </p:nvPr>
        </p:nvSpPr>
        <p:spPr>
          <a:xfrm>
            <a:off x="0" y="0"/>
            <a:ext cx="6096000" cy="6858000"/>
          </a:xfrm>
          <a:custGeom>
            <a:avLst/>
            <a:gdLst>
              <a:gd name="connsiteX0" fmla="*/ 0 w 6096000"/>
              <a:gd name="connsiteY0" fmla="*/ 0 h 6858000"/>
              <a:gd name="connsiteX1" fmla="*/ 1391920 w 6096000"/>
              <a:gd name="connsiteY1" fmla="*/ 0 h 6858000"/>
              <a:gd name="connsiteX2" fmla="*/ 1391920 w 6096000"/>
              <a:gd name="connsiteY2" fmla="*/ 0 h 6858000"/>
              <a:gd name="connsiteX3" fmla="*/ 4704080 w 6096000"/>
              <a:gd name="connsiteY3" fmla="*/ 0 h 6858000"/>
              <a:gd name="connsiteX4" fmla="*/ 5384780 w 6096000"/>
              <a:gd name="connsiteY4" fmla="*/ 0 h 6858000"/>
              <a:gd name="connsiteX5" fmla="*/ 6096000 w 6096000"/>
              <a:gd name="connsiteY5" fmla="*/ 0 h 6858000"/>
              <a:gd name="connsiteX6" fmla="*/ 6096000 w 6096000"/>
              <a:gd name="connsiteY6" fmla="*/ 711220 h 6858000"/>
              <a:gd name="connsiteX7" fmla="*/ 6096000 w 6096000"/>
              <a:gd name="connsiteY7" fmla="*/ 1391920 h 6858000"/>
              <a:gd name="connsiteX8" fmla="*/ 6096000 w 6096000"/>
              <a:gd name="connsiteY8" fmla="*/ 6146780 h 6858000"/>
              <a:gd name="connsiteX9" fmla="*/ 5384780 w 6096000"/>
              <a:gd name="connsiteY9" fmla="*/ 6858000 h 6858000"/>
              <a:gd name="connsiteX10" fmla="*/ 1391920 w 6096000"/>
              <a:gd name="connsiteY10" fmla="*/ 6858000 h 6858000"/>
              <a:gd name="connsiteX11" fmla="*/ 711220 w 6096000"/>
              <a:gd name="connsiteY11" fmla="*/ 6858000 h 6858000"/>
              <a:gd name="connsiteX12" fmla="*/ 0 w 6096000"/>
              <a:gd name="connsiteY12" fmla="*/ 6858000 h 6858000"/>
              <a:gd name="connsiteX13" fmla="*/ 0 w 6096000"/>
              <a:gd name="connsiteY13" fmla="*/ 5466080 h 6858000"/>
              <a:gd name="connsiteX14" fmla="*/ 0 w 6096000"/>
              <a:gd name="connsiteY14" fmla="*/ 5466080 h 6858000"/>
              <a:gd name="connsiteX15" fmla="*/ 0 w 6096000"/>
              <a:gd name="connsiteY15" fmla="*/ 1391920 h 6858000"/>
              <a:gd name="connsiteX16" fmla="*/ 0 w 6096000"/>
              <a:gd name="connsiteY16" fmla="*/ 13919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96000" h="6858000">
                <a:moveTo>
                  <a:pt x="0" y="0"/>
                </a:moveTo>
                <a:lnTo>
                  <a:pt x="1391920" y="0"/>
                </a:lnTo>
                <a:lnTo>
                  <a:pt x="1391920" y="0"/>
                </a:lnTo>
                <a:lnTo>
                  <a:pt x="4704080" y="0"/>
                </a:lnTo>
                <a:lnTo>
                  <a:pt x="5384780" y="0"/>
                </a:lnTo>
                <a:lnTo>
                  <a:pt x="6096000" y="0"/>
                </a:lnTo>
                <a:lnTo>
                  <a:pt x="6096000" y="711220"/>
                </a:lnTo>
                <a:lnTo>
                  <a:pt x="6096000" y="1391920"/>
                </a:lnTo>
                <a:lnTo>
                  <a:pt x="6096000" y="6146780"/>
                </a:lnTo>
                <a:cubicBezTo>
                  <a:pt x="6096000" y="6539576"/>
                  <a:pt x="5777576" y="6858000"/>
                  <a:pt x="5384780" y="6858000"/>
                </a:cubicBezTo>
                <a:lnTo>
                  <a:pt x="1391920" y="6858000"/>
                </a:lnTo>
                <a:lnTo>
                  <a:pt x="711220" y="6858000"/>
                </a:lnTo>
                <a:lnTo>
                  <a:pt x="0" y="6858000"/>
                </a:lnTo>
                <a:lnTo>
                  <a:pt x="0" y="5466080"/>
                </a:lnTo>
                <a:lnTo>
                  <a:pt x="0" y="5466080"/>
                </a:lnTo>
                <a:lnTo>
                  <a:pt x="0" y="1391920"/>
                </a:lnTo>
                <a:lnTo>
                  <a:pt x="0" y="1391920"/>
                </a:lnTo>
                <a:close/>
              </a:path>
            </a:pathLst>
          </a:custGeom>
          <a:solidFill>
            <a:schemeClr val="bg2"/>
          </a:solidFill>
        </p:spPr>
        <p:txBody>
          <a:bodyPr wrap="square" tIns="360000">
            <a:noAutofit/>
          </a:bodyPr>
          <a:lstStyle>
            <a:lvl1pPr marL="0" indent="0" algn="ctr">
              <a:buNone/>
              <a:defRPr/>
            </a:lvl1pPr>
          </a:lstStyle>
          <a:p>
            <a:r>
              <a:rPr lang="en-GB"/>
              <a:t>Click icon to add picture</a:t>
            </a:r>
            <a:endParaRPr lang="nb-NO"/>
          </a:p>
        </p:txBody>
      </p:sp>
      <p:sp>
        <p:nvSpPr>
          <p:cNvPr id="5" name="Date Placeholder 4">
            <a:extLst>
              <a:ext uri="{FF2B5EF4-FFF2-40B4-BE49-F238E27FC236}">
                <a16:creationId xmlns:a16="http://schemas.microsoft.com/office/drawing/2014/main" id="{1E07F0A7-4F91-0952-D11B-33CAE156358F}"/>
              </a:ext>
              <a:ext uri="{C183D7F6-B498-43B3-948B-1728B52AA6E4}">
                <adec:decorative xmlns:adec="http://schemas.microsoft.com/office/drawing/2017/decorative" val="1"/>
              </a:ext>
            </a:extLst>
          </p:cNvPr>
          <p:cNvSpPr>
            <a:spLocks noGrp="1"/>
          </p:cNvSpPr>
          <p:nvPr>
            <p:ph type="dt" sz="half" idx="10"/>
          </p:nvPr>
        </p:nvSpPr>
        <p:spPr/>
        <p:txBody>
          <a:bodyPr/>
          <a:lstStyle/>
          <a:p>
            <a:fld id="{2D496601-90BC-5A4F-A072-34692FF42E51}" type="datetime1">
              <a:rPr lang="nb-NO" smtClean="0"/>
              <a:t>20.11.2024</a:t>
            </a:fld>
            <a:endParaRPr lang="nb-NO"/>
          </a:p>
        </p:txBody>
      </p:sp>
      <p:sp>
        <p:nvSpPr>
          <p:cNvPr id="6" name="Footer Placeholder 5">
            <a:extLst>
              <a:ext uri="{FF2B5EF4-FFF2-40B4-BE49-F238E27FC236}">
                <a16:creationId xmlns:a16="http://schemas.microsoft.com/office/drawing/2014/main" id="{A69ADB7D-4B47-2A51-5ED7-8458F24EE48B}"/>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a:p>
        </p:txBody>
      </p:sp>
      <p:sp>
        <p:nvSpPr>
          <p:cNvPr id="7" name="Slide Number Placeholder 6">
            <a:extLst>
              <a:ext uri="{FF2B5EF4-FFF2-40B4-BE49-F238E27FC236}">
                <a16:creationId xmlns:a16="http://schemas.microsoft.com/office/drawing/2014/main" id="{96F29663-9401-CCED-CB5B-26BB9CC1A17B}"/>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t>‹#›</a:t>
            </a:fld>
            <a:endParaRPr lang="nb-NO"/>
          </a:p>
        </p:txBody>
      </p:sp>
      <p:sp>
        <p:nvSpPr>
          <p:cNvPr id="10" name="Tittel 9">
            <a:extLst>
              <a:ext uri="{FF2B5EF4-FFF2-40B4-BE49-F238E27FC236}">
                <a16:creationId xmlns:a16="http://schemas.microsoft.com/office/drawing/2014/main" id="{FC882582-0281-E799-94B4-4E5283207309}"/>
              </a:ext>
            </a:extLst>
          </p:cNvPr>
          <p:cNvSpPr>
            <a:spLocks noGrp="1"/>
          </p:cNvSpPr>
          <p:nvPr>
            <p:ph type="title"/>
          </p:nvPr>
        </p:nvSpPr>
        <p:spPr>
          <a:xfrm>
            <a:off x="6095999" y="620713"/>
            <a:ext cx="5400675" cy="1044575"/>
          </a:xfrm>
        </p:spPr>
        <p:txBody>
          <a:bodyPr lIns="360000"/>
          <a:lstStyle/>
          <a:p>
            <a:r>
              <a:rPr lang="en-GB"/>
              <a:t>Click to edit Master title style</a:t>
            </a:r>
            <a:endParaRPr lang="nb-NO" dirty="0"/>
          </a:p>
        </p:txBody>
      </p:sp>
    </p:spTree>
    <p:extLst>
      <p:ext uri="{BB962C8B-B14F-4D97-AF65-F5344CB8AC3E}">
        <p14:creationId xmlns:p14="http://schemas.microsoft.com/office/powerpoint/2010/main" val="132147855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Todelt h, mørk">
    <p:bg>
      <p:bgPr>
        <a:solidFill>
          <a:schemeClr val="accent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9CF4C90-63C2-709C-872A-EC3FE3414A4B}"/>
              </a:ext>
            </a:extLst>
          </p:cNvPr>
          <p:cNvSpPr>
            <a:spLocks noGrp="1"/>
          </p:cNvSpPr>
          <p:nvPr>
            <p:ph sz="half" idx="1"/>
          </p:nvPr>
        </p:nvSpPr>
        <p:spPr>
          <a:xfrm>
            <a:off x="6096000" y="1952625"/>
            <a:ext cx="5400675" cy="4356100"/>
          </a:xfrm>
        </p:spPr>
        <p:txBody>
          <a:bodyPr lIns="360000" rIns="0"/>
          <a:lstStyle>
            <a:lvl1pPr>
              <a:buClrTx/>
              <a:defRPr sz="2000">
                <a:solidFill>
                  <a:schemeClr val="bg1"/>
                </a:solidFill>
                <a:latin typeface="+mn-lt"/>
                <a:ea typeface="Roboto" panose="02000000000000000000" pitchFamily="2" charset="0"/>
                <a:cs typeface="Roboto" panose="02000000000000000000" pitchFamily="2" charset="0"/>
              </a:defRPr>
            </a:lvl1pPr>
            <a:lvl2pPr>
              <a:lnSpc>
                <a:spcPct val="110000"/>
              </a:lnSpc>
              <a:defRPr sz="1600">
                <a:solidFill>
                  <a:schemeClr val="bg1"/>
                </a:solidFill>
                <a:latin typeface="+mn-lt"/>
                <a:ea typeface="Roboto" panose="02000000000000000000" pitchFamily="2" charset="0"/>
                <a:cs typeface="Roboto" panose="02000000000000000000" pitchFamily="2" charset="0"/>
              </a:defRPr>
            </a:lvl2pPr>
            <a:lvl3pPr>
              <a:lnSpc>
                <a:spcPct val="110000"/>
              </a:lnSpc>
              <a:defRPr sz="1600">
                <a:solidFill>
                  <a:schemeClr val="bg1"/>
                </a:solidFill>
                <a:latin typeface="+mn-lt"/>
                <a:ea typeface="Roboto" panose="02000000000000000000" pitchFamily="2" charset="0"/>
                <a:cs typeface="Roboto" panose="02000000000000000000" pitchFamily="2" charset="0"/>
              </a:defRPr>
            </a:lvl3pPr>
            <a:lvl4pPr>
              <a:lnSpc>
                <a:spcPct val="110000"/>
              </a:lnSpc>
              <a:defRPr sz="1600">
                <a:solidFill>
                  <a:schemeClr val="bg1"/>
                </a:solidFill>
                <a:latin typeface="+mn-lt"/>
                <a:ea typeface="Roboto" panose="02000000000000000000" pitchFamily="2" charset="0"/>
                <a:cs typeface="Roboto" panose="02000000000000000000" pitchFamily="2" charset="0"/>
              </a:defRPr>
            </a:lvl4pPr>
            <a:lvl5pPr>
              <a:lnSpc>
                <a:spcPct val="110000"/>
              </a:lnSpc>
              <a:defRPr sz="1600">
                <a:solidFill>
                  <a:schemeClr val="bg1"/>
                </a:solidFill>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15" name="Picture Placeholder 14">
            <a:extLst>
              <a:ext uri="{FF2B5EF4-FFF2-40B4-BE49-F238E27FC236}">
                <a16:creationId xmlns:a16="http://schemas.microsoft.com/office/drawing/2014/main" id="{9C7BF90D-8F29-40C1-CA2D-19D8878F4A6B}"/>
              </a:ext>
            </a:extLst>
          </p:cNvPr>
          <p:cNvSpPr>
            <a:spLocks noGrp="1"/>
          </p:cNvSpPr>
          <p:nvPr>
            <p:ph type="pic" sz="quarter" idx="13"/>
          </p:nvPr>
        </p:nvSpPr>
        <p:spPr>
          <a:xfrm>
            <a:off x="0" y="0"/>
            <a:ext cx="6096000" cy="6858000"/>
          </a:xfrm>
          <a:custGeom>
            <a:avLst/>
            <a:gdLst>
              <a:gd name="connsiteX0" fmla="*/ 0 w 6096000"/>
              <a:gd name="connsiteY0" fmla="*/ 0 h 6858000"/>
              <a:gd name="connsiteX1" fmla="*/ 1391920 w 6096000"/>
              <a:gd name="connsiteY1" fmla="*/ 0 h 6858000"/>
              <a:gd name="connsiteX2" fmla="*/ 1391920 w 6096000"/>
              <a:gd name="connsiteY2" fmla="*/ 0 h 6858000"/>
              <a:gd name="connsiteX3" fmla="*/ 4704080 w 6096000"/>
              <a:gd name="connsiteY3" fmla="*/ 0 h 6858000"/>
              <a:gd name="connsiteX4" fmla="*/ 5384780 w 6096000"/>
              <a:gd name="connsiteY4" fmla="*/ 0 h 6858000"/>
              <a:gd name="connsiteX5" fmla="*/ 6096000 w 6096000"/>
              <a:gd name="connsiteY5" fmla="*/ 0 h 6858000"/>
              <a:gd name="connsiteX6" fmla="*/ 6096000 w 6096000"/>
              <a:gd name="connsiteY6" fmla="*/ 711220 h 6858000"/>
              <a:gd name="connsiteX7" fmla="*/ 6096000 w 6096000"/>
              <a:gd name="connsiteY7" fmla="*/ 1391920 h 6858000"/>
              <a:gd name="connsiteX8" fmla="*/ 6096000 w 6096000"/>
              <a:gd name="connsiteY8" fmla="*/ 6146780 h 6858000"/>
              <a:gd name="connsiteX9" fmla="*/ 5384780 w 6096000"/>
              <a:gd name="connsiteY9" fmla="*/ 6858000 h 6858000"/>
              <a:gd name="connsiteX10" fmla="*/ 1391920 w 6096000"/>
              <a:gd name="connsiteY10" fmla="*/ 6858000 h 6858000"/>
              <a:gd name="connsiteX11" fmla="*/ 711220 w 6096000"/>
              <a:gd name="connsiteY11" fmla="*/ 6858000 h 6858000"/>
              <a:gd name="connsiteX12" fmla="*/ 0 w 6096000"/>
              <a:gd name="connsiteY12" fmla="*/ 6858000 h 6858000"/>
              <a:gd name="connsiteX13" fmla="*/ 0 w 6096000"/>
              <a:gd name="connsiteY13" fmla="*/ 5466080 h 6858000"/>
              <a:gd name="connsiteX14" fmla="*/ 0 w 6096000"/>
              <a:gd name="connsiteY14" fmla="*/ 5466080 h 6858000"/>
              <a:gd name="connsiteX15" fmla="*/ 0 w 6096000"/>
              <a:gd name="connsiteY15" fmla="*/ 1391920 h 6858000"/>
              <a:gd name="connsiteX16" fmla="*/ 0 w 6096000"/>
              <a:gd name="connsiteY16" fmla="*/ 13919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96000" h="6858000">
                <a:moveTo>
                  <a:pt x="0" y="0"/>
                </a:moveTo>
                <a:lnTo>
                  <a:pt x="1391920" y="0"/>
                </a:lnTo>
                <a:lnTo>
                  <a:pt x="1391920" y="0"/>
                </a:lnTo>
                <a:lnTo>
                  <a:pt x="4704080" y="0"/>
                </a:lnTo>
                <a:lnTo>
                  <a:pt x="5384780" y="0"/>
                </a:lnTo>
                <a:lnTo>
                  <a:pt x="6096000" y="0"/>
                </a:lnTo>
                <a:lnTo>
                  <a:pt x="6096000" y="711220"/>
                </a:lnTo>
                <a:lnTo>
                  <a:pt x="6096000" y="1391920"/>
                </a:lnTo>
                <a:lnTo>
                  <a:pt x="6096000" y="6146780"/>
                </a:lnTo>
                <a:cubicBezTo>
                  <a:pt x="6096000" y="6539576"/>
                  <a:pt x="5777576" y="6858000"/>
                  <a:pt x="5384780" y="6858000"/>
                </a:cubicBezTo>
                <a:lnTo>
                  <a:pt x="1391920" y="6858000"/>
                </a:lnTo>
                <a:lnTo>
                  <a:pt x="711220" y="6858000"/>
                </a:lnTo>
                <a:lnTo>
                  <a:pt x="0" y="6858000"/>
                </a:lnTo>
                <a:lnTo>
                  <a:pt x="0" y="5466080"/>
                </a:lnTo>
                <a:lnTo>
                  <a:pt x="0" y="5466080"/>
                </a:lnTo>
                <a:lnTo>
                  <a:pt x="0" y="1391920"/>
                </a:lnTo>
                <a:lnTo>
                  <a:pt x="0" y="1391920"/>
                </a:lnTo>
                <a:close/>
              </a:path>
            </a:pathLst>
          </a:custGeom>
          <a:solidFill>
            <a:schemeClr val="bg2"/>
          </a:solidFill>
        </p:spPr>
        <p:txBody>
          <a:bodyPr wrap="square" tIns="360000">
            <a:noAutofit/>
          </a:bodyPr>
          <a:lstStyle>
            <a:lvl1pPr marL="0" indent="0" algn="ctr">
              <a:buNone/>
              <a:defRPr/>
            </a:lvl1pPr>
          </a:lstStyle>
          <a:p>
            <a:r>
              <a:rPr lang="en-GB"/>
              <a:t>Click icon to add picture</a:t>
            </a:r>
            <a:endParaRPr lang="nb-NO"/>
          </a:p>
        </p:txBody>
      </p:sp>
      <p:sp>
        <p:nvSpPr>
          <p:cNvPr id="5" name="Date Placeholder 4">
            <a:extLst>
              <a:ext uri="{FF2B5EF4-FFF2-40B4-BE49-F238E27FC236}">
                <a16:creationId xmlns:a16="http://schemas.microsoft.com/office/drawing/2014/main" id="{1E07F0A7-4F91-0952-D11B-33CAE156358F}"/>
              </a:ext>
              <a:ext uri="{C183D7F6-B498-43B3-948B-1728B52AA6E4}">
                <adec:decorative xmlns:adec="http://schemas.microsoft.com/office/drawing/2017/decorative" val="1"/>
              </a:ext>
            </a:extLst>
          </p:cNvPr>
          <p:cNvSpPr>
            <a:spLocks noGrp="1"/>
          </p:cNvSpPr>
          <p:nvPr>
            <p:ph type="dt" sz="half" idx="10"/>
          </p:nvPr>
        </p:nvSpPr>
        <p:spPr/>
        <p:txBody>
          <a:bodyPr/>
          <a:lstStyle>
            <a:lvl1pPr>
              <a:defRPr>
                <a:solidFill>
                  <a:schemeClr val="bg1"/>
                </a:solidFill>
              </a:defRPr>
            </a:lvl1pPr>
          </a:lstStyle>
          <a:p>
            <a:fld id="{6568E919-AB03-974F-884F-D75D3847DBE4}" type="datetime1">
              <a:rPr lang="nb-NO" smtClean="0"/>
              <a:t>20.11.2024</a:t>
            </a:fld>
            <a:endParaRPr lang="nb-NO" dirty="0"/>
          </a:p>
        </p:txBody>
      </p:sp>
      <p:sp>
        <p:nvSpPr>
          <p:cNvPr id="6" name="Footer Placeholder 5">
            <a:extLst>
              <a:ext uri="{FF2B5EF4-FFF2-40B4-BE49-F238E27FC236}">
                <a16:creationId xmlns:a16="http://schemas.microsoft.com/office/drawing/2014/main" id="{A69ADB7D-4B47-2A51-5ED7-8458F24EE48B}"/>
              </a:ext>
              <a:ext uri="{C183D7F6-B498-43B3-948B-1728B52AA6E4}">
                <adec:decorative xmlns:adec="http://schemas.microsoft.com/office/drawing/2017/decorative" val="1"/>
              </a:ext>
            </a:extLst>
          </p:cNvPr>
          <p:cNvSpPr>
            <a:spLocks noGrp="1"/>
          </p:cNvSpPr>
          <p:nvPr>
            <p:ph type="ftr" sz="quarter" idx="11"/>
          </p:nvPr>
        </p:nvSpPr>
        <p:spPr/>
        <p:txBody>
          <a:bodyPr/>
          <a:lstStyle>
            <a:lvl1pPr>
              <a:defRPr>
                <a:solidFill>
                  <a:schemeClr val="bg1"/>
                </a:solidFill>
              </a:defRPr>
            </a:lvl1pPr>
          </a:lstStyle>
          <a:p>
            <a:endParaRPr lang="nb-NO"/>
          </a:p>
        </p:txBody>
      </p:sp>
      <p:sp>
        <p:nvSpPr>
          <p:cNvPr id="7" name="Slide Number Placeholder 6">
            <a:extLst>
              <a:ext uri="{FF2B5EF4-FFF2-40B4-BE49-F238E27FC236}">
                <a16:creationId xmlns:a16="http://schemas.microsoft.com/office/drawing/2014/main" id="{96F29663-9401-CCED-CB5B-26BB9CC1A17B}"/>
              </a:ext>
              <a:ext uri="{C183D7F6-B498-43B3-948B-1728B52AA6E4}">
                <adec:decorative xmlns:adec="http://schemas.microsoft.com/office/drawing/2017/decorative" val="1"/>
              </a:ext>
            </a:extLst>
          </p:cNvPr>
          <p:cNvSpPr>
            <a:spLocks noGrp="1"/>
          </p:cNvSpPr>
          <p:nvPr>
            <p:ph type="sldNum" sz="quarter" idx="12"/>
          </p:nvPr>
        </p:nvSpPr>
        <p:spPr/>
        <p:txBody>
          <a:bodyPr/>
          <a:lstStyle>
            <a:lvl1pPr>
              <a:defRPr>
                <a:solidFill>
                  <a:schemeClr val="bg2"/>
                </a:solidFill>
              </a:defRPr>
            </a:lvl1pPr>
          </a:lstStyle>
          <a:p>
            <a:fld id="{341FD356-1CC0-514B-B5D9-F98600AAE6F5}" type="slidenum">
              <a:rPr lang="nb-NO" smtClean="0"/>
              <a:pPr/>
              <a:t>‹#›</a:t>
            </a:fld>
            <a:endParaRPr lang="nb-NO"/>
          </a:p>
        </p:txBody>
      </p:sp>
      <p:sp>
        <p:nvSpPr>
          <p:cNvPr id="10" name="Tittel 9">
            <a:extLst>
              <a:ext uri="{FF2B5EF4-FFF2-40B4-BE49-F238E27FC236}">
                <a16:creationId xmlns:a16="http://schemas.microsoft.com/office/drawing/2014/main" id="{FC882582-0281-E799-94B4-4E5283207309}"/>
              </a:ext>
            </a:extLst>
          </p:cNvPr>
          <p:cNvSpPr>
            <a:spLocks noGrp="1"/>
          </p:cNvSpPr>
          <p:nvPr>
            <p:ph type="title"/>
          </p:nvPr>
        </p:nvSpPr>
        <p:spPr>
          <a:xfrm>
            <a:off x="6095999" y="620713"/>
            <a:ext cx="5400675" cy="1044575"/>
          </a:xfrm>
        </p:spPr>
        <p:txBody>
          <a:bodyPr lIns="360000"/>
          <a:lstStyle>
            <a:lvl1pPr>
              <a:defRPr>
                <a:solidFill>
                  <a:schemeClr val="bg1"/>
                </a:solidFill>
              </a:defRPr>
            </a:lvl1pPr>
          </a:lstStyle>
          <a:p>
            <a:r>
              <a:rPr lang="en-GB"/>
              <a:t>Click to edit Master title style</a:t>
            </a:r>
            <a:endParaRPr lang="nb-NO" dirty="0"/>
          </a:p>
        </p:txBody>
      </p:sp>
    </p:spTree>
    <p:extLst>
      <p:ext uri="{BB962C8B-B14F-4D97-AF65-F5344CB8AC3E}">
        <p14:creationId xmlns:p14="http://schemas.microsoft.com/office/powerpoint/2010/main" val="72068780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Heldekk bilde, liten tekstblokk">
    <p:spTree>
      <p:nvGrpSpPr>
        <p:cNvPr id="1" name=""/>
        <p:cNvGrpSpPr/>
        <p:nvPr/>
      </p:nvGrpSpPr>
      <p:grpSpPr>
        <a:xfrm>
          <a:off x="0" y="0"/>
          <a:ext cx="0" cy="0"/>
          <a:chOff x="0" y="0"/>
          <a:chExt cx="0" cy="0"/>
        </a:xfrm>
      </p:grpSpPr>
      <p:sp>
        <p:nvSpPr>
          <p:cNvPr id="10" name="Guide">
            <a:extLst>
              <a:ext uri="{FF2B5EF4-FFF2-40B4-BE49-F238E27FC236}">
                <a16:creationId xmlns:a16="http://schemas.microsoft.com/office/drawing/2014/main" id="{699A2402-4AD5-7C27-A860-2798A9BEEE11}"/>
              </a:ext>
              <a:ext uri="{C183D7F6-B498-43B3-948B-1728B52AA6E4}">
                <adec:decorative xmlns:adec="http://schemas.microsoft.com/office/drawing/2017/decorative" val="1"/>
              </a:ext>
            </a:extLst>
          </p:cNvPr>
          <p:cNvSpPr txBox="1"/>
          <p:nvPr userDrawn="1"/>
        </p:nvSpPr>
        <p:spPr>
          <a:xfrm>
            <a:off x="12313919" y="549275"/>
            <a:ext cx="1293593" cy="1107996"/>
          </a:xfrm>
          <a:prstGeom prst="rect">
            <a:avLst/>
          </a:prstGeom>
          <a:noFill/>
        </p:spPr>
        <p:txBody>
          <a:bodyPr wrap="square" lIns="0" tIns="0" rIns="0" bIns="0" rtlCol="0">
            <a:spAutoFit/>
          </a:bodyPr>
          <a:lstStyle/>
          <a:p>
            <a:pPr algn="l"/>
            <a:r>
              <a:rPr lang="nb-NO" sz="1200" dirty="0">
                <a:latin typeface="Roboto" panose="02000000000000000000" pitchFamily="2" charset="0"/>
                <a:ea typeface="Roboto" panose="02000000000000000000" pitchFamily="2" charset="0"/>
                <a:cs typeface="Roboto" panose="02000000000000000000" pitchFamily="2" charset="0"/>
              </a:rPr>
              <a:t>Blokken plasseres i det hjørnet som passer bildet best.</a:t>
            </a:r>
          </a:p>
          <a:p>
            <a:pPr algn="l"/>
            <a:endParaRPr lang="nb-NO" sz="1200" dirty="0">
              <a:latin typeface="Roboto" panose="02000000000000000000" pitchFamily="2" charset="0"/>
              <a:ea typeface="Roboto" panose="02000000000000000000" pitchFamily="2" charset="0"/>
              <a:cs typeface="Roboto" panose="02000000000000000000" pitchFamily="2" charset="0"/>
            </a:endParaRPr>
          </a:p>
          <a:p>
            <a:pPr algn="l"/>
            <a:r>
              <a:rPr lang="nb-NO" sz="1200" b="1" dirty="0">
                <a:latin typeface="Roboto" panose="02000000000000000000" pitchFamily="2" charset="0"/>
                <a:ea typeface="Roboto" panose="02000000000000000000" pitchFamily="2" charset="0"/>
                <a:cs typeface="Roboto" panose="02000000000000000000" pitchFamily="2" charset="0"/>
              </a:rPr>
              <a:t>NB. Bruk hjelpelinjer!</a:t>
            </a:r>
          </a:p>
        </p:txBody>
      </p:sp>
      <p:sp>
        <p:nvSpPr>
          <p:cNvPr id="17" name="Bilde">
            <a:extLst>
              <a:ext uri="{FF2B5EF4-FFF2-40B4-BE49-F238E27FC236}">
                <a16:creationId xmlns:a16="http://schemas.microsoft.com/office/drawing/2014/main" id="{564D2DC8-0601-F2BC-389F-6617CEB91D95}"/>
              </a:ext>
            </a:extLst>
          </p:cNvPr>
          <p:cNvSpPr>
            <a:spLocks noGrp="1"/>
          </p:cNvSpPr>
          <p:nvPr>
            <p:ph type="pic" sz="quarter" idx="13"/>
          </p:nvPr>
        </p:nvSpPr>
        <p:spPr>
          <a:xfrm>
            <a:off x="-1" y="0"/>
            <a:ext cx="12192001" cy="6858000"/>
          </a:xfrm>
          <a:custGeom>
            <a:avLst/>
            <a:gdLst>
              <a:gd name="connsiteX0" fmla="*/ 0 w 12192001"/>
              <a:gd name="connsiteY0" fmla="*/ 0 h 6858000"/>
              <a:gd name="connsiteX1" fmla="*/ 12192001 w 12192001"/>
              <a:gd name="connsiteY1" fmla="*/ 0 h 6858000"/>
              <a:gd name="connsiteX2" fmla="*/ 12192001 w 12192001"/>
              <a:gd name="connsiteY2" fmla="*/ 6858000 h 6858000"/>
              <a:gd name="connsiteX3" fmla="*/ 0 w 1219200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1" h="6858000">
                <a:moveTo>
                  <a:pt x="0" y="0"/>
                </a:moveTo>
                <a:lnTo>
                  <a:pt x="12192001" y="0"/>
                </a:lnTo>
                <a:lnTo>
                  <a:pt x="12192001" y="6858000"/>
                </a:lnTo>
                <a:lnTo>
                  <a:pt x="0" y="6858000"/>
                </a:lnTo>
                <a:close/>
              </a:path>
            </a:pathLst>
          </a:custGeom>
          <a:solidFill>
            <a:schemeClr val="bg2"/>
          </a:solidFill>
        </p:spPr>
        <p:txBody>
          <a:bodyPr wrap="square" tIns="360000">
            <a:noAutofit/>
          </a:bodyPr>
          <a:lstStyle>
            <a:lvl1pPr marL="0" indent="0" algn="ctr">
              <a:buNone/>
              <a:defRPr/>
            </a:lvl1pPr>
          </a:lstStyle>
          <a:p>
            <a:r>
              <a:rPr lang="en-GB"/>
              <a:t>Click icon to add picture</a:t>
            </a:r>
            <a:endParaRPr lang="nb-NO"/>
          </a:p>
        </p:txBody>
      </p:sp>
      <p:sp>
        <p:nvSpPr>
          <p:cNvPr id="15" name="Tekst">
            <a:extLst>
              <a:ext uri="{FF2B5EF4-FFF2-40B4-BE49-F238E27FC236}">
                <a16:creationId xmlns:a16="http://schemas.microsoft.com/office/drawing/2014/main" id="{80619626-4239-8766-8457-9BD604F81987}"/>
              </a:ext>
            </a:extLst>
          </p:cNvPr>
          <p:cNvSpPr>
            <a:spLocks noGrp="1"/>
          </p:cNvSpPr>
          <p:nvPr>
            <p:ph type="body" sz="quarter" idx="14"/>
          </p:nvPr>
        </p:nvSpPr>
        <p:spPr>
          <a:xfrm>
            <a:off x="8256588" y="620713"/>
            <a:ext cx="3240000" cy="3095625"/>
          </a:xfrm>
          <a:prstGeom prst="round1Rect">
            <a:avLst>
              <a:gd name="adj" fmla="val 13232"/>
            </a:avLst>
          </a:prstGeom>
          <a:solidFill>
            <a:schemeClr val="bg1"/>
          </a:solidFill>
        </p:spPr>
        <p:txBody>
          <a:bodyPr wrap="square" lIns="288000" tIns="720000" rIns="288000" bIns="288000">
            <a:noAutofit/>
          </a:bodyPr>
          <a:lstStyle>
            <a:lvl1pPr marL="0" indent="-270000">
              <a:lnSpc>
                <a:spcPct val="120000"/>
              </a:lnSpc>
              <a:spcBef>
                <a:spcPts val="500"/>
              </a:spcBef>
              <a:buNone/>
              <a:defRPr sz="1800"/>
            </a:lvl1pPr>
            <a:lvl2pPr marL="0" indent="-270000">
              <a:lnSpc>
                <a:spcPct val="100000"/>
              </a:lnSpc>
              <a:spcBef>
                <a:spcPts val="500"/>
              </a:spcBef>
              <a:buFont typeface="Arial" panose="020B0604020202020204" pitchFamily="34" charset="0"/>
              <a:buChar char="•"/>
              <a:defRPr sz="1600"/>
            </a:lvl2pPr>
            <a:lvl3pPr marL="491400" indent="0">
              <a:buNone/>
              <a:defRPr sz="2400"/>
            </a:lvl3pPr>
            <a:lvl4pPr marL="707400" indent="0">
              <a:buNone/>
              <a:defRPr sz="2400"/>
            </a:lvl4pPr>
            <a:lvl5pPr marL="923400" indent="0">
              <a:buNone/>
              <a:defRPr sz="2400"/>
            </a:lvl5pPr>
          </a:lstStyle>
          <a:p>
            <a:pPr lvl="0"/>
            <a:r>
              <a:rPr lang="en-GB"/>
              <a:t>Click to edit Master text styles</a:t>
            </a:r>
          </a:p>
          <a:p>
            <a:pPr lvl="1"/>
            <a:r>
              <a:rPr lang="en-GB"/>
              <a:t>Second level</a:t>
            </a:r>
          </a:p>
        </p:txBody>
      </p:sp>
      <p:sp>
        <p:nvSpPr>
          <p:cNvPr id="19" name="Graphic">
            <a:extLst>
              <a:ext uri="{FF2B5EF4-FFF2-40B4-BE49-F238E27FC236}">
                <a16:creationId xmlns:a16="http://schemas.microsoft.com/office/drawing/2014/main" id="{52675333-694D-0924-A96E-4336D20837F4}"/>
              </a:ext>
              <a:ext uri="{C183D7F6-B498-43B3-948B-1728B52AA6E4}">
                <adec:decorative xmlns:adec="http://schemas.microsoft.com/office/drawing/2017/decorative" val="1"/>
              </a:ext>
            </a:extLst>
          </p:cNvPr>
          <p:cNvSpPr>
            <a:spLocks noGrp="1"/>
          </p:cNvSpPr>
          <p:nvPr>
            <p:ph type="body" sz="quarter" idx="15"/>
          </p:nvPr>
        </p:nvSpPr>
        <p:spPr>
          <a:xfrm>
            <a:off x="8569111" y="927407"/>
            <a:ext cx="273600" cy="90000"/>
          </a:xfrm>
          <a:blipFill>
            <a:blip r:embed="rId2">
              <a:extLst>
                <a:ext uri="{96DAC541-7B7A-43D3-8B79-37D633B846F1}">
                  <asvg:svgBlip xmlns:asvg="http://schemas.microsoft.com/office/drawing/2016/SVG/main" r:embed="rId3"/>
                </a:ext>
              </a:extLst>
            </a:blip>
            <a:stretch>
              <a:fillRect/>
            </a:stretch>
          </a:blipFill>
        </p:spPr>
        <p:txBody>
          <a:bodyPr anchor="ctr">
            <a:normAutofit/>
          </a:bodyPr>
          <a:lstStyle>
            <a:lvl1pPr marL="0" indent="0" algn="r">
              <a:buNone/>
              <a:defRPr sz="100">
                <a:solidFill>
                  <a:schemeClr val="accent1"/>
                </a:solidFill>
              </a:defRPr>
            </a:lvl1pPr>
            <a:lvl2pPr marL="275400" indent="0">
              <a:buNone/>
              <a:defRPr/>
            </a:lvl2pPr>
            <a:lvl3pPr marL="491400" indent="0">
              <a:buNone/>
              <a:defRPr/>
            </a:lvl3pPr>
            <a:lvl4pPr marL="707400" indent="0">
              <a:buNone/>
              <a:defRPr/>
            </a:lvl4pPr>
            <a:lvl5pPr marL="923400" indent="0">
              <a:buNone/>
              <a:defRPr/>
            </a:lvl5pPr>
          </a:lstStyle>
          <a:p>
            <a:pPr lvl="0"/>
            <a:r>
              <a:rPr lang="en-GB"/>
              <a:t>Click to edit Master text styles</a:t>
            </a:r>
          </a:p>
        </p:txBody>
      </p:sp>
      <p:sp>
        <p:nvSpPr>
          <p:cNvPr id="3" name="Date Placeholder 2">
            <a:extLst>
              <a:ext uri="{FF2B5EF4-FFF2-40B4-BE49-F238E27FC236}">
                <a16:creationId xmlns:a16="http://schemas.microsoft.com/office/drawing/2014/main" id="{08886E30-E647-A7B1-20FD-2D7AE67DA371}"/>
              </a:ext>
              <a:ext uri="{C183D7F6-B498-43B3-948B-1728B52AA6E4}">
                <adec:decorative xmlns:adec="http://schemas.microsoft.com/office/drawing/2017/decorative" val="1"/>
              </a:ext>
            </a:extLst>
          </p:cNvPr>
          <p:cNvSpPr>
            <a:spLocks noGrp="1"/>
          </p:cNvSpPr>
          <p:nvPr>
            <p:ph type="dt" sz="half" idx="10"/>
          </p:nvPr>
        </p:nvSpPr>
        <p:spPr/>
        <p:txBody>
          <a:bodyPr/>
          <a:lstStyle/>
          <a:p>
            <a:fld id="{195E79B3-FEAD-1D43-94FA-C03DF327079F}" type="datetime1">
              <a:rPr lang="nb-NO" smtClean="0"/>
              <a:t>20.11.2024</a:t>
            </a:fld>
            <a:endParaRPr lang="nb-NO" dirty="0"/>
          </a:p>
        </p:txBody>
      </p:sp>
      <p:sp>
        <p:nvSpPr>
          <p:cNvPr id="4" name="Footer Placeholder 3">
            <a:extLst>
              <a:ext uri="{FF2B5EF4-FFF2-40B4-BE49-F238E27FC236}">
                <a16:creationId xmlns:a16="http://schemas.microsoft.com/office/drawing/2014/main" id="{C1C4546F-4602-94E2-3EE7-C9A968699A48}"/>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dirty="0"/>
          </a:p>
        </p:txBody>
      </p:sp>
      <p:sp>
        <p:nvSpPr>
          <p:cNvPr id="5" name="Slide Number Placeholder 4">
            <a:extLst>
              <a:ext uri="{FF2B5EF4-FFF2-40B4-BE49-F238E27FC236}">
                <a16:creationId xmlns:a16="http://schemas.microsoft.com/office/drawing/2014/main" id="{9EB6D611-E0DF-AAEA-6369-E3B0EE39B47C}"/>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pPr/>
              <a:t>‹#›</a:t>
            </a:fld>
            <a:endParaRPr lang="nb-NO" dirty="0"/>
          </a:p>
        </p:txBody>
      </p:sp>
    </p:spTree>
    <p:extLst>
      <p:ext uri="{BB962C8B-B14F-4D97-AF65-F5344CB8AC3E}">
        <p14:creationId xmlns:p14="http://schemas.microsoft.com/office/powerpoint/2010/main" val="40824263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ttelside, logoblå 1">
    <p:bg>
      <p:bgPr>
        <a:solidFill>
          <a:schemeClr val="accent1"/>
        </a:solid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9FCCDD70-7E5A-0B9D-FE7C-3F33ECA3A87C}"/>
              </a:ext>
            </a:extLst>
          </p:cNvPr>
          <p:cNvSpPr>
            <a:spLocks noGrp="1"/>
          </p:cNvSpPr>
          <p:nvPr>
            <p:ph type="title"/>
          </p:nvPr>
        </p:nvSpPr>
        <p:spPr>
          <a:xfrm>
            <a:off x="1774825" y="1230223"/>
            <a:ext cx="8642350" cy="2381430"/>
          </a:xfrm>
        </p:spPr>
        <p:txBody>
          <a:bodyPr anchor="b" anchorCtr="0">
            <a:normAutofit/>
          </a:bodyPr>
          <a:lstStyle>
            <a:lvl1pPr>
              <a:lnSpc>
                <a:spcPct val="90000"/>
              </a:lnSpc>
              <a:defRPr sz="6000" b="0" i="0">
                <a:solidFill>
                  <a:schemeClr val="bg1"/>
                </a:solidFill>
                <a:latin typeface="Roboto Light" panose="02000000000000000000" pitchFamily="2" charset="0"/>
                <a:ea typeface="Roboto Light" panose="02000000000000000000" pitchFamily="2" charset="0"/>
                <a:cs typeface="Roboto Light" panose="02000000000000000000" pitchFamily="2" charset="0"/>
              </a:defRPr>
            </a:lvl1pPr>
          </a:lstStyle>
          <a:p>
            <a:r>
              <a:rPr lang="en-GB"/>
              <a:t>Click to edit Master title style</a:t>
            </a:r>
            <a:endParaRPr lang="nb-NO" dirty="0"/>
          </a:p>
        </p:txBody>
      </p:sp>
      <p:sp>
        <p:nvSpPr>
          <p:cNvPr id="7" name="Text Placeholder 13">
            <a:extLst>
              <a:ext uri="{FF2B5EF4-FFF2-40B4-BE49-F238E27FC236}">
                <a16:creationId xmlns:a16="http://schemas.microsoft.com/office/drawing/2014/main" id="{8EB8F890-2A4D-C84B-FB75-3DC03422A892}"/>
              </a:ext>
            </a:extLst>
          </p:cNvPr>
          <p:cNvSpPr>
            <a:spLocks noGrp="1"/>
          </p:cNvSpPr>
          <p:nvPr>
            <p:ph type="body" sz="quarter" idx="14"/>
          </p:nvPr>
        </p:nvSpPr>
        <p:spPr>
          <a:xfrm>
            <a:off x="1774827" y="3867771"/>
            <a:ext cx="8642348" cy="360000"/>
          </a:xfrm>
        </p:spPr>
        <p:txBody>
          <a:bodyPr>
            <a:normAutofit/>
          </a:bodyPr>
          <a:lstStyle>
            <a:lvl1pPr marL="0" indent="0">
              <a:buNone/>
              <a:defRPr sz="2000" b="1" i="0">
                <a:solidFill>
                  <a:schemeClr val="bg1"/>
                </a:solidFill>
                <a:latin typeface="+mn-lt"/>
                <a:ea typeface="Roboto" panose="02000000000000000000" pitchFamily="2" charset="0"/>
                <a:cs typeface="Roboto" panose="02000000000000000000" pitchFamily="2" charset="0"/>
              </a:defRPr>
            </a:lvl1pPr>
          </a:lstStyle>
          <a:p>
            <a:pPr lvl="0"/>
            <a:r>
              <a:rPr lang="en-GB"/>
              <a:t>Click to edit Master text styles</a:t>
            </a:r>
          </a:p>
        </p:txBody>
      </p:sp>
      <p:sp>
        <p:nvSpPr>
          <p:cNvPr id="8" name="Round Single Corner of Rectangle 7">
            <a:extLst>
              <a:ext uri="{FF2B5EF4-FFF2-40B4-BE49-F238E27FC236}">
                <a16:creationId xmlns:a16="http://schemas.microsoft.com/office/drawing/2014/main" id="{F6556EB0-E7D0-AF6A-6603-880F6632D19A}"/>
              </a:ext>
              <a:ext uri="{C183D7F6-B498-43B3-948B-1728B52AA6E4}">
                <adec:decorative xmlns:adec="http://schemas.microsoft.com/office/drawing/2017/decorative" val="1"/>
              </a:ext>
            </a:extLst>
          </p:cNvPr>
          <p:cNvSpPr/>
          <p:nvPr userDrawn="1"/>
        </p:nvSpPr>
        <p:spPr>
          <a:xfrm rot="10800000" flipH="1" flipV="1">
            <a:off x="1774825" y="4466843"/>
            <a:ext cx="270000" cy="90000"/>
          </a:xfrm>
          <a:prstGeom prst="round1Rect">
            <a:avLst>
              <a:gd name="adj" fmla="val 44889"/>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3" name="Logo" descr="Logo Helsedirektoratet">
            <a:extLst>
              <a:ext uri="{FF2B5EF4-FFF2-40B4-BE49-F238E27FC236}">
                <a16:creationId xmlns:a16="http://schemas.microsoft.com/office/drawing/2014/main" id="{6E79DADF-D176-FE1C-E671-498BA3A2D3E2}"/>
              </a:ext>
              <a:ext uri="{C183D7F6-B498-43B3-948B-1728B52AA6E4}">
                <adec:decorative xmlns:adec="http://schemas.microsoft.com/office/drawing/2017/decorative" val="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35601" y="625697"/>
            <a:ext cx="2015571" cy="259200"/>
          </a:xfrm>
          <a:prstGeom prst="rect">
            <a:avLst/>
          </a:prstGeom>
        </p:spPr>
      </p:pic>
    </p:spTree>
    <p:extLst>
      <p:ext uri="{BB962C8B-B14F-4D97-AF65-F5344CB8AC3E}">
        <p14:creationId xmlns:p14="http://schemas.microsoft.com/office/powerpoint/2010/main" val="418622160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Heldekk bilde, stor tekstblokk">
    <p:spTree>
      <p:nvGrpSpPr>
        <p:cNvPr id="1" name=""/>
        <p:cNvGrpSpPr/>
        <p:nvPr/>
      </p:nvGrpSpPr>
      <p:grpSpPr>
        <a:xfrm>
          <a:off x="0" y="0"/>
          <a:ext cx="0" cy="0"/>
          <a:chOff x="0" y="0"/>
          <a:chExt cx="0" cy="0"/>
        </a:xfrm>
      </p:grpSpPr>
      <p:sp>
        <p:nvSpPr>
          <p:cNvPr id="2" name="Picture Placeholder 8">
            <a:extLst>
              <a:ext uri="{FF2B5EF4-FFF2-40B4-BE49-F238E27FC236}">
                <a16:creationId xmlns:a16="http://schemas.microsoft.com/office/drawing/2014/main" id="{5F352013-EA5A-9DF7-ECA6-48E28A9F3FB9}"/>
              </a:ext>
            </a:extLst>
          </p:cNvPr>
          <p:cNvSpPr>
            <a:spLocks noGrp="1"/>
          </p:cNvSpPr>
          <p:nvPr>
            <p:ph type="pic" sz="quarter" idx="13"/>
          </p:nvPr>
        </p:nvSpPr>
        <p:spPr>
          <a:xfrm>
            <a:off x="0" y="0"/>
            <a:ext cx="12192001" cy="6858000"/>
          </a:xfrm>
          <a:solidFill>
            <a:schemeClr val="bg2"/>
          </a:solidFill>
        </p:spPr>
        <p:txBody>
          <a:bodyPr/>
          <a:lstStyle/>
          <a:p>
            <a:r>
              <a:rPr lang="en-GB"/>
              <a:t>Click icon to add picture</a:t>
            </a:r>
            <a:endParaRPr lang="nb-NO" dirty="0"/>
          </a:p>
        </p:txBody>
      </p:sp>
      <p:sp>
        <p:nvSpPr>
          <p:cNvPr id="8" name="Text Placeholder 7">
            <a:extLst>
              <a:ext uri="{FF2B5EF4-FFF2-40B4-BE49-F238E27FC236}">
                <a16:creationId xmlns:a16="http://schemas.microsoft.com/office/drawing/2014/main" id="{48191E82-2792-D04C-A995-820EA7D9137C}"/>
              </a:ext>
            </a:extLst>
          </p:cNvPr>
          <p:cNvSpPr>
            <a:spLocks noGrp="1"/>
          </p:cNvSpPr>
          <p:nvPr>
            <p:ph type="body" sz="quarter" idx="14"/>
          </p:nvPr>
        </p:nvSpPr>
        <p:spPr>
          <a:xfrm>
            <a:off x="6831836" y="620712"/>
            <a:ext cx="4664751" cy="4059661"/>
          </a:xfrm>
          <a:prstGeom prst="round1Rect">
            <a:avLst>
              <a:gd name="adj" fmla="val 17649"/>
            </a:avLst>
          </a:prstGeom>
          <a:solidFill>
            <a:schemeClr val="bg1"/>
          </a:solidFill>
        </p:spPr>
        <p:txBody>
          <a:bodyPr lIns="360000" tIns="1080000" rIns="288000" bIns="288000">
            <a:normAutofit/>
          </a:bodyPr>
          <a:lstStyle>
            <a:lvl1pPr marL="0" indent="0">
              <a:lnSpc>
                <a:spcPct val="100000"/>
              </a:lnSpc>
              <a:buNone/>
              <a:defRPr sz="3600" b="1">
                <a:solidFill>
                  <a:schemeClr val="accent1"/>
                </a:solidFill>
              </a:defRPr>
            </a:lvl1pPr>
            <a:lvl2pPr marL="618300" indent="-342900">
              <a:buFont typeface="Arial" panose="020B0604020202020204" pitchFamily="34" charset="0"/>
              <a:buChar char="•"/>
              <a:defRPr sz="1800"/>
            </a:lvl2pPr>
            <a:lvl3pPr marL="491400" indent="0">
              <a:buNone/>
              <a:defRPr sz="2400"/>
            </a:lvl3pPr>
            <a:lvl4pPr marL="707400" indent="0">
              <a:buNone/>
              <a:defRPr sz="2400"/>
            </a:lvl4pPr>
            <a:lvl5pPr marL="923400" indent="0">
              <a:buNone/>
              <a:defRPr sz="2400"/>
            </a:lvl5pPr>
          </a:lstStyle>
          <a:p>
            <a:pPr lvl="0"/>
            <a:r>
              <a:rPr lang="en-GB"/>
              <a:t>Click to edit Master text styles</a:t>
            </a:r>
          </a:p>
        </p:txBody>
      </p:sp>
      <p:sp>
        <p:nvSpPr>
          <p:cNvPr id="7" name="TextBox 6">
            <a:extLst>
              <a:ext uri="{FF2B5EF4-FFF2-40B4-BE49-F238E27FC236}">
                <a16:creationId xmlns:a16="http://schemas.microsoft.com/office/drawing/2014/main" id="{1A49859A-F13F-644E-5B05-EDEDB1F1CAC1}"/>
              </a:ext>
              <a:ext uri="{C183D7F6-B498-43B3-948B-1728B52AA6E4}">
                <adec:decorative xmlns:adec="http://schemas.microsoft.com/office/drawing/2017/decorative" val="1"/>
              </a:ext>
            </a:extLst>
          </p:cNvPr>
          <p:cNvSpPr txBox="1"/>
          <p:nvPr userDrawn="1"/>
        </p:nvSpPr>
        <p:spPr>
          <a:xfrm>
            <a:off x="12282388" y="858777"/>
            <a:ext cx="1278629" cy="1107996"/>
          </a:xfrm>
          <a:prstGeom prst="rect">
            <a:avLst/>
          </a:prstGeom>
          <a:noFill/>
        </p:spPr>
        <p:txBody>
          <a:bodyPr wrap="square" lIns="0" tIns="0" rIns="0" bIns="0" rtlCol="0">
            <a:spAutoFit/>
          </a:bodyPr>
          <a:lstStyle/>
          <a:p>
            <a:pPr algn="l"/>
            <a:r>
              <a:rPr lang="nb-NO" sz="1200" dirty="0">
                <a:latin typeface="Roboto" panose="02000000000000000000" pitchFamily="2" charset="0"/>
                <a:ea typeface="Roboto" panose="02000000000000000000" pitchFamily="2" charset="0"/>
                <a:cs typeface="Roboto" panose="02000000000000000000" pitchFamily="2" charset="0"/>
              </a:rPr>
              <a:t>Blokken plasseres i det hjørnet som passer bildet best.</a:t>
            </a:r>
          </a:p>
          <a:p>
            <a:pPr algn="l"/>
            <a:endParaRPr lang="nb-NO" sz="1200" dirty="0">
              <a:latin typeface="Roboto" panose="02000000000000000000" pitchFamily="2" charset="0"/>
              <a:ea typeface="Roboto" panose="02000000000000000000" pitchFamily="2" charset="0"/>
              <a:cs typeface="Roboto" panose="02000000000000000000" pitchFamily="2" charset="0"/>
            </a:endParaRPr>
          </a:p>
          <a:p>
            <a:pPr algn="l"/>
            <a:r>
              <a:rPr lang="nb-NO" sz="1200" b="1" dirty="0">
                <a:latin typeface="Roboto" panose="02000000000000000000" pitchFamily="2" charset="0"/>
                <a:ea typeface="Roboto" panose="02000000000000000000" pitchFamily="2" charset="0"/>
                <a:cs typeface="Roboto" panose="02000000000000000000" pitchFamily="2" charset="0"/>
              </a:rPr>
              <a:t>NB. Bruk hjelpelinjer!</a:t>
            </a:r>
          </a:p>
        </p:txBody>
      </p:sp>
      <p:sp>
        <p:nvSpPr>
          <p:cNvPr id="4" name="Plassholder for tekst 3">
            <a:extLst>
              <a:ext uri="{FF2B5EF4-FFF2-40B4-BE49-F238E27FC236}">
                <a16:creationId xmlns:a16="http://schemas.microsoft.com/office/drawing/2014/main" id="{F06F01F7-3339-FA99-42DD-C2DF02D3F138}"/>
              </a:ext>
              <a:ext uri="{C183D7F6-B498-43B3-948B-1728B52AA6E4}">
                <adec:decorative xmlns:adec="http://schemas.microsoft.com/office/drawing/2017/decorative" val="1"/>
              </a:ext>
            </a:extLst>
          </p:cNvPr>
          <p:cNvSpPr>
            <a:spLocks noGrp="1"/>
          </p:cNvSpPr>
          <p:nvPr>
            <p:ph type="body" sz="quarter" idx="15"/>
          </p:nvPr>
        </p:nvSpPr>
        <p:spPr>
          <a:xfrm>
            <a:off x="7213346" y="1064315"/>
            <a:ext cx="1782000" cy="237600"/>
          </a:xfrm>
          <a:blipFill>
            <a:blip r:embed="rId2">
              <a:extLst>
                <a:ext uri="{96DAC541-7B7A-43D3-8B79-37D633B846F1}">
                  <asvg:svgBlip xmlns:asvg="http://schemas.microsoft.com/office/drawing/2016/SVG/main" r:embed="rId3"/>
                </a:ext>
              </a:extLst>
            </a:blip>
            <a:stretch>
              <a:fillRect/>
            </a:stretch>
          </a:blipFill>
        </p:spPr>
        <p:txBody>
          <a:bodyPr>
            <a:normAutofit/>
          </a:bodyPr>
          <a:lstStyle>
            <a:lvl1pPr marL="0" indent="0">
              <a:buNone/>
              <a:defRPr sz="100">
                <a:solidFill>
                  <a:schemeClr val="bg1"/>
                </a:solidFill>
              </a:defRPr>
            </a:lvl1pPr>
          </a:lstStyle>
          <a:p>
            <a:pPr lvl="0"/>
            <a:r>
              <a:rPr lang="en-GB"/>
              <a:t>Click to edit Master text styles</a:t>
            </a:r>
          </a:p>
        </p:txBody>
      </p:sp>
    </p:spTree>
    <p:extLst>
      <p:ext uri="{BB962C8B-B14F-4D97-AF65-F5344CB8AC3E}">
        <p14:creationId xmlns:p14="http://schemas.microsoft.com/office/powerpoint/2010/main" val="5705000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Opplisting">
    <p:spTree>
      <p:nvGrpSpPr>
        <p:cNvPr id="1" name=""/>
        <p:cNvGrpSpPr/>
        <p:nvPr/>
      </p:nvGrpSpPr>
      <p:grpSpPr>
        <a:xfrm>
          <a:off x="0" y="0"/>
          <a:ext cx="0" cy="0"/>
          <a:chOff x="0" y="0"/>
          <a:chExt cx="0" cy="0"/>
        </a:xfrm>
      </p:grpSpPr>
      <p:sp>
        <p:nvSpPr>
          <p:cNvPr id="27" name="Rektangel med ett avrundet hjørne 26">
            <a:extLst>
              <a:ext uri="{FF2B5EF4-FFF2-40B4-BE49-F238E27FC236}">
                <a16:creationId xmlns:a16="http://schemas.microsoft.com/office/drawing/2014/main" id="{57F1973D-87A7-31BA-5017-C2C9E3CAAD19}"/>
              </a:ext>
              <a:ext uri="{C183D7F6-B498-43B3-948B-1728B52AA6E4}">
                <adec:decorative xmlns:adec="http://schemas.microsoft.com/office/drawing/2017/decorative" val="1"/>
              </a:ext>
            </a:extLst>
          </p:cNvPr>
          <p:cNvSpPr/>
          <p:nvPr userDrawn="1"/>
        </p:nvSpPr>
        <p:spPr>
          <a:xfrm rot="5400000">
            <a:off x="2738298" y="1688482"/>
            <a:ext cx="1080000" cy="4679951"/>
          </a:xfrm>
          <a:prstGeom prst="round1Rect">
            <a:avLst>
              <a:gd name="adj" fmla="val 28447"/>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30" name="Rektangel med ett avrundet hjørne 29">
            <a:extLst>
              <a:ext uri="{FF2B5EF4-FFF2-40B4-BE49-F238E27FC236}">
                <a16:creationId xmlns:a16="http://schemas.microsoft.com/office/drawing/2014/main" id="{0C3E80C0-C4B1-95B1-AA3D-B059C4A9633D}"/>
              </a:ext>
              <a:ext uri="{C183D7F6-B498-43B3-948B-1728B52AA6E4}">
                <adec:decorative xmlns:adec="http://schemas.microsoft.com/office/drawing/2017/decorative" val="1"/>
              </a:ext>
            </a:extLst>
          </p:cNvPr>
          <p:cNvSpPr/>
          <p:nvPr userDrawn="1"/>
        </p:nvSpPr>
        <p:spPr>
          <a:xfrm rot="5400000">
            <a:off x="8621647" y="1688482"/>
            <a:ext cx="1080000" cy="4679951"/>
          </a:xfrm>
          <a:prstGeom prst="round1Rect">
            <a:avLst>
              <a:gd name="adj" fmla="val 28447"/>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33" name="Rektangel med ett avrundet hjørne 32">
            <a:extLst>
              <a:ext uri="{FF2B5EF4-FFF2-40B4-BE49-F238E27FC236}">
                <a16:creationId xmlns:a16="http://schemas.microsoft.com/office/drawing/2014/main" id="{110BC27A-6FBD-D397-7A5E-0841EB5C948B}"/>
              </a:ext>
              <a:ext uri="{C183D7F6-B498-43B3-948B-1728B52AA6E4}">
                <adec:decorative xmlns:adec="http://schemas.microsoft.com/office/drawing/2017/decorative" val="1"/>
              </a:ext>
            </a:extLst>
          </p:cNvPr>
          <p:cNvSpPr/>
          <p:nvPr userDrawn="1"/>
        </p:nvSpPr>
        <p:spPr>
          <a:xfrm rot="5400000">
            <a:off x="2738298" y="3217280"/>
            <a:ext cx="1080000" cy="4679951"/>
          </a:xfrm>
          <a:prstGeom prst="round1Rect">
            <a:avLst>
              <a:gd name="adj" fmla="val 28447"/>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36" name="Rektangel med ett avrundet hjørne 35">
            <a:extLst>
              <a:ext uri="{FF2B5EF4-FFF2-40B4-BE49-F238E27FC236}">
                <a16:creationId xmlns:a16="http://schemas.microsoft.com/office/drawing/2014/main" id="{A6E8226A-22D1-57C5-927C-D2689E38F22B}"/>
              </a:ext>
              <a:ext uri="{C183D7F6-B498-43B3-948B-1728B52AA6E4}">
                <adec:decorative xmlns:adec="http://schemas.microsoft.com/office/drawing/2017/decorative" val="1"/>
              </a:ext>
            </a:extLst>
          </p:cNvPr>
          <p:cNvSpPr/>
          <p:nvPr userDrawn="1"/>
        </p:nvSpPr>
        <p:spPr>
          <a:xfrm rot="5400000">
            <a:off x="8621647" y="3217280"/>
            <a:ext cx="1080000" cy="4679951"/>
          </a:xfrm>
          <a:prstGeom prst="round1Rect">
            <a:avLst>
              <a:gd name="adj" fmla="val 28447"/>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24" name="Rektangel med ett avrundet hjørne 23">
            <a:extLst>
              <a:ext uri="{FF2B5EF4-FFF2-40B4-BE49-F238E27FC236}">
                <a16:creationId xmlns:a16="http://schemas.microsoft.com/office/drawing/2014/main" id="{A46BDC32-E732-2035-0CC8-37F80F2173FC}"/>
              </a:ext>
              <a:ext uri="{C183D7F6-B498-43B3-948B-1728B52AA6E4}">
                <adec:decorative xmlns:adec="http://schemas.microsoft.com/office/drawing/2017/decorative" val="1"/>
              </a:ext>
            </a:extLst>
          </p:cNvPr>
          <p:cNvSpPr/>
          <p:nvPr userDrawn="1"/>
        </p:nvSpPr>
        <p:spPr>
          <a:xfrm rot="5400000">
            <a:off x="8614559" y="158238"/>
            <a:ext cx="1080000" cy="4679951"/>
          </a:xfrm>
          <a:prstGeom prst="round1Rect">
            <a:avLst>
              <a:gd name="adj" fmla="val 28447"/>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2" name="Rektangel med ett avrundet hjørne 1">
            <a:extLst>
              <a:ext uri="{FF2B5EF4-FFF2-40B4-BE49-F238E27FC236}">
                <a16:creationId xmlns:a16="http://schemas.microsoft.com/office/drawing/2014/main" id="{7B97D543-633A-6552-C816-8F0F13409A17}"/>
              </a:ext>
              <a:ext uri="{C183D7F6-B498-43B3-948B-1728B52AA6E4}">
                <adec:decorative xmlns:adec="http://schemas.microsoft.com/office/drawing/2017/decorative" val="1"/>
              </a:ext>
            </a:extLst>
          </p:cNvPr>
          <p:cNvSpPr/>
          <p:nvPr userDrawn="1"/>
        </p:nvSpPr>
        <p:spPr>
          <a:xfrm rot="5400000">
            <a:off x="2738299" y="158238"/>
            <a:ext cx="1080000" cy="4679951"/>
          </a:xfrm>
          <a:prstGeom prst="round1Rect">
            <a:avLst>
              <a:gd name="adj" fmla="val 28447"/>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6" name="Tittel 5">
            <a:extLst>
              <a:ext uri="{FF2B5EF4-FFF2-40B4-BE49-F238E27FC236}">
                <a16:creationId xmlns:a16="http://schemas.microsoft.com/office/drawing/2014/main" id="{F0FAF3CA-699C-8696-9D6C-E2384ED0F37D}"/>
              </a:ext>
            </a:extLst>
          </p:cNvPr>
          <p:cNvSpPr>
            <a:spLocks noGrp="1"/>
          </p:cNvSpPr>
          <p:nvPr>
            <p:ph type="title"/>
          </p:nvPr>
        </p:nvSpPr>
        <p:spPr/>
        <p:txBody>
          <a:bodyPr/>
          <a:lstStyle/>
          <a:p>
            <a:r>
              <a:rPr lang="en-GB"/>
              <a:t>Click to edit Master title style</a:t>
            </a:r>
            <a:endParaRPr lang="nb-NO"/>
          </a:p>
        </p:txBody>
      </p:sp>
      <p:sp>
        <p:nvSpPr>
          <p:cNvPr id="16" name="Plassholder for tekst 15">
            <a:extLst>
              <a:ext uri="{FF2B5EF4-FFF2-40B4-BE49-F238E27FC236}">
                <a16:creationId xmlns:a16="http://schemas.microsoft.com/office/drawing/2014/main" id="{F29D663A-5C67-AD4F-41B3-AC2A4A9995CE}"/>
              </a:ext>
            </a:extLst>
          </p:cNvPr>
          <p:cNvSpPr>
            <a:spLocks noGrp="1" noChangeAspect="1"/>
          </p:cNvSpPr>
          <p:nvPr>
            <p:ph type="body" sz="quarter" idx="14" hasCustomPrompt="1"/>
          </p:nvPr>
        </p:nvSpPr>
        <p:spPr>
          <a:xfrm>
            <a:off x="695325" y="1760815"/>
            <a:ext cx="486000" cy="486000"/>
          </a:xfrm>
          <a:prstGeom prst="ellipse">
            <a:avLst/>
          </a:prstGeom>
          <a:solidFill>
            <a:schemeClr val="accent3"/>
          </a:solidFill>
        </p:spPr>
        <p:txBody>
          <a:bodyPr wrap="none" anchor="ctr">
            <a:normAutofit/>
          </a:bodyPr>
          <a:lstStyle>
            <a:lvl1pPr marL="0" indent="0" algn="ctr">
              <a:buNone/>
              <a:defRPr sz="1800" b="1">
                <a:solidFill>
                  <a:schemeClr val="bg1"/>
                </a:solidFill>
              </a:defRPr>
            </a:lvl1pPr>
          </a:lstStyle>
          <a:p>
            <a:pPr lvl="0"/>
            <a:r>
              <a:rPr lang="nb-NO" dirty="0"/>
              <a:t>#</a:t>
            </a:r>
          </a:p>
        </p:txBody>
      </p:sp>
      <p:sp>
        <p:nvSpPr>
          <p:cNvPr id="9" name="Content Placeholder 8">
            <a:extLst>
              <a:ext uri="{FF2B5EF4-FFF2-40B4-BE49-F238E27FC236}">
                <a16:creationId xmlns:a16="http://schemas.microsoft.com/office/drawing/2014/main" id="{6EC989AF-3EEE-FBB8-45EE-BE1F3FDB7113}"/>
              </a:ext>
            </a:extLst>
          </p:cNvPr>
          <p:cNvSpPr>
            <a:spLocks noGrp="1"/>
          </p:cNvSpPr>
          <p:nvPr>
            <p:ph sz="quarter" idx="13" hasCustomPrompt="1"/>
          </p:nvPr>
        </p:nvSpPr>
        <p:spPr>
          <a:xfrm>
            <a:off x="938325" y="1958213"/>
            <a:ext cx="4679950" cy="1080001"/>
          </a:xfrm>
          <a:prstGeom prst="rect">
            <a:avLst/>
          </a:prstGeom>
          <a:noFill/>
        </p:spPr>
        <p:txBody>
          <a:bodyPr lIns="251999" tIns="144000" rIns="144000" bIns="0"/>
          <a:lstStyle>
            <a:lvl1pPr marL="0" indent="0">
              <a:buNone/>
              <a:defRPr sz="15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29" name="Plassholder for tekst 15">
            <a:extLst>
              <a:ext uri="{FF2B5EF4-FFF2-40B4-BE49-F238E27FC236}">
                <a16:creationId xmlns:a16="http://schemas.microsoft.com/office/drawing/2014/main" id="{997E195F-8DE9-F78D-8F18-A6E182FDC6B5}"/>
              </a:ext>
            </a:extLst>
          </p:cNvPr>
          <p:cNvSpPr>
            <a:spLocks noGrp="1" noChangeAspect="1"/>
          </p:cNvSpPr>
          <p:nvPr>
            <p:ph type="body" sz="quarter" idx="18" hasCustomPrompt="1"/>
          </p:nvPr>
        </p:nvSpPr>
        <p:spPr>
          <a:xfrm>
            <a:off x="695324" y="3291059"/>
            <a:ext cx="486000" cy="486000"/>
          </a:xfrm>
          <a:prstGeom prst="ellipse">
            <a:avLst/>
          </a:prstGeom>
          <a:solidFill>
            <a:schemeClr val="accent3"/>
          </a:solidFill>
        </p:spPr>
        <p:txBody>
          <a:bodyPr wrap="none" anchor="ctr">
            <a:normAutofit/>
          </a:bodyPr>
          <a:lstStyle>
            <a:lvl1pPr marL="0" indent="0" algn="ctr">
              <a:buNone/>
              <a:defRPr sz="1800" b="1">
                <a:solidFill>
                  <a:schemeClr val="bg1"/>
                </a:solidFill>
              </a:defRPr>
            </a:lvl1pPr>
          </a:lstStyle>
          <a:p>
            <a:pPr lvl="0"/>
            <a:r>
              <a:rPr lang="nb-NO" dirty="0"/>
              <a:t>#</a:t>
            </a:r>
          </a:p>
        </p:txBody>
      </p:sp>
      <p:sp>
        <p:nvSpPr>
          <p:cNvPr id="28" name="Content Placeholder 8">
            <a:extLst>
              <a:ext uri="{FF2B5EF4-FFF2-40B4-BE49-F238E27FC236}">
                <a16:creationId xmlns:a16="http://schemas.microsoft.com/office/drawing/2014/main" id="{7D94495B-5B41-AB85-EFB5-F7BCDD3B9A56}"/>
              </a:ext>
            </a:extLst>
          </p:cNvPr>
          <p:cNvSpPr>
            <a:spLocks noGrp="1"/>
          </p:cNvSpPr>
          <p:nvPr>
            <p:ph sz="quarter" idx="17" hasCustomPrompt="1"/>
          </p:nvPr>
        </p:nvSpPr>
        <p:spPr>
          <a:xfrm>
            <a:off x="938324" y="3488457"/>
            <a:ext cx="4679950" cy="1080001"/>
          </a:xfrm>
          <a:prstGeom prst="rect">
            <a:avLst/>
          </a:prstGeom>
          <a:noFill/>
        </p:spPr>
        <p:txBody>
          <a:bodyPr lIns="251999" tIns="144000" rIns="144000" bIns="0"/>
          <a:lstStyle>
            <a:lvl1pPr marL="0" indent="0">
              <a:buNone/>
              <a:defRPr sz="15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35" name="Plassholder for tekst 15">
            <a:extLst>
              <a:ext uri="{FF2B5EF4-FFF2-40B4-BE49-F238E27FC236}">
                <a16:creationId xmlns:a16="http://schemas.microsoft.com/office/drawing/2014/main" id="{DBA1CFA1-FA6C-8F96-D8D8-2D9DC7FF6FC5}"/>
              </a:ext>
            </a:extLst>
          </p:cNvPr>
          <p:cNvSpPr>
            <a:spLocks noGrp="1" noChangeAspect="1"/>
          </p:cNvSpPr>
          <p:nvPr>
            <p:ph type="body" sz="quarter" idx="22" hasCustomPrompt="1"/>
          </p:nvPr>
        </p:nvSpPr>
        <p:spPr>
          <a:xfrm>
            <a:off x="695324" y="4819857"/>
            <a:ext cx="486000" cy="486000"/>
          </a:xfrm>
          <a:prstGeom prst="ellipse">
            <a:avLst/>
          </a:prstGeom>
          <a:solidFill>
            <a:schemeClr val="accent3"/>
          </a:solidFill>
        </p:spPr>
        <p:txBody>
          <a:bodyPr wrap="none" anchor="ctr">
            <a:normAutofit/>
          </a:bodyPr>
          <a:lstStyle>
            <a:lvl1pPr marL="0" indent="0" algn="ctr">
              <a:buNone/>
              <a:defRPr sz="1800" b="1">
                <a:solidFill>
                  <a:schemeClr val="bg1"/>
                </a:solidFill>
              </a:defRPr>
            </a:lvl1pPr>
          </a:lstStyle>
          <a:p>
            <a:pPr lvl="0"/>
            <a:r>
              <a:rPr lang="nb-NO" dirty="0"/>
              <a:t>#</a:t>
            </a:r>
          </a:p>
        </p:txBody>
      </p:sp>
      <p:sp>
        <p:nvSpPr>
          <p:cNvPr id="34" name="Content Placeholder 8">
            <a:extLst>
              <a:ext uri="{FF2B5EF4-FFF2-40B4-BE49-F238E27FC236}">
                <a16:creationId xmlns:a16="http://schemas.microsoft.com/office/drawing/2014/main" id="{DD6A0E02-7C35-CB51-E4AF-15050A867F51}"/>
              </a:ext>
            </a:extLst>
          </p:cNvPr>
          <p:cNvSpPr>
            <a:spLocks noGrp="1"/>
          </p:cNvSpPr>
          <p:nvPr>
            <p:ph sz="quarter" idx="21" hasCustomPrompt="1"/>
          </p:nvPr>
        </p:nvSpPr>
        <p:spPr>
          <a:xfrm>
            <a:off x="938324" y="5017255"/>
            <a:ext cx="4679950" cy="1080001"/>
          </a:xfrm>
          <a:prstGeom prst="rect">
            <a:avLst/>
          </a:prstGeom>
          <a:noFill/>
        </p:spPr>
        <p:txBody>
          <a:bodyPr lIns="251999" tIns="144000" rIns="144000" bIns="0"/>
          <a:lstStyle>
            <a:lvl1pPr marL="0" indent="0">
              <a:buNone/>
              <a:defRPr sz="15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26" name="Plassholder for tekst 15">
            <a:extLst>
              <a:ext uri="{FF2B5EF4-FFF2-40B4-BE49-F238E27FC236}">
                <a16:creationId xmlns:a16="http://schemas.microsoft.com/office/drawing/2014/main" id="{EE1DA772-A280-4F5A-BD2C-39DD6DF4E942}"/>
              </a:ext>
            </a:extLst>
          </p:cNvPr>
          <p:cNvSpPr>
            <a:spLocks noGrp="1" noChangeAspect="1"/>
          </p:cNvSpPr>
          <p:nvPr>
            <p:ph type="body" sz="quarter" idx="16" hasCustomPrompt="1"/>
          </p:nvPr>
        </p:nvSpPr>
        <p:spPr>
          <a:xfrm>
            <a:off x="6571585" y="1760815"/>
            <a:ext cx="486000" cy="486000"/>
          </a:xfrm>
          <a:prstGeom prst="ellipse">
            <a:avLst/>
          </a:prstGeom>
          <a:solidFill>
            <a:schemeClr val="accent3"/>
          </a:solidFill>
        </p:spPr>
        <p:txBody>
          <a:bodyPr wrap="none" anchor="ctr">
            <a:normAutofit/>
          </a:bodyPr>
          <a:lstStyle>
            <a:lvl1pPr marL="0" indent="0" algn="ctr">
              <a:buNone/>
              <a:defRPr sz="1800" b="1">
                <a:solidFill>
                  <a:schemeClr val="bg1"/>
                </a:solidFill>
              </a:defRPr>
            </a:lvl1pPr>
          </a:lstStyle>
          <a:p>
            <a:pPr lvl="0"/>
            <a:r>
              <a:rPr lang="nb-NO" dirty="0"/>
              <a:t>#</a:t>
            </a:r>
          </a:p>
        </p:txBody>
      </p:sp>
      <p:sp>
        <p:nvSpPr>
          <p:cNvPr id="25" name="Content Placeholder 8">
            <a:extLst>
              <a:ext uri="{FF2B5EF4-FFF2-40B4-BE49-F238E27FC236}">
                <a16:creationId xmlns:a16="http://schemas.microsoft.com/office/drawing/2014/main" id="{2D9B7D40-8517-2455-FD70-F54269A1E141}"/>
              </a:ext>
            </a:extLst>
          </p:cNvPr>
          <p:cNvSpPr>
            <a:spLocks noGrp="1"/>
          </p:cNvSpPr>
          <p:nvPr>
            <p:ph sz="quarter" idx="15" hasCustomPrompt="1"/>
          </p:nvPr>
        </p:nvSpPr>
        <p:spPr>
          <a:xfrm>
            <a:off x="6814585" y="1958213"/>
            <a:ext cx="4679950" cy="1080001"/>
          </a:xfrm>
          <a:prstGeom prst="rect">
            <a:avLst/>
          </a:prstGeom>
          <a:noFill/>
        </p:spPr>
        <p:txBody>
          <a:bodyPr lIns="251999" tIns="144000" rIns="144000" bIns="0"/>
          <a:lstStyle>
            <a:lvl1pPr marL="0" indent="0">
              <a:buNone/>
              <a:defRPr sz="15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32" name="Plassholder for tekst 15">
            <a:extLst>
              <a:ext uri="{FF2B5EF4-FFF2-40B4-BE49-F238E27FC236}">
                <a16:creationId xmlns:a16="http://schemas.microsoft.com/office/drawing/2014/main" id="{8A437FEB-21C6-134C-5E1C-7E929033D20D}"/>
              </a:ext>
            </a:extLst>
          </p:cNvPr>
          <p:cNvSpPr>
            <a:spLocks noGrp="1" noChangeAspect="1"/>
          </p:cNvSpPr>
          <p:nvPr>
            <p:ph type="body" sz="quarter" idx="20" hasCustomPrompt="1"/>
          </p:nvPr>
        </p:nvSpPr>
        <p:spPr>
          <a:xfrm>
            <a:off x="6578673" y="3291059"/>
            <a:ext cx="486000" cy="486000"/>
          </a:xfrm>
          <a:prstGeom prst="ellipse">
            <a:avLst/>
          </a:prstGeom>
          <a:solidFill>
            <a:schemeClr val="accent3"/>
          </a:solidFill>
        </p:spPr>
        <p:txBody>
          <a:bodyPr wrap="none" anchor="ctr">
            <a:normAutofit/>
          </a:bodyPr>
          <a:lstStyle>
            <a:lvl1pPr marL="0" indent="0" algn="ctr">
              <a:buNone/>
              <a:defRPr sz="1800" b="1">
                <a:solidFill>
                  <a:schemeClr val="bg1"/>
                </a:solidFill>
              </a:defRPr>
            </a:lvl1pPr>
          </a:lstStyle>
          <a:p>
            <a:pPr lvl="0"/>
            <a:r>
              <a:rPr lang="nb-NO" dirty="0"/>
              <a:t>#</a:t>
            </a:r>
          </a:p>
        </p:txBody>
      </p:sp>
      <p:sp>
        <p:nvSpPr>
          <p:cNvPr id="31" name="Content Placeholder 8">
            <a:extLst>
              <a:ext uri="{FF2B5EF4-FFF2-40B4-BE49-F238E27FC236}">
                <a16:creationId xmlns:a16="http://schemas.microsoft.com/office/drawing/2014/main" id="{5AA9D345-D396-F630-94B7-C83495E161AB}"/>
              </a:ext>
            </a:extLst>
          </p:cNvPr>
          <p:cNvSpPr>
            <a:spLocks noGrp="1"/>
          </p:cNvSpPr>
          <p:nvPr>
            <p:ph sz="quarter" idx="19" hasCustomPrompt="1"/>
          </p:nvPr>
        </p:nvSpPr>
        <p:spPr>
          <a:xfrm>
            <a:off x="6821673" y="3488457"/>
            <a:ext cx="4679950" cy="1080001"/>
          </a:xfrm>
          <a:prstGeom prst="rect">
            <a:avLst/>
          </a:prstGeom>
          <a:noFill/>
        </p:spPr>
        <p:txBody>
          <a:bodyPr lIns="251999" tIns="144000" rIns="144000" bIns="0"/>
          <a:lstStyle>
            <a:lvl1pPr marL="0" indent="0">
              <a:buNone/>
              <a:defRPr sz="15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38" name="Plassholder for tekst 15">
            <a:extLst>
              <a:ext uri="{FF2B5EF4-FFF2-40B4-BE49-F238E27FC236}">
                <a16:creationId xmlns:a16="http://schemas.microsoft.com/office/drawing/2014/main" id="{0D7A17EC-6223-04C9-0860-2C38C438F067}"/>
              </a:ext>
            </a:extLst>
          </p:cNvPr>
          <p:cNvSpPr>
            <a:spLocks noGrp="1" noChangeAspect="1"/>
          </p:cNvSpPr>
          <p:nvPr>
            <p:ph type="body" sz="quarter" idx="24" hasCustomPrompt="1"/>
          </p:nvPr>
        </p:nvSpPr>
        <p:spPr>
          <a:xfrm>
            <a:off x="6578673" y="4819857"/>
            <a:ext cx="486000" cy="486000"/>
          </a:xfrm>
          <a:prstGeom prst="ellipse">
            <a:avLst/>
          </a:prstGeom>
          <a:solidFill>
            <a:schemeClr val="accent3"/>
          </a:solidFill>
        </p:spPr>
        <p:txBody>
          <a:bodyPr wrap="none" anchor="ctr">
            <a:normAutofit/>
          </a:bodyPr>
          <a:lstStyle>
            <a:lvl1pPr marL="0" indent="0" algn="ctr">
              <a:buNone/>
              <a:defRPr sz="1800" b="1">
                <a:solidFill>
                  <a:schemeClr val="bg1"/>
                </a:solidFill>
              </a:defRPr>
            </a:lvl1pPr>
          </a:lstStyle>
          <a:p>
            <a:pPr lvl="0"/>
            <a:r>
              <a:rPr lang="nb-NO" dirty="0"/>
              <a:t>#</a:t>
            </a:r>
          </a:p>
        </p:txBody>
      </p:sp>
      <p:sp>
        <p:nvSpPr>
          <p:cNvPr id="37" name="Content Placeholder 8">
            <a:extLst>
              <a:ext uri="{FF2B5EF4-FFF2-40B4-BE49-F238E27FC236}">
                <a16:creationId xmlns:a16="http://schemas.microsoft.com/office/drawing/2014/main" id="{97161D73-9AD7-6882-9A95-6281C16703A3}"/>
              </a:ext>
            </a:extLst>
          </p:cNvPr>
          <p:cNvSpPr>
            <a:spLocks noGrp="1"/>
          </p:cNvSpPr>
          <p:nvPr>
            <p:ph sz="quarter" idx="23" hasCustomPrompt="1"/>
          </p:nvPr>
        </p:nvSpPr>
        <p:spPr>
          <a:xfrm>
            <a:off x="6821673" y="5017255"/>
            <a:ext cx="4679950" cy="1080001"/>
          </a:xfrm>
          <a:prstGeom prst="rect">
            <a:avLst/>
          </a:prstGeom>
          <a:noFill/>
        </p:spPr>
        <p:txBody>
          <a:bodyPr lIns="251999" tIns="144000" rIns="144000" bIns="0"/>
          <a:lstStyle>
            <a:lvl1pPr marL="0" indent="0">
              <a:buNone/>
              <a:defRPr sz="15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3" name="Date Placeholder 2">
            <a:extLst>
              <a:ext uri="{FF2B5EF4-FFF2-40B4-BE49-F238E27FC236}">
                <a16:creationId xmlns:a16="http://schemas.microsoft.com/office/drawing/2014/main" id="{EFD6B9E7-B6FB-087E-FC82-BD56A087DB1D}"/>
              </a:ext>
              <a:ext uri="{C183D7F6-B498-43B3-948B-1728B52AA6E4}">
                <adec:decorative xmlns:adec="http://schemas.microsoft.com/office/drawing/2017/decorative" val="1"/>
              </a:ext>
            </a:extLst>
          </p:cNvPr>
          <p:cNvSpPr>
            <a:spLocks noGrp="1"/>
          </p:cNvSpPr>
          <p:nvPr>
            <p:ph type="dt" sz="half" idx="10"/>
          </p:nvPr>
        </p:nvSpPr>
        <p:spPr/>
        <p:txBody>
          <a:bodyPr/>
          <a:lstStyle/>
          <a:p>
            <a:fld id="{487C7A3C-63FD-524A-8E9D-1DF035FE335C}" type="datetime1">
              <a:rPr lang="nb-NO" smtClean="0"/>
              <a:t>20.11.2024</a:t>
            </a:fld>
            <a:endParaRPr lang="nb-NO" dirty="0"/>
          </a:p>
        </p:txBody>
      </p:sp>
      <p:sp>
        <p:nvSpPr>
          <p:cNvPr id="4" name="Footer Placeholder 3">
            <a:extLst>
              <a:ext uri="{FF2B5EF4-FFF2-40B4-BE49-F238E27FC236}">
                <a16:creationId xmlns:a16="http://schemas.microsoft.com/office/drawing/2014/main" id="{48582882-1AFD-8368-DC25-8BE3A36837D9}"/>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dirty="0"/>
          </a:p>
        </p:txBody>
      </p:sp>
      <p:sp>
        <p:nvSpPr>
          <p:cNvPr id="5" name="Slide Number Placeholder 4">
            <a:extLst>
              <a:ext uri="{FF2B5EF4-FFF2-40B4-BE49-F238E27FC236}">
                <a16:creationId xmlns:a16="http://schemas.microsoft.com/office/drawing/2014/main" id="{9A5A7056-BE92-285B-A069-416591C481BB}"/>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pPr/>
              <a:t>‹#›</a:t>
            </a:fld>
            <a:endParaRPr lang="nb-NO" dirty="0"/>
          </a:p>
        </p:txBody>
      </p:sp>
    </p:spTree>
    <p:extLst>
      <p:ext uri="{BB962C8B-B14F-4D97-AF65-F5344CB8AC3E}">
        <p14:creationId xmlns:p14="http://schemas.microsoft.com/office/powerpoint/2010/main" val="118318782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koner">
    <p:spTree>
      <p:nvGrpSpPr>
        <p:cNvPr id="1" name=""/>
        <p:cNvGrpSpPr/>
        <p:nvPr/>
      </p:nvGrpSpPr>
      <p:grpSpPr>
        <a:xfrm>
          <a:off x="0" y="0"/>
          <a:ext cx="0" cy="0"/>
          <a:chOff x="0" y="0"/>
          <a:chExt cx="0" cy="0"/>
        </a:xfrm>
      </p:grpSpPr>
      <p:grpSp>
        <p:nvGrpSpPr>
          <p:cNvPr id="8" name="Gruppe 7">
            <a:extLst>
              <a:ext uri="{FF2B5EF4-FFF2-40B4-BE49-F238E27FC236}">
                <a16:creationId xmlns:a16="http://schemas.microsoft.com/office/drawing/2014/main" id="{E08352A1-88C0-5E8C-2138-B508E1591AF5}"/>
              </a:ext>
              <a:ext uri="{C183D7F6-B498-43B3-948B-1728B52AA6E4}">
                <adec:decorative xmlns:adec="http://schemas.microsoft.com/office/drawing/2017/decorative" val="1"/>
              </a:ext>
            </a:extLst>
          </p:cNvPr>
          <p:cNvGrpSpPr>
            <a:grpSpLocks noGrp="1" noUngrp="1" noRot="1" noMove="1" noResize="1"/>
          </p:cNvGrpSpPr>
          <p:nvPr userDrawn="1"/>
        </p:nvGrpSpPr>
        <p:grpSpPr>
          <a:xfrm>
            <a:off x="692149" y="1857478"/>
            <a:ext cx="10807001" cy="4463270"/>
            <a:chOff x="692149" y="1857478"/>
            <a:chExt cx="10807001" cy="4463270"/>
          </a:xfrm>
        </p:grpSpPr>
        <p:cxnSp>
          <p:nvCxnSpPr>
            <p:cNvPr id="6" name="Rett linje 63">
              <a:extLst>
                <a:ext uri="{FF2B5EF4-FFF2-40B4-BE49-F238E27FC236}">
                  <a16:creationId xmlns:a16="http://schemas.microsoft.com/office/drawing/2014/main" id="{7C5DB0C2-D68A-F349-7331-C973E67287D1}"/>
                </a:ext>
                <a:ext uri="{C183D7F6-B498-43B3-948B-1728B52AA6E4}">
                  <adec:decorative xmlns:adec="http://schemas.microsoft.com/office/drawing/2017/decorative" val="1"/>
                </a:ext>
              </a:extLst>
            </p:cNvPr>
            <p:cNvCxnSpPr>
              <a:cxnSpLocks noGrp="1" noRot="1" noMove="1" noResize="1" noEditPoints="1" noAdjustHandles="1" noChangeArrowheads="1" noChangeShapeType="1"/>
            </p:cNvCxnSpPr>
            <p:nvPr userDrawn="1"/>
          </p:nvCxnSpPr>
          <p:spPr>
            <a:xfrm>
              <a:off x="6096000" y="1867548"/>
              <a:ext cx="0" cy="445320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7" name="Rett linje 63">
              <a:extLst>
                <a:ext uri="{FF2B5EF4-FFF2-40B4-BE49-F238E27FC236}">
                  <a16:creationId xmlns:a16="http://schemas.microsoft.com/office/drawing/2014/main" id="{22EFB831-8E31-F061-973A-1649A97CD4DF}"/>
                </a:ext>
                <a:ext uri="{C183D7F6-B498-43B3-948B-1728B52AA6E4}">
                  <adec:decorative xmlns:adec="http://schemas.microsoft.com/office/drawing/2017/decorative" val="1"/>
                </a:ext>
              </a:extLst>
            </p:cNvPr>
            <p:cNvCxnSpPr>
              <a:cxnSpLocks noGrp="1" noRot="1" noMove="1" noResize="1" noEditPoints="1" noAdjustHandles="1" noChangeArrowheads="1" noChangeShapeType="1"/>
            </p:cNvCxnSpPr>
            <p:nvPr userDrawn="1"/>
          </p:nvCxnSpPr>
          <p:spPr>
            <a:xfrm flipV="1">
              <a:off x="692149" y="1857478"/>
              <a:ext cx="10806300"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7" name="Rett linje 63">
              <a:extLst>
                <a:ext uri="{FF2B5EF4-FFF2-40B4-BE49-F238E27FC236}">
                  <a16:creationId xmlns:a16="http://schemas.microsoft.com/office/drawing/2014/main" id="{03A730AD-F9D3-5EAC-C952-815ACC25848C}"/>
                </a:ext>
                <a:ext uri="{C183D7F6-B498-43B3-948B-1728B52AA6E4}">
                  <adec:decorative xmlns:adec="http://schemas.microsoft.com/office/drawing/2017/decorative" val="1"/>
                </a:ext>
              </a:extLst>
            </p:cNvPr>
            <p:cNvCxnSpPr>
              <a:cxnSpLocks noGrp="1" noRot="1" noMove="1" noResize="1" noEditPoints="1" noAdjustHandles="1" noChangeArrowheads="1" noChangeShapeType="1"/>
            </p:cNvCxnSpPr>
            <p:nvPr userDrawn="1"/>
          </p:nvCxnSpPr>
          <p:spPr>
            <a:xfrm flipV="1">
              <a:off x="692850" y="3341311"/>
              <a:ext cx="10806300"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8" name="Rett linje 63">
              <a:extLst>
                <a:ext uri="{FF2B5EF4-FFF2-40B4-BE49-F238E27FC236}">
                  <a16:creationId xmlns:a16="http://schemas.microsoft.com/office/drawing/2014/main" id="{97D6C36A-4CD6-DEEE-921E-F5E16C14D7F2}"/>
                </a:ext>
                <a:ext uri="{C183D7F6-B498-43B3-948B-1728B52AA6E4}">
                  <adec:decorative xmlns:adec="http://schemas.microsoft.com/office/drawing/2017/decorative" val="1"/>
                </a:ext>
              </a:extLst>
            </p:cNvPr>
            <p:cNvCxnSpPr>
              <a:cxnSpLocks noGrp="1" noRot="1" noMove="1" noResize="1" noEditPoints="1" noAdjustHandles="1" noChangeArrowheads="1" noChangeShapeType="1"/>
            </p:cNvCxnSpPr>
            <p:nvPr userDrawn="1"/>
          </p:nvCxnSpPr>
          <p:spPr>
            <a:xfrm flipV="1">
              <a:off x="692850" y="4825144"/>
              <a:ext cx="10806300"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
        <p:nvSpPr>
          <p:cNvPr id="2" name="Tittel 1">
            <a:extLst>
              <a:ext uri="{FF2B5EF4-FFF2-40B4-BE49-F238E27FC236}">
                <a16:creationId xmlns:a16="http://schemas.microsoft.com/office/drawing/2014/main" id="{060ED2AE-977F-6449-9141-8BD81063AF49}"/>
              </a:ext>
            </a:extLst>
          </p:cNvPr>
          <p:cNvSpPr>
            <a:spLocks noGrp="1"/>
          </p:cNvSpPr>
          <p:nvPr>
            <p:ph type="title"/>
          </p:nvPr>
        </p:nvSpPr>
        <p:spPr/>
        <p:txBody>
          <a:bodyPr/>
          <a:lstStyle/>
          <a:p>
            <a:r>
              <a:rPr lang="en-GB"/>
              <a:t>Click to edit Master title style</a:t>
            </a:r>
            <a:endParaRPr lang="nb-NO"/>
          </a:p>
        </p:txBody>
      </p:sp>
      <p:sp>
        <p:nvSpPr>
          <p:cNvPr id="21" name="Plassholder for bilde 20">
            <a:extLst>
              <a:ext uri="{FF2B5EF4-FFF2-40B4-BE49-F238E27FC236}">
                <a16:creationId xmlns:a16="http://schemas.microsoft.com/office/drawing/2014/main" id="{A82E6AC2-6F25-A2A3-6CB4-36C7C2FB5003}"/>
              </a:ext>
              <a:ext uri="{C183D7F6-B498-43B3-948B-1728B52AA6E4}">
                <adec:decorative xmlns:adec="http://schemas.microsoft.com/office/drawing/2017/decorative" val="1"/>
              </a:ext>
            </a:extLst>
          </p:cNvPr>
          <p:cNvSpPr>
            <a:spLocks noGrp="1" noChangeAspect="1"/>
          </p:cNvSpPr>
          <p:nvPr>
            <p:ph type="pic" sz="quarter" idx="24" hasCustomPrompt="1"/>
          </p:nvPr>
        </p:nvSpPr>
        <p:spPr>
          <a:xfrm>
            <a:off x="692149" y="1994638"/>
            <a:ext cx="1116000" cy="1114360"/>
          </a:xfrm>
          <a:prstGeom prst="ellipse">
            <a:avLst/>
          </a:prstGeom>
          <a:solidFill>
            <a:schemeClr val="accent1"/>
          </a:solidFill>
        </p:spPr>
        <p:txBody>
          <a:bodyPr>
            <a:normAutofit/>
          </a:bodyPr>
          <a:lstStyle>
            <a:lvl1pPr marL="0" indent="0" algn="ctr">
              <a:lnSpc>
                <a:spcPct val="100000"/>
              </a:lnSpc>
              <a:spcBef>
                <a:spcPts val="0"/>
              </a:spcBef>
              <a:buNone/>
              <a:defRPr sz="1050">
                <a:solidFill>
                  <a:schemeClr val="bg1"/>
                </a:solidFill>
              </a:defRPr>
            </a:lvl1pPr>
          </a:lstStyle>
          <a:p>
            <a:r>
              <a:rPr lang="nb-NO" dirty="0"/>
              <a:t>Sett inn ikon</a:t>
            </a:r>
          </a:p>
        </p:txBody>
      </p:sp>
      <p:sp>
        <p:nvSpPr>
          <p:cNvPr id="9" name="Content Placeholder 8">
            <a:extLst>
              <a:ext uri="{FF2B5EF4-FFF2-40B4-BE49-F238E27FC236}">
                <a16:creationId xmlns:a16="http://schemas.microsoft.com/office/drawing/2014/main" id="{6EC989AF-3EEE-FBB8-45EE-BE1F3FDB7113}"/>
              </a:ext>
            </a:extLst>
          </p:cNvPr>
          <p:cNvSpPr>
            <a:spLocks noGrp="1"/>
          </p:cNvSpPr>
          <p:nvPr>
            <p:ph sz="quarter" idx="13" hasCustomPrompt="1"/>
          </p:nvPr>
        </p:nvSpPr>
        <p:spPr>
          <a:xfrm>
            <a:off x="2058288" y="2070838"/>
            <a:ext cx="3600000" cy="1080001"/>
          </a:xfrm>
          <a:prstGeom prst="rect">
            <a:avLst/>
          </a:prstGeom>
          <a:noFill/>
        </p:spPr>
        <p:txBody>
          <a:bodyPr lIns="0" tIns="0" rIns="0" bIns="0"/>
          <a:lstStyle>
            <a:lvl1pPr marL="0" indent="0">
              <a:lnSpc>
                <a:spcPct val="100000"/>
              </a:lnSpc>
              <a:spcBef>
                <a:spcPts val="0"/>
              </a:spcBef>
              <a:buNone/>
              <a:defRPr sz="28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22" name="Plassholder for bilde 20">
            <a:extLst>
              <a:ext uri="{FF2B5EF4-FFF2-40B4-BE49-F238E27FC236}">
                <a16:creationId xmlns:a16="http://schemas.microsoft.com/office/drawing/2014/main" id="{E880C591-49FA-A4B7-1314-2F8ED4F3C7D2}"/>
              </a:ext>
              <a:ext uri="{C183D7F6-B498-43B3-948B-1728B52AA6E4}">
                <adec:decorative xmlns:adec="http://schemas.microsoft.com/office/drawing/2017/decorative" val="1"/>
              </a:ext>
            </a:extLst>
          </p:cNvPr>
          <p:cNvSpPr>
            <a:spLocks noGrp="1" noChangeAspect="1"/>
          </p:cNvSpPr>
          <p:nvPr>
            <p:ph type="pic" sz="quarter" idx="25" hasCustomPrompt="1"/>
          </p:nvPr>
        </p:nvSpPr>
        <p:spPr>
          <a:xfrm>
            <a:off x="692149" y="3478471"/>
            <a:ext cx="1116000" cy="1114360"/>
          </a:xfrm>
          <a:prstGeom prst="ellipse">
            <a:avLst/>
          </a:prstGeom>
          <a:solidFill>
            <a:schemeClr val="accent1"/>
          </a:solidFill>
        </p:spPr>
        <p:txBody>
          <a:bodyPr>
            <a:normAutofit/>
          </a:bodyPr>
          <a:lstStyle>
            <a:lvl1pPr marL="0" indent="0" algn="ctr">
              <a:lnSpc>
                <a:spcPct val="100000"/>
              </a:lnSpc>
              <a:spcBef>
                <a:spcPts val="0"/>
              </a:spcBef>
              <a:buNone/>
              <a:defRPr sz="1050">
                <a:solidFill>
                  <a:schemeClr val="bg1"/>
                </a:solidFill>
              </a:defRPr>
            </a:lvl1pPr>
          </a:lstStyle>
          <a:p>
            <a:r>
              <a:rPr lang="nb-NO" dirty="0"/>
              <a:t>Sett inn ikon</a:t>
            </a:r>
          </a:p>
        </p:txBody>
      </p:sp>
      <p:sp>
        <p:nvSpPr>
          <p:cNvPr id="28" name="Content Placeholder 8">
            <a:extLst>
              <a:ext uri="{FF2B5EF4-FFF2-40B4-BE49-F238E27FC236}">
                <a16:creationId xmlns:a16="http://schemas.microsoft.com/office/drawing/2014/main" id="{7D94495B-5B41-AB85-EFB5-F7BCDD3B9A56}"/>
              </a:ext>
            </a:extLst>
          </p:cNvPr>
          <p:cNvSpPr>
            <a:spLocks noGrp="1"/>
          </p:cNvSpPr>
          <p:nvPr>
            <p:ph sz="quarter" idx="17" hasCustomPrompt="1"/>
          </p:nvPr>
        </p:nvSpPr>
        <p:spPr>
          <a:xfrm>
            <a:off x="2058287" y="3554671"/>
            <a:ext cx="3600000" cy="1080001"/>
          </a:xfrm>
          <a:prstGeom prst="rect">
            <a:avLst/>
          </a:prstGeom>
          <a:noFill/>
        </p:spPr>
        <p:txBody>
          <a:bodyPr lIns="0" tIns="0" rIns="0" bIns="0"/>
          <a:lstStyle>
            <a:lvl1pPr marL="0" indent="0">
              <a:lnSpc>
                <a:spcPct val="100000"/>
              </a:lnSpc>
              <a:spcBef>
                <a:spcPts val="0"/>
              </a:spcBef>
              <a:buNone/>
              <a:defRPr sz="28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23" name="Plassholder for bilde 20">
            <a:extLst>
              <a:ext uri="{FF2B5EF4-FFF2-40B4-BE49-F238E27FC236}">
                <a16:creationId xmlns:a16="http://schemas.microsoft.com/office/drawing/2014/main" id="{42793EC4-7310-EB6F-1920-C87E7CFE77EB}"/>
              </a:ext>
              <a:ext uri="{C183D7F6-B498-43B3-948B-1728B52AA6E4}">
                <adec:decorative xmlns:adec="http://schemas.microsoft.com/office/drawing/2017/decorative" val="1"/>
              </a:ext>
            </a:extLst>
          </p:cNvPr>
          <p:cNvSpPr>
            <a:spLocks noGrp="1" noChangeAspect="1"/>
          </p:cNvSpPr>
          <p:nvPr>
            <p:ph type="pic" sz="quarter" idx="26" hasCustomPrompt="1"/>
          </p:nvPr>
        </p:nvSpPr>
        <p:spPr>
          <a:xfrm>
            <a:off x="692149" y="4962304"/>
            <a:ext cx="1116000" cy="1114360"/>
          </a:xfrm>
          <a:prstGeom prst="ellipse">
            <a:avLst/>
          </a:prstGeom>
          <a:solidFill>
            <a:schemeClr val="accent1"/>
          </a:solidFill>
        </p:spPr>
        <p:txBody>
          <a:bodyPr>
            <a:normAutofit/>
          </a:bodyPr>
          <a:lstStyle>
            <a:lvl1pPr marL="0" indent="0" algn="ctr">
              <a:lnSpc>
                <a:spcPct val="100000"/>
              </a:lnSpc>
              <a:spcBef>
                <a:spcPts val="0"/>
              </a:spcBef>
              <a:buNone/>
              <a:defRPr sz="1050">
                <a:solidFill>
                  <a:schemeClr val="bg1"/>
                </a:solidFill>
              </a:defRPr>
            </a:lvl1pPr>
          </a:lstStyle>
          <a:p>
            <a:r>
              <a:rPr lang="nb-NO" dirty="0"/>
              <a:t>Sett inn ikon</a:t>
            </a:r>
          </a:p>
        </p:txBody>
      </p:sp>
      <p:sp>
        <p:nvSpPr>
          <p:cNvPr id="34" name="Content Placeholder 8">
            <a:extLst>
              <a:ext uri="{FF2B5EF4-FFF2-40B4-BE49-F238E27FC236}">
                <a16:creationId xmlns:a16="http://schemas.microsoft.com/office/drawing/2014/main" id="{DD6A0E02-7C35-CB51-E4AF-15050A867F51}"/>
              </a:ext>
            </a:extLst>
          </p:cNvPr>
          <p:cNvSpPr>
            <a:spLocks noGrp="1"/>
          </p:cNvSpPr>
          <p:nvPr>
            <p:ph sz="quarter" idx="21" hasCustomPrompt="1"/>
          </p:nvPr>
        </p:nvSpPr>
        <p:spPr>
          <a:xfrm>
            <a:off x="2058287" y="5038504"/>
            <a:ext cx="3600000" cy="1080001"/>
          </a:xfrm>
          <a:prstGeom prst="rect">
            <a:avLst/>
          </a:prstGeom>
          <a:noFill/>
        </p:spPr>
        <p:txBody>
          <a:bodyPr lIns="0" tIns="0" rIns="0" bIns="0"/>
          <a:lstStyle>
            <a:lvl1pPr marL="0" indent="0">
              <a:lnSpc>
                <a:spcPct val="100000"/>
              </a:lnSpc>
              <a:spcBef>
                <a:spcPts val="0"/>
              </a:spcBef>
              <a:buNone/>
              <a:defRPr sz="28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39" name="Plassholder for bilde 20">
            <a:extLst>
              <a:ext uri="{FF2B5EF4-FFF2-40B4-BE49-F238E27FC236}">
                <a16:creationId xmlns:a16="http://schemas.microsoft.com/office/drawing/2014/main" id="{7F97DC73-3E9C-05A1-343B-19AF324DF023}"/>
              </a:ext>
              <a:ext uri="{C183D7F6-B498-43B3-948B-1728B52AA6E4}">
                <adec:decorative xmlns:adec="http://schemas.microsoft.com/office/drawing/2017/decorative" val="1"/>
              </a:ext>
            </a:extLst>
          </p:cNvPr>
          <p:cNvSpPr>
            <a:spLocks noGrp="1" noChangeAspect="1"/>
          </p:cNvSpPr>
          <p:nvPr>
            <p:ph type="pic" sz="quarter" idx="27" hasCustomPrompt="1"/>
          </p:nvPr>
        </p:nvSpPr>
        <p:spPr>
          <a:xfrm>
            <a:off x="6348670" y="1994638"/>
            <a:ext cx="1116000" cy="1114360"/>
          </a:xfrm>
          <a:prstGeom prst="ellipse">
            <a:avLst/>
          </a:prstGeom>
          <a:solidFill>
            <a:schemeClr val="accent3"/>
          </a:solidFill>
        </p:spPr>
        <p:txBody>
          <a:bodyPr>
            <a:normAutofit/>
          </a:bodyPr>
          <a:lstStyle>
            <a:lvl1pPr marL="0" indent="0" algn="ctr">
              <a:lnSpc>
                <a:spcPct val="100000"/>
              </a:lnSpc>
              <a:spcBef>
                <a:spcPts val="0"/>
              </a:spcBef>
              <a:buNone/>
              <a:defRPr sz="1050">
                <a:solidFill>
                  <a:schemeClr val="bg1"/>
                </a:solidFill>
              </a:defRPr>
            </a:lvl1pPr>
          </a:lstStyle>
          <a:p>
            <a:r>
              <a:rPr lang="nb-NO" dirty="0"/>
              <a:t>Sett inn ikon</a:t>
            </a:r>
          </a:p>
        </p:txBody>
      </p:sp>
      <p:sp>
        <p:nvSpPr>
          <p:cNvPr id="25" name="Content Placeholder 8">
            <a:extLst>
              <a:ext uri="{FF2B5EF4-FFF2-40B4-BE49-F238E27FC236}">
                <a16:creationId xmlns:a16="http://schemas.microsoft.com/office/drawing/2014/main" id="{2D9B7D40-8517-2455-FD70-F54269A1E141}"/>
              </a:ext>
            </a:extLst>
          </p:cNvPr>
          <p:cNvSpPr>
            <a:spLocks noGrp="1"/>
          </p:cNvSpPr>
          <p:nvPr>
            <p:ph sz="quarter" idx="15" hasCustomPrompt="1"/>
          </p:nvPr>
        </p:nvSpPr>
        <p:spPr>
          <a:xfrm>
            <a:off x="7717339" y="2070838"/>
            <a:ext cx="3600000" cy="1080001"/>
          </a:xfrm>
          <a:prstGeom prst="rect">
            <a:avLst/>
          </a:prstGeom>
          <a:noFill/>
        </p:spPr>
        <p:txBody>
          <a:bodyPr lIns="0" tIns="0" rIns="0" bIns="0"/>
          <a:lstStyle>
            <a:lvl1pPr marL="0" indent="0">
              <a:lnSpc>
                <a:spcPct val="100000"/>
              </a:lnSpc>
              <a:spcBef>
                <a:spcPts val="0"/>
              </a:spcBef>
              <a:buNone/>
              <a:defRPr sz="28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40" name="Plassholder for bilde 20">
            <a:extLst>
              <a:ext uri="{FF2B5EF4-FFF2-40B4-BE49-F238E27FC236}">
                <a16:creationId xmlns:a16="http://schemas.microsoft.com/office/drawing/2014/main" id="{E967C2DD-340A-97E2-5EA9-A2BE5BCBB0B1}"/>
              </a:ext>
              <a:ext uri="{C183D7F6-B498-43B3-948B-1728B52AA6E4}">
                <adec:decorative xmlns:adec="http://schemas.microsoft.com/office/drawing/2017/decorative" val="1"/>
              </a:ext>
            </a:extLst>
          </p:cNvPr>
          <p:cNvSpPr>
            <a:spLocks noGrp="1" noChangeAspect="1"/>
          </p:cNvSpPr>
          <p:nvPr>
            <p:ph type="pic" sz="quarter" idx="28" hasCustomPrompt="1"/>
          </p:nvPr>
        </p:nvSpPr>
        <p:spPr>
          <a:xfrm>
            <a:off x="6348670" y="3478471"/>
            <a:ext cx="1116000" cy="1114360"/>
          </a:xfrm>
          <a:prstGeom prst="ellipse">
            <a:avLst/>
          </a:prstGeom>
          <a:solidFill>
            <a:schemeClr val="accent3"/>
          </a:solidFill>
        </p:spPr>
        <p:txBody>
          <a:bodyPr>
            <a:normAutofit/>
          </a:bodyPr>
          <a:lstStyle>
            <a:lvl1pPr marL="0" indent="0" algn="ctr">
              <a:lnSpc>
                <a:spcPct val="100000"/>
              </a:lnSpc>
              <a:spcBef>
                <a:spcPts val="0"/>
              </a:spcBef>
              <a:buNone/>
              <a:defRPr sz="1050">
                <a:solidFill>
                  <a:schemeClr val="bg1"/>
                </a:solidFill>
              </a:defRPr>
            </a:lvl1pPr>
          </a:lstStyle>
          <a:p>
            <a:r>
              <a:rPr lang="nb-NO" dirty="0"/>
              <a:t>Sett inn ikon</a:t>
            </a:r>
          </a:p>
        </p:txBody>
      </p:sp>
      <p:sp>
        <p:nvSpPr>
          <p:cNvPr id="31" name="Content Placeholder 8">
            <a:extLst>
              <a:ext uri="{FF2B5EF4-FFF2-40B4-BE49-F238E27FC236}">
                <a16:creationId xmlns:a16="http://schemas.microsoft.com/office/drawing/2014/main" id="{5AA9D345-D396-F630-94B7-C83495E161AB}"/>
              </a:ext>
            </a:extLst>
          </p:cNvPr>
          <p:cNvSpPr>
            <a:spLocks noGrp="1"/>
          </p:cNvSpPr>
          <p:nvPr>
            <p:ph sz="quarter" idx="19" hasCustomPrompt="1"/>
          </p:nvPr>
        </p:nvSpPr>
        <p:spPr>
          <a:xfrm>
            <a:off x="7724427" y="3554671"/>
            <a:ext cx="3600000" cy="1080001"/>
          </a:xfrm>
          <a:prstGeom prst="rect">
            <a:avLst/>
          </a:prstGeom>
          <a:noFill/>
        </p:spPr>
        <p:txBody>
          <a:bodyPr lIns="0" tIns="0" rIns="0" bIns="0"/>
          <a:lstStyle>
            <a:lvl1pPr marL="0" indent="0">
              <a:lnSpc>
                <a:spcPct val="100000"/>
              </a:lnSpc>
              <a:spcBef>
                <a:spcPts val="0"/>
              </a:spcBef>
              <a:buNone/>
              <a:defRPr sz="28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41" name="Plassholder for bilde 20">
            <a:extLst>
              <a:ext uri="{FF2B5EF4-FFF2-40B4-BE49-F238E27FC236}">
                <a16:creationId xmlns:a16="http://schemas.microsoft.com/office/drawing/2014/main" id="{2BE01866-2F5C-245D-5511-23E6F2F6AE09}"/>
              </a:ext>
              <a:ext uri="{C183D7F6-B498-43B3-948B-1728B52AA6E4}">
                <adec:decorative xmlns:adec="http://schemas.microsoft.com/office/drawing/2017/decorative" val="1"/>
              </a:ext>
            </a:extLst>
          </p:cNvPr>
          <p:cNvSpPr>
            <a:spLocks noGrp="1" noChangeAspect="1"/>
          </p:cNvSpPr>
          <p:nvPr>
            <p:ph type="pic" sz="quarter" idx="29" hasCustomPrompt="1"/>
          </p:nvPr>
        </p:nvSpPr>
        <p:spPr>
          <a:xfrm>
            <a:off x="6348670" y="4962304"/>
            <a:ext cx="1116000" cy="1114360"/>
          </a:xfrm>
          <a:prstGeom prst="ellipse">
            <a:avLst/>
          </a:prstGeom>
          <a:solidFill>
            <a:schemeClr val="accent3"/>
          </a:solidFill>
        </p:spPr>
        <p:txBody>
          <a:bodyPr>
            <a:normAutofit/>
          </a:bodyPr>
          <a:lstStyle>
            <a:lvl1pPr marL="0" indent="0" algn="ctr">
              <a:lnSpc>
                <a:spcPct val="100000"/>
              </a:lnSpc>
              <a:spcBef>
                <a:spcPts val="0"/>
              </a:spcBef>
              <a:buNone/>
              <a:defRPr sz="1050">
                <a:solidFill>
                  <a:schemeClr val="bg1"/>
                </a:solidFill>
              </a:defRPr>
            </a:lvl1pPr>
          </a:lstStyle>
          <a:p>
            <a:r>
              <a:rPr lang="nb-NO" dirty="0"/>
              <a:t>Sett inn ikon</a:t>
            </a:r>
          </a:p>
        </p:txBody>
      </p:sp>
      <p:sp>
        <p:nvSpPr>
          <p:cNvPr id="37" name="Content Placeholder 8">
            <a:extLst>
              <a:ext uri="{FF2B5EF4-FFF2-40B4-BE49-F238E27FC236}">
                <a16:creationId xmlns:a16="http://schemas.microsoft.com/office/drawing/2014/main" id="{97161D73-9AD7-6882-9A95-6281C16703A3}"/>
              </a:ext>
            </a:extLst>
          </p:cNvPr>
          <p:cNvSpPr>
            <a:spLocks noGrp="1"/>
          </p:cNvSpPr>
          <p:nvPr>
            <p:ph sz="quarter" idx="23" hasCustomPrompt="1"/>
          </p:nvPr>
        </p:nvSpPr>
        <p:spPr>
          <a:xfrm>
            <a:off x="7724427" y="5038504"/>
            <a:ext cx="3600000" cy="1080001"/>
          </a:xfrm>
          <a:prstGeom prst="rect">
            <a:avLst/>
          </a:prstGeom>
          <a:noFill/>
        </p:spPr>
        <p:txBody>
          <a:bodyPr lIns="0" tIns="0" rIns="0" bIns="0"/>
          <a:lstStyle>
            <a:lvl1pPr marL="0" indent="0">
              <a:lnSpc>
                <a:spcPct val="100000"/>
              </a:lnSpc>
              <a:spcBef>
                <a:spcPts val="0"/>
              </a:spcBef>
              <a:buNone/>
              <a:defRPr sz="2800" b="0"/>
            </a:lvl1pPr>
            <a:lvl2pPr marL="133350" indent="-127000">
              <a:tabLst/>
              <a:defRPr sz="1500"/>
            </a:lvl2pPr>
            <a:lvl3pPr>
              <a:defRPr sz="1500"/>
            </a:lvl3pPr>
            <a:lvl4pPr>
              <a:defRPr sz="1500"/>
            </a:lvl4pPr>
            <a:lvl5pPr>
              <a:defRPr sz="1500"/>
            </a:lvl5pPr>
          </a:lstStyle>
          <a:p>
            <a:pPr lvl="0"/>
            <a:r>
              <a:rPr lang="en-GB" dirty="0"/>
              <a:t>Click to edit Master text styles</a:t>
            </a:r>
          </a:p>
          <a:p>
            <a:pPr lvl="1"/>
            <a:r>
              <a:rPr lang="en-GB" dirty="0"/>
              <a:t>Second level</a:t>
            </a:r>
            <a:endParaRPr lang="nb-NO" dirty="0"/>
          </a:p>
        </p:txBody>
      </p:sp>
      <p:sp>
        <p:nvSpPr>
          <p:cNvPr id="3" name="Date Placeholder 2">
            <a:extLst>
              <a:ext uri="{FF2B5EF4-FFF2-40B4-BE49-F238E27FC236}">
                <a16:creationId xmlns:a16="http://schemas.microsoft.com/office/drawing/2014/main" id="{EFD6B9E7-B6FB-087E-FC82-BD56A087DB1D}"/>
              </a:ext>
              <a:ext uri="{C183D7F6-B498-43B3-948B-1728B52AA6E4}">
                <adec:decorative xmlns:adec="http://schemas.microsoft.com/office/drawing/2017/decorative" val="1"/>
              </a:ext>
            </a:extLst>
          </p:cNvPr>
          <p:cNvSpPr>
            <a:spLocks noGrp="1"/>
          </p:cNvSpPr>
          <p:nvPr>
            <p:ph type="dt" sz="half" idx="10"/>
          </p:nvPr>
        </p:nvSpPr>
        <p:spPr/>
        <p:txBody>
          <a:bodyPr/>
          <a:lstStyle/>
          <a:p>
            <a:fld id="{8F02F09D-BC36-3D41-810D-4218B27E140A}" type="datetime1">
              <a:rPr lang="nb-NO" smtClean="0"/>
              <a:t>20.11.2024</a:t>
            </a:fld>
            <a:endParaRPr lang="nb-NO" dirty="0"/>
          </a:p>
        </p:txBody>
      </p:sp>
      <p:sp>
        <p:nvSpPr>
          <p:cNvPr id="4" name="Footer Placeholder 3">
            <a:extLst>
              <a:ext uri="{FF2B5EF4-FFF2-40B4-BE49-F238E27FC236}">
                <a16:creationId xmlns:a16="http://schemas.microsoft.com/office/drawing/2014/main" id="{48582882-1AFD-8368-DC25-8BE3A36837D9}"/>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dirty="0"/>
          </a:p>
        </p:txBody>
      </p:sp>
      <p:sp>
        <p:nvSpPr>
          <p:cNvPr id="5" name="Slide Number Placeholder 4">
            <a:extLst>
              <a:ext uri="{FF2B5EF4-FFF2-40B4-BE49-F238E27FC236}">
                <a16:creationId xmlns:a16="http://schemas.microsoft.com/office/drawing/2014/main" id="{9A5A7056-BE92-285B-A069-416591C481BB}"/>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pPr/>
              <a:t>‹#›</a:t>
            </a:fld>
            <a:endParaRPr lang="nb-NO" dirty="0"/>
          </a:p>
        </p:txBody>
      </p:sp>
    </p:spTree>
    <p:extLst>
      <p:ext uri="{BB962C8B-B14F-4D97-AF65-F5344CB8AC3E}">
        <p14:creationId xmlns:p14="http://schemas.microsoft.com/office/powerpoint/2010/main" val="16516957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Logo">
    <p:bg>
      <p:bgPr>
        <a:solidFill>
          <a:schemeClr val="accent1"/>
        </a:solidFill>
        <a:effectLst/>
      </p:bgPr>
    </p:bg>
    <p:spTree>
      <p:nvGrpSpPr>
        <p:cNvPr id="1" name=""/>
        <p:cNvGrpSpPr/>
        <p:nvPr/>
      </p:nvGrpSpPr>
      <p:grpSpPr>
        <a:xfrm>
          <a:off x="0" y="0"/>
          <a:ext cx="0" cy="0"/>
          <a:chOff x="0" y="0"/>
          <a:chExt cx="0" cy="0"/>
        </a:xfrm>
      </p:grpSpPr>
      <p:pic>
        <p:nvPicPr>
          <p:cNvPr id="8" name="Graphic 7" descr="Logo Helsedirektoratet">
            <a:extLst>
              <a:ext uri="{FF2B5EF4-FFF2-40B4-BE49-F238E27FC236}">
                <a16:creationId xmlns:a16="http://schemas.microsoft.com/office/drawing/2014/main" id="{8E204606-017A-D877-E2B6-991EDDD9F89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556329" y="3231000"/>
            <a:ext cx="3079343" cy="396000"/>
          </a:xfrm>
          <a:prstGeom prst="rect">
            <a:avLst/>
          </a:prstGeom>
        </p:spPr>
      </p:pic>
    </p:spTree>
    <p:extLst>
      <p:ext uri="{BB962C8B-B14F-4D97-AF65-F5344CB8AC3E}">
        <p14:creationId xmlns:p14="http://schemas.microsoft.com/office/powerpoint/2010/main" val="285752202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Logo ENG">
    <p:bg>
      <p:bgPr>
        <a:solidFill>
          <a:schemeClr val="accent1"/>
        </a:solidFill>
        <a:effectLst/>
      </p:bgPr>
    </p:bg>
    <p:spTree>
      <p:nvGrpSpPr>
        <p:cNvPr id="1" name=""/>
        <p:cNvGrpSpPr/>
        <p:nvPr/>
      </p:nvGrpSpPr>
      <p:grpSpPr>
        <a:xfrm>
          <a:off x="0" y="0"/>
          <a:ext cx="0" cy="0"/>
          <a:chOff x="0" y="0"/>
          <a:chExt cx="0" cy="0"/>
        </a:xfrm>
      </p:grpSpPr>
      <p:pic>
        <p:nvPicPr>
          <p:cNvPr id="3" name="Grafikk 2">
            <a:extLst>
              <a:ext uri="{FF2B5EF4-FFF2-40B4-BE49-F238E27FC236}">
                <a16:creationId xmlns:a16="http://schemas.microsoft.com/office/drawing/2014/main" id="{4EDEB077-60A6-8E65-2A18-5B3E14718763}"/>
              </a:ext>
            </a:extLst>
          </p:cNvPr>
          <p:cNvPicPr>
            <a:picLocks noGrp="1" noRot="1" noChangeAspect="1" noMove="1" noResize="1" noEditPoints="1" noAdjustHandles="1" noChangeArrowheads="1" noChangeShapeType="1" noCrop="1"/>
          </p:cNvPicPr>
          <p:nvPr userDrawn="1"/>
        </p:nvPicPr>
        <p:blipFill>
          <a:blip r:embed="rId2">
            <a:extLst>
              <a:ext uri="{96DAC541-7B7A-43D3-8B79-37D633B846F1}">
                <asvg:svgBlip xmlns:asvg="http://schemas.microsoft.com/office/drawing/2016/SVG/main" r:embed="rId3"/>
              </a:ext>
            </a:extLst>
          </a:blip>
          <a:stretch>
            <a:fillRect/>
          </a:stretch>
        </p:blipFill>
        <p:spPr>
          <a:xfrm>
            <a:off x="4556329" y="3231000"/>
            <a:ext cx="3078000" cy="515931"/>
          </a:xfrm>
          <a:prstGeom prst="rect">
            <a:avLst/>
          </a:prstGeom>
        </p:spPr>
      </p:pic>
    </p:spTree>
    <p:extLst>
      <p:ext uri="{BB962C8B-B14F-4D97-AF65-F5344CB8AC3E}">
        <p14:creationId xmlns:p14="http://schemas.microsoft.com/office/powerpoint/2010/main" val="12420471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ttelside, blå">
    <p:bg>
      <p:bgPr>
        <a:solidFill>
          <a:schemeClr val="accent3"/>
        </a:solid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9FCCDD70-7E5A-0B9D-FE7C-3F33ECA3A87C}"/>
              </a:ext>
            </a:extLst>
          </p:cNvPr>
          <p:cNvSpPr>
            <a:spLocks noGrp="1"/>
          </p:cNvSpPr>
          <p:nvPr>
            <p:ph type="title"/>
          </p:nvPr>
        </p:nvSpPr>
        <p:spPr>
          <a:xfrm>
            <a:off x="1774825" y="1230223"/>
            <a:ext cx="8642350" cy="2381430"/>
          </a:xfrm>
        </p:spPr>
        <p:txBody>
          <a:bodyPr anchor="b" anchorCtr="0">
            <a:normAutofit/>
          </a:bodyPr>
          <a:lstStyle>
            <a:lvl1pPr>
              <a:lnSpc>
                <a:spcPct val="90000"/>
              </a:lnSpc>
              <a:defRPr sz="6000" b="0" i="0">
                <a:solidFill>
                  <a:schemeClr val="bg1"/>
                </a:solidFill>
                <a:latin typeface="Roboto Light" panose="02000000000000000000" pitchFamily="2" charset="0"/>
                <a:ea typeface="Roboto Light" panose="02000000000000000000" pitchFamily="2" charset="0"/>
                <a:cs typeface="Roboto Light" panose="02000000000000000000" pitchFamily="2" charset="0"/>
              </a:defRPr>
            </a:lvl1pPr>
          </a:lstStyle>
          <a:p>
            <a:r>
              <a:rPr lang="en-GB" dirty="0"/>
              <a:t>Click to edit Master title style</a:t>
            </a:r>
            <a:endParaRPr lang="nb-NO" dirty="0"/>
          </a:p>
        </p:txBody>
      </p:sp>
      <p:sp>
        <p:nvSpPr>
          <p:cNvPr id="7" name="Text Placeholder 13">
            <a:extLst>
              <a:ext uri="{FF2B5EF4-FFF2-40B4-BE49-F238E27FC236}">
                <a16:creationId xmlns:a16="http://schemas.microsoft.com/office/drawing/2014/main" id="{8EB8F890-2A4D-C84B-FB75-3DC03422A892}"/>
              </a:ext>
            </a:extLst>
          </p:cNvPr>
          <p:cNvSpPr>
            <a:spLocks noGrp="1"/>
          </p:cNvSpPr>
          <p:nvPr>
            <p:ph type="body" sz="quarter" idx="14"/>
          </p:nvPr>
        </p:nvSpPr>
        <p:spPr>
          <a:xfrm>
            <a:off x="1774827" y="3867771"/>
            <a:ext cx="8642348" cy="360000"/>
          </a:xfrm>
        </p:spPr>
        <p:txBody>
          <a:bodyPr>
            <a:normAutofit/>
          </a:bodyPr>
          <a:lstStyle>
            <a:lvl1pPr marL="0" indent="0">
              <a:buNone/>
              <a:defRPr sz="2000" b="1" i="0">
                <a:solidFill>
                  <a:schemeClr val="bg1"/>
                </a:solidFill>
                <a:latin typeface="+mn-lt"/>
                <a:ea typeface="Roboto" panose="02000000000000000000" pitchFamily="2" charset="0"/>
                <a:cs typeface="Roboto" panose="02000000000000000000" pitchFamily="2" charset="0"/>
              </a:defRPr>
            </a:lvl1pPr>
          </a:lstStyle>
          <a:p>
            <a:pPr lvl="0"/>
            <a:r>
              <a:rPr lang="en-GB"/>
              <a:t>Click to edit Master text styles</a:t>
            </a:r>
          </a:p>
        </p:txBody>
      </p:sp>
      <p:sp>
        <p:nvSpPr>
          <p:cNvPr id="8" name="Round Single Corner of Rectangle 7">
            <a:extLst>
              <a:ext uri="{FF2B5EF4-FFF2-40B4-BE49-F238E27FC236}">
                <a16:creationId xmlns:a16="http://schemas.microsoft.com/office/drawing/2014/main" id="{F6556EB0-E7D0-AF6A-6603-880F6632D19A}"/>
              </a:ext>
              <a:ext uri="{C183D7F6-B498-43B3-948B-1728B52AA6E4}">
                <adec:decorative xmlns:adec="http://schemas.microsoft.com/office/drawing/2017/decorative" val="1"/>
              </a:ext>
            </a:extLst>
          </p:cNvPr>
          <p:cNvSpPr/>
          <p:nvPr userDrawn="1"/>
        </p:nvSpPr>
        <p:spPr>
          <a:xfrm rot="10800000" flipH="1" flipV="1">
            <a:off x="1774825" y="4466843"/>
            <a:ext cx="270000" cy="90000"/>
          </a:xfrm>
          <a:prstGeom prst="round1Rect">
            <a:avLst>
              <a:gd name="adj" fmla="val 44889"/>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3" name="Logo" descr="Logo Helsedirektoratet">
            <a:extLst>
              <a:ext uri="{FF2B5EF4-FFF2-40B4-BE49-F238E27FC236}">
                <a16:creationId xmlns:a16="http://schemas.microsoft.com/office/drawing/2014/main" id="{6E79DADF-D176-FE1C-E671-498BA3A2D3E2}"/>
              </a:ext>
              <a:ext uri="{C183D7F6-B498-43B3-948B-1728B52AA6E4}">
                <adec:decorative xmlns:adec="http://schemas.microsoft.com/office/drawing/2017/decorative" val="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35601" y="625697"/>
            <a:ext cx="2015571" cy="259200"/>
          </a:xfrm>
          <a:prstGeom prst="rect">
            <a:avLst/>
          </a:prstGeom>
        </p:spPr>
      </p:pic>
    </p:spTree>
    <p:extLst>
      <p:ext uri="{BB962C8B-B14F-4D97-AF65-F5344CB8AC3E}">
        <p14:creationId xmlns:p14="http://schemas.microsoft.com/office/powerpoint/2010/main" val="6431758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Agenda">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769C6D-9AA3-ECC5-BE51-257DC63A2083}"/>
              </a:ext>
            </a:extLst>
          </p:cNvPr>
          <p:cNvSpPr>
            <a:spLocks noGrp="1"/>
          </p:cNvSpPr>
          <p:nvPr>
            <p:ph type="title"/>
          </p:nvPr>
        </p:nvSpPr>
        <p:spPr>
          <a:xfrm>
            <a:off x="1774825" y="800175"/>
            <a:ext cx="8642350" cy="1331912"/>
          </a:xfrm>
        </p:spPr>
        <p:txBody>
          <a:bodyPr>
            <a:noAutofit/>
          </a:bodyPr>
          <a:lstStyle>
            <a:lvl1pPr>
              <a:lnSpc>
                <a:spcPct val="90000"/>
              </a:lnSpc>
              <a:defRPr sz="6000" b="0" i="0">
                <a:solidFill>
                  <a:schemeClr val="bg1"/>
                </a:solidFill>
                <a:latin typeface="Roboto Light" panose="02000000000000000000" pitchFamily="2" charset="0"/>
                <a:ea typeface="Roboto Light" panose="02000000000000000000" pitchFamily="2" charset="0"/>
                <a:cs typeface="Roboto Light" panose="02000000000000000000" pitchFamily="2" charset="0"/>
              </a:defRPr>
            </a:lvl1pPr>
          </a:lstStyle>
          <a:p>
            <a:r>
              <a:rPr lang="en-GB"/>
              <a:t>Click to edit Master title style</a:t>
            </a:r>
            <a:endParaRPr lang="nb-NO" dirty="0"/>
          </a:p>
        </p:txBody>
      </p:sp>
      <p:sp>
        <p:nvSpPr>
          <p:cNvPr id="11" name="Text Placeholder 10">
            <a:extLst>
              <a:ext uri="{FF2B5EF4-FFF2-40B4-BE49-F238E27FC236}">
                <a16:creationId xmlns:a16="http://schemas.microsoft.com/office/drawing/2014/main" id="{DBC91581-FE29-F032-CCCD-7C6348DBFE65}"/>
              </a:ext>
            </a:extLst>
          </p:cNvPr>
          <p:cNvSpPr>
            <a:spLocks noGrp="1"/>
          </p:cNvSpPr>
          <p:nvPr>
            <p:ph type="body" sz="quarter" idx="13"/>
          </p:nvPr>
        </p:nvSpPr>
        <p:spPr>
          <a:xfrm>
            <a:off x="1774825" y="2411307"/>
            <a:ext cx="8640763" cy="3897418"/>
          </a:xfrm>
        </p:spPr>
        <p:txBody>
          <a:bodyPr/>
          <a:lstStyle>
            <a:lvl1pPr marL="358775" indent="-358775">
              <a:buClr>
                <a:schemeClr val="bg2"/>
              </a:buClr>
              <a:buFont typeface="+mj-lt"/>
              <a:buAutoNum type="arabicPeriod"/>
              <a:tabLst/>
              <a:defRPr>
                <a:solidFill>
                  <a:schemeClr val="bg1"/>
                </a:solidFill>
              </a:defRPr>
            </a:lvl1pPr>
            <a:lvl2pPr marL="630000" indent="-268288">
              <a:buClr>
                <a:schemeClr val="bg2"/>
              </a:buClr>
              <a:tabLst/>
              <a:defRPr>
                <a:solidFill>
                  <a:schemeClr val="bg1"/>
                </a:solidFill>
              </a:defRPr>
            </a:lvl2pPr>
            <a:lvl3pPr marL="809625" indent="-180000">
              <a:buClr>
                <a:schemeClr val="bg2"/>
              </a:buClr>
              <a:tabLst/>
              <a:defRPr>
                <a:solidFill>
                  <a:schemeClr val="bg1"/>
                </a:solidFill>
              </a:defRPr>
            </a:lvl3pPr>
            <a:lvl4pPr marL="990000" indent="-219075">
              <a:buClr>
                <a:schemeClr val="bg2"/>
              </a:buClr>
              <a:tabLst/>
              <a:defRPr>
                <a:solidFill>
                  <a:schemeClr val="bg1"/>
                </a:solidFill>
              </a:defRPr>
            </a:lvl4pPr>
            <a:lvl5pPr marL="1150938" indent="-171450">
              <a:buClr>
                <a:schemeClr val="bg2"/>
              </a:buClr>
              <a:tabLst/>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7" name="Plassholder for dato 6">
            <a:extLst>
              <a:ext uri="{FF2B5EF4-FFF2-40B4-BE49-F238E27FC236}">
                <a16:creationId xmlns:a16="http://schemas.microsoft.com/office/drawing/2014/main" id="{AD46BA44-B440-B0C0-1AC8-DC4C8D44DFBA}"/>
              </a:ext>
            </a:extLst>
          </p:cNvPr>
          <p:cNvSpPr>
            <a:spLocks noGrp="1"/>
          </p:cNvSpPr>
          <p:nvPr>
            <p:ph type="dt" sz="half" idx="14"/>
          </p:nvPr>
        </p:nvSpPr>
        <p:spPr/>
        <p:txBody>
          <a:bodyPr/>
          <a:lstStyle>
            <a:lvl1pPr>
              <a:defRPr>
                <a:solidFill>
                  <a:schemeClr val="bg2"/>
                </a:solidFill>
              </a:defRPr>
            </a:lvl1pPr>
          </a:lstStyle>
          <a:p>
            <a:fld id="{9F55B06F-5D80-114F-9B38-484F4E16F0D6}" type="datetime1">
              <a:rPr lang="nb-NO" smtClean="0"/>
              <a:pPr/>
              <a:t>20.11.2024</a:t>
            </a:fld>
            <a:endParaRPr lang="nb-NO" dirty="0"/>
          </a:p>
        </p:txBody>
      </p:sp>
      <p:sp>
        <p:nvSpPr>
          <p:cNvPr id="8" name="Plassholder for bunntekst 7">
            <a:extLst>
              <a:ext uri="{FF2B5EF4-FFF2-40B4-BE49-F238E27FC236}">
                <a16:creationId xmlns:a16="http://schemas.microsoft.com/office/drawing/2014/main" id="{2CFF1E00-5554-050E-B64A-2E3595FEBEE7}"/>
              </a:ext>
            </a:extLst>
          </p:cNvPr>
          <p:cNvSpPr>
            <a:spLocks noGrp="1"/>
          </p:cNvSpPr>
          <p:nvPr>
            <p:ph type="ftr" sz="quarter" idx="15"/>
          </p:nvPr>
        </p:nvSpPr>
        <p:spPr>
          <a:xfrm>
            <a:off x="1055688" y="10733159"/>
            <a:ext cx="7200900" cy="244800"/>
          </a:xfrm>
        </p:spPr>
        <p:txBody>
          <a:bodyPr/>
          <a:lstStyle>
            <a:lvl1pPr>
              <a:defRPr>
                <a:solidFill>
                  <a:schemeClr val="bg2"/>
                </a:solidFill>
              </a:defRPr>
            </a:lvl1pPr>
          </a:lstStyle>
          <a:p>
            <a:endParaRPr lang="nb-NO" dirty="0"/>
          </a:p>
        </p:txBody>
      </p:sp>
      <p:sp>
        <p:nvSpPr>
          <p:cNvPr id="9" name="Plassholder for lysbildenummer 8">
            <a:extLst>
              <a:ext uri="{FF2B5EF4-FFF2-40B4-BE49-F238E27FC236}">
                <a16:creationId xmlns:a16="http://schemas.microsoft.com/office/drawing/2014/main" id="{7530460A-A795-D6BC-3981-1863D774BCA1}"/>
              </a:ext>
            </a:extLst>
          </p:cNvPr>
          <p:cNvSpPr>
            <a:spLocks noGrp="1"/>
          </p:cNvSpPr>
          <p:nvPr>
            <p:ph type="sldNum" sz="quarter" idx="16"/>
          </p:nvPr>
        </p:nvSpPr>
        <p:spPr/>
        <p:txBody>
          <a:bodyPr/>
          <a:lstStyle>
            <a:lvl1pPr>
              <a:defRPr>
                <a:solidFill>
                  <a:schemeClr val="bg2"/>
                </a:solidFill>
              </a:defRPr>
            </a:lvl1pPr>
          </a:lstStyle>
          <a:p>
            <a:fld id="{341FD356-1CC0-514B-B5D9-F98600AAE6F5}" type="slidenum">
              <a:rPr lang="nb-NO" smtClean="0"/>
              <a:pPr/>
              <a:t>‹#›</a:t>
            </a:fld>
            <a:endParaRPr lang="nb-NO" dirty="0"/>
          </a:p>
        </p:txBody>
      </p:sp>
      <p:pic>
        <p:nvPicPr>
          <p:cNvPr id="3" name="Grafikk 2">
            <a:extLst>
              <a:ext uri="{FF2B5EF4-FFF2-40B4-BE49-F238E27FC236}">
                <a16:creationId xmlns:a16="http://schemas.microsoft.com/office/drawing/2014/main" id="{D1988DD9-348C-F6B2-D474-DE0B281D427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08938" y="6486612"/>
            <a:ext cx="288000" cy="193500"/>
          </a:xfrm>
          <a:prstGeom prst="rect">
            <a:avLst/>
          </a:prstGeom>
        </p:spPr>
      </p:pic>
    </p:spTree>
    <p:extLst>
      <p:ext uri="{BB962C8B-B14F-4D97-AF65-F5344CB8AC3E}">
        <p14:creationId xmlns:p14="http://schemas.microsoft.com/office/powerpoint/2010/main" val="32443513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tel og innhold">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8841C96E-2BF6-AF6C-0EF5-CAF5C8D5F976}"/>
              </a:ext>
            </a:extLst>
          </p:cNvPr>
          <p:cNvSpPr>
            <a:spLocks noGrp="1"/>
          </p:cNvSpPr>
          <p:nvPr>
            <p:ph type="title"/>
          </p:nvPr>
        </p:nvSpPr>
        <p:spPr/>
        <p:txBody>
          <a:bodyPr/>
          <a:lstStyle/>
          <a:p>
            <a:r>
              <a:rPr lang="en-GB"/>
              <a:t>Click to edit Master title style</a:t>
            </a:r>
            <a:endParaRPr lang="nb-NO"/>
          </a:p>
        </p:txBody>
      </p:sp>
      <p:sp>
        <p:nvSpPr>
          <p:cNvPr id="3" name="Plassholder for innhold 2">
            <a:extLst>
              <a:ext uri="{FF2B5EF4-FFF2-40B4-BE49-F238E27FC236}">
                <a16:creationId xmlns:a16="http://schemas.microsoft.com/office/drawing/2014/main" id="{8037C34B-6364-16E2-9BAA-2E5306EE43DC}"/>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a:p>
        </p:txBody>
      </p:sp>
      <p:sp>
        <p:nvSpPr>
          <p:cNvPr id="4" name="Plassholder for dato 3">
            <a:extLst>
              <a:ext uri="{FF2B5EF4-FFF2-40B4-BE49-F238E27FC236}">
                <a16:creationId xmlns:a16="http://schemas.microsoft.com/office/drawing/2014/main" id="{16E22738-BBB1-88C1-8BB8-57837106EF9E}"/>
              </a:ext>
            </a:extLst>
          </p:cNvPr>
          <p:cNvSpPr>
            <a:spLocks noGrp="1"/>
          </p:cNvSpPr>
          <p:nvPr>
            <p:ph type="dt" sz="half" idx="10"/>
          </p:nvPr>
        </p:nvSpPr>
        <p:spPr/>
        <p:txBody>
          <a:bodyPr/>
          <a:lstStyle/>
          <a:p>
            <a:fld id="{D1C71668-A7BC-5A45-89C3-825413BD1F56}" type="datetime1">
              <a:rPr lang="nb-NO" smtClean="0"/>
              <a:t>20.11.2024</a:t>
            </a:fld>
            <a:endParaRPr lang="nb-NO"/>
          </a:p>
        </p:txBody>
      </p:sp>
      <p:sp>
        <p:nvSpPr>
          <p:cNvPr id="5" name="Plassholder for bunntekst 4">
            <a:extLst>
              <a:ext uri="{FF2B5EF4-FFF2-40B4-BE49-F238E27FC236}">
                <a16:creationId xmlns:a16="http://schemas.microsoft.com/office/drawing/2014/main" id="{CC9E62E1-B28E-C63B-E538-B35DE2292C97}"/>
              </a:ext>
            </a:extLst>
          </p:cNvPr>
          <p:cNvSpPr>
            <a:spLocks noGrp="1"/>
          </p:cNvSpPr>
          <p:nvPr>
            <p:ph type="ftr" sz="quarter" idx="11"/>
          </p:nvPr>
        </p:nvSpPr>
        <p:spPr/>
        <p:txBody>
          <a:bodyPr/>
          <a:lstStyle/>
          <a:p>
            <a:endParaRPr lang="nb-NO"/>
          </a:p>
        </p:txBody>
      </p:sp>
      <p:sp>
        <p:nvSpPr>
          <p:cNvPr id="6" name="Plassholder for lysbildenummer 5">
            <a:extLst>
              <a:ext uri="{FF2B5EF4-FFF2-40B4-BE49-F238E27FC236}">
                <a16:creationId xmlns:a16="http://schemas.microsoft.com/office/drawing/2014/main" id="{07B1AE72-5249-ACBA-C070-ABBF2FAB2733}"/>
              </a:ext>
            </a:extLst>
          </p:cNvPr>
          <p:cNvSpPr>
            <a:spLocks noGrp="1"/>
          </p:cNvSpPr>
          <p:nvPr>
            <p:ph type="sldNum" sz="quarter" idx="12"/>
          </p:nvPr>
        </p:nvSpPr>
        <p:spPr/>
        <p:txBody>
          <a:bodyPr/>
          <a:lstStyle/>
          <a:p>
            <a:fld id="{B34EDD09-BF3E-D547-AB07-D5CB3C7C5447}" type="slidenum">
              <a:rPr lang="nb-NO" smtClean="0"/>
              <a:t>‹#›</a:t>
            </a:fld>
            <a:endParaRPr lang="nb-NO"/>
          </a:p>
        </p:txBody>
      </p:sp>
    </p:spTree>
    <p:extLst>
      <p:ext uri="{BB962C8B-B14F-4D97-AF65-F5344CB8AC3E}">
        <p14:creationId xmlns:p14="http://schemas.microsoft.com/office/powerpoint/2010/main" val="13805916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o spalter">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9CF4C90-63C2-709C-872A-EC3FE3414A4B}"/>
              </a:ext>
            </a:extLst>
          </p:cNvPr>
          <p:cNvSpPr>
            <a:spLocks noGrp="1"/>
          </p:cNvSpPr>
          <p:nvPr>
            <p:ph sz="half" idx="1"/>
          </p:nvPr>
        </p:nvSpPr>
        <p:spPr>
          <a:xfrm>
            <a:off x="695325" y="1952625"/>
            <a:ext cx="5400675" cy="4356100"/>
          </a:xfrm>
        </p:spPr>
        <p:txBody>
          <a:bodyPr rIns="360000"/>
          <a:lstStyle>
            <a:lvl1pPr>
              <a:defRPr>
                <a:latin typeface="+mn-lt"/>
                <a:ea typeface="Roboto" panose="02000000000000000000" pitchFamily="2" charset="0"/>
                <a:cs typeface="Roboto" panose="02000000000000000000" pitchFamily="2" charset="0"/>
              </a:defRPr>
            </a:lvl1pPr>
            <a:lvl2pPr>
              <a:defRPr>
                <a:latin typeface="+mn-lt"/>
                <a:ea typeface="Roboto" panose="02000000000000000000" pitchFamily="2" charset="0"/>
                <a:cs typeface="Roboto" panose="02000000000000000000" pitchFamily="2" charset="0"/>
              </a:defRPr>
            </a:lvl2pPr>
            <a:lvl3pPr>
              <a:defRPr>
                <a:latin typeface="+mn-lt"/>
                <a:ea typeface="Roboto" panose="02000000000000000000" pitchFamily="2" charset="0"/>
                <a:cs typeface="Roboto" panose="02000000000000000000" pitchFamily="2" charset="0"/>
              </a:defRPr>
            </a:lvl3pPr>
            <a:lvl4pPr>
              <a:defRPr>
                <a:latin typeface="+mn-lt"/>
                <a:ea typeface="Roboto" panose="02000000000000000000" pitchFamily="2" charset="0"/>
                <a:cs typeface="Roboto" panose="02000000000000000000" pitchFamily="2" charset="0"/>
              </a:defRPr>
            </a:lvl4pPr>
            <a:lvl5pPr>
              <a:defRPr>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4" name="Content Placeholder 3">
            <a:extLst>
              <a:ext uri="{FF2B5EF4-FFF2-40B4-BE49-F238E27FC236}">
                <a16:creationId xmlns:a16="http://schemas.microsoft.com/office/drawing/2014/main" id="{A8F33548-D658-F4A3-A123-C7A88D09281E}"/>
              </a:ext>
            </a:extLst>
          </p:cNvPr>
          <p:cNvSpPr>
            <a:spLocks noGrp="1"/>
          </p:cNvSpPr>
          <p:nvPr>
            <p:ph sz="half" idx="2"/>
          </p:nvPr>
        </p:nvSpPr>
        <p:spPr>
          <a:xfrm>
            <a:off x="6108086" y="1952625"/>
            <a:ext cx="5388588" cy="4356100"/>
          </a:xfrm>
        </p:spPr>
        <p:txBody>
          <a:bodyPr rIns="360000"/>
          <a:lstStyle>
            <a:lvl1pPr>
              <a:defRPr>
                <a:latin typeface="+mn-lt"/>
                <a:ea typeface="Roboto" panose="02000000000000000000" pitchFamily="2" charset="0"/>
                <a:cs typeface="Roboto" panose="02000000000000000000" pitchFamily="2" charset="0"/>
              </a:defRPr>
            </a:lvl1pPr>
            <a:lvl2pPr>
              <a:defRPr>
                <a:latin typeface="+mn-lt"/>
                <a:ea typeface="Roboto" panose="02000000000000000000" pitchFamily="2" charset="0"/>
                <a:cs typeface="Roboto" panose="02000000000000000000" pitchFamily="2" charset="0"/>
              </a:defRPr>
            </a:lvl2pPr>
            <a:lvl3pPr>
              <a:defRPr>
                <a:latin typeface="+mn-lt"/>
                <a:ea typeface="Roboto" panose="02000000000000000000" pitchFamily="2" charset="0"/>
                <a:cs typeface="Roboto" panose="02000000000000000000" pitchFamily="2" charset="0"/>
              </a:defRPr>
            </a:lvl3pPr>
            <a:lvl4pPr>
              <a:defRPr>
                <a:latin typeface="+mn-lt"/>
                <a:ea typeface="Roboto" panose="02000000000000000000" pitchFamily="2" charset="0"/>
                <a:cs typeface="Roboto" panose="02000000000000000000" pitchFamily="2" charset="0"/>
              </a:defRPr>
            </a:lvl4pPr>
            <a:lvl5pPr>
              <a:defRPr>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5" name="Date Placeholder 4">
            <a:extLst>
              <a:ext uri="{FF2B5EF4-FFF2-40B4-BE49-F238E27FC236}">
                <a16:creationId xmlns:a16="http://schemas.microsoft.com/office/drawing/2014/main" id="{1E07F0A7-4F91-0952-D11B-33CAE156358F}"/>
              </a:ext>
              <a:ext uri="{C183D7F6-B498-43B3-948B-1728B52AA6E4}">
                <adec:decorative xmlns:adec="http://schemas.microsoft.com/office/drawing/2017/decorative" val="1"/>
              </a:ext>
            </a:extLst>
          </p:cNvPr>
          <p:cNvSpPr>
            <a:spLocks noGrp="1"/>
          </p:cNvSpPr>
          <p:nvPr>
            <p:ph type="dt" sz="half" idx="10"/>
          </p:nvPr>
        </p:nvSpPr>
        <p:spPr/>
        <p:txBody>
          <a:bodyPr/>
          <a:lstStyle/>
          <a:p>
            <a:fld id="{F48367A3-CA73-F14C-AA34-FC4FBAC4E753}" type="datetime1">
              <a:rPr lang="nb-NO" smtClean="0"/>
              <a:t>20.11.2024</a:t>
            </a:fld>
            <a:endParaRPr lang="nb-NO"/>
          </a:p>
        </p:txBody>
      </p:sp>
      <p:sp>
        <p:nvSpPr>
          <p:cNvPr id="6" name="Footer Placeholder 5">
            <a:extLst>
              <a:ext uri="{FF2B5EF4-FFF2-40B4-BE49-F238E27FC236}">
                <a16:creationId xmlns:a16="http://schemas.microsoft.com/office/drawing/2014/main" id="{A69ADB7D-4B47-2A51-5ED7-8458F24EE48B}"/>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a:p>
        </p:txBody>
      </p:sp>
      <p:sp>
        <p:nvSpPr>
          <p:cNvPr id="7" name="Slide Number Placeholder 6">
            <a:extLst>
              <a:ext uri="{FF2B5EF4-FFF2-40B4-BE49-F238E27FC236}">
                <a16:creationId xmlns:a16="http://schemas.microsoft.com/office/drawing/2014/main" id="{96F29663-9401-CCED-CB5B-26BB9CC1A17B}"/>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t>‹#›</a:t>
            </a:fld>
            <a:endParaRPr lang="nb-NO"/>
          </a:p>
        </p:txBody>
      </p:sp>
      <p:sp>
        <p:nvSpPr>
          <p:cNvPr id="9" name="Tittel 8">
            <a:extLst>
              <a:ext uri="{FF2B5EF4-FFF2-40B4-BE49-F238E27FC236}">
                <a16:creationId xmlns:a16="http://schemas.microsoft.com/office/drawing/2014/main" id="{3BE26CA4-BA98-4DD0-885C-3F64413BF36E}"/>
              </a:ext>
            </a:extLst>
          </p:cNvPr>
          <p:cNvSpPr>
            <a:spLocks noGrp="1"/>
          </p:cNvSpPr>
          <p:nvPr>
            <p:ph type="title"/>
          </p:nvPr>
        </p:nvSpPr>
        <p:spPr/>
        <p:txBody>
          <a:bodyPr/>
          <a:lstStyle/>
          <a:p>
            <a:r>
              <a:rPr lang="en-GB"/>
              <a:t>Click to edit Master title style</a:t>
            </a:r>
            <a:endParaRPr lang="nb-NO"/>
          </a:p>
        </p:txBody>
      </p:sp>
    </p:spTree>
    <p:extLst>
      <p:ext uri="{BB962C8B-B14F-4D97-AF65-F5344CB8AC3E}">
        <p14:creationId xmlns:p14="http://schemas.microsoft.com/office/powerpoint/2010/main" val="20947155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o spalter m titler">
    <p:spTree>
      <p:nvGrpSpPr>
        <p:cNvPr id="1" name=""/>
        <p:cNvGrpSpPr/>
        <p:nvPr/>
      </p:nvGrpSpPr>
      <p:grpSpPr>
        <a:xfrm>
          <a:off x="0" y="0"/>
          <a:ext cx="0" cy="0"/>
          <a:chOff x="0" y="0"/>
          <a:chExt cx="0" cy="0"/>
        </a:xfrm>
      </p:grpSpPr>
      <p:sp>
        <p:nvSpPr>
          <p:cNvPr id="11" name="Text Placeholder 4">
            <a:extLst>
              <a:ext uri="{FF2B5EF4-FFF2-40B4-BE49-F238E27FC236}">
                <a16:creationId xmlns:a16="http://schemas.microsoft.com/office/drawing/2014/main" id="{88EBD3AE-2C7F-0498-08B2-B1BA038B5BFA}"/>
              </a:ext>
            </a:extLst>
          </p:cNvPr>
          <p:cNvSpPr>
            <a:spLocks noGrp="1"/>
          </p:cNvSpPr>
          <p:nvPr>
            <p:ph type="body" sz="quarter" idx="13"/>
          </p:nvPr>
        </p:nvSpPr>
        <p:spPr>
          <a:xfrm>
            <a:off x="700063" y="1952625"/>
            <a:ext cx="5388587" cy="642529"/>
          </a:xfrm>
        </p:spPr>
        <p:txBody>
          <a:bodyPr rIns="360000" bIns="0" anchor="t" anchorCtr="0"/>
          <a:lstStyle>
            <a:lvl1pPr marL="0" indent="0">
              <a:lnSpc>
                <a:spcPct val="80000"/>
              </a:lnSpc>
              <a:spcBef>
                <a:spcPts val="500"/>
              </a:spcBef>
              <a:buNone/>
              <a:defRPr sz="2400" b="1">
                <a:solidFill>
                  <a:schemeClr val="tx1">
                    <a:lumMod val="90000"/>
                    <a:lumOff val="1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ED6AD26A-0116-97EC-222C-2E0124CA95C9}"/>
              </a:ext>
            </a:extLst>
          </p:cNvPr>
          <p:cNvSpPr>
            <a:spLocks noGrp="1"/>
          </p:cNvSpPr>
          <p:nvPr>
            <p:ph sz="half" idx="2"/>
          </p:nvPr>
        </p:nvSpPr>
        <p:spPr>
          <a:xfrm>
            <a:off x="695325" y="2725785"/>
            <a:ext cx="5400675" cy="3582939"/>
          </a:xfrm>
        </p:spPr>
        <p:txBody>
          <a:bodyPr rIns="360000"/>
          <a:lstStyle>
            <a:lvl1pPr>
              <a:defRPr>
                <a:latin typeface="+mn-lt"/>
                <a:ea typeface="Roboto" panose="02000000000000000000" pitchFamily="2" charset="0"/>
                <a:cs typeface="Roboto" panose="02000000000000000000" pitchFamily="2" charset="0"/>
              </a:defRPr>
            </a:lvl1pPr>
            <a:lvl2pPr>
              <a:defRPr>
                <a:latin typeface="+mn-lt"/>
                <a:ea typeface="Roboto" panose="02000000000000000000" pitchFamily="2" charset="0"/>
                <a:cs typeface="Roboto" panose="02000000000000000000" pitchFamily="2" charset="0"/>
              </a:defRPr>
            </a:lvl2pPr>
            <a:lvl3pPr>
              <a:defRPr>
                <a:latin typeface="+mn-lt"/>
                <a:ea typeface="Roboto" panose="02000000000000000000" pitchFamily="2" charset="0"/>
                <a:cs typeface="Roboto" panose="02000000000000000000" pitchFamily="2" charset="0"/>
              </a:defRPr>
            </a:lvl3pPr>
            <a:lvl4pPr>
              <a:defRPr>
                <a:latin typeface="+mn-lt"/>
                <a:ea typeface="Roboto" panose="02000000000000000000" pitchFamily="2" charset="0"/>
                <a:cs typeface="Roboto" panose="02000000000000000000" pitchFamily="2" charset="0"/>
              </a:defRPr>
            </a:lvl4pPr>
            <a:lvl5pPr>
              <a:defRPr>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5" name="Text Placeholder 4">
            <a:extLst>
              <a:ext uri="{FF2B5EF4-FFF2-40B4-BE49-F238E27FC236}">
                <a16:creationId xmlns:a16="http://schemas.microsoft.com/office/drawing/2014/main" id="{5E9E8A8E-D4FD-4060-A885-5E54552CA149}"/>
              </a:ext>
            </a:extLst>
          </p:cNvPr>
          <p:cNvSpPr>
            <a:spLocks noGrp="1"/>
          </p:cNvSpPr>
          <p:nvPr>
            <p:ph type="body" sz="quarter" idx="3"/>
          </p:nvPr>
        </p:nvSpPr>
        <p:spPr>
          <a:xfrm>
            <a:off x="6108086" y="1952625"/>
            <a:ext cx="5388587" cy="642529"/>
          </a:xfrm>
        </p:spPr>
        <p:txBody>
          <a:bodyPr rIns="360000" bIns="0" anchor="t" anchorCtr="0"/>
          <a:lstStyle>
            <a:lvl1pPr marL="0" indent="0">
              <a:lnSpc>
                <a:spcPct val="80000"/>
              </a:lnSpc>
              <a:spcBef>
                <a:spcPts val="500"/>
              </a:spcBef>
              <a:buNone/>
              <a:defRPr sz="2400" b="1">
                <a:solidFill>
                  <a:schemeClr val="tx1">
                    <a:lumMod val="90000"/>
                    <a:lumOff val="10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549D0006-ABEB-2E7C-4B72-BF63DC731E71}"/>
              </a:ext>
            </a:extLst>
          </p:cNvPr>
          <p:cNvSpPr>
            <a:spLocks noGrp="1"/>
          </p:cNvSpPr>
          <p:nvPr>
            <p:ph sz="quarter" idx="4"/>
          </p:nvPr>
        </p:nvSpPr>
        <p:spPr>
          <a:xfrm>
            <a:off x="6108086" y="2725783"/>
            <a:ext cx="5388587" cy="3582939"/>
          </a:xfrm>
        </p:spPr>
        <p:txBody>
          <a:bodyPr rIns="360000"/>
          <a:lstStyle>
            <a:lvl1pPr>
              <a:defRPr>
                <a:solidFill>
                  <a:schemeClr val="tx1">
                    <a:lumMod val="90000"/>
                    <a:lumOff val="10000"/>
                  </a:schemeClr>
                </a:solidFill>
                <a:latin typeface="+mn-lt"/>
                <a:ea typeface="Roboto" panose="02000000000000000000" pitchFamily="2" charset="0"/>
                <a:cs typeface="Roboto" panose="02000000000000000000" pitchFamily="2" charset="0"/>
              </a:defRPr>
            </a:lvl1pPr>
            <a:lvl2pPr>
              <a:defRPr>
                <a:solidFill>
                  <a:schemeClr val="tx1">
                    <a:lumMod val="90000"/>
                    <a:lumOff val="10000"/>
                  </a:schemeClr>
                </a:solidFill>
                <a:latin typeface="+mn-lt"/>
                <a:ea typeface="Roboto" panose="02000000000000000000" pitchFamily="2" charset="0"/>
                <a:cs typeface="Roboto" panose="02000000000000000000" pitchFamily="2" charset="0"/>
              </a:defRPr>
            </a:lvl2pPr>
            <a:lvl3pPr>
              <a:defRPr>
                <a:solidFill>
                  <a:schemeClr val="tx1">
                    <a:lumMod val="90000"/>
                    <a:lumOff val="10000"/>
                  </a:schemeClr>
                </a:solidFill>
                <a:latin typeface="+mn-lt"/>
                <a:ea typeface="Roboto" panose="02000000000000000000" pitchFamily="2" charset="0"/>
                <a:cs typeface="Roboto" panose="02000000000000000000" pitchFamily="2" charset="0"/>
              </a:defRPr>
            </a:lvl3pPr>
            <a:lvl4pPr>
              <a:defRPr>
                <a:solidFill>
                  <a:schemeClr val="tx1">
                    <a:lumMod val="90000"/>
                    <a:lumOff val="10000"/>
                  </a:schemeClr>
                </a:solidFill>
                <a:latin typeface="+mn-lt"/>
                <a:ea typeface="Roboto" panose="02000000000000000000" pitchFamily="2" charset="0"/>
                <a:cs typeface="Roboto" panose="02000000000000000000" pitchFamily="2" charset="0"/>
              </a:defRPr>
            </a:lvl4pPr>
            <a:lvl5pPr>
              <a:defRPr>
                <a:solidFill>
                  <a:schemeClr val="tx1">
                    <a:lumMod val="90000"/>
                    <a:lumOff val="10000"/>
                  </a:schemeClr>
                </a:solidFill>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3" name="Plassholder for dato 2">
            <a:extLst>
              <a:ext uri="{FF2B5EF4-FFF2-40B4-BE49-F238E27FC236}">
                <a16:creationId xmlns:a16="http://schemas.microsoft.com/office/drawing/2014/main" id="{1BD188C6-C475-EEBB-19DD-1E7E57D4EE6A}"/>
              </a:ext>
              <a:ext uri="{C183D7F6-B498-43B3-948B-1728B52AA6E4}">
                <adec:decorative xmlns:adec="http://schemas.microsoft.com/office/drawing/2017/decorative" val="1"/>
              </a:ext>
            </a:extLst>
          </p:cNvPr>
          <p:cNvSpPr>
            <a:spLocks noGrp="1"/>
          </p:cNvSpPr>
          <p:nvPr>
            <p:ph type="dt" sz="half" idx="14"/>
          </p:nvPr>
        </p:nvSpPr>
        <p:spPr/>
        <p:txBody>
          <a:bodyPr/>
          <a:lstStyle/>
          <a:p>
            <a:fld id="{85013F20-F216-974D-9AFC-AE3F62853751}" type="datetime1">
              <a:rPr lang="nb-NO" smtClean="0"/>
              <a:t>20.11.2024</a:t>
            </a:fld>
            <a:endParaRPr lang="nb-NO" dirty="0"/>
          </a:p>
        </p:txBody>
      </p:sp>
      <p:sp>
        <p:nvSpPr>
          <p:cNvPr id="12" name="Plassholder for bunntekst 11">
            <a:extLst>
              <a:ext uri="{FF2B5EF4-FFF2-40B4-BE49-F238E27FC236}">
                <a16:creationId xmlns:a16="http://schemas.microsoft.com/office/drawing/2014/main" id="{8B686F46-7932-9981-47F3-786BC2BA5155}"/>
              </a:ext>
              <a:ext uri="{C183D7F6-B498-43B3-948B-1728B52AA6E4}">
                <adec:decorative xmlns:adec="http://schemas.microsoft.com/office/drawing/2017/decorative" val="1"/>
              </a:ext>
            </a:extLst>
          </p:cNvPr>
          <p:cNvSpPr>
            <a:spLocks noGrp="1"/>
          </p:cNvSpPr>
          <p:nvPr>
            <p:ph type="ftr" sz="quarter" idx="15"/>
          </p:nvPr>
        </p:nvSpPr>
        <p:spPr/>
        <p:txBody>
          <a:bodyPr/>
          <a:lstStyle/>
          <a:p>
            <a:endParaRPr lang="nb-NO" dirty="0"/>
          </a:p>
        </p:txBody>
      </p:sp>
      <p:sp>
        <p:nvSpPr>
          <p:cNvPr id="14" name="Plassholder for lysbildenummer 13">
            <a:extLst>
              <a:ext uri="{FF2B5EF4-FFF2-40B4-BE49-F238E27FC236}">
                <a16:creationId xmlns:a16="http://schemas.microsoft.com/office/drawing/2014/main" id="{DC554CA7-09B4-83A3-E57E-5EA3B1CAD215}"/>
              </a:ext>
              <a:ext uri="{C183D7F6-B498-43B3-948B-1728B52AA6E4}">
                <adec:decorative xmlns:adec="http://schemas.microsoft.com/office/drawing/2017/decorative" val="1"/>
              </a:ext>
            </a:extLst>
          </p:cNvPr>
          <p:cNvSpPr>
            <a:spLocks noGrp="1"/>
          </p:cNvSpPr>
          <p:nvPr>
            <p:ph type="sldNum" sz="quarter" idx="16"/>
          </p:nvPr>
        </p:nvSpPr>
        <p:spPr/>
        <p:txBody>
          <a:bodyPr/>
          <a:lstStyle/>
          <a:p>
            <a:fld id="{341FD356-1CC0-514B-B5D9-F98600AAE6F5}" type="slidenum">
              <a:rPr lang="nb-NO" smtClean="0"/>
              <a:pPr/>
              <a:t>‹#›</a:t>
            </a:fld>
            <a:endParaRPr lang="nb-NO" dirty="0"/>
          </a:p>
        </p:txBody>
      </p:sp>
      <p:sp>
        <p:nvSpPr>
          <p:cNvPr id="7" name="Tittel 6">
            <a:extLst>
              <a:ext uri="{FF2B5EF4-FFF2-40B4-BE49-F238E27FC236}">
                <a16:creationId xmlns:a16="http://schemas.microsoft.com/office/drawing/2014/main" id="{0C27FCCD-9AA0-D4E6-92AB-AA7FC23102A6}"/>
              </a:ext>
            </a:extLst>
          </p:cNvPr>
          <p:cNvSpPr>
            <a:spLocks noGrp="1"/>
          </p:cNvSpPr>
          <p:nvPr>
            <p:ph type="title"/>
          </p:nvPr>
        </p:nvSpPr>
        <p:spPr/>
        <p:txBody>
          <a:bodyPr/>
          <a:lstStyle/>
          <a:p>
            <a:r>
              <a:rPr lang="en-GB"/>
              <a:t>Click to edit Master title style</a:t>
            </a:r>
            <a:endParaRPr lang="nb-NO"/>
          </a:p>
        </p:txBody>
      </p:sp>
    </p:spTree>
    <p:extLst>
      <p:ext uri="{BB962C8B-B14F-4D97-AF65-F5344CB8AC3E}">
        <p14:creationId xmlns:p14="http://schemas.microsoft.com/office/powerpoint/2010/main" val="17092471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 spalter">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9CF4C90-63C2-709C-872A-EC3FE3414A4B}"/>
              </a:ext>
            </a:extLst>
          </p:cNvPr>
          <p:cNvSpPr>
            <a:spLocks noGrp="1"/>
          </p:cNvSpPr>
          <p:nvPr>
            <p:ph sz="half" idx="1"/>
          </p:nvPr>
        </p:nvSpPr>
        <p:spPr>
          <a:xfrm>
            <a:off x="695326" y="1952626"/>
            <a:ext cx="3602034" cy="4356100"/>
          </a:xfrm>
        </p:spPr>
        <p:txBody>
          <a:bodyPr rIns="360000"/>
          <a:lstStyle>
            <a:lvl1pPr>
              <a:defRPr sz="2000">
                <a:latin typeface="+mn-lt"/>
                <a:ea typeface="Roboto" panose="02000000000000000000" pitchFamily="2" charset="0"/>
                <a:cs typeface="Roboto" panose="02000000000000000000" pitchFamily="2" charset="0"/>
              </a:defRPr>
            </a:lvl1pPr>
            <a:lvl2pPr>
              <a:defRPr sz="1600">
                <a:latin typeface="+mn-lt"/>
                <a:ea typeface="Roboto" panose="02000000000000000000" pitchFamily="2" charset="0"/>
                <a:cs typeface="Roboto" panose="02000000000000000000" pitchFamily="2" charset="0"/>
              </a:defRPr>
            </a:lvl2pPr>
            <a:lvl3pPr>
              <a:defRPr sz="1600">
                <a:latin typeface="+mn-lt"/>
                <a:ea typeface="Roboto" panose="02000000000000000000" pitchFamily="2" charset="0"/>
                <a:cs typeface="Roboto" panose="02000000000000000000" pitchFamily="2" charset="0"/>
              </a:defRPr>
            </a:lvl3pPr>
            <a:lvl4pPr>
              <a:defRPr sz="1600">
                <a:latin typeface="+mn-lt"/>
                <a:ea typeface="Roboto" panose="02000000000000000000" pitchFamily="2" charset="0"/>
                <a:cs typeface="Roboto" panose="02000000000000000000" pitchFamily="2" charset="0"/>
              </a:defRPr>
            </a:lvl4pPr>
            <a:lvl5pPr>
              <a:defRPr sz="1600">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8" name="Content Placeholder 2">
            <a:extLst>
              <a:ext uri="{FF2B5EF4-FFF2-40B4-BE49-F238E27FC236}">
                <a16:creationId xmlns:a16="http://schemas.microsoft.com/office/drawing/2014/main" id="{54C2F6EA-3AD4-B992-0E79-28A87C864450}"/>
              </a:ext>
            </a:extLst>
          </p:cNvPr>
          <p:cNvSpPr>
            <a:spLocks noGrp="1"/>
          </p:cNvSpPr>
          <p:nvPr>
            <p:ph sz="half" idx="13"/>
          </p:nvPr>
        </p:nvSpPr>
        <p:spPr>
          <a:xfrm>
            <a:off x="4309446" y="1952626"/>
            <a:ext cx="3585195" cy="4356100"/>
          </a:xfrm>
        </p:spPr>
        <p:txBody>
          <a:bodyPr rIns="360000"/>
          <a:lstStyle>
            <a:lvl1pPr>
              <a:defRPr sz="2000">
                <a:latin typeface="+mn-lt"/>
                <a:ea typeface="Roboto" panose="02000000000000000000" pitchFamily="2" charset="0"/>
                <a:cs typeface="Roboto" panose="02000000000000000000" pitchFamily="2" charset="0"/>
              </a:defRPr>
            </a:lvl1pPr>
            <a:lvl2pPr>
              <a:defRPr sz="1600">
                <a:latin typeface="+mn-lt"/>
                <a:ea typeface="Roboto" panose="02000000000000000000" pitchFamily="2" charset="0"/>
                <a:cs typeface="Roboto" panose="02000000000000000000" pitchFamily="2" charset="0"/>
              </a:defRPr>
            </a:lvl2pPr>
            <a:lvl3pPr>
              <a:defRPr sz="1600">
                <a:latin typeface="+mn-lt"/>
                <a:ea typeface="Roboto" panose="02000000000000000000" pitchFamily="2" charset="0"/>
                <a:cs typeface="Roboto" panose="02000000000000000000" pitchFamily="2" charset="0"/>
              </a:defRPr>
            </a:lvl3pPr>
            <a:lvl4pPr>
              <a:defRPr sz="1600">
                <a:latin typeface="+mn-lt"/>
                <a:ea typeface="Roboto" panose="02000000000000000000" pitchFamily="2" charset="0"/>
                <a:cs typeface="Roboto" panose="02000000000000000000" pitchFamily="2" charset="0"/>
              </a:defRPr>
            </a:lvl4pPr>
            <a:lvl5pPr>
              <a:defRPr sz="1600">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4" name="Content Placeholder 3">
            <a:extLst>
              <a:ext uri="{FF2B5EF4-FFF2-40B4-BE49-F238E27FC236}">
                <a16:creationId xmlns:a16="http://schemas.microsoft.com/office/drawing/2014/main" id="{A8F33548-D658-F4A3-A123-C7A88D09281E}"/>
              </a:ext>
            </a:extLst>
          </p:cNvPr>
          <p:cNvSpPr>
            <a:spLocks noGrp="1"/>
          </p:cNvSpPr>
          <p:nvPr>
            <p:ph sz="half" idx="2"/>
          </p:nvPr>
        </p:nvSpPr>
        <p:spPr>
          <a:xfrm>
            <a:off x="7898860" y="1952626"/>
            <a:ext cx="3597814" cy="4356100"/>
          </a:xfrm>
        </p:spPr>
        <p:txBody>
          <a:bodyPr rIns="360000"/>
          <a:lstStyle>
            <a:lvl1pPr>
              <a:defRPr sz="2000">
                <a:latin typeface="+mn-lt"/>
                <a:ea typeface="Roboto" panose="02000000000000000000" pitchFamily="2" charset="0"/>
                <a:cs typeface="Roboto" panose="02000000000000000000" pitchFamily="2" charset="0"/>
              </a:defRPr>
            </a:lvl1pPr>
            <a:lvl2pPr>
              <a:defRPr sz="1600">
                <a:latin typeface="+mn-lt"/>
                <a:ea typeface="Roboto" panose="02000000000000000000" pitchFamily="2" charset="0"/>
                <a:cs typeface="Roboto" panose="02000000000000000000" pitchFamily="2" charset="0"/>
              </a:defRPr>
            </a:lvl2pPr>
            <a:lvl3pPr>
              <a:defRPr sz="1600">
                <a:latin typeface="+mn-lt"/>
                <a:ea typeface="Roboto" panose="02000000000000000000" pitchFamily="2" charset="0"/>
                <a:cs typeface="Roboto" panose="02000000000000000000" pitchFamily="2" charset="0"/>
              </a:defRPr>
            </a:lvl3pPr>
            <a:lvl4pPr>
              <a:defRPr sz="1600">
                <a:latin typeface="+mn-lt"/>
                <a:ea typeface="Roboto" panose="02000000000000000000" pitchFamily="2" charset="0"/>
                <a:cs typeface="Roboto" panose="02000000000000000000" pitchFamily="2" charset="0"/>
              </a:defRPr>
            </a:lvl4pPr>
            <a:lvl5pPr>
              <a:defRPr sz="1600">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5" name="Date Placeholder 4">
            <a:extLst>
              <a:ext uri="{FF2B5EF4-FFF2-40B4-BE49-F238E27FC236}">
                <a16:creationId xmlns:a16="http://schemas.microsoft.com/office/drawing/2014/main" id="{1E07F0A7-4F91-0952-D11B-33CAE156358F}"/>
              </a:ext>
              <a:ext uri="{C183D7F6-B498-43B3-948B-1728B52AA6E4}">
                <adec:decorative xmlns:adec="http://schemas.microsoft.com/office/drawing/2017/decorative" val="1"/>
              </a:ext>
            </a:extLst>
          </p:cNvPr>
          <p:cNvSpPr>
            <a:spLocks noGrp="1"/>
          </p:cNvSpPr>
          <p:nvPr>
            <p:ph type="dt" sz="half" idx="10"/>
          </p:nvPr>
        </p:nvSpPr>
        <p:spPr/>
        <p:txBody>
          <a:bodyPr/>
          <a:lstStyle/>
          <a:p>
            <a:fld id="{BC8BD462-C7BE-3C4A-A1C5-82F71756E724}" type="datetime1">
              <a:rPr lang="nb-NO" smtClean="0"/>
              <a:t>20.11.2024</a:t>
            </a:fld>
            <a:endParaRPr lang="nb-NO"/>
          </a:p>
        </p:txBody>
      </p:sp>
      <p:sp>
        <p:nvSpPr>
          <p:cNvPr id="6" name="Footer Placeholder 5">
            <a:extLst>
              <a:ext uri="{FF2B5EF4-FFF2-40B4-BE49-F238E27FC236}">
                <a16:creationId xmlns:a16="http://schemas.microsoft.com/office/drawing/2014/main" id="{A69ADB7D-4B47-2A51-5ED7-8458F24EE48B}"/>
              </a:ext>
              <a:ext uri="{C183D7F6-B498-43B3-948B-1728B52AA6E4}">
                <adec:decorative xmlns:adec="http://schemas.microsoft.com/office/drawing/2017/decorative" val="1"/>
              </a:ext>
            </a:extLst>
          </p:cNvPr>
          <p:cNvSpPr>
            <a:spLocks noGrp="1"/>
          </p:cNvSpPr>
          <p:nvPr>
            <p:ph type="ftr" sz="quarter" idx="11"/>
          </p:nvPr>
        </p:nvSpPr>
        <p:spPr/>
        <p:txBody>
          <a:bodyPr/>
          <a:lstStyle/>
          <a:p>
            <a:endParaRPr lang="nb-NO" dirty="0"/>
          </a:p>
        </p:txBody>
      </p:sp>
      <p:sp>
        <p:nvSpPr>
          <p:cNvPr id="7" name="Slide Number Placeholder 6">
            <a:extLst>
              <a:ext uri="{FF2B5EF4-FFF2-40B4-BE49-F238E27FC236}">
                <a16:creationId xmlns:a16="http://schemas.microsoft.com/office/drawing/2014/main" id="{96F29663-9401-CCED-CB5B-26BB9CC1A17B}"/>
              </a:ext>
              <a:ext uri="{C183D7F6-B498-43B3-948B-1728B52AA6E4}">
                <adec:decorative xmlns:adec="http://schemas.microsoft.com/office/drawing/2017/decorative" val="1"/>
              </a:ext>
            </a:extLst>
          </p:cNvPr>
          <p:cNvSpPr>
            <a:spLocks noGrp="1"/>
          </p:cNvSpPr>
          <p:nvPr>
            <p:ph type="sldNum" sz="quarter" idx="12"/>
          </p:nvPr>
        </p:nvSpPr>
        <p:spPr/>
        <p:txBody>
          <a:bodyPr/>
          <a:lstStyle/>
          <a:p>
            <a:fld id="{341FD356-1CC0-514B-B5D9-F98600AAE6F5}" type="slidenum">
              <a:rPr lang="nb-NO" smtClean="0"/>
              <a:t>‹#›</a:t>
            </a:fld>
            <a:endParaRPr lang="nb-NO"/>
          </a:p>
        </p:txBody>
      </p:sp>
      <p:sp>
        <p:nvSpPr>
          <p:cNvPr id="9" name="Tittel 8">
            <a:extLst>
              <a:ext uri="{FF2B5EF4-FFF2-40B4-BE49-F238E27FC236}">
                <a16:creationId xmlns:a16="http://schemas.microsoft.com/office/drawing/2014/main" id="{C23E695F-0ABB-E096-637C-2ECCB48B6C23}"/>
              </a:ext>
            </a:extLst>
          </p:cNvPr>
          <p:cNvSpPr>
            <a:spLocks noGrp="1"/>
          </p:cNvSpPr>
          <p:nvPr>
            <p:ph type="title"/>
          </p:nvPr>
        </p:nvSpPr>
        <p:spPr/>
        <p:txBody>
          <a:bodyPr/>
          <a:lstStyle/>
          <a:p>
            <a:r>
              <a:rPr lang="en-GB"/>
              <a:t>Click to edit Master title style</a:t>
            </a:r>
            <a:endParaRPr lang="nb-NO"/>
          </a:p>
        </p:txBody>
      </p:sp>
    </p:spTree>
    <p:extLst>
      <p:ext uri="{BB962C8B-B14F-4D97-AF65-F5344CB8AC3E}">
        <p14:creationId xmlns:p14="http://schemas.microsoft.com/office/powerpoint/2010/main" val="42192815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 spalter m titl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A589007-EE6A-CEE5-F2FA-FE9335F60F8E}"/>
              </a:ext>
            </a:extLst>
          </p:cNvPr>
          <p:cNvSpPr>
            <a:spLocks noGrp="1"/>
          </p:cNvSpPr>
          <p:nvPr>
            <p:ph type="body" idx="1"/>
          </p:nvPr>
        </p:nvSpPr>
        <p:spPr>
          <a:xfrm>
            <a:off x="695326" y="1952624"/>
            <a:ext cx="3607541" cy="640800"/>
          </a:xfrm>
        </p:spPr>
        <p:txBody>
          <a:bodyPr rIns="360000" bIns="0" anchor="ctr" anchorCtr="0">
            <a:normAutofit/>
          </a:bodyPr>
          <a:lstStyle>
            <a:lvl1pPr marL="0" indent="0">
              <a:lnSpc>
                <a:spcPct val="90000"/>
              </a:lnSpc>
              <a:spcBef>
                <a:spcPts val="500"/>
              </a:spcBef>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ED6AD26A-0116-97EC-222C-2E0124CA95C9}"/>
              </a:ext>
            </a:extLst>
          </p:cNvPr>
          <p:cNvSpPr>
            <a:spLocks noGrp="1"/>
          </p:cNvSpPr>
          <p:nvPr>
            <p:ph sz="half" idx="2"/>
          </p:nvPr>
        </p:nvSpPr>
        <p:spPr>
          <a:xfrm>
            <a:off x="695326" y="2682240"/>
            <a:ext cx="3607541" cy="3626485"/>
          </a:xfrm>
        </p:spPr>
        <p:txBody>
          <a:bodyPr rIns="360000"/>
          <a:lstStyle>
            <a:lvl1pPr>
              <a:defRPr sz="2000"/>
            </a:lvl1pPr>
            <a:lvl2pPr>
              <a:defRPr sz="1600"/>
            </a:lvl2pPr>
            <a:lvl3pPr>
              <a:defRPr sz="1600"/>
            </a:lvl3pPr>
            <a:lvl4pPr>
              <a:defRPr sz="1600"/>
            </a:lvl4pPr>
            <a:lvl5pPr>
              <a:defRPr sz="1600"/>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10" name="Text Placeholder 2">
            <a:extLst>
              <a:ext uri="{FF2B5EF4-FFF2-40B4-BE49-F238E27FC236}">
                <a16:creationId xmlns:a16="http://schemas.microsoft.com/office/drawing/2014/main" id="{885EAB28-73FB-15AD-8FFA-850775457B5F}"/>
              </a:ext>
            </a:extLst>
          </p:cNvPr>
          <p:cNvSpPr>
            <a:spLocks noGrp="1"/>
          </p:cNvSpPr>
          <p:nvPr>
            <p:ph type="body" idx="13"/>
          </p:nvPr>
        </p:nvSpPr>
        <p:spPr>
          <a:xfrm>
            <a:off x="4314016" y="1952624"/>
            <a:ext cx="3593358" cy="640800"/>
          </a:xfrm>
        </p:spPr>
        <p:txBody>
          <a:bodyPr rIns="360000" bIns="0" anchor="ctr" anchorCtr="0">
            <a:normAutofit/>
          </a:bodyPr>
          <a:lstStyle>
            <a:lvl1pPr marL="0" indent="0">
              <a:lnSpc>
                <a:spcPct val="90000"/>
              </a:lnSpc>
              <a:spcBef>
                <a:spcPts val="500"/>
              </a:spcBef>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11" name="Content Placeholder 3">
            <a:extLst>
              <a:ext uri="{FF2B5EF4-FFF2-40B4-BE49-F238E27FC236}">
                <a16:creationId xmlns:a16="http://schemas.microsoft.com/office/drawing/2014/main" id="{6714B490-DEDA-F33A-F9B2-0AE24945E319}"/>
              </a:ext>
            </a:extLst>
          </p:cNvPr>
          <p:cNvSpPr>
            <a:spLocks noGrp="1"/>
          </p:cNvSpPr>
          <p:nvPr>
            <p:ph sz="half" idx="14"/>
          </p:nvPr>
        </p:nvSpPr>
        <p:spPr>
          <a:xfrm>
            <a:off x="4314016" y="2682240"/>
            <a:ext cx="3582210" cy="3626485"/>
          </a:xfrm>
        </p:spPr>
        <p:txBody>
          <a:bodyPr rIns="360000"/>
          <a:lstStyle>
            <a:lvl1pPr>
              <a:defRPr sz="2000"/>
            </a:lvl1pPr>
            <a:lvl2pPr>
              <a:defRPr sz="1600"/>
            </a:lvl2pPr>
            <a:lvl3pPr>
              <a:defRPr sz="1600"/>
            </a:lvl3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5" name="Text Placeholder 4">
            <a:extLst>
              <a:ext uri="{FF2B5EF4-FFF2-40B4-BE49-F238E27FC236}">
                <a16:creationId xmlns:a16="http://schemas.microsoft.com/office/drawing/2014/main" id="{5E9E8A8E-D4FD-4060-A885-5E54552CA149}"/>
              </a:ext>
            </a:extLst>
          </p:cNvPr>
          <p:cNvSpPr>
            <a:spLocks noGrp="1"/>
          </p:cNvSpPr>
          <p:nvPr>
            <p:ph type="body" sz="quarter" idx="3"/>
          </p:nvPr>
        </p:nvSpPr>
        <p:spPr>
          <a:xfrm>
            <a:off x="7921554" y="1952624"/>
            <a:ext cx="3575120" cy="640800"/>
          </a:xfrm>
        </p:spPr>
        <p:txBody>
          <a:bodyPr rIns="360000" bIns="0" anchor="ctr" anchorCtr="0">
            <a:normAutofit/>
          </a:bodyPr>
          <a:lstStyle>
            <a:lvl1pPr marL="0" indent="0">
              <a:lnSpc>
                <a:spcPct val="90000"/>
              </a:lnSpc>
              <a:spcBef>
                <a:spcPts val="500"/>
              </a:spcBef>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549D0006-ABEB-2E7C-4B72-BF63DC731E71}"/>
              </a:ext>
            </a:extLst>
          </p:cNvPr>
          <p:cNvSpPr>
            <a:spLocks noGrp="1"/>
          </p:cNvSpPr>
          <p:nvPr>
            <p:ph sz="quarter" idx="4"/>
          </p:nvPr>
        </p:nvSpPr>
        <p:spPr>
          <a:xfrm>
            <a:off x="7921553" y="2682240"/>
            <a:ext cx="3575120" cy="3626483"/>
          </a:xfrm>
        </p:spPr>
        <p:txBody>
          <a:bodyPr rIns="360000"/>
          <a:lstStyle>
            <a:lvl1pPr>
              <a:defRPr sz="2000">
                <a:latin typeface="+mn-lt"/>
                <a:ea typeface="Roboto" panose="02000000000000000000" pitchFamily="2" charset="0"/>
                <a:cs typeface="Roboto" panose="02000000000000000000" pitchFamily="2" charset="0"/>
              </a:defRPr>
            </a:lvl1pPr>
            <a:lvl2pPr>
              <a:defRPr sz="1600">
                <a:latin typeface="+mn-lt"/>
                <a:ea typeface="Roboto" panose="02000000000000000000" pitchFamily="2" charset="0"/>
                <a:cs typeface="Roboto" panose="02000000000000000000" pitchFamily="2" charset="0"/>
              </a:defRPr>
            </a:lvl2pPr>
            <a:lvl3pPr>
              <a:defRPr sz="1600">
                <a:latin typeface="+mn-lt"/>
                <a:ea typeface="Roboto" panose="02000000000000000000" pitchFamily="2" charset="0"/>
                <a:cs typeface="Roboto" panose="02000000000000000000" pitchFamily="2" charset="0"/>
              </a:defRPr>
            </a:lvl3pPr>
            <a:lvl4pPr>
              <a:defRPr sz="1600">
                <a:latin typeface="+mn-lt"/>
                <a:ea typeface="Roboto" panose="02000000000000000000" pitchFamily="2" charset="0"/>
                <a:cs typeface="Roboto" panose="02000000000000000000" pitchFamily="2" charset="0"/>
              </a:defRPr>
            </a:lvl4pPr>
            <a:lvl5pPr>
              <a:defRPr sz="1600">
                <a:latin typeface="+mn-lt"/>
                <a:ea typeface="Roboto" panose="02000000000000000000" pitchFamily="2" charset="0"/>
                <a:cs typeface="Roboto" panose="02000000000000000000"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nb-NO" dirty="0"/>
          </a:p>
        </p:txBody>
      </p:sp>
      <p:sp>
        <p:nvSpPr>
          <p:cNvPr id="13" name="Plassholder for dato 12">
            <a:extLst>
              <a:ext uri="{FF2B5EF4-FFF2-40B4-BE49-F238E27FC236}">
                <a16:creationId xmlns:a16="http://schemas.microsoft.com/office/drawing/2014/main" id="{ADE11266-A348-59EE-BC97-CD0F4FEA4675}"/>
              </a:ext>
              <a:ext uri="{C183D7F6-B498-43B3-948B-1728B52AA6E4}">
                <adec:decorative xmlns:adec="http://schemas.microsoft.com/office/drawing/2017/decorative" val="1"/>
              </a:ext>
            </a:extLst>
          </p:cNvPr>
          <p:cNvSpPr>
            <a:spLocks noGrp="1"/>
          </p:cNvSpPr>
          <p:nvPr>
            <p:ph type="dt" sz="half" idx="15"/>
          </p:nvPr>
        </p:nvSpPr>
        <p:spPr/>
        <p:txBody>
          <a:bodyPr/>
          <a:lstStyle/>
          <a:p>
            <a:fld id="{7221F62F-3B54-0E42-8AFB-EBC08EA5D715}" type="datetime1">
              <a:rPr lang="nb-NO" smtClean="0"/>
              <a:t>20.11.2024</a:t>
            </a:fld>
            <a:endParaRPr lang="nb-NO" dirty="0"/>
          </a:p>
        </p:txBody>
      </p:sp>
      <p:sp>
        <p:nvSpPr>
          <p:cNvPr id="14" name="Plassholder for bunntekst 13">
            <a:extLst>
              <a:ext uri="{FF2B5EF4-FFF2-40B4-BE49-F238E27FC236}">
                <a16:creationId xmlns:a16="http://schemas.microsoft.com/office/drawing/2014/main" id="{6C8C9645-CF8F-B4DC-A308-EC68F383E291}"/>
              </a:ext>
              <a:ext uri="{C183D7F6-B498-43B3-948B-1728B52AA6E4}">
                <adec:decorative xmlns:adec="http://schemas.microsoft.com/office/drawing/2017/decorative" val="1"/>
              </a:ext>
            </a:extLst>
          </p:cNvPr>
          <p:cNvSpPr>
            <a:spLocks noGrp="1"/>
          </p:cNvSpPr>
          <p:nvPr>
            <p:ph type="ftr" sz="quarter" idx="16"/>
          </p:nvPr>
        </p:nvSpPr>
        <p:spPr/>
        <p:txBody>
          <a:bodyPr/>
          <a:lstStyle/>
          <a:p>
            <a:endParaRPr lang="nb-NO" dirty="0"/>
          </a:p>
        </p:txBody>
      </p:sp>
      <p:sp>
        <p:nvSpPr>
          <p:cNvPr id="16" name="Plassholder for lysbildenummer 15">
            <a:extLst>
              <a:ext uri="{FF2B5EF4-FFF2-40B4-BE49-F238E27FC236}">
                <a16:creationId xmlns:a16="http://schemas.microsoft.com/office/drawing/2014/main" id="{200AE5F9-1C2E-04BF-1A0A-2C503246A3F3}"/>
              </a:ext>
              <a:ext uri="{C183D7F6-B498-43B3-948B-1728B52AA6E4}">
                <adec:decorative xmlns:adec="http://schemas.microsoft.com/office/drawing/2017/decorative" val="1"/>
              </a:ext>
            </a:extLst>
          </p:cNvPr>
          <p:cNvSpPr>
            <a:spLocks noGrp="1"/>
          </p:cNvSpPr>
          <p:nvPr>
            <p:ph type="sldNum" sz="quarter" idx="17"/>
          </p:nvPr>
        </p:nvSpPr>
        <p:spPr/>
        <p:txBody>
          <a:bodyPr/>
          <a:lstStyle/>
          <a:p>
            <a:fld id="{341FD356-1CC0-514B-B5D9-F98600AAE6F5}" type="slidenum">
              <a:rPr lang="nb-NO" smtClean="0"/>
              <a:pPr/>
              <a:t>‹#›</a:t>
            </a:fld>
            <a:endParaRPr lang="nb-NO" dirty="0"/>
          </a:p>
        </p:txBody>
      </p:sp>
      <p:sp>
        <p:nvSpPr>
          <p:cNvPr id="7" name="Tittel 6">
            <a:extLst>
              <a:ext uri="{FF2B5EF4-FFF2-40B4-BE49-F238E27FC236}">
                <a16:creationId xmlns:a16="http://schemas.microsoft.com/office/drawing/2014/main" id="{ED3C7BFD-1BF8-0A49-36D6-509010B02104}"/>
              </a:ext>
            </a:extLst>
          </p:cNvPr>
          <p:cNvSpPr>
            <a:spLocks noGrp="1"/>
          </p:cNvSpPr>
          <p:nvPr>
            <p:ph type="title"/>
          </p:nvPr>
        </p:nvSpPr>
        <p:spPr/>
        <p:txBody>
          <a:bodyPr/>
          <a:lstStyle/>
          <a:p>
            <a:r>
              <a:rPr lang="en-GB"/>
              <a:t>Click to edit Master title style</a:t>
            </a:r>
            <a:endParaRPr lang="nb-NO"/>
          </a:p>
        </p:txBody>
      </p:sp>
    </p:spTree>
    <p:extLst>
      <p:ext uri="{BB962C8B-B14F-4D97-AF65-F5344CB8AC3E}">
        <p14:creationId xmlns:p14="http://schemas.microsoft.com/office/powerpoint/2010/main" val="17215955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2.sv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ound Single Corner of Rectangle 10">
            <a:extLst>
              <a:ext uri="{FF2B5EF4-FFF2-40B4-BE49-F238E27FC236}">
                <a16:creationId xmlns:a16="http://schemas.microsoft.com/office/drawing/2014/main" id="{077A94D6-BECE-8552-A3E8-6334DF9FE3D9}"/>
              </a:ext>
              <a:ext uri="{C183D7F6-B498-43B3-948B-1728B52AA6E4}">
                <adec:decorative xmlns:adec="http://schemas.microsoft.com/office/drawing/2017/decorative" val="1"/>
              </a:ext>
            </a:extLst>
          </p:cNvPr>
          <p:cNvSpPr/>
          <p:nvPr userDrawn="1"/>
        </p:nvSpPr>
        <p:spPr>
          <a:xfrm>
            <a:off x="0" y="6308725"/>
            <a:ext cx="12192000" cy="549275"/>
          </a:xfrm>
          <a:prstGeom prst="round1Rect">
            <a:avLst>
              <a:gd name="adj" fmla="val 41687"/>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solidFill>
                <a:schemeClr val="tx1"/>
              </a:solidFill>
            </a:endParaRPr>
          </a:p>
        </p:txBody>
      </p:sp>
      <p:pic>
        <p:nvPicPr>
          <p:cNvPr id="8" name="Grafikk 7">
            <a:extLst>
              <a:ext uri="{FF2B5EF4-FFF2-40B4-BE49-F238E27FC236}">
                <a16:creationId xmlns:a16="http://schemas.microsoft.com/office/drawing/2014/main" id="{F321F365-1F59-1477-7A2C-4F42DECC6D75}"/>
              </a:ext>
              <a:ext uri="{C183D7F6-B498-43B3-948B-1728B52AA6E4}">
                <adec:decorative xmlns:adec="http://schemas.microsoft.com/office/drawing/2017/decorative" val="1"/>
              </a:ext>
            </a:extLst>
          </p:cNvPr>
          <p:cNvPicPr>
            <a:picLocks noChangeAspect="1"/>
          </p:cNvPicPr>
          <p:nvPr userDrawn="1"/>
        </p:nvPicPr>
        <p:blipFill>
          <a:blip r:embed="rId26">
            <a:extLst>
              <a:ext uri="{96DAC541-7B7A-43D3-8B79-37D633B846F1}">
                <asvg:svgBlip xmlns:asvg="http://schemas.microsoft.com/office/drawing/2016/SVG/main" r:embed="rId27"/>
              </a:ext>
            </a:extLst>
          </a:blip>
          <a:stretch>
            <a:fillRect/>
          </a:stretch>
        </p:blipFill>
        <p:spPr>
          <a:xfrm>
            <a:off x="208938" y="6486612"/>
            <a:ext cx="288000" cy="193500"/>
          </a:xfrm>
          <a:prstGeom prst="rect">
            <a:avLst/>
          </a:prstGeom>
        </p:spPr>
      </p:pic>
      <p:sp>
        <p:nvSpPr>
          <p:cNvPr id="2" name="Title Placeholder 1">
            <a:extLst>
              <a:ext uri="{FF2B5EF4-FFF2-40B4-BE49-F238E27FC236}">
                <a16:creationId xmlns:a16="http://schemas.microsoft.com/office/drawing/2014/main" id="{3296377E-9BCD-9C71-7D7B-E651B21FE795}"/>
              </a:ext>
            </a:extLst>
          </p:cNvPr>
          <p:cNvSpPr>
            <a:spLocks noGrp="1"/>
          </p:cNvSpPr>
          <p:nvPr>
            <p:ph type="title"/>
          </p:nvPr>
        </p:nvSpPr>
        <p:spPr>
          <a:xfrm>
            <a:off x="695326" y="620713"/>
            <a:ext cx="9721850" cy="1044575"/>
          </a:xfrm>
          <a:prstGeom prst="rect">
            <a:avLst/>
          </a:prstGeom>
        </p:spPr>
        <p:txBody>
          <a:bodyPr vert="horz" lIns="0" tIns="0" rIns="0" bIns="0" rtlCol="0" anchor="t" anchorCtr="0">
            <a:normAutofit/>
          </a:bodyPr>
          <a:lstStyle/>
          <a:p>
            <a:r>
              <a:rPr lang="nb-NO"/>
              <a:t>Klikk for å redigere tittelstil</a:t>
            </a:r>
            <a:endParaRPr lang="nb-NO" dirty="0"/>
          </a:p>
        </p:txBody>
      </p:sp>
      <p:sp>
        <p:nvSpPr>
          <p:cNvPr id="3" name="Text Placeholder 2">
            <a:extLst>
              <a:ext uri="{FF2B5EF4-FFF2-40B4-BE49-F238E27FC236}">
                <a16:creationId xmlns:a16="http://schemas.microsoft.com/office/drawing/2014/main" id="{8E90BB8E-72F1-6DCB-E97A-20087088A3F0}"/>
              </a:ext>
            </a:extLst>
          </p:cNvPr>
          <p:cNvSpPr>
            <a:spLocks noGrp="1"/>
          </p:cNvSpPr>
          <p:nvPr>
            <p:ph type="body" idx="1"/>
          </p:nvPr>
        </p:nvSpPr>
        <p:spPr>
          <a:xfrm>
            <a:off x="695326" y="1952625"/>
            <a:ext cx="9721850" cy="4163254"/>
          </a:xfrm>
          <a:prstGeom prst="rect">
            <a:avLst/>
          </a:prstGeom>
        </p:spPr>
        <p:txBody>
          <a:bodyPr vert="horz" lIns="0" tIns="0" rIns="0" bIns="0" rtlCol="0">
            <a:normAutofit/>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endParaRPr lang="nb-NO" dirty="0"/>
          </a:p>
        </p:txBody>
      </p:sp>
      <p:sp>
        <p:nvSpPr>
          <p:cNvPr id="4" name="Date Placeholder 3">
            <a:extLst>
              <a:ext uri="{FF2B5EF4-FFF2-40B4-BE49-F238E27FC236}">
                <a16:creationId xmlns:a16="http://schemas.microsoft.com/office/drawing/2014/main" id="{17ABEE82-67D0-8500-8B50-44E3E88AC591}"/>
              </a:ext>
              <a:ext uri="{C183D7F6-B498-43B3-948B-1728B52AA6E4}">
                <adec:decorative xmlns:adec="http://schemas.microsoft.com/office/drawing/2017/decorative" val="1"/>
              </a:ext>
            </a:extLst>
          </p:cNvPr>
          <p:cNvSpPr>
            <a:spLocks noGrp="1"/>
          </p:cNvSpPr>
          <p:nvPr>
            <p:ph type="dt" sz="half" idx="2"/>
          </p:nvPr>
        </p:nvSpPr>
        <p:spPr>
          <a:xfrm>
            <a:off x="8975725" y="6460962"/>
            <a:ext cx="1441450" cy="244800"/>
          </a:xfrm>
          <a:prstGeom prst="rect">
            <a:avLst/>
          </a:prstGeom>
        </p:spPr>
        <p:txBody>
          <a:bodyPr vert="horz" lIns="0" tIns="0" rIns="0" bIns="0" rtlCol="0" anchor="ctr" anchorCtr="0"/>
          <a:lstStyle>
            <a:lvl1pPr algn="r">
              <a:defRPr sz="900">
                <a:solidFill>
                  <a:schemeClr val="accent3"/>
                </a:solidFill>
                <a:latin typeface="+mn-lt"/>
                <a:ea typeface="Roboto" panose="02000000000000000000" pitchFamily="2" charset="0"/>
                <a:cs typeface="Roboto" panose="02000000000000000000" pitchFamily="2" charset="0"/>
              </a:defRPr>
            </a:lvl1pPr>
          </a:lstStyle>
          <a:p>
            <a:fld id="{615CD096-5B77-454C-A5B6-D006E652560D}" type="datetime1">
              <a:rPr lang="nb-NO" smtClean="0"/>
              <a:pPr/>
              <a:t>20.11.2024</a:t>
            </a:fld>
            <a:endParaRPr lang="nb-NO" dirty="0"/>
          </a:p>
        </p:txBody>
      </p:sp>
      <p:sp>
        <p:nvSpPr>
          <p:cNvPr id="5" name="Footer Placeholder 4">
            <a:extLst>
              <a:ext uri="{FF2B5EF4-FFF2-40B4-BE49-F238E27FC236}">
                <a16:creationId xmlns:a16="http://schemas.microsoft.com/office/drawing/2014/main" id="{E849AC1F-52BA-7486-B3F5-084EE7EC2FD7}"/>
              </a:ext>
              <a:ext uri="{C183D7F6-B498-43B3-948B-1728B52AA6E4}">
                <adec:decorative xmlns:adec="http://schemas.microsoft.com/office/drawing/2017/decorative" val="1"/>
              </a:ext>
            </a:extLst>
          </p:cNvPr>
          <p:cNvSpPr>
            <a:spLocks noGrp="1"/>
          </p:cNvSpPr>
          <p:nvPr>
            <p:ph type="ftr" sz="quarter" idx="3"/>
          </p:nvPr>
        </p:nvSpPr>
        <p:spPr>
          <a:xfrm>
            <a:off x="1055688" y="6460962"/>
            <a:ext cx="7200900" cy="244800"/>
          </a:xfrm>
          <a:prstGeom prst="rect">
            <a:avLst/>
          </a:prstGeom>
        </p:spPr>
        <p:txBody>
          <a:bodyPr vert="horz" lIns="0" tIns="0" rIns="0" bIns="0" rtlCol="0" anchor="ctr" anchorCtr="0"/>
          <a:lstStyle>
            <a:lvl1pPr algn="l">
              <a:defRPr sz="900">
                <a:solidFill>
                  <a:schemeClr val="tx1"/>
                </a:solidFill>
                <a:latin typeface="+mn-lt"/>
                <a:ea typeface="Roboto" panose="02000000000000000000" pitchFamily="2" charset="0"/>
                <a:cs typeface="Roboto" panose="02000000000000000000" pitchFamily="2" charset="0"/>
              </a:defRPr>
            </a:lvl1pPr>
          </a:lstStyle>
          <a:p>
            <a:endParaRPr lang="nb-NO" dirty="0"/>
          </a:p>
        </p:txBody>
      </p:sp>
      <p:sp>
        <p:nvSpPr>
          <p:cNvPr id="6" name="Slide Number Placeholder 5">
            <a:extLst>
              <a:ext uri="{FF2B5EF4-FFF2-40B4-BE49-F238E27FC236}">
                <a16:creationId xmlns:a16="http://schemas.microsoft.com/office/drawing/2014/main" id="{666D9266-D53E-DABB-1517-5C48E7C9A8AA}"/>
              </a:ext>
              <a:ext uri="{C183D7F6-B498-43B3-948B-1728B52AA6E4}">
                <adec:decorative xmlns:adec="http://schemas.microsoft.com/office/drawing/2017/decorative" val="1"/>
              </a:ext>
            </a:extLst>
          </p:cNvPr>
          <p:cNvSpPr>
            <a:spLocks noGrp="1"/>
          </p:cNvSpPr>
          <p:nvPr>
            <p:ph type="sldNum" sz="quarter" idx="4"/>
          </p:nvPr>
        </p:nvSpPr>
        <p:spPr>
          <a:xfrm>
            <a:off x="10417174" y="6460962"/>
            <a:ext cx="1441449" cy="244800"/>
          </a:xfrm>
          <a:prstGeom prst="rect">
            <a:avLst/>
          </a:prstGeom>
        </p:spPr>
        <p:txBody>
          <a:bodyPr vert="horz" lIns="0" tIns="0" rIns="0" bIns="0" rtlCol="0" anchor="ctr" anchorCtr="0"/>
          <a:lstStyle>
            <a:lvl1pPr algn="r">
              <a:defRPr sz="900" b="1">
                <a:solidFill>
                  <a:schemeClr val="accent3"/>
                </a:solidFill>
                <a:latin typeface="+mn-lt"/>
                <a:ea typeface="Roboto" panose="02000000000000000000" pitchFamily="2" charset="0"/>
                <a:cs typeface="Roboto" panose="02000000000000000000" pitchFamily="2" charset="0"/>
              </a:defRPr>
            </a:lvl1pPr>
          </a:lstStyle>
          <a:p>
            <a:fld id="{341FD356-1CC0-514B-B5D9-F98600AAE6F5}" type="slidenum">
              <a:rPr lang="nb-NO" smtClean="0"/>
              <a:pPr/>
              <a:t>‹#›</a:t>
            </a:fld>
            <a:endParaRPr lang="nb-NO" dirty="0"/>
          </a:p>
        </p:txBody>
      </p:sp>
    </p:spTree>
    <p:extLst>
      <p:ext uri="{BB962C8B-B14F-4D97-AF65-F5344CB8AC3E}">
        <p14:creationId xmlns:p14="http://schemas.microsoft.com/office/powerpoint/2010/main" val="2628544871"/>
      </p:ext>
    </p:extLst>
  </p:cSld>
  <p:clrMap bg1="lt1" tx1="dk1" bg2="lt2" tx2="dk2" accent1="accent1" accent2="accent2" accent3="accent3" accent4="accent4" accent5="accent5" accent6="accent6" hlink="hlink" folHlink="folHlink"/>
  <p:sldLayoutIdLst>
    <p:sldLayoutId id="2147483682" r:id="rId1"/>
    <p:sldLayoutId id="2147483686" r:id="rId2"/>
    <p:sldLayoutId id="2147483723" r:id="rId3"/>
    <p:sldLayoutId id="2147483690" r:id="rId4"/>
    <p:sldLayoutId id="2147483722" r:id="rId5"/>
    <p:sldLayoutId id="2147483652" r:id="rId6"/>
    <p:sldLayoutId id="2147483653" r:id="rId7"/>
    <p:sldLayoutId id="2147483662" r:id="rId8"/>
    <p:sldLayoutId id="2147483663" r:id="rId9"/>
    <p:sldLayoutId id="2147483693" r:id="rId10"/>
    <p:sldLayoutId id="2147483726" r:id="rId11"/>
    <p:sldLayoutId id="2147483694" r:id="rId12"/>
    <p:sldLayoutId id="2147483696" r:id="rId13"/>
    <p:sldLayoutId id="2147483697" r:id="rId14"/>
    <p:sldLayoutId id="2147483664" r:id="rId15"/>
    <p:sldLayoutId id="2147483673" r:id="rId16"/>
    <p:sldLayoutId id="2147483668" r:id="rId17"/>
    <p:sldLayoutId id="2147483724" r:id="rId18"/>
    <p:sldLayoutId id="2147483675" r:id="rId19"/>
    <p:sldLayoutId id="2147483676" r:id="rId20"/>
    <p:sldLayoutId id="2147483698" r:id="rId21"/>
    <p:sldLayoutId id="2147483699" r:id="rId22"/>
    <p:sldLayoutId id="2147483695" r:id="rId23"/>
    <p:sldLayoutId id="2147483725" r:id="rId24"/>
  </p:sldLayoutIdLst>
  <p:hf hdr="0" ftr="0" dt="0"/>
  <p:txStyles>
    <p:titleStyle>
      <a:lvl1pPr algn="l" defTabSz="914400" rtl="0" eaLnBrk="1" latinLnBrk="0" hangingPunct="1">
        <a:lnSpc>
          <a:spcPct val="100000"/>
        </a:lnSpc>
        <a:spcBef>
          <a:spcPct val="0"/>
        </a:spcBef>
        <a:buNone/>
        <a:defRPr sz="3600" b="1" kern="1200" baseline="0">
          <a:solidFill>
            <a:schemeClr val="accent1"/>
          </a:solidFill>
          <a:latin typeface="+mj-lt"/>
          <a:ea typeface="+mj-ea"/>
          <a:cs typeface="+mj-cs"/>
        </a:defRPr>
      </a:lvl1pPr>
    </p:titleStyle>
    <p:bodyStyle>
      <a:lvl1pPr marL="228600" indent="-228600" algn="l" defTabSz="914400" rtl="0" eaLnBrk="1" latinLnBrk="0" hangingPunct="1">
        <a:lnSpc>
          <a:spcPct val="110000"/>
        </a:lnSpc>
        <a:spcBef>
          <a:spcPts val="1000"/>
        </a:spcBef>
        <a:buClr>
          <a:schemeClr val="accent3"/>
        </a:buClr>
        <a:buFont typeface="Arial" panose="020B0604020202020204" pitchFamily="34" charset="0"/>
        <a:buChar char="•"/>
        <a:defRPr sz="2400" kern="1200">
          <a:solidFill>
            <a:schemeClr val="tx1">
              <a:lumMod val="90000"/>
              <a:lumOff val="10000"/>
            </a:schemeClr>
          </a:solidFill>
          <a:latin typeface="+mn-lt"/>
          <a:ea typeface="Roboto" panose="02000000000000000000" pitchFamily="2" charset="0"/>
          <a:cs typeface="Roboto" panose="02000000000000000000" pitchFamily="2" charset="0"/>
        </a:defRPr>
      </a:lvl1pPr>
      <a:lvl2pPr marL="504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lumMod val="90000"/>
              <a:lumOff val="10000"/>
            </a:schemeClr>
          </a:solidFill>
          <a:latin typeface="+mn-lt"/>
          <a:ea typeface="Roboto" panose="02000000000000000000" pitchFamily="2" charset="0"/>
          <a:cs typeface="Roboto" panose="02000000000000000000" pitchFamily="2" charset="0"/>
        </a:defRPr>
      </a:lvl2pPr>
      <a:lvl3pPr marL="720000" indent="-228600" algn="l" defTabSz="914400" rtl="0" eaLnBrk="1" latinLnBrk="0" hangingPunct="1">
        <a:lnSpc>
          <a:spcPct val="130000"/>
        </a:lnSpc>
        <a:spcBef>
          <a:spcPts val="500"/>
        </a:spcBef>
        <a:buFont typeface="Arial" panose="020B0604020202020204" pitchFamily="34" charset="0"/>
        <a:buChar char="•"/>
        <a:defRPr sz="1800" kern="1200">
          <a:solidFill>
            <a:schemeClr val="tx1">
              <a:lumMod val="90000"/>
              <a:lumOff val="10000"/>
            </a:schemeClr>
          </a:solidFill>
          <a:latin typeface="+mn-lt"/>
          <a:ea typeface="Roboto" panose="02000000000000000000" pitchFamily="2" charset="0"/>
          <a:cs typeface="Roboto" panose="02000000000000000000" pitchFamily="2" charset="0"/>
        </a:defRPr>
      </a:lvl3pPr>
      <a:lvl4pPr marL="936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90000"/>
              <a:lumOff val="10000"/>
            </a:schemeClr>
          </a:solidFill>
          <a:latin typeface="+mn-lt"/>
          <a:ea typeface="Roboto" panose="02000000000000000000" pitchFamily="2" charset="0"/>
          <a:cs typeface="Roboto" panose="02000000000000000000" pitchFamily="2" charset="0"/>
        </a:defRPr>
      </a:lvl4pPr>
      <a:lvl5pPr marL="1152000" indent="-228600" algn="l" defTabSz="914400" rtl="0" eaLnBrk="1" latinLnBrk="0" hangingPunct="1">
        <a:lnSpc>
          <a:spcPct val="120000"/>
        </a:lnSpc>
        <a:spcBef>
          <a:spcPts val="500"/>
        </a:spcBef>
        <a:buFont typeface="Arial" panose="020B0604020202020204" pitchFamily="34" charset="0"/>
        <a:buChar char="•"/>
        <a:defRPr sz="1600" kern="1200">
          <a:solidFill>
            <a:schemeClr val="tx1">
              <a:lumMod val="90000"/>
              <a:lumOff val="10000"/>
            </a:schemeClr>
          </a:solidFill>
          <a:latin typeface="+mn-lt"/>
          <a:ea typeface="Roboto" panose="02000000000000000000" pitchFamily="2" charset="0"/>
          <a:cs typeface="Roboto"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pos="211" userDrawn="1">
          <p15:clr>
            <a:srgbClr val="F26B43"/>
          </p15:clr>
        </p15:guide>
        <p15:guide id="4" orient="horz" pos="3974" userDrawn="1">
          <p15:clr>
            <a:srgbClr val="F26B43"/>
          </p15:clr>
        </p15:guide>
        <p15:guide id="5" orient="horz" pos="1049" userDrawn="1">
          <p15:clr>
            <a:srgbClr val="F26B43"/>
          </p15:clr>
        </p15:guide>
        <p15:guide id="6" pos="7469" userDrawn="1">
          <p15:clr>
            <a:srgbClr val="F26B43"/>
          </p15:clr>
        </p15:guide>
        <p15:guide id="7" pos="1572" userDrawn="1">
          <p15:clr>
            <a:srgbClr val="F26B43"/>
          </p15:clr>
        </p15:guide>
        <p15:guide id="8" pos="5654" userDrawn="1">
          <p15:clr>
            <a:srgbClr val="F26B43"/>
          </p15:clr>
        </p15:guide>
        <p15:guide id="9" pos="1118" userDrawn="1">
          <p15:clr>
            <a:srgbClr val="9FCC3B"/>
          </p15:clr>
        </p15:guide>
        <p15:guide id="10" pos="3386" userDrawn="1">
          <p15:clr>
            <a:srgbClr val="F26B43"/>
          </p15:clr>
        </p15:guide>
        <p15:guide id="11" pos="6562" userDrawn="1">
          <p15:clr>
            <a:srgbClr val="9FCC3B"/>
          </p15:clr>
        </p15:guide>
        <p15:guide id="12" pos="4747" userDrawn="1">
          <p15:clr>
            <a:srgbClr val="F26B43"/>
          </p15:clr>
        </p15:guide>
        <p15:guide id="13" pos="665" userDrawn="1">
          <p15:clr>
            <a:srgbClr val="F26B43"/>
          </p15:clr>
        </p15:guide>
        <p15:guide id="14" pos="6992" userDrawn="1">
          <p15:clr>
            <a:srgbClr val="F26B43"/>
          </p15:clr>
        </p15:guide>
        <p15:guide id="15" pos="6108" userDrawn="1">
          <p15:clr>
            <a:srgbClr val="F26B43"/>
          </p15:clr>
        </p15:guide>
        <p15:guide id="16" pos="5201" userDrawn="1">
          <p15:clr>
            <a:srgbClr val="F26B43"/>
          </p15:clr>
        </p15:guide>
        <p15:guide id="17" pos="4294" userDrawn="1">
          <p15:clr>
            <a:srgbClr val="F26B43"/>
          </p15:clr>
        </p15:guide>
        <p15:guide id="18" pos="2933" userDrawn="1">
          <p15:clr>
            <a:srgbClr val="F26B43"/>
          </p15:clr>
        </p15:guide>
        <p15:guide id="19" pos="2479" userDrawn="1">
          <p15:clr>
            <a:srgbClr val="F26B43"/>
          </p15:clr>
        </p15:guide>
        <p15:guide id="20" pos="2026" userDrawn="1">
          <p15:clr>
            <a:srgbClr val="F26B43"/>
          </p15:clr>
        </p15:guide>
        <p15:guide id="21" pos="438" userDrawn="1">
          <p15:clr>
            <a:srgbClr val="F26B43"/>
          </p15:clr>
        </p15:guide>
        <p15:guide id="22" pos="7242" userDrawn="1">
          <p15:clr>
            <a:srgbClr val="F26B43"/>
          </p15:clr>
        </p15:guide>
        <p15:guide id="23" orient="horz" pos="210" userDrawn="1">
          <p15:clr>
            <a:srgbClr val="F26B43"/>
          </p15:clr>
        </p15:guide>
        <p15:guide id="24" orient="horz" pos="4110" userDrawn="1">
          <p15:clr>
            <a:srgbClr val="F26B43"/>
          </p15:clr>
        </p15:guide>
        <p15:guide id="25" orient="horz" pos="1230" userDrawn="1">
          <p15:clr>
            <a:srgbClr val="F26B43"/>
          </p15:clr>
        </p15:guide>
        <p15:guide id="26" orient="horz" pos="391"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1.xml"/><Relationship Id="rId5" Type="http://schemas.openxmlformats.org/officeDocument/2006/relationships/image" Target="../media/image15.svg"/><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33E45F-FC74-03E6-CCA8-1C753BA561E4}"/>
              </a:ext>
            </a:extLst>
          </p:cNvPr>
          <p:cNvSpPr>
            <a:spLocks noGrp="1"/>
          </p:cNvSpPr>
          <p:nvPr>
            <p:ph type="title"/>
          </p:nvPr>
        </p:nvSpPr>
        <p:spPr>
          <a:xfrm>
            <a:off x="1774825" y="1230223"/>
            <a:ext cx="8642350" cy="2381430"/>
          </a:xfrm>
        </p:spPr>
        <p:txBody>
          <a:bodyPr>
            <a:normAutofit fontScale="90000"/>
          </a:bodyPr>
          <a:lstStyle/>
          <a:p>
            <a:r>
              <a:rPr lang="nb-NO" noProof="0" dirty="0"/>
              <a:t>Sammen skal vi gjøre det tryggere å motta og å gi helse- og omsorgstjenester </a:t>
            </a:r>
          </a:p>
        </p:txBody>
      </p:sp>
      <p:sp>
        <p:nvSpPr>
          <p:cNvPr id="5" name="Text Placeholder 4">
            <a:extLst>
              <a:ext uri="{FF2B5EF4-FFF2-40B4-BE49-F238E27FC236}">
                <a16:creationId xmlns:a16="http://schemas.microsoft.com/office/drawing/2014/main" id="{BBDCF373-47A5-0385-46FD-306584775521}"/>
              </a:ext>
            </a:extLst>
          </p:cNvPr>
          <p:cNvSpPr>
            <a:spLocks noGrp="1"/>
          </p:cNvSpPr>
          <p:nvPr>
            <p:ph type="body" sz="quarter" idx="14"/>
          </p:nvPr>
        </p:nvSpPr>
        <p:spPr/>
        <p:txBody>
          <a:bodyPr/>
          <a:lstStyle/>
          <a:p>
            <a:endParaRPr lang="nb-NO"/>
          </a:p>
        </p:txBody>
      </p:sp>
      <p:sp>
        <p:nvSpPr>
          <p:cNvPr id="24" name="Freeform 23">
            <a:extLst>
              <a:ext uri="{FF2B5EF4-FFF2-40B4-BE49-F238E27FC236}">
                <a16:creationId xmlns:a16="http://schemas.microsoft.com/office/drawing/2014/main" id="{C64128E2-84AC-83CE-5F3C-42FE1A931EE7}"/>
              </a:ext>
            </a:extLst>
          </p:cNvPr>
          <p:cNvSpPr/>
          <p:nvPr/>
        </p:nvSpPr>
        <p:spPr>
          <a:xfrm>
            <a:off x="1774825" y="4953459"/>
            <a:ext cx="1593850" cy="398926"/>
          </a:xfrm>
          <a:custGeom>
            <a:avLst/>
            <a:gdLst>
              <a:gd name="connsiteX0" fmla="*/ 2391250 w 3189073"/>
              <a:gd name="connsiteY0" fmla="*/ 399098 h 798195"/>
              <a:gd name="connsiteX1" fmla="*/ 2391322 w 3189073"/>
              <a:gd name="connsiteY1" fmla="*/ 400050 h 798195"/>
              <a:gd name="connsiteX2" fmla="*/ 2391250 w 3189073"/>
              <a:gd name="connsiteY2" fmla="*/ 400050 h 798195"/>
              <a:gd name="connsiteX3" fmla="*/ 2646267 w 3189073"/>
              <a:gd name="connsiteY3" fmla="*/ 399097 h 798195"/>
              <a:gd name="connsiteX4" fmla="*/ 2789951 w 3189073"/>
              <a:gd name="connsiteY4" fmla="*/ 399097 h 798195"/>
              <a:gd name="connsiteX5" fmla="*/ 2789951 w 3189073"/>
              <a:gd name="connsiteY5" fmla="*/ 430529 h 798195"/>
              <a:gd name="connsiteX6" fmla="*/ 2677668 w 3189073"/>
              <a:gd name="connsiteY6" fmla="*/ 631507 h 798195"/>
              <a:gd name="connsiteX7" fmla="*/ 2645315 w 3189073"/>
              <a:gd name="connsiteY7" fmla="*/ 612457 h 798195"/>
              <a:gd name="connsiteX8" fmla="*/ 2749986 w 3189073"/>
              <a:gd name="connsiteY8" fmla="*/ 432435 h 798195"/>
              <a:gd name="connsiteX9" fmla="*/ 2646267 w 3189073"/>
              <a:gd name="connsiteY9" fmla="*/ 432435 h 798195"/>
              <a:gd name="connsiteX10" fmla="*/ 1806046 w 3189073"/>
              <a:gd name="connsiteY10" fmla="*/ 350520 h 798195"/>
              <a:gd name="connsiteX11" fmla="*/ 1787015 w 3189073"/>
              <a:gd name="connsiteY11" fmla="*/ 355283 h 798195"/>
              <a:gd name="connsiteX12" fmla="*/ 1773693 w 3189073"/>
              <a:gd name="connsiteY12" fmla="*/ 366713 h 798195"/>
              <a:gd name="connsiteX13" fmla="*/ 1766081 w 3189073"/>
              <a:gd name="connsiteY13" fmla="*/ 381953 h 798195"/>
              <a:gd name="connsiteX14" fmla="*/ 1763226 w 3189073"/>
              <a:gd name="connsiteY14" fmla="*/ 399097 h 798195"/>
              <a:gd name="connsiteX15" fmla="*/ 1766081 w 3189073"/>
              <a:gd name="connsiteY15" fmla="*/ 417195 h 798195"/>
              <a:gd name="connsiteX16" fmla="*/ 1773693 w 3189073"/>
              <a:gd name="connsiteY16" fmla="*/ 433388 h 798195"/>
              <a:gd name="connsiteX17" fmla="*/ 1787015 w 3189073"/>
              <a:gd name="connsiteY17" fmla="*/ 444817 h 798195"/>
              <a:gd name="connsiteX18" fmla="*/ 1806046 w 3189073"/>
              <a:gd name="connsiteY18" fmla="*/ 449580 h 798195"/>
              <a:gd name="connsiteX19" fmla="*/ 1825077 w 3189073"/>
              <a:gd name="connsiteY19" fmla="*/ 444817 h 798195"/>
              <a:gd name="connsiteX20" fmla="*/ 1839350 w 3189073"/>
              <a:gd name="connsiteY20" fmla="*/ 433388 h 798195"/>
              <a:gd name="connsiteX21" fmla="*/ 1847914 w 3189073"/>
              <a:gd name="connsiteY21" fmla="*/ 418147 h 798195"/>
              <a:gd name="connsiteX22" fmla="*/ 1850769 w 3189073"/>
              <a:gd name="connsiteY22" fmla="*/ 401003 h 798195"/>
              <a:gd name="connsiteX23" fmla="*/ 1847914 w 3189073"/>
              <a:gd name="connsiteY23" fmla="*/ 382905 h 798195"/>
              <a:gd name="connsiteX24" fmla="*/ 1839350 w 3189073"/>
              <a:gd name="connsiteY24" fmla="*/ 366713 h 798195"/>
              <a:gd name="connsiteX25" fmla="*/ 1825077 w 3189073"/>
              <a:gd name="connsiteY25" fmla="*/ 355283 h 798195"/>
              <a:gd name="connsiteX26" fmla="*/ 1806046 w 3189073"/>
              <a:gd name="connsiteY26" fmla="*/ 350520 h 798195"/>
              <a:gd name="connsiteX27" fmla="*/ 828801 w 3189073"/>
              <a:gd name="connsiteY27" fmla="*/ 350520 h 798195"/>
              <a:gd name="connsiteX28" fmla="*/ 810722 w 3189073"/>
              <a:gd name="connsiteY28" fmla="*/ 354330 h 798195"/>
              <a:gd name="connsiteX29" fmla="*/ 797400 w 3189073"/>
              <a:gd name="connsiteY29" fmla="*/ 364808 h 798195"/>
              <a:gd name="connsiteX30" fmla="*/ 788836 w 3189073"/>
              <a:gd name="connsiteY30" fmla="*/ 380048 h 798195"/>
              <a:gd name="connsiteX31" fmla="*/ 785982 w 3189073"/>
              <a:gd name="connsiteY31" fmla="*/ 399098 h 798195"/>
              <a:gd name="connsiteX32" fmla="*/ 788836 w 3189073"/>
              <a:gd name="connsiteY32" fmla="*/ 416243 h 798195"/>
              <a:gd name="connsiteX33" fmla="*/ 796449 w 3189073"/>
              <a:gd name="connsiteY33" fmla="*/ 431483 h 798195"/>
              <a:gd name="connsiteX34" fmla="*/ 809770 w 3189073"/>
              <a:gd name="connsiteY34" fmla="*/ 442913 h 798195"/>
              <a:gd name="connsiteX35" fmla="*/ 827850 w 3189073"/>
              <a:gd name="connsiteY35" fmla="*/ 446723 h 798195"/>
              <a:gd name="connsiteX36" fmla="*/ 846881 w 3189073"/>
              <a:gd name="connsiteY36" fmla="*/ 442913 h 798195"/>
              <a:gd name="connsiteX37" fmla="*/ 861154 w 3189073"/>
              <a:gd name="connsiteY37" fmla="*/ 431483 h 798195"/>
              <a:gd name="connsiteX38" fmla="*/ 869718 w 3189073"/>
              <a:gd name="connsiteY38" fmla="*/ 416243 h 798195"/>
              <a:gd name="connsiteX39" fmla="*/ 872573 w 3189073"/>
              <a:gd name="connsiteY39" fmla="*/ 398145 h 798195"/>
              <a:gd name="connsiteX40" fmla="*/ 869718 w 3189073"/>
              <a:gd name="connsiteY40" fmla="*/ 379095 h 798195"/>
              <a:gd name="connsiteX41" fmla="*/ 861154 w 3189073"/>
              <a:gd name="connsiteY41" fmla="*/ 363855 h 798195"/>
              <a:gd name="connsiteX42" fmla="*/ 846881 w 3189073"/>
              <a:gd name="connsiteY42" fmla="*/ 353378 h 798195"/>
              <a:gd name="connsiteX43" fmla="*/ 828801 w 3189073"/>
              <a:gd name="connsiteY43" fmla="*/ 350520 h 798195"/>
              <a:gd name="connsiteX44" fmla="*/ 635637 w 3189073"/>
              <a:gd name="connsiteY44" fmla="*/ 350520 h 798195"/>
              <a:gd name="connsiteX45" fmla="*/ 617557 w 3189073"/>
              <a:gd name="connsiteY45" fmla="*/ 354330 h 798195"/>
              <a:gd name="connsiteX46" fmla="*/ 604235 w 3189073"/>
              <a:gd name="connsiteY46" fmla="*/ 364808 h 798195"/>
              <a:gd name="connsiteX47" fmla="*/ 595671 w 3189073"/>
              <a:gd name="connsiteY47" fmla="*/ 380048 h 798195"/>
              <a:gd name="connsiteX48" fmla="*/ 592817 w 3189073"/>
              <a:gd name="connsiteY48" fmla="*/ 399098 h 798195"/>
              <a:gd name="connsiteX49" fmla="*/ 595671 w 3189073"/>
              <a:gd name="connsiteY49" fmla="*/ 416243 h 798195"/>
              <a:gd name="connsiteX50" fmla="*/ 604235 w 3189073"/>
              <a:gd name="connsiteY50" fmla="*/ 431483 h 798195"/>
              <a:gd name="connsiteX51" fmla="*/ 617557 w 3189073"/>
              <a:gd name="connsiteY51" fmla="*/ 442913 h 798195"/>
              <a:gd name="connsiteX52" fmla="*/ 635637 w 3189073"/>
              <a:gd name="connsiteY52" fmla="*/ 446723 h 798195"/>
              <a:gd name="connsiteX53" fmla="*/ 654668 w 3189073"/>
              <a:gd name="connsiteY53" fmla="*/ 442913 h 798195"/>
              <a:gd name="connsiteX54" fmla="*/ 668941 w 3189073"/>
              <a:gd name="connsiteY54" fmla="*/ 431483 h 798195"/>
              <a:gd name="connsiteX55" fmla="*/ 678456 w 3189073"/>
              <a:gd name="connsiteY55" fmla="*/ 416243 h 798195"/>
              <a:gd name="connsiteX56" fmla="*/ 681311 w 3189073"/>
              <a:gd name="connsiteY56" fmla="*/ 398145 h 798195"/>
              <a:gd name="connsiteX57" fmla="*/ 678456 w 3189073"/>
              <a:gd name="connsiteY57" fmla="*/ 379095 h 798195"/>
              <a:gd name="connsiteX58" fmla="*/ 668941 w 3189073"/>
              <a:gd name="connsiteY58" fmla="*/ 363855 h 798195"/>
              <a:gd name="connsiteX59" fmla="*/ 654668 w 3189073"/>
              <a:gd name="connsiteY59" fmla="*/ 353378 h 798195"/>
              <a:gd name="connsiteX60" fmla="*/ 635637 w 3189073"/>
              <a:gd name="connsiteY60" fmla="*/ 350520 h 798195"/>
              <a:gd name="connsiteX61" fmla="*/ 1997308 w 3189073"/>
              <a:gd name="connsiteY61" fmla="*/ 348615 h 798195"/>
              <a:gd name="connsiteX62" fmla="*/ 1968761 w 3189073"/>
              <a:gd name="connsiteY62" fmla="*/ 359093 h 798195"/>
              <a:gd name="connsiteX63" fmla="*/ 1959246 w 3189073"/>
              <a:gd name="connsiteY63" fmla="*/ 370523 h 798195"/>
              <a:gd name="connsiteX64" fmla="*/ 1955439 w 3189073"/>
              <a:gd name="connsiteY64" fmla="*/ 384810 h 798195"/>
              <a:gd name="connsiteX65" fmla="*/ 2033467 w 3189073"/>
              <a:gd name="connsiteY65" fmla="*/ 384810 h 798195"/>
              <a:gd name="connsiteX66" fmla="*/ 2031564 w 3189073"/>
              <a:gd name="connsiteY66" fmla="*/ 370523 h 798195"/>
              <a:gd name="connsiteX67" fmla="*/ 2024903 w 3189073"/>
              <a:gd name="connsiteY67" fmla="*/ 359093 h 798195"/>
              <a:gd name="connsiteX68" fmla="*/ 2013484 w 3189073"/>
              <a:gd name="connsiteY68" fmla="*/ 351473 h 798195"/>
              <a:gd name="connsiteX69" fmla="*/ 1997308 w 3189073"/>
              <a:gd name="connsiteY69" fmla="*/ 348615 h 798195"/>
              <a:gd name="connsiteX70" fmla="*/ 1451117 w 3189073"/>
              <a:gd name="connsiteY70" fmla="*/ 348615 h 798195"/>
              <a:gd name="connsiteX71" fmla="*/ 1422570 w 3189073"/>
              <a:gd name="connsiteY71" fmla="*/ 359093 h 798195"/>
              <a:gd name="connsiteX72" fmla="*/ 1413055 w 3189073"/>
              <a:gd name="connsiteY72" fmla="*/ 370523 h 798195"/>
              <a:gd name="connsiteX73" fmla="*/ 1409249 w 3189073"/>
              <a:gd name="connsiteY73" fmla="*/ 384810 h 798195"/>
              <a:gd name="connsiteX74" fmla="*/ 1487276 w 3189073"/>
              <a:gd name="connsiteY74" fmla="*/ 384810 h 798195"/>
              <a:gd name="connsiteX75" fmla="*/ 1485373 w 3189073"/>
              <a:gd name="connsiteY75" fmla="*/ 370523 h 798195"/>
              <a:gd name="connsiteX76" fmla="*/ 1478712 w 3189073"/>
              <a:gd name="connsiteY76" fmla="*/ 359093 h 798195"/>
              <a:gd name="connsiteX77" fmla="*/ 1467293 w 3189073"/>
              <a:gd name="connsiteY77" fmla="*/ 351473 h 798195"/>
              <a:gd name="connsiteX78" fmla="*/ 1451117 w 3189073"/>
              <a:gd name="connsiteY78" fmla="*/ 348615 h 798195"/>
              <a:gd name="connsiteX79" fmla="*/ 1019112 w 3189073"/>
              <a:gd name="connsiteY79" fmla="*/ 348615 h 798195"/>
              <a:gd name="connsiteX80" fmla="*/ 990566 w 3189073"/>
              <a:gd name="connsiteY80" fmla="*/ 359093 h 798195"/>
              <a:gd name="connsiteX81" fmla="*/ 981050 w 3189073"/>
              <a:gd name="connsiteY81" fmla="*/ 370523 h 798195"/>
              <a:gd name="connsiteX82" fmla="*/ 977244 w 3189073"/>
              <a:gd name="connsiteY82" fmla="*/ 384810 h 798195"/>
              <a:gd name="connsiteX83" fmla="*/ 1055271 w 3189073"/>
              <a:gd name="connsiteY83" fmla="*/ 384810 h 798195"/>
              <a:gd name="connsiteX84" fmla="*/ 1053368 w 3189073"/>
              <a:gd name="connsiteY84" fmla="*/ 370523 h 798195"/>
              <a:gd name="connsiteX85" fmla="*/ 1046707 w 3189073"/>
              <a:gd name="connsiteY85" fmla="*/ 359093 h 798195"/>
              <a:gd name="connsiteX86" fmla="*/ 1035289 w 3189073"/>
              <a:gd name="connsiteY86" fmla="*/ 351473 h 798195"/>
              <a:gd name="connsiteX87" fmla="*/ 1019112 w 3189073"/>
              <a:gd name="connsiteY87" fmla="*/ 348615 h 798195"/>
              <a:gd name="connsiteX88" fmla="*/ 383475 w 3189073"/>
              <a:gd name="connsiteY88" fmla="*/ 323850 h 798195"/>
              <a:gd name="connsiteX89" fmla="*/ 425343 w 3189073"/>
              <a:gd name="connsiteY89" fmla="*/ 323850 h 798195"/>
              <a:gd name="connsiteX90" fmla="*/ 467212 w 3189073"/>
              <a:gd name="connsiteY90" fmla="*/ 434340 h 798195"/>
              <a:gd name="connsiteX91" fmla="*/ 468163 w 3189073"/>
              <a:gd name="connsiteY91" fmla="*/ 434340 h 798195"/>
              <a:gd name="connsiteX92" fmla="*/ 505274 w 3189073"/>
              <a:gd name="connsiteY92" fmla="*/ 323850 h 798195"/>
              <a:gd name="connsiteX93" fmla="*/ 544287 w 3189073"/>
              <a:gd name="connsiteY93" fmla="*/ 323850 h 798195"/>
              <a:gd name="connsiteX94" fmla="*/ 472921 w 3189073"/>
              <a:gd name="connsiteY94" fmla="*/ 507682 h 798195"/>
              <a:gd name="connsiteX95" fmla="*/ 464357 w 3189073"/>
              <a:gd name="connsiteY95" fmla="*/ 525780 h 798195"/>
              <a:gd name="connsiteX96" fmla="*/ 452938 w 3189073"/>
              <a:gd name="connsiteY96" fmla="*/ 539115 h 798195"/>
              <a:gd name="connsiteX97" fmla="*/ 437713 w 3189073"/>
              <a:gd name="connsiteY97" fmla="*/ 547688 h 798195"/>
              <a:gd name="connsiteX98" fmla="*/ 415828 w 3189073"/>
              <a:gd name="connsiteY98" fmla="*/ 550545 h 798195"/>
              <a:gd name="connsiteX99" fmla="*/ 406312 w 3189073"/>
              <a:gd name="connsiteY99" fmla="*/ 550545 h 798195"/>
              <a:gd name="connsiteX100" fmla="*/ 396797 w 3189073"/>
              <a:gd name="connsiteY100" fmla="*/ 548640 h 798195"/>
              <a:gd name="connsiteX101" fmla="*/ 399651 w 3189073"/>
              <a:gd name="connsiteY101" fmla="*/ 515302 h 798195"/>
              <a:gd name="connsiteX102" fmla="*/ 407264 w 3189073"/>
              <a:gd name="connsiteY102" fmla="*/ 517207 h 798195"/>
              <a:gd name="connsiteX103" fmla="*/ 413925 w 3189073"/>
              <a:gd name="connsiteY103" fmla="*/ 517207 h 798195"/>
              <a:gd name="connsiteX104" fmla="*/ 424392 w 3189073"/>
              <a:gd name="connsiteY104" fmla="*/ 515302 h 798195"/>
              <a:gd name="connsiteX105" fmla="*/ 431053 w 3189073"/>
              <a:gd name="connsiteY105" fmla="*/ 510540 h 798195"/>
              <a:gd name="connsiteX106" fmla="*/ 435810 w 3189073"/>
              <a:gd name="connsiteY106" fmla="*/ 502920 h 798195"/>
              <a:gd name="connsiteX107" fmla="*/ 440568 w 3189073"/>
              <a:gd name="connsiteY107" fmla="*/ 492442 h 798195"/>
              <a:gd name="connsiteX108" fmla="*/ 448181 w 3189073"/>
              <a:gd name="connsiteY108" fmla="*/ 473392 h 798195"/>
              <a:gd name="connsiteX109" fmla="*/ 2183812 w 3189073"/>
              <a:gd name="connsiteY109" fmla="*/ 319088 h 798195"/>
              <a:gd name="connsiteX110" fmla="*/ 2188569 w 3189073"/>
              <a:gd name="connsiteY110" fmla="*/ 319088 h 798195"/>
              <a:gd name="connsiteX111" fmla="*/ 2193327 w 3189073"/>
              <a:gd name="connsiteY111" fmla="*/ 320040 h 798195"/>
              <a:gd name="connsiteX112" fmla="*/ 2193327 w 3189073"/>
              <a:gd name="connsiteY112" fmla="*/ 355283 h 798195"/>
              <a:gd name="connsiteX113" fmla="*/ 2186666 w 3189073"/>
              <a:gd name="connsiteY113" fmla="*/ 354330 h 798195"/>
              <a:gd name="connsiteX114" fmla="*/ 2181908 w 3189073"/>
              <a:gd name="connsiteY114" fmla="*/ 354330 h 798195"/>
              <a:gd name="connsiteX115" fmla="*/ 2160974 w 3189073"/>
              <a:gd name="connsiteY115" fmla="*/ 359093 h 798195"/>
              <a:gd name="connsiteX116" fmla="*/ 2148604 w 3189073"/>
              <a:gd name="connsiteY116" fmla="*/ 370523 h 798195"/>
              <a:gd name="connsiteX117" fmla="*/ 2142895 w 3189073"/>
              <a:gd name="connsiteY117" fmla="*/ 383858 h 798195"/>
              <a:gd name="connsiteX118" fmla="*/ 2140992 w 3189073"/>
              <a:gd name="connsiteY118" fmla="*/ 395288 h 798195"/>
              <a:gd name="connsiteX119" fmla="*/ 2140992 w 3189073"/>
              <a:gd name="connsiteY119" fmla="*/ 476251 h 798195"/>
              <a:gd name="connsiteX120" fmla="*/ 2102930 w 3189073"/>
              <a:gd name="connsiteY120" fmla="*/ 476251 h 798195"/>
              <a:gd name="connsiteX121" fmla="*/ 2102930 w 3189073"/>
              <a:gd name="connsiteY121" fmla="*/ 323851 h 798195"/>
              <a:gd name="connsiteX122" fmla="*/ 2138137 w 3189073"/>
              <a:gd name="connsiteY122" fmla="*/ 323851 h 798195"/>
              <a:gd name="connsiteX123" fmla="*/ 2138137 w 3189073"/>
              <a:gd name="connsiteY123" fmla="*/ 349568 h 798195"/>
              <a:gd name="connsiteX124" fmla="*/ 2139089 w 3189073"/>
              <a:gd name="connsiteY124" fmla="*/ 349568 h 798195"/>
              <a:gd name="connsiteX125" fmla="*/ 2157168 w 3189073"/>
              <a:gd name="connsiteY125" fmla="*/ 327660 h 798195"/>
              <a:gd name="connsiteX126" fmla="*/ 2183812 w 3189073"/>
              <a:gd name="connsiteY126" fmla="*/ 319088 h 798195"/>
              <a:gd name="connsiteX127" fmla="*/ 1999211 w 3189073"/>
              <a:gd name="connsiteY127" fmla="*/ 319088 h 798195"/>
              <a:gd name="connsiteX128" fmla="*/ 2028709 w 3189073"/>
              <a:gd name="connsiteY128" fmla="*/ 323851 h 798195"/>
              <a:gd name="connsiteX129" fmla="*/ 2051546 w 3189073"/>
              <a:gd name="connsiteY129" fmla="*/ 339090 h 798195"/>
              <a:gd name="connsiteX130" fmla="*/ 2066771 w 3189073"/>
              <a:gd name="connsiteY130" fmla="*/ 364808 h 798195"/>
              <a:gd name="connsiteX131" fmla="*/ 2071529 w 3189073"/>
              <a:gd name="connsiteY131" fmla="*/ 401003 h 798195"/>
              <a:gd name="connsiteX132" fmla="*/ 2071529 w 3189073"/>
              <a:gd name="connsiteY132" fmla="*/ 405765 h 798195"/>
              <a:gd name="connsiteX133" fmla="*/ 2071529 w 3189073"/>
              <a:gd name="connsiteY133" fmla="*/ 410528 h 798195"/>
              <a:gd name="connsiteX134" fmla="*/ 1956391 w 3189073"/>
              <a:gd name="connsiteY134" fmla="*/ 410528 h 798195"/>
              <a:gd name="connsiteX135" fmla="*/ 1960197 w 3189073"/>
              <a:gd name="connsiteY135" fmla="*/ 425768 h 798195"/>
              <a:gd name="connsiteX136" fmla="*/ 1969713 w 3189073"/>
              <a:gd name="connsiteY136" fmla="*/ 437198 h 798195"/>
              <a:gd name="connsiteX137" fmla="*/ 1983034 w 3189073"/>
              <a:gd name="connsiteY137" fmla="*/ 444818 h 798195"/>
              <a:gd name="connsiteX138" fmla="*/ 1999211 w 3189073"/>
              <a:gd name="connsiteY138" fmla="*/ 447676 h 798195"/>
              <a:gd name="connsiteX139" fmla="*/ 2023000 w 3189073"/>
              <a:gd name="connsiteY139" fmla="*/ 442913 h 798195"/>
              <a:gd name="connsiteX140" fmla="*/ 2039176 w 3189073"/>
              <a:gd name="connsiteY140" fmla="*/ 428626 h 798195"/>
              <a:gd name="connsiteX141" fmla="*/ 2064868 w 3189073"/>
              <a:gd name="connsiteY141" fmla="*/ 448628 h 798195"/>
              <a:gd name="connsiteX142" fmla="*/ 2036321 w 3189073"/>
              <a:gd name="connsiteY142" fmla="*/ 472440 h 798195"/>
              <a:gd name="connsiteX143" fmla="*/ 2000162 w 3189073"/>
              <a:gd name="connsiteY143" fmla="*/ 479108 h 798195"/>
              <a:gd name="connsiteX144" fmla="*/ 1967810 w 3189073"/>
              <a:gd name="connsiteY144" fmla="*/ 473393 h 798195"/>
              <a:gd name="connsiteX145" fmla="*/ 1942118 w 3189073"/>
              <a:gd name="connsiteY145" fmla="*/ 458153 h 798195"/>
              <a:gd name="connsiteX146" fmla="*/ 1924990 w 3189073"/>
              <a:gd name="connsiteY146" fmla="*/ 433388 h 798195"/>
              <a:gd name="connsiteX147" fmla="*/ 1919280 w 3189073"/>
              <a:gd name="connsiteY147" fmla="*/ 400051 h 798195"/>
              <a:gd name="connsiteX148" fmla="*/ 1924990 w 3189073"/>
              <a:gd name="connsiteY148" fmla="*/ 366713 h 798195"/>
              <a:gd name="connsiteX149" fmla="*/ 1942118 w 3189073"/>
              <a:gd name="connsiteY149" fmla="*/ 340995 h 798195"/>
              <a:gd name="connsiteX150" fmla="*/ 1967810 w 3189073"/>
              <a:gd name="connsiteY150" fmla="*/ 324803 h 798195"/>
              <a:gd name="connsiteX151" fmla="*/ 1999211 w 3189073"/>
              <a:gd name="connsiteY151" fmla="*/ 319088 h 798195"/>
              <a:gd name="connsiteX152" fmla="*/ 1640475 w 3189073"/>
              <a:gd name="connsiteY152" fmla="*/ 319088 h 798195"/>
              <a:gd name="connsiteX153" fmla="*/ 1666167 w 3189073"/>
              <a:gd name="connsiteY153" fmla="*/ 323851 h 798195"/>
              <a:gd name="connsiteX154" fmla="*/ 1683295 w 3189073"/>
              <a:gd name="connsiteY154" fmla="*/ 337185 h 798195"/>
              <a:gd name="connsiteX155" fmla="*/ 1692810 w 3189073"/>
              <a:gd name="connsiteY155" fmla="*/ 357188 h 798195"/>
              <a:gd name="connsiteX156" fmla="*/ 1695665 w 3189073"/>
              <a:gd name="connsiteY156" fmla="*/ 379095 h 798195"/>
              <a:gd name="connsiteX157" fmla="*/ 1695665 w 3189073"/>
              <a:gd name="connsiteY157" fmla="*/ 473393 h 798195"/>
              <a:gd name="connsiteX158" fmla="*/ 1657603 w 3189073"/>
              <a:gd name="connsiteY158" fmla="*/ 473393 h 798195"/>
              <a:gd name="connsiteX159" fmla="*/ 1657603 w 3189073"/>
              <a:gd name="connsiteY159" fmla="*/ 391478 h 798195"/>
              <a:gd name="connsiteX160" fmla="*/ 1656652 w 3189073"/>
              <a:gd name="connsiteY160" fmla="*/ 377190 h 798195"/>
              <a:gd name="connsiteX161" fmla="*/ 1652845 w 3189073"/>
              <a:gd name="connsiteY161" fmla="*/ 363855 h 798195"/>
              <a:gd name="connsiteX162" fmla="*/ 1644281 w 3189073"/>
              <a:gd name="connsiteY162" fmla="*/ 354330 h 798195"/>
              <a:gd name="connsiteX163" fmla="*/ 1630008 w 3189073"/>
              <a:gd name="connsiteY163" fmla="*/ 350520 h 798195"/>
              <a:gd name="connsiteX164" fmla="*/ 1613832 w 3189073"/>
              <a:gd name="connsiteY164" fmla="*/ 354330 h 798195"/>
              <a:gd name="connsiteX165" fmla="*/ 1602413 w 3189073"/>
              <a:gd name="connsiteY165" fmla="*/ 363855 h 798195"/>
              <a:gd name="connsiteX166" fmla="*/ 1595752 w 3189073"/>
              <a:gd name="connsiteY166" fmla="*/ 377190 h 798195"/>
              <a:gd name="connsiteX167" fmla="*/ 1593849 w 3189073"/>
              <a:gd name="connsiteY167" fmla="*/ 392430 h 798195"/>
              <a:gd name="connsiteX168" fmla="*/ 1593849 w 3189073"/>
              <a:gd name="connsiteY168" fmla="*/ 475298 h 798195"/>
              <a:gd name="connsiteX169" fmla="*/ 1555787 w 3189073"/>
              <a:gd name="connsiteY169" fmla="*/ 475298 h 798195"/>
              <a:gd name="connsiteX170" fmla="*/ 1555787 w 3189073"/>
              <a:gd name="connsiteY170" fmla="*/ 323851 h 798195"/>
              <a:gd name="connsiteX171" fmla="*/ 1556739 w 3189073"/>
              <a:gd name="connsiteY171" fmla="*/ 323851 h 798195"/>
              <a:gd name="connsiteX172" fmla="*/ 1592897 w 3189073"/>
              <a:gd name="connsiteY172" fmla="*/ 323851 h 798195"/>
              <a:gd name="connsiteX173" fmla="*/ 1592897 w 3189073"/>
              <a:gd name="connsiteY173" fmla="*/ 347663 h 798195"/>
              <a:gd name="connsiteX174" fmla="*/ 1593849 w 3189073"/>
              <a:gd name="connsiteY174" fmla="*/ 347663 h 798195"/>
              <a:gd name="connsiteX175" fmla="*/ 1610977 w 3189073"/>
              <a:gd name="connsiteY175" fmla="*/ 327660 h 798195"/>
              <a:gd name="connsiteX176" fmla="*/ 1640475 w 3189073"/>
              <a:gd name="connsiteY176" fmla="*/ 319088 h 798195"/>
              <a:gd name="connsiteX177" fmla="*/ 1453020 w 3189073"/>
              <a:gd name="connsiteY177" fmla="*/ 319088 h 798195"/>
              <a:gd name="connsiteX178" fmla="*/ 1482518 w 3189073"/>
              <a:gd name="connsiteY178" fmla="*/ 323851 h 798195"/>
              <a:gd name="connsiteX179" fmla="*/ 1505355 w 3189073"/>
              <a:gd name="connsiteY179" fmla="*/ 339090 h 798195"/>
              <a:gd name="connsiteX180" fmla="*/ 1520580 w 3189073"/>
              <a:gd name="connsiteY180" fmla="*/ 364808 h 798195"/>
              <a:gd name="connsiteX181" fmla="*/ 1525338 w 3189073"/>
              <a:gd name="connsiteY181" fmla="*/ 401003 h 798195"/>
              <a:gd name="connsiteX182" fmla="*/ 1525338 w 3189073"/>
              <a:gd name="connsiteY182" fmla="*/ 405765 h 798195"/>
              <a:gd name="connsiteX183" fmla="*/ 1525338 w 3189073"/>
              <a:gd name="connsiteY183" fmla="*/ 410528 h 798195"/>
              <a:gd name="connsiteX184" fmla="*/ 1410200 w 3189073"/>
              <a:gd name="connsiteY184" fmla="*/ 410528 h 798195"/>
              <a:gd name="connsiteX185" fmla="*/ 1414958 w 3189073"/>
              <a:gd name="connsiteY185" fmla="*/ 425768 h 798195"/>
              <a:gd name="connsiteX186" fmla="*/ 1424473 w 3189073"/>
              <a:gd name="connsiteY186" fmla="*/ 437198 h 798195"/>
              <a:gd name="connsiteX187" fmla="*/ 1437795 w 3189073"/>
              <a:gd name="connsiteY187" fmla="*/ 444818 h 798195"/>
              <a:gd name="connsiteX188" fmla="*/ 1453972 w 3189073"/>
              <a:gd name="connsiteY188" fmla="*/ 447676 h 798195"/>
              <a:gd name="connsiteX189" fmla="*/ 1477760 w 3189073"/>
              <a:gd name="connsiteY189" fmla="*/ 442913 h 798195"/>
              <a:gd name="connsiteX190" fmla="*/ 1493937 w 3189073"/>
              <a:gd name="connsiteY190" fmla="*/ 428626 h 798195"/>
              <a:gd name="connsiteX191" fmla="*/ 1519629 w 3189073"/>
              <a:gd name="connsiteY191" fmla="*/ 448628 h 798195"/>
              <a:gd name="connsiteX192" fmla="*/ 1491082 w 3189073"/>
              <a:gd name="connsiteY192" fmla="*/ 472440 h 798195"/>
              <a:gd name="connsiteX193" fmla="*/ 1454923 w 3189073"/>
              <a:gd name="connsiteY193" fmla="*/ 479108 h 798195"/>
              <a:gd name="connsiteX194" fmla="*/ 1422570 w 3189073"/>
              <a:gd name="connsiteY194" fmla="*/ 473393 h 798195"/>
              <a:gd name="connsiteX195" fmla="*/ 1395927 w 3189073"/>
              <a:gd name="connsiteY195" fmla="*/ 458153 h 798195"/>
              <a:gd name="connsiteX196" fmla="*/ 1378799 w 3189073"/>
              <a:gd name="connsiteY196" fmla="*/ 433388 h 798195"/>
              <a:gd name="connsiteX197" fmla="*/ 1372138 w 3189073"/>
              <a:gd name="connsiteY197" fmla="*/ 400051 h 798195"/>
              <a:gd name="connsiteX198" fmla="*/ 1378799 w 3189073"/>
              <a:gd name="connsiteY198" fmla="*/ 366713 h 798195"/>
              <a:gd name="connsiteX199" fmla="*/ 1395927 w 3189073"/>
              <a:gd name="connsiteY199" fmla="*/ 340995 h 798195"/>
              <a:gd name="connsiteX200" fmla="*/ 1421619 w 3189073"/>
              <a:gd name="connsiteY200" fmla="*/ 324803 h 798195"/>
              <a:gd name="connsiteX201" fmla="*/ 1453020 w 3189073"/>
              <a:gd name="connsiteY201" fmla="*/ 319088 h 798195"/>
              <a:gd name="connsiteX202" fmla="*/ 1020064 w 3189073"/>
              <a:gd name="connsiteY202" fmla="*/ 319088 h 798195"/>
              <a:gd name="connsiteX203" fmla="*/ 1049562 w 3189073"/>
              <a:gd name="connsiteY203" fmla="*/ 323851 h 798195"/>
              <a:gd name="connsiteX204" fmla="*/ 1072399 w 3189073"/>
              <a:gd name="connsiteY204" fmla="*/ 339090 h 798195"/>
              <a:gd name="connsiteX205" fmla="*/ 1087624 w 3189073"/>
              <a:gd name="connsiteY205" fmla="*/ 364808 h 798195"/>
              <a:gd name="connsiteX206" fmla="*/ 1093333 w 3189073"/>
              <a:gd name="connsiteY206" fmla="*/ 401003 h 798195"/>
              <a:gd name="connsiteX207" fmla="*/ 1093333 w 3189073"/>
              <a:gd name="connsiteY207" fmla="*/ 405765 h 798195"/>
              <a:gd name="connsiteX208" fmla="*/ 1093333 w 3189073"/>
              <a:gd name="connsiteY208" fmla="*/ 410528 h 798195"/>
              <a:gd name="connsiteX209" fmla="*/ 978196 w 3189073"/>
              <a:gd name="connsiteY209" fmla="*/ 410528 h 798195"/>
              <a:gd name="connsiteX210" fmla="*/ 982002 w 3189073"/>
              <a:gd name="connsiteY210" fmla="*/ 425768 h 798195"/>
              <a:gd name="connsiteX211" fmla="*/ 991517 w 3189073"/>
              <a:gd name="connsiteY211" fmla="*/ 437198 h 798195"/>
              <a:gd name="connsiteX212" fmla="*/ 1004839 w 3189073"/>
              <a:gd name="connsiteY212" fmla="*/ 444818 h 798195"/>
              <a:gd name="connsiteX213" fmla="*/ 1021015 w 3189073"/>
              <a:gd name="connsiteY213" fmla="*/ 447676 h 798195"/>
              <a:gd name="connsiteX214" fmla="*/ 1044804 w 3189073"/>
              <a:gd name="connsiteY214" fmla="*/ 442913 h 798195"/>
              <a:gd name="connsiteX215" fmla="*/ 1060981 w 3189073"/>
              <a:gd name="connsiteY215" fmla="*/ 428626 h 798195"/>
              <a:gd name="connsiteX216" fmla="*/ 1086672 w 3189073"/>
              <a:gd name="connsiteY216" fmla="*/ 448628 h 798195"/>
              <a:gd name="connsiteX217" fmla="*/ 1058126 w 3189073"/>
              <a:gd name="connsiteY217" fmla="*/ 472440 h 798195"/>
              <a:gd name="connsiteX218" fmla="*/ 1021967 w 3189073"/>
              <a:gd name="connsiteY218" fmla="*/ 479108 h 798195"/>
              <a:gd name="connsiteX219" fmla="*/ 989614 w 3189073"/>
              <a:gd name="connsiteY219" fmla="*/ 473393 h 798195"/>
              <a:gd name="connsiteX220" fmla="*/ 962971 w 3189073"/>
              <a:gd name="connsiteY220" fmla="*/ 458153 h 798195"/>
              <a:gd name="connsiteX221" fmla="*/ 945843 w 3189073"/>
              <a:gd name="connsiteY221" fmla="*/ 433388 h 798195"/>
              <a:gd name="connsiteX222" fmla="*/ 940133 w 3189073"/>
              <a:gd name="connsiteY222" fmla="*/ 400051 h 798195"/>
              <a:gd name="connsiteX223" fmla="*/ 945843 w 3189073"/>
              <a:gd name="connsiteY223" fmla="*/ 366713 h 798195"/>
              <a:gd name="connsiteX224" fmla="*/ 962971 w 3189073"/>
              <a:gd name="connsiteY224" fmla="*/ 340995 h 798195"/>
              <a:gd name="connsiteX225" fmla="*/ 988663 w 3189073"/>
              <a:gd name="connsiteY225" fmla="*/ 324803 h 798195"/>
              <a:gd name="connsiteX226" fmla="*/ 1020064 w 3189073"/>
              <a:gd name="connsiteY226" fmla="*/ 319088 h 798195"/>
              <a:gd name="connsiteX227" fmla="*/ 821189 w 3189073"/>
              <a:gd name="connsiteY227" fmla="*/ 319088 h 798195"/>
              <a:gd name="connsiteX228" fmla="*/ 850687 w 3189073"/>
              <a:gd name="connsiteY228" fmla="*/ 325755 h 798195"/>
              <a:gd name="connsiteX229" fmla="*/ 872573 w 3189073"/>
              <a:gd name="connsiteY229" fmla="*/ 346710 h 798195"/>
              <a:gd name="connsiteX230" fmla="*/ 873524 w 3189073"/>
              <a:gd name="connsiteY230" fmla="*/ 346710 h 798195"/>
              <a:gd name="connsiteX231" fmla="*/ 873524 w 3189073"/>
              <a:gd name="connsiteY231" fmla="*/ 323851 h 798195"/>
              <a:gd name="connsiteX232" fmla="*/ 909683 w 3189073"/>
              <a:gd name="connsiteY232" fmla="*/ 323851 h 798195"/>
              <a:gd name="connsiteX233" fmla="*/ 909683 w 3189073"/>
              <a:gd name="connsiteY233" fmla="*/ 461963 h 798195"/>
              <a:gd name="connsiteX234" fmla="*/ 904926 w 3189073"/>
              <a:gd name="connsiteY234" fmla="*/ 499111 h 798195"/>
              <a:gd name="connsiteX235" fmla="*/ 889701 w 3189073"/>
              <a:gd name="connsiteY235" fmla="*/ 527686 h 798195"/>
              <a:gd name="connsiteX236" fmla="*/ 863057 w 3189073"/>
              <a:gd name="connsiteY236" fmla="*/ 545783 h 798195"/>
              <a:gd name="connsiteX237" fmla="*/ 824995 w 3189073"/>
              <a:gd name="connsiteY237" fmla="*/ 552451 h 798195"/>
              <a:gd name="connsiteX238" fmla="*/ 805964 w 3189073"/>
              <a:gd name="connsiteY238" fmla="*/ 550545 h 798195"/>
              <a:gd name="connsiteX239" fmla="*/ 785982 w 3189073"/>
              <a:gd name="connsiteY239" fmla="*/ 545783 h 798195"/>
              <a:gd name="connsiteX240" fmla="*/ 766951 w 3189073"/>
              <a:gd name="connsiteY240" fmla="*/ 538163 h 798195"/>
              <a:gd name="connsiteX241" fmla="*/ 750774 w 3189073"/>
              <a:gd name="connsiteY241" fmla="*/ 526733 h 798195"/>
              <a:gd name="connsiteX242" fmla="*/ 772660 w 3189073"/>
              <a:gd name="connsiteY242" fmla="*/ 497205 h 798195"/>
              <a:gd name="connsiteX243" fmla="*/ 797400 w 3189073"/>
              <a:gd name="connsiteY243" fmla="*/ 513398 h 798195"/>
              <a:gd name="connsiteX244" fmla="*/ 824995 w 3189073"/>
              <a:gd name="connsiteY244" fmla="*/ 519113 h 798195"/>
              <a:gd name="connsiteX245" fmla="*/ 847833 w 3189073"/>
              <a:gd name="connsiteY245" fmla="*/ 515303 h 798195"/>
              <a:gd name="connsiteX246" fmla="*/ 863057 w 3189073"/>
              <a:gd name="connsiteY246" fmla="*/ 503873 h 798195"/>
              <a:gd name="connsiteX247" fmla="*/ 870670 w 3189073"/>
              <a:gd name="connsiteY247" fmla="*/ 487680 h 798195"/>
              <a:gd name="connsiteX248" fmla="*/ 872573 w 3189073"/>
              <a:gd name="connsiteY248" fmla="*/ 466726 h 798195"/>
              <a:gd name="connsiteX249" fmla="*/ 872573 w 3189073"/>
              <a:gd name="connsiteY249" fmla="*/ 455296 h 798195"/>
              <a:gd name="connsiteX250" fmla="*/ 851639 w 3189073"/>
              <a:gd name="connsiteY250" fmla="*/ 472440 h 798195"/>
              <a:gd name="connsiteX251" fmla="*/ 823092 w 3189073"/>
              <a:gd name="connsiteY251" fmla="*/ 478155 h 798195"/>
              <a:gd name="connsiteX252" fmla="*/ 792643 w 3189073"/>
              <a:gd name="connsiteY252" fmla="*/ 471488 h 798195"/>
              <a:gd name="connsiteX253" fmla="*/ 768854 w 3189073"/>
              <a:gd name="connsiteY253" fmla="*/ 455296 h 798195"/>
              <a:gd name="connsiteX254" fmla="*/ 752677 w 3189073"/>
              <a:gd name="connsiteY254" fmla="*/ 429578 h 798195"/>
              <a:gd name="connsiteX255" fmla="*/ 746968 w 3189073"/>
              <a:gd name="connsiteY255" fmla="*/ 399098 h 798195"/>
              <a:gd name="connsiteX256" fmla="*/ 751726 w 3189073"/>
              <a:gd name="connsiteY256" fmla="*/ 368618 h 798195"/>
              <a:gd name="connsiteX257" fmla="*/ 766951 w 3189073"/>
              <a:gd name="connsiteY257" fmla="*/ 342901 h 798195"/>
              <a:gd name="connsiteX258" fmla="*/ 790739 w 3189073"/>
              <a:gd name="connsiteY258" fmla="*/ 325755 h 798195"/>
              <a:gd name="connsiteX259" fmla="*/ 821189 w 3189073"/>
              <a:gd name="connsiteY259" fmla="*/ 319088 h 798195"/>
              <a:gd name="connsiteX260" fmla="*/ 628976 w 3189073"/>
              <a:gd name="connsiteY260" fmla="*/ 319088 h 798195"/>
              <a:gd name="connsiteX261" fmla="*/ 659425 w 3189073"/>
              <a:gd name="connsiteY261" fmla="*/ 325755 h 798195"/>
              <a:gd name="connsiteX262" fmla="*/ 681311 w 3189073"/>
              <a:gd name="connsiteY262" fmla="*/ 346710 h 798195"/>
              <a:gd name="connsiteX263" fmla="*/ 681311 w 3189073"/>
              <a:gd name="connsiteY263" fmla="*/ 323851 h 798195"/>
              <a:gd name="connsiteX264" fmla="*/ 716518 w 3189073"/>
              <a:gd name="connsiteY264" fmla="*/ 323851 h 798195"/>
              <a:gd name="connsiteX265" fmla="*/ 716518 w 3189073"/>
              <a:gd name="connsiteY265" fmla="*/ 461963 h 798195"/>
              <a:gd name="connsiteX266" fmla="*/ 711761 w 3189073"/>
              <a:gd name="connsiteY266" fmla="*/ 499111 h 798195"/>
              <a:gd name="connsiteX267" fmla="*/ 696536 w 3189073"/>
              <a:gd name="connsiteY267" fmla="*/ 526733 h 798195"/>
              <a:gd name="connsiteX268" fmla="*/ 669892 w 3189073"/>
              <a:gd name="connsiteY268" fmla="*/ 544830 h 798195"/>
              <a:gd name="connsiteX269" fmla="*/ 631830 w 3189073"/>
              <a:gd name="connsiteY269" fmla="*/ 551498 h 798195"/>
              <a:gd name="connsiteX270" fmla="*/ 612799 w 3189073"/>
              <a:gd name="connsiteY270" fmla="*/ 549593 h 798195"/>
              <a:gd name="connsiteX271" fmla="*/ 592817 w 3189073"/>
              <a:gd name="connsiteY271" fmla="*/ 544830 h 798195"/>
              <a:gd name="connsiteX272" fmla="*/ 573786 w 3189073"/>
              <a:gd name="connsiteY272" fmla="*/ 537211 h 798195"/>
              <a:gd name="connsiteX273" fmla="*/ 557609 w 3189073"/>
              <a:gd name="connsiteY273" fmla="*/ 525780 h 798195"/>
              <a:gd name="connsiteX274" fmla="*/ 579495 w 3189073"/>
              <a:gd name="connsiteY274" fmla="*/ 496253 h 798195"/>
              <a:gd name="connsiteX275" fmla="*/ 604235 w 3189073"/>
              <a:gd name="connsiteY275" fmla="*/ 512445 h 798195"/>
              <a:gd name="connsiteX276" fmla="*/ 632782 w 3189073"/>
              <a:gd name="connsiteY276" fmla="*/ 518161 h 798195"/>
              <a:gd name="connsiteX277" fmla="*/ 655619 w 3189073"/>
              <a:gd name="connsiteY277" fmla="*/ 514351 h 798195"/>
              <a:gd name="connsiteX278" fmla="*/ 670844 w 3189073"/>
              <a:gd name="connsiteY278" fmla="*/ 502920 h 798195"/>
              <a:gd name="connsiteX279" fmla="*/ 678456 w 3189073"/>
              <a:gd name="connsiteY279" fmla="*/ 486728 h 798195"/>
              <a:gd name="connsiteX280" fmla="*/ 680359 w 3189073"/>
              <a:gd name="connsiteY280" fmla="*/ 465773 h 798195"/>
              <a:gd name="connsiteX281" fmla="*/ 680359 w 3189073"/>
              <a:gd name="connsiteY281" fmla="*/ 454343 h 798195"/>
              <a:gd name="connsiteX282" fmla="*/ 679408 w 3189073"/>
              <a:gd name="connsiteY282" fmla="*/ 454343 h 798195"/>
              <a:gd name="connsiteX283" fmla="*/ 658474 w 3189073"/>
              <a:gd name="connsiteY283" fmla="*/ 471488 h 798195"/>
              <a:gd name="connsiteX284" fmla="*/ 629927 w 3189073"/>
              <a:gd name="connsiteY284" fmla="*/ 477203 h 798195"/>
              <a:gd name="connsiteX285" fmla="*/ 598526 w 3189073"/>
              <a:gd name="connsiteY285" fmla="*/ 470535 h 798195"/>
              <a:gd name="connsiteX286" fmla="*/ 574737 w 3189073"/>
              <a:gd name="connsiteY286" fmla="*/ 454343 h 798195"/>
              <a:gd name="connsiteX287" fmla="*/ 559512 w 3189073"/>
              <a:gd name="connsiteY287" fmla="*/ 429578 h 798195"/>
              <a:gd name="connsiteX288" fmla="*/ 553803 w 3189073"/>
              <a:gd name="connsiteY288" fmla="*/ 399098 h 798195"/>
              <a:gd name="connsiteX289" fmla="*/ 559512 w 3189073"/>
              <a:gd name="connsiteY289" fmla="*/ 368618 h 798195"/>
              <a:gd name="connsiteX290" fmla="*/ 574737 w 3189073"/>
              <a:gd name="connsiteY290" fmla="*/ 342901 h 798195"/>
              <a:gd name="connsiteX291" fmla="*/ 598526 w 3189073"/>
              <a:gd name="connsiteY291" fmla="*/ 325755 h 798195"/>
              <a:gd name="connsiteX292" fmla="*/ 628976 w 3189073"/>
              <a:gd name="connsiteY292" fmla="*/ 319088 h 798195"/>
              <a:gd name="connsiteX293" fmla="*/ 357783 w 3189073"/>
              <a:gd name="connsiteY293" fmla="*/ 319088 h 798195"/>
              <a:gd name="connsiteX294" fmla="*/ 362541 w 3189073"/>
              <a:gd name="connsiteY294" fmla="*/ 319088 h 798195"/>
              <a:gd name="connsiteX295" fmla="*/ 367298 w 3189073"/>
              <a:gd name="connsiteY295" fmla="*/ 320040 h 798195"/>
              <a:gd name="connsiteX296" fmla="*/ 367298 w 3189073"/>
              <a:gd name="connsiteY296" fmla="*/ 355283 h 798195"/>
              <a:gd name="connsiteX297" fmla="*/ 360638 w 3189073"/>
              <a:gd name="connsiteY297" fmla="*/ 354330 h 798195"/>
              <a:gd name="connsiteX298" fmla="*/ 355880 w 3189073"/>
              <a:gd name="connsiteY298" fmla="*/ 354330 h 798195"/>
              <a:gd name="connsiteX299" fmla="*/ 334946 w 3189073"/>
              <a:gd name="connsiteY299" fmla="*/ 359093 h 798195"/>
              <a:gd name="connsiteX300" fmla="*/ 322576 w 3189073"/>
              <a:gd name="connsiteY300" fmla="*/ 370523 h 798195"/>
              <a:gd name="connsiteX301" fmla="*/ 316866 w 3189073"/>
              <a:gd name="connsiteY301" fmla="*/ 383858 h 798195"/>
              <a:gd name="connsiteX302" fmla="*/ 314963 w 3189073"/>
              <a:gd name="connsiteY302" fmla="*/ 395288 h 798195"/>
              <a:gd name="connsiteX303" fmla="*/ 314963 w 3189073"/>
              <a:gd name="connsiteY303" fmla="*/ 476251 h 798195"/>
              <a:gd name="connsiteX304" fmla="*/ 276901 w 3189073"/>
              <a:gd name="connsiteY304" fmla="*/ 476251 h 798195"/>
              <a:gd name="connsiteX305" fmla="*/ 276901 w 3189073"/>
              <a:gd name="connsiteY305" fmla="*/ 323851 h 798195"/>
              <a:gd name="connsiteX306" fmla="*/ 313060 w 3189073"/>
              <a:gd name="connsiteY306" fmla="*/ 323851 h 798195"/>
              <a:gd name="connsiteX307" fmla="*/ 313060 w 3189073"/>
              <a:gd name="connsiteY307" fmla="*/ 349568 h 798195"/>
              <a:gd name="connsiteX308" fmla="*/ 314012 w 3189073"/>
              <a:gd name="connsiteY308" fmla="*/ 349568 h 798195"/>
              <a:gd name="connsiteX309" fmla="*/ 331139 w 3189073"/>
              <a:gd name="connsiteY309" fmla="*/ 327660 h 798195"/>
              <a:gd name="connsiteX310" fmla="*/ 357783 w 3189073"/>
              <a:gd name="connsiteY310" fmla="*/ 319088 h 798195"/>
              <a:gd name="connsiteX311" fmla="*/ 171279 w 3189073"/>
              <a:gd name="connsiteY311" fmla="*/ 279083 h 798195"/>
              <a:gd name="connsiteX312" fmla="*/ 208389 w 3189073"/>
              <a:gd name="connsiteY312" fmla="*/ 279083 h 798195"/>
              <a:gd name="connsiteX313" fmla="*/ 208389 w 3189073"/>
              <a:gd name="connsiteY313" fmla="*/ 323851 h 798195"/>
              <a:gd name="connsiteX314" fmla="*/ 246452 w 3189073"/>
              <a:gd name="connsiteY314" fmla="*/ 323851 h 798195"/>
              <a:gd name="connsiteX315" fmla="*/ 246452 w 3189073"/>
              <a:gd name="connsiteY315" fmla="*/ 354330 h 798195"/>
              <a:gd name="connsiteX316" fmla="*/ 208389 w 3189073"/>
              <a:gd name="connsiteY316" fmla="*/ 354330 h 798195"/>
              <a:gd name="connsiteX317" fmla="*/ 208389 w 3189073"/>
              <a:gd name="connsiteY317" fmla="*/ 424816 h 798195"/>
              <a:gd name="connsiteX318" fmla="*/ 212196 w 3189073"/>
              <a:gd name="connsiteY318" fmla="*/ 441960 h 798195"/>
              <a:gd name="connsiteX319" fmla="*/ 228372 w 3189073"/>
              <a:gd name="connsiteY319" fmla="*/ 448628 h 798195"/>
              <a:gd name="connsiteX320" fmla="*/ 236936 w 3189073"/>
              <a:gd name="connsiteY320" fmla="*/ 447676 h 798195"/>
              <a:gd name="connsiteX321" fmla="*/ 244548 w 3189073"/>
              <a:gd name="connsiteY321" fmla="*/ 445771 h 798195"/>
              <a:gd name="connsiteX322" fmla="*/ 245500 w 3189073"/>
              <a:gd name="connsiteY322" fmla="*/ 475298 h 798195"/>
              <a:gd name="connsiteX323" fmla="*/ 234081 w 3189073"/>
              <a:gd name="connsiteY323" fmla="*/ 477203 h 798195"/>
              <a:gd name="connsiteX324" fmla="*/ 220760 w 3189073"/>
              <a:gd name="connsiteY324" fmla="*/ 478155 h 798195"/>
              <a:gd name="connsiteX325" fmla="*/ 196019 w 3189073"/>
              <a:gd name="connsiteY325" fmla="*/ 473393 h 798195"/>
              <a:gd name="connsiteX326" fmla="*/ 180794 w 3189073"/>
              <a:gd name="connsiteY326" fmla="*/ 462916 h 798195"/>
              <a:gd name="connsiteX327" fmla="*/ 173182 w 3189073"/>
              <a:gd name="connsiteY327" fmla="*/ 445771 h 798195"/>
              <a:gd name="connsiteX328" fmla="*/ 171279 w 3189073"/>
              <a:gd name="connsiteY328" fmla="*/ 424816 h 798195"/>
              <a:gd name="connsiteX329" fmla="*/ 171279 w 3189073"/>
              <a:gd name="connsiteY329" fmla="*/ 354330 h 798195"/>
              <a:gd name="connsiteX330" fmla="*/ 145587 w 3189073"/>
              <a:gd name="connsiteY330" fmla="*/ 354330 h 798195"/>
              <a:gd name="connsiteX331" fmla="*/ 145587 w 3189073"/>
              <a:gd name="connsiteY331" fmla="*/ 323851 h 798195"/>
              <a:gd name="connsiteX332" fmla="*/ 171279 w 3189073"/>
              <a:gd name="connsiteY332" fmla="*/ 323851 h 798195"/>
              <a:gd name="connsiteX333" fmla="*/ 0 w 3189073"/>
              <a:gd name="connsiteY333" fmla="*/ 251460 h 798195"/>
              <a:gd name="connsiteX334" fmla="*/ 39965 w 3189073"/>
              <a:gd name="connsiteY334" fmla="*/ 251460 h 798195"/>
              <a:gd name="connsiteX335" fmla="*/ 39965 w 3189073"/>
              <a:gd name="connsiteY335" fmla="*/ 475298 h 798195"/>
              <a:gd name="connsiteX336" fmla="*/ 0 w 3189073"/>
              <a:gd name="connsiteY336" fmla="*/ 475298 h 798195"/>
              <a:gd name="connsiteX337" fmla="*/ 1848866 w 3189073"/>
              <a:gd name="connsiteY337" fmla="*/ 236220 h 798195"/>
              <a:gd name="connsiteX338" fmla="*/ 1886928 w 3189073"/>
              <a:gd name="connsiteY338" fmla="*/ 236220 h 798195"/>
              <a:gd name="connsiteX339" fmla="*/ 1887879 w 3189073"/>
              <a:gd name="connsiteY339" fmla="*/ 475297 h 798195"/>
              <a:gd name="connsiteX340" fmla="*/ 1851721 w 3189073"/>
              <a:gd name="connsiteY340" fmla="*/ 475297 h 798195"/>
              <a:gd name="connsiteX341" fmla="*/ 1851721 w 3189073"/>
              <a:gd name="connsiteY341" fmla="*/ 452438 h 798195"/>
              <a:gd name="connsiteX342" fmla="*/ 1850769 w 3189073"/>
              <a:gd name="connsiteY342" fmla="*/ 452438 h 798195"/>
              <a:gd name="connsiteX343" fmla="*/ 1828883 w 3189073"/>
              <a:gd name="connsiteY343" fmla="*/ 472440 h 798195"/>
              <a:gd name="connsiteX344" fmla="*/ 1798434 w 3189073"/>
              <a:gd name="connsiteY344" fmla="*/ 479108 h 798195"/>
              <a:gd name="connsiteX345" fmla="*/ 1767032 w 3189073"/>
              <a:gd name="connsiteY345" fmla="*/ 472440 h 798195"/>
              <a:gd name="connsiteX346" fmla="*/ 1743243 w 3189073"/>
              <a:gd name="connsiteY346" fmla="*/ 455295 h 798195"/>
              <a:gd name="connsiteX347" fmla="*/ 1728019 w 3189073"/>
              <a:gd name="connsiteY347" fmla="*/ 429578 h 798195"/>
              <a:gd name="connsiteX348" fmla="*/ 1728019 w 3189073"/>
              <a:gd name="connsiteY348" fmla="*/ 366713 h 798195"/>
              <a:gd name="connsiteX349" fmla="*/ 1743243 w 3189073"/>
              <a:gd name="connsiteY349" fmla="*/ 340995 h 798195"/>
              <a:gd name="connsiteX350" fmla="*/ 1767032 w 3189073"/>
              <a:gd name="connsiteY350" fmla="*/ 323850 h 798195"/>
              <a:gd name="connsiteX351" fmla="*/ 1795579 w 3189073"/>
              <a:gd name="connsiteY351" fmla="*/ 318135 h 798195"/>
              <a:gd name="connsiteX352" fmla="*/ 1814610 w 3189073"/>
              <a:gd name="connsiteY352" fmla="*/ 320040 h 798195"/>
              <a:gd name="connsiteX353" fmla="*/ 1828883 w 3189073"/>
              <a:gd name="connsiteY353" fmla="*/ 325755 h 798195"/>
              <a:gd name="connsiteX354" fmla="*/ 1840302 w 3189073"/>
              <a:gd name="connsiteY354" fmla="*/ 333375 h 798195"/>
              <a:gd name="connsiteX355" fmla="*/ 1847914 w 3189073"/>
              <a:gd name="connsiteY355" fmla="*/ 340995 h 798195"/>
              <a:gd name="connsiteX356" fmla="*/ 1848866 w 3189073"/>
              <a:gd name="connsiteY356" fmla="*/ 340995 h 798195"/>
              <a:gd name="connsiteX357" fmla="*/ 1203713 w 3189073"/>
              <a:gd name="connsiteY357" fmla="*/ 236220 h 798195"/>
              <a:gd name="connsiteX358" fmla="*/ 1241775 w 3189073"/>
              <a:gd name="connsiteY358" fmla="*/ 236220 h 798195"/>
              <a:gd name="connsiteX359" fmla="*/ 1241775 w 3189073"/>
              <a:gd name="connsiteY359" fmla="*/ 344805 h 798195"/>
              <a:gd name="connsiteX360" fmla="*/ 1242727 w 3189073"/>
              <a:gd name="connsiteY360" fmla="*/ 344805 h 798195"/>
              <a:gd name="connsiteX361" fmla="*/ 1249388 w 3189073"/>
              <a:gd name="connsiteY361" fmla="*/ 335280 h 798195"/>
              <a:gd name="connsiteX362" fmla="*/ 1258903 w 3189073"/>
              <a:gd name="connsiteY362" fmla="*/ 326708 h 798195"/>
              <a:gd name="connsiteX363" fmla="*/ 1272225 w 3189073"/>
              <a:gd name="connsiteY363" fmla="*/ 320992 h 798195"/>
              <a:gd name="connsiteX364" fmla="*/ 1287450 w 3189073"/>
              <a:gd name="connsiteY364" fmla="*/ 319088 h 798195"/>
              <a:gd name="connsiteX365" fmla="*/ 1313142 w 3189073"/>
              <a:gd name="connsiteY365" fmla="*/ 323850 h 798195"/>
              <a:gd name="connsiteX366" fmla="*/ 1330269 w 3189073"/>
              <a:gd name="connsiteY366" fmla="*/ 337185 h 798195"/>
              <a:gd name="connsiteX367" fmla="*/ 1339785 w 3189073"/>
              <a:gd name="connsiteY367" fmla="*/ 357188 h 798195"/>
              <a:gd name="connsiteX368" fmla="*/ 1342640 w 3189073"/>
              <a:gd name="connsiteY368" fmla="*/ 379095 h 798195"/>
              <a:gd name="connsiteX369" fmla="*/ 1342640 w 3189073"/>
              <a:gd name="connsiteY369" fmla="*/ 473392 h 798195"/>
              <a:gd name="connsiteX370" fmla="*/ 1304578 w 3189073"/>
              <a:gd name="connsiteY370" fmla="*/ 473392 h 798195"/>
              <a:gd name="connsiteX371" fmla="*/ 1304578 w 3189073"/>
              <a:gd name="connsiteY371" fmla="*/ 390525 h 798195"/>
              <a:gd name="connsiteX372" fmla="*/ 1303626 w 3189073"/>
              <a:gd name="connsiteY372" fmla="*/ 377190 h 798195"/>
              <a:gd name="connsiteX373" fmla="*/ 1299820 w 3189073"/>
              <a:gd name="connsiteY373" fmla="*/ 363855 h 798195"/>
              <a:gd name="connsiteX374" fmla="*/ 1291256 w 3189073"/>
              <a:gd name="connsiteY374" fmla="*/ 354330 h 798195"/>
              <a:gd name="connsiteX375" fmla="*/ 1276982 w 3189073"/>
              <a:gd name="connsiteY375" fmla="*/ 350520 h 798195"/>
              <a:gd name="connsiteX376" fmla="*/ 1261758 w 3189073"/>
              <a:gd name="connsiteY376" fmla="*/ 353377 h 798195"/>
              <a:gd name="connsiteX377" fmla="*/ 1250339 w 3189073"/>
              <a:gd name="connsiteY377" fmla="*/ 362902 h 798195"/>
              <a:gd name="connsiteX378" fmla="*/ 1243678 w 3189073"/>
              <a:gd name="connsiteY378" fmla="*/ 376238 h 798195"/>
              <a:gd name="connsiteX379" fmla="*/ 1241775 w 3189073"/>
              <a:gd name="connsiteY379" fmla="*/ 391478 h 798195"/>
              <a:gd name="connsiteX380" fmla="*/ 1241775 w 3189073"/>
              <a:gd name="connsiteY380" fmla="*/ 474345 h 798195"/>
              <a:gd name="connsiteX381" fmla="*/ 1203713 w 3189073"/>
              <a:gd name="connsiteY381" fmla="*/ 474345 h 798195"/>
              <a:gd name="connsiteX382" fmla="*/ 2735713 w 3189073"/>
              <a:gd name="connsiteY382" fmla="*/ 153352 h 798195"/>
              <a:gd name="connsiteX383" fmla="*/ 2671958 w 3189073"/>
              <a:gd name="connsiteY383" fmla="*/ 253365 h 798195"/>
              <a:gd name="connsiteX384" fmla="*/ 2735713 w 3189073"/>
              <a:gd name="connsiteY384" fmla="*/ 253365 h 798195"/>
              <a:gd name="connsiteX385" fmla="*/ 2728100 w 3189073"/>
              <a:gd name="connsiteY385" fmla="*/ 109537 h 798195"/>
              <a:gd name="connsiteX386" fmla="*/ 2773775 w 3189073"/>
              <a:gd name="connsiteY386" fmla="*/ 109537 h 798195"/>
              <a:gd name="connsiteX387" fmla="*/ 2773775 w 3189073"/>
              <a:gd name="connsiteY387" fmla="*/ 254317 h 798195"/>
              <a:gd name="connsiteX388" fmla="*/ 2805176 w 3189073"/>
              <a:gd name="connsiteY388" fmla="*/ 254317 h 798195"/>
              <a:gd name="connsiteX389" fmla="*/ 2805176 w 3189073"/>
              <a:gd name="connsiteY389" fmla="*/ 286702 h 798195"/>
              <a:gd name="connsiteX390" fmla="*/ 2773775 w 3189073"/>
              <a:gd name="connsiteY390" fmla="*/ 286702 h 798195"/>
              <a:gd name="connsiteX391" fmla="*/ 2773775 w 3189073"/>
              <a:gd name="connsiteY391" fmla="*/ 333375 h 798195"/>
              <a:gd name="connsiteX392" fmla="*/ 2736664 w 3189073"/>
              <a:gd name="connsiteY392" fmla="*/ 333375 h 798195"/>
              <a:gd name="connsiteX393" fmla="*/ 2736664 w 3189073"/>
              <a:gd name="connsiteY393" fmla="*/ 286702 h 798195"/>
              <a:gd name="connsiteX394" fmla="*/ 2735713 w 3189073"/>
              <a:gd name="connsiteY394" fmla="*/ 286702 h 798195"/>
              <a:gd name="connsiteX395" fmla="*/ 2632945 w 3189073"/>
              <a:gd name="connsiteY395" fmla="*/ 286702 h 798195"/>
              <a:gd name="connsiteX396" fmla="*/ 2632945 w 3189073"/>
              <a:gd name="connsiteY396" fmla="*/ 253365 h 798195"/>
              <a:gd name="connsiteX397" fmla="*/ 2532080 w 3189073"/>
              <a:gd name="connsiteY397" fmla="*/ 104775 h 798195"/>
              <a:gd name="connsiteX398" fmla="*/ 2559675 w 3189073"/>
              <a:gd name="connsiteY398" fmla="*/ 108585 h 798195"/>
              <a:gd name="connsiteX399" fmla="*/ 2583463 w 3189073"/>
              <a:gd name="connsiteY399" fmla="*/ 120968 h 798195"/>
              <a:gd name="connsiteX400" fmla="*/ 2600591 w 3189073"/>
              <a:gd name="connsiteY400" fmla="*/ 142875 h 798195"/>
              <a:gd name="connsiteX401" fmla="*/ 2606301 w 3189073"/>
              <a:gd name="connsiteY401" fmla="*/ 169545 h 798195"/>
              <a:gd name="connsiteX402" fmla="*/ 2603446 w 3189073"/>
              <a:gd name="connsiteY402" fmla="*/ 189548 h 798195"/>
              <a:gd name="connsiteX403" fmla="*/ 2595833 w 3189073"/>
              <a:gd name="connsiteY403" fmla="*/ 206692 h 798195"/>
              <a:gd name="connsiteX404" fmla="*/ 2584415 w 3189073"/>
              <a:gd name="connsiteY404" fmla="*/ 221933 h 798195"/>
              <a:gd name="connsiteX405" fmla="*/ 2570142 w 3189073"/>
              <a:gd name="connsiteY405" fmla="*/ 236220 h 798195"/>
              <a:gd name="connsiteX406" fmla="*/ 2505436 w 3189073"/>
              <a:gd name="connsiteY406" fmla="*/ 298133 h 798195"/>
              <a:gd name="connsiteX407" fmla="*/ 2606301 w 3189073"/>
              <a:gd name="connsiteY407" fmla="*/ 298133 h 798195"/>
              <a:gd name="connsiteX408" fmla="*/ 2606301 w 3189073"/>
              <a:gd name="connsiteY408" fmla="*/ 332423 h 798195"/>
              <a:gd name="connsiteX409" fmla="*/ 2457858 w 3189073"/>
              <a:gd name="connsiteY409" fmla="*/ 332423 h 798195"/>
              <a:gd name="connsiteX410" fmla="*/ 2457858 w 3189073"/>
              <a:gd name="connsiteY410" fmla="*/ 298133 h 798195"/>
              <a:gd name="connsiteX411" fmla="*/ 2544450 w 3189073"/>
              <a:gd name="connsiteY411" fmla="*/ 213360 h 798195"/>
              <a:gd name="connsiteX412" fmla="*/ 2560626 w 3189073"/>
              <a:gd name="connsiteY412" fmla="*/ 193358 h 798195"/>
              <a:gd name="connsiteX413" fmla="*/ 2567287 w 3189073"/>
              <a:gd name="connsiteY413" fmla="*/ 169545 h 798195"/>
              <a:gd name="connsiteX414" fmla="*/ 2565384 w 3189073"/>
              <a:gd name="connsiteY414" fmla="*/ 156210 h 798195"/>
              <a:gd name="connsiteX415" fmla="*/ 2557771 w 3189073"/>
              <a:gd name="connsiteY415" fmla="*/ 144780 h 798195"/>
              <a:gd name="connsiteX416" fmla="*/ 2532080 w 3189073"/>
              <a:gd name="connsiteY416" fmla="*/ 135255 h 798195"/>
              <a:gd name="connsiteX417" fmla="*/ 2517806 w 3189073"/>
              <a:gd name="connsiteY417" fmla="*/ 138113 h 798195"/>
              <a:gd name="connsiteX418" fmla="*/ 2506388 w 3189073"/>
              <a:gd name="connsiteY418" fmla="*/ 146685 h 798195"/>
              <a:gd name="connsiteX419" fmla="*/ 2494017 w 3189073"/>
              <a:gd name="connsiteY419" fmla="*/ 174308 h 798195"/>
              <a:gd name="connsiteX420" fmla="*/ 2456907 w 3189073"/>
              <a:gd name="connsiteY420" fmla="*/ 168593 h 798195"/>
              <a:gd name="connsiteX421" fmla="*/ 2464519 w 3189073"/>
              <a:gd name="connsiteY421" fmla="*/ 142875 h 798195"/>
              <a:gd name="connsiteX422" fmla="*/ 2480696 w 3189073"/>
              <a:gd name="connsiteY422" fmla="*/ 122872 h 798195"/>
              <a:gd name="connsiteX423" fmla="*/ 2503533 w 3189073"/>
              <a:gd name="connsiteY423" fmla="*/ 109538 h 798195"/>
              <a:gd name="connsiteX424" fmla="*/ 2532080 w 3189073"/>
              <a:gd name="connsiteY424" fmla="*/ 104775 h 798195"/>
              <a:gd name="connsiteX425" fmla="*/ 2789950 w 3189073"/>
              <a:gd name="connsiteY425" fmla="*/ 0 h 798195"/>
              <a:gd name="connsiteX426" fmla="*/ 3011662 w 3189073"/>
              <a:gd name="connsiteY426" fmla="*/ 67628 h 798195"/>
              <a:gd name="connsiteX427" fmla="*/ 3158201 w 3189073"/>
              <a:gd name="connsiteY427" fmla="*/ 246698 h 798195"/>
              <a:gd name="connsiteX428" fmla="*/ 3181038 w 3189073"/>
              <a:gd name="connsiteY428" fmla="*/ 477203 h 798195"/>
              <a:gd name="connsiteX429" fmla="*/ 3071610 w 3189073"/>
              <a:gd name="connsiteY429" fmla="*/ 681038 h 798195"/>
              <a:gd name="connsiteX430" fmla="*/ 2867978 w 3189073"/>
              <a:gd name="connsiteY430" fmla="*/ 790575 h 798195"/>
              <a:gd name="connsiteX431" fmla="*/ 2637702 w 3189073"/>
              <a:gd name="connsiteY431" fmla="*/ 767715 h 798195"/>
              <a:gd name="connsiteX432" fmla="*/ 2458810 w 3189073"/>
              <a:gd name="connsiteY432" fmla="*/ 621030 h 798195"/>
              <a:gd name="connsiteX433" fmla="*/ 2395651 w 3189073"/>
              <a:gd name="connsiteY433" fmla="*/ 457885 h 798195"/>
              <a:gd name="connsiteX434" fmla="*/ 2391322 w 3189073"/>
              <a:gd name="connsiteY434" fmla="*/ 400050 h 798195"/>
              <a:gd name="connsiteX435" fmla="*/ 2423603 w 3189073"/>
              <a:gd name="connsiteY435" fmla="*/ 400050 h 798195"/>
              <a:gd name="connsiteX436" fmla="*/ 2485454 w 3189073"/>
              <a:gd name="connsiteY436" fmla="*/ 602933 h 798195"/>
              <a:gd name="connsiteX437" fmla="*/ 2649121 w 3189073"/>
              <a:gd name="connsiteY437" fmla="*/ 737235 h 798195"/>
              <a:gd name="connsiteX438" fmla="*/ 2860365 w 3189073"/>
              <a:gd name="connsiteY438" fmla="*/ 758190 h 798195"/>
              <a:gd name="connsiteX439" fmla="*/ 3047821 w 3189073"/>
              <a:gd name="connsiteY439" fmla="*/ 658178 h 798195"/>
              <a:gd name="connsiteX440" fmla="*/ 3147734 w 3189073"/>
              <a:gd name="connsiteY440" fmla="*/ 470535 h 798195"/>
              <a:gd name="connsiteX441" fmla="*/ 3126800 w 3189073"/>
              <a:gd name="connsiteY441" fmla="*/ 259080 h 798195"/>
              <a:gd name="connsiteX442" fmla="*/ 2992631 w 3189073"/>
              <a:gd name="connsiteY442" fmla="*/ 95250 h 798195"/>
              <a:gd name="connsiteX443" fmla="*/ 2789950 w 3189073"/>
              <a:gd name="connsiteY443" fmla="*/ 33338 h 79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Lst>
            <a:rect l="l" t="t" r="r" b="b"/>
            <a:pathLst>
              <a:path w="3189073" h="798195">
                <a:moveTo>
                  <a:pt x="2391250" y="399098"/>
                </a:moveTo>
                <a:lnTo>
                  <a:pt x="2391322" y="400050"/>
                </a:lnTo>
                <a:lnTo>
                  <a:pt x="2391250" y="400050"/>
                </a:lnTo>
                <a:close/>
                <a:moveTo>
                  <a:pt x="2646267" y="399097"/>
                </a:moveTo>
                <a:lnTo>
                  <a:pt x="2789951" y="399097"/>
                </a:lnTo>
                <a:lnTo>
                  <a:pt x="2789951" y="430529"/>
                </a:lnTo>
                <a:lnTo>
                  <a:pt x="2677668" y="631507"/>
                </a:lnTo>
                <a:lnTo>
                  <a:pt x="2645315" y="612457"/>
                </a:lnTo>
                <a:lnTo>
                  <a:pt x="2749986" y="432435"/>
                </a:lnTo>
                <a:lnTo>
                  <a:pt x="2646267" y="432435"/>
                </a:lnTo>
                <a:close/>
                <a:moveTo>
                  <a:pt x="1806046" y="350520"/>
                </a:moveTo>
                <a:cubicBezTo>
                  <a:pt x="1799385" y="350520"/>
                  <a:pt x="1792724" y="351472"/>
                  <a:pt x="1787015" y="355283"/>
                </a:cubicBezTo>
                <a:cubicBezTo>
                  <a:pt x="1781306" y="358140"/>
                  <a:pt x="1777499" y="361950"/>
                  <a:pt x="1773693" y="366713"/>
                </a:cubicBezTo>
                <a:cubicBezTo>
                  <a:pt x="1769887" y="371475"/>
                  <a:pt x="1767032" y="376238"/>
                  <a:pt x="1766081" y="381953"/>
                </a:cubicBezTo>
                <a:cubicBezTo>
                  <a:pt x="1764178" y="386715"/>
                  <a:pt x="1763226" y="393383"/>
                  <a:pt x="1763226" y="399097"/>
                </a:cubicBezTo>
                <a:cubicBezTo>
                  <a:pt x="1763226" y="404813"/>
                  <a:pt x="1764178" y="411480"/>
                  <a:pt x="1766081" y="417195"/>
                </a:cubicBezTo>
                <a:cubicBezTo>
                  <a:pt x="1767984" y="422910"/>
                  <a:pt x="1770839" y="428625"/>
                  <a:pt x="1773693" y="433388"/>
                </a:cubicBezTo>
                <a:cubicBezTo>
                  <a:pt x="1777499" y="438150"/>
                  <a:pt x="1782257" y="441960"/>
                  <a:pt x="1787015" y="444817"/>
                </a:cubicBezTo>
                <a:cubicBezTo>
                  <a:pt x="1792724" y="447675"/>
                  <a:pt x="1799385" y="449580"/>
                  <a:pt x="1806046" y="449580"/>
                </a:cubicBezTo>
                <a:cubicBezTo>
                  <a:pt x="1812707" y="449580"/>
                  <a:pt x="1818416" y="448628"/>
                  <a:pt x="1825077" y="444817"/>
                </a:cubicBezTo>
                <a:cubicBezTo>
                  <a:pt x="1830786" y="441960"/>
                  <a:pt x="1835544" y="438150"/>
                  <a:pt x="1839350" y="433388"/>
                </a:cubicBezTo>
                <a:cubicBezTo>
                  <a:pt x="1843156" y="428625"/>
                  <a:pt x="1846011" y="423863"/>
                  <a:pt x="1847914" y="418147"/>
                </a:cubicBezTo>
                <a:cubicBezTo>
                  <a:pt x="1849817" y="412433"/>
                  <a:pt x="1850769" y="406717"/>
                  <a:pt x="1850769" y="401003"/>
                </a:cubicBezTo>
                <a:cubicBezTo>
                  <a:pt x="1850769" y="395288"/>
                  <a:pt x="1849817" y="388620"/>
                  <a:pt x="1847914" y="382905"/>
                </a:cubicBezTo>
                <a:cubicBezTo>
                  <a:pt x="1846011" y="377190"/>
                  <a:pt x="1843156" y="371475"/>
                  <a:pt x="1839350" y="366713"/>
                </a:cubicBezTo>
                <a:cubicBezTo>
                  <a:pt x="1835544" y="361950"/>
                  <a:pt x="1830786" y="358140"/>
                  <a:pt x="1825077" y="355283"/>
                </a:cubicBezTo>
                <a:cubicBezTo>
                  <a:pt x="1819368" y="352425"/>
                  <a:pt x="1812707" y="350520"/>
                  <a:pt x="1806046" y="350520"/>
                </a:cubicBezTo>
                <a:close/>
                <a:moveTo>
                  <a:pt x="828801" y="350520"/>
                </a:moveTo>
                <a:cubicBezTo>
                  <a:pt x="822141" y="350520"/>
                  <a:pt x="816431" y="351473"/>
                  <a:pt x="810722" y="354330"/>
                </a:cubicBezTo>
                <a:cubicBezTo>
                  <a:pt x="805964" y="356235"/>
                  <a:pt x="801206" y="360045"/>
                  <a:pt x="797400" y="364808"/>
                </a:cubicBezTo>
                <a:cubicBezTo>
                  <a:pt x="793594" y="369570"/>
                  <a:pt x="790739" y="374333"/>
                  <a:pt x="788836" y="380048"/>
                </a:cubicBezTo>
                <a:cubicBezTo>
                  <a:pt x="786933" y="385763"/>
                  <a:pt x="785982" y="392430"/>
                  <a:pt x="785982" y="399098"/>
                </a:cubicBezTo>
                <a:cubicBezTo>
                  <a:pt x="785982" y="404813"/>
                  <a:pt x="786933" y="411480"/>
                  <a:pt x="788836" y="416243"/>
                </a:cubicBezTo>
                <a:cubicBezTo>
                  <a:pt x="790739" y="421958"/>
                  <a:pt x="793594" y="426720"/>
                  <a:pt x="796449" y="431483"/>
                </a:cubicBezTo>
                <a:cubicBezTo>
                  <a:pt x="800255" y="436245"/>
                  <a:pt x="805013" y="440055"/>
                  <a:pt x="809770" y="442913"/>
                </a:cubicBezTo>
                <a:cubicBezTo>
                  <a:pt x="815480" y="445770"/>
                  <a:pt x="821189" y="446723"/>
                  <a:pt x="827850" y="446723"/>
                </a:cubicBezTo>
                <a:cubicBezTo>
                  <a:pt x="834511" y="446723"/>
                  <a:pt x="841172" y="445770"/>
                  <a:pt x="846881" y="442913"/>
                </a:cubicBezTo>
                <a:cubicBezTo>
                  <a:pt x="852590" y="440055"/>
                  <a:pt x="857348" y="436245"/>
                  <a:pt x="861154" y="431483"/>
                </a:cubicBezTo>
                <a:cubicBezTo>
                  <a:pt x="864960" y="426720"/>
                  <a:pt x="867815" y="421958"/>
                  <a:pt x="869718" y="416243"/>
                </a:cubicBezTo>
                <a:cubicBezTo>
                  <a:pt x="871621" y="410528"/>
                  <a:pt x="872573" y="404813"/>
                  <a:pt x="872573" y="398145"/>
                </a:cubicBezTo>
                <a:cubicBezTo>
                  <a:pt x="872573" y="391478"/>
                  <a:pt x="871621" y="385763"/>
                  <a:pt x="869718" y="379095"/>
                </a:cubicBezTo>
                <a:cubicBezTo>
                  <a:pt x="867815" y="373380"/>
                  <a:pt x="864960" y="368618"/>
                  <a:pt x="861154" y="363855"/>
                </a:cubicBezTo>
                <a:cubicBezTo>
                  <a:pt x="857348" y="359093"/>
                  <a:pt x="852590" y="356235"/>
                  <a:pt x="846881" y="353378"/>
                </a:cubicBezTo>
                <a:cubicBezTo>
                  <a:pt x="842123" y="351473"/>
                  <a:pt x="835462" y="349568"/>
                  <a:pt x="828801" y="350520"/>
                </a:cubicBezTo>
                <a:close/>
                <a:moveTo>
                  <a:pt x="635637" y="350520"/>
                </a:moveTo>
                <a:cubicBezTo>
                  <a:pt x="628976" y="350520"/>
                  <a:pt x="623266" y="351473"/>
                  <a:pt x="617557" y="354330"/>
                </a:cubicBezTo>
                <a:cubicBezTo>
                  <a:pt x="611848" y="356235"/>
                  <a:pt x="608041" y="360045"/>
                  <a:pt x="604235" y="364808"/>
                </a:cubicBezTo>
                <a:cubicBezTo>
                  <a:pt x="600429" y="369570"/>
                  <a:pt x="597574" y="374333"/>
                  <a:pt x="595671" y="380048"/>
                </a:cubicBezTo>
                <a:cubicBezTo>
                  <a:pt x="593768" y="385763"/>
                  <a:pt x="592817" y="392430"/>
                  <a:pt x="592817" y="399098"/>
                </a:cubicBezTo>
                <a:cubicBezTo>
                  <a:pt x="592817" y="404813"/>
                  <a:pt x="593768" y="411480"/>
                  <a:pt x="595671" y="416243"/>
                </a:cubicBezTo>
                <a:cubicBezTo>
                  <a:pt x="597574" y="421958"/>
                  <a:pt x="600429" y="426720"/>
                  <a:pt x="604235" y="431483"/>
                </a:cubicBezTo>
                <a:cubicBezTo>
                  <a:pt x="608041" y="436245"/>
                  <a:pt x="612799" y="440055"/>
                  <a:pt x="617557" y="442913"/>
                </a:cubicBezTo>
                <a:cubicBezTo>
                  <a:pt x="623266" y="445770"/>
                  <a:pt x="628976" y="446723"/>
                  <a:pt x="635637" y="446723"/>
                </a:cubicBezTo>
                <a:cubicBezTo>
                  <a:pt x="642297" y="446723"/>
                  <a:pt x="648958" y="445770"/>
                  <a:pt x="654668" y="442913"/>
                </a:cubicBezTo>
                <a:cubicBezTo>
                  <a:pt x="660377" y="440055"/>
                  <a:pt x="665135" y="436245"/>
                  <a:pt x="668941" y="431483"/>
                </a:cubicBezTo>
                <a:cubicBezTo>
                  <a:pt x="672747" y="426720"/>
                  <a:pt x="675602" y="421958"/>
                  <a:pt x="678456" y="416243"/>
                </a:cubicBezTo>
                <a:cubicBezTo>
                  <a:pt x="680359" y="410528"/>
                  <a:pt x="681311" y="404813"/>
                  <a:pt x="681311" y="398145"/>
                </a:cubicBezTo>
                <a:cubicBezTo>
                  <a:pt x="681311" y="391478"/>
                  <a:pt x="680359" y="385763"/>
                  <a:pt x="678456" y="379095"/>
                </a:cubicBezTo>
                <a:cubicBezTo>
                  <a:pt x="676553" y="373380"/>
                  <a:pt x="673699" y="368618"/>
                  <a:pt x="668941" y="363855"/>
                </a:cubicBezTo>
                <a:cubicBezTo>
                  <a:pt x="665135" y="359093"/>
                  <a:pt x="660377" y="356235"/>
                  <a:pt x="654668" y="353378"/>
                </a:cubicBezTo>
                <a:cubicBezTo>
                  <a:pt x="648958" y="351473"/>
                  <a:pt x="642297" y="349568"/>
                  <a:pt x="635637" y="350520"/>
                </a:cubicBezTo>
                <a:close/>
                <a:moveTo>
                  <a:pt x="1997308" y="348615"/>
                </a:moveTo>
                <a:cubicBezTo>
                  <a:pt x="1986841" y="348615"/>
                  <a:pt x="1976374" y="351473"/>
                  <a:pt x="1968761" y="359093"/>
                </a:cubicBezTo>
                <a:cubicBezTo>
                  <a:pt x="1964955" y="361951"/>
                  <a:pt x="1962100" y="366713"/>
                  <a:pt x="1959246" y="370523"/>
                </a:cubicBezTo>
                <a:cubicBezTo>
                  <a:pt x="1957342" y="375285"/>
                  <a:pt x="1955439" y="380048"/>
                  <a:pt x="1955439" y="384810"/>
                </a:cubicBezTo>
                <a:lnTo>
                  <a:pt x="2033467" y="384810"/>
                </a:lnTo>
                <a:cubicBezTo>
                  <a:pt x="2033467" y="380048"/>
                  <a:pt x="2032515" y="375285"/>
                  <a:pt x="2031564" y="370523"/>
                </a:cubicBezTo>
                <a:cubicBezTo>
                  <a:pt x="2030612" y="365760"/>
                  <a:pt x="2027757" y="361951"/>
                  <a:pt x="2024903" y="359093"/>
                </a:cubicBezTo>
                <a:cubicBezTo>
                  <a:pt x="2022048" y="355283"/>
                  <a:pt x="2018242" y="353378"/>
                  <a:pt x="2013484" y="351473"/>
                </a:cubicBezTo>
                <a:cubicBezTo>
                  <a:pt x="2008726" y="349568"/>
                  <a:pt x="2003017" y="348615"/>
                  <a:pt x="1997308" y="348615"/>
                </a:cubicBezTo>
                <a:close/>
                <a:moveTo>
                  <a:pt x="1451117" y="348615"/>
                </a:moveTo>
                <a:cubicBezTo>
                  <a:pt x="1440650" y="348615"/>
                  <a:pt x="1430183" y="351473"/>
                  <a:pt x="1422570" y="359093"/>
                </a:cubicBezTo>
                <a:cubicBezTo>
                  <a:pt x="1418764" y="361951"/>
                  <a:pt x="1415909" y="366713"/>
                  <a:pt x="1413055" y="370523"/>
                </a:cubicBezTo>
                <a:cubicBezTo>
                  <a:pt x="1411152" y="375285"/>
                  <a:pt x="1409249" y="380048"/>
                  <a:pt x="1409249" y="384810"/>
                </a:cubicBezTo>
                <a:lnTo>
                  <a:pt x="1487276" y="384810"/>
                </a:lnTo>
                <a:cubicBezTo>
                  <a:pt x="1487276" y="380048"/>
                  <a:pt x="1486324" y="375285"/>
                  <a:pt x="1485373" y="370523"/>
                </a:cubicBezTo>
                <a:cubicBezTo>
                  <a:pt x="1484421" y="365760"/>
                  <a:pt x="1481567" y="361951"/>
                  <a:pt x="1478712" y="359093"/>
                </a:cubicBezTo>
                <a:cubicBezTo>
                  <a:pt x="1475857" y="355283"/>
                  <a:pt x="1472051" y="353378"/>
                  <a:pt x="1467293" y="351473"/>
                </a:cubicBezTo>
                <a:cubicBezTo>
                  <a:pt x="1462535" y="349568"/>
                  <a:pt x="1456826" y="348615"/>
                  <a:pt x="1451117" y="348615"/>
                </a:cubicBezTo>
                <a:close/>
                <a:moveTo>
                  <a:pt x="1019112" y="348615"/>
                </a:moveTo>
                <a:cubicBezTo>
                  <a:pt x="1008645" y="348615"/>
                  <a:pt x="998178" y="351473"/>
                  <a:pt x="990566" y="359093"/>
                </a:cubicBezTo>
                <a:cubicBezTo>
                  <a:pt x="986759" y="361951"/>
                  <a:pt x="983905" y="366713"/>
                  <a:pt x="981050" y="370523"/>
                </a:cubicBezTo>
                <a:cubicBezTo>
                  <a:pt x="978196" y="374333"/>
                  <a:pt x="977244" y="380048"/>
                  <a:pt x="977244" y="384810"/>
                </a:cubicBezTo>
                <a:lnTo>
                  <a:pt x="1055271" y="384810"/>
                </a:lnTo>
                <a:cubicBezTo>
                  <a:pt x="1055271" y="380048"/>
                  <a:pt x="1054320" y="375285"/>
                  <a:pt x="1053368" y="370523"/>
                </a:cubicBezTo>
                <a:cubicBezTo>
                  <a:pt x="1052417" y="365760"/>
                  <a:pt x="1049562" y="361951"/>
                  <a:pt x="1046707" y="359093"/>
                </a:cubicBezTo>
                <a:cubicBezTo>
                  <a:pt x="1043853" y="355283"/>
                  <a:pt x="1040046" y="353378"/>
                  <a:pt x="1035289" y="351473"/>
                </a:cubicBezTo>
                <a:cubicBezTo>
                  <a:pt x="1030531" y="349568"/>
                  <a:pt x="1024822" y="348615"/>
                  <a:pt x="1019112" y="348615"/>
                </a:cubicBezTo>
                <a:close/>
                <a:moveTo>
                  <a:pt x="383475" y="323850"/>
                </a:moveTo>
                <a:lnTo>
                  <a:pt x="425343" y="323850"/>
                </a:lnTo>
                <a:lnTo>
                  <a:pt x="467212" y="434340"/>
                </a:lnTo>
                <a:lnTo>
                  <a:pt x="468163" y="434340"/>
                </a:lnTo>
                <a:lnTo>
                  <a:pt x="505274" y="323850"/>
                </a:lnTo>
                <a:lnTo>
                  <a:pt x="544287" y="323850"/>
                </a:lnTo>
                <a:lnTo>
                  <a:pt x="472921" y="507682"/>
                </a:lnTo>
                <a:cubicBezTo>
                  <a:pt x="470066" y="514350"/>
                  <a:pt x="467212" y="520065"/>
                  <a:pt x="464357" y="525780"/>
                </a:cubicBezTo>
                <a:cubicBezTo>
                  <a:pt x="461502" y="530542"/>
                  <a:pt x="457696" y="535305"/>
                  <a:pt x="452938" y="539115"/>
                </a:cubicBezTo>
                <a:cubicBezTo>
                  <a:pt x="448181" y="542925"/>
                  <a:pt x="443423" y="545782"/>
                  <a:pt x="437713" y="547688"/>
                </a:cubicBezTo>
                <a:cubicBezTo>
                  <a:pt x="431053" y="549592"/>
                  <a:pt x="423440" y="550545"/>
                  <a:pt x="415828" y="550545"/>
                </a:cubicBezTo>
                <a:cubicBezTo>
                  <a:pt x="412973" y="550545"/>
                  <a:pt x="409167" y="550545"/>
                  <a:pt x="406312" y="550545"/>
                </a:cubicBezTo>
                <a:cubicBezTo>
                  <a:pt x="402506" y="550545"/>
                  <a:pt x="399651" y="549592"/>
                  <a:pt x="396797" y="548640"/>
                </a:cubicBezTo>
                <a:lnTo>
                  <a:pt x="399651" y="515302"/>
                </a:lnTo>
                <a:cubicBezTo>
                  <a:pt x="402506" y="516255"/>
                  <a:pt x="404409" y="516255"/>
                  <a:pt x="407264" y="517207"/>
                </a:cubicBezTo>
                <a:cubicBezTo>
                  <a:pt x="409167" y="517207"/>
                  <a:pt x="412022" y="517207"/>
                  <a:pt x="413925" y="517207"/>
                </a:cubicBezTo>
                <a:cubicBezTo>
                  <a:pt x="417731" y="517207"/>
                  <a:pt x="420586" y="517207"/>
                  <a:pt x="424392" y="515302"/>
                </a:cubicBezTo>
                <a:cubicBezTo>
                  <a:pt x="427246" y="514350"/>
                  <a:pt x="429150" y="512445"/>
                  <a:pt x="431053" y="510540"/>
                </a:cubicBezTo>
                <a:cubicBezTo>
                  <a:pt x="432956" y="508635"/>
                  <a:pt x="434859" y="505777"/>
                  <a:pt x="435810" y="502920"/>
                </a:cubicBezTo>
                <a:cubicBezTo>
                  <a:pt x="437713" y="500063"/>
                  <a:pt x="438665" y="496252"/>
                  <a:pt x="440568" y="492442"/>
                </a:cubicBezTo>
                <a:lnTo>
                  <a:pt x="448181" y="473392"/>
                </a:lnTo>
                <a:close/>
                <a:moveTo>
                  <a:pt x="2183812" y="319088"/>
                </a:moveTo>
                <a:lnTo>
                  <a:pt x="2188569" y="319088"/>
                </a:lnTo>
                <a:cubicBezTo>
                  <a:pt x="2190472" y="319088"/>
                  <a:pt x="2191424" y="319088"/>
                  <a:pt x="2193327" y="320040"/>
                </a:cubicBezTo>
                <a:lnTo>
                  <a:pt x="2193327" y="355283"/>
                </a:lnTo>
                <a:cubicBezTo>
                  <a:pt x="2191424" y="354330"/>
                  <a:pt x="2188569" y="354330"/>
                  <a:pt x="2186666" y="354330"/>
                </a:cubicBezTo>
                <a:cubicBezTo>
                  <a:pt x="2184763" y="354330"/>
                  <a:pt x="2182860" y="354330"/>
                  <a:pt x="2181908" y="354330"/>
                </a:cubicBezTo>
                <a:cubicBezTo>
                  <a:pt x="2174296" y="354330"/>
                  <a:pt x="2167635" y="355283"/>
                  <a:pt x="2160974" y="359093"/>
                </a:cubicBezTo>
                <a:cubicBezTo>
                  <a:pt x="2156217" y="361951"/>
                  <a:pt x="2151459" y="365760"/>
                  <a:pt x="2148604" y="370523"/>
                </a:cubicBezTo>
                <a:cubicBezTo>
                  <a:pt x="2145749" y="374333"/>
                  <a:pt x="2143846" y="379095"/>
                  <a:pt x="2142895" y="383858"/>
                </a:cubicBezTo>
                <a:cubicBezTo>
                  <a:pt x="2141943" y="387668"/>
                  <a:pt x="2140992" y="391478"/>
                  <a:pt x="2140992" y="395288"/>
                </a:cubicBezTo>
                <a:lnTo>
                  <a:pt x="2140992" y="476251"/>
                </a:lnTo>
                <a:lnTo>
                  <a:pt x="2102930" y="476251"/>
                </a:lnTo>
                <a:lnTo>
                  <a:pt x="2102930" y="323851"/>
                </a:lnTo>
                <a:lnTo>
                  <a:pt x="2138137" y="323851"/>
                </a:lnTo>
                <a:lnTo>
                  <a:pt x="2138137" y="349568"/>
                </a:lnTo>
                <a:lnTo>
                  <a:pt x="2139089" y="349568"/>
                </a:lnTo>
                <a:cubicBezTo>
                  <a:pt x="2142895" y="340995"/>
                  <a:pt x="2149556" y="333376"/>
                  <a:pt x="2157168" y="327660"/>
                </a:cubicBezTo>
                <a:cubicBezTo>
                  <a:pt x="2164781" y="321945"/>
                  <a:pt x="2174296" y="319088"/>
                  <a:pt x="2183812" y="319088"/>
                </a:cubicBezTo>
                <a:close/>
                <a:moveTo>
                  <a:pt x="1999211" y="319088"/>
                </a:moveTo>
                <a:cubicBezTo>
                  <a:pt x="2008726" y="319088"/>
                  <a:pt x="2019193" y="320993"/>
                  <a:pt x="2028709" y="323851"/>
                </a:cubicBezTo>
                <a:cubicBezTo>
                  <a:pt x="2037273" y="327660"/>
                  <a:pt x="2045837" y="332423"/>
                  <a:pt x="2051546" y="339090"/>
                </a:cubicBezTo>
                <a:cubicBezTo>
                  <a:pt x="2058207" y="346710"/>
                  <a:pt x="2063916" y="355283"/>
                  <a:pt x="2066771" y="364808"/>
                </a:cubicBezTo>
                <a:cubicBezTo>
                  <a:pt x="2069626" y="377190"/>
                  <a:pt x="2071529" y="389573"/>
                  <a:pt x="2071529" y="401003"/>
                </a:cubicBezTo>
                <a:lnTo>
                  <a:pt x="2071529" y="405765"/>
                </a:lnTo>
                <a:cubicBezTo>
                  <a:pt x="2071529" y="407670"/>
                  <a:pt x="2071529" y="408623"/>
                  <a:pt x="2071529" y="410528"/>
                </a:cubicBezTo>
                <a:lnTo>
                  <a:pt x="1956391" y="410528"/>
                </a:lnTo>
                <a:cubicBezTo>
                  <a:pt x="1956391" y="415290"/>
                  <a:pt x="1958294" y="421005"/>
                  <a:pt x="1960197" y="425768"/>
                </a:cubicBezTo>
                <a:cubicBezTo>
                  <a:pt x="1962100" y="430530"/>
                  <a:pt x="1965907" y="434340"/>
                  <a:pt x="1969713" y="437198"/>
                </a:cubicBezTo>
                <a:cubicBezTo>
                  <a:pt x="1973519" y="441008"/>
                  <a:pt x="1978277" y="442913"/>
                  <a:pt x="1983034" y="444818"/>
                </a:cubicBezTo>
                <a:cubicBezTo>
                  <a:pt x="1987792" y="446723"/>
                  <a:pt x="1993502" y="447676"/>
                  <a:pt x="1999211" y="447676"/>
                </a:cubicBezTo>
                <a:cubicBezTo>
                  <a:pt x="2007775" y="447676"/>
                  <a:pt x="2015387" y="445770"/>
                  <a:pt x="2023000" y="442913"/>
                </a:cubicBezTo>
                <a:cubicBezTo>
                  <a:pt x="2029661" y="439103"/>
                  <a:pt x="2035370" y="434340"/>
                  <a:pt x="2039176" y="428626"/>
                </a:cubicBezTo>
                <a:lnTo>
                  <a:pt x="2064868" y="448628"/>
                </a:lnTo>
                <a:cubicBezTo>
                  <a:pt x="2057255" y="459105"/>
                  <a:pt x="2047740" y="466726"/>
                  <a:pt x="2036321" y="472440"/>
                </a:cubicBezTo>
                <a:cubicBezTo>
                  <a:pt x="2024903" y="478155"/>
                  <a:pt x="2012533" y="480060"/>
                  <a:pt x="2000162" y="479108"/>
                </a:cubicBezTo>
                <a:cubicBezTo>
                  <a:pt x="1988744" y="479108"/>
                  <a:pt x="1978277" y="477203"/>
                  <a:pt x="1967810" y="473393"/>
                </a:cubicBezTo>
                <a:cubicBezTo>
                  <a:pt x="1958294" y="469583"/>
                  <a:pt x="1949730" y="464821"/>
                  <a:pt x="1942118" y="458153"/>
                </a:cubicBezTo>
                <a:cubicBezTo>
                  <a:pt x="1934505" y="451485"/>
                  <a:pt x="1928796" y="442913"/>
                  <a:pt x="1924990" y="433388"/>
                </a:cubicBezTo>
                <a:cubicBezTo>
                  <a:pt x="1921183" y="422910"/>
                  <a:pt x="1918329" y="411480"/>
                  <a:pt x="1919280" y="400051"/>
                </a:cubicBezTo>
                <a:cubicBezTo>
                  <a:pt x="1919280" y="388620"/>
                  <a:pt x="1921183" y="377190"/>
                  <a:pt x="1924990" y="366713"/>
                </a:cubicBezTo>
                <a:cubicBezTo>
                  <a:pt x="1928796" y="357188"/>
                  <a:pt x="1934505" y="348615"/>
                  <a:pt x="1942118" y="340995"/>
                </a:cubicBezTo>
                <a:cubicBezTo>
                  <a:pt x="1949730" y="333376"/>
                  <a:pt x="1958294" y="328613"/>
                  <a:pt x="1967810" y="324803"/>
                </a:cubicBezTo>
                <a:cubicBezTo>
                  <a:pt x="1978277" y="320993"/>
                  <a:pt x="1988744" y="319088"/>
                  <a:pt x="1999211" y="319088"/>
                </a:cubicBezTo>
                <a:close/>
                <a:moveTo>
                  <a:pt x="1640475" y="319088"/>
                </a:moveTo>
                <a:cubicBezTo>
                  <a:pt x="1649039" y="319088"/>
                  <a:pt x="1657603" y="320993"/>
                  <a:pt x="1666167" y="323851"/>
                </a:cubicBezTo>
                <a:cubicBezTo>
                  <a:pt x="1672828" y="326708"/>
                  <a:pt x="1678537" y="331470"/>
                  <a:pt x="1683295" y="337185"/>
                </a:cubicBezTo>
                <a:cubicBezTo>
                  <a:pt x="1688053" y="342901"/>
                  <a:pt x="1690907" y="349568"/>
                  <a:pt x="1692810" y="357188"/>
                </a:cubicBezTo>
                <a:cubicBezTo>
                  <a:pt x="1694714" y="364808"/>
                  <a:pt x="1695665" y="371476"/>
                  <a:pt x="1695665" y="379095"/>
                </a:cubicBezTo>
                <a:lnTo>
                  <a:pt x="1695665" y="473393"/>
                </a:lnTo>
                <a:lnTo>
                  <a:pt x="1657603" y="473393"/>
                </a:lnTo>
                <a:lnTo>
                  <a:pt x="1657603" y="391478"/>
                </a:lnTo>
                <a:cubicBezTo>
                  <a:pt x="1657603" y="386715"/>
                  <a:pt x="1657603" y="381953"/>
                  <a:pt x="1656652" y="377190"/>
                </a:cubicBezTo>
                <a:cubicBezTo>
                  <a:pt x="1655700" y="372428"/>
                  <a:pt x="1654748" y="368618"/>
                  <a:pt x="1652845" y="363855"/>
                </a:cubicBezTo>
                <a:cubicBezTo>
                  <a:pt x="1650942" y="360045"/>
                  <a:pt x="1648088" y="356235"/>
                  <a:pt x="1644281" y="354330"/>
                </a:cubicBezTo>
                <a:cubicBezTo>
                  <a:pt x="1639524" y="351473"/>
                  <a:pt x="1634766" y="350520"/>
                  <a:pt x="1630008" y="350520"/>
                </a:cubicBezTo>
                <a:cubicBezTo>
                  <a:pt x="1624299" y="350520"/>
                  <a:pt x="1618590" y="351473"/>
                  <a:pt x="1613832" y="354330"/>
                </a:cubicBezTo>
                <a:cubicBezTo>
                  <a:pt x="1609074" y="356235"/>
                  <a:pt x="1605268" y="360045"/>
                  <a:pt x="1602413" y="363855"/>
                </a:cubicBezTo>
                <a:cubicBezTo>
                  <a:pt x="1599558" y="367665"/>
                  <a:pt x="1597655" y="372428"/>
                  <a:pt x="1595752" y="377190"/>
                </a:cubicBezTo>
                <a:cubicBezTo>
                  <a:pt x="1593849" y="381953"/>
                  <a:pt x="1593849" y="386715"/>
                  <a:pt x="1593849" y="392430"/>
                </a:cubicBezTo>
                <a:lnTo>
                  <a:pt x="1593849" y="475298"/>
                </a:lnTo>
                <a:lnTo>
                  <a:pt x="1555787" y="475298"/>
                </a:lnTo>
                <a:lnTo>
                  <a:pt x="1555787" y="323851"/>
                </a:lnTo>
                <a:lnTo>
                  <a:pt x="1556739" y="323851"/>
                </a:lnTo>
                <a:lnTo>
                  <a:pt x="1592897" y="323851"/>
                </a:lnTo>
                <a:lnTo>
                  <a:pt x="1592897" y="347663"/>
                </a:lnTo>
                <a:lnTo>
                  <a:pt x="1593849" y="347663"/>
                </a:lnTo>
                <a:cubicBezTo>
                  <a:pt x="1597655" y="339090"/>
                  <a:pt x="1603365" y="332423"/>
                  <a:pt x="1610977" y="327660"/>
                </a:cubicBezTo>
                <a:cubicBezTo>
                  <a:pt x="1619541" y="321945"/>
                  <a:pt x="1630008" y="319088"/>
                  <a:pt x="1640475" y="319088"/>
                </a:cubicBezTo>
                <a:close/>
                <a:moveTo>
                  <a:pt x="1453020" y="319088"/>
                </a:moveTo>
                <a:cubicBezTo>
                  <a:pt x="1462535" y="319088"/>
                  <a:pt x="1473003" y="320993"/>
                  <a:pt x="1482518" y="323851"/>
                </a:cubicBezTo>
                <a:cubicBezTo>
                  <a:pt x="1491082" y="327660"/>
                  <a:pt x="1499646" y="332423"/>
                  <a:pt x="1505355" y="339090"/>
                </a:cubicBezTo>
                <a:cubicBezTo>
                  <a:pt x="1512016" y="346710"/>
                  <a:pt x="1517726" y="355283"/>
                  <a:pt x="1520580" y="364808"/>
                </a:cubicBezTo>
                <a:cubicBezTo>
                  <a:pt x="1523435" y="377190"/>
                  <a:pt x="1525338" y="389573"/>
                  <a:pt x="1525338" y="401003"/>
                </a:cubicBezTo>
                <a:lnTo>
                  <a:pt x="1525338" y="405765"/>
                </a:lnTo>
                <a:cubicBezTo>
                  <a:pt x="1525338" y="407670"/>
                  <a:pt x="1525338" y="408623"/>
                  <a:pt x="1525338" y="410528"/>
                </a:cubicBezTo>
                <a:lnTo>
                  <a:pt x="1410200" y="410528"/>
                </a:lnTo>
                <a:cubicBezTo>
                  <a:pt x="1410200" y="416243"/>
                  <a:pt x="1412103" y="421005"/>
                  <a:pt x="1414958" y="425768"/>
                </a:cubicBezTo>
                <a:cubicBezTo>
                  <a:pt x="1416861" y="430530"/>
                  <a:pt x="1420667" y="434340"/>
                  <a:pt x="1424473" y="437198"/>
                </a:cubicBezTo>
                <a:cubicBezTo>
                  <a:pt x="1428280" y="441008"/>
                  <a:pt x="1433037" y="442913"/>
                  <a:pt x="1437795" y="444818"/>
                </a:cubicBezTo>
                <a:cubicBezTo>
                  <a:pt x="1442553" y="446723"/>
                  <a:pt x="1448262" y="447676"/>
                  <a:pt x="1453972" y="447676"/>
                </a:cubicBezTo>
                <a:cubicBezTo>
                  <a:pt x="1462535" y="447676"/>
                  <a:pt x="1470148" y="445770"/>
                  <a:pt x="1477760" y="442913"/>
                </a:cubicBezTo>
                <a:cubicBezTo>
                  <a:pt x="1484421" y="439103"/>
                  <a:pt x="1490131" y="434340"/>
                  <a:pt x="1493937" y="428626"/>
                </a:cubicBezTo>
                <a:lnTo>
                  <a:pt x="1519629" y="448628"/>
                </a:lnTo>
                <a:cubicBezTo>
                  <a:pt x="1512016" y="459105"/>
                  <a:pt x="1502501" y="466726"/>
                  <a:pt x="1491082" y="472440"/>
                </a:cubicBezTo>
                <a:cubicBezTo>
                  <a:pt x="1479663" y="478155"/>
                  <a:pt x="1467293" y="480060"/>
                  <a:pt x="1454923" y="479108"/>
                </a:cubicBezTo>
                <a:cubicBezTo>
                  <a:pt x="1443504" y="479108"/>
                  <a:pt x="1433037" y="477203"/>
                  <a:pt x="1422570" y="473393"/>
                </a:cubicBezTo>
                <a:cubicBezTo>
                  <a:pt x="1413055" y="470535"/>
                  <a:pt x="1403539" y="464821"/>
                  <a:pt x="1395927" y="458153"/>
                </a:cubicBezTo>
                <a:cubicBezTo>
                  <a:pt x="1388314" y="451485"/>
                  <a:pt x="1382605" y="442913"/>
                  <a:pt x="1378799" y="433388"/>
                </a:cubicBezTo>
                <a:cubicBezTo>
                  <a:pt x="1374993" y="422910"/>
                  <a:pt x="1372138" y="411480"/>
                  <a:pt x="1372138" y="400051"/>
                </a:cubicBezTo>
                <a:cubicBezTo>
                  <a:pt x="1372138" y="388620"/>
                  <a:pt x="1374041" y="377190"/>
                  <a:pt x="1378799" y="366713"/>
                </a:cubicBezTo>
                <a:cubicBezTo>
                  <a:pt x="1382605" y="357188"/>
                  <a:pt x="1388314" y="348615"/>
                  <a:pt x="1395927" y="340995"/>
                </a:cubicBezTo>
                <a:cubicBezTo>
                  <a:pt x="1403539" y="333376"/>
                  <a:pt x="1412103" y="328613"/>
                  <a:pt x="1421619" y="324803"/>
                </a:cubicBezTo>
                <a:cubicBezTo>
                  <a:pt x="1432086" y="320993"/>
                  <a:pt x="1442553" y="319088"/>
                  <a:pt x="1453020" y="319088"/>
                </a:cubicBezTo>
                <a:close/>
                <a:moveTo>
                  <a:pt x="1020064" y="319088"/>
                </a:moveTo>
                <a:cubicBezTo>
                  <a:pt x="1029579" y="319088"/>
                  <a:pt x="1040046" y="320993"/>
                  <a:pt x="1049562" y="323851"/>
                </a:cubicBezTo>
                <a:cubicBezTo>
                  <a:pt x="1058126" y="327660"/>
                  <a:pt x="1066690" y="332423"/>
                  <a:pt x="1072399" y="339090"/>
                </a:cubicBezTo>
                <a:cubicBezTo>
                  <a:pt x="1079060" y="346710"/>
                  <a:pt x="1084769" y="355283"/>
                  <a:pt x="1087624" y="364808"/>
                </a:cubicBezTo>
                <a:cubicBezTo>
                  <a:pt x="1091430" y="377190"/>
                  <a:pt x="1093333" y="389573"/>
                  <a:pt x="1093333" y="401003"/>
                </a:cubicBezTo>
                <a:lnTo>
                  <a:pt x="1093333" y="405765"/>
                </a:lnTo>
                <a:cubicBezTo>
                  <a:pt x="1093333" y="407670"/>
                  <a:pt x="1093333" y="408623"/>
                  <a:pt x="1093333" y="410528"/>
                </a:cubicBezTo>
                <a:lnTo>
                  <a:pt x="978196" y="410528"/>
                </a:lnTo>
                <a:cubicBezTo>
                  <a:pt x="978196" y="415290"/>
                  <a:pt x="980099" y="421005"/>
                  <a:pt x="982002" y="425768"/>
                </a:cubicBezTo>
                <a:cubicBezTo>
                  <a:pt x="983905" y="430530"/>
                  <a:pt x="987711" y="434340"/>
                  <a:pt x="991517" y="437198"/>
                </a:cubicBezTo>
                <a:cubicBezTo>
                  <a:pt x="995323" y="441008"/>
                  <a:pt x="1000081" y="442913"/>
                  <a:pt x="1004839" y="444818"/>
                </a:cubicBezTo>
                <a:cubicBezTo>
                  <a:pt x="1009597" y="446723"/>
                  <a:pt x="1015306" y="447676"/>
                  <a:pt x="1021015" y="447676"/>
                </a:cubicBezTo>
                <a:cubicBezTo>
                  <a:pt x="1029579" y="447676"/>
                  <a:pt x="1037192" y="445770"/>
                  <a:pt x="1044804" y="442913"/>
                </a:cubicBezTo>
                <a:cubicBezTo>
                  <a:pt x="1051465" y="439103"/>
                  <a:pt x="1057174" y="434340"/>
                  <a:pt x="1060981" y="428626"/>
                </a:cubicBezTo>
                <a:lnTo>
                  <a:pt x="1086672" y="448628"/>
                </a:lnTo>
                <a:cubicBezTo>
                  <a:pt x="1079060" y="459105"/>
                  <a:pt x="1069545" y="466726"/>
                  <a:pt x="1058126" y="472440"/>
                </a:cubicBezTo>
                <a:cubicBezTo>
                  <a:pt x="1046707" y="478155"/>
                  <a:pt x="1034337" y="480060"/>
                  <a:pt x="1021967" y="479108"/>
                </a:cubicBezTo>
                <a:cubicBezTo>
                  <a:pt x="1010548" y="479108"/>
                  <a:pt x="1000081" y="477203"/>
                  <a:pt x="989614" y="473393"/>
                </a:cubicBezTo>
                <a:cubicBezTo>
                  <a:pt x="980099" y="469583"/>
                  <a:pt x="970583" y="464821"/>
                  <a:pt x="962971" y="458153"/>
                </a:cubicBezTo>
                <a:cubicBezTo>
                  <a:pt x="955358" y="451485"/>
                  <a:pt x="949649" y="442913"/>
                  <a:pt x="945843" y="433388"/>
                </a:cubicBezTo>
                <a:cubicBezTo>
                  <a:pt x="942037" y="422910"/>
                  <a:pt x="939182" y="411480"/>
                  <a:pt x="940133" y="400051"/>
                </a:cubicBezTo>
                <a:cubicBezTo>
                  <a:pt x="940133" y="388620"/>
                  <a:pt x="942037" y="377190"/>
                  <a:pt x="945843" y="366713"/>
                </a:cubicBezTo>
                <a:cubicBezTo>
                  <a:pt x="949649" y="357188"/>
                  <a:pt x="955358" y="348615"/>
                  <a:pt x="962971" y="340995"/>
                </a:cubicBezTo>
                <a:cubicBezTo>
                  <a:pt x="970583" y="333376"/>
                  <a:pt x="979147" y="328613"/>
                  <a:pt x="988663" y="324803"/>
                </a:cubicBezTo>
                <a:cubicBezTo>
                  <a:pt x="999130" y="320993"/>
                  <a:pt x="1009597" y="319088"/>
                  <a:pt x="1020064" y="319088"/>
                </a:cubicBezTo>
                <a:close/>
                <a:moveTo>
                  <a:pt x="821189" y="319088"/>
                </a:moveTo>
                <a:cubicBezTo>
                  <a:pt x="831656" y="319088"/>
                  <a:pt x="842123" y="320993"/>
                  <a:pt x="850687" y="325755"/>
                </a:cubicBezTo>
                <a:cubicBezTo>
                  <a:pt x="860203" y="330518"/>
                  <a:pt x="867815" y="337185"/>
                  <a:pt x="872573" y="346710"/>
                </a:cubicBezTo>
                <a:lnTo>
                  <a:pt x="873524" y="346710"/>
                </a:lnTo>
                <a:lnTo>
                  <a:pt x="873524" y="323851"/>
                </a:lnTo>
                <a:lnTo>
                  <a:pt x="909683" y="323851"/>
                </a:lnTo>
                <a:lnTo>
                  <a:pt x="909683" y="461963"/>
                </a:lnTo>
                <a:cubicBezTo>
                  <a:pt x="909683" y="474346"/>
                  <a:pt x="907780" y="487680"/>
                  <a:pt x="904926" y="499111"/>
                </a:cubicBezTo>
                <a:cubicBezTo>
                  <a:pt x="902071" y="509588"/>
                  <a:pt x="896362" y="519113"/>
                  <a:pt x="889701" y="527686"/>
                </a:cubicBezTo>
                <a:cubicBezTo>
                  <a:pt x="882088" y="535305"/>
                  <a:pt x="873524" y="541973"/>
                  <a:pt x="863057" y="545783"/>
                </a:cubicBezTo>
                <a:cubicBezTo>
                  <a:pt x="850687" y="550545"/>
                  <a:pt x="838317" y="552451"/>
                  <a:pt x="824995" y="552451"/>
                </a:cubicBezTo>
                <a:cubicBezTo>
                  <a:pt x="818334" y="552451"/>
                  <a:pt x="811674" y="551498"/>
                  <a:pt x="805964" y="550545"/>
                </a:cubicBezTo>
                <a:cubicBezTo>
                  <a:pt x="799303" y="549593"/>
                  <a:pt x="792643" y="547688"/>
                  <a:pt x="785982" y="545783"/>
                </a:cubicBezTo>
                <a:cubicBezTo>
                  <a:pt x="779321" y="543878"/>
                  <a:pt x="772660" y="541020"/>
                  <a:pt x="766951" y="538163"/>
                </a:cubicBezTo>
                <a:cubicBezTo>
                  <a:pt x="761241" y="535305"/>
                  <a:pt x="755532" y="531495"/>
                  <a:pt x="750774" y="526733"/>
                </a:cubicBezTo>
                <a:lnTo>
                  <a:pt x="772660" y="497205"/>
                </a:lnTo>
                <a:cubicBezTo>
                  <a:pt x="780272" y="503873"/>
                  <a:pt x="788836" y="509588"/>
                  <a:pt x="797400" y="513398"/>
                </a:cubicBezTo>
                <a:cubicBezTo>
                  <a:pt x="805964" y="517208"/>
                  <a:pt x="815480" y="519113"/>
                  <a:pt x="824995" y="519113"/>
                </a:cubicBezTo>
                <a:cubicBezTo>
                  <a:pt x="832608" y="519113"/>
                  <a:pt x="840220" y="518161"/>
                  <a:pt x="847833" y="515303"/>
                </a:cubicBezTo>
                <a:cubicBezTo>
                  <a:pt x="853542" y="513398"/>
                  <a:pt x="858300" y="509588"/>
                  <a:pt x="863057" y="503873"/>
                </a:cubicBezTo>
                <a:cubicBezTo>
                  <a:pt x="866864" y="499111"/>
                  <a:pt x="869718" y="493396"/>
                  <a:pt x="870670" y="487680"/>
                </a:cubicBezTo>
                <a:cubicBezTo>
                  <a:pt x="872573" y="481013"/>
                  <a:pt x="872573" y="473393"/>
                  <a:pt x="872573" y="466726"/>
                </a:cubicBezTo>
                <a:lnTo>
                  <a:pt x="872573" y="455296"/>
                </a:lnTo>
                <a:cubicBezTo>
                  <a:pt x="866864" y="462915"/>
                  <a:pt x="860203" y="468630"/>
                  <a:pt x="851639" y="472440"/>
                </a:cubicBezTo>
                <a:cubicBezTo>
                  <a:pt x="843075" y="476251"/>
                  <a:pt x="832608" y="478155"/>
                  <a:pt x="823092" y="478155"/>
                </a:cubicBezTo>
                <a:cubicBezTo>
                  <a:pt x="812625" y="478155"/>
                  <a:pt x="802158" y="476251"/>
                  <a:pt x="792643" y="471488"/>
                </a:cubicBezTo>
                <a:cubicBezTo>
                  <a:pt x="783127" y="467678"/>
                  <a:pt x="775515" y="461963"/>
                  <a:pt x="768854" y="455296"/>
                </a:cubicBezTo>
                <a:cubicBezTo>
                  <a:pt x="761241" y="447676"/>
                  <a:pt x="756484" y="439103"/>
                  <a:pt x="752677" y="429578"/>
                </a:cubicBezTo>
                <a:cubicBezTo>
                  <a:pt x="748871" y="420053"/>
                  <a:pt x="746968" y="409576"/>
                  <a:pt x="746968" y="399098"/>
                </a:cubicBezTo>
                <a:cubicBezTo>
                  <a:pt x="746968" y="388620"/>
                  <a:pt x="748871" y="378143"/>
                  <a:pt x="751726" y="368618"/>
                </a:cubicBezTo>
                <a:cubicBezTo>
                  <a:pt x="754580" y="359093"/>
                  <a:pt x="760290" y="350520"/>
                  <a:pt x="766951" y="342901"/>
                </a:cubicBezTo>
                <a:cubicBezTo>
                  <a:pt x="773611" y="335280"/>
                  <a:pt x="781224" y="329565"/>
                  <a:pt x="790739" y="325755"/>
                </a:cubicBezTo>
                <a:cubicBezTo>
                  <a:pt x="800255" y="320993"/>
                  <a:pt x="810722" y="319088"/>
                  <a:pt x="821189" y="319088"/>
                </a:cubicBezTo>
                <a:close/>
                <a:moveTo>
                  <a:pt x="628976" y="319088"/>
                </a:moveTo>
                <a:cubicBezTo>
                  <a:pt x="639443" y="319088"/>
                  <a:pt x="649910" y="320993"/>
                  <a:pt x="659425" y="325755"/>
                </a:cubicBezTo>
                <a:cubicBezTo>
                  <a:pt x="668941" y="330518"/>
                  <a:pt x="676553" y="337185"/>
                  <a:pt x="681311" y="346710"/>
                </a:cubicBezTo>
                <a:lnTo>
                  <a:pt x="681311" y="323851"/>
                </a:lnTo>
                <a:lnTo>
                  <a:pt x="716518" y="323851"/>
                </a:lnTo>
                <a:lnTo>
                  <a:pt x="716518" y="461963"/>
                </a:lnTo>
                <a:cubicBezTo>
                  <a:pt x="716518" y="474346"/>
                  <a:pt x="714615" y="487680"/>
                  <a:pt x="711761" y="499111"/>
                </a:cubicBezTo>
                <a:cubicBezTo>
                  <a:pt x="708906" y="509588"/>
                  <a:pt x="703197" y="519113"/>
                  <a:pt x="696536" y="526733"/>
                </a:cubicBezTo>
                <a:cubicBezTo>
                  <a:pt x="688923" y="534353"/>
                  <a:pt x="680359" y="541020"/>
                  <a:pt x="669892" y="544830"/>
                </a:cubicBezTo>
                <a:cubicBezTo>
                  <a:pt x="657522" y="549593"/>
                  <a:pt x="645152" y="551498"/>
                  <a:pt x="631830" y="551498"/>
                </a:cubicBezTo>
                <a:cubicBezTo>
                  <a:pt x="625169" y="551498"/>
                  <a:pt x="618509" y="550545"/>
                  <a:pt x="612799" y="549593"/>
                </a:cubicBezTo>
                <a:cubicBezTo>
                  <a:pt x="606138" y="548640"/>
                  <a:pt x="599478" y="546736"/>
                  <a:pt x="592817" y="544830"/>
                </a:cubicBezTo>
                <a:cubicBezTo>
                  <a:pt x="586156" y="542926"/>
                  <a:pt x="579495" y="540068"/>
                  <a:pt x="573786" y="537211"/>
                </a:cubicBezTo>
                <a:cubicBezTo>
                  <a:pt x="568076" y="534353"/>
                  <a:pt x="562367" y="530543"/>
                  <a:pt x="557609" y="525780"/>
                </a:cubicBezTo>
                <a:lnTo>
                  <a:pt x="579495" y="496253"/>
                </a:lnTo>
                <a:cubicBezTo>
                  <a:pt x="587107" y="502920"/>
                  <a:pt x="594720" y="508636"/>
                  <a:pt x="604235" y="512445"/>
                </a:cubicBezTo>
                <a:cubicBezTo>
                  <a:pt x="612799" y="516255"/>
                  <a:pt x="622315" y="518161"/>
                  <a:pt x="632782" y="518161"/>
                </a:cubicBezTo>
                <a:cubicBezTo>
                  <a:pt x="640394" y="518161"/>
                  <a:pt x="648007" y="517208"/>
                  <a:pt x="655619" y="514351"/>
                </a:cubicBezTo>
                <a:cubicBezTo>
                  <a:pt x="661328" y="512445"/>
                  <a:pt x="666086" y="508636"/>
                  <a:pt x="670844" y="502920"/>
                </a:cubicBezTo>
                <a:cubicBezTo>
                  <a:pt x="674650" y="498158"/>
                  <a:pt x="677505" y="492443"/>
                  <a:pt x="678456" y="486728"/>
                </a:cubicBezTo>
                <a:cubicBezTo>
                  <a:pt x="680359" y="480060"/>
                  <a:pt x="680359" y="472440"/>
                  <a:pt x="680359" y="465773"/>
                </a:cubicBezTo>
                <a:lnTo>
                  <a:pt x="680359" y="454343"/>
                </a:lnTo>
                <a:lnTo>
                  <a:pt x="679408" y="454343"/>
                </a:lnTo>
                <a:cubicBezTo>
                  <a:pt x="673699" y="461963"/>
                  <a:pt x="667038" y="467678"/>
                  <a:pt x="658474" y="471488"/>
                </a:cubicBezTo>
                <a:cubicBezTo>
                  <a:pt x="649910" y="475298"/>
                  <a:pt x="639443" y="477203"/>
                  <a:pt x="629927" y="477203"/>
                </a:cubicBezTo>
                <a:cubicBezTo>
                  <a:pt x="619460" y="477203"/>
                  <a:pt x="608993" y="475298"/>
                  <a:pt x="598526" y="470535"/>
                </a:cubicBezTo>
                <a:cubicBezTo>
                  <a:pt x="589962" y="466726"/>
                  <a:pt x="581398" y="461010"/>
                  <a:pt x="574737" y="454343"/>
                </a:cubicBezTo>
                <a:cubicBezTo>
                  <a:pt x="568076" y="446723"/>
                  <a:pt x="563319" y="438151"/>
                  <a:pt x="559512" y="429578"/>
                </a:cubicBezTo>
                <a:cubicBezTo>
                  <a:pt x="555706" y="420053"/>
                  <a:pt x="553803" y="409576"/>
                  <a:pt x="553803" y="399098"/>
                </a:cubicBezTo>
                <a:cubicBezTo>
                  <a:pt x="553803" y="388620"/>
                  <a:pt x="555706" y="378143"/>
                  <a:pt x="559512" y="368618"/>
                </a:cubicBezTo>
                <a:cubicBezTo>
                  <a:pt x="562367" y="359093"/>
                  <a:pt x="568076" y="350520"/>
                  <a:pt x="574737" y="342901"/>
                </a:cubicBezTo>
                <a:cubicBezTo>
                  <a:pt x="581398" y="335280"/>
                  <a:pt x="589962" y="329565"/>
                  <a:pt x="598526" y="325755"/>
                </a:cubicBezTo>
                <a:cubicBezTo>
                  <a:pt x="608041" y="320993"/>
                  <a:pt x="618509" y="319088"/>
                  <a:pt x="628976" y="319088"/>
                </a:cubicBezTo>
                <a:close/>
                <a:moveTo>
                  <a:pt x="357783" y="319088"/>
                </a:moveTo>
                <a:lnTo>
                  <a:pt x="362541" y="319088"/>
                </a:lnTo>
                <a:cubicBezTo>
                  <a:pt x="364444" y="319088"/>
                  <a:pt x="365395" y="319088"/>
                  <a:pt x="367298" y="320040"/>
                </a:cubicBezTo>
                <a:lnTo>
                  <a:pt x="367298" y="355283"/>
                </a:lnTo>
                <a:cubicBezTo>
                  <a:pt x="365395" y="354330"/>
                  <a:pt x="363492" y="354330"/>
                  <a:pt x="360638" y="354330"/>
                </a:cubicBezTo>
                <a:lnTo>
                  <a:pt x="355880" y="354330"/>
                </a:lnTo>
                <a:cubicBezTo>
                  <a:pt x="348267" y="354330"/>
                  <a:pt x="341607" y="355283"/>
                  <a:pt x="334946" y="359093"/>
                </a:cubicBezTo>
                <a:cubicBezTo>
                  <a:pt x="330188" y="361951"/>
                  <a:pt x="325430" y="365760"/>
                  <a:pt x="322576" y="370523"/>
                </a:cubicBezTo>
                <a:cubicBezTo>
                  <a:pt x="319721" y="374333"/>
                  <a:pt x="317818" y="379095"/>
                  <a:pt x="316866" y="383858"/>
                </a:cubicBezTo>
                <a:cubicBezTo>
                  <a:pt x="315915" y="387668"/>
                  <a:pt x="315915" y="391478"/>
                  <a:pt x="314963" y="395288"/>
                </a:cubicBezTo>
                <a:lnTo>
                  <a:pt x="314963" y="476251"/>
                </a:lnTo>
                <a:lnTo>
                  <a:pt x="276901" y="476251"/>
                </a:lnTo>
                <a:lnTo>
                  <a:pt x="276901" y="323851"/>
                </a:lnTo>
                <a:lnTo>
                  <a:pt x="313060" y="323851"/>
                </a:lnTo>
                <a:lnTo>
                  <a:pt x="313060" y="349568"/>
                </a:lnTo>
                <a:lnTo>
                  <a:pt x="314012" y="349568"/>
                </a:lnTo>
                <a:cubicBezTo>
                  <a:pt x="317818" y="340995"/>
                  <a:pt x="324479" y="333376"/>
                  <a:pt x="331139" y="327660"/>
                </a:cubicBezTo>
                <a:cubicBezTo>
                  <a:pt x="338752" y="321945"/>
                  <a:pt x="348267" y="319088"/>
                  <a:pt x="357783" y="319088"/>
                </a:cubicBezTo>
                <a:close/>
                <a:moveTo>
                  <a:pt x="171279" y="279083"/>
                </a:moveTo>
                <a:lnTo>
                  <a:pt x="208389" y="279083"/>
                </a:lnTo>
                <a:lnTo>
                  <a:pt x="208389" y="323851"/>
                </a:lnTo>
                <a:lnTo>
                  <a:pt x="246452" y="323851"/>
                </a:lnTo>
                <a:lnTo>
                  <a:pt x="246452" y="354330"/>
                </a:lnTo>
                <a:lnTo>
                  <a:pt x="208389" y="354330"/>
                </a:lnTo>
                <a:lnTo>
                  <a:pt x="208389" y="424816"/>
                </a:lnTo>
                <a:cubicBezTo>
                  <a:pt x="208389" y="430530"/>
                  <a:pt x="209341" y="436246"/>
                  <a:pt x="212196" y="441960"/>
                </a:cubicBezTo>
                <a:cubicBezTo>
                  <a:pt x="215050" y="446723"/>
                  <a:pt x="219808" y="448628"/>
                  <a:pt x="228372" y="448628"/>
                </a:cubicBezTo>
                <a:cubicBezTo>
                  <a:pt x="231227" y="448628"/>
                  <a:pt x="234081" y="448628"/>
                  <a:pt x="236936" y="447676"/>
                </a:cubicBezTo>
                <a:cubicBezTo>
                  <a:pt x="239791" y="446723"/>
                  <a:pt x="242645" y="446723"/>
                  <a:pt x="244548" y="445771"/>
                </a:cubicBezTo>
                <a:lnTo>
                  <a:pt x="245500" y="475298"/>
                </a:lnTo>
                <a:cubicBezTo>
                  <a:pt x="242645" y="476251"/>
                  <a:pt x="237888" y="477203"/>
                  <a:pt x="234081" y="477203"/>
                </a:cubicBezTo>
                <a:cubicBezTo>
                  <a:pt x="229324" y="478155"/>
                  <a:pt x="225517" y="478155"/>
                  <a:pt x="220760" y="478155"/>
                </a:cubicBezTo>
                <a:cubicBezTo>
                  <a:pt x="212196" y="478155"/>
                  <a:pt x="203632" y="477203"/>
                  <a:pt x="196019" y="473393"/>
                </a:cubicBezTo>
                <a:cubicBezTo>
                  <a:pt x="190310" y="471488"/>
                  <a:pt x="185552" y="467678"/>
                  <a:pt x="180794" y="462916"/>
                </a:cubicBezTo>
                <a:cubicBezTo>
                  <a:pt x="176988" y="458153"/>
                  <a:pt x="174134" y="452438"/>
                  <a:pt x="173182" y="445771"/>
                </a:cubicBezTo>
                <a:cubicBezTo>
                  <a:pt x="172230" y="439103"/>
                  <a:pt x="171279" y="431483"/>
                  <a:pt x="171279" y="424816"/>
                </a:cubicBezTo>
                <a:lnTo>
                  <a:pt x="171279" y="354330"/>
                </a:lnTo>
                <a:lnTo>
                  <a:pt x="145587" y="354330"/>
                </a:lnTo>
                <a:lnTo>
                  <a:pt x="145587" y="323851"/>
                </a:lnTo>
                <a:lnTo>
                  <a:pt x="171279" y="323851"/>
                </a:lnTo>
                <a:close/>
                <a:moveTo>
                  <a:pt x="0" y="251460"/>
                </a:moveTo>
                <a:lnTo>
                  <a:pt x="39965" y="251460"/>
                </a:lnTo>
                <a:lnTo>
                  <a:pt x="39965" y="475298"/>
                </a:lnTo>
                <a:lnTo>
                  <a:pt x="0" y="475298"/>
                </a:lnTo>
                <a:close/>
                <a:moveTo>
                  <a:pt x="1848866" y="236220"/>
                </a:moveTo>
                <a:lnTo>
                  <a:pt x="1886928" y="236220"/>
                </a:lnTo>
                <a:lnTo>
                  <a:pt x="1887879" y="475297"/>
                </a:lnTo>
                <a:lnTo>
                  <a:pt x="1851721" y="475297"/>
                </a:lnTo>
                <a:lnTo>
                  <a:pt x="1851721" y="452438"/>
                </a:lnTo>
                <a:lnTo>
                  <a:pt x="1850769" y="452438"/>
                </a:lnTo>
                <a:cubicBezTo>
                  <a:pt x="1846011" y="461010"/>
                  <a:pt x="1837447" y="468630"/>
                  <a:pt x="1828883" y="472440"/>
                </a:cubicBezTo>
                <a:cubicBezTo>
                  <a:pt x="1819368" y="477203"/>
                  <a:pt x="1808901" y="479108"/>
                  <a:pt x="1798434" y="479108"/>
                </a:cubicBezTo>
                <a:cubicBezTo>
                  <a:pt x="1787966" y="479108"/>
                  <a:pt x="1777499" y="477203"/>
                  <a:pt x="1767032" y="472440"/>
                </a:cubicBezTo>
                <a:cubicBezTo>
                  <a:pt x="1758468" y="468630"/>
                  <a:pt x="1749904" y="462915"/>
                  <a:pt x="1743243" y="455295"/>
                </a:cubicBezTo>
                <a:cubicBezTo>
                  <a:pt x="1736583" y="447675"/>
                  <a:pt x="1731825" y="439103"/>
                  <a:pt x="1728019" y="429578"/>
                </a:cubicBezTo>
                <a:cubicBezTo>
                  <a:pt x="1721358" y="409575"/>
                  <a:pt x="1721358" y="386715"/>
                  <a:pt x="1728019" y="366713"/>
                </a:cubicBezTo>
                <a:cubicBezTo>
                  <a:pt x="1731825" y="357188"/>
                  <a:pt x="1736583" y="348615"/>
                  <a:pt x="1743243" y="340995"/>
                </a:cubicBezTo>
                <a:cubicBezTo>
                  <a:pt x="1749904" y="333375"/>
                  <a:pt x="1758468" y="327660"/>
                  <a:pt x="1767032" y="323850"/>
                </a:cubicBezTo>
                <a:cubicBezTo>
                  <a:pt x="1776548" y="320040"/>
                  <a:pt x="1786063" y="318135"/>
                  <a:pt x="1795579" y="318135"/>
                </a:cubicBezTo>
                <a:cubicBezTo>
                  <a:pt x="1802240" y="318135"/>
                  <a:pt x="1807949" y="319088"/>
                  <a:pt x="1814610" y="320040"/>
                </a:cubicBezTo>
                <a:cubicBezTo>
                  <a:pt x="1819368" y="321945"/>
                  <a:pt x="1824125" y="323850"/>
                  <a:pt x="1828883" y="325755"/>
                </a:cubicBezTo>
                <a:cubicBezTo>
                  <a:pt x="1832689" y="327660"/>
                  <a:pt x="1836496" y="330517"/>
                  <a:pt x="1840302" y="333375"/>
                </a:cubicBezTo>
                <a:cubicBezTo>
                  <a:pt x="1843156" y="335280"/>
                  <a:pt x="1845060" y="338138"/>
                  <a:pt x="1847914" y="340995"/>
                </a:cubicBezTo>
                <a:lnTo>
                  <a:pt x="1848866" y="340995"/>
                </a:lnTo>
                <a:close/>
                <a:moveTo>
                  <a:pt x="1203713" y="236220"/>
                </a:moveTo>
                <a:lnTo>
                  <a:pt x="1241775" y="236220"/>
                </a:lnTo>
                <a:lnTo>
                  <a:pt x="1241775" y="344805"/>
                </a:lnTo>
                <a:lnTo>
                  <a:pt x="1242727" y="344805"/>
                </a:lnTo>
                <a:cubicBezTo>
                  <a:pt x="1244630" y="340995"/>
                  <a:pt x="1246533" y="338138"/>
                  <a:pt x="1249388" y="335280"/>
                </a:cubicBezTo>
                <a:cubicBezTo>
                  <a:pt x="1252242" y="332422"/>
                  <a:pt x="1256048" y="329565"/>
                  <a:pt x="1258903" y="326708"/>
                </a:cubicBezTo>
                <a:cubicBezTo>
                  <a:pt x="1262709" y="323850"/>
                  <a:pt x="1267467" y="321945"/>
                  <a:pt x="1272225" y="320992"/>
                </a:cubicBezTo>
                <a:cubicBezTo>
                  <a:pt x="1276982" y="320040"/>
                  <a:pt x="1282692" y="319088"/>
                  <a:pt x="1287450" y="319088"/>
                </a:cubicBezTo>
                <a:cubicBezTo>
                  <a:pt x="1296014" y="319088"/>
                  <a:pt x="1304578" y="320992"/>
                  <a:pt x="1313142" y="323850"/>
                </a:cubicBezTo>
                <a:cubicBezTo>
                  <a:pt x="1319802" y="326708"/>
                  <a:pt x="1325512" y="331470"/>
                  <a:pt x="1330269" y="337185"/>
                </a:cubicBezTo>
                <a:cubicBezTo>
                  <a:pt x="1335027" y="342900"/>
                  <a:pt x="1337882" y="349567"/>
                  <a:pt x="1339785" y="357188"/>
                </a:cubicBezTo>
                <a:cubicBezTo>
                  <a:pt x="1341688" y="364808"/>
                  <a:pt x="1342640" y="371475"/>
                  <a:pt x="1342640" y="379095"/>
                </a:cubicBezTo>
                <a:lnTo>
                  <a:pt x="1342640" y="473392"/>
                </a:lnTo>
                <a:lnTo>
                  <a:pt x="1304578" y="473392"/>
                </a:lnTo>
                <a:lnTo>
                  <a:pt x="1304578" y="390525"/>
                </a:lnTo>
                <a:cubicBezTo>
                  <a:pt x="1304578" y="385763"/>
                  <a:pt x="1304578" y="381000"/>
                  <a:pt x="1303626" y="377190"/>
                </a:cubicBezTo>
                <a:cubicBezTo>
                  <a:pt x="1302674" y="372428"/>
                  <a:pt x="1301723" y="368617"/>
                  <a:pt x="1299820" y="363855"/>
                </a:cubicBezTo>
                <a:cubicBezTo>
                  <a:pt x="1297917" y="360045"/>
                  <a:pt x="1295062" y="356235"/>
                  <a:pt x="1291256" y="354330"/>
                </a:cubicBezTo>
                <a:cubicBezTo>
                  <a:pt x="1286498" y="351472"/>
                  <a:pt x="1281740" y="350520"/>
                  <a:pt x="1276982" y="350520"/>
                </a:cubicBezTo>
                <a:cubicBezTo>
                  <a:pt x="1271273" y="350520"/>
                  <a:pt x="1266516" y="351472"/>
                  <a:pt x="1261758" y="353377"/>
                </a:cubicBezTo>
                <a:cubicBezTo>
                  <a:pt x="1257000" y="355283"/>
                  <a:pt x="1253194" y="359092"/>
                  <a:pt x="1250339" y="362902"/>
                </a:cubicBezTo>
                <a:cubicBezTo>
                  <a:pt x="1247484" y="366713"/>
                  <a:pt x="1244630" y="371475"/>
                  <a:pt x="1243678" y="376238"/>
                </a:cubicBezTo>
                <a:cubicBezTo>
                  <a:pt x="1241775" y="381000"/>
                  <a:pt x="1241775" y="385763"/>
                  <a:pt x="1241775" y="391478"/>
                </a:cubicBezTo>
                <a:lnTo>
                  <a:pt x="1241775" y="474345"/>
                </a:lnTo>
                <a:lnTo>
                  <a:pt x="1203713" y="474345"/>
                </a:lnTo>
                <a:close/>
                <a:moveTo>
                  <a:pt x="2735713" y="153352"/>
                </a:moveTo>
                <a:lnTo>
                  <a:pt x="2671958" y="253365"/>
                </a:lnTo>
                <a:lnTo>
                  <a:pt x="2735713" y="253365"/>
                </a:lnTo>
                <a:close/>
                <a:moveTo>
                  <a:pt x="2728100" y="109537"/>
                </a:moveTo>
                <a:lnTo>
                  <a:pt x="2773775" y="109537"/>
                </a:lnTo>
                <a:lnTo>
                  <a:pt x="2773775" y="254317"/>
                </a:lnTo>
                <a:lnTo>
                  <a:pt x="2805176" y="254317"/>
                </a:lnTo>
                <a:lnTo>
                  <a:pt x="2805176" y="286702"/>
                </a:lnTo>
                <a:lnTo>
                  <a:pt x="2773775" y="286702"/>
                </a:lnTo>
                <a:lnTo>
                  <a:pt x="2773775" y="333375"/>
                </a:lnTo>
                <a:lnTo>
                  <a:pt x="2736664" y="333375"/>
                </a:lnTo>
                <a:lnTo>
                  <a:pt x="2736664" y="286702"/>
                </a:lnTo>
                <a:lnTo>
                  <a:pt x="2735713" y="286702"/>
                </a:lnTo>
                <a:lnTo>
                  <a:pt x="2632945" y="286702"/>
                </a:lnTo>
                <a:lnTo>
                  <a:pt x="2632945" y="253365"/>
                </a:lnTo>
                <a:close/>
                <a:moveTo>
                  <a:pt x="2532080" y="104775"/>
                </a:moveTo>
                <a:cubicBezTo>
                  <a:pt x="2541595" y="104775"/>
                  <a:pt x="2551111" y="105728"/>
                  <a:pt x="2559675" y="108585"/>
                </a:cubicBezTo>
                <a:cubicBezTo>
                  <a:pt x="2568238" y="111443"/>
                  <a:pt x="2576802" y="115253"/>
                  <a:pt x="2583463" y="120968"/>
                </a:cubicBezTo>
                <a:cubicBezTo>
                  <a:pt x="2591076" y="126683"/>
                  <a:pt x="2596785" y="134303"/>
                  <a:pt x="2600591" y="142875"/>
                </a:cubicBezTo>
                <a:cubicBezTo>
                  <a:pt x="2604398" y="151447"/>
                  <a:pt x="2606301" y="160972"/>
                  <a:pt x="2606301" y="169545"/>
                </a:cubicBezTo>
                <a:cubicBezTo>
                  <a:pt x="2606301" y="176213"/>
                  <a:pt x="2605349" y="182880"/>
                  <a:pt x="2603446" y="189548"/>
                </a:cubicBezTo>
                <a:cubicBezTo>
                  <a:pt x="2601543" y="195263"/>
                  <a:pt x="2598688" y="201930"/>
                  <a:pt x="2595833" y="206692"/>
                </a:cubicBezTo>
                <a:cubicBezTo>
                  <a:pt x="2592979" y="212408"/>
                  <a:pt x="2589173" y="217170"/>
                  <a:pt x="2584415" y="221933"/>
                </a:cubicBezTo>
                <a:cubicBezTo>
                  <a:pt x="2579657" y="226695"/>
                  <a:pt x="2574899" y="231458"/>
                  <a:pt x="2570142" y="236220"/>
                </a:cubicBezTo>
                <a:lnTo>
                  <a:pt x="2505436" y="298133"/>
                </a:lnTo>
                <a:lnTo>
                  <a:pt x="2606301" y="298133"/>
                </a:lnTo>
                <a:lnTo>
                  <a:pt x="2606301" y="332423"/>
                </a:lnTo>
                <a:lnTo>
                  <a:pt x="2457858" y="332423"/>
                </a:lnTo>
                <a:lnTo>
                  <a:pt x="2457858" y="298133"/>
                </a:lnTo>
                <a:lnTo>
                  <a:pt x="2544450" y="213360"/>
                </a:lnTo>
                <a:cubicBezTo>
                  <a:pt x="2551111" y="207645"/>
                  <a:pt x="2556820" y="200025"/>
                  <a:pt x="2560626" y="193358"/>
                </a:cubicBezTo>
                <a:cubicBezTo>
                  <a:pt x="2564432" y="186690"/>
                  <a:pt x="2567287" y="178118"/>
                  <a:pt x="2567287" y="169545"/>
                </a:cubicBezTo>
                <a:cubicBezTo>
                  <a:pt x="2567287" y="164783"/>
                  <a:pt x="2566336" y="160020"/>
                  <a:pt x="2565384" y="156210"/>
                </a:cubicBezTo>
                <a:cubicBezTo>
                  <a:pt x="2563481" y="151447"/>
                  <a:pt x="2560626" y="147638"/>
                  <a:pt x="2557771" y="144780"/>
                </a:cubicBezTo>
                <a:cubicBezTo>
                  <a:pt x="2551111" y="138113"/>
                  <a:pt x="2541595" y="135255"/>
                  <a:pt x="2532080" y="135255"/>
                </a:cubicBezTo>
                <a:cubicBezTo>
                  <a:pt x="2527322" y="135255"/>
                  <a:pt x="2522564" y="136208"/>
                  <a:pt x="2517806" y="138113"/>
                </a:cubicBezTo>
                <a:cubicBezTo>
                  <a:pt x="2513049" y="140018"/>
                  <a:pt x="2509242" y="142875"/>
                  <a:pt x="2506388" y="146685"/>
                </a:cubicBezTo>
                <a:cubicBezTo>
                  <a:pt x="2499727" y="154305"/>
                  <a:pt x="2495920" y="163830"/>
                  <a:pt x="2494017" y="174308"/>
                </a:cubicBezTo>
                <a:lnTo>
                  <a:pt x="2456907" y="168593"/>
                </a:lnTo>
                <a:cubicBezTo>
                  <a:pt x="2457858" y="160020"/>
                  <a:pt x="2460713" y="151447"/>
                  <a:pt x="2464519" y="142875"/>
                </a:cubicBezTo>
                <a:cubicBezTo>
                  <a:pt x="2468325" y="135255"/>
                  <a:pt x="2474035" y="128588"/>
                  <a:pt x="2480696" y="122872"/>
                </a:cubicBezTo>
                <a:cubicBezTo>
                  <a:pt x="2487356" y="117158"/>
                  <a:pt x="2494969" y="112395"/>
                  <a:pt x="2503533" y="109538"/>
                </a:cubicBezTo>
                <a:cubicBezTo>
                  <a:pt x="2513049" y="106680"/>
                  <a:pt x="2522564" y="104775"/>
                  <a:pt x="2532080" y="104775"/>
                </a:cubicBezTo>
                <a:close/>
                <a:moveTo>
                  <a:pt x="2789950" y="0"/>
                </a:moveTo>
                <a:cubicBezTo>
                  <a:pt x="2868929" y="0"/>
                  <a:pt x="2946005" y="23813"/>
                  <a:pt x="3011662" y="67628"/>
                </a:cubicBezTo>
                <a:cubicBezTo>
                  <a:pt x="3077319" y="111443"/>
                  <a:pt x="3127752" y="173355"/>
                  <a:pt x="3158201" y="246698"/>
                </a:cubicBezTo>
                <a:cubicBezTo>
                  <a:pt x="3188651" y="320040"/>
                  <a:pt x="3197215" y="400050"/>
                  <a:pt x="3181038" y="477203"/>
                </a:cubicBezTo>
                <a:cubicBezTo>
                  <a:pt x="3164862" y="554355"/>
                  <a:pt x="3127752" y="624840"/>
                  <a:pt x="3071610" y="681038"/>
                </a:cubicBezTo>
                <a:cubicBezTo>
                  <a:pt x="3016420" y="737235"/>
                  <a:pt x="2945053" y="775335"/>
                  <a:pt x="2867978" y="790575"/>
                </a:cubicBezTo>
                <a:cubicBezTo>
                  <a:pt x="2790902" y="805815"/>
                  <a:pt x="2710971" y="798195"/>
                  <a:pt x="2637702" y="767715"/>
                </a:cubicBezTo>
                <a:cubicBezTo>
                  <a:pt x="2564432" y="738188"/>
                  <a:pt x="2502582" y="686753"/>
                  <a:pt x="2458810" y="621030"/>
                </a:cubicBezTo>
                <a:cubicBezTo>
                  <a:pt x="2425982" y="571739"/>
                  <a:pt x="2404394" y="516017"/>
                  <a:pt x="2395651" y="457885"/>
                </a:cubicBezTo>
                <a:lnTo>
                  <a:pt x="2391322" y="400050"/>
                </a:lnTo>
                <a:lnTo>
                  <a:pt x="2423603" y="400050"/>
                </a:lnTo>
                <a:cubicBezTo>
                  <a:pt x="2423603" y="472440"/>
                  <a:pt x="2445488" y="542925"/>
                  <a:pt x="2485454" y="602933"/>
                </a:cubicBezTo>
                <a:cubicBezTo>
                  <a:pt x="2525419" y="662940"/>
                  <a:pt x="2582512" y="709613"/>
                  <a:pt x="2649121" y="737235"/>
                </a:cubicBezTo>
                <a:cubicBezTo>
                  <a:pt x="2715729" y="764858"/>
                  <a:pt x="2789950" y="772478"/>
                  <a:pt x="2860365" y="758190"/>
                </a:cubicBezTo>
                <a:cubicBezTo>
                  <a:pt x="2931732" y="743903"/>
                  <a:pt x="2996437" y="709613"/>
                  <a:pt x="3047821" y="658178"/>
                </a:cubicBezTo>
                <a:cubicBezTo>
                  <a:pt x="3099205" y="606743"/>
                  <a:pt x="3133461" y="541020"/>
                  <a:pt x="3147734" y="470535"/>
                </a:cubicBezTo>
                <a:cubicBezTo>
                  <a:pt x="3162007" y="399098"/>
                  <a:pt x="3154395" y="325755"/>
                  <a:pt x="3126800" y="259080"/>
                </a:cubicBezTo>
                <a:cubicBezTo>
                  <a:pt x="3099205" y="192405"/>
                  <a:pt x="3052579" y="135255"/>
                  <a:pt x="2992631" y="95250"/>
                </a:cubicBezTo>
                <a:cubicBezTo>
                  <a:pt x="2932683" y="55245"/>
                  <a:pt x="2862268" y="33338"/>
                  <a:pt x="2789950" y="33338"/>
                </a:cubicBezTo>
                <a:close/>
              </a:path>
            </a:pathLst>
          </a:custGeom>
          <a:solidFill>
            <a:schemeClr val="bg1"/>
          </a:solidFill>
          <a:ln w="9497" cap="flat">
            <a:noFill/>
            <a:prstDash val="solid"/>
            <a:miter/>
          </a:ln>
        </p:spPr>
        <p:txBody>
          <a:bodyPr rtlCol="0" anchor="ctr"/>
          <a:lstStyle/>
          <a:p>
            <a:endParaRPr lang="nb-NO"/>
          </a:p>
        </p:txBody>
      </p:sp>
    </p:spTree>
    <p:extLst>
      <p:ext uri="{BB962C8B-B14F-4D97-AF65-F5344CB8AC3E}">
        <p14:creationId xmlns:p14="http://schemas.microsoft.com/office/powerpoint/2010/main" val="426362500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9E06C7-1CD8-6621-FCBE-35E29F0CC289}"/>
              </a:ext>
            </a:extLst>
          </p:cNvPr>
          <p:cNvSpPr>
            <a:spLocks noGrp="1"/>
          </p:cNvSpPr>
          <p:nvPr>
            <p:ph type="sldNum" sz="quarter" idx="12"/>
          </p:nvPr>
        </p:nvSpPr>
        <p:spPr/>
        <p:txBody>
          <a:bodyPr/>
          <a:lstStyle/>
          <a:p>
            <a:fld id="{B34EDD09-BF3E-D547-AB07-D5CB3C7C5447}" type="slidenum">
              <a:rPr lang="nb-NO" smtClean="0"/>
              <a:t>10</a:t>
            </a:fld>
            <a:endParaRPr lang="nb-NO"/>
          </a:p>
        </p:txBody>
      </p:sp>
      <p:sp>
        <p:nvSpPr>
          <p:cNvPr id="3" name="Title 2">
            <a:extLst>
              <a:ext uri="{FF2B5EF4-FFF2-40B4-BE49-F238E27FC236}">
                <a16:creationId xmlns:a16="http://schemas.microsoft.com/office/drawing/2014/main" id="{C1EBA7B3-7CEE-BDC9-5B97-B5ECF7020F6F}"/>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7DB63B0F-66C9-A57B-D150-D25F0FA9EB2D}"/>
              </a:ext>
            </a:extLst>
          </p:cNvPr>
          <p:cNvGrpSpPr/>
          <p:nvPr/>
        </p:nvGrpSpPr>
        <p:grpSpPr>
          <a:xfrm>
            <a:off x="3997380" y="811942"/>
            <a:ext cx="4197266" cy="4676321"/>
            <a:chOff x="3997380" y="811942"/>
            <a:chExt cx="4197266" cy="4676321"/>
          </a:xfrm>
        </p:grpSpPr>
        <p:grpSp>
          <p:nvGrpSpPr>
            <p:cNvPr id="523" name="Group 522">
              <a:extLst>
                <a:ext uri="{FF2B5EF4-FFF2-40B4-BE49-F238E27FC236}">
                  <a16:creationId xmlns:a16="http://schemas.microsoft.com/office/drawing/2014/main" id="{934A9C06-3D33-D84D-409A-ED931842F1AD}"/>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24AE2875-2B04-2293-86AA-8E3BDF70C8A1}"/>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EA035A4C-082B-4CA2-1F7E-21A71EFD7E69}"/>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2DF6B5D0-7038-0B3E-EE8C-B74700C95F7D}"/>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70A85D88-621B-6D04-F0DD-A0B1189AB35E}"/>
              </a:ext>
            </a:extLst>
          </p:cNvPr>
          <p:cNvGrpSpPr/>
          <p:nvPr/>
        </p:nvGrpSpPr>
        <p:grpSpPr>
          <a:xfrm>
            <a:off x="1425687" y="1371376"/>
            <a:ext cx="4612541" cy="4146317"/>
            <a:chOff x="1425687" y="1371376"/>
            <a:chExt cx="4612541" cy="4146317"/>
          </a:xfrm>
        </p:grpSpPr>
        <p:sp>
          <p:nvSpPr>
            <p:cNvPr id="9" name="Freeform 8">
              <a:extLst>
                <a:ext uri="{FF2B5EF4-FFF2-40B4-BE49-F238E27FC236}">
                  <a16:creationId xmlns:a16="http://schemas.microsoft.com/office/drawing/2014/main" id="{BF59E643-26FE-3162-C020-7492C018400B}"/>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40F6A807-655B-A283-AADC-908B90137174}"/>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D897281D-7BFF-FC96-B3BD-A5E1CA70D5E5}"/>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008B1468-49D3-9575-4D93-7A6EF28ABCC8}"/>
              </a:ext>
            </a:extLst>
          </p:cNvPr>
          <p:cNvGrpSpPr/>
          <p:nvPr/>
        </p:nvGrpSpPr>
        <p:grpSpPr>
          <a:xfrm>
            <a:off x="6153797" y="1371419"/>
            <a:ext cx="4612517" cy="4146276"/>
            <a:chOff x="6153797" y="1371419"/>
            <a:chExt cx="4612517" cy="4146276"/>
          </a:xfrm>
        </p:grpSpPr>
        <p:grpSp>
          <p:nvGrpSpPr>
            <p:cNvPr id="525" name="Group 524">
              <a:extLst>
                <a:ext uri="{FF2B5EF4-FFF2-40B4-BE49-F238E27FC236}">
                  <a16:creationId xmlns:a16="http://schemas.microsoft.com/office/drawing/2014/main" id="{4ADAA61B-2239-8C9F-95B4-6E83B9479CC9}"/>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338FF464-42CE-685B-0378-D15855D4A527}"/>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23728E90-83EA-5A8D-500F-02E452638A31}"/>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5C36A65E-2BA3-C3C4-9184-E0C52CB798D9}"/>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grpSp>
        <p:nvGrpSpPr>
          <p:cNvPr id="532" name="Digitalisering">
            <a:extLst>
              <a:ext uri="{FF2B5EF4-FFF2-40B4-BE49-F238E27FC236}">
                <a16:creationId xmlns:a16="http://schemas.microsoft.com/office/drawing/2014/main" id="{8FC4E568-91A3-D9D4-5228-283DB26F8865}"/>
              </a:ext>
            </a:extLst>
          </p:cNvPr>
          <p:cNvGrpSpPr/>
          <p:nvPr/>
        </p:nvGrpSpPr>
        <p:grpSpPr>
          <a:xfrm>
            <a:off x="6496042" y="3791510"/>
            <a:ext cx="3877845" cy="1772432"/>
            <a:chOff x="6496042" y="3791510"/>
            <a:chExt cx="3877845" cy="1772432"/>
          </a:xfrm>
        </p:grpSpPr>
        <p:sp>
          <p:nvSpPr>
            <p:cNvPr id="80" name="Freeform 79">
              <a:extLst>
                <a:ext uri="{FF2B5EF4-FFF2-40B4-BE49-F238E27FC236}">
                  <a16:creationId xmlns:a16="http://schemas.microsoft.com/office/drawing/2014/main" id="{5E90212D-F112-FE0A-6A71-DD87405A862C}"/>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415DCEF9-A658-C120-67A8-404B28A4C604}"/>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1CA12E1B-F2DD-78DA-AD16-BB94435AC118}"/>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241FE72C-6B5F-5C62-A785-11215C507BBB}"/>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8B9D09E8-A4C6-FF73-DE61-7F4F99D4E12F}"/>
              </a:ext>
            </a:extLst>
          </p:cNvPr>
          <p:cNvGrpSpPr/>
          <p:nvPr/>
        </p:nvGrpSpPr>
        <p:grpSpPr>
          <a:xfrm>
            <a:off x="6400356" y="2300485"/>
            <a:ext cx="3508439" cy="3065834"/>
            <a:chOff x="6400356" y="2300485"/>
            <a:chExt cx="3508439" cy="3065834"/>
          </a:xfrm>
        </p:grpSpPr>
        <p:sp>
          <p:nvSpPr>
            <p:cNvPr id="77" name="Freeform 76">
              <a:extLst>
                <a:ext uri="{FF2B5EF4-FFF2-40B4-BE49-F238E27FC236}">
                  <a16:creationId xmlns:a16="http://schemas.microsoft.com/office/drawing/2014/main" id="{35A28566-25C1-3E04-5E18-4EADC0153CCF}"/>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0B9396D9-E5B3-68F5-D489-C9E343CAB3A7}"/>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B50F12C8-A890-334A-A008-70BDDB0A7373}"/>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26F409BE-36A3-F617-925A-67726EAED2B5}"/>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9D0EAD9D-F802-8B48-8BDA-1E3A04B49822}"/>
              </a:ext>
            </a:extLst>
          </p:cNvPr>
          <p:cNvGrpSpPr/>
          <p:nvPr/>
        </p:nvGrpSpPr>
        <p:grpSpPr>
          <a:xfrm>
            <a:off x="6228807" y="1442981"/>
            <a:ext cx="2475637" cy="3786074"/>
            <a:chOff x="6228807" y="1442981"/>
            <a:chExt cx="2475637" cy="3786074"/>
          </a:xfrm>
        </p:grpSpPr>
        <p:sp>
          <p:nvSpPr>
            <p:cNvPr id="125" name="Freeform 124">
              <a:extLst>
                <a:ext uri="{FF2B5EF4-FFF2-40B4-BE49-F238E27FC236}">
                  <a16:creationId xmlns:a16="http://schemas.microsoft.com/office/drawing/2014/main" id="{B911DC11-D930-4D3F-D55D-FA17CD44BAD4}"/>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01F07ED5-5A2F-B209-8683-BC7223DEDBEB}"/>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CBA1EBCC-8AFA-E428-B666-86CC59FAE6E3}"/>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B40DC3D0-317E-AE81-855F-69D6852E7E8A}"/>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4F49AAF4-7876-0DB6-B31D-909339262E7B}"/>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88194D75-648F-4390-505F-A842F88AE9A3}"/>
              </a:ext>
            </a:extLst>
          </p:cNvPr>
          <p:cNvGrpSpPr/>
          <p:nvPr/>
        </p:nvGrpSpPr>
        <p:grpSpPr>
          <a:xfrm>
            <a:off x="5190685" y="1311307"/>
            <a:ext cx="1810854" cy="3868556"/>
            <a:chOff x="5190685" y="1311307"/>
            <a:chExt cx="1810854" cy="3868556"/>
          </a:xfrm>
        </p:grpSpPr>
        <p:sp>
          <p:nvSpPr>
            <p:cNvPr id="128" name="Freeform 127">
              <a:extLst>
                <a:ext uri="{FF2B5EF4-FFF2-40B4-BE49-F238E27FC236}">
                  <a16:creationId xmlns:a16="http://schemas.microsoft.com/office/drawing/2014/main" id="{47EA82AE-D4AF-DFB2-CCD7-E2A540CA8BAB}"/>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313966C3-7CFD-4A88-B0EA-51EB9F2B80C2}"/>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C7B1077F-27CE-281D-699C-4E4B79235AB7}"/>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6899CB5D-2409-DE57-EE67-9C0CBB102DFF}"/>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134244D0-6857-E9BD-8A3D-A3BA2395FBAD}"/>
              </a:ext>
            </a:extLst>
          </p:cNvPr>
          <p:cNvGrpSpPr/>
          <p:nvPr/>
        </p:nvGrpSpPr>
        <p:grpSpPr>
          <a:xfrm>
            <a:off x="3487539" y="1443077"/>
            <a:ext cx="2475679" cy="3786054"/>
            <a:chOff x="3487539" y="1443077"/>
            <a:chExt cx="2475679" cy="3786054"/>
          </a:xfrm>
        </p:grpSpPr>
        <p:sp>
          <p:nvSpPr>
            <p:cNvPr id="233" name="Freeform 232">
              <a:extLst>
                <a:ext uri="{FF2B5EF4-FFF2-40B4-BE49-F238E27FC236}">
                  <a16:creationId xmlns:a16="http://schemas.microsoft.com/office/drawing/2014/main" id="{2A45BFD6-BDBF-7CCD-1591-C9555291B3C9}"/>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56FCA672-76DC-3AFD-F73B-9E2F16ED1E82}"/>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0459FA8D-FBF4-2A8C-5275-9E20CCBBFEC7}"/>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54239B2D-1F7B-375B-7818-40180359745D}"/>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8710FE5A-168E-B542-E6AB-ABE75C008A85}"/>
              </a:ext>
            </a:extLst>
          </p:cNvPr>
          <p:cNvGrpSpPr/>
          <p:nvPr/>
        </p:nvGrpSpPr>
        <p:grpSpPr>
          <a:xfrm>
            <a:off x="1818330" y="2300389"/>
            <a:ext cx="4130874" cy="3263459"/>
            <a:chOff x="1818330" y="2300389"/>
            <a:chExt cx="4130874" cy="3263459"/>
          </a:xfrm>
        </p:grpSpPr>
        <p:sp>
          <p:nvSpPr>
            <p:cNvPr id="230" name="Freeform 229">
              <a:extLst>
                <a:ext uri="{FF2B5EF4-FFF2-40B4-BE49-F238E27FC236}">
                  <a16:creationId xmlns:a16="http://schemas.microsoft.com/office/drawing/2014/main" id="{98B366D9-CCCA-A359-78EC-F43ED2107A3E}"/>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AEAB2220-13E6-7523-B890-E195B20F80C8}"/>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F6C9401F-8A66-C247-BDD3-2AC82805EFEB}"/>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0A1127B8-DAAB-C6F8-6740-70A8F807243E}"/>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938E5E0C-4A6F-AB07-AADA-386F0860150A}"/>
              </a:ext>
            </a:extLst>
          </p:cNvPr>
          <p:cNvSpPr/>
          <p:nvPr/>
        </p:nvSpPr>
        <p:spPr>
          <a:xfrm>
            <a:off x="3294199"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DCD4A16F-E76F-E36A-95DE-0E6EB504857C}"/>
              </a:ext>
            </a:extLst>
          </p:cNvPr>
          <p:cNvSpPr/>
          <p:nvPr/>
        </p:nvSpPr>
        <p:spPr>
          <a:xfrm>
            <a:off x="5038255"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sp>
        <p:nvSpPr>
          <p:cNvPr id="516" name="Mål med pil">
            <a:extLst>
              <a:ext uri="{FF2B5EF4-FFF2-40B4-BE49-F238E27FC236}">
                <a16:creationId xmlns:a16="http://schemas.microsoft.com/office/drawing/2014/main" id="{ECE1DDBC-4277-9CDE-FF3C-5A23F8F7D1DD}"/>
              </a:ext>
            </a:extLst>
          </p:cNvPr>
          <p:cNvSpPr/>
          <p:nvPr/>
        </p:nvSpPr>
        <p:spPr>
          <a:xfrm>
            <a:off x="1509022"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804DF633-E6E7-9CC9-B9D6-102F49A4A8EB}"/>
              </a:ext>
            </a:extLst>
          </p:cNvPr>
          <p:cNvGrpSpPr/>
          <p:nvPr/>
        </p:nvGrpSpPr>
        <p:grpSpPr>
          <a:xfrm>
            <a:off x="3459569" y="2740797"/>
            <a:ext cx="5449893" cy="2398178"/>
            <a:chOff x="3459569" y="2740797"/>
            <a:chExt cx="5449893" cy="2398178"/>
          </a:xfrm>
        </p:grpSpPr>
        <p:sp>
          <p:nvSpPr>
            <p:cNvPr id="361" name="Freeform 360">
              <a:extLst>
                <a:ext uri="{FF2B5EF4-FFF2-40B4-BE49-F238E27FC236}">
                  <a16:creationId xmlns:a16="http://schemas.microsoft.com/office/drawing/2014/main" id="{39CBBAC4-1B37-88CA-120C-0281853C98CF}"/>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1450686D-B4B5-5460-3F2E-D012B7DE880B}"/>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446F4860-4913-C106-2D63-7C5824DFF630}"/>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D692EE77-45A6-B0A7-D8AC-0BFBEF13378A}"/>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BAD87739-0CE4-2D67-A845-65C21BED8420}"/>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C27079E9-1F50-947E-F60F-FB6E0A2C47EF}"/>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B204D95A-19FA-4498-C71D-27422C836D0A}"/>
              </a:ext>
            </a:extLst>
          </p:cNvPr>
          <p:cNvPicPr>
            <a:picLocks noChangeAspect="1"/>
          </p:cNvPicPr>
          <p:nvPr/>
        </p:nvPicPr>
        <p:blipFill>
          <a:blip r:embed="rId3"/>
          <a:stretch>
            <a:fillRect/>
          </a:stretch>
        </p:blipFill>
        <p:spPr>
          <a:xfrm>
            <a:off x="4846018" y="3969078"/>
            <a:ext cx="2457244" cy="1840362"/>
          </a:xfrm>
          <a:prstGeom prst="rect">
            <a:avLst/>
          </a:prstGeom>
        </p:spPr>
      </p:pic>
      <p:sp>
        <p:nvSpPr>
          <p:cNvPr id="542" name="Rectangle 541">
            <a:extLst>
              <a:ext uri="{FF2B5EF4-FFF2-40B4-BE49-F238E27FC236}">
                <a16:creationId xmlns:a16="http://schemas.microsoft.com/office/drawing/2014/main" id="{D0FD9EA6-6AFC-361C-14BD-91C1C569985B}"/>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1CB32ABE-A237-EA96-9A11-62C8E0E402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16230" y="5718588"/>
            <a:ext cx="1359540" cy="438736"/>
          </a:xfrm>
          <a:prstGeom prst="rect">
            <a:avLst/>
          </a:prstGeom>
        </p:spPr>
      </p:pic>
    </p:spTree>
    <p:extLst>
      <p:ext uri="{BB962C8B-B14F-4D97-AF65-F5344CB8AC3E}">
        <p14:creationId xmlns:p14="http://schemas.microsoft.com/office/powerpoint/2010/main" val="3407292981"/>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7C221D-8080-F963-3E7D-0586C1D088B4}"/>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1CDF2E4-8AFF-BD79-92FB-A805AC72B834}"/>
              </a:ext>
            </a:extLst>
          </p:cNvPr>
          <p:cNvSpPr>
            <a:spLocks noGrp="1"/>
          </p:cNvSpPr>
          <p:nvPr>
            <p:ph type="sldNum" sz="quarter" idx="12"/>
          </p:nvPr>
        </p:nvSpPr>
        <p:spPr/>
        <p:txBody>
          <a:bodyPr/>
          <a:lstStyle/>
          <a:p>
            <a:fld id="{B34EDD09-BF3E-D547-AB07-D5CB3C7C5447}" type="slidenum">
              <a:rPr lang="nb-NO" smtClean="0"/>
              <a:t>11</a:t>
            </a:fld>
            <a:endParaRPr lang="nb-NO"/>
          </a:p>
        </p:txBody>
      </p:sp>
      <p:sp>
        <p:nvSpPr>
          <p:cNvPr id="3" name="Title 2">
            <a:extLst>
              <a:ext uri="{FF2B5EF4-FFF2-40B4-BE49-F238E27FC236}">
                <a16:creationId xmlns:a16="http://schemas.microsoft.com/office/drawing/2014/main" id="{3E7EB2E9-93CB-9E99-8059-ADB048D2DA60}"/>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AE885AB0-4FFC-9967-01E6-CB5D611A8DFD}"/>
              </a:ext>
            </a:extLst>
          </p:cNvPr>
          <p:cNvGrpSpPr/>
          <p:nvPr/>
        </p:nvGrpSpPr>
        <p:grpSpPr>
          <a:xfrm>
            <a:off x="3997380" y="811942"/>
            <a:ext cx="4197266" cy="4676321"/>
            <a:chOff x="3997380" y="811942"/>
            <a:chExt cx="4197266" cy="4676321"/>
          </a:xfrm>
        </p:grpSpPr>
        <p:grpSp>
          <p:nvGrpSpPr>
            <p:cNvPr id="523" name="Group 522">
              <a:extLst>
                <a:ext uri="{FF2B5EF4-FFF2-40B4-BE49-F238E27FC236}">
                  <a16:creationId xmlns:a16="http://schemas.microsoft.com/office/drawing/2014/main" id="{66622FA1-3274-F31B-7328-A2C4693604F7}"/>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9D9747FE-B605-EB00-BA97-1D2ED6B9A042}"/>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8359D52C-C738-EDDE-CEA0-AB736A1B056B}"/>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7997467E-6276-7D73-59E2-69A2A184B4B1}"/>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0494D7E2-F771-CD07-FA78-9D651D3568DD}"/>
              </a:ext>
            </a:extLst>
          </p:cNvPr>
          <p:cNvGrpSpPr/>
          <p:nvPr/>
        </p:nvGrpSpPr>
        <p:grpSpPr>
          <a:xfrm>
            <a:off x="1425687" y="1371376"/>
            <a:ext cx="4612541" cy="4146317"/>
            <a:chOff x="1425687" y="1371376"/>
            <a:chExt cx="4612541" cy="4146317"/>
          </a:xfrm>
        </p:grpSpPr>
        <p:sp>
          <p:nvSpPr>
            <p:cNvPr id="9" name="Freeform 8">
              <a:extLst>
                <a:ext uri="{FF2B5EF4-FFF2-40B4-BE49-F238E27FC236}">
                  <a16:creationId xmlns:a16="http://schemas.microsoft.com/office/drawing/2014/main" id="{59B7DA3E-AE68-0107-65EB-7F4785594C26}"/>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1DF70601-8A09-59AA-37AA-1266C15FA4F3}"/>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B5B45122-542A-CE0E-0724-59C154403A69}"/>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57234D5A-3EFC-077A-5F6A-5722AD08EA50}"/>
              </a:ext>
            </a:extLst>
          </p:cNvPr>
          <p:cNvGrpSpPr/>
          <p:nvPr/>
        </p:nvGrpSpPr>
        <p:grpSpPr>
          <a:xfrm>
            <a:off x="6153797" y="1371419"/>
            <a:ext cx="4612517" cy="4146276"/>
            <a:chOff x="6153797" y="1371419"/>
            <a:chExt cx="4612517" cy="4146276"/>
          </a:xfrm>
        </p:grpSpPr>
        <p:grpSp>
          <p:nvGrpSpPr>
            <p:cNvPr id="525" name="Group 524">
              <a:extLst>
                <a:ext uri="{FF2B5EF4-FFF2-40B4-BE49-F238E27FC236}">
                  <a16:creationId xmlns:a16="http://schemas.microsoft.com/office/drawing/2014/main" id="{78B42B36-7362-A69E-C424-B07F4A04AB56}"/>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B22B6895-6E24-F19F-B899-E3EBE21E3AD3}"/>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5A72E9A8-9CF4-D341-CE76-8EB016387E78}"/>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E1241606-C282-410D-EE38-18D4DC8AFAED}"/>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sp>
        <p:nvSpPr>
          <p:cNvPr id="516" name="Mål med pil">
            <a:extLst>
              <a:ext uri="{FF2B5EF4-FFF2-40B4-BE49-F238E27FC236}">
                <a16:creationId xmlns:a16="http://schemas.microsoft.com/office/drawing/2014/main" id="{08C8A074-BF9E-D26B-F17D-1CF574C5DA0A}"/>
              </a:ext>
            </a:extLst>
          </p:cNvPr>
          <p:cNvSpPr/>
          <p:nvPr/>
        </p:nvSpPr>
        <p:spPr>
          <a:xfrm>
            <a:off x="1509022"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sp>
        <p:nvSpPr>
          <p:cNvPr id="4" name="Freeform 3">
            <a:extLst>
              <a:ext uri="{FF2B5EF4-FFF2-40B4-BE49-F238E27FC236}">
                <a16:creationId xmlns:a16="http://schemas.microsoft.com/office/drawing/2014/main" id="{5A43B4DD-4AA7-9103-F934-FD5BD0FD78AE}"/>
              </a:ext>
            </a:extLst>
          </p:cNvPr>
          <p:cNvSpPr>
            <a:spLocks noChangeAspect="1"/>
          </p:cNvSpPr>
          <p:nvPr/>
        </p:nvSpPr>
        <p:spPr>
          <a:xfrm>
            <a:off x="1326000" y="409258"/>
            <a:ext cx="9540000" cy="5213941"/>
          </a:xfrm>
          <a:custGeom>
            <a:avLst/>
            <a:gdLst>
              <a:gd name="connsiteX0" fmla="*/ 4770000 w 9540000"/>
              <a:gd name="connsiteY0" fmla="*/ 0 h 5213941"/>
              <a:gd name="connsiteX1" fmla="*/ 9540000 w 9540000"/>
              <a:gd name="connsiteY1" fmla="*/ 4770000 h 5213941"/>
              <a:gd name="connsiteX2" fmla="*/ 9533793 w 9540000"/>
              <a:gd name="connsiteY2" fmla="*/ 5015464 h 5213941"/>
              <a:gd name="connsiteX3" fmla="*/ 9518701 w 9540000"/>
              <a:gd name="connsiteY3" fmla="*/ 5213941 h 5213941"/>
              <a:gd name="connsiteX4" fmla="*/ 21299 w 9540000"/>
              <a:gd name="connsiteY4" fmla="*/ 5213941 h 5213941"/>
              <a:gd name="connsiteX5" fmla="*/ 6207 w 9540000"/>
              <a:gd name="connsiteY5" fmla="*/ 5015464 h 5213941"/>
              <a:gd name="connsiteX6" fmla="*/ 0 w 9540000"/>
              <a:gd name="connsiteY6" fmla="*/ 4770000 h 5213941"/>
              <a:gd name="connsiteX7" fmla="*/ 4770000 w 9540000"/>
              <a:gd name="connsiteY7" fmla="*/ 0 h 52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40000" h="5213941">
                <a:moveTo>
                  <a:pt x="4770000" y="0"/>
                </a:moveTo>
                <a:cubicBezTo>
                  <a:pt x="7404398" y="0"/>
                  <a:pt x="9540000" y="2135602"/>
                  <a:pt x="9540000" y="4770000"/>
                </a:cubicBezTo>
                <a:cubicBezTo>
                  <a:pt x="9540000" y="4852325"/>
                  <a:pt x="9537915" y="4934163"/>
                  <a:pt x="9533793" y="5015464"/>
                </a:cubicBezTo>
                <a:lnTo>
                  <a:pt x="9518701" y="5213941"/>
                </a:lnTo>
                <a:lnTo>
                  <a:pt x="21299" y="5213941"/>
                </a:lnTo>
                <a:lnTo>
                  <a:pt x="6207" y="5015464"/>
                </a:lnTo>
                <a:cubicBezTo>
                  <a:pt x="2086" y="4934163"/>
                  <a:pt x="0" y="4852325"/>
                  <a:pt x="0" y="4770000"/>
                </a:cubicBezTo>
                <a:cubicBezTo>
                  <a:pt x="0" y="2135602"/>
                  <a:pt x="2135602" y="0"/>
                  <a:pt x="4770000" y="0"/>
                </a:cubicBezTo>
                <a:close/>
              </a:path>
            </a:pathLst>
          </a:custGeom>
          <a:solidFill>
            <a:schemeClr val="bg1">
              <a:alpha val="7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b-NO"/>
          </a:p>
        </p:txBody>
      </p:sp>
      <p:grpSp>
        <p:nvGrpSpPr>
          <p:cNvPr id="532" name="Digitalisering">
            <a:extLst>
              <a:ext uri="{FF2B5EF4-FFF2-40B4-BE49-F238E27FC236}">
                <a16:creationId xmlns:a16="http://schemas.microsoft.com/office/drawing/2014/main" id="{A21E959F-82B1-CCD5-B801-57720DB66F48}"/>
              </a:ext>
            </a:extLst>
          </p:cNvPr>
          <p:cNvGrpSpPr/>
          <p:nvPr/>
        </p:nvGrpSpPr>
        <p:grpSpPr>
          <a:xfrm>
            <a:off x="6496042" y="3791510"/>
            <a:ext cx="3877845" cy="1772432"/>
            <a:chOff x="6496042" y="3791510"/>
            <a:chExt cx="3877845" cy="1772432"/>
          </a:xfrm>
        </p:grpSpPr>
        <p:sp>
          <p:nvSpPr>
            <p:cNvPr id="80" name="Freeform 79">
              <a:extLst>
                <a:ext uri="{FF2B5EF4-FFF2-40B4-BE49-F238E27FC236}">
                  <a16:creationId xmlns:a16="http://schemas.microsoft.com/office/drawing/2014/main" id="{0DBB5B7B-B08A-4AB4-C57A-2723B25C4F80}"/>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BCAE1DEE-6CEE-1A06-ECFF-09FF0805A6F3}"/>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9854D135-2A9F-1B5C-4F37-3A4EBDE9162A}"/>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B01EF13E-2502-DBA1-03C4-0E2E11B92BCD}"/>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D27E714C-ABF5-01D3-0891-2662B28F108A}"/>
              </a:ext>
            </a:extLst>
          </p:cNvPr>
          <p:cNvGrpSpPr/>
          <p:nvPr/>
        </p:nvGrpSpPr>
        <p:grpSpPr>
          <a:xfrm>
            <a:off x="6400356" y="2300485"/>
            <a:ext cx="3508439" cy="3065834"/>
            <a:chOff x="6400356" y="2300485"/>
            <a:chExt cx="3508439" cy="3065834"/>
          </a:xfrm>
        </p:grpSpPr>
        <p:sp>
          <p:nvSpPr>
            <p:cNvPr id="77" name="Freeform 76">
              <a:extLst>
                <a:ext uri="{FF2B5EF4-FFF2-40B4-BE49-F238E27FC236}">
                  <a16:creationId xmlns:a16="http://schemas.microsoft.com/office/drawing/2014/main" id="{A2C4E656-BF57-0A6C-FF7A-1B1FBF8EE05D}"/>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754A71BC-5FE8-B206-CCA0-21D3682B28AD}"/>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90C4C210-927D-A5BD-EE7D-1404E009D1F6}"/>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E848E59D-FAA6-6BC0-B06B-1D2AA4D53A36}"/>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2634433A-A612-F648-362B-7003C289F37A}"/>
              </a:ext>
            </a:extLst>
          </p:cNvPr>
          <p:cNvGrpSpPr/>
          <p:nvPr/>
        </p:nvGrpSpPr>
        <p:grpSpPr>
          <a:xfrm>
            <a:off x="6228807" y="1442981"/>
            <a:ext cx="2475637" cy="3786074"/>
            <a:chOff x="6228807" y="1442981"/>
            <a:chExt cx="2475637" cy="3786074"/>
          </a:xfrm>
        </p:grpSpPr>
        <p:sp>
          <p:nvSpPr>
            <p:cNvPr id="125" name="Freeform 124">
              <a:extLst>
                <a:ext uri="{FF2B5EF4-FFF2-40B4-BE49-F238E27FC236}">
                  <a16:creationId xmlns:a16="http://schemas.microsoft.com/office/drawing/2014/main" id="{BFF8B12C-9F81-467D-9044-5205F34A61A1}"/>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73CEF955-2566-2024-0EF7-D7846805B2AE}"/>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0268E82D-19BA-04C8-86E2-BEA4490344B0}"/>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5299D474-CD75-8BEE-48C6-78AC53D37D36}"/>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5E773E1D-7BAF-1C08-B02B-210078CFCC8A}"/>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0A7F2419-1922-CE4C-7F73-1769F16827EB}"/>
              </a:ext>
            </a:extLst>
          </p:cNvPr>
          <p:cNvGrpSpPr/>
          <p:nvPr/>
        </p:nvGrpSpPr>
        <p:grpSpPr>
          <a:xfrm>
            <a:off x="5190685" y="1311307"/>
            <a:ext cx="1810854" cy="3868556"/>
            <a:chOff x="5190685" y="1311307"/>
            <a:chExt cx="1810854" cy="3868556"/>
          </a:xfrm>
        </p:grpSpPr>
        <p:sp>
          <p:nvSpPr>
            <p:cNvPr id="128" name="Freeform 127">
              <a:extLst>
                <a:ext uri="{FF2B5EF4-FFF2-40B4-BE49-F238E27FC236}">
                  <a16:creationId xmlns:a16="http://schemas.microsoft.com/office/drawing/2014/main" id="{029912E6-84AD-261D-CE38-CF9BEBD2692C}"/>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DF070AFC-F840-46B4-A143-B98CC8FE2D97}"/>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5B999D21-6C9D-5232-8D9F-45C3C166A93B}"/>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A4EA00AB-1892-DB45-6082-5AD85EDC16F9}"/>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E1B516B3-5C66-9F5F-D4E5-8D0F4974CEC9}"/>
              </a:ext>
            </a:extLst>
          </p:cNvPr>
          <p:cNvGrpSpPr/>
          <p:nvPr/>
        </p:nvGrpSpPr>
        <p:grpSpPr>
          <a:xfrm>
            <a:off x="3487539" y="1443077"/>
            <a:ext cx="2475679" cy="3786054"/>
            <a:chOff x="3487539" y="1443077"/>
            <a:chExt cx="2475679" cy="3786054"/>
          </a:xfrm>
        </p:grpSpPr>
        <p:sp>
          <p:nvSpPr>
            <p:cNvPr id="233" name="Freeform 232">
              <a:extLst>
                <a:ext uri="{FF2B5EF4-FFF2-40B4-BE49-F238E27FC236}">
                  <a16:creationId xmlns:a16="http://schemas.microsoft.com/office/drawing/2014/main" id="{B0D02482-DE30-D8A7-A56E-AF4D619C1841}"/>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9437CA4F-A8BC-941E-F6B8-6CE43C1C5704}"/>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5DDC48A1-6D27-B571-699B-5BF730B0BC73}"/>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89CAF529-424A-DE11-EA6B-90241139AA08}"/>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C901C10F-84BF-3ACC-0521-D7AED6919FBA}"/>
              </a:ext>
            </a:extLst>
          </p:cNvPr>
          <p:cNvGrpSpPr/>
          <p:nvPr/>
        </p:nvGrpSpPr>
        <p:grpSpPr>
          <a:xfrm>
            <a:off x="1818330" y="2300389"/>
            <a:ext cx="4130874" cy="3263459"/>
            <a:chOff x="1818330" y="2300389"/>
            <a:chExt cx="4130874" cy="3263459"/>
          </a:xfrm>
        </p:grpSpPr>
        <p:sp>
          <p:nvSpPr>
            <p:cNvPr id="230" name="Freeform 229">
              <a:extLst>
                <a:ext uri="{FF2B5EF4-FFF2-40B4-BE49-F238E27FC236}">
                  <a16:creationId xmlns:a16="http://schemas.microsoft.com/office/drawing/2014/main" id="{DCFD331B-4AC0-386E-A41C-A4297C1A9CE0}"/>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3D2C43CE-E2BC-0EE4-E93F-7B63B279CA2D}"/>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8E2B592A-ACFE-9024-45E9-DB7190DA293F}"/>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F1C7AA37-DEA4-9B49-5E51-7D48911C1764}"/>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1FA3396A-EF06-4A5A-98CE-5319AF723B79}"/>
              </a:ext>
            </a:extLst>
          </p:cNvPr>
          <p:cNvSpPr/>
          <p:nvPr/>
        </p:nvSpPr>
        <p:spPr>
          <a:xfrm>
            <a:off x="3294199"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AAF3A7B3-BDE3-BC31-7619-6017FCE2786A}"/>
              </a:ext>
            </a:extLst>
          </p:cNvPr>
          <p:cNvSpPr/>
          <p:nvPr/>
        </p:nvSpPr>
        <p:spPr>
          <a:xfrm>
            <a:off x="5038255"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9B783C45-FE88-7D85-E958-05DAD095DB96}"/>
              </a:ext>
            </a:extLst>
          </p:cNvPr>
          <p:cNvGrpSpPr/>
          <p:nvPr/>
        </p:nvGrpSpPr>
        <p:grpSpPr>
          <a:xfrm>
            <a:off x="3459569" y="2740797"/>
            <a:ext cx="5449893" cy="2398178"/>
            <a:chOff x="3459569" y="2740797"/>
            <a:chExt cx="5449893" cy="2398178"/>
          </a:xfrm>
        </p:grpSpPr>
        <p:sp>
          <p:nvSpPr>
            <p:cNvPr id="361" name="Freeform 360">
              <a:extLst>
                <a:ext uri="{FF2B5EF4-FFF2-40B4-BE49-F238E27FC236}">
                  <a16:creationId xmlns:a16="http://schemas.microsoft.com/office/drawing/2014/main" id="{08EED4E5-47AD-13EA-3A01-1477238F5557}"/>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A7159C05-60E0-8136-18A1-148312A29504}"/>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320BDC37-59B5-BE54-0545-5C41AFB849F0}"/>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5F1B9306-082C-81A4-8BEF-AB9847FF8979}"/>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4EDF94F6-1524-AA66-9857-2E805537EE38}"/>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F86F7DDD-7D9D-705C-E8A6-98ADC1F43F72}"/>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E4CF0245-3C9D-C169-73DC-F8F1AA4FCB4E}"/>
              </a:ext>
            </a:extLst>
          </p:cNvPr>
          <p:cNvPicPr>
            <a:picLocks noChangeAspect="1"/>
          </p:cNvPicPr>
          <p:nvPr/>
        </p:nvPicPr>
        <p:blipFill>
          <a:blip r:embed="rId3"/>
          <a:stretch>
            <a:fillRect/>
          </a:stretch>
        </p:blipFill>
        <p:spPr>
          <a:xfrm>
            <a:off x="4846018" y="3969078"/>
            <a:ext cx="2457244" cy="1840362"/>
          </a:xfrm>
          <a:prstGeom prst="rect">
            <a:avLst/>
          </a:prstGeom>
        </p:spPr>
      </p:pic>
      <p:sp>
        <p:nvSpPr>
          <p:cNvPr id="542" name="Rectangle 541">
            <a:extLst>
              <a:ext uri="{FF2B5EF4-FFF2-40B4-BE49-F238E27FC236}">
                <a16:creationId xmlns:a16="http://schemas.microsoft.com/office/drawing/2014/main" id="{16A1BCC4-C8BB-A369-5C93-17C90AEE131C}"/>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B3270FC5-ABD4-CEEC-7FFD-C1D61D74D05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16230" y="5718588"/>
            <a:ext cx="1359540" cy="438736"/>
          </a:xfrm>
          <a:prstGeom prst="rect">
            <a:avLst/>
          </a:prstGeom>
        </p:spPr>
      </p:pic>
      <p:sp>
        <p:nvSpPr>
          <p:cNvPr id="6" name="TextBox 5">
            <a:extLst>
              <a:ext uri="{FF2B5EF4-FFF2-40B4-BE49-F238E27FC236}">
                <a16:creationId xmlns:a16="http://schemas.microsoft.com/office/drawing/2014/main" id="{E2AF2A7C-8913-0AB7-2FD1-24587A7902E4}"/>
              </a:ext>
            </a:extLst>
          </p:cNvPr>
          <p:cNvSpPr txBox="1"/>
          <p:nvPr/>
        </p:nvSpPr>
        <p:spPr>
          <a:xfrm>
            <a:off x="403412" y="383241"/>
            <a:ext cx="2765008" cy="656590"/>
          </a:xfrm>
          <a:prstGeom prst="rect">
            <a:avLst/>
          </a:prstGeom>
          <a:noFill/>
        </p:spPr>
        <p:txBody>
          <a:bodyPr wrap="square" lIns="0" tIns="0" rIns="0" bIns="0" rtlCol="0">
            <a:spAutoFit/>
          </a:bodyPr>
          <a:lstStyle/>
          <a:p>
            <a:pPr>
              <a:lnSpc>
                <a:spcPct val="110000"/>
              </a:lnSpc>
            </a:pPr>
            <a:r>
              <a:rPr lang="nb-NO" sz="2000" b="1" dirty="0">
                <a:latin typeface="Roboto" panose="02000000000000000000" pitchFamily="2" charset="0"/>
                <a:ea typeface="Roboto" panose="02000000000000000000" pitchFamily="2" charset="0"/>
                <a:cs typeface="Roboto" panose="02000000000000000000" pitchFamily="2" charset="0"/>
              </a:rPr>
              <a:t>Ledelse og</a:t>
            </a:r>
          </a:p>
          <a:p>
            <a:pPr>
              <a:lnSpc>
                <a:spcPct val="110000"/>
              </a:lnSpc>
            </a:pPr>
            <a:r>
              <a:rPr lang="nb-NO" sz="2000" b="1" dirty="0">
                <a:latin typeface="Roboto" panose="02000000000000000000" pitchFamily="2" charset="0"/>
                <a:ea typeface="Roboto" panose="02000000000000000000" pitchFamily="2" charset="0"/>
                <a:cs typeface="Roboto" panose="02000000000000000000" pitchFamily="2" charset="0"/>
              </a:rPr>
              <a:t>virkemidler</a:t>
            </a:r>
          </a:p>
        </p:txBody>
      </p:sp>
    </p:spTree>
    <p:extLst>
      <p:ext uri="{BB962C8B-B14F-4D97-AF65-F5344CB8AC3E}">
        <p14:creationId xmlns:p14="http://schemas.microsoft.com/office/powerpoint/2010/main" val="3867952090"/>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B18402-3A31-080D-83D7-EA061E0AB4B6}"/>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C2E0C98-388C-C181-D612-C848164DF7EF}"/>
              </a:ext>
            </a:extLst>
          </p:cNvPr>
          <p:cNvSpPr>
            <a:spLocks noGrp="1"/>
          </p:cNvSpPr>
          <p:nvPr>
            <p:ph type="sldNum" sz="quarter" idx="12"/>
          </p:nvPr>
        </p:nvSpPr>
        <p:spPr/>
        <p:txBody>
          <a:bodyPr/>
          <a:lstStyle/>
          <a:p>
            <a:fld id="{B34EDD09-BF3E-D547-AB07-D5CB3C7C5447}" type="slidenum">
              <a:rPr lang="nb-NO" smtClean="0"/>
              <a:t>12</a:t>
            </a:fld>
            <a:endParaRPr lang="nb-NO"/>
          </a:p>
        </p:txBody>
      </p:sp>
      <p:sp>
        <p:nvSpPr>
          <p:cNvPr id="3" name="Title 2">
            <a:extLst>
              <a:ext uri="{FF2B5EF4-FFF2-40B4-BE49-F238E27FC236}">
                <a16:creationId xmlns:a16="http://schemas.microsoft.com/office/drawing/2014/main" id="{39482F87-1132-C9A0-53C0-BBBFC0504F4F}"/>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595478CB-F25B-FBDB-029E-412E876DD0C7}"/>
              </a:ext>
            </a:extLst>
          </p:cNvPr>
          <p:cNvGrpSpPr/>
          <p:nvPr/>
        </p:nvGrpSpPr>
        <p:grpSpPr>
          <a:xfrm>
            <a:off x="5280744" y="811942"/>
            <a:ext cx="4197266" cy="4676321"/>
            <a:chOff x="3997380" y="811942"/>
            <a:chExt cx="4197266" cy="4676321"/>
          </a:xfrm>
        </p:grpSpPr>
        <p:grpSp>
          <p:nvGrpSpPr>
            <p:cNvPr id="523" name="Group 522">
              <a:extLst>
                <a:ext uri="{FF2B5EF4-FFF2-40B4-BE49-F238E27FC236}">
                  <a16:creationId xmlns:a16="http://schemas.microsoft.com/office/drawing/2014/main" id="{D9300748-4287-A5FC-32B8-66FAE4D652D0}"/>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FAF2EB1C-53A3-410B-8117-AE766B9B0180}"/>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F36F6AF8-F66A-FB47-6B3A-1F727C5D0099}"/>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5B209F6E-6B84-2B0F-6097-3D093A84E3FB}"/>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C05FF710-8769-1821-D71A-0A048CDCD3FB}"/>
              </a:ext>
            </a:extLst>
          </p:cNvPr>
          <p:cNvGrpSpPr/>
          <p:nvPr/>
        </p:nvGrpSpPr>
        <p:grpSpPr>
          <a:xfrm>
            <a:off x="2709051" y="1371376"/>
            <a:ext cx="4612541" cy="4146317"/>
            <a:chOff x="1425687" y="1371376"/>
            <a:chExt cx="4612541" cy="4146317"/>
          </a:xfrm>
        </p:grpSpPr>
        <p:sp>
          <p:nvSpPr>
            <p:cNvPr id="9" name="Freeform 8">
              <a:extLst>
                <a:ext uri="{FF2B5EF4-FFF2-40B4-BE49-F238E27FC236}">
                  <a16:creationId xmlns:a16="http://schemas.microsoft.com/office/drawing/2014/main" id="{E72B6C4B-175B-99AE-4DE6-C7A8981EFDB7}"/>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88A2D03B-2AA8-034E-0C02-125B32637191}"/>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A974305D-1BA8-DA12-1845-E5ED2B6BBC92}"/>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9A126F09-C0C3-47B7-14E4-3A575E3D85A7}"/>
              </a:ext>
            </a:extLst>
          </p:cNvPr>
          <p:cNvGrpSpPr/>
          <p:nvPr/>
        </p:nvGrpSpPr>
        <p:grpSpPr>
          <a:xfrm>
            <a:off x="7437161" y="1371419"/>
            <a:ext cx="4612517" cy="4146276"/>
            <a:chOff x="6153797" y="1371419"/>
            <a:chExt cx="4612517" cy="4146276"/>
          </a:xfrm>
        </p:grpSpPr>
        <p:grpSp>
          <p:nvGrpSpPr>
            <p:cNvPr id="525" name="Group 524">
              <a:extLst>
                <a:ext uri="{FF2B5EF4-FFF2-40B4-BE49-F238E27FC236}">
                  <a16:creationId xmlns:a16="http://schemas.microsoft.com/office/drawing/2014/main" id="{6739E482-BB54-6FBE-7817-59CCD99DF26E}"/>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3F952B26-E045-A4A9-323A-4F7CD6BBD1A7}"/>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F093DDC6-BEFA-909E-E3F3-122E70C15C4E}"/>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98066BF9-87F2-8D34-E3A2-EABFDBE98994}"/>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sp>
        <p:nvSpPr>
          <p:cNvPr id="516" name="Mål med pil">
            <a:extLst>
              <a:ext uri="{FF2B5EF4-FFF2-40B4-BE49-F238E27FC236}">
                <a16:creationId xmlns:a16="http://schemas.microsoft.com/office/drawing/2014/main" id="{2DCCC928-2D7A-298F-DDBF-83D658D1B206}"/>
              </a:ext>
            </a:extLst>
          </p:cNvPr>
          <p:cNvSpPr/>
          <p:nvPr/>
        </p:nvSpPr>
        <p:spPr>
          <a:xfrm>
            <a:off x="2792386"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sp>
        <p:nvSpPr>
          <p:cNvPr id="4" name="Freeform 3">
            <a:extLst>
              <a:ext uri="{FF2B5EF4-FFF2-40B4-BE49-F238E27FC236}">
                <a16:creationId xmlns:a16="http://schemas.microsoft.com/office/drawing/2014/main" id="{2D8B3CB7-54FC-4A23-3116-84B2EC4A8358}"/>
              </a:ext>
            </a:extLst>
          </p:cNvPr>
          <p:cNvSpPr>
            <a:spLocks noChangeAspect="1"/>
          </p:cNvSpPr>
          <p:nvPr/>
        </p:nvSpPr>
        <p:spPr>
          <a:xfrm>
            <a:off x="2609364" y="409258"/>
            <a:ext cx="9540000" cy="5213941"/>
          </a:xfrm>
          <a:custGeom>
            <a:avLst/>
            <a:gdLst>
              <a:gd name="connsiteX0" fmla="*/ 4770000 w 9540000"/>
              <a:gd name="connsiteY0" fmla="*/ 0 h 5213941"/>
              <a:gd name="connsiteX1" fmla="*/ 9540000 w 9540000"/>
              <a:gd name="connsiteY1" fmla="*/ 4770000 h 5213941"/>
              <a:gd name="connsiteX2" fmla="*/ 9533793 w 9540000"/>
              <a:gd name="connsiteY2" fmla="*/ 5015464 h 5213941"/>
              <a:gd name="connsiteX3" fmla="*/ 9518701 w 9540000"/>
              <a:gd name="connsiteY3" fmla="*/ 5213941 h 5213941"/>
              <a:gd name="connsiteX4" fmla="*/ 21299 w 9540000"/>
              <a:gd name="connsiteY4" fmla="*/ 5213941 h 5213941"/>
              <a:gd name="connsiteX5" fmla="*/ 6207 w 9540000"/>
              <a:gd name="connsiteY5" fmla="*/ 5015464 h 5213941"/>
              <a:gd name="connsiteX6" fmla="*/ 0 w 9540000"/>
              <a:gd name="connsiteY6" fmla="*/ 4770000 h 5213941"/>
              <a:gd name="connsiteX7" fmla="*/ 4770000 w 9540000"/>
              <a:gd name="connsiteY7" fmla="*/ 0 h 52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40000" h="5213941">
                <a:moveTo>
                  <a:pt x="4770000" y="0"/>
                </a:moveTo>
                <a:cubicBezTo>
                  <a:pt x="7404398" y="0"/>
                  <a:pt x="9540000" y="2135602"/>
                  <a:pt x="9540000" y="4770000"/>
                </a:cubicBezTo>
                <a:cubicBezTo>
                  <a:pt x="9540000" y="4852325"/>
                  <a:pt x="9537915" y="4934163"/>
                  <a:pt x="9533793" y="5015464"/>
                </a:cubicBezTo>
                <a:lnTo>
                  <a:pt x="9518701" y="5213941"/>
                </a:lnTo>
                <a:lnTo>
                  <a:pt x="21299" y="5213941"/>
                </a:lnTo>
                <a:lnTo>
                  <a:pt x="6207" y="5015464"/>
                </a:lnTo>
                <a:cubicBezTo>
                  <a:pt x="2086" y="4934163"/>
                  <a:pt x="0" y="4852325"/>
                  <a:pt x="0" y="4770000"/>
                </a:cubicBezTo>
                <a:cubicBezTo>
                  <a:pt x="0" y="2135602"/>
                  <a:pt x="2135602" y="0"/>
                  <a:pt x="4770000" y="0"/>
                </a:cubicBezTo>
                <a:close/>
              </a:path>
            </a:pathLst>
          </a:custGeom>
          <a:solidFill>
            <a:schemeClr val="bg1">
              <a:alpha val="7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b-NO"/>
          </a:p>
        </p:txBody>
      </p:sp>
      <p:grpSp>
        <p:nvGrpSpPr>
          <p:cNvPr id="532" name="Digitalisering">
            <a:extLst>
              <a:ext uri="{FF2B5EF4-FFF2-40B4-BE49-F238E27FC236}">
                <a16:creationId xmlns:a16="http://schemas.microsoft.com/office/drawing/2014/main" id="{F6600906-D57A-2FCA-3C22-63FD23150950}"/>
              </a:ext>
            </a:extLst>
          </p:cNvPr>
          <p:cNvGrpSpPr/>
          <p:nvPr/>
        </p:nvGrpSpPr>
        <p:grpSpPr>
          <a:xfrm>
            <a:off x="7779406" y="3791510"/>
            <a:ext cx="3877845" cy="1772432"/>
            <a:chOff x="6496042" y="3791510"/>
            <a:chExt cx="3877845" cy="1772432"/>
          </a:xfrm>
        </p:grpSpPr>
        <p:sp>
          <p:nvSpPr>
            <p:cNvPr id="80" name="Freeform 79">
              <a:extLst>
                <a:ext uri="{FF2B5EF4-FFF2-40B4-BE49-F238E27FC236}">
                  <a16:creationId xmlns:a16="http://schemas.microsoft.com/office/drawing/2014/main" id="{768422B8-7313-4ED5-F00F-9BD9E3726234}"/>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9E5CA845-289F-1C90-D999-AD7D7F8E47CA}"/>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27E4593D-E106-D1D2-7839-6F075C18D2D6}"/>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711596DC-1A2E-6757-652F-65E7961E25BE}"/>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A0C06544-E99B-F777-DB7F-29AFA606C605}"/>
              </a:ext>
            </a:extLst>
          </p:cNvPr>
          <p:cNvGrpSpPr/>
          <p:nvPr/>
        </p:nvGrpSpPr>
        <p:grpSpPr>
          <a:xfrm>
            <a:off x="7683720" y="2300485"/>
            <a:ext cx="3508439" cy="3065834"/>
            <a:chOff x="6400356" y="2300485"/>
            <a:chExt cx="3508439" cy="3065834"/>
          </a:xfrm>
        </p:grpSpPr>
        <p:sp>
          <p:nvSpPr>
            <p:cNvPr id="77" name="Freeform 76">
              <a:extLst>
                <a:ext uri="{FF2B5EF4-FFF2-40B4-BE49-F238E27FC236}">
                  <a16:creationId xmlns:a16="http://schemas.microsoft.com/office/drawing/2014/main" id="{69361F56-882A-26EA-9BBA-7954A4FDC585}"/>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B03B5BAE-5357-A738-399A-8BD193A757E3}"/>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953253A6-A7D1-B224-4FE5-19456491447F}"/>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85EF02B0-F11C-FD37-DF40-7D31C6ED925A}"/>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97110B88-E48F-5F36-16D0-7D681D75B698}"/>
              </a:ext>
            </a:extLst>
          </p:cNvPr>
          <p:cNvGrpSpPr/>
          <p:nvPr/>
        </p:nvGrpSpPr>
        <p:grpSpPr>
          <a:xfrm>
            <a:off x="7512171" y="1442981"/>
            <a:ext cx="2475637" cy="3786074"/>
            <a:chOff x="6228807" y="1442981"/>
            <a:chExt cx="2475637" cy="3786074"/>
          </a:xfrm>
        </p:grpSpPr>
        <p:sp>
          <p:nvSpPr>
            <p:cNvPr id="125" name="Freeform 124">
              <a:extLst>
                <a:ext uri="{FF2B5EF4-FFF2-40B4-BE49-F238E27FC236}">
                  <a16:creationId xmlns:a16="http://schemas.microsoft.com/office/drawing/2014/main" id="{26468461-96D1-4313-6082-F8DF1A94DB3D}"/>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C914781F-38B3-858D-B2BE-E77C8994D768}"/>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888A7828-0E14-5337-AFFE-E3DFB836E25C}"/>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1A9EFD33-0CFE-B7A2-E7D5-4AA53A82DB99}"/>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AF697B3F-9858-3777-CD5B-3FF3ED5AA420}"/>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66EFAF1B-10DD-24AE-6C60-A016EB66BDAD}"/>
              </a:ext>
            </a:extLst>
          </p:cNvPr>
          <p:cNvGrpSpPr/>
          <p:nvPr/>
        </p:nvGrpSpPr>
        <p:grpSpPr>
          <a:xfrm>
            <a:off x="6474049" y="1311307"/>
            <a:ext cx="1810854" cy="3868556"/>
            <a:chOff x="5190685" y="1311307"/>
            <a:chExt cx="1810854" cy="3868556"/>
          </a:xfrm>
        </p:grpSpPr>
        <p:sp>
          <p:nvSpPr>
            <p:cNvPr id="128" name="Freeform 127">
              <a:extLst>
                <a:ext uri="{FF2B5EF4-FFF2-40B4-BE49-F238E27FC236}">
                  <a16:creationId xmlns:a16="http://schemas.microsoft.com/office/drawing/2014/main" id="{FE47CE03-F2E0-0B73-7E55-492701A4AA12}"/>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C64D5D7C-6261-97A6-9A68-CA9F3884C594}"/>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D789A7B3-61A5-FB3B-1A27-92880A2FC127}"/>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81011A2A-7218-F5FB-4C16-B8E09EB25478}"/>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563B0B31-23DF-946F-D264-9B450CAB8E75}"/>
              </a:ext>
            </a:extLst>
          </p:cNvPr>
          <p:cNvGrpSpPr/>
          <p:nvPr/>
        </p:nvGrpSpPr>
        <p:grpSpPr>
          <a:xfrm>
            <a:off x="4770903" y="1443077"/>
            <a:ext cx="2475679" cy="3786054"/>
            <a:chOff x="3487539" y="1443077"/>
            <a:chExt cx="2475679" cy="3786054"/>
          </a:xfrm>
        </p:grpSpPr>
        <p:sp>
          <p:nvSpPr>
            <p:cNvPr id="233" name="Freeform 232">
              <a:extLst>
                <a:ext uri="{FF2B5EF4-FFF2-40B4-BE49-F238E27FC236}">
                  <a16:creationId xmlns:a16="http://schemas.microsoft.com/office/drawing/2014/main" id="{F9CED4E7-77BD-24C4-EFAA-C729AED99E75}"/>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FE010B6E-CAFA-A673-E0AE-F71EAB9E8EEC}"/>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50631BBF-1A75-4F82-51F1-F6E88CF8B195}"/>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7CBEF753-B007-ED86-23D1-02B63FD4541E}"/>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C60CCC56-27DB-E9CA-5836-AA9B57596A1C}"/>
              </a:ext>
            </a:extLst>
          </p:cNvPr>
          <p:cNvGrpSpPr/>
          <p:nvPr/>
        </p:nvGrpSpPr>
        <p:grpSpPr>
          <a:xfrm>
            <a:off x="2667604" y="2023758"/>
            <a:ext cx="4130874" cy="3263459"/>
            <a:chOff x="1818330" y="2300389"/>
            <a:chExt cx="4130874" cy="3263459"/>
          </a:xfrm>
        </p:grpSpPr>
        <p:sp>
          <p:nvSpPr>
            <p:cNvPr id="230" name="Freeform 229">
              <a:extLst>
                <a:ext uri="{FF2B5EF4-FFF2-40B4-BE49-F238E27FC236}">
                  <a16:creationId xmlns:a16="http://schemas.microsoft.com/office/drawing/2014/main" id="{09BE83CB-11A0-21F9-A2D2-C5472EC82255}"/>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A8694586-76B6-F62B-11A3-968F8A2404DC}"/>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4CA6494A-05F8-8BBE-FEBE-6BAD485524D0}"/>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B101108A-410D-46C4-36D4-12BFE2649C40}"/>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6058B696-4137-C6DD-9834-3FB6477BCDE2}"/>
              </a:ext>
            </a:extLst>
          </p:cNvPr>
          <p:cNvSpPr/>
          <p:nvPr/>
        </p:nvSpPr>
        <p:spPr>
          <a:xfrm>
            <a:off x="4577563"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8300B53D-1D5D-6205-764D-F44ACEE06DCC}"/>
              </a:ext>
            </a:extLst>
          </p:cNvPr>
          <p:cNvSpPr/>
          <p:nvPr/>
        </p:nvSpPr>
        <p:spPr>
          <a:xfrm>
            <a:off x="6321619"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BB71B26A-4200-9CE4-10B3-33F97B3DE2A7}"/>
              </a:ext>
            </a:extLst>
          </p:cNvPr>
          <p:cNvGrpSpPr/>
          <p:nvPr/>
        </p:nvGrpSpPr>
        <p:grpSpPr>
          <a:xfrm>
            <a:off x="4742933" y="2740797"/>
            <a:ext cx="5449893" cy="2398178"/>
            <a:chOff x="3459569" y="2740797"/>
            <a:chExt cx="5449893" cy="2398178"/>
          </a:xfrm>
        </p:grpSpPr>
        <p:sp>
          <p:nvSpPr>
            <p:cNvPr id="361" name="Freeform 360">
              <a:extLst>
                <a:ext uri="{FF2B5EF4-FFF2-40B4-BE49-F238E27FC236}">
                  <a16:creationId xmlns:a16="http://schemas.microsoft.com/office/drawing/2014/main" id="{2022164B-BF91-C518-015F-202FC6778280}"/>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A1424292-3068-FE3B-49DF-B1C8BF873DFE}"/>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ED1C7C5A-D8DE-D94F-8EB8-84539AF56175}"/>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B48AF8FF-B3B5-A915-37CF-3415C7EA3223}"/>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5581449B-A694-E514-6C32-4BDF70938248}"/>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ECC7F51A-2B95-212C-3D87-4A65254C813F}"/>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57F437C2-87C6-FACB-8BF5-68E99CFD930C}"/>
              </a:ext>
            </a:extLst>
          </p:cNvPr>
          <p:cNvPicPr>
            <a:picLocks noChangeAspect="1"/>
          </p:cNvPicPr>
          <p:nvPr/>
        </p:nvPicPr>
        <p:blipFill>
          <a:blip r:embed="rId3"/>
          <a:stretch>
            <a:fillRect/>
          </a:stretch>
        </p:blipFill>
        <p:spPr>
          <a:xfrm>
            <a:off x="6129382" y="3969078"/>
            <a:ext cx="2457244" cy="1840362"/>
          </a:xfrm>
          <a:prstGeom prst="rect">
            <a:avLst/>
          </a:prstGeom>
        </p:spPr>
      </p:pic>
      <p:sp>
        <p:nvSpPr>
          <p:cNvPr id="542" name="Rectangle 541">
            <a:extLst>
              <a:ext uri="{FF2B5EF4-FFF2-40B4-BE49-F238E27FC236}">
                <a16:creationId xmlns:a16="http://schemas.microsoft.com/office/drawing/2014/main" id="{77C1AF8F-76B1-766D-D66B-73FD322C9BC7}"/>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64AEB970-4200-A40B-77A0-1039ABF88B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9594" y="5718588"/>
            <a:ext cx="1359540" cy="438736"/>
          </a:xfrm>
          <a:prstGeom prst="rect">
            <a:avLst/>
          </a:prstGeom>
        </p:spPr>
      </p:pic>
      <p:sp>
        <p:nvSpPr>
          <p:cNvPr id="5" name="TextBox 4">
            <a:extLst>
              <a:ext uri="{FF2B5EF4-FFF2-40B4-BE49-F238E27FC236}">
                <a16:creationId xmlns:a16="http://schemas.microsoft.com/office/drawing/2014/main" id="{FDD1C267-8357-6A92-1224-D020909896DD}"/>
              </a:ext>
            </a:extLst>
          </p:cNvPr>
          <p:cNvSpPr txBox="1"/>
          <p:nvPr/>
        </p:nvSpPr>
        <p:spPr>
          <a:xfrm>
            <a:off x="403411" y="383241"/>
            <a:ext cx="3871985" cy="3781548"/>
          </a:xfrm>
          <a:prstGeom prst="rect">
            <a:avLst/>
          </a:prstGeom>
          <a:noFill/>
        </p:spPr>
        <p:txBody>
          <a:bodyPr wrap="square" lIns="0" tIns="0" rIns="0" bIns="0" rtlCol="0">
            <a:spAutoFit/>
          </a:bodyPr>
          <a:lstStyle/>
          <a:p>
            <a:pPr>
              <a:lnSpc>
                <a:spcPct val="110000"/>
              </a:lnSpc>
              <a:spcAft>
                <a:spcPts val="1200"/>
              </a:spcAft>
              <a:buClr>
                <a:srgbClr val="F16221"/>
              </a:buClr>
            </a:pPr>
            <a:r>
              <a:rPr lang="nb-NO" sz="2000" b="1" dirty="0">
                <a:solidFill>
                  <a:srgbClr val="28246C"/>
                </a:solidFill>
                <a:uFill>
                  <a:solidFill>
                    <a:srgbClr val="F16221"/>
                  </a:solidFill>
                </a:uFill>
                <a:ea typeface="Roboto" panose="02000000000000000000" pitchFamily="2" charset="0"/>
                <a:cs typeface="Roboto" panose="02000000000000000000" pitchFamily="2" charset="0"/>
              </a:rPr>
              <a:t>Ledelse som fremmer pasientsikkerhets­kultur, læring og forbedring er avgjørende</a:t>
            </a:r>
            <a:endParaRPr lang="nb-NO" sz="2000" dirty="0">
              <a:solidFill>
                <a:srgbClr val="28246C"/>
              </a:solidFill>
              <a:ea typeface="Roboto" panose="02000000000000000000" pitchFamily="2" charset="0"/>
              <a:cs typeface="Roboto" panose="02000000000000000000" pitchFamily="2" charset="0"/>
            </a:endParaRP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Avdekke risiko</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Sette mål for </a:t>
            </a:r>
            <a:br>
              <a:rPr lang="nb-NO" sz="1600" dirty="0">
                <a:ea typeface="Roboto" panose="02000000000000000000" pitchFamily="2" charset="0"/>
                <a:cs typeface="Roboto" panose="02000000000000000000" pitchFamily="2" charset="0"/>
              </a:rPr>
            </a:br>
            <a:r>
              <a:rPr lang="nb-NO" sz="1600" dirty="0">
                <a:ea typeface="Roboto" panose="02000000000000000000" pitchFamily="2" charset="0"/>
                <a:cs typeface="Roboto" panose="02000000000000000000" pitchFamily="2" charset="0"/>
              </a:rPr>
              <a:t>forbedrings­arbeidet</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Ta i bruk tiltak som </a:t>
            </a:r>
            <a:br>
              <a:rPr lang="nb-NO" sz="1600" dirty="0">
                <a:ea typeface="Roboto" panose="02000000000000000000" pitchFamily="2" charset="0"/>
                <a:cs typeface="Roboto" panose="02000000000000000000" pitchFamily="2" charset="0"/>
              </a:rPr>
            </a:br>
            <a:r>
              <a:rPr lang="nb-NO" sz="1600" dirty="0">
                <a:ea typeface="Roboto" panose="02000000000000000000" pitchFamily="2" charset="0"/>
                <a:cs typeface="Roboto" panose="02000000000000000000" pitchFamily="2" charset="0"/>
              </a:rPr>
              <a:t>styrker ­pasient- og </a:t>
            </a:r>
            <a:br>
              <a:rPr lang="nb-NO" sz="1600" dirty="0">
                <a:ea typeface="Roboto" panose="02000000000000000000" pitchFamily="2" charset="0"/>
                <a:cs typeface="Roboto" panose="02000000000000000000" pitchFamily="2" charset="0"/>
              </a:rPr>
            </a:br>
            <a:r>
              <a:rPr lang="nb-NO" sz="1600" dirty="0">
                <a:ea typeface="Roboto" panose="02000000000000000000" pitchFamily="2" charset="0"/>
                <a:cs typeface="Roboto" panose="02000000000000000000" pitchFamily="2" charset="0"/>
              </a:rPr>
              <a:t>brukersikkerhet</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rPr>
              <a:t>Implementere ­</a:t>
            </a:r>
            <a:br>
              <a:rPr lang="nb-NO" sz="1600" dirty="0">
                <a:ea typeface="Roboto" panose="02000000000000000000" pitchFamily="2" charset="0"/>
              </a:rPr>
            </a:br>
            <a:r>
              <a:rPr lang="nb-NO" sz="1600" dirty="0">
                <a:ea typeface="Roboto" panose="02000000000000000000" pitchFamily="2" charset="0"/>
              </a:rPr>
              <a:t>oppdatert kunnskap</a:t>
            </a:r>
          </a:p>
        </p:txBody>
      </p:sp>
    </p:spTree>
    <p:extLst>
      <p:ext uri="{BB962C8B-B14F-4D97-AF65-F5344CB8AC3E}">
        <p14:creationId xmlns:p14="http://schemas.microsoft.com/office/powerpoint/2010/main" val="158855916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52040D-1278-E1B2-9005-4B52FC0F8436}"/>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942E212-AFC8-6E41-930E-6EA795AEA45A}"/>
              </a:ext>
            </a:extLst>
          </p:cNvPr>
          <p:cNvSpPr>
            <a:spLocks noGrp="1"/>
          </p:cNvSpPr>
          <p:nvPr>
            <p:ph type="sldNum" sz="quarter" idx="12"/>
          </p:nvPr>
        </p:nvSpPr>
        <p:spPr/>
        <p:txBody>
          <a:bodyPr/>
          <a:lstStyle/>
          <a:p>
            <a:fld id="{B34EDD09-BF3E-D547-AB07-D5CB3C7C5447}" type="slidenum">
              <a:rPr lang="nb-NO" smtClean="0"/>
              <a:t>13</a:t>
            </a:fld>
            <a:endParaRPr lang="nb-NO"/>
          </a:p>
        </p:txBody>
      </p:sp>
      <p:sp>
        <p:nvSpPr>
          <p:cNvPr id="3" name="Title 2">
            <a:extLst>
              <a:ext uri="{FF2B5EF4-FFF2-40B4-BE49-F238E27FC236}">
                <a16:creationId xmlns:a16="http://schemas.microsoft.com/office/drawing/2014/main" id="{C126FF74-CD5E-D0EB-C90D-8C608BA941E2}"/>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AC7DF5B5-A43F-56C2-F89E-049450FC4013}"/>
              </a:ext>
            </a:extLst>
          </p:cNvPr>
          <p:cNvGrpSpPr/>
          <p:nvPr/>
        </p:nvGrpSpPr>
        <p:grpSpPr>
          <a:xfrm>
            <a:off x="5280744" y="811942"/>
            <a:ext cx="4197266" cy="4676321"/>
            <a:chOff x="3997380" y="811942"/>
            <a:chExt cx="4197266" cy="4676321"/>
          </a:xfrm>
        </p:grpSpPr>
        <p:grpSp>
          <p:nvGrpSpPr>
            <p:cNvPr id="523" name="Group 522">
              <a:extLst>
                <a:ext uri="{FF2B5EF4-FFF2-40B4-BE49-F238E27FC236}">
                  <a16:creationId xmlns:a16="http://schemas.microsoft.com/office/drawing/2014/main" id="{91D0478D-EC68-8641-4255-2AFE4ED1C956}"/>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0A9326E9-B61C-009D-E8D2-C313DE0F6632}"/>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7992A5C7-2A45-CE5C-11A4-38C770E7202C}"/>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18BA7151-3E48-DF08-E227-F8E1212B0874}"/>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66248E59-48F9-85BB-F337-384F02A7B34F}"/>
              </a:ext>
            </a:extLst>
          </p:cNvPr>
          <p:cNvGrpSpPr/>
          <p:nvPr/>
        </p:nvGrpSpPr>
        <p:grpSpPr>
          <a:xfrm>
            <a:off x="2709051" y="1371376"/>
            <a:ext cx="4612541" cy="4146317"/>
            <a:chOff x="1425687" y="1371376"/>
            <a:chExt cx="4612541" cy="4146317"/>
          </a:xfrm>
        </p:grpSpPr>
        <p:sp>
          <p:nvSpPr>
            <p:cNvPr id="9" name="Freeform 8">
              <a:extLst>
                <a:ext uri="{FF2B5EF4-FFF2-40B4-BE49-F238E27FC236}">
                  <a16:creationId xmlns:a16="http://schemas.microsoft.com/office/drawing/2014/main" id="{F62B0662-14E9-E832-F2BB-1D3B35CFBD7E}"/>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4748F637-2DA5-5349-D4FD-9CA297249EED}"/>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AFE06B55-528E-968B-86F6-F279D27D405E}"/>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1A672959-9D66-F967-9D7B-65C706B5D03E}"/>
              </a:ext>
            </a:extLst>
          </p:cNvPr>
          <p:cNvGrpSpPr/>
          <p:nvPr/>
        </p:nvGrpSpPr>
        <p:grpSpPr>
          <a:xfrm>
            <a:off x="7437161" y="1371419"/>
            <a:ext cx="4612517" cy="4146276"/>
            <a:chOff x="6153797" y="1371419"/>
            <a:chExt cx="4612517" cy="4146276"/>
          </a:xfrm>
        </p:grpSpPr>
        <p:grpSp>
          <p:nvGrpSpPr>
            <p:cNvPr id="525" name="Group 524">
              <a:extLst>
                <a:ext uri="{FF2B5EF4-FFF2-40B4-BE49-F238E27FC236}">
                  <a16:creationId xmlns:a16="http://schemas.microsoft.com/office/drawing/2014/main" id="{5E5504B4-27B7-BF63-9810-58B9AA8732CE}"/>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639B5C84-CBAE-78F2-62F5-AB227B8CA0DC}"/>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653F5FFC-513E-F3E4-AE65-5C730950CEC2}"/>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EF3EF60C-6AE2-DCF5-B45E-7C22492B2840}"/>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sp>
        <p:nvSpPr>
          <p:cNvPr id="516" name="Mål med pil">
            <a:extLst>
              <a:ext uri="{FF2B5EF4-FFF2-40B4-BE49-F238E27FC236}">
                <a16:creationId xmlns:a16="http://schemas.microsoft.com/office/drawing/2014/main" id="{CC18F6B5-3110-AD50-3887-9CF4E236576A}"/>
              </a:ext>
            </a:extLst>
          </p:cNvPr>
          <p:cNvSpPr/>
          <p:nvPr/>
        </p:nvSpPr>
        <p:spPr>
          <a:xfrm>
            <a:off x="2792386"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sp>
        <p:nvSpPr>
          <p:cNvPr id="4" name="Freeform 3">
            <a:extLst>
              <a:ext uri="{FF2B5EF4-FFF2-40B4-BE49-F238E27FC236}">
                <a16:creationId xmlns:a16="http://schemas.microsoft.com/office/drawing/2014/main" id="{3D46EFDF-CDF9-2E96-B92F-1EC35DEB68A9}"/>
              </a:ext>
            </a:extLst>
          </p:cNvPr>
          <p:cNvSpPr>
            <a:spLocks noChangeAspect="1"/>
          </p:cNvSpPr>
          <p:nvPr/>
        </p:nvSpPr>
        <p:spPr>
          <a:xfrm>
            <a:off x="2609364" y="409258"/>
            <a:ext cx="9540000" cy="5213941"/>
          </a:xfrm>
          <a:custGeom>
            <a:avLst/>
            <a:gdLst>
              <a:gd name="connsiteX0" fmla="*/ 4770000 w 9540000"/>
              <a:gd name="connsiteY0" fmla="*/ 0 h 5213941"/>
              <a:gd name="connsiteX1" fmla="*/ 9540000 w 9540000"/>
              <a:gd name="connsiteY1" fmla="*/ 4770000 h 5213941"/>
              <a:gd name="connsiteX2" fmla="*/ 9533793 w 9540000"/>
              <a:gd name="connsiteY2" fmla="*/ 5015464 h 5213941"/>
              <a:gd name="connsiteX3" fmla="*/ 9518701 w 9540000"/>
              <a:gd name="connsiteY3" fmla="*/ 5213941 h 5213941"/>
              <a:gd name="connsiteX4" fmla="*/ 21299 w 9540000"/>
              <a:gd name="connsiteY4" fmla="*/ 5213941 h 5213941"/>
              <a:gd name="connsiteX5" fmla="*/ 6207 w 9540000"/>
              <a:gd name="connsiteY5" fmla="*/ 5015464 h 5213941"/>
              <a:gd name="connsiteX6" fmla="*/ 0 w 9540000"/>
              <a:gd name="connsiteY6" fmla="*/ 4770000 h 5213941"/>
              <a:gd name="connsiteX7" fmla="*/ 4770000 w 9540000"/>
              <a:gd name="connsiteY7" fmla="*/ 0 h 52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40000" h="5213941">
                <a:moveTo>
                  <a:pt x="4770000" y="0"/>
                </a:moveTo>
                <a:cubicBezTo>
                  <a:pt x="7404398" y="0"/>
                  <a:pt x="9540000" y="2135602"/>
                  <a:pt x="9540000" y="4770000"/>
                </a:cubicBezTo>
                <a:cubicBezTo>
                  <a:pt x="9540000" y="4852325"/>
                  <a:pt x="9537915" y="4934163"/>
                  <a:pt x="9533793" y="5015464"/>
                </a:cubicBezTo>
                <a:lnTo>
                  <a:pt x="9518701" y="5213941"/>
                </a:lnTo>
                <a:lnTo>
                  <a:pt x="21299" y="5213941"/>
                </a:lnTo>
                <a:lnTo>
                  <a:pt x="6207" y="5015464"/>
                </a:lnTo>
                <a:cubicBezTo>
                  <a:pt x="2086" y="4934163"/>
                  <a:pt x="0" y="4852325"/>
                  <a:pt x="0" y="4770000"/>
                </a:cubicBezTo>
                <a:cubicBezTo>
                  <a:pt x="0" y="2135602"/>
                  <a:pt x="2135602" y="0"/>
                  <a:pt x="4770000" y="0"/>
                </a:cubicBezTo>
                <a:close/>
              </a:path>
            </a:pathLst>
          </a:custGeom>
          <a:solidFill>
            <a:schemeClr val="bg1">
              <a:alpha val="7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b-NO"/>
          </a:p>
        </p:txBody>
      </p:sp>
      <p:grpSp>
        <p:nvGrpSpPr>
          <p:cNvPr id="532" name="Digitalisering">
            <a:extLst>
              <a:ext uri="{FF2B5EF4-FFF2-40B4-BE49-F238E27FC236}">
                <a16:creationId xmlns:a16="http://schemas.microsoft.com/office/drawing/2014/main" id="{BCA405E4-87F1-7043-9F4F-D2243A64A568}"/>
              </a:ext>
            </a:extLst>
          </p:cNvPr>
          <p:cNvGrpSpPr/>
          <p:nvPr/>
        </p:nvGrpSpPr>
        <p:grpSpPr>
          <a:xfrm>
            <a:off x="7779406" y="3791510"/>
            <a:ext cx="3877845" cy="1772432"/>
            <a:chOff x="6496042" y="3791510"/>
            <a:chExt cx="3877845" cy="1772432"/>
          </a:xfrm>
        </p:grpSpPr>
        <p:sp>
          <p:nvSpPr>
            <p:cNvPr id="80" name="Freeform 79">
              <a:extLst>
                <a:ext uri="{FF2B5EF4-FFF2-40B4-BE49-F238E27FC236}">
                  <a16:creationId xmlns:a16="http://schemas.microsoft.com/office/drawing/2014/main" id="{8BB22457-AF4A-9F16-2EFF-B07AC4745712}"/>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E1FE074F-EAC5-CC59-66B0-2D7E2DA5C332}"/>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63F0AC94-E1D9-D19D-047D-123538E1D417}"/>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B1F2DA6F-2322-CC4A-EE79-101B909D5E21}"/>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DA3D8A9C-CDD9-1DBA-0674-CC972084823D}"/>
              </a:ext>
            </a:extLst>
          </p:cNvPr>
          <p:cNvGrpSpPr/>
          <p:nvPr/>
        </p:nvGrpSpPr>
        <p:grpSpPr>
          <a:xfrm>
            <a:off x="7683720" y="2300485"/>
            <a:ext cx="3508439" cy="3065834"/>
            <a:chOff x="6400356" y="2300485"/>
            <a:chExt cx="3508439" cy="3065834"/>
          </a:xfrm>
        </p:grpSpPr>
        <p:sp>
          <p:nvSpPr>
            <p:cNvPr id="77" name="Freeform 76">
              <a:extLst>
                <a:ext uri="{FF2B5EF4-FFF2-40B4-BE49-F238E27FC236}">
                  <a16:creationId xmlns:a16="http://schemas.microsoft.com/office/drawing/2014/main" id="{F0AB4CC9-244C-1ACE-2CB8-8E8153093A25}"/>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F82DB3EA-2CB2-708B-4505-9E419FF1317D}"/>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9CF3D070-23B1-C253-7FAF-44A75ECAE736}"/>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2DDE6619-B737-DE8D-16C4-19FE2976741A}"/>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9BE76EF9-643E-AD1C-82F4-FDA35F349334}"/>
              </a:ext>
            </a:extLst>
          </p:cNvPr>
          <p:cNvGrpSpPr/>
          <p:nvPr/>
        </p:nvGrpSpPr>
        <p:grpSpPr>
          <a:xfrm>
            <a:off x="7512171" y="1442981"/>
            <a:ext cx="2475637" cy="3786074"/>
            <a:chOff x="6228807" y="1442981"/>
            <a:chExt cx="2475637" cy="3786074"/>
          </a:xfrm>
        </p:grpSpPr>
        <p:sp>
          <p:nvSpPr>
            <p:cNvPr id="125" name="Freeform 124">
              <a:extLst>
                <a:ext uri="{FF2B5EF4-FFF2-40B4-BE49-F238E27FC236}">
                  <a16:creationId xmlns:a16="http://schemas.microsoft.com/office/drawing/2014/main" id="{69882AE9-9A5A-4525-B640-555F4EA6C9D4}"/>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068AB4AB-2948-CDC1-E718-100FDBF49AC9}"/>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16F3A4F4-878E-C2BF-2094-8C3931D7768C}"/>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E0F64F94-3F05-176A-FD9B-B2CD97D72C78}"/>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67C31282-58A5-4568-E295-2A24621955C0}"/>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F96E0EB5-2BC2-18D1-E0A6-FCF028593470}"/>
              </a:ext>
            </a:extLst>
          </p:cNvPr>
          <p:cNvGrpSpPr/>
          <p:nvPr/>
        </p:nvGrpSpPr>
        <p:grpSpPr>
          <a:xfrm>
            <a:off x="6474049" y="1311307"/>
            <a:ext cx="1810854" cy="3868556"/>
            <a:chOff x="5190685" y="1311307"/>
            <a:chExt cx="1810854" cy="3868556"/>
          </a:xfrm>
        </p:grpSpPr>
        <p:sp>
          <p:nvSpPr>
            <p:cNvPr id="128" name="Freeform 127">
              <a:extLst>
                <a:ext uri="{FF2B5EF4-FFF2-40B4-BE49-F238E27FC236}">
                  <a16:creationId xmlns:a16="http://schemas.microsoft.com/office/drawing/2014/main" id="{C55195AD-3F55-1359-CE20-BEC139711E34}"/>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3FD9B859-17B3-5595-C30D-33E7B1BAB192}"/>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1ED7DB0D-46B5-61BB-50F1-B053277E2AB9}"/>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B6FBD496-8DED-4E1C-9580-BFFBC4D8BEDC}"/>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98CA1A0B-44F0-09A2-6443-45BF86271E5F}"/>
              </a:ext>
            </a:extLst>
          </p:cNvPr>
          <p:cNvGrpSpPr/>
          <p:nvPr/>
        </p:nvGrpSpPr>
        <p:grpSpPr>
          <a:xfrm>
            <a:off x="4550532" y="989174"/>
            <a:ext cx="2475679" cy="3786054"/>
            <a:chOff x="3487539" y="1443077"/>
            <a:chExt cx="2475679" cy="3786054"/>
          </a:xfrm>
        </p:grpSpPr>
        <p:sp>
          <p:nvSpPr>
            <p:cNvPr id="233" name="Freeform 232">
              <a:extLst>
                <a:ext uri="{FF2B5EF4-FFF2-40B4-BE49-F238E27FC236}">
                  <a16:creationId xmlns:a16="http://schemas.microsoft.com/office/drawing/2014/main" id="{A0CB1424-68D3-FED1-41D0-FE7E6A309ED4}"/>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3795A835-865E-08BC-79D2-23114BC551C2}"/>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DB12AA70-404B-A335-0C8D-3BA6608CEB74}"/>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242E3DAF-D41D-A2EE-ADB2-87828AA5A9DE}"/>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74EF6B4F-57F9-B147-0E97-BD082DF7A76A}"/>
              </a:ext>
            </a:extLst>
          </p:cNvPr>
          <p:cNvGrpSpPr/>
          <p:nvPr/>
        </p:nvGrpSpPr>
        <p:grpSpPr>
          <a:xfrm>
            <a:off x="3101694" y="2300389"/>
            <a:ext cx="4130874" cy="3263459"/>
            <a:chOff x="1818330" y="2300389"/>
            <a:chExt cx="4130874" cy="3263459"/>
          </a:xfrm>
        </p:grpSpPr>
        <p:sp>
          <p:nvSpPr>
            <p:cNvPr id="230" name="Freeform 229">
              <a:extLst>
                <a:ext uri="{FF2B5EF4-FFF2-40B4-BE49-F238E27FC236}">
                  <a16:creationId xmlns:a16="http://schemas.microsoft.com/office/drawing/2014/main" id="{6A3B757A-CDAA-EAEF-BF77-9E48B6528BBD}"/>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7523AB80-122C-3C89-3EE9-70F44729785D}"/>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C48A8E31-8F5E-DF0F-016C-0A1FFB65AFFB}"/>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AB8CA8A4-E47F-A50D-A0BE-23EC822931B6}"/>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FC6E8C20-C489-A795-7D81-C9BE1501A1F8}"/>
              </a:ext>
            </a:extLst>
          </p:cNvPr>
          <p:cNvSpPr/>
          <p:nvPr/>
        </p:nvSpPr>
        <p:spPr>
          <a:xfrm>
            <a:off x="4577563"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32748802-12A4-AC38-82E6-72C52D103344}"/>
              </a:ext>
            </a:extLst>
          </p:cNvPr>
          <p:cNvSpPr/>
          <p:nvPr/>
        </p:nvSpPr>
        <p:spPr>
          <a:xfrm>
            <a:off x="6321619"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AB07090D-4DD9-DD63-EF34-D51C8027E2BA}"/>
              </a:ext>
            </a:extLst>
          </p:cNvPr>
          <p:cNvGrpSpPr/>
          <p:nvPr/>
        </p:nvGrpSpPr>
        <p:grpSpPr>
          <a:xfrm>
            <a:off x="4742933" y="2740797"/>
            <a:ext cx="5449893" cy="2398178"/>
            <a:chOff x="3459569" y="2740797"/>
            <a:chExt cx="5449893" cy="2398178"/>
          </a:xfrm>
        </p:grpSpPr>
        <p:sp>
          <p:nvSpPr>
            <p:cNvPr id="361" name="Freeform 360">
              <a:extLst>
                <a:ext uri="{FF2B5EF4-FFF2-40B4-BE49-F238E27FC236}">
                  <a16:creationId xmlns:a16="http://schemas.microsoft.com/office/drawing/2014/main" id="{409485CE-00BF-796F-BF6D-F544EDA71263}"/>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459FCAC4-1CE7-4CA1-47C9-F88BEDF5D75D}"/>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FC5269F2-1856-E8C4-0D1C-41970495CF66}"/>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CDEC97E0-E882-D38D-1F4F-8F55AC272177}"/>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E1F60C17-A394-A4F9-604F-AA42F2157C1E}"/>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53F5F1EB-6E50-69E6-0CF7-E20567BD9786}"/>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99BA94C0-6E39-917B-22E8-0B5565F8084C}"/>
              </a:ext>
            </a:extLst>
          </p:cNvPr>
          <p:cNvPicPr>
            <a:picLocks noChangeAspect="1"/>
          </p:cNvPicPr>
          <p:nvPr/>
        </p:nvPicPr>
        <p:blipFill>
          <a:blip r:embed="rId3"/>
          <a:stretch>
            <a:fillRect/>
          </a:stretch>
        </p:blipFill>
        <p:spPr>
          <a:xfrm>
            <a:off x="6129382" y="3969078"/>
            <a:ext cx="2457244" cy="1840362"/>
          </a:xfrm>
          <a:prstGeom prst="rect">
            <a:avLst/>
          </a:prstGeom>
        </p:spPr>
      </p:pic>
      <p:sp>
        <p:nvSpPr>
          <p:cNvPr id="542" name="Rectangle 541">
            <a:extLst>
              <a:ext uri="{FF2B5EF4-FFF2-40B4-BE49-F238E27FC236}">
                <a16:creationId xmlns:a16="http://schemas.microsoft.com/office/drawing/2014/main" id="{1B9E9278-080E-6B5F-A1F4-D4A0F429AF2F}"/>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578E0917-F18C-0985-B9F6-FE3165C146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9594" y="5718588"/>
            <a:ext cx="1359540" cy="438736"/>
          </a:xfrm>
          <a:prstGeom prst="rect">
            <a:avLst/>
          </a:prstGeom>
        </p:spPr>
      </p:pic>
      <p:sp>
        <p:nvSpPr>
          <p:cNvPr id="6" name="TextBox 5">
            <a:extLst>
              <a:ext uri="{FF2B5EF4-FFF2-40B4-BE49-F238E27FC236}">
                <a16:creationId xmlns:a16="http://schemas.microsoft.com/office/drawing/2014/main" id="{17DBE3D2-5180-D65C-967C-7B2CAD682C7F}"/>
              </a:ext>
            </a:extLst>
          </p:cNvPr>
          <p:cNvSpPr txBox="1"/>
          <p:nvPr/>
        </p:nvSpPr>
        <p:spPr>
          <a:xfrm>
            <a:off x="403412" y="383241"/>
            <a:ext cx="2765008" cy="2864374"/>
          </a:xfrm>
          <a:prstGeom prst="rect">
            <a:avLst/>
          </a:prstGeom>
          <a:noFill/>
        </p:spPr>
        <p:txBody>
          <a:bodyPr wrap="square" lIns="0" tIns="0" rIns="0" bIns="0" rtlCol="0">
            <a:spAutoFit/>
          </a:bodyPr>
          <a:lstStyle/>
          <a:p>
            <a:pPr>
              <a:lnSpc>
                <a:spcPct val="110000"/>
              </a:lnSpc>
              <a:spcAft>
                <a:spcPts val="1200"/>
              </a:spcAft>
              <a:buClr>
                <a:srgbClr val="F16221"/>
              </a:buClr>
            </a:pPr>
            <a:r>
              <a:rPr lang="nb-NO" sz="2000" b="1" dirty="0">
                <a:solidFill>
                  <a:srgbClr val="28246C"/>
                </a:solidFill>
                <a:uFill>
                  <a:solidFill>
                    <a:srgbClr val="F16221"/>
                  </a:solidFill>
                </a:uFill>
                <a:ea typeface="Roboto" panose="02000000000000000000" pitchFamily="2" charset="0"/>
                <a:cs typeface="Roboto" panose="02000000000000000000" pitchFamily="2" charset="0"/>
              </a:rPr>
              <a:t>Psykologisk trygghet, kultur og ­arbeidsmiljø</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Psykologisk trygghet gir bedre pasientsikkerhet, også målt ved konkrete pasientutfall</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Forutsetter åpenhet og  samspill mellom ansatte og ledere</a:t>
            </a:r>
          </a:p>
        </p:txBody>
      </p:sp>
    </p:spTree>
    <p:extLst>
      <p:ext uri="{BB962C8B-B14F-4D97-AF65-F5344CB8AC3E}">
        <p14:creationId xmlns:p14="http://schemas.microsoft.com/office/powerpoint/2010/main" val="1402074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A3B5CD-D057-6785-F2DA-6D729CF17B62}"/>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5A634B1-8893-6C57-9BC6-046DE3837FB8}"/>
              </a:ext>
            </a:extLst>
          </p:cNvPr>
          <p:cNvSpPr>
            <a:spLocks noGrp="1"/>
          </p:cNvSpPr>
          <p:nvPr>
            <p:ph type="sldNum" sz="quarter" idx="12"/>
          </p:nvPr>
        </p:nvSpPr>
        <p:spPr/>
        <p:txBody>
          <a:bodyPr/>
          <a:lstStyle/>
          <a:p>
            <a:fld id="{B34EDD09-BF3E-D547-AB07-D5CB3C7C5447}" type="slidenum">
              <a:rPr lang="nb-NO" smtClean="0"/>
              <a:t>14</a:t>
            </a:fld>
            <a:endParaRPr lang="nb-NO"/>
          </a:p>
        </p:txBody>
      </p:sp>
      <p:sp>
        <p:nvSpPr>
          <p:cNvPr id="3" name="Title 2">
            <a:extLst>
              <a:ext uri="{FF2B5EF4-FFF2-40B4-BE49-F238E27FC236}">
                <a16:creationId xmlns:a16="http://schemas.microsoft.com/office/drawing/2014/main" id="{FA4CEA10-894D-515F-F0B6-A67DCC7AFC84}"/>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C21AFA1E-F914-ED8A-566B-D55A8345F7CA}"/>
              </a:ext>
            </a:extLst>
          </p:cNvPr>
          <p:cNvGrpSpPr/>
          <p:nvPr/>
        </p:nvGrpSpPr>
        <p:grpSpPr>
          <a:xfrm>
            <a:off x="5280744" y="811942"/>
            <a:ext cx="4197266" cy="4676321"/>
            <a:chOff x="3997380" y="811942"/>
            <a:chExt cx="4197266" cy="4676321"/>
          </a:xfrm>
        </p:grpSpPr>
        <p:grpSp>
          <p:nvGrpSpPr>
            <p:cNvPr id="523" name="Group 522">
              <a:extLst>
                <a:ext uri="{FF2B5EF4-FFF2-40B4-BE49-F238E27FC236}">
                  <a16:creationId xmlns:a16="http://schemas.microsoft.com/office/drawing/2014/main" id="{65F3034F-494E-0402-4154-8F0474BCA614}"/>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620DCAAD-5D53-7C8F-CAC6-D1897AB43E93}"/>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6ED1C6EC-1598-1190-6983-B1E2A457638E}"/>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578B5627-4804-4F48-B0FF-B6CC181DD33E}"/>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54520360-4BFE-C563-7446-9B789E0913BB}"/>
              </a:ext>
            </a:extLst>
          </p:cNvPr>
          <p:cNvGrpSpPr/>
          <p:nvPr/>
        </p:nvGrpSpPr>
        <p:grpSpPr>
          <a:xfrm>
            <a:off x="2709051" y="1371376"/>
            <a:ext cx="4612541" cy="4146317"/>
            <a:chOff x="1425687" y="1371376"/>
            <a:chExt cx="4612541" cy="4146317"/>
          </a:xfrm>
        </p:grpSpPr>
        <p:sp>
          <p:nvSpPr>
            <p:cNvPr id="9" name="Freeform 8">
              <a:extLst>
                <a:ext uri="{FF2B5EF4-FFF2-40B4-BE49-F238E27FC236}">
                  <a16:creationId xmlns:a16="http://schemas.microsoft.com/office/drawing/2014/main" id="{051C22E9-E621-FFCE-E10A-7F3DF09D0270}"/>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D3F49243-9323-FE6F-AE9D-80CA64F5052D}"/>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7A9880C6-475C-4109-3640-6CF2BF0A63C7}"/>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DD340FFC-2C18-7665-BDEE-4AC7ABCE0379}"/>
              </a:ext>
            </a:extLst>
          </p:cNvPr>
          <p:cNvGrpSpPr/>
          <p:nvPr/>
        </p:nvGrpSpPr>
        <p:grpSpPr>
          <a:xfrm>
            <a:off x="7437161" y="1371419"/>
            <a:ext cx="4612517" cy="4146276"/>
            <a:chOff x="6153797" y="1371419"/>
            <a:chExt cx="4612517" cy="4146276"/>
          </a:xfrm>
        </p:grpSpPr>
        <p:grpSp>
          <p:nvGrpSpPr>
            <p:cNvPr id="525" name="Group 524">
              <a:extLst>
                <a:ext uri="{FF2B5EF4-FFF2-40B4-BE49-F238E27FC236}">
                  <a16:creationId xmlns:a16="http://schemas.microsoft.com/office/drawing/2014/main" id="{67ADDD7A-70D9-A1C9-FF9C-B3A3832B039A}"/>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26EF1F29-8108-EEEF-0CFE-48764FC72619}"/>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1109870C-30C2-FDFE-CDE6-1791B1F00457}"/>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0D661BC2-CE4D-018A-D158-97E807383B6C}"/>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sp>
        <p:nvSpPr>
          <p:cNvPr id="516" name="Mål med pil">
            <a:extLst>
              <a:ext uri="{FF2B5EF4-FFF2-40B4-BE49-F238E27FC236}">
                <a16:creationId xmlns:a16="http://schemas.microsoft.com/office/drawing/2014/main" id="{68C01946-1A18-943C-1123-CBBE1D31043A}"/>
              </a:ext>
            </a:extLst>
          </p:cNvPr>
          <p:cNvSpPr/>
          <p:nvPr/>
        </p:nvSpPr>
        <p:spPr>
          <a:xfrm>
            <a:off x="2792386"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sp>
        <p:nvSpPr>
          <p:cNvPr id="4" name="Freeform 3">
            <a:extLst>
              <a:ext uri="{FF2B5EF4-FFF2-40B4-BE49-F238E27FC236}">
                <a16:creationId xmlns:a16="http://schemas.microsoft.com/office/drawing/2014/main" id="{7434FE82-376C-32B5-DE83-99C873E74527}"/>
              </a:ext>
            </a:extLst>
          </p:cNvPr>
          <p:cNvSpPr>
            <a:spLocks noChangeAspect="1"/>
          </p:cNvSpPr>
          <p:nvPr/>
        </p:nvSpPr>
        <p:spPr>
          <a:xfrm>
            <a:off x="2609364" y="409258"/>
            <a:ext cx="9540000" cy="5213941"/>
          </a:xfrm>
          <a:custGeom>
            <a:avLst/>
            <a:gdLst>
              <a:gd name="connsiteX0" fmla="*/ 4770000 w 9540000"/>
              <a:gd name="connsiteY0" fmla="*/ 0 h 5213941"/>
              <a:gd name="connsiteX1" fmla="*/ 9540000 w 9540000"/>
              <a:gd name="connsiteY1" fmla="*/ 4770000 h 5213941"/>
              <a:gd name="connsiteX2" fmla="*/ 9533793 w 9540000"/>
              <a:gd name="connsiteY2" fmla="*/ 5015464 h 5213941"/>
              <a:gd name="connsiteX3" fmla="*/ 9518701 w 9540000"/>
              <a:gd name="connsiteY3" fmla="*/ 5213941 h 5213941"/>
              <a:gd name="connsiteX4" fmla="*/ 21299 w 9540000"/>
              <a:gd name="connsiteY4" fmla="*/ 5213941 h 5213941"/>
              <a:gd name="connsiteX5" fmla="*/ 6207 w 9540000"/>
              <a:gd name="connsiteY5" fmla="*/ 5015464 h 5213941"/>
              <a:gd name="connsiteX6" fmla="*/ 0 w 9540000"/>
              <a:gd name="connsiteY6" fmla="*/ 4770000 h 5213941"/>
              <a:gd name="connsiteX7" fmla="*/ 4770000 w 9540000"/>
              <a:gd name="connsiteY7" fmla="*/ 0 h 52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40000" h="5213941">
                <a:moveTo>
                  <a:pt x="4770000" y="0"/>
                </a:moveTo>
                <a:cubicBezTo>
                  <a:pt x="7404398" y="0"/>
                  <a:pt x="9540000" y="2135602"/>
                  <a:pt x="9540000" y="4770000"/>
                </a:cubicBezTo>
                <a:cubicBezTo>
                  <a:pt x="9540000" y="4852325"/>
                  <a:pt x="9537915" y="4934163"/>
                  <a:pt x="9533793" y="5015464"/>
                </a:cubicBezTo>
                <a:lnTo>
                  <a:pt x="9518701" y="5213941"/>
                </a:lnTo>
                <a:lnTo>
                  <a:pt x="21299" y="5213941"/>
                </a:lnTo>
                <a:lnTo>
                  <a:pt x="6207" y="5015464"/>
                </a:lnTo>
                <a:cubicBezTo>
                  <a:pt x="2086" y="4934163"/>
                  <a:pt x="0" y="4852325"/>
                  <a:pt x="0" y="4770000"/>
                </a:cubicBezTo>
                <a:cubicBezTo>
                  <a:pt x="0" y="2135602"/>
                  <a:pt x="2135602" y="0"/>
                  <a:pt x="4770000" y="0"/>
                </a:cubicBezTo>
                <a:close/>
              </a:path>
            </a:pathLst>
          </a:custGeom>
          <a:solidFill>
            <a:schemeClr val="bg1">
              <a:alpha val="7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b-NO"/>
          </a:p>
        </p:txBody>
      </p:sp>
      <p:grpSp>
        <p:nvGrpSpPr>
          <p:cNvPr id="532" name="Digitalisering">
            <a:extLst>
              <a:ext uri="{FF2B5EF4-FFF2-40B4-BE49-F238E27FC236}">
                <a16:creationId xmlns:a16="http://schemas.microsoft.com/office/drawing/2014/main" id="{427495A2-829E-4D34-3B07-D4FB85AF7FF0}"/>
              </a:ext>
            </a:extLst>
          </p:cNvPr>
          <p:cNvGrpSpPr/>
          <p:nvPr/>
        </p:nvGrpSpPr>
        <p:grpSpPr>
          <a:xfrm>
            <a:off x="7779406" y="3791510"/>
            <a:ext cx="3877845" cy="1772432"/>
            <a:chOff x="6496042" y="3791510"/>
            <a:chExt cx="3877845" cy="1772432"/>
          </a:xfrm>
        </p:grpSpPr>
        <p:sp>
          <p:nvSpPr>
            <p:cNvPr id="80" name="Freeform 79">
              <a:extLst>
                <a:ext uri="{FF2B5EF4-FFF2-40B4-BE49-F238E27FC236}">
                  <a16:creationId xmlns:a16="http://schemas.microsoft.com/office/drawing/2014/main" id="{C7F3891F-C6D6-98A4-DEB9-A94239C74019}"/>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F9656508-138F-7BEE-6F4E-130B04C748F3}"/>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500A574A-9D19-0C16-95C1-3A5B1AC11E90}"/>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BE769040-616B-D600-BC5A-613152A55A22}"/>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296CDE56-06B5-65FD-D05A-44C0BB0B4296}"/>
              </a:ext>
            </a:extLst>
          </p:cNvPr>
          <p:cNvGrpSpPr/>
          <p:nvPr/>
        </p:nvGrpSpPr>
        <p:grpSpPr>
          <a:xfrm>
            <a:off x="7683720" y="2300485"/>
            <a:ext cx="3508439" cy="3065834"/>
            <a:chOff x="6400356" y="2300485"/>
            <a:chExt cx="3508439" cy="3065834"/>
          </a:xfrm>
        </p:grpSpPr>
        <p:sp>
          <p:nvSpPr>
            <p:cNvPr id="77" name="Freeform 76">
              <a:extLst>
                <a:ext uri="{FF2B5EF4-FFF2-40B4-BE49-F238E27FC236}">
                  <a16:creationId xmlns:a16="http://schemas.microsoft.com/office/drawing/2014/main" id="{624AB8DC-EE03-9435-DC17-B9FD3F600C5C}"/>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730FD0CF-7F61-2DAE-E3B0-D46E852579B6}"/>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40A5AAE3-140F-8E6D-7E90-6AA4E130EA0E}"/>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674F0E2D-6220-B1BD-9701-095BFA943930}"/>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E5966C7A-DF1A-5DD1-DA94-681E655D79B6}"/>
              </a:ext>
            </a:extLst>
          </p:cNvPr>
          <p:cNvGrpSpPr/>
          <p:nvPr/>
        </p:nvGrpSpPr>
        <p:grpSpPr>
          <a:xfrm>
            <a:off x="7512171" y="1442981"/>
            <a:ext cx="2475637" cy="3786074"/>
            <a:chOff x="6228807" y="1442981"/>
            <a:chExt cx="2475637" cy="3786074"/>
          </a:xfrm>
        </p:grpSpPr>
        <p:sp>
          <p:nvSpPr>
            <p:cNvPr id="125" name="Freeform 124">
              <a:extLst>
                <a:ext uri="{FF2B5EF4-FFF2-40B4-BE49-F238E27FC236}">
                  <a16:creationId xmlns:a16="http://schemas.microsoft.com/office/drawing/2014/main" id="{F252B9CA-756D-2B3B-0737-F06EADF66B53}"/>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EC05F3E6-DF9A-7998-4BBD-7FF21324E719}"/>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45D1C2A0-25A5-6027-804E-37A0E39C6B4A}"/>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4D539E78-AFF1-C9B9-3DDD-91895D0FC163}"/>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79643C9E-7723-6AB9-01E8-66729FC17178}"/>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BEBBB076-F5C0-BBFC-EFAD-61B274FFF825}"/>
              </a:ext>
            </a:extLst>
          </p:cNvPr>
          <p:cNvGrpSpPr/>
          <p:nvPr/>
        </p:nvGrpSpPr>
        <p:grpSpPr>
          <a:xfrm>
            <a:off x="6474049" y="816463"/>
            <a:ext cx="1810854" cy="3868556"/>
            <a:chOff x="5190685" y="1311307"/>
            <a:chExt cx="1810854" cy="3868556"/>
          </a:xfrm>
        </p:grpSpPr>
        <p:sp>
          <p:nvSpPr>
            <p:cNvPr id="128" name="Freeform 127">
              <a:extLst>
                <a:ext uri="{FF2B5EF4-FFF2-40B4-BE49-F238E27FC236}">
                  <a16:creationId xmlns:a16="http://schemas.microsoft.com/office/drawing/2014/main" id="{467DFC89-B1EB-7BEC-05FB-631CD774EC50}"/>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27663C7E-6130-8A9B-EA94-2A3751C0E209}"/>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1721690C-E219-8AA5-7834-07C6D4D3D3AB}"/>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3196AF03-9930-1B98-80B3-5BDBBF9B01DE}"/>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3A48596D-C931-7C04-91FF-FF3F221E3DB8}"/>
              </a:ext>
            </a:extLst>
          </p:cNvPr>
          <p:cNvGrpSpPr/>
          <p:nvPr/>
        </p:nvGrpSpPr>
        <p:grpSpPr>
          <a:xfrm>
            <a:off x="4770903" y="1443077"/>
            <a:ext cx="2475679" cy="3786054"/>
            <a:chOff x="3487539" y="1443077"/>
            <a:chExt cx="2475679" cy="3786054"/>
          </a:xfrm>
        </p:grpSpPr>
        <p:sp>
          <p:nvSpPr>
            <p:cNvPr id="233" name="Freeform 232">
              <a:extLst>
                <a:ext uri="{FF2B5EF4-FFF2-40B4-BE49-F238E27FC236}">
                  <a16:creationId xmlns:a16="http://schemas.microsoft.com/office/drawing/2014/main" id="{49D0A1AF-0591-CB0F-3568-789462F06F1C}"/>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610E28E7-688A-6DDF-9544-D9757CBDAE67}"/>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DD8C0EBA-DB77-449B-C95A-BA8958C22834}"/>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C24A7332-7F6F-B5D6-A31A-E2E9AD49D876}"/>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EB432499-B1DD-4955-7104-F49B60EC0A34}"/>
              </a:ext>
            </a:extLst>
          </p:cNvPr>
          <p:cNvGrpSpPr/>
          <p:nvPr/>
        </p:nvGrpSpPr>
        <p:grpSpPr>
          <a:xfrm>
            <a:off x="3101694" y="2300389"/>
            <a:ext cx="4130874" cy="3263459"/>
            <a:chOff x="1818330" y="2300389"/>
            <a:chExt cx="4130874" cy="3263459"/>
          </a:xfrm>
        </p:grpSpPr>
        <p:sp>
          <p:nvSpPr>
            <p:cNvPr id="230" name="Freeform 229">
              <a:extLst>
                <a:ext uri="{FF2B5EF4-FFF2-40B4-BE49-F238E27FC236}">
                  <a16:creationId xmlns:a16="http://schemas.microsoft.com/office/drawing/2014/main" id="{85DBC32C-7338-58E9-6674-E53F76D95A34}"/>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F2CA6D44-B8B9-67DA-E8DD-DA5F7673A0AF}"/>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1015304E-D9B4-4AE4-052D-B82A20FA347B}"/>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B64F0AEF-B211-0D6E-3BFD-57A570CC9E83}"/>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9AAB0126-81E0-581A-523D-A5F1E3BE78AA}"/>
              </a:ext>
            </a:extLst>
          </p:cNvPr>
          <p:cNvSpPr/>
          <p:nvPr/>
        </p:nvSpPr>
        <p:spPr>
          <a:xfrm>
            <a:off x="4577563"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11118553-69FC-EEA6-65D3-C729D83C30F4}"/>
              </a:ext>
            </a:extLst>
          </p:cNvPr>
          <p:cNvSpPr/>
          <p:nvPr/>
        </p:nvSpPr>
        <p:spPr>
          <a:xfrm>
            <a:off x="6321619"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BB921474-A039-1FB6-8751-72367E15BB8E}"/>
              </a:ext>
            </a:extLst>
          </p:cNvPr>
          <p:cNvGrpSpPr/>
          <p:nvPr/>
        </p:nvGrpSpPr>
        <p:grpSpPr>
          <a:xfrm>
            <a:off x="4742933" y="2740797"/>
            <a:ext cx="5449893" cy="2398178"/>
            <a:chOff x="3459569" y="2740797"/>
            <a:chExt cx="5449893" cy="2398178"/>
          </a:xfrm>
        </p:grpSpPr>
        <p:sp>
          <p:nvSpPr>
            <p:cNvPr id="361" name="Freeform 360">
              <a:extLst>
                <a:ext uri="{FF2B5EF4-FFF2-40B4-BE49-F238E27FC236}">
                  <a16:creationId xmlns:a16="http://schemas.microsoft.com/office/drawing/2014/main" id="{CCDE6FF5-0562-0889-F5C1-910B7C8AA83F}"/>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B286C93A-2D24-7AA1-2679-343681A62BC5}"/>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888EEA97-E7A6-3CF1-1CC8-AAAA2ADB0C3C}"/>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099220A9-BA68-56A3-B2B7-B5303F4CE02A}"/>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8C22CBBE-D2A9-4B55-3C09-35B09A88448E}"/>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C46CDEF7-433C-69F7-0604-06D2B7918D82}"/>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CF7852B5-A272-BB73-158B-8ABA7777A8B1}"/>
              </a:ext>
            </a:extLst>
          </p:cNvPr>
          <p:cNvPicPr>
            <a:picLocks noChangeAspect="1"/>
          </p:cNvPicPr>
          <p:nvPr/>
        </p:nvPicPr>
        <p:blipFill>
          <a:blip r:embed="rId3"/>
          <a:stretch>
            <a:fillRect/>
          </a:stretch>
        </p:blipFill>
        <p:spPr>
          <a:xfrm>
            <a:off x="6129382" y="3969078"/>
            <a:ext cx="2457244" cy="1840362"/>
          </a:xfrm>
          <a:prstGeom prst="rect">
            <a:avLst/>
          </a:prstGeom>
        </p:spPr>
      </p:pic>
      <p:sp>
        <p:nvSpPr>
          <p:cNvPr id="542" name="Rectangle 541">
            <a:extLst>
              <a:ext uri="{FF2B5EF4-FFF2-40B4-BE49-F238E27FC236}">
                <a16:creationId xmlns:a16="http://schemas.microsoft.com/office/drawing/2014/main" id="{161944F4-DF77-039B-2EA4-E16B7C91CA3A}"/>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81C2D2F7-CEF9-3162-6DCC-B8CD97A925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9594" y="5718588"/>
            <a:ext cx="1359540" cy="438736"/>
          </a:xfrm>
          <a:prstGeom prst="rect">
            <a:avLst/>
          </a:prstGeom>
        </p:spPr>
      </p:pic>
      <p:sp>
        <p:nvSpPr>
          <p:cNvPr id="6" name="TextBox 5">
            <a:extLst>
              <a:ext uri="{FF2B5EF4-FFF2-40B4-BE49-F238E27FC236}">
                <a16:creationId xmlns:a16="http://schemas.microsoft.com/office/drawing/2014/main" id="{C59CABC7-1E3B-77D1-8E2C-EEC89D9ED5A7}"/>
              </a:ext>
            </a:extLst>
          </p:cNvPr>
          <p:cNvSpPr txBox="1"/>
          <p:nvPr/>
        </p:nvSpPr>
        <p:spPr>
          <a:xfrm>
            <a:off x="403412" y="383241"/>
            <a:ext cx="2765008" cy="2593531"/>
          </a:xfrm>
          <a:prstGeom prst="rect">
            <a:avLst/>
          </a:prstGeom>
          <a:noFill/>
        </p:spPr>
        <p:txBody>
          <a:bodyPr wrap="square" lIns="0" tIns="0" rIns="0" bIns="0" rtlCol="0">
            <a:spAutoFit/>
          </a:bodyPr>
          <a:lstStyle/>
          <a:p>
            <a:pPr>
              <a:lnSpc>
                <a:spcPct val="110000"/>
              </a:lnSpc>
              <a:spcAft>
                <a:spcPts val="1200"/>
              </a:spcAft>
              <a:buClr>
                <a:srgbClr val="F16221"/>
              </a:buClr>
            </a:pPr>
            <a:r>
              <a:rPr lang="nb-NO" sz="2000" b="1" dirty="0">
                <a:solidFill>
                  <a:srgbClr val="28246C"/>
                </a:solidFill>
                <a:uFill>
                  <a:solidFill>
                    <a:srgbClr val="F16221"/>
                  </a:solidFill>
                </a:uFill>
                <a:ea typeface="Roboto" panose="02000000000000000000" pitchFamily="2" charset="0"/>
                <a:cs typeface="Roboto" panose="02000000000000000000" pitchFamily="2" charset="0"/>
              </a:rPr>
              <a:t>Pasient-, bruker- og pårørende­involvering</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Samarbeid med pasienter, brukere og pårørende er et kraftfullt virkemiddel</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Dette samarbeidet må styrkes både lokalt, regionalt og nasjonalt</a:t>
            </a:r>
          </a:p>
        </p:txBody>
      </p:sp>
    </p:spTree>
    <p:extLst>
      <p:ext uri="{BB962C8B-B14F-4D97-AF65-F5344CB8AC3E}">
        <p14:creationId xmlns:p14="http://schemas.microsoft.com/office/powerpoint/2010/main" val="1887234718"/>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9A6E8B-6546-0F96-283A-DAF02FE0AFAF}"/>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D09A5B3-B7A7-5385-605A-81C26041F722}"/>
              </a:ext>
            </a:extLst>
          </p:cNvPr>
          <p:cNvSpPr>
            <a:spLocks noGrp="1"/>
          </p:cNvSpPr>
          <p:nvPr>
            <p:ph type="sldNum" sz="quarter" idx="12"/>
          </p:nvPr>
        </p:nvSpPr>
        <p:spPr/>
        <p:txBody>
          <a:bodyPr/>
          <a:lstStyle/>
          <a:p>
            <a:fld id="{B34EDD09-BF3E-D547-AB07-D5CB3C7C5447}" type="slidenum">
              <a:rPr lang="nb-NO" smtClean="0"/>
              <a:t>15</a:t>
            </a:fld>
            <a:endParaRPr lang="nb-NO"/>
          </a:p>
        </p:txBody>
      </p:sp>
      <p:sp>
        <p:nvSpPr>
          <p:cNvPr id="3" name="Title 2">
            <a:extLst>
              <a:ext uri="{FF2B5EF4-FFF2-40B4-BE49-F238E27FC236}">
                <a16:creationId xmlns:a16="http://schemas.microsoft.com/office/drawing/2014/main" id="{6B472784-6890-3159-FE9D-6036E23392F6}"/>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7F6892BB-C95A-17B5-B3CB-B59E5E4D4ECC}"/>
              </a:ext>
            </a:extLst>
          </p:cNvPr>
          <p:cNvGrpSpPr/>
          <p:nvPr/>
        </p:nvGrpSpPr>
        <p:grpSpPr>
          <a:xfrm>
            <a:off x="5280744" y="811942"/>
            <a:ext cx="4197266" cy="4676321"/>
            <a:chOff x="3997380" y="811942"/>
            <a:chExt cx="4197266" cy="4676321"/>
          </a:xfrm>
        </p:grpSpPr>
        <p:grpSp>
          <p:nvGrpSpPr>
            <p:cNvPr id="523" name="Group 522">
              <a:extLst>
                <a:ext uri="{FF2B5EF4-FFF2-40B4-BE49-F238E27FC236}">
                  <a16:creationId xmlns:a16="http://schemas.microsoft.com/office/drawing/2014/main" id="{5041F8C9-A48B-1DBA-1DA2-D2645BF663ED}"/>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549D7DCF-2DD4-D836-C4ED-E8950DD62512}"/>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9245C6D2-3143-F49F-89F5-9868EEF233B9}"/>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8C652643-4FD4-1902-09CD-B8B780323D0E}"/>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9A248F94-88AA-D61A-ACB2-27B56F342D4D}"/>
              </a:ext>
            </a:extLst>
          </p:cNvPr>
          <p:cNvGrpSpPr/>
          <p:nvPr/>
        </p:nvGrpSpPr>
        <p:grpSpPr>
          <a:xfrm>
            <a:off x="2709051" y="1371376"/>
            <a:ext cx="4612541" cy="4146317"/>
            <a:chOff x="1425687" y="1371376"/>
            <a:chExt cx="4612541" cy="4146317"/>
          </a:xfrm>
        </p:grpSpPr>
        <p:sp>
          <p:nvSpPr>
            <p:cNvPr id="9" name="Freeform 8">
              <a:extLst>
                <a:ext uri="{FF2B5EF4-FFF2-40B4-BE49-F238E27FC236}">
                  <a16:creationId xmlns:a16="http://schemas.microsoft.com/office/drawing/2014/main" id="{181ADADB-2ED9-25AA-E1F9-7316163A8736}"/>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26944DAB-9DA7-B7AA-7C4B-F531974DFE75}"/>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346C2D13-60D0-4B41-78B8-88A6A0C1FEDC}"/>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EC2E285C-0F47-3B39-E791-C669F03C22B1}"/>
              </a:ext>
            </a:extLst>
          </p:cNvPr>
          <p:cNvGrpSpPr/>
          <p:nvPr/>
        </p:nvGrpSpPr>
        <p:grpSpPr>
          <a:xfrm>
            <a:off x="7437161" y="1371419"/>
            <a:ext cx="4612517" cy="4146276"/>
            <a:chOff x="6153797" y="1371419"/>
            <a:chExt cx="4612517" cy="4146276"/>
          </a:xfrm>
        </p:grpSpPr>
        <p:grpSp>
          <p:nvGrpSpPr>
            <p:cNvPr id="525" name="Group 524">
              <a:extLst>
                <a:ext uri="{FF2B5EF4-FFF2-40B4-BE49-F238E27FC236}">
                  <a16:creationId xmlns:a16="http://schemas.microsoft.com/office/drawing/2014/main" id="{2FE2FA0A-BE94-524A-6E0C-7E2BED4E91F4}"/>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3821806E-B3D9-4718-D23B-6A0690587F64}"/>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B7F83246-C616-9667-C193-0F2610E25213}"/>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4E9C5B03-0318-0534-2C5D-A72498C8B040}"/>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sp>
        <p:nvSpPr>
          <p:cNvPr id="516" name="Mål med pil">
            <a:extLst>
              <a:ext uri="{FF2B5EF4-FFF2-40B4-BE49-F238E27FC236}">
                <a16:creationId xmlns:a16="http://schemas.microsoft.com/office/drawing/2014/main" id="{575F71CA-830B-DC78-42EC-651188D10625}"/>
              </a:ext>
            </a:extLst>
          </p:cNvPr>
          <p:cNvSpPr/>
          <p:nvPr/>
        </p:nvSpPr>
        <p:spPr>
          <a:xfrm>
            <a:off x="2792386"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sp>
        <p:nvSpPr>
          <p:cNvPr id="4" name="Freeform 3">
            <a:extLst>
              <a:ext uri="{FF2B5EF4-FFF2-40B4-BE49-F238E27FC236}">
                <a16:creationId xmlns:a16="http://schemas.microsoft.com/office/drawing/2014/main" id="{956E147D-193E-C6FD-DFAC-560A446805D5}"/>
              </a:ext>
            </a:extLst>
          </p:cNvPr>
          <p:cNvSpPr>
            <a:spLocks noChangeAspect="1"/>
          </p:cNvSpPr>
          <p:nvPr/>
        </p:nvSpPr>
        <p:spPr>
          <a:xfrm>
            <a:off x="2609364" y="409258"/>
            <a:ext cx="9540000" cy="5213941"/>
          </a:xfrm>
          <a:custGeom>
            <a:avLst/>
            <a:gdLst>
              <a:gd name="connsiteX0" fmla="*/ 4770000 w 9540000"/>
              <a:gd name="connsiteY0" fmla="*/ 0 h 5213941"/>
              <a:gd name="connsiteX1" fmla="*/ 9540000 w 9540000"/>
              <a:gd name="connsiteY1" fmla="*/ 4770000 h 5213941"/>
              <a:gd name="connsiteX2" fmla="*/ 9533793 w 9540000"/>
              <a:gd name="connsiteY2" fmla="*/ 5015464 h 5213941"/>
              <a:gd name="connsiteX3" fmla="*/ 9518701 w 9540000"/>
              <a:gd name="connsiteY3" fmla="*/ 5213941 h 5213941"/>
              <a:gd name="connsiteX4" fmla="*/ 21299 w 9540000"/>
              <a:gd name="connsiteY4" fmla="*/ 5213941 h 5213941"/>
              <a:gd name="connsiteX5" fmla="*/ 6207 w 9540000"/>
              <a:gd name="connsiteY5" fmla="*/ 5015464 h 5213941"/>
              <a:gd name="connsiteX6" fmla="*/ 0 w 9540000"/>
              <a:gd name="connsiteY6" fmla="*/ 4770000 h 5213941"/>
              <a:gd name="connsiteX7" fmla="*/ 4770000 w 9540000"/>
              <a:gd name="connsiteY7" fmla="*/ 0 h 52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40000" h="5213941">
                <a:moveTo>
                  <a:pt x="4770000" y="0"/>
                </a:moveTo>
                <a:cubicBezTo>
                  <a:pt x="7404398" y="0"/>
                  <a:pt x="9540000" y="2135602"/>
                  <a:pt x="9540000" y="4770000"/>
                </a:cubicBezTo>
                <a:cubicBezTo>
                  <a:pt x="9540000" y="4852325"/>
                  <a:pt x="9537915" y="4934163"/>
                  <a:pt x="9533793" y="5015464"/>
                </a:cubicBezTo>
                <a:lnTo>
                  <a:pt x="9518701" y="5213941"/>
                </a:lnTo>
                <a:lnTo>
                  <a:pt x="21299" y="5213941"/>
                </a:lnTo>
                <a:lnTo>
                  <a:pt x="6207" y="5015464"/>
                </a:lnTo>
                <a:cubicBezTo>
                  <a:pt x="2086" y="4934163"/>
                  <a:pt x="0" y="4852325"/>
                  <a:pt x="0" y="4770000"/>
                </a:cubicBezTo>
                <a:cubicBezTo>
                  <a:pt x="0" y="2135602"/>
                  <a:pt x="2135602" y="0"/>
                  <a:pt x="4770000" y="0"/>
                </a:cubicBezTo>
                <a:close/>
              </a:path>
            </a:pathLst>
          </a:custGeom>
          <a:solidFill>
            <a:schemeClr val="bg1">
              <a:alpha val="7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b-NO"/>
          </a:p>
        </p:txBody>
      </p:sp>
      <p:grpSp>
        <p:nvGrpSpPr>
          <p:cNvPr id="532" name="Digitalisering">
            <a:extLst>
              <a:ext uri="{FF2B5EF4-FFF2-40B4-BE49-F238E27FC236}">
                <a16:creationId xmlns:a16="http://schemas.microsoft.com/office/drawing/2014/main" id="{D0A523C7-2A7B-C2F0-1CC1-69653BB822F1}"/>
              </a:ext>
            </a:extLst>
          </p:cNvPr>
          <p:cNvGrpSpPr/>
          <p:nvPr/>
        </p:nvGrpSpPr>
        <p:grpSpPr>
          <a:xfrm>
            <a:off x="7779406" y="3791510"/>
            <a:ext cx="3877845" cy="1772432"/>
            <a:chOff x="6496042" y="3791510"/>
            <a:chExt cx="3877845" cy="1772432"/>
          </a:xfrm>
        </p:grpSpPr>
        <p:sp>
          <p:nvSpPr>
            <p:cNvPr id="80" name="Freeform 79">
              <a:extLst>
                <a:ext uri="{FF2B5EF4-FFF2-40B4-BE49-F238E27FC236}">
                  <a16:creationId xmlns:a16="http://schemas.microsoft.com/office/drawing/2014/main" id="{C10424CE-1B51-A803-A384-7F909CE39AD3}"/>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E742FE5C-1D74-3651-9AED-3F640CCC14F7}"/>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114FB1BE-3BC7-F7BE-699B-761F1861183E}"/>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9DE9BF8A-CEE6-8093-2E3B-181F633FA076}"/>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72BEDE59-4456-4805-8512-86AF199F6DDE}"/>
              </a:ext>
            </a:extLst>
          </p:cNvPr>
          <p:cNvGrpSpPr/>
          <p:nvPr/>
        </p:nvGrpSpPr>
        <p:grpSpPr>
          <a:xfrm>
            <a:off x="7683720" y="2300485"/>
            <a:ext cx="3508439" cy="3065834"/>
            <a:chOff x="6400356" y="2300485"/>
            <a:chExt cx="3508439" cy="3065834"/>
          </a:xfrm>
        </p:grpSpPr>
        <p:sp>
          <p:nvSpPr>
            <p:cNvPr id="77" name="Freeform 76">
              <a:extLst>
                <a:ext uri="{FF2B5EF4-FFF2-40B4-BE49-F238E27FC236}">
                  <a16:creationId xmlns:a16="http://schemas.microsoft.com/office/drawing/2014/main" id="{15638432-FD3D-0083-60C7-E12CB3730EFD}"/>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13020977-AD47-B721-AC08-6CE02B9D47E5}"/>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36439297-8BD4-980F-C811-EAEE99A86B5F}"/>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5A62E171-7DCD-822B-359B-8719D66D6733}"/>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0AC3D86B-F0BC-ECFB-F0E9-090B820C9D77}"/>
              </a:ext>
            </a:extLst>
          </p:cNvPr>
          <p:cNvGrpSpPr/>
          <p:nvPr/>
        </p:nvGrpSpPr>
        <p:grpSpPr>
          <a:xfrm>
            <a:off x="7715452" y="984289"/>
            <a:ext cx="2475637" cy="3786074"/>
            <a:chOff x="6228807" y="1442981"/>
            <a:chExt cx="2475637" cy="3786074"/>
          </a:xfrm>
        </p:grpSpPr>
        <p:sp>
          <p:nvSpPr>
            <p:cNvPr id="125" name="Freeform 124">
              <a:extLst>
                <a:ext uri="{FF2B5EF4-FFF2-40B4-BE49-F238E27FC236}">
                  <a16:creationId xmlns:a16="http://schemas.microsoft.com/office/drawing/2014/main" id="{8CA67932-DA51-3251-2BE4-37C30CFEDC49}"/>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BCBB8302-F8E6-CCB3-8F03-0DE51AE2E953}"/>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2B3E00C2-F707-B39F-37F8-48FE5384CA26}"/>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8A01B0D9-898D-0EC7-4C78-2A4F292B025D}"/>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0822DCA6-A97E-5E44-7A5C-E6E4BBBE962E}"/>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346698E0-5656-E162-95B4-B75E198EFF64}"/>
              </a:ext>
            </a:extLst>
          </p:cNvPr>
          <p:cNvGrpSpPr/>
          <p:nvPr/>
        </p:nvGrpSpPr>
        <p:grpSpPr>
          <a:xfrm>
            <a:off x="6474049" y="1311307"/>
            <a:ext cx="1810854" cy="3868556"/>
            <a:chOff x="5190685" y="1311307"/>
            <a:chExt cx="1810854" cy="3868556"/>
          </a:xfrm>
        </p:grpSpPr>
        <p:sp>
          <p:nvSpPr>
            <p:cNvPr id="128" name="Freeform 127">
              <a:extLst>
                <a:ext uri="{FF2B5EF4-FFF2-40B4-BE49-F238E27FC236}">
                  <a16:creationId xmlns:a16="http://schemas.microsoft.com/office/drawing/2014/main" id="{AFDD7E20-B951-A42F-9188-BF9D3439D3E3}"/>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31941405-C91B-1F8F-1D92-A39388D49F80}"/>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DFD04DE2-2773-C3B7-ECE2-AFD51C4F1C4C}"/>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E5DF053D-69F2-7809-9AD0-8AD50A71E019}"/>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0B85E98F-4C1C-4811-21F3-DEE723A36B37}"/>
              </a:ext>
            </a:extLst>
          </p:cNvPr>
          <p:cNvGrpSpPr/>
          <p:nvPr/>
        </p:nvGrpSpPr>
        <p:grpSpPr>
          <a:xfrm>
            <a:off x="4770903" y="1443077"/>
            <a:ext cx="2475679" cy="3786054"/>
            <a:chOff x="3487539" y="1443077"/>
            <a:chExt cx="2475679" cy="3786054"/>
          </a:xfrm>
        </p:grpSpPr>
        <p:sp>
          <p:nvSpPr>
            <p:cNvPr id="233" name="Freeform 232">
              <a:extLst>
                <a:ext uri="{FF2B5EF4-FFF2-40B4-BE49-F238E27FC236}">
                  <a16:creationId xmlns:a16="http://schemas.microsoft.com/office/drawing/2014/main" id="{997D598D-67F3-7565-5C6A-84498C0FB018}"/>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B0A346DD-E744-6680-47D4-A1376320FF71}"/>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5F66A965-6FD7-24A0-B649-2EFA117C6CF0}"/>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6C4669A9-8800-0469-597E-7C8864ABC072}"/>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9EE0D9DA-5DEE-5BAA-0A34-AA9F1A4FABF4}"/>
              </a:ext>
            </a:extLst>
          </p:cNvPr>
          <p:cNvGrpSpPr/>
          <p:nvPr/>
        </p:nvGrpSpPr>
        <p:grpSpPr>
          <a:xfrm>
            <a:off x="3101694" y="2300389"/>
            <a:ext cx="4130874" cy="3263459"/>
            <a:chOff x="1818330" y="2300389"/>
            <a:chExt cx="4130874" cy="3263459"/>
          </a:xfrm>
        </p:grpSpPr>
        <p:sp>
          <p:nvSpPr>
            <p:cNvPr id="230" name="Freeform 229">
              <a:extLst>
                <a:ext uri="{FF2B5EF4-FFF2-40B4-BE49-F238E27FC236}">
                  <a16:creationId xmlns:a16="http://schemas.microsoft.com/office/drawing/2014/main" id="{9E5998B9-5EEC-943E-AF1B-5E2A78CC2297}"/>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C10ABFFE-5D1D-87C3-60F9-3F48343C243C}"/>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E75062F2-28ED-ECB3-EF0A-E3BB12110749}"/>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540E3F22-1F8E-843E-2BBB-FB19451EECB9}"/>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3E501338-D4D4-30E4-66B7-6D5A95F811FA}"/>
              </a:ext>
            </a:extLst>
          </p:cNvPr>
          <p:cNvSpPr/>
          <p:nvPr/>
        </p:nvSpPr>
        <p:spPr>
          <a:xfrm>
            <a:off x="4577563"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168197A1-28E6-04CE-2A58-A7994F1BE760}"/>
              </a:ext>
            </a:extLst>
          </p:cNvPr>
          <p:cNvSpPr/>
          <p:nvPr/>
        </p:nvSpPr>
        <p:spPr>
          <a:xfrm>
            <a:off x="6321619"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9632A49B-E731-FEBC-0175-CAFFC92E3A04}"/>
              </a:ext>
            </a:extLst>
          </p:cNvPr>
          <p:cNvGrpSpPr/>
          <p:nvPr/>
        </p:nvGrpSpPr>
        <p:grpSpPr>
          <a:xfrm>
            <a:off x="4742933" y="2740797"/>
            <a:ext cx="5449893" cy="2398178"/>
            <a:chOff x="3459569" y="2740797"/>
            <a:chExt cx="5449893" cy="2398178"/>
          </a:xfrm>
        </p:grpSpPr>
        <p:sp>
          <p:nvSpPr>
            <p:cNvPr id="361" name="Freeform 360">
              <a:extLst>
                <a:ext uri="{FF2B5EF4-FFF2-40B4-BE49-F238E27FC236}">
                  <a16:creationId xmlns:a16="http://schemas.microsoft.com/office/drawing/2014/main" id="{C4FEB2AE-ABFC-68BF-3370-5F1D9F5AE1A2}"/>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6D95E863-12CB-2104-1FDD-24DAEF14C61C}"/>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FEF2A5D9-C07D-42EB-9DAC-7E983A6248F8}"/>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020740B2-6E81-7BF8-F60B-FECC2ED22ED7}"/>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D3BFD1AB-D86E-D021-BEE8-6D3D16851A10}"/>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FE1915A2-7469-24C6-A113-540BD19B8D9B}"/>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D9164A22-5AD8-1455-B54D-C9B5282871F8}"/>
              </a:ext>
            </a:extLst>
          </p:cNvPr>
          <p:cNvPicPr>
            <a:picLocks noChangeAspect="1"/>
          </p:cNvPicPr>
          <p:nvPr/>
        </p:nvPicPr>
        <p:blipFill>
          <a:blip r:embed="rId3"/>
          <a:stretch>
            <a:fillRect/>
          </a:stretch>
        </p:blipFill>
        <p:spPr>
          <a:xfrm>
            <a:off x="6129382" y="3969078"/>
            <a:ext cx="2457244" cy="1840362"/>
          </a:xfrm>
          <a:prstGeom prst="rect">
            <a:avLst/>
          </a:prstGeom>
        </p:spPr>
      </p:pic>
      <p:sp>
        <p:nvSpPr>
          <p:cNvPr id="542" name="Rectangle 541">
            <a:extLst>
              <a:ext uri="{FF2B5EF4-FFF2-40B4-BE49-F238E27FC236}">
                <a16:creationId xmlns:a16="http://schemas.microsoft.com/office/drawing/2014/main" id="{DFFE858A-F102-B9A9-3DA3-4EB47C3CF8C6}"/>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CA6DE552-76FD-A2DE-0AF7-DDEDB2B874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9594" y="5718588"/>
            <a:ext cx="1359540" cy="438736"/>
          </a:xfrm>
          <a:prstGeom prst="rect">
            <a:avLst/>
          </a:prstGeom>
        </p:spPr>
      </p:pic>
      <p:sp>
        <p:nvSpPr>
          <p:cNvPr id="6" name="TextBox 5">
            <a:extLst>
              <a:ext uri="{FF2B5EF4-FFF2-40B4-BE49-F238E27FC236}">
                <a16:creationId xmlns:a16="http://schemas.microsoft.com/office/drawing/2014/main" id="{74F4ECE5-562C-3113-18A6-AB781083937D}"/>
              </a:ext>
            </a:extLst>
          </p:cNvPr>
          <p:cNvSpPr txBox="1"/>
          <p:nvPr/>
        </p:nvSpPr>
        <p:spPr>
          <a:xfrm>
            <a:off x="403412" y="383241"/>
            <a:ext cx="2765008" cy="3135217"/>
          </a:xfrm>
          <a:prstGeom prst="rect">
            <a:avLst/>
          </a:prstGeom>
          <a:noFill/>
        </p:spPr>
        <p:txBody>
          <a:bodyPr wrap="square" lIns="0" tIns="0" rIns="0" bIns="0" rtlCol="0">
            <a:spAutoFit/>
          </a:bodyPr>
          <a:lstStyle/>
          <a:p>
            <a:pPr>
              <a:lnSpc>
                <a:spcPct val="110000"/>
              </a:lnSpc>
              <a:spcAft>
                <a:spcPts val="1200"/>
              </a:spcAft>
              <a:buClr>
                <a:srgbClr val="F16221"/>
              </a:buClr>
            </a:pPr>
            <a:r>
              <a:rPr lang="nb-NO" sz="2000" b="1" dirty="0">
                <a:solidFill>
                  <a:srgbClr val="28246C"/>
                </a:solidFill>
                <a:uFill>
                  <a:solidFill>
                    <a:srgbClr val="F16221"/>
                  </a:solidFill>
                </a:uFill>
                <a:ea typeface="Roboto" panose="02000000000000000000" pitchFamily="2" charset="0"/>
                <a:cs typeface="Roboto" panose="02000000000000000000" pitchFamily="2" charset="0"/>
              </a:rPr>
              <a:t>Forbedring og </a:t>
            </a:r>
            <a:br>
              <a:rPr lang="nb-NO" sz="2000" b="1" dirty="0">
                <a:solidFill>
                  <a:srgbClr val="28246C"/>
                </a:solidFill>
                <a:uFill>
                  <a:solidFill>
                    <a:srgbClr val="F16221"/>
                  </a:solidFill>
                </a:uFill>
                <a:ea typeface="Roboto" panose="02000000000000000000" pitchFamily="2" charset="0"/>
                <a:cs typeface="Roboto" panose="02000000000000000000" pitchFamily="2" charset="0"/>
              </a:rPr>
            </a:br>
            <a:r>
              <a:rPr lang="nb-NO" sz="2000" b="1" dirty="0">
                <a:solidFill>
                  <a:srgbClr val="28246C"/>
                </a:solidFill>
                <a:uFill>
                  <a:solidFill>
                    <a:srgbClr val="F16221"/>
                  </a:solidFill>
                </a:uFill>
                <a:ea typeface="Roboto" panose="02000000000000000000" pitchFamily="2" charset="0"/>
                <a:cs typeface="Roboto" panose="02000000000000000000" pitchFamily="2" charset="0"/>
              </a:rPr>
              <a:t>implementering</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Systematisk og kontinuerlig forbedring er nødvendig for å utvikle trygge og sikre tjenester</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Systematisk implementering er avgjørende for at forbedringene varer og blir etablert som ny praksis </a:t>
            </a:r>
          </a:p>
        </p:txBody>
      </p:sp>
    </p:spTree>
    <p:extLst>
      <p:ext uri="{BB962C8B-B14F-4D97-AF65-F5344CB8AC3E}">
        <p14:creationId xmlns:p14="http://schemas.microsoft.com/office/powerpoint/2010/main" val="3804274428"/>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9AF210-6AC6-F131-883C-2E4BF2449416}"/>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DFAAFBE-92C5-DBEA-5C55-E2D9541D9750}"/>
              </a:ext>
            </a:extLst>
          </p:cNvPr>
          <p:cNvSpPr>
            <a:spLocks noGrp="1"/>
          </p:cNvSpPr>
          <p:nvPr>
            <p:ph type="sldNum" sz="quarter" idx="12"/>
          </p:nvPr>
        </p:nvSpPr>
        <p:spPr/>
        <p:txBody>
          <a:bodyPr/>
          <a:lstStyle/>
          <a:p>
            <a:fld id="{B34EDD09-BF3E-D547-AB07-D5CB3C7C5447}" type="slidenum">
              <a:rPr lang="nb-NO" smtClean="0"/>
              <a:t>16</a:t>
            </a:fld>
            <a:endParaRPr lang="nb-NO"/>
          </a:p>
        </p:txBody>
      </p:sp>
      <p:sp>
        <p:nvSpPr>
          <p:cNvPr id="3" name="Title 2">
            <a:extLst>
              <a:ext uri="{FF2B5EF4-FFF2-40B4-BE49-F238E27FC236}">
                <a16:creationId xmlns:a16="http://schemas.microsoft.com/office/drawing/2014/main" id="{7E3552A6-6638-89A6-2D83-BBA0F565306E}"/>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D18DE0A7-5076-655D-2A52-EFCDD4E78244}"/>
              </a:ext>
            </a:extLst>
          </p:cNvPr>
          <p:cNvGrpSpPr/>
          <p:nvPr/>
        </p:nvGrpSpPr>
        <p:grpSpPr>
          <a:xfrm>
            <a:off x="5280744" y="811942"/>
            <a:ext cx="4197266" cy="4676321"/>
            <a:chOff x="3997380" y="811942"/>
            <a:chExt cx="4197266" cy="4676321"/>
          </a:xfrm>
        </p:grpSpPr>
        <p:grpSp>
          <p:nvGrpSpPr>
            <p:cNvPr id="523" name="Group 522">
              <a:extLst>
                <a:ext uri="{FF2B5EF4-FFF2-40B4-BE49-F238E27FC236}">
                  <a16:creationId xmlns:a16="http://schemas.microsoft.com/office/drawing/2014/main" id="{4BCEAA07-8793-017C-F67E-0B04AB744B0E}"/>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BCD1B7AD-FD77-D076-8863-5A4000322C9F}"/>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27D5BF2B-2C54-CBAA-616A-C5C1ED6C2E82}"/>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EB5D0BC8-E713-1750-391E-1C2543F78FB5}"/>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B745A39E-2F60-82BA-9F64-4E0D8F6E788F}"/>
              </a:ext>
            </a:extLst>
          </p:cNvPr>
          <p:cNvGrpSpPr/>
          <p:nvPr/>
        </p:nvGrpSpPr>
        <p:grpSpPr>
          <a:xfrm>
            <a:off x="2709051" y="1371376"/>
            <a:ext cx="4612541" cy="4146317"/>
            <a:chOff x="1425687" y="1371376"/>
            <a:chExt cx="4612541" cy="4146317"/>
          </a:xfrm>
        </p:grpSpPr>
        <p:sp>
          <p:nvSpPr>
            <p:cNvPr id="9" name="Freeform 8">
              <a:extLst>
                <a:ext uri="{FF2B5EF4-FFF2-40B4-BE49-F238E27FC236}">
                  <a16:creationId xmlns:a16="http://schemas.microsoft.com/office/drawing/2014/main" id="{81194555-1B96-639D-F395-D23F5DBE4019}"/>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AD5EB316-A716-1E86-65C6-3E522D8A630B}"/>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D3C6E807-E94A-8FDF-442E-1C481333439B}"/>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B70D773F-673B-FE7E-EABF-EC6053C60B4F}"/>
              </a:ext>
            </a:extLst>
          </p:cNvPr>
          <p:cNvGrpSpPr/>
          <p:nvPr/>
        </p:nvGrpSpPr>
        <p:grpSpPr>
          <a:xfrm>
            <a:off x="7437161" y="1371419"/>
            <a:ext cx="4612517" cy="4146276"/>
            <a:chOff x="6153797" y="1371419"/>
            <a:chExt cx="4612517" cy="4146276"/>
          </a:xfrm>
        </p:grpSpPr>
        <p:grpSp>
          <p:nvGrpSpPr>
            <p:cNvPr id="525" name="Group 524">
              <a:extLst>
                <a:ext uri="{FF2B5EF4-FFF2-40B4-BE49-F238E27FC236}">
                  <a16:creationId xmlns:a16="http://schemas.microsoft.com/office/drawing/2014/main" id="{17EEC6DC-C52E-C9EB-84A2-CCDDF26C63D9}"/>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E55CBA9A-8271-1E9C-D7A4-724F1CD8D8FE}"/>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2F4190FF-0536-20C7-6449-E93BA54720E1}"/>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F9A36E74-BC8B-2B74-73D0-EC28E37BACBF}"/>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sp>
        <p:nvSpPr>
          <p:cNvPr id="516" name="Mål med pil">
            <a:extLst>
              <a:ext uri="{FF2B5EF4-FFF2-40B4-BE49-F238E27FC236}">
                <a16:creationId xmlns:a16="http://schemas.microsoft.com/office/drawing/2014/main" id="{AA682D2E-E52E-86A4-C66D-02D94464A88D}"/>
              </a:ext>
            </a:extLst>
          </p:cNvPr>
          <p:cNvSpPr/>
          <p:nvPr/>
        </p:nvSpPr>
        <p:spPr>
          <a:xfrm>
            <a:off x="2792386"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sp>
        <p:nvSpPr>
          <p:cNvPr id="4" name="Freeform 3">
            <a:extLst>
              <a:ext uri="{FF2B5EF4-FFF2-40B4-BE49-F238E27FC236}">
                <a16:creationId xmlns:a16="http://schemas.microsoft.com/office/drawing/2014/main" id="{D2B5DC7C-FF80-94A0-5AA4-88936110FF46}"/>
              </a:ext>
            </a:extLst>
          </p:cNvPr>
          <p:cNvSpPr>
            <a:spLocks noChangeAspect="1"/>
          </p:cNvSpPr>
          <p:nvPr/>
        </p:nvSpPr>
        <p:spPr>
          <a:xfrm>
            <a:off x="2609364" y="409258"/>
            <a:ext cx="9540000" cy="5213941"/>
          </a:xfrm>
          <a:custGeom>
            <a:avLst/>
            <a:gdLst>
              <a:gd name="connsiteX0" fmla="*/ 4770000 w 9540000"/>
              <a:gd name="connsiteY0" fmla="*/ 0 h 5213941"/>
              <a:gd name="connsiteX1" fmla="*/ 9540000 w 9540000"/>
              <a:gd name="connsiteY1" fmla="*/ 4770000 h 5213941"/>
              <a:gd name="connsiteX2" fmla="*/ 9533793 w 9540000"/>
              <a:gd name="connsiteY2" fmla="*/ 5015464 h 5213941"/>
              <a:gd name="connsiteX3" fmla="*/ 9518701 w 9540000"/>
              <a:gd name="connsiteY3" fmla="*/ 5213941 h 5213941"/>
              <a:gd name="connsiteX4" fmla="*/ 21299 w 9540000"/>
              <a:gd name="connsiteY4" fmla="*/ 5213941 h 5213941"/>
              <a:gd name="connsiteX5" fmla="*/ 6207 w 9540000"/>
              <a:gd name="connsiteY5" fmla="*/ 5015464 h 5213941"/>
              <a:gd name="connsiteX6" fmla="*/ 0 w 9540000"/>
              <a:gd name="connsiteY6" fmla="*/ 4770000 h 5213941"/>
              <a:gd name="connsiteX7" fmla="*/ 4770000 w 9540000"/>
              <a:gd name="connsiteY7" fmla="*/ 0 h 52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40000" h="5213941">
                <a:moveTo>
                  <a:pt x="4770000" y="0"/>
                </a:moveTo>
                <a:cubicBezTo>
                  <a:pt x="7404398" y="0"/>
                  <a:pt x="9540000" y="2135602"/>
                  <a:pt x="9540000" y="4770000"/>
                </a:cubicBezTo>
                <a:cubicBezTo>
                  <a:pt x="9540000" y="4852325"/>
                  <a:pt x="9537915" y="4934163"/>
                  <a:pt x="9533793" y="5015464"/>
                </a:cubicBezTo>
                <a:lnTo>
                  <a:pt x="9518701" y="5213941"/>
                </a:lnTo>
                <a:lnTo>
                  <a:pt x="21299" y="5213941"/>
                </a:lnTo>
                <a:lnTo>
                  <a:pt x="6207" y="5015464"/>
                </a:lnTo>
                <a:cubicBezTo>
                  <a:pt x="2086" y="4934163"/>
                  <a:pt x="0" y="4852325"/>
                  <a:pt x="0" y="4770000"/>
                </a:cubicBezTo>
                <a:cubicBezTo>
                  <a:pt x="0" y="2135602"/>
                  <a:pt x="2135602" y="0"/>
                  <a:pt x="4770000" y="0"/>
                </a:cubicBezTo>
                <a:close/>
              </a:path>
            </a:pathLst>
          </a:custGeom>
          <a:solidFill>
            <a:schemeClr val="bg1">
              <a:alpha val="7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b-NO"/>
          </a:p>
        </p:txBody>
      </p:sp>
      <p:grpSp>
        <p:nvGrpSpPr>
          <p:cNvPr id="532" name="Digitalisering">
            <a:extLst>
              <a:ext uri="{FF2B5EF4-FFF2-40B4-BE49-F238E27FC236}">
                <a16:creationId xmlns:a16="http://schemas.microsoft.com/office/drawing/2014/main" id="{FC23ABB3-5D34-05E3-ABD4-E59B4DA7804A}"/>
              </a:ext>
            </a:extLst>
          </p:cNvPr>
          <p:cNvGrpSpPr/>
          <p:nvPr/>
        </p:nvGrpSpPr>
        <p:grpSpPr>
          <a:xfrm>
            <a:off x="7779406" y="3791510"/>
            <a:ext cx="3877845" cy="1772432"/>
            <a:chOff x="6496042" y="3791510"/>
            <a:chExt cx="3877845" cy="1772432"/>
          </a:xfrm>
        </p:grpSpPr>
        <p:sp>
          <p:nvSpPr>
            <p:cNvPr id="80" name="Freeform 79">
              <a:extLst>
                <a:ext uri="{FF2B5EF4-FFF2-40B4-BE49-F238E27FC236}">
                  <a16:creationId xmlns:a16="http://schemas.microsoft.com/office/drawing/2014/main" id="{8F3D5067-10D4-7C96-2F58-4B0EE986C788}"/>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208DAEEC-CA67-D09E-C966-396FAF822D93}"/>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F53422F2-B2F8-672D-7F8E-8B823325D086}"/>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6DAE9782-7F03-863A-B680-7525E4A94078}"/>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5623A346-4174-B224-180C-F99CAB2FCB2F}"/>
              </a:ext>
            </a:extLst>
          </p:cNvPr>
          <p:cNvGrpSpPr/>
          <p:nvPr/>
        </p:nvGrpSpPr>
        <p:grpSpPr>
          <a:xfrm>
            <a:off x="8036186" y="1960550"/>
            <a:ext cx="3508439" cy="3065834"/>
            <a:chOff x="6400356" y="2300485"/>
            <a:chExt cx="3508439" cy="3065834"/>
          </a:xfrm>
        </p:grpSpPr>
        <p:sp>
          <p:nvSpPr>
            <p:cNvPr id="77" name="Freeform 76">
              <a:extLst>
                <a:ext uri="{FF2B5EF4-FFF2-40B4-BE49-F238E27FC236}">
                  <a16:creationId xmlns:a16="http://schemas.microsoft.com/office/drawing/2014/main" id="{A6F5F369-D126-94BB-7E25-1016472868CA}"/>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75331D0E-4C18-9923-A685-4D95B468DDF1}"/>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389E5694-B238-FA62-70FB-19B7F1E0260D}"/>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55A956B3-C8FC-469E-BD70-17695C946643}"/>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2822C12D-D95E-5F5F-77D6-36491AFBA74C}"/>
              </a:ext>
            </a:extLst>
          </p:cNvPr>
          <p:cNvGrpSpPr/>
          <p:nvPr/>
        </p:nvGrpSpPr>
        <p:grpSpPr>
          <a:xfrm>
            <a:off x="7512171" y="1442981"/>
            <a:ext cx="2475637" cy="3786074"/>
            <a:chOff x="6228807" y="1442981"/>
            <a:chExt cx="2475637" cy="3786074"/>
          </a:xfrm>
        </p:grpSpPr>
        <p:sp>
          <p:nvSpPr>
            <p:cNvPr id="125" name="Freeform 124">
              <a:extLst>
                <a:ext uri="{FF2B5EF4-FFF2-40B4-BE49-F238E27FC236}">
                  <a16:creationId xmlns:a16="http://schemas.microsoft.com/office/drawing/2014/main" id="{834C8FBC-B7C9-300C-2B7F-007691661BD0}"/>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E7386D1F-0407-9349-B0C1-5C1B4240686C}"/>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03FCB4B6-AE81-0FF8-1E6C-9A4B95362706}"/>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2948685F-DB1E-EE92-04B8-62A0AE9E0F5C}"/>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AB236F2A-A144-3EF5-7381-53B2709EC508}"/>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03AA2D85-C0EA-5E9C-D28A-6228D03BD3EC}"/>
              </a:ext>
            </a:extLst>
          </p:cNvPr>
          <p:cNvGrpSpPr/>
          <p:nvPr/>
        </p:nvGrpSpPr>
        <p:grpSpPr>
          <a:xfrm>
            <a:off x="6474049" y="1311307"/>
            <a:ext cx="1810854" cy="3868556"/>
            <a:chOff x="5190685" y="1311307"/>
            <a:chExt cx="1810854" cy="3868556"/>
          </a:xfrm>
        </p:grpSpPr>
        <p:sp>
          <p:nvSpPr>
            <p:cNvPr id="128" name="Freeform 127">
              <a:extLst>
                <a:ext uri="{FF2B5EF4-FFF2-40B4-BE49-F238E27FC236}">
                  <a16:creationId xmlns:a16="http://schemas.microsoft.com/office/drawing/2014/main" id="{F00951B8-0437-3AE8-7791-1FF4439E2EE7}"/>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8949F92E-EAAB-A234-E63A-5ECB81D31F0B}"/>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B0DA1CFB-38E5-2B13-9AE4-7542371B6A33}"/>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E74C5C5A-29B8-D5C1-2213-33A71E78BA73}"/>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CA302F8B-B104-A885-07E4-5713916EF9A0}"/>
              </a:ext>
            </a:extLst>
          </p:cNvPr>
          <p:cNvGrpSpPr/>
          <p:nvPr/>
        </p:nvGrpSpPr>
        <p:grpSpPr>
          <a:xfrm>
            <a:off x="4770903" y="1443077"/>
            <a:ext cx="2475679" cy="3786054"/>
            <a:chOff x="3487539" y="1443077"/>
            <a:chExt cx="2475679" cy="3786054"/>
          </a:xfrm>
        </p:grpSpPr>
        <p:sp>
          <p:nvSpPr>
            <p:cNvPr id="233" name="Freeform 232">
              <a:extLst>
                <a:ext uri="{FF2B5EF4-FFF2-40B4-BE49-F238E27FC236}">
                  <a16:creationId xmlns:a16="http://schemas.microsoft.com/office/drawing/2014/main" id="{00E4970C-7674-E331-40EB-90012A68830D}"/>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FFD13E72-B6B6-8178-41D5-AA73E7C8E3BB}"/>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880ADA1D-4CED-9957-B4EE-AA698725013B}"/>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E5840BA8-FDBE-E0F0-20FD-B9EF802DCBDF}"/>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F74FABC2-08AC-0EE2-6EE7-1A4C6D6BBC4D}"/>
              </a:ext>
            </a:extLst>
          </p:cNvPr>
          <p:cNvGrpSpPr/>
          <p:nvPr/>
        </p:nvGrpSpPr>
        <p:grpSpPr>
          <a:xfrm>
            <a:off x="3101694" y="2300389"/>
            <a:ext cx="4130874" cy="3263459"/>
            <a:chOff x="1818330" y="2300389"/>
            <a:chExt cx="4130874" cy="3263459"/>
          </a:xfrm>
        </p:grpSpPr>
        <p:sp>
          <p:nvSpPr>
            <p:cNvPr id="230" name="Freeform 229">
              <a:extLst>
                <a:ext uri="{FF2B5EF4-FFF2-40B4-BE49-F238E27FC236}">
                  <a16:creationId xmlns:a16="http://schemas.microsoft.com/office/drawing/2014/main" id="{79D0009C-6709-021B-7705-5945E39A20DB}"/>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480A3F2E-557E-9686-8BD4-F9949517FE1A}"/>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4A98CCF3-BF9C-3734-BB0D-D2A6A3838B93}"/>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46F935DB-77EC-1384-6303-A192F7DF6410}"/>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310FEF5C-C610-718F-2E56-E8526AFC5602}"/>
              </a:ext>
            </a:extLst>
          </p:cNvPr>
          <p:cNvSpPr/>
          <p:nvPr/>
        </p:nvSpPr>
        <p:spPr>
          <a:xfrm>
            <a:off x="4577563"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8702A0E2-0F49-3184-712F-5592BFE82CCD}"/>
              </a:ext>
            </a:extLst>
          </p:cNvPr>
          <p:cNvSpPr/>
          <p:nvPr/>
        </p:nvSpPr>
        <p:spPr>
          <a:xfrm>
            <a:off x="6321619"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C6B91D59-2A37-14F7-1F3D-66CDFDC47E59}"/>
              </a:ext>
            </a:extLst>
          </p:cNvPr>
          <p:cNvGrpSpPr/>
          <p:nvPr/>
        </p:nvGrpSpPr>
        <p:grpSpPr>
          <a:xfrm>
            <a:off x="4742933" y="2740797"/>
            <a:ext cx="5449893" cy="2398178"/>
            <a:chOff x="3459569" y="2740797"/>
            <a:chExt cx="5449893" cy="2398178"/>
          </a:xfrm>
        </p:grpSpPr>
        <p:sp>
          <p:nvSpPr>
            <p:cNvPr id="361" name="Freeform 360">
              <a:extLst>
                <a:ext uri="{FF2B5EF4-FFF2-40B4-BE49-F238E27FC236}">
                  <a16:creationId xmlns:a16="http://schemas.microsoft.com/office/drawing/2014/main" id="{DC9DE889-8543-7195-A448-24216C7F07D2}"/>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CF3E4941-0D03-7B8B-D1B2-03B24D127FDB}"/>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21D9F495-DE6D-B261-DDF6-D50DEA1EBE8C}"/>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EDEB8D90-5575-F50C-E2EF-E9A9EA33AEBD}"/>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52C0E556-F2CD-87DC-4FAE-BB9F327CBFD6}"/>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3651DD89-623C-26E6-D5C8-BEEC82756E83}"/>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F3D80CE0-766A-2972-FE69-A6BA670D89A7}"/>
              </a:ext>
            </a:extLst>
          </p:cNvPr>
          <p:cNvPicPr>
            <a:picLocks noChangeAspect="1"/>
          </p:cNvPicPr>
          <p:nvPr/>
        </p:nvPicPr>
        <p:blipFill>
          <a:blip r:embed="rId3"/>
          <a:stretch>
            <a:fillRect/>
          </a:stretch>
        </p:blipFill>
        <p:spPr>
          <a:xfrm>
            <a:off x="6129382" y="3969078"/>
            <a:ext cx="2457244" cy="1840362"/>
          </a:xfrm>
          <a:prstGeom prst="rect">
            <a:avLst/>
          </a:prstGeom>
        </p:spPr>
      </p:pic>
      <p:sp>
        <p:nvSpPr>
          <p:cNvPr id="542" name="Rectangle 541">
            <a:extLst>
              <a:ext uri="{FF2B5EF4-FFF2-40B4-BE49-F238E27FC236}">
                <a16:creationId xmlns:a16="http://schemas.microsoft.com/office/drawing/2014/main" id="{8E6D020B-43AB-F279-04FA-2FC718254957}"/>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DEB89803-A7AF-CDBA-99D6-9B6741FD119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9594" y="5718588"/>
            <a:ext cx="1359540" cy="438736"/>
          </a:xfrm>
          <a:prstGeom prst="rect">
            <a:avLst/>
          </a:prstGeom>
        </p:spPr>
      </p:pic>
      <p:sp>
        <p:nvSpPr>
          <p:cNvPr id="6" name="TextBox 5">
            <a:extLst>
              <a:ext uri="{FF2B5EF4-FFF2-40B4-BE49-F238E27FC236}">
                <a16:creationId xmlns:a16="http://schemas.microsoft.com/office/drawing/2014/main" id="{06ACA019-CFBB-0205-DBE1-8D8CAD81FFBB}"/>
              </a:ext>
            </a:extLst>
          </p:cNvPr>
          <p:cNvSpPr txBox="1"/>
          <p:nvPr/>
        </p:nvSpPr>
        <p:spPr>
          <a:xfrm>
            <a:off x="403412" y="383241"/>
            <a:ext cx="2765008" cy="1661993"/>
          </a:xfrm>
          <a:prstGeom prst="rect">
            <a:avLst/>
          </a:prstGeom>
          <a:noFill/>
        </p:spPr>
        <p:txBody>
          <a:bodyPr wrap="square" lIns="0" tIns="0" rIns="0" bIns="0" rtlCol="0">
            <a:spAutoFit/>
          </a:bodyPr>
          <a:lstStyle/>
          <a:p>
            <a:pPr>
              <a:lnSpc>
                <a:spcPct val="110000"/>
              </a:lnSpc>
              <a:spcAft>
                <a:spcPts val="1200"/>
              </a:spcAft>
              <a:buClr>
                <a:srgbClr val="F16221"/>
              </a:buClr>
            </a:pPr>
            <a:r>
              <a:rPr lang="nb-NO" sz="2000" b="1" noProof="0" dirty="0">
                <a:solidFill>
                  <a:srgbClr val="28246C"/>
                </a:solidFill>
                <a:uFill>
                  <a:solidFill>
                    <a:srgbClr val="F16221"/>
                  </a:solidFill>
                </a:uFill>
                <a:ea typeface="Roboto" panose="02000000000000000000" pitchFamily="2" charset="0"/>
                <a:cs typeface="Roboto" panose="02000000000000000000" pitchFamily="2" charset="0"/>
              </a:rPr>
              <a:t>Måling</a:t>
            </a:r>
          </a:p>
          <a:p>
            <a:pPr marL="176400" indent="-176400">
              <a:lnSpc>
                <a:spcPct val="110000"/>
              </a:lnSpc>
              <a:spcAft>
                <a:spcPts val="825"/>
              </a:spcAft>
              <a:buClr>
                <a:srgbClr val="F16221"/>
              </a:buClr>
              <a:buFont typeface="Arial" panose="020B0604020202020204" pitchFamily="34" charset="0"/>
              <a:buChar char="•"/>
            </a:pPr>
            <a:r>
              <a:rPr lang="nb-NO" sz="1600" noProof="0" dirty="0">
                <a:ea typeface="Roboto" panose="02000000000000000000" pitchFamily="2" charset="0"/>
              </a:rPr>
              <a:t>Målinger kan avdekke risiko, evaluere forbedringstiltak</a:t>
            </a:r>
          </a:p>
          <a:p>
            <a:pPr marL="176400" indent="-176400">
              <a:lnSpc>
                <a:spcPct val="110000"/>
              </a:lnSpc>
              <a:spcAft>
                <a:spcPts val="825"/>
              </a:spcAft>
              <a:buClr>
                <a:srgbClr val="F16221"/>
              </a:buClr>
              <a:buFont typeface="Arial" panose="020B0604020202020204" pitchFamily="34" charset="0"/>
              <a:buChar char="•"/>
            </a:pPr>
            <a:r>
              <a:rPr lang="nb-NO" sz="1600" noProof="0" dirty="0">
                <a:ea typeface="Roboto" panose="02000000000000000000" pitchFamily="2" charset="0"/>
              </a:rPr>
              <a:t>Digitalisering kan gjøre data lettere ­tilgjengelig</a:t>
            </a:r>
          </a:p>
        </p:txBody>
      </p:sp>
    </p:spTree>
    <p:extLst>
      <p:ext uri="{BB962C8B-B14F-4D97-AF65-F5344CB8AC3E}">
        <p14:creationId xmlns:p14="http://schemas.microsoft.com/office/powerpoint/2010/main" val="116249242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A85286-3538-CA0F-6E27-5406BE89CA96}"/>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D4E31E2-D649-644D-3511-966294B4D451}"/>
              </a:ext>
            </a:extLst>
          </p:cNvPr>
          <p:cNvSpPr>
            <a:spLocks noGrp="1"/>
          </p:cNvSpPr>
          <p:nvPr>
            <p:ph type="sldNum" sz="quarter" idx="12"/>
          </p:nvPr>
        </p:nvSpPr>
        <p:spPr/>
        <p:txBody>
          <a:bodyPr/>
          <a:lstStyle/>
          <a:p>
            <a:fld id="{B34EDD09-BF3E-D547-AB07-D5CB3C7C5447}" type="slidenum">
              <a:rPr lang="nb-NO" smtClean="0"/>
              <a:t>17</a:t>
            </a:fld>
            <a:endParaRPr lang="nb-NO"/>
          </a:p>
        </p:txBody>
      </p:sp>
      <p:sp>
        <p:nvSpPr>
          <p:cNvPr id="3" name="Title 2">
            <a:extLst>
              <a:ext uri="{FF2B5EF4-FFF2-40B4-BE49-F238E27FC236}">
                <a16:creationId xmlns:a16="http://schemas.microsoft.com/office/drawing/2014/main" id="{432D2454-DB04-7300-BE03-B311001205DF}"/>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2E8699B2-D9E7-F7A9-7062-D0057903598B}"/>
              </a:ext>
            </a:extLst>
          </p:cNvPr>
          <p:cNvGrpSpPr/>
          <p:nvPr/>
        </p:nvGrpSpPr>
        <p:grpSpPr>
          <a:xfrm>
            <a:off x="5280744" y="811942"/>
            <a:ext cx="4197266" cy="4676321"/>
            <a:chOff x="3997380" y="811942"/>
            <a:chExt cx="4197266" cy="4676321"/>
          </a:xfrm>
        </p:grpSpPr>
        <p:grpSp>
          <p:nvGrpSpPr>
            <p:cNvPr id="523" name="Group 522">
              <a:extLst>
                <a:ext uri="{FF2B5EF4-FFF2-40B4-BE49-F238E27FC236}">
                  <a16:creationId xmlns:a16="http://schemas.microsoft.com/office/drawing/2014/main" id="{E5ABBC62-1C6A-AA96-5173-A4B3DFD7C965}"/>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523F481C-E988-BDEF-76E4-F4F88EBD7CEE}"/>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6E88EB3E-41D2-FD0C-ACFF-366F4F859466}"/>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E3BAE472-9E9D-FDBF-A505-2B3E9DA9F527}"/>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F211006A-5E67-49B7-2083-2089AE9511E2}"/>
              </a:ext>
            </a:extLst>
          </p:cNvPr>
          <p:cNvGrpSpPr/>
          <p:nvPr/>
        </p:nvGrpSpPr>
        <p:grpSpPr>
          <a:xfrm>
            <a:off x="2709051" y="1371376"/>
            <a:ext cx="4612541" cy="4146317"/>
            <a:chOff x="1425687" y="1371376"/>
            <a:chExt cx="4612541" cy="4146317"/>
          </a:xfrm>
        </p:grpSpPr>
        <p:sp>
          <p:nvSpPr>
            <p:cNvPr id="9" name="Freeform 8">
              <a:extLst>
                <a:ext uri="{FF2B5EF4-FFF2-40B4-BE49-F238E27FC236}">
                  <a16:creationId xmlns:a16="http://schemas.microsoft.com/office/drawing/2014/main" id="{8B868424-5C9F-9EBD-76A6-F1BDF6879682}"/>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8C3E87E1-1D90-F808-1619-BAA9E5274F19}"/>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A8A16472-B010-95B1-363D-E00FEF70A830}"/>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DAE0502C-EE48-2C51-FB80-66F10B9AF886}"/>
              </a:ext>
            </a:extLst>
          </p:cNvPr>
          <p:cNvGrpSpPr/>
          <p:nvPr/>
        </p:nvGrpSpPr>
        <p:grpSpPr>
          <a:xfrm>
            <a:off x="7437161" y="1371419"/>
            <a:ext cx="4612517" cy="4146276"/>
            <a:chOff x="6153797" y="1371419"/>
            <a:chExt cx="4612517" cy="4146276"/>
          </a:xfrm>
        </p:grpSpPr>
        <p:grpSp>
          <p:nvGrpSpPr>
            <p:cNvPr id="525" name="Group 524">
              <a:extLst>
                <a:ext uri="{FF2B5EF4-FFF2-40B4-BE49-F238E27FC236}">
                  <a16:creationId xmlns:a16="http://schemas.microsoft.com/office/drawing/2014/main" id="{270EA091-DCB5-0998-36DE-5B862C1BA1A0}"/>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7A748F69-C63F-A85D-787C-643F31AAABF4}"/>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4EDB7326-E6AD-B472-8D3D-5C1CD4436CE1}"/>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8EA5C667-CE8F-1C2A-281B-6FF882BD0400}"/>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sp>
        <p:nvSpPr>
          <p:cNvPr id="516" name="Mål med pil">
            <a:extLst>
              <a:ext uri="{FF2B5EF4-FFF2-40B4-BE49-F238E27FC236}">
                <a16:creationId xmlns:a16="http://schemas.microsoft.com/office/drawing/2014/main" id="{CBE4CB26-DBBA-6D0E-1AD8-1CD14CC870B5}"/>
              </a:ext>
            </a:extLst>
          </p:cNvPr>
          <p:cNvSpPr/>
          <p:nvPr/>
        </p:nvSpPr>
        <p:spPr>
          <a:xfrm>
            <a:off x="2792386"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sp>
        <p:nvSpPr>
          <p:cNvPr id="4" name="Freeform 3">
            <a:extLst>
              <a:ext uri="{FF2B5EF4-FFF2-40B4-BE49-F238E27FC236}">
                <a16:creationId xmlns:a16="http://schemas.microsoft.com/office/drawing/2014/main" id="{3442E683-CCAC-EDC8-1CFE-884DD0286149}"/>
              </a:ext>
            </a:extLst>
          </p:cNvPr>
          <p:cNvSpPr>
            <a:spLocks noChangeAspect="1"/>
          </p:cNvSpPr>
          <p:nvPr/>
        </p:nvSpPr>
        <p:spPr>
          <a:xfrm>
            <a:off x="2609364" y="409258"/>
            <a:ext cx="9540000" cy="5213941"/>
          </a:xfrm>
          <a:custGeom>
            <a:avLst/>
            <a:gdLst>
              <a:gd name="connsiteX0" fmla="*/ 4770000 w 9540000"/>
              <a:gd name="connsiteY0" fmla="*/ 0 h 5213941"/>
              <a:gd name="connsiteX1" fmla="*/ 9540000 w 9540000"/>
              <a:gd name="connsiteY1" fmla="*/ 4770000 h 5213941"/>
              <a:gd name="connsiteX2" fmla="*/ 9533793 w 9540000"/>
              <a:gd name="connsiteY2" fmla="*/ 5015464 h 5213941"/>
              <a:gd name="connsiteX3" fmla="*/ 9518701 w 9540000"/>
              <a:gd name="connsiteY3" fmla="*/ 5213941 h 5213941"/>
              <a:gd name="connsiteX4" fmla="*/ 21299 w 9540000"/>
              <a:gd name="connsiteY4" fmla="*/ 5213941 h 5213941"/>
              <a:gd name="connsiteX5" fmla="*/ 6207 w 9540000"/>
              <a:gd name="connsiteY5" fmla="*/ 5015464 h 5213941"/>
              <a:gd name="connsiteX6" fmla="*/ 0 w 9540000"/>
              <a:gd name="connsiteY6" fmla="*/ 4770000 h 5213941"/>
              <a:gd name="connsiteX7" fmla="*/ 4770000 w 9540000"/>
              <a:gd name="connsiteY7" fmla="*/ 0 h 52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40000" h="5213941">
                <a:moveTo>
                  <a:pt x="4770000" y="0"/>
                </a:moveTo>
                <a:cubicBezTo>
                  <a:pt x="7404398" y="0"/>
                  <a:pt x="9540000" y="2135602"/>
                  <a:pt x="9540000" y="4770000"/>
                </a:cubicBezTo>
                <a:cubicBezTo>
                  <a:pt x="9540000" y="4852325"/>
                  <a:pt x="9537915" y="4934163"/>
                  <a:pt x="9533793" y="5015464"/>
                </a:cubicBezTo>
                <a:lnTo>
                  <a:pt x="9518701" y="5213941"/>
                </a:lnTo>
                <a:lnTo>
                  <a:pt x="21299" y="5213941"/>
                </a:lnTo>
                <a:lnTo>
                  <a:pt x="6207" y="5015464"/>
                </a:lnTo>
                <a:cubicBezTo>
                  <a:pt x="2086" y="4934163"/>
                  <a:pt x="0" y="4852325"/>
                  <a:pt x="0" y="4770000"/>
                </a:cubicBezTo>
                <a:cubicBezTo>
                  <a:pt x="0" y="2135602"/>
                  <a:pt x="2135602" y="0"/>
                  <a:pt x="4770000" y="0"/>
                </a:cubicBezTo>
                <a:close/>
              </a:path>
            </a:pathLst>
          </a:custGeom>
          <a:solidFill>
            <a:schemeClr val="bg1">
              <a:alpha val="7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b-NO"/>
          </a:p>
        </p:txBody>
      </p:sp>
      <p:grpSp>
        <p:nvGrpSpPr>
          <p:cNvPr id="532" name="Digitalisering">
            <a:extLst>
              <a:ext uri="{FF2B5EF4-FFF2-40B4-BE49-F238E27FC236}">
                <a16:creationId xmlns:a16="http://schemas.microsoft.com/office/drawing/2014/main" id="{5000217A-06D1-59AF-A12F-7E8621A69EFC}"/>
              </a:ext>
            </a:extLst>
          </p:cNvPr>
          <p:cNvGrpSpPr/>
          <p:nvPr/>
        </p:nvGrpSpPr>
        <p:grpSpPr>
          <a:xfrm>
            <a:off x="8229742" y="3622141"/>
            <a:ext cx="3877845" cy="1772432"/>
            <a:chOff x="6496042" y="3791510"/>
            <a:chExt cx="3877845" cy="1772432"/>
          </a:xfrm>
        </p:grpSpPr>
        <p:sp>
          <p:nvSpPr>
            <p:cNvPr id="80" name="Freeform 79">
              <a:extLst>
                <a:ext uri="{FF2B5EF4-FFF2-40B4-BE49-F238E27FC236}">
                  <a16:creationId xmlns:a16="http://schemas.microsoft.com/office/drawing/2014/main" id="{45A34884-C8FD-92FC-9524-7A749B213CF2}"/>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20F36144-5D6A-FDB4-BDF6-6C8E04DF4FCB}"/>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2832B718-E9F2-D53C-CEAE-B5D057D21494}"/>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4022B969-2E98-4A56-A754-6D802A55BC5D}"/>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F2B827CC-FFDC-E667-055B-8F510050E70C}"/>
              </a:ext>
            </a:extLst>
          </p:cNvPr>
          <p:cNvGrpSpPr/>
          <p:nvPr/>
        </p:nvGrpSpPr>
        <p:grpSpPr>
          <a:xfrm>
            <a:off x="7683720" y="2300485"/>
            <a:ext cx="3508439" cy="3065834"/>
            <a:chOff x="6400356" y="2300485"/>
            <a:chExt cx="3508439" cy="3065834"/>
          </a:xfrm>
        </p:grpSpPr>
        <p:sp>
          <p:nvSpPr>
            <p:cNvPr id="77" name="Freeform 76">
              <a:extLst>
                <a:ext uri="{FF2B5EF4-FFF2-40B4-BE49-F238E27FC236}">
                  <a16:creationId xmlns:a16="http://schemas.microsoft.com/office/drawing/2014/main" id="{7B418F1B-2B12-E94C-D686-A4CC5B6A8CE9}"/>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CA596178-5F2E-C7B9-9A83-7C067C116F3F}"/>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6E2FBDDF-5818-991F-8B5E-ED0071821C81}"/>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095072A8-436F-78C7-4717-195A874E98EB}"/>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D2DE2487-C08B-1A52-66A1-4F22AB896B09}"/>
              </a:ext>
            </a:extLst>
          </p:cNvPr>
          <p:cNvGrpSpPr/>
          <p:nvPr/>
        </p:nvGrpSpPr>
        <p:grpSpPr>
          <a:xfrm>
            <a:off x="7512171" y="1442981"/>
            <a:ext cx="2475637" cy="3786074"/>
            <a:chOff x="6228807" y="1442981"/>
            <a:chExt cx="2475637" cy="3786074"/>
          </a:xfrm>
        </p:grpSpPr>
        <p:sp>
          <p:nvSpPr>
            <p:cNvPr id="125" name="Freeform 124">
              <a:extLst>
                <a:ext uri="{FF2B5EF4-FFF2-40B4-BE49-F238E27FC236}">
                  <a16:creationId xmlns:a16="http://schemas.microsoft.com/office/drawing/2014/main" id="{58DC3F58-C853-2986-3448-2C8A0C59CDE8}"/>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ECCBD5F7-EB3C-CA82-17B7-07A9F53BF95D}"/>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9DC3F28C-39F3-6A73-F06F-AC4B32ACD295}"/>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3387E31B-7A12-A1E6-BEB5-928F6C3A6B3F}"/>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2F234692-F51B-C876-A227-F1D96859DF42}"/>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E28AEF4D-E7B9-8277-A58B-E82298BD5E69}"/>
              </a:ext>
            </a:extLst>
          </p:cNvPr>
          <p:cNvGrpSpPr/>
          <p:nvPr/>
        </p:nvGrpSpPr>
        <p:grpSpPr>
          <a:xfrm>
            <a:off x="6474049" y="1311307"/>
            <a:ext cx="1810854" cy="3868556"/>
            <a:chOff x="5190685" y="1311307"/>
            <a:chExt cx="1810854" cy="3868556"/>
          </a:xfrm>
        </p:grpSpPr>
        <p:sp>
          <p:nvSpPr>
            <p:cNvPr id="128" name="Freeform 127">
              <a:extLst>
                <a:ext uri="{FF2B5EF4-FFF2-40B4-BE49-F238E27FC236}">
                  <a16:creationId xmlns:a16="http://schemas.microsoft.com/office/drawing/2014/main" id="{1209561D-E5D3-0FE6-AE3E-B94721C85997}"/>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974C5798-6488-2267-D595-491FE5239E1D}"/>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10292AE3-B7C5-5058-337C-8EF702019338}"/>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0CBA3436-E2AC-EB49-C85C-985E76AD2B62}"/>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CF38D4B2-4557-5ECC-8CDF-CC6059F99C7E}"/>
              </a:ext>
            </a:extLst>
          </p:cNvPr>
          <p:cNvGrpSpPr/>
          <p:nvPr/>
        </p:nvGrpSpPr>
        <p:grpSpPr>
          <a:xfrm>
            <a:off x="4770903" y="1443077"/>
            <a:ext cx="2475679" cy="3786054"/>
            <a:chOff x="3487539" y="1443077"/>
            <a:chExt cx="2475679" cy="3786054"/>
          </a:xfrm>
        </p:grpSpPr>
        <p:sp>
          <p:nvSpPr>
            <p:cNvPr id="233" name="Freeform 232">
              <a:extLst>
                <a:ext uri="{FF2B5EF4-FFF2-40B4-BE49-F238E27FC236}">
                  <a16:creationId xmlns:a16="http://schemas.microsoft.com/office/drawing/2014/main" id="{72182F59-2207-9C24-163F-7EAA7D207923}"/>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09F9DE71-9078-B462-2774-2C7AA56DB3D0}"/>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2F2FE4DA-D98D-B7A0-1BBE-FB664A657FBE}"/>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5A7C0720-0C7B-B6D7-29EE-69E2E9A293CE}"/>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773782CF-6546-8AA9-8482-D937DEB84CDC}"/>
              </a:ext>
            </a:extLst>
          </p:cNvPr>
          <p:cNvGrpSpPr/>
          <p:nvPr/>
        </p:nvGrpSpPr>
        <p:grpSpPr>
          <a:xfrm>
            <a:off x="3101694" y="2300389"/>
            <a:ext cx="4130874" cy="3263459"/>
            <a:chOff x="1818330" y="2300389"/>
            <a:chExt cx="4130874" cy="3263459"/>
          </a:xfrm>
        </p:grpSpPr>
        <p:sp>
          <p:nvSpPr>
            <p:cNvPr id="230" name="Freeform 229">
              <a:extLst>
                <a:ext uri="{FF2B5EF4-FFF2-40B4-BE49-F238E27FC236}">
                  <a16:creationId xmlns:a16="http://schemas.microsoft.com/office/drawing/2014/main" id="{8521DED4-5B16-B4D3-343F-483813B7F34F}"/>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FDE3799E-5804-4267-09E0-F037ECA94B11}"/>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07FE84D3-A419-36E2-C09B-DF14B324623B}"/>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8A3A4735-1A32-E348-530D-CA596092A806}"/>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E4DFB135-BFB5-0B2C-72A5-8CC03D0CC35E}"/>
              </a:ext>
            </a:extLst>
          </p:cNvPr>
          <p:cNvSpPr/>
          <p:nvPr/>
        </p:nvSpPr>
        <p:spPr>
          <a:xfrm>
            <a:off x="4577563"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01C3BB43-D8B1-06CE-3FAA-845E3D5A64D3}"/>
              </a:ext>
            </a:extLst>
          </p:cNvPr>
          <p:cNvSpPr/>
          <p:nvPr/>
        </p:nvSpPr>
        <p:spPr>
          <a:xfrm>
            <a:off x="6321619"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7ABEA682-800B-7405-FE02-35E845630EEA}"/>
              </a:ext>
            </a:extLst>
          </p:cNvPr>
          <p:cNvGrpSpPr/>
          <p:nvPr/>
        </p:nvGrpSpPr>
        <p:grpSpPr>
          <a:xfrm>
            <a:off x="4742933" y="2740797"/>
            <a:ext cx="5449893" cy="2398178"/>
            <a:chOff x="3459569" y="2740797"/>
            <a:chExt cx="5449893" cy="2398178"/>
          </a:xfrm>
        </p:grpSpPr>
        <p:sp>
          <p:nvSpPr>
            <p:cNvPr id="361" name="Freeform 360">
              <a:extLst>
                <a:ext uri="{FF2B5EF4-FFF2-40B4-BE49-F238E27FC236}">
                  <a16:creationId xmlns:a16="http://schemas.microsoft.com/office/drawing/2014/main" id="{CFF79D8B-C8E0-B216-C711-DC53C2B7B1AF}"/>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D28E7236-A82A-6E44-3948-FB34B477C229}"/>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DAD8225F-83AF-56F2-27D2-672CDC2B65DD}"/>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A9D24D76-3591-AE87-6A61-1F76B58E434C}"/>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FA2A64DB-8E7A-6AA7-0CBD-9F98611E86F9}"/>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AC8BD446-B09E-CBDC-2AB5-45115A8C17F6}"/>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1F8B1655-F831-8D41-D065-B13A8109A0E2}"/>
              </a:ext>
            </a:extLst>
          </p:cNvPr>
          <p:cNvPicPr>
            <a:picLocks noChangeAspect="1"/>
          </p:cNvPicPr>
          <p:nvPr/>
        </p:nvPicPr>
        <p:blipFill>
          <a:blip r:embed="rId3"/>
          <a:stretch>
            <a:fillRect/>
          </a:stretch>
        </p:blipFill>
        <p:spPr>
          <a:xfrm>
            <a:off x="6129382" y="3969078"/>
            <a:ext cx="2457244" cy="1840362"/>
          </a:xfrm>
          <a:prstGeom prst="rect">
            <a:avLst/>
          </a:prstGeom>
        </p:spPr>
      </p:pic>
      <p:sp>
        <p:nvSpPr>
          <p:cNvPr id="542" name="Rectangle 541">
            <a:extLst>
              <a:ext uri="{FF2B5EF4-FFF2-40B4-BE49-F238E27FC236}">
                <a16:creationId xmlns:a16="http://schemas.microsoft.com/office/drawing/2014/main" id="{520F8980-C0E8-85F0-DD75-0757FC7A1FFD}"/>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E3A95414-F8CB-7440-C6FB-24445D3C83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9594" y="5718588"/>
            <a:ext cx="1359540" cy="438736"/>
          </a:xfrm>
          <a:prstGeom prst="rect">
            <a:avLst/>
          </a:prstGeom>
        </p:spPr>
      </p:pic>
      <p:sp>
        <p:nvSpPr>
          <p:cNvPr id="6" name="TextBox 5">
            <a:extLst>
              <a:ext uri="{FF2B5EF4-FFF2-40B4-BE49-F238E27FC236}">
                <a16:creationId xmlns:a16="http://schemas.microsoft.com/office/drawing/2014/main" id="{E11C7DAA-D07C-7E66-B7F4-F5AB321A9B58}"/>
              </a:ext>
            </a:extLst>
          </p:cNvPr>
          <p:cNvSpPr txBox="1"/>
          <p:nvPr/>
        </p:nvSpPr>
        <p:spPr>
          <a:xfrm>
            <a:off x="403412" y="383241"/>
            <a:ext cx="2765008" cy="2950551"/>
          </a:xfrm>
          <a:prstGeom prst="rect">
            <a:avLst/>
          </a:prstGeom>
          <a:noFill/>
        </p:spPr>
        <p:txBody>
          <a:bodyPr wrap="square" lIns="0" tIns="0" rIns="0" bIns="0" rtlCol="0">
            <a:spAutoFit/>
          </a:bodyPr>
          <a:lstStyle/>
          <a:p>
            <a:pPr>
              <a:lnSpc>
                <a:spcPct val="110000"/>
              </a:lnSpc>
              <a:spcAft>
                <a:spcPts val="1200"/>
              </a:spcAft>
              <a:buClr>
                <a:srgbClr val="F16221"/>
              </a:buClr>
            </a:pPr>
            <a:r>
              <a:rPr lang="nb-NO" sz="2000" b="1" dirty="0">
                <a:solidFill>
                  <a:srgbClr val="28246C"/>
                </a:solidFill>
                <a:uFill>
                  <a:solidFill>
                    <a:srgbClr val="F16221"/>
                  </a:solidFill>
                </a:uFill>
                <a:ea typeface="Roboto" panose="02000000000000000000" pitchFamily="2" charset="0"/>
                <a:cs typeface="Roboto" panose="02000000000000000000" pitchFamily="2" charset="0"/>
              </a:rPr>
              <a:t>Digitalisering</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Tiltak som fører til forbedring av daglig drift er avgjørende</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Forenkle samhandling og bedre informasjonsdeling </a:t>
            </a:r>
          </a:p>
          <a:p>
            <a:pPr marL="177800" indent="-177800">
              <a:lnSpc>
                <a:spcPct val="110000"/>
              </a:lnSpc>
              <a:spcAft>
                <a:spcPts val="1200"/>
              </a:spcAft>
              <a:buClr>
                <a:srgbClr val="F16221"/>
              </a:buClr>
              <a:buFont typeface="Arial" panose="020B0604020202020204" pitchFamily="34" charset="0"/>
              <a:buChar char="•"/>
            </a:pPr>
            <a:r>
              <a:rPr lang="nb-NO" sz="1600" dirty="0">
                <a:ea typeface="Roboto" panose="02000000000000000000" pitchFamily="2" charset="0"/>
                <a:cs typeface="Roboto" panose="02000000000000000000" pitchFamily="2" charset="0"/>
              </a:rPr>
              <a:t>Frigjøre tid, som de ansatte kan bruke på pasienter og brukere  </a:t>
            </a:r>
          </a:p>
        </p:txBody>
      </p:sp>
    </p:spTree>
    <p:extLst>
      <p:ext uri="{BB962C8B-B14F-4D97-AF65-F5344CB8AC3E}">
        <p14:creationId xmlns:p14="http://schemas.microsoft.com/office/powerpoint/2010/main" val="249662681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9E06C7-1CD8-6621-FCBE-35E29F0CC289}"/>
              </a:ext>
            </a:extLst>
          </p:cNvPr>
          <p:cNvSpPr>
            <a:spLocks noGrp="1"/>
          </p:cNvSpPr>
          <p:nvPr>
            <p:ph type="sldNum" sz="quarter" idx="12"/>
          </p:nvPr>
        </p:nvSpPr>
        <p:spPr/>
        <p:txBody>
          <a:bodyPr/>
          <a:lstStyle/>
          <a:p>
            <a:fld id="{B34EDD09-BF3E-D547-AB07-D5CB3C7C5447}" type="slidenum">
              <a:rPr lang="nb-NO" smtClean="0"/>
              <a:t>18</a:t>
            </a:fld>
            <a:endParaRPr lang="nb-NO"/>
          </a:p>
        </p:txBody>
      </p:sp>
      <p:sp>
        <p:nvSpPr>
          <p:cNvPr id="3" name="Title 2">
            <a:extLst>
              <a:ext uri="{FF2B5EF4-FFF2-40B4-BE49-F238E27FC236}">
                <a16:creationId xmlns:a16="http://schemas.microsoft.com/office/drawing/2014/main" id="{C1EBA7B3-7CEE-BDC9-5B97-B5ECF7020F6F}"/>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7DB63B0F-66C9-A57B-D150-D25F0FA9EB2D}"/>
              </a:ext>
            </a:extLst>
          </p:cNvPr>
          <p:cNvGrpSpPr/>
          <p:nvPr/>
        </p:nvGrpSpPr>
        <p:grpSpPr>
          <a:xfrm>
            <a:off x="3997380" y="811942"/>
            <a:ext cx="4197266" cy="4676321"/>
            <a:chOff x="3997380" y="811942"/>
            <a:chExt cx="4197266" cy="4676321"/>
          </a:xfrm>
        </p:grpSpPr>
        <p:grpSp>
          <p:nvGrpSpPr>
            <p:cNvPr id="523" name="Group 522">
              <a:extLst>
                <a:ext uri="{FF2B5EF4-FFF2-40B4-BE49-F238E27FC236}">
                  <a16:creationId xmlns:a16="http://schemas.microsoft.com/office/drawing/2014/main" id="{934A9C06-3D33-D84D-409A-ED931842F1AD}"/>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24AE2875-2B04-2293-86AA-8E3BDF70C8A1}"/>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EA035A4C-082B-4CA2-1F7E-21A71EFD7E69}"/>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2DF6B5D0-7038-0B3E-EE8C-B74700C95F7D}"/>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70A85D88-621B-6D04-F0DD-A0B1189AB35E}"/>
              </a:ext>
            </a:extLst>
          </p:cNvPr>
          <p:cNvGrpSpPr/>
          <p:nvPr/>
        </p:nvGrpSpPr>
        <p:grpSpPr>
          <a:xfrm>
            <a:off x="1425687" y="1371376"/>
            <a:ext cx="4612541" cy="4146317"/>
            <a:chOff x="1425687" y="1371376"/>
            <a:chExt cx="4612541" cy="4146317"/>
          </a:xfrm>
        </p:grpSpPr>
        <p:sp>
          <p:nvSpPr>
            <p:cNvPr id="9" name="Freeform 8">
              <a:extLst>
                <a:ext uri="{FF2B5EF4-FFF2-40B4-BE49-F238E27FC236}">
                  <a16:creationId xmlns:a16="http://schemas.microsoft.com/office/drawing/2014/main" id="{BF59E643-26FE-3162-C020-7492C018400B}"/>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40F6A807-655B-A283-AADC-908B90137174}"/>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D897281D-7BFF-FC96-B3BD-A5E1CA70D5E5}"/>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008B1468-49D3-9575-4D93-7A6EF28ABCC8}"/>
              </a:ext>
            </a:extLst>
          </p:cNvPr>
          <p:cNvGrpSpPr/>
          <p:nvPr/>
        </p:nvGrpSpPr>
        <p:grpSpPr>
          <a:xfrm>
            <a:off x="6153797" y="1371419"/>
            <a:ext cx="4612517" cy="4146276"/>
            <a:chOff x="6153797" y="1371419"/>
            <a:chExt cx="4612517" cy="4146276"/>
          </a:xfrm>
        </p:grpSpPr>
        <p:grpSp>
          <p:nvGrpSpPr>
            <p:cNvPr id="525" name="Group 524">
              <a:extLst>
                <a:ext uri="{FF2B5EF4-FFF2-40B4-BE49-F238E27FC236}">
                  <a16:creationId xmlns:a16="http://schemas.microsoft.com/office/drawing/2014/main" id="{4ADAA61B-2239-8C9F-95B4-6E83B9479CC9}"/>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338FF464-42CE-685B-0378-D15855D4A527}"/>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23728E90-83EA-5A8D-500F-02E452638A31}"/>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5C36A65E-2BA3-C3C4-9184-E0C52CB798D9}"/>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grpSp>
        <p:nvGrpSpPr>
          <p:cNvPr id="532" name="Digitalisering">
            <a:extLst>
              <a:ext uri="{FF2B5EF4-FFF2-40B4-BE49-F238E27FC236}">
                <a16:creationId xmlns:a16="http://schemas.microsoft.com/office/drawing/2014/main" id="{8FC4E568-91A3-D9D4-5228-283DB26F8865}"/>
              </a:ext>
            </a:extLst>
          </p:cNvPr>
          <p:cNvGrpSpPr/>
          <p:nvPr/>
        </p:nvGrpSpPr>
        <p:grpSpPr>
          <a:xfrm>
            <a:off x="6496042" y="3791510"/>
            <a:ext cx="3877845" cy="1772432"/>
            <a:chOff x="6496042" y="3791510"/>
            <a:chExt cx="3877845" cy="1772432"/>
          </a:xfrm>
        </p:grpSpPr>
        <p:sp>
          <p:nvSpPr>
            <p:cNvPr id="80" name="Freeform 79">
              <a:extLst>
                <a:ext uri="{FF2B5EF4-FFF2-40B4-BE49-F238E27FC236}">
                  <a16:creationId xmlns:a16="http://schemas.microsoft.com/office/drawing/2014/main" id="{5E90212D-F112-FE0A-6A71-DD87405A862C}"/>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415DCEF9-A658-C120-67A8-404B28A4C604}"/>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1CA12E1B-F2DD-78DA-AD16-BB94435AC118}"/>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241FE72C-6B5F-5C62-A785-11215C507BBB}"/>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8B9D09E8-A4C6-FF73-DE61-7F4F99D4E12F}"/>
              </a:ext>
            </a:extLst>
          </p:cNvPr>
          <p:cNvGrpSpPr/>
          <p:nvPr/>
        </p:nvGrpSpPr>
        <p:grpSpPr>
          <a:xfrm>
            <a:off x="6400356" y="2300485"/>
            <a:ext cx="3508439" cy="3065834"/>
            <a:chOff x="6400356" y="2300485"/>
            <a:chExt cx="3508439" cy="3065834"/>
          </a:xfrm>
        </p:grpSpPr>
        <p:sp>
          <p:nvSpPr>
            <p:cNvPr id="77" name="Freeform 76">
              <a:extLst>
                <a:ext uri="{FF2B5EF4-FFF2-40B4-BE49-F238E27FC236}">
                  <a16:creationId xmlns:a16="http://schemas.microsoft.com/office/drawing/2014/main" id="{35A28566-25C1-3E04-5E18-4EADC0153CCF}"/>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0B9396D9-E5B3-68F5-D489-C9E343CAB3A7}"/>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B50F12C8-A890-334A-A008-70BDDB0A7373}"/>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26F409BE-36A3-F617-925A-67726EAED2B5}"/>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9D0EAD9D-F802-8B48-8BDA-1E3A04B49822}"/>
              </a:ext>
            </a:extLst>
          </p:cNvPr>
          <p:cNvGrpSpPr/>
          <p:nvPr/>
        </p:nvGrpSpPr>
        <p:grpSpPr>
          <a:xfrm>
            <a:off x="6228807" y="1442981"/>
            <a:ext cx="2475637" cy="3786074"/>
            <a:chOff x="6228807" y="1442981"/>
            <a:chExt cx="2475637" cy="3786074"/>
          </a:xfrm>
        </p:grpSpPr>
        <p:sp>
          <p:nvSpPr>
            <p:cNvPr id="125" name="Freeform 124">
              <a:extLst>
                <a:ext uri="{FF2B5EF4-FFF2-40B4-BE49-F238E27FC236}">
                  <a16:creationId xmlns:a16="http://schemas.microsoft.com/office/drawing/2014/main" id="{B911DC11-D930-4D3F-D55D-FA17CD44BAD4}"/>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01F07ED5-5A2F-B209-8683-BC7223DEDBEB}"/>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CBA1EBCC-8AFA-E428-B666-86CC59FAE6E3}"/>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B40DC3D0-317E-AE81-855F-69D6852E7E8A}"/>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4F49AAF4-7876-0DB6-B31D-909339262E7B}"/>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88194D75-648F-4390-505F-A842F88AE9A3}"/>
              </a:ext>
            </a:extLst>
          </p:cNvPr>
          <p:cNvGrpSpPr/>
          <p:nvPr/>
        </p:nvGrpSpPr>
        <p:grpSpPr>
          <a:xfrm>
            <a:off x="5190685" y="1311307"/>
            <a:ext cx="1810854" cy="3868556"/>
            <a:chOff x="5190685" y="1311307"/>
            <a:chExt cx="1810854" cy="3868556"/>
          </a:xfrm>
        </p:grpSpPr>
        <p:sp>
          <p:nvSpPr>
            <p:cNvPr id="128" name="Freeform 127">
              <a:extLst>
                <a:ext uri="{FF2B5EF4-FFF2-40B4-BE49-F238E27FC236}">
                  <a16:creationId xmlns:a16="http://schemas.microsoft.com/office/drawing/2014/main" id="{47EA82AE-D4AF-DFB2-CCD7-E2A540CA8BAB}"/>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313966C3-7CFD-4A88-B0EA-51EB9F2B80C2}"/>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C7B1077F-27CE-281D-699C-4E4B79235AB7}"/>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6899CB5D-2409-DE57-EE67-9C0CBB102DFF}"/>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134244D0-6857-E9BD-8A3D-A3BA2395FBAD}"/>
              </a:ext>
            </a:extLst>
          </p:cNvPr>
          <p:cNvGrpSpPr/>
          <p:nvPr/>
        </p:nvGrpSpPr>
        <p:grpSpPr>
          <a:xfrm>
            <a:off x="3487539" y="1443077"/>
            <a:ext cx="2475679" cy="3786054"/>
            <a:chOff x="3487539" y="1443077"/>
            <a:chExt cx="2475679" cy="3786054"/>
          </a:xfrm>
        </p:grpSpPr>
        <p:sp>
          <p:nvSpPr>
            <p:cNvPr id="233" name="Freeform 232">
              <a:extLst>
                <a:ext uri="{FF2B5EF4-FFF2-40B4-BE49-F238E27FC236}">
                  <a16:creationId xmlns:a16="http://schemas.microsoft.com/office/drawing/2014/main" id="{2A45BFD6-BDBF-7CCD-1591-C9555291B3C9}"/>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56FCA672-76DC-3AFD-F73B-9E2F16ED1E82}"/>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0459FA8D-FBF4-2A8C-5275-9E20CCBBFEC7}"/>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54239B2D-1F7B-375B-7818-40180359745D}"/>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8710FE5A-168E-B542-E6AB-ABE75C008A85}"/>
              </a:ext>
            </a:extLst>
          </p:cNvPr>
          <p:cNvGrpSpPr/>
          <p:nvPr/>
        </p:nvGrpSpPr>
        <p:grpSpPr>
          <a:xfrm>
            <a:off x="1818330" y="2300389"/>
            <a:ext cx="4130874" cy="3263459"/>
            <a:chOff x="1818330" y="2300389"/>
            <a:chExt cx="4130874" cy="3263459"/>
          </a:xfrm>
        </p:grpSpPr>
        <p:sp>
          <p:nvSpPr>
            <p:cNvPr id="230" name="Freeform 229">
              <a:extLst>
                <a:ext uri="{FF2B5EF4-FFF2-40B4-BE49-F238E27FC236}">
                  <a16:creationId xmlns:a16="http://schemas.microsoft.com/office/drawing/2014/main" id="{98B366D9-CCCA-A359-78EC-F43ED2107A3E}"/>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AEAB2220-13E6-7523-B890-E195B20F80C8}"/>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F6C9401F-8A66-C247-BDD3-2AC82805EFEB}"/>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0A1127B8-DAAB-C6F8-6740-70A8F807243E}"/>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938E5E0C-4A6F-AB07-AADA-386F0860150A}"/>
              </a:ext>
            </a:extLst>
          </p:cNvPr>
          <p:cNvSpPr/>
          <p:nvPr/>
        </p:nvSpPr>
        <p:spPr>
          <a:xfrm>
            <a:off x="3294199"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DCD4A16F-E76F-E36A-95DE-0E6EB504857C}"/>
              </a:ext>
            </a:extLst>
          </p:cNvPr>
          <p:cNvSpPr/>
          <p:nvPr/>
        </p:nvSpPr>
        <p:spPr>
          <a:xfrm>
            <a:off x="5038255"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sp>
        <p:nvSpPr>
          <p:cNvPr id="516" name="Mål med pil">
            <a:extLst>
              <a:ext uri="{FF2B5EF4-FFF2-40B4-BE49-F238E27FC236}">
                <a16:creationId xmlns:a16="http://schemas.microsoft.com/office/drawing/2014/main" id="{ECE1DDBC-4277-9CDE-FF3C-5A23F8F7D1DD}"/>
              </a:ext>
            </a:extLst>
          </p:cNvPr>
          <p:cNvSpPr/>
          <p:nvPr/>
        </p:nvSpPr>
        <p:spPr>
          <a:xfrm>
            <a:off x="1509022"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804DF633-E6E7-9CC9-B9D6-102F49A4A8EB}"/>
              </a:ext>
            </a:extLst>
          </p:cNvPr>
          <p:cNvGrpSpPr/>
          <p:nvPr/>
        </p:nvGrpSpPr>
        <p:grpSpPr>
          <a:xfrm>
            <a:off x="3459569" y="2740797"/>
            <a:ext cx="5449893" cy="2398178"/>
            <a:chOff x="3459569" y="2740797"/>
            <a:chExt cx="5449893" cy="2398178"/>
          </a:xfrm>
        </p:grpSpPr>
        <p:sp>
          <p:nvSpPr>
            <p:cNvPr id="361" name="Freeform 360">
              <a:extLst>
                <a:ext uri="{FF2B5EF4-FFF2-40B4-BE49-F238E27FC236}">
                  <a16:creationId xmlns:a16="http://schemas.microsoft.com/office/drawing/2014/main" id="{39CBBAC4-1B37-88CA-120C-0281853C98CF}"/>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1450686D-B4B5-5460-3F2E-D012B7DE880B}"/>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446F4860-4913-C106-2D63-7C5824DFF630}"/>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D692EE77-45A6-B0A7-D8AC-0BFBEF13378A}"/>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BAD87739-0CE4-2D67-A845-65C21BED8420}"/>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C27079E9-1F50-947E-F60F-FB6E0A2C47EF}"/>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B204D95A-19FA-4498-C71D-27422C836D0A}"/>
              </a:ext>
            </a:extLst>
          </p:cNvPr>
          <p:cNvPicPr>
            <a:picLocks noChangeAspect="1"/>
          </p:cNvPicPr>
          <p:nvPr/>
        </p:nvPicPr>
        <p:blipFill>
          <a:blip r:embed="rId3"/>
          <a:stretch>
            <a:fillRect/>
          </a:stretch>
        </p:blipFill>
        <p:spPr>
          <a:xfrm>
            <a:off x="4846018" y="3969078"/>
            <a:ext cx="2457244" cy="1840362"/>
          </a:xfrm>
          <a:prstGeom prst="rect">
            <a:avLst/>
          </a:prstGeom>
        </p:spPr>
      </p:pic>
      <p:sp>
        <p:nvSpPr>
          <p:cNvPr id="542" name="Rectangle 541">
            <a:extLst>
              <a:ext uri="{FF2B5EF4-FFF2-40B4-BE49-F238E27FC236}">
                <a16:creationId xmlns:a16="http://schemas.microsoft.com/office/drawing/2014/main" id="{D0FD9EA6-6AFC-361C-14BD-91C1C569985B}"/>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1CB32ABE-A237-EA96-9A11-62C8E0E402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16230" y="5718588"/>
            <a:ext cx="1359540" cy="438736"/>
          </a:xfrm>
          <a:prstGeom prst="rect">
            <a:avLst/>
          </a:prstGeom>
        </p:spPr>
      </p:pic>
    </p:spTree>
    <p:extLst>
      <p:ext uri="{BB962C8B-B14F-4D97-AF65-F5344CB8AC3E}">
        <p14:creationId xmlns:p14="http://schemas.microsoft.com/office/powerpoint/2010/main" val="3396586778"/>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97457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7F4CAA-40D5-877C-0E68-A64C6B57CF8D}"/>
              </a:ext>
            </a:extLst>
          </p:cNvPr>
          <p:cNvSpPr>
            <a:spLocks noGrp="1"/>
          </p:cNvSpPr>
          <p:nvPr>
            <p:ph type="title"/>
          </p:nvPr>
        </p:nvSpPr>
        <p:spPr>
          <a:xfrm>
            <a:off x="695325" y="620713"/>
            <a:ext cx="10801350" cy="5534760"/>
          </a:xfrm>
        </p:spPr>
        <p:txBody>
          <a:bodyPr>
            <a:normAutofit/>
          </a:bodyPr>
          <a:lstStyle/>
          <a:p>
            <a:pPr>
              <a:lnSpc>
                <a:spcPct val="100000"/>
              </a:lnSpc>
            </a:pPr>
            <a:r>
              <a:rPr lang="nb-NO" sz="2000" b="1" dirty="0">
                <a:latin typeface="+mn-lt"/>
              </a:rPr>
              <a:t>VISJON:</a:t>
            </a:r>
            <a:br>
              <a:rPr lang="nb-NO" sz="2000" b="1" dirty="0">
                <a:latin typeface="+mn-lt"/>
              </a:rPr>
            </a:br>
            <a:br>
              <a:rPr lang="nb-NO" sz="2000" b="1" dirty="0">
                <a:latin typeface="+mn-lt"/>
              </a:rPr>
            </a:br>
            <a:r>
              <a:rPr lang="nb-NO" dirty="0"/>
              <a:t>Helse- og omsorgstjenesten unngår pasientskader som kan forebygges og fanger tidlig opp nye risikofaktorer</a:t>
            </a:r>
          </a:p>
        </p:txBody>
      </p:sp>
      <p:sp>
        <p:nvSpPr>
          <p:cNvPr id="3" name="Slide Number Placeholder 2">
            <a:extLst>
              <a:ext uri="{FF2B5EF4-FFF2-40B4-BE49-F238E27FC236}">
                <a16:creationId xmlns:a16="http://schemas.microsoft.com/office/drawing/2014/main" id="{C51C2CC8-D531-8EFA-2292-404346B2A2C7}"/>
              </a:ext>
            </a:extLst>
          </p:cNvPr>
          <p:cNvSpPr>
            <a:spLocks noGrp="1"/>
          </p:cNvSpPr>
          <p:nvPr>
            <p:ph type="sldNum" sz="quarter" idx="12"/>
          </p:nvPr>
        </p:nvSpPr>
        <p:spPr/>
        <p:txBody>
          <a:bodyPr/>
          <a:lstStyle/>
          <a:p>
            <a:fld id="{341FD356-1CC0-514B-B5D9-F98600AAE6F5}" type="slidenum">
              <a:rPr lang="nb-NO" smtClean="0"/>
              <a:pPr/>
              <a:t>2</a:t>
            </a:fld>
            <a:endParaRPr lang="nb-NO" dirty="0"/>
          </a:p>
        </p:txBody>
      </p:sp>
    </p:spTree>
    <p:extLst>
      <p:ext uri="{BB962C8B-B14F-4D97-AF65-F5344CB8AC3E}">
        <p14:creationId xmlns:p14="http://schemas.microsoft.com/office/powerpoint/2010/main" val="336766769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74B7BB-B0E6-797C-42AD-5DFD4C5832C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1294170-9D93-D18C-DA8D-A9374EEE51F5}"/>
              </a:ext>
            </a:extLst>
          </p:cNvPr>
          <p:cNvSpPr>
            <a:spLocks noGrp="1"/>
          </p:cNvSpPr>
          <p:nvPr>
            <p:ph type="title"/>
          </p:nvPr>
        </p:nvSpPr>
        <p:spPr>
          <a:xfrm>
            <a:off x="695325" y="620713"/>
            <a:ext cx="10801350" cy="2808287"/>
          </a:xfrm>
          <a:noFill/>
        </p:spPr>
        <p:txBody>
          <a:bodyPr>
            <a:noAutofit/>
          </a:bodyPr>
          <a:lstStyle/>
          <a:p>
            <a:pPr>
              <a:lnSpc>
                <a:spcPct val="100000"/>
              </a:lnSpc>
            </a:pPr>
            <a:r>
              <a:rPr kumimoji="0" lang="nb-NO" sz="2000" b="1" i="0" u="none" strike="noStrike" kern="1200" cap="none" spc="0" normalizeH="0" baseline="0" noProof="0" dirty="0">
                <a:ln>
                  <a:noFill/>
                </a:ln>
                <a:solidFill>
                  <a:srgbClr val="FFFFFF"/>
                </a:solidFill>
                <a:effectLst/>
                <a:uLnTx/>
                <a:uFillTx/>
                <a:latin typeface="Roboto"/>
                <a:ea typeface="Roboto Light" panose="02000000000000000000" pitchFamily="2" charset="0"/>
              </a:rPr>
              <a:t>KJERNEN I RAMMEVERKET:</a:t>
            </a:r>
            <a:br>
              <a:rPr kumimoji="0" lang="nb-NO" sz="2000" b="1" i="0" u="none" strike="noStrike" kern="1200" cap="none" spc="0" normalizeH="0" baseline="0" noProof="0" dirty="0">
                <a:ln>
                  <a:noFill/>
                </a:ln>
                <a:solidFill>
                  <a:srgbClr val="FFFFFF"/>
                </a:solidFill>
                <a:effectLst/>
                <a:uLnTx/>
                <a:uFillTx/>
                <a:latin typeface="Roboto"/>
                <a:ea typeface="Roboto Light" panose="02000000000000000000" pitchFamily="2" charset="0"/>
              </a:rPr>
            </a:br>
            <a:br>
              <a:rPr kumimoji="0" lang="nb-NO" sz="2000" b="1" i="0" u="none" strike="noStrike" kern="1200" cap="none" spc="0" normalizeH="0" baseline="0" noProof="0" dirty="0">
                <a:ln>
                  <a:noFill/>
                </a:ln>
                <a:solidFill>
                  <a:srgbClr val="FFFFFF"/>
                </a:solidFill>
                <a:effectLst/>
                <a:uLnTx/>
                <a:uFillTx/>
                <a:latin typeface="Roboto"/>
                <a:ea typeface="Roboto Light" panose="02000000000000000000" pitchFamily="2" charset="0"/>
              </a:rPr>
            </a:br>
            <a:r>
              <a:rPr lang="nb-NO" noProof="0" dirty="0"/>
              <a:t>Det skal være trygt både å motta og å gi helse- og omsorgstjenester </a:t>
            </a:r>
          </a:p>
        </p:txBody>
      </p:sp>
      <p:sp>
        <p:nvSpPr>
          <p:cNvPr id="3" name="Slide Number Placeholder 2">
            <a:extLst>
              <a:ext uri="{FF2B5EF4-FFF2-40B4-BE49-F238E27FC236}">
                <a16:creationId xmlns:a16="http://schemas.microsoft.com/office/drawing/2014/main" id="{CFA7C066-5DEA-E155-37E7-D56DE1503A39}"/>
              </a:ext>
            </a:extLst>
          </p:cNvPr>
          <p:cNvSpPr>
            <a:spLocks noGrp="1"/>
          </p:cNvSpPr>
          <p:nvPr>
            <p:ph type="sldNum" sz="quarter" idx="12"/>
          </p:nvPr>
        </p:nvSpPr>
        <p:spPr>
          <a:xfrm>
            <a:off x="10417174" y="6460962"/>
            <a:ext cx="1441449" cy="244800"/>
          </a:xfrm>
        </p:spPr>
        <p:txBody>
          <a:bodyPr/>
          <a:lstStyle/>
          <a:p>
            <a:fld id="{341FD356-1CC0-514B-B5D9-F98600AAE6F5}" type="slidenum">
              <a:rPr lang="nb-NO" smtClean="0"/>
              <a:pPr/>
              <a:t>3</a:t>
            </a:fld>
            <a:endParaRPr lang="nb-NO" dirty="0"/>
          </a:p>
        </p:txBody>
      </p:sp>
    </p:spTree>
    <p:extLst>
      <p:ext uri="{BB962C8B-B14F-4D97-AF65-F5344CB8AC3E}">
        <p14:creationId xmlns:p14="http://schemas.microsoft.com/office/powerpoint/2010/main" val="823469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C6B26AF-8D03-F094-4664-8FCAF60460D3}"/>
              </a:ext>
            </a:extLst>
          </p:cNvPr>
          <p:cNvSpPr>
            <a:spLocks noGrp="1"/>
          </p:cNvSpPr>
          <p:nvPr>
            <p:ph type="sldNum" sz="quarter" idx="12"/>
          </p:nvPr>
        </p:nvSpPr>
        <p:spPr/>
        <p:txBody>
          <a:bodyPr/>
          <a:lstStyle/>
          <a:p>
            <a:fld id="{B34EDD09-BF3E-D547-AB07-D5CB3C7C5447}" type="slidenum">
              <a:rPr lang="nb-NO" smtClean="0"/>
              <a:t>4</a:t>
            </a:fld>
            <a:endParaRPr lang="nb-NO"/>
          </a:p>
        </p:txBody>
      </p:sp>
      <p:sp>
        <p:nvSpPr>
          <p:cNvPr id="3" name="Title 2">
            <a:extLst>
              <a:ext uri="{FF2B5EF4-FFF2-40B4-BE49-F238E27FC236}">
                <a16:creationId xmlns:a16="http://schemas.microsoft.com/office/drawing/2014/main" id="{249BFEF6-72C5-4E1F-B046-ECF1966EB8F2}"/>
              </a:ext>
            </a:extLst>
          </p:cNvPr>
          <p:cNvSpPr>
            <a:spLocks noGrp="1"/>
          </p:cNvSpPr>
          <p:nvPr>
            <p:ph type="title"/>
          </p:nvPr>
        </p:nvSpPr>
        <p:spPr/>
        <p:txBody>
          <a:bodyPr/>
          <a:lstStyle/>
          <a:p>
            <a:endParaRPr lang="nb-NO"/>
          </a:p>
        </p:txBody>
      </p:sp>
      <p:grpSp>
        <p:nvGrpSpPr>
          <p:cNvPr id="578" name="Group 577">
            <a:extLst>
              <a:ext uri="{FF2B5EF4-FFF2-40B4-BE49-F238E27FC236}">
                <a16:creationId xmlns:a16="http://schemas.microsoft.com/office/drawing/2014/main" id="{51CBA5CA-A6C3-AA14-18D5-355CB29135AF}"/>
              </a:ext>
            </a:extLst>
          </p:cNvPr>
          <p:cNvGrpSpPr/>
          <p:nvPr/>
        </p:nvGrpSpPr>
        <p:grpSpPr>
          <a:xfrm>
            <a:off x="4417383" y="673337"/>
            <a:ext cx="5377103" cy="594276"/>
            <a:chOff x="3433320" y="392578"/>
            <a:chExt cx="5377103" cy="594276"/>
          </a:xfrm>
        </p:grpSpPr>
        <p:sp>
          <p:nvSpPr>
            <p:cNvPr id="16" name="Freeform 15">
              <a:extLst>
                <a:ext uri="{FF2B5EF4-FFF2-40B4-BE49-F238E27FC236}">
                  <a16:creationId xmlns:a16="http://schemas.microsoft.com/office/drawing/2014/main" id="{D91567A9-32FD-3C4C-21F0-45996E92B321}"/>
                </a:ext>
              </a:extLst>
            </p:cNvPr>
            <p:cNvSpPr/>
            <p:nvPr/>
          </p:nvSpPr>
          <p:spPr>
            <a:xfrm>
              <a:off x="3433320" y="392578"/>
              <a:ext cx="5377103" cy="130569"/>
            </a:xfrm>
            <a:custGeom>
              <a:avLst/>
              <a:gdLst>
                <a:gd name="connsiteX0" fmla="*/ 5377104 w 5377103"/>
                <a:gd name="connsiteY0" fmla="*/ 130569 h 130569"/>
                <a:gd name="connsiteX1" fmla="*/ 0 w 5377103"/>
                <a:gd name="connsiteY1" fmla="*/ 130569 h 130569"/>
                <a:gd name="connsiteX2" fmla="*/ 0 w 5377103"/>
                <a:gd name="connsiteY2" fmla="*/ 52850 h 130569"/>
                <a:gd name="connsiteX3" fmla="*/ 52865 w 5377103"/>
                <a:gd name="connsiteY3" fmla="*/ 0 h 130569"/>
                <a:gd name="connsiteX4" fmla="*/ 5324238 w 5377103"/>
                <a:gd name="connsiteY4" fmla="*/ 0 h 130569"/>
                <a:gd name="connsiteX5" fmla="*/ 5377104 w 5377103"/>
                <a:gd name="connsiteY5" fmla="*/ 52850 h 130569"/>
                <a:gd name="connsiteX6" fmla="*/ 5377104 w 5377103"/>
                <a:gd name="connsiteY6" fmla="*/ 130569 h 13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7103" h="130569">
                  <a:moveTo>
                    <a:pt x="5377104" y="130569"/>
                  </a:moveTo>
                  <a:lnTo>
                    <a:pt x="0" y="130569"/>
                  </a:lnTo>
                  <a:lnTo>
                    <a:pt x="0" y="52850"/>
                  </a:lnTo>
                  <a:cubicBezTo>
                    <a:pt x="0" y="23627"/>
                    <a:pt x="23696" y="0"/>
                    <a:pt x="52865" y="0"/>
                  </a:cubicBezTo>
                  <a:lnTo>
                    <a:pt x="5324238" y="0"/>
                  </a:lnTo>
                  <a:cubicBezTo>
                    <a:pt x="5353470" y="0"/>
                    <a:pt x="5377104" y="23689"/>
                    <a:pt x="5377104" y="52850"/>
                  </a:cubicBezTo>
                  <a:lnTo>
                    <a:pt x="5377104" y="130569"/>
                  </a:lnTo>
                  <a:close/>
                </a:path>
              </a:pathLst>
            </a:custGeom>
            <a:solidFill>
              <a:srgbClr val="1E0072"/>
            </a:solidFill>
            <a:ln w="6214" cap="flat">
              <a:noFill/>
              <a:prstDash val="solid"/>
              <a:miter/>
            </a:ln>
          </p:spPr>
          <p:txBody>
            <a:bodyPr rtlCol="0" anchor="ctr"/>
            <a:lstStyle/>
            <a:p>
              <a:endParaRPr lang="nb-NO"/>
            </a:p>
          </p:txBody>
        </p:sp>
        <p:grpSp>
          <p:nvGrpSpPr>
            <p:cNvPr id="17" name="Graphic 4">
              <a:extLst>
                <a:ext uri="{FF2B5EF4-FFF2-40B4-BE49-F238E27FC236}">
                  <a16:creationId xmlns:a16="http://schemas.microsoft.com/office/drawing/2014/main" id="{72BAEFF8-1E85-6E9E-89C1-39D3DEA7C339}"/>
                </a:ext>
              </a:extLst>
            </p:cNvPr>
            <p:cNvGrpSpPr/>
            <p:nvPr/>
          </p:nvGrpSpPr>
          <p:grpSpPr>
            <a:xfrm>
              <a:off x="3433320" y="523147"/>
              <a:ext cx="5377103" cy="463707"/>
              <a:chOff x="3433320" y="523147"/>
              <a:chExt cx="5377103" cy="463707"/>
            </a:xfrm>
          </p:grpSpPr>
          <p:sp>
            <p:nvSpPr>
              <p:cNvPr id="18" name="Freeform 17">
                <a:extLst>
                  <a:ext uri="{FF2B5EF4-FFF2-40B4-BE49-F238E27FC236}">
                    <a16:creationId xmlns:a16="http://schemas.microsoft.com/office/drawing/2014/main" id="{57C40A40-8AD5-6596-85D2-681CC6090E61}"/>
                  </a:ext>
                </a:extLst>
              </p:cNvPr>
              <p:cNvSpPr/>
              <p:nvPr/>
            </p:nvSpPr>
            <p:spPr>
              <a:xfrm>
                <a:off x="3436430" y="526256"/>
                <a:ext cx="5370946" cy="457490"/>
              </a:xfrm>
              <a:custGeom>
                <a:avLst/>
                <a:gdLst>
                  <a:gd name="connsiteX0" fmla="*/ 49756 w 5370946"/>
                  <a:gd name="connsiteY0" fmla="*/ 457490 h 457490"/>
                  <a:gd name="connsiteX1" fmla="*/ 0 w 5370946"/>
                  <a:gd name="connsiteY1" fmla="*/ 407749 h 457490"/>
                  <a:gd name="connsiteX2" fmla="*/ 0 w 5370946"/>
                  <a:gd name="connsiteY2" fmla="*/ 0 h 457490"/>
                  <a:gd name="connsiteX3" fmla="*/ 5370946 w 5370946"/>
                  <a:gd name="connsiteY3" fmla="*/ 0 h 457490"/>
                  <a:gd name="connsiteX4" fmla="*/ 5370946 w 5370946"/>
                  <a:gd name="connsiteY4" fmla="*/ 407749 h 457490"/>
                  <a:gd name="connsiteX5" fmla="*/ 5321191 w 5370946"/>
                  <a:gd name="connsiteY5" fmla="*/ 457490 h 457490"/>
                  <a:gd name="connsiteX6" fmla="*/ 49756 w 5370946"/>
                  <a:gd name="connsiteY6" fmla="*/ 457490 h 45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0946" h="457490">
                    <a:moveTo>
                      <a:pt x="49756" y="457490"/>
                    </a:moveTo>
                    <a:cubicBezTo>
                      <a:pt x="22328" y="457490"/>
                      <a:pt x="0" y="435169"/>
                      <a:pt x="0" y="407749"/>
                    </a:cubicBezTo>
                    <a:lnTo>
                      <a:pt x="0" y="0"/>
                    </a:lnTo>
                    <a:lnTo>
                      <a:pt x="5370946" y="0"/>
                    </a:lnTo>
                    <a:lnTo>
                      <a:pt x="5370946" y="407749"/>
                    </a:lnTo>
                    <a:cubicBezTo>
                      <a:pt x="5370946" y="435169"/>
                      <a:pt x="5348618" y="457490"/>
                      <a:pt x="5321191" y="457490"/>
                    </a:cubicBezTo>
                    <a:lnTo>
                      <a:pt x="49756" y="457490"/>
                    </a:lnTo>
                    <a:close/>
                  </a:path>
                </a:pathLst>
              </a:custGeom>
              <a:solidFill>
                <a:schemeClr val="bg1"/>
              </a:solidFill>
              <a:ln w="6214" cap="flat">
                <a:noFill/>
                <a:prstDash val="solid"/>
                <a:miter/>
              </a:ln>
            </p:spPr>
            <p:txBody>
              <a:bodyPr rtlCol="0" anchor="ctr"/>
              <a:lstStyle/>
              <a:p>
                <a:endParaRPr lang="nb-NO"/>
              </a:p>
            </p:txBody>
          </p:sp>
          <p:sp>
            <p:nvSpPr>
              <p:cNvPr id="19" name="Freeform 18">
                <a:extLst>
                  <a:ext uri="{FF2B5EF4-FFF2-40B4-BE49-F238E27FC236}">
                    <a16:creationId xmlns:a16="http://schemas.microsoft.com/office/drawing/2014/main" id="{1EB6F227-695B-C4A4-61F9-8A6574B46DAE}"/>
                  </a:ext>
                </a:extLst>
              </p:cNvPr>
              <p:cNvSpPr/>
              <p:nvPr/>
            </p:nvSpPr>
            <p:spPr>
              <a:xfrm>
                <a:off x="3433320" y="523147"/>
                <a:ext cx="5377103" cy="463707"/>
              </a:xfrm>
              <a:custGeom>
                <a:avLst/>
                <a:gdLst>
                  <a:gd name="connsiteX0" fmla="*/ 5370884 w 5377103"/>
                  <a:gd name="connsiteY0" fmla="*/ 6218 h 463707"/>
                  <a:gd name="connsiteX1" fmla="*/ 5370884 w 5377103"/>
                  <a:gd name="connsiteY1" fmla="*/ 410858 h 463707"/>
                  <a:gd name="connsiteX2" fmla="*/ 5324238 w 5377103"/>
                  <a:gd name="connsiteY2" fmla="*/ 457490 h 463707"/>
                  <a:gd name="connsiteX3" fmla="*/ 52865 w 5377103"/>
                  <a:gd name="connsiteY3" fmla="*/ 457490 h 463707"/>
                  <a:gd name="connsiteX4" fmla="*/ 6219 w 5377103"/>
                  <a:gd name="connsiteY4" fmla="*/ 410858 h 463707"/>
                  <a:gd name="connsiteX5" fmla="*/ 6219 w 5377103"/>
                  <a:gd name="connsiteY5" fmla="*/ 6218 h 463707"/>
                  <a:gd name="connsiteX6" fmla="*/ 5370946 w 5377103"/>
                  <a:gd name="connsiteY6" fmla="*/ 6218 h 463707"/>
                  <a:gd name="connsiteX7" fmla="*/ 5377104 w 5377103"/>
                  <a:gd name="connsiteY7" fmla="*/ 0 h 463707"/>
                  <a:gd name="connsiteX8" fmla="*/ 0 w 5377103"/>
                  <a:gd name="connsiteY8" fmla="*/ 0 h 463707"/>
                  <a:gd name="connsiteX9" fmla="*/ 0 w 5377103"/>
                  <a:gd name="connsiteY9" fmla="*/ 410858 h 463707"/>
                  <a:gd name="connsiteX10" fmla="*/ 52865 w 5377103"/>
                  <a:gd name="connsiteY10" fmla="*/ 463708 h 463707"/>
                  <a:gd name="connsiteX11" fmla="*/ 5324238 w 5377103"/>
                  <a:gd name="connsiteY11" fmla="*/ 463708 h 463707"/>
                  <a:gd name="connsiteX12" fmla="*/ 5377104 w 5377103"/>
                  <a:gd name="connsiteY12" fmla="*/ 410858 h 463707"/>
                  <a:gd name="connsiteX13" fmla="*/ 5377104 w 5377103"/>
                  <a:gd name="connsiteY13" fmla="*/ 0 h 463707"/>
                  <a:gd name="connsiteX14" fmla="*/ 5377104 w 5377103"/>
                  <a:gd name="connsiteY14" fmla="*/ 0 h 46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77103" h="463707">
                    <a:moveTo>
                      <a:pt x="5370884" y="6218"/>
                    </a:moveTo>
                    <a:lnTo>
                      <a:pt x="5370884" y="410858"/>
                    </a:lnTo>
                    <a:cubicBezTo>
                      <a:pt x="5370884" y="436599"/>
                      <a:pt x="5349925" y="457490"/>
                      <a:pt x="5324238" y="457490"/>
                    </a:cubicBezTo>
                    <a:lnTo>
                      <a:pt x="52865" y="457490"/>
                    </a:lnTo>
                    <a:cubicBezTo>
                      <a:pt x="27117" y="457490"/>
                      <a:pt x="6219" y="436537"/>
                      <a:pt x="6219" y="410858"/>
                    </a:cubicBezTo>
                    <a:lnTo>
                      <a:pt x="6219" y="6218"/>
                    </a:lnTo>
                    <a:lnTo>
                      <a:pt x="5370946" y="6218"/>
                    </a:lnTo>
                    <a:moveTo>
                      <a:pt x="5377104" y="0"/>
                    </a:moveTo>
                    <a:lnTo>
                      <a:pt x="0" y="0"/>
                    </a:lnTo>
                    <a:lnTo>
                      <a:pt x="0" y="410858"/>
                    </a:lnTo>
                    <a:cubicBezTo>
                      <a:pt x="0" y="440081"/>
                      <a:pt x="23696" y="463708"/>
                      <a:pt x="52865" y="463708"/>
                    </a:cubicBezTo>
                    <a:lnTo>
                      <a:pt x="5324238" y="463708"/>
                    </a:lnTo>
                    <a:cubicBezTo>
                      <a:pt x="5353470" y="463708"/>
                      <a:pt x="5377104" y="440019"/>
                      <a:pt x="5377104" y="410858"/>
                    </a:cubicBezTo>
                    <a:lnTo>
                      <a:pt x="5377104" y="0"/>
                    </a:lnTo>
                    <a:lnTo>
                      <a:pt x="5377104" y="0"/>
                    </a:lnTo>
                    <a:close/>
                  </a:path>
                </a:pathLst>
              </a:custGeom>
              <a:solidFill>
                <a:srgbClr val="1E0072"/>
              </a:solidFill>
              <a:ln w="6214" cap="flat">
                <a:noFill/>
                <a:prstDash val="solid"/>
                <a:miter/>
              </a:ln>
            </p:spPr>
            <p:txBody>
              <a:bodyPr rtlCol="0" anchor="ctr"/>
              <a:lstStyle/>
              <a:p>
                <a:endParaRPr lang="nb-NO"/>
              </a:p>
            </p:txBody>
          </p:sp>
        </p:grpSp>
        <p:grpSp>
          <p:nvGrpSpPr>
            <p:cNvPr id="20" name="Graphic 4">
              <a:extLst>
                <a:ext uri="{FF2B5EF4-FFF2-40B4-BE49-F238E27FC236}">
                  <a16:creationId xmlns:a16="http://schemas.microsoft.com/office/drawing/2014/main" id="{9B92E486-FA88-47D2-B05A-0D2D99455B1D}"/>
                </a:ext>
              </a:extLst>
            </p:cNvPr>
            <p:cNvGrpSpPr/>
            <p:nvPr/>
          </p:nvGrpSpPr>
          <p:grpSpPr>
            <a:xfrm>
              <a:off x="4702714" y="625302"/>
              <a:ext cx="2810888" cy="245905"/>
              <a:chOff x="4702714" y="625302"/>
              <a:chExt cx="2810888" cy="245905"/>
            </a:xfrm>
            <a:solidFill>
              <a:srgbClr val="231F20"/>
            </a:solidFill>
          </p:grpSpPr>
          <p:sp>
            <p:nvSpPr>
              <p:cNvPr id="21" name="Freeform 20">
                <a:extLst>
                  <a:ext uri="{FF2B5EF4-FFF2-40B4-BE49-F238E27FC236}">
                    <a16:creationId xmlns:a16="http://schemas.microsoft.com/office/drawing/2014/main" id="{BE43F907-DF78-55DD-5223-EC8B8334FA24}"/>
                  </a:ext>
                </a:extLst>
              </p:cNvPr>
              <p:cNvSpPr/>
              <p:nvPr/>
            </p:nvSpPr>
            <p:spPr>
              <a:xfrm>
                <a:off x="4703025" y="630712"/>
                <a:ext cx="62319" cy="79212"/>
              </a:xfrm>
              <a:custGeom>
                <a:avLst/>
                <a:gdLst>
                  <a:gd name="connsiteX0" fmla="*/ 0 w 62319"/>
                  <a:gd name="connsiteY0" fmla="*/ 0 h 79212"/>
                  <a:gd name="connsiteX1" fmla="*/ 11071 w 62319"/>
                  <a:gd name="connsiteY1" fmla="*/ 0 h 79212"/>
                  <a:gd name="connsiteX2" fmla="*/ 11071 w 62319"/>
                  <a:gd name="connsiteY2" fmla="*/ 33140 h 79212"/>
                  <a:gd name="connsiteX3" fmla="*/ 51124 w 62319"/>
                  <a:gd name="connsiteY3" fmla="*/ 33140 h 79212"/>
                  <a:gd name="connsiteX4" fmla="*/ 51124 w 62319"/>
                  <a:gd name="connsiteY4" fmla="*/ 0 h 79212"/>
                  <a:gd name="connsiteX5" fmla="*/ 62319 w 62319"/>
                  <a:gd name="connsiteY5" fmla="*/ 0 h 79212"/>
                  <a:gd name="connsiteX6" fmla="*/ 62319 w 62319"/>
                  <a:gd name="connsiteY6" fmla="*/ 79212 h 79212"/>
                  <a:gd name="connsiteX7" fmla="*/ 51124 w 62319"/>
                  <a:gd name="connsiteY7" fmla="*/ 79212 h 79212"/>
                  <a:gd name="connsiteX8" fmla="*/ 51124 w 62319"/>
                  <a:gd name="connsiteY8" fmla="*/ 42964 h 79212"/>
                  <a:gd name="connsiteX9" fmla="*/ 11071 w 62319"/>
                  <a:gd name="connsiteY9" fmla="*/ 42964 h 79212"/>
                  <a:gd name="connsiteX10" fmla="*/ 11071 w 62319"/>
                  <a:gd name="connsiteY10" fmla="*/ 79212 h 79212"/>
                  <a:gd name="connsiteX11" fmla="*/ 0 w 62319"/>
                  <a:gd name="connsiteY11" fmla="*/ 79212 h 79212"/>
                  <a:gd name="connsiteX12" fmla="*/ 0 w 62319"/>
                  <a:gd name="connsiteY12" fmla="*/ 0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19" h="79212">
                    <a:moveTo>
                      <a:pt x="0" y="0"/>
                    </a:moveTo>
                    <a:lnTo>
                      <a:pt x="11071" y="0"/>
                    </a:lnTo>
                    <a:lnTo>
                      <a:pt x="11071" y="33140"/>
                    </a:lnTo>
                    <a:lnTo>
                      <a:pt x="51124" y="33140"/>
                    </a:lnTo>
                    <a:lnTo>
                      <a:pt x="51124" y="0"/>
                    </a:lnTo>
                    <a:lnTo>
                      <a:pt x="62319" y="0"/>
                    </a:lnTo>
                    <a:lnTo>
                      <a:pt x="62319" y="79212"/>
                    </a:lnTo>
                    <a:lnTo>
                      <a:pt x="51124" y="79212"/>
                    </a:lnTo>
                    <a:lnTo>
                      <a:pt x="51124" y="42964"/>
                    </a:lnTo>
                    <a:lnTo>
                      <a:pt x="11071" y="42964"/>
                    </a:lnTo>
                    <a:lnTo>
                      <a:pt x="11071" y="79212"/>
                    </a:lnTo>
                    <a:lnTo>
                      <a:pt x="0" y="79212"/>
                    </a:lnTo>
                    <a:lnTo>
                      <a:pt x="0" y="0"/>
                    </a:lnTo>
                    <a:close/>
                  </a:path>
                </a:pathLst>
              </a:custGeom>
              <a:solidFill>
                <a:srgbClr val="231F20"/>
              </a:solidFill>
              <a:ln w="6214" cap="flat">
                <a:noFill/>
                <a:prstDash val="solid"/>
                <a:miter/>
              </a:ln>
            </p:spPr>
            <p:txBody>
              <a:bodyPr rtlCol="0" anchor="ctr"/>
              <a:lstStyle/>
              <a:p>
                <a:endParaRPr lang="nb-NO"/>
              </a:p>
            </p:txBody>
          </p:sp>
          <p:sp>
            <p:nvSpPr>
              <p:cNvPr id="22" name="Freeform 21">
                <a:extLst>
                  <a:ext uri="{FF2B5EF4-FFF2-40B4-BE49-F238E27FC236}">
                    <a16:creationId xmlns:a16="http://schemas.microsoft.com/office/drawing/2014/main" id="{7ACBEF7D-6D3F-DB73-905A-A151053A3F03}"/>
                  </a:ext>
                </a:extLst>
              </p:cNvPr>
              <p:cNvSpPr/>
              <p:nvPr/>
            </p:nvSpPr>
            <p:spPr>
              <a:xfrm>
                <a:off x="4780519" y="655396"/>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5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3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2 w 53176"/>
                  <a:gd name="connsiteY17" fmla="*/ 16725 h 55958"/>
                  <a:gd name="connsiteX18" fmla="*/ 7836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17 w 53176"/>
                  <a:gd name="connsiteY25" fmla="*/ 23316 h 55958"/>
                  <a:gd name="connsiteX26" fmla="*/ 41359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5" y="37430"/>
                    </a:cubicBezTo>
                    <a:cubicBezTo>
                      <a:pt x="13247" y="39419"/>
                      <a:pt x="14491" y="41098"/>
                      <a:pt x="16046" y="42528"/>
                    </a:cubicBezTo>
                    <a:cubicBezTo>
                      <a:pt x="17601" y="43958"/>
                      <a:pt x="19405" y="45078"/>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3" y="53969"/>
                    </a:cubicBezTo>
                    <a:cubicBezTo>
                      <a:pt x="13372" y="52663"/>
                      <a:pt x="10387" y="50735"/>
                      <a:pt x="7961" y="48311"/>
                    </a:cubicBezTo>
                    <a:cubicBezTo>
                      <a:pt x="5473" y="45886"/>
                      <a:pt x="3545" y="42964"/>
                      <a:pt x="2115" y="39544"/>
                    </a:cubicBezTo>
                    <a:cubicBezTo>
                      <a:pt x="684" y="36124"/>
                      <a:pt x="0" y="32331"/>
                      <a:pt x="0" y="28103"/>
                    </a:cubicBezTo>
                    <a:cubicBezTo>
                      <a:pt x="0" y="23876"/>
                      <a:pt x="684" y="20207"/>
                      <a:pt x="2052" y="16725"/>
                    </a:cubicBezTo>
                    <a:cubicBezTo>
                      <a:pt x="3421" y="13243"/>
                      <a:pt x="5349" y="10259"/>
                      <a:pt x="7836" y="7834"/>
                    </a:cubicBezTo>
                    <a:cubicBezTo>
                      <a:pt x="10324" y="5347"/>
                      <a:pt x="13247" y="3420"/>
                      <a:pt x="16606" y="2052"/>
                    </a:cubicBezTo>
                    <a:cubicBezTo>
                      <a:pt x="19964"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4" y="23316"/>
                      <a:pt x="53114" y="27544"/>
                    </a:cubicBezTo>
                    <a:close/>
                    <a:moveTo>
                      <a:pt x="42417" y="23316"/>
                    </a:moveTo>
                    <a:cubicBezTo>
                      <a:pt x="42355" y="21264"/>
                      <a:pt x="41981" y="19275"/>
                      <a:pt x="41359" y="17471"/>
                    </a:cubicBezTo>
                    <a:cubicBezTo>
                      <a:pt x="40737" y="15668"/>
                      <a:pt x="39805" y="14052"/>
                      <a:pt x="38561" y="12684"/>
                    </a:cubicBezTo>
                    <a:cubicBezTo>
                      <a:pt x="37317" y="11316"/>
                      <a:pt x="35824" y="10259"/>
                      <a:pt x="33958" y="9513"/>
                    </a:cubicBezTo>
                    <a:cubicBezTo>
                      <a:pt x="32092" y="8767"/>
                      <a:pt x="29978" y="8332"/>
                      <a:pt x="27490" y="8332"/>
                    </a:cubicBezTo>
                    <a:cubicBezTo>
                      <a:pt x="25251" y="8332"/>
                      <a:pt x="23136" y="8705"/>
                      <a:pt x="21146" y="9513"/>
                    </a:cubicBezTo>
                    <a:cubicBezTo>
                      <a:pt x="19156" y="10321"/>
                      <a:pt x="17477" y="11378"/>
                      <a:pt x="15984" y="12684"/>
                    </a:cubicBezTo>
                    <a:cubicBezTo>
                      <a:pt x="14554"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23" name="Freeform 22">
                <a:extLst>
                  <a:ext uri="{FF2B5EF4-FFF2-40B4-BE49-F238E27FC236}">
                    <a16:creationId xmlns:a16="http://schemas.microsoft.com/office/drawing/2014/main" id="{8677CF02-11AB-4CCB-3D08-12CD3EB10F96}"/>
                  </a:ext>
                </a:extLst>
              </p:cNvPr>
              <p:cNvSpPr/>
              <p:nvPr/>
            </p:nvSpPr>
            <p:spPr>
              <a:xfrm>
                <a:off x="4848436" y="625302"/>
                <a:ext cx="10510" cy="84621"/>
              </a:xfrm>
              <a:custGeom>
                <a:avLst/>
                <a:gdLst>
                  <a:gd name="connsiteX0" fmla="*/ 10511 w 10510"/>
                  <a:gd name="connsiteY0" fmla="*/ 84621 h 84621"/>
                  <a:gd name="connsiteX1" fmla="*/ 0 w 10510"/>
                  <a:gd name="connsiteY1" fmla="*/ 84621 h 84621"/>
                  <a:gd name="connsiteX2" fmla="*/ 0 w 10510"/>
                  <a:gd name="connsiteY2" fmla="*/ 0 h 84621"/>
                  <a:gd name="connsiteX3" fmla="*/ 10511 w 10510"/>
                  <a:gd name="connsiteY3" fmla="*/ 0 h 84621"/>
                  <a:gd name="connsiteX4" fmla="*/ 10511 w 10510"/>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0" h="84621">
                    <a:moveTo>
                      <a:pt x="10511" y="84621"/>
                    </a:moveTo>
                    <a:lnTo>
                      <a:pt x="0" y="84621"/>
                    </a:lnTo>
                    <a:lnTo>
                      <a:pt x="0" y="0"/>
                    </a:lnTo>
                    <a:lnTo>
                      <a:pt x="10511" y="0"/>
                    </a:lnTo>
                    <a:lnTo>
                      <a:pt x="10511" y="84621"/>
                    </a:lnTo>
                    <a:close/>
                  </a:path>
                </a:pathLst>
              </a:custGeom>
              <a:solidFill>
                <a:srgbClr val="231F20"/>
              </a:solidFill>
              <a:ln w="6214" cap="flat">
                <a:noFill/>
                <a:prstDash val="solid"/>
                <a:miter/>
              </a:ln>
            </p:spPr>
            <p:txBody>
              <a:bodyPr rtlCol="0" anchor="ctr"/>
              <a:lstStyle/>
              <a:p>
                <a:endParaRPr lang="nb-NO"/>
              </a:p>
            </p:txBody>
          </p:sp>
          <p:sp>
            <p:nvSpPr>
              <p:cNvPr id="24" name="Freeform 23">
                <a:extLst>
                  <a:ext uri="{FF2B5EF4-FFF2-40B4-BE49-F238E27FC236}">
                    <a16:creationId xmlns:a16="http://schemas.microsoft.com/office/drawing/2014/main" id="{94581421-4B1D-04CF-509D-AC389A0CA194}"/>
                  </a:ext>
                </a:extLst>
              </p:cNvPr>
              <p:cNvSpPr/>
              <p:nvPr/>
            </p:nvSpPr>
            <p:spPr>
              <a:xfrm>
                <a:off x="4871199" y="655520"/>
                <a:ext cx="42541" cy="55896"/>
              </a:xfrm>
              <a:custGeom>
                <a:avLst/>
                <a:gdLst>
                  <a:gd name="connsiteX0" fmla="*/ 34767 w 42541"/>
                  <a:gd name="connsiteY0" fmla="*/ 14798 h 55896"/>
                  <a:gd name="connsiteX1" fmla="*/ 29729 w 42541"/>
                  <a:gd name="connsiteY1" fmla="*/ 10073 h 55896"/>
                  <a:gd name="connsiteX2" fmla="*/ 22452 w 42541"/>
                  <a:gd name="connsiteY2" fmla="*/ 8207 h 55896"/>
                  <a:gd name="connsiteX3" fmla="*/ 18845 w 42541"/>
                  <a:gd name="connsiteY3" fmla="*/ 8580 h 55896"/>
                  <a:gd name="connsiteX4" fmla="*/ 15673 w 42541"/>
                  <a:gd name="connsiteY4" fmla="*/ 9824 h 55896"/>
                  <a:gd name="connsiteX5" fmla="*/ 13434 w 42541"/>
                  <a:gd name="connsiteY5" fmla="*/ 11938 h 55896"/>
                  <a:gd name="connsiteX6" fmla="*/ 12626 w 42541"/>
                  <a:gd name="connsiteY6" fmla="*/ 15109 h 55896"/>
                  <a:gd name="connsiteX7" fmla="*/ 15673 w 42541"/>
                  <a:gd name="connsiteY7" fmla="*/ 20083 h 55896"/>
                  <a:gd name="connsiteX8" fmla="*/ 24753 w 42541"/>
                  <a:gd name="connsiteY8" fmla="*/ 23067 h 55896"/>
                  <a:gd name="connsiteX9" fmla="*/ 31781 w 42541"/>
                  <a:gd name="connsiteY9" fmla="*/ 25181 h 55896"/>
                  <a:gd name="connsiteX10" fmla="*/ 37441 w 42541"/>
                  <a:gd name="connsiteY10" fmla="*/ 28290 h 55896"/>
                  <a:gd name="connsiteX11" fmla="*/ 41173 w 42541"/>
                  <a:gd name="connsiteY11" fmla="*/ 32705 h 55896"/>
                  <a:gd name="connsiteX12" fmla="*/ 42541 w 42541"/>
                  <a:gd name="connsiteY12" fmla="*/ 38736 h 55896"/>
                  <a:gd name="connsiteX13" fmla="*/ 40737 w 42541"/>
                  <a:gd name="connsiteY13" fmla="*/ 46694 h 55896"/>
                  <a:gd name="connsiteX14" fmla="*/ 36011 w 42541"/>
                  <a:gd name="connsiteY14" fmla="*/ 52041 h 55896"/>
                  <a:gd name="connsiteX15" fmla="*/ 29231 w 42541"/>
                  <a:gd name="connsiteY15" fmla="*/ 55026 h 55896"/>
                  <a:gd name="connsiteX16" fmla="*/ 21395 w 42541"/>
                  <a:gd name="connsiteY16" fmla="*/ 55896 h 55896"/>
                  <a:gd name="connsiteX17" fmla="*/ 9578 w 42541"/>
                  <a:gd name="connsiteY17" fmla="*/ 53533 h 55896"/>
                  <a:gd name="connsiteX18" fmla="*/ 0 w 42541"/>
                  <a:gd name="connsiteY18" fmla="*/ 46383 h 55896"/>
                  <a:gd name="connsiteX19" fmla="*/ 7526 w 42541"/>
                  <a:gd name="connsiteY19" fmla="*/ 39979 h 55896"/>
                  <a:gd name="connsiteX20" fmla="*/ 13434 w 42541"/>
                  <a:gd name="connsiteY20" fmla="*/ 45264 h 55896"/>
                  <a:gd name="connsiteX21" fmla="*/ 21644 w 42541"/>
                  <a:gd name="connsiteY21" fmla="*/ 47378 h 55896"/>
                  <a:gd name="connsiteX22" fmla="*/ 25500 w 42541"/>
                  <a:gd name="connsiteY22" fmla="*/ 47005 h 55896"/>
                  <a:gd name="connsiteX23" fmla="*/ 28858 w 42541"/>
                  <a:gd name="connsiteY23" fmla="*/ 45699 h 55896"/>
                  <a:gd name="connsiteX24" fmla="*/ 31284 w 42541"/>
                  <a:gd name="connsiteY24" fmla="*/ 43337 h 55896"/>
                  <a:gd name="connsiteX25" fmla="*/ 32155 w 42541"/>
                  <a:gd name="connsiteY25" fmla="*/ 39668 h 55896"/>
                  <a:gd name="connsiteX26" fmla="*/ 28610 w 42541"/>
                  <a:gd name="connsiteY26" fmla="*/ 34197 h 55896"/>
                  <a:gd name="connsiteX27" fmla="*/ 18223 w 42541"/>
                  <a:gd name="connsiteY27" fmla="*/ 30839 h 55896"/>
                  <a:gd name="connsiteX28" fmla="*/ 12812 w 42541"/>
                  <a:gd name="connsiteY28" fmla="*/ 29223 h 55896"/>
                  <a:gd name="connsiteX29" fmla="*/ 7836 w 42541"/>
                  <a:gd name="connsiteY29" fmla="*/ 26611 h 55896"/>
                  <a:gd name="connsiteX30" fmla="*/ 4229 w 42541"/>
                  <a:gd name="connsiteY30" fmla="*/ 22445 h 55896"/>
                  <a:gd name="connsiteX31" fmla="*/ 2861 w 42541"/>
                  <a:gd name="connsiteY31" fmla="*/ 16228 h 55896"/>
                  <a:gd name="connsiteX32" fmla="*/ 4602 w 42541"/>
                  <a:gd name="connsiteY32" fmla="*/ 8891 h 55896"/>
                  <a:gd name="connsiteX33" fmla="*/ 9143 w 42541"/>
                  <a:gd name="connsiteY33" fmla="*/ 3855 h 55896"/>
                  <a:gd name="connsiteX34" fmla="*/ 15549 w 42541"/>
                  <a:gd name="connsiteY34" fmla="*/ 933 h 55896"/>
                  <a:gd name="connsiteX35" fmla="*/ 22950 w 42541"/>
                  <a:gd name="connsiteY35" fmla="*/ 0 h 55896"/>
                  <a:gd name="connsiteX36" fmla="*/ 33958 w 42541"/>
                  <a:gd name="connsiteY36" fmla="*/ 2238 h 55896"/>
                  <a:gd name="connsiteX37" fmla="*/ 42168 w 42541"/>
                  <a:gd name="connsiteY37" fmla="*/ 8705 h 55896"/>
                  <a:gd name="connsiteX38" fmla="*/ 34891 w 42541"/>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41" h="55896">
                    <a:moveTo>
                      <a:pt x="34767" y="14798"/>
                    </a:moveTo>
                    <a:cubicBezTo>
                      <a:pt x="33585" y="12870"/>
                      <a:pt x="31906" y="11254"/>
                      <a:pt x="29729" y="10073"/>
                    </a:cubicBezTo>
                    <a:cubicBezTo>
                      <a:pt x="27552" y="8829"/>
                      <a:pt x="25127" y="8207"/>
                      <a:pt x="22452" y="8207"/>
                    </a:cubicBezTo>
                    <a:cubicBezTo>
                      <a:pt x="21270" y="8207"/>
                      <a:pt x="20089" y="8332"/>
                      <a:pt x="18845" y="8580"/>
                    </a:cubicBezTo>
                    <a:cubicBezTo>
                      <a:pt x="17663" y="8829"/>
                      <a:pt x="16606" y="9264"/>
                      <a:pt x="15673" y="9824"/>
                    </a:cubicBezTo>
                    <a:cubicBezTo>
                      <a:pt x="14740" y="10383"/>
                      <a:pt x="13994" y="11067"/>
                      <a:pt x="13434" y="11938"/>
                    </a:cubicBezTo>
                    <a:cubicBezTo>
                      <a:pt x="12874" y="12808"/>
                      <a:pt x="12626" y="13865"/>
                      <a:pt x="12626" y="15109"/>
                    </a:cubicBezTo>
                    <a:cubicBezTo>
                      <a:pt x="12626" y="17347"/>
                      <a:pt x="13621" y="19026"/>
                      <a:pt x="15673" y="20083"/>
                    </a:cubicBezTo>
                    <a:cubicBezTo>
                      <a:pt x="17663" y="21140"/>
                      <a:pt x="20711" y="22135"/>
                      <a:pt x="24753" y="23067"/>
                    </a:cubicBezTo>
                    <a:cubicBezTo>
                      <a:pt x="27303" y="23689"/>
                      <a:pt x="29667" y="24373"/>
                      <a:pt x="31781" y="25181"/>
                    </a:cubicBezTo>
                    <a:cubicBezTo>
                      <a:pt x="33958" y="25990"/>
                      <a:pt x="35824" y="27047"/>
                      <a:pt x="37441" y="28290"/>
                    </a:cubicBezTo>
                    <a:cubicBezTo>
                      <a:pt x="39058" y="29534"/>
                      <a:pt x="40302" y="31026"/>
                      <a:pt x="41173" y="32705"/>
                    </a:cubicBezTo>
                    <a:cubicBezTo>
                      <a:pt x="42043" y="34445"/>
                      <a:pt x="42541" y="36435"/>
                      <a:pt x="42541" y="38736"/>
                    </a:cubicBezTo>
                    <a:cubicBezTo>
                      <a:pt x="42541" y="41844"/>
                      <a:pt x="41919" y="44518"/>
                      <a:pt x="40737" y="46694"/>
                    </a:cubicBezTo>
                    <a:cubicBezTo>
                      <a:pt x="39556" y="48870"/>
                      <a:pt x="37939" y="50611"/>
                      <a:pt x="36011" y="52041"/>
                    </a:cubicBezTo>
                    <a:cubicBezTo>
                      <a:pt x="34021" y="53409"/>
                      <a:pt x="31781" y="54404"/>
                      <a:pt x="29231" y="55026"/>
                    </a:cubicBezTo>
                    <a:cubicBezTo>
                      <a:pt x="26681" y="55647"/>
                      <a:pt x="24069" y="55896"/>
                      <a:pt x="21395" y="55896"/>
                    </a:cubicBezTo>
                    <a:cubicBezTo>
                      <a:pt x="17352" y="55896"/>
                      <a:pt x="13434" y="55088"/>
                      <a:pt x="9578" y="53533"/>
                    </a:cubicBezTo>
                    <a:cubicBezTo>
                      <a:pt x="5722" y="51979"/>
                      <a:pt x="2550" y="49554"/>
                      <a:pt x="0" y="46383"/>
                    </a:cubicBezTo>
                    <a:lnTo>
                      <a:pt x="7526" y="39979"/>
                    </a:lnTo>
                    <a:cubicBezTo>
                      <a:pt x="8956" y="42093"/>
                      <a:pt x="10884" y="43834"/>
                      <a:pt x="13434" y="45264"/>
                    </a:cubicBezTo>
                    <a:cubicBezTo>
                      <a:pt x="15922" y="46694"/>
                      <a:pt x="18658" y="47378"/>
                      <a:pt x="21644" y="47378"/>
                    </a:cubicBezTo>
                    <a:cubicBezTo>
                      <a:pt x="23012" y="47378"/>
                      <a:pt x="24256" y="47254"/>
                      <a:pt x="25500" y="47005"/>
                    </a:cubicBezTo>
                    <a:cubicBezTo>
                      <a:pt x="26744" y="46756"/>
                      <a:pt x="27863" y="46321"/>
                      <a:pt x="28858" y="45699"/>
                    </a:cubicBezTo>
                    <a:cubicBezTo>
                      <a:pt x="29853" y="45078"/>
                      <a:pt x="30662" y="44331"/>
                      <a:pt x="31284" y="43337"/>
                    </a:cubicBezTo>
                    <a:cubicBezTo>
                      <a:pt x="31906" y="42342"/>
                      <a:pt x="32155" y="41160"/>
                      <a:pt x="32155" y="39668"/>
                    </a:cubicBezTo>
                    <a:cubicBezTo>
                      <a:pt x="32155" y="37181"/>
                      <a:pt x="30973" y="35378"/>
                      <a:pt x="28610" y="34197"/>
                    </a:cubicBezTo>
                    <a:cubicBezTo>
                      <a:pt x="26246" y="33015"/>
                      <a:pt x="22825" y="31896"/>
                      <a:pt x="18223" y="30839"/>
                    </a:cubicBezTo>
                    <a:cubicBezTo>
                      <a:pt x="16419" y="30404"/>
                      <a:pt x="14616" y="29844"/>
                      <a:pt x="12812" y="29223"/>
                    </a:cubicBezTo>
                    <a:cubicBezTo>
                      <a:pt x="11008" y="28601"/>
                      <a:pt x="9329" y="27730"/>
                      <a:pt x="7836" y="26611"/>
                    </a:cubicBezTo>
                    <a:cubicBezTo>
                      <a:pt x="6344" y="25492"/>
                      <a:pt x="5162" y="24124"/>
                      <a:pt x="4229" y="22445"/>
                    </a:cubicBezTo>
                    <a:cubicBezTo>
                      <a:pt x="3296" y="20767"/>
                      <a:pt x="2861" y="18715"/>
                      <a:pt x="2861" y="16228"/>
                    </a:cubicBezTo>
                    <a:cubicBezTo>
                      <a:pt x="2861" y="13368"/>
                      <a:pt x="3421" y="10943"/>
                      <a:pt x="4602" y="8891"/>
                    </a:cubicBezTo>
                    <a:cubicBezTo>
                      <a:pt x="5784" y="6839"/>
                      <a:pt x="7277" y="5161"/>
                      <a:pt x="9143" y="3855"/>
                    </a:cubicBezTo>
                    <a:cubicBezTo>
                      <a:pt x="11008" y="2549"/>
                      <a:pt x="13123" y="1554"/>
                      <a:pt x="15549" y="933"/>
                    </a:cubicBezTo>
                    <a:cubicBezTo>
                      <a:pt x="17912" y="311"/>
                      <a:pt x="20400" y="0"/>
                      <a:pt x="22950" y="0"/>
                    </a:cubicBezTo>
                    <a:cubicBezTo>
                      <a:pt x="26744" y="0"/>
                      <a:pt x="30413" y="746"/>
                      <a:pt x="33958" y="2238"/>
                    </a:cubicBezTo>
                    <a:cubicBezTo>
                      <a:pt x="37503" y="3731"/>
                      <a:pt x="40240" y="5907"/>
                      <a:pt x="42168"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25" name="Freeform 24">
                <a:extLst>
                  <a:ext uri="{FF2B5EF4-FFF2-40B4-BE49-F238E27FC236}">
                    <a16:creationId xmlns:a16="http://schemas.microsoft.com/office/drawing/2014/main" id="{CD19F9CE-E356-931B-73E0-269F088292AB}"/>
                  </a:ext>
                </a:extLst>
              </p:cNvPr>
              <p:cNvSpPr/>
              <p:nvPr/>
            </p:nvSpPr>
            <p:spPr>
              <a:xfrm>
                <a:off x="4923443" y="655396"/>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5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3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2 w 53176"/>
                  <a:gd name="connsiteY17" fmla="*/ 16725 h 55958"/>
                  <a:gd name="connsiteX18" fmla="*/ 7837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17 w 53176"/>
                  <a:gd name="connsiteY25" fmla="*/ 23316 h 55958"/>
                  <a:gd name="connsiteX26" fmla="*/ 41359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5" y="37430"/>
                    </a:cubicBezTo>
                    <a:cubicBezTo>
                      <a:pt x="13247" y="39419"/>
                      <a:pt x="14491" y="41098"/>
                      <a:pt x="16046" y="42528"/>
                    </a:cubicBezTo>
                    <a:cubicBezTo>
                      <a:pt x="17601" y="43958"/>
                      <a:pt x="19405" y="45078"/>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3" y="53969"/>
                    </a:cubicBezTo>
                    <a:cubicBezTo>
                      <a:pt x="13372" y="52663"/>
                      <a:pt x="10387" y="50735"/>
                      <a:pt x="7961" y="48311"/>
                    </a:cubicBezTo>
                    <a:cubicBezTo>
                      <a:pt x="5473" y="45886"/>
                      <a:pt x="3545" y="42964"/>
                      <a:pt x="2115" y="39544"/>
                    </a:cubicBezTo>
                    <a:cubicBezTo>
                      <a:pt x="684" y="36124"/>
                      <a:pt x="0" y="32331"/>
                      <a:pt x="0" y="28103"/>
                    </a:cubicBezTo>
                    <a:cubicBezTo>
                      <a:pt x="0" y="23876"/>
                      <a:pt x="684" y="20207"/>
                      <a:pt x="2052" y="16725"/>
                    </a:cubicBezTo>
                    <a:cubicBezTo>
                      <a:pt x="3421" y="13243"/>
                      <a:pt x="5349" y="10259"/>
                      <a:pt x="7837" y="7834"/>
                    </a:cubicBezTo>
                    <a:cubicBezTo>
                      <a:pt x="10324" y="5347"/>
                      <a:pt x="13247" y="3420"/>
                      <a:pt x="16606" y="2052"/>
                    </a:cubicBezTo>
                    <a:cubicBezTo>
                      <a:pt x="19964"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4" y="23316"/>
                      <a:pt x="53114" y="27544"/>
                    </a:cubicBezTo>
                    <a:close/>
                    <a:moveTo>
                      <a:pt x="42417" y="23316"/>
                    </a:moveTo>
                    <a:cubicBezTo>
                      <a:pt x="42355" y="21264"/>
                      <a:pt x="41981" y="19275"/>
                      <a:pt x="41359" y="17471"/>
                    </a:cubicBezTo>
                    <a:cubicBezTo>
                      <a:pt x="40737" y="15668"/>
                      <a:pt x="39805" y="14052"/>
                      <a:pt x="38561" y="12684"/>
                    </a:cubicBezTo>
                    <a:cubicBezTo>
                      <a:pt x="37317" y="11316"/>
                      <a:pt x="35824" y="10259"/>
                      <a:pt x="33958" y="9513"/>
                    </a:cubicBezTo>
                    <a:cubicBezTo>
                      <a:pt x="32092" y="8767"/>
                      <a:pt x="29978" y="8332"/>
                      <a:pt x="27490" y="8332"/>
                    </a:cubicBezTo>
                    <a:cubicBezTo>
                      <a:pt x="25251" y="8332"/>
                      <a:pt x="23136" y="8705"/>
                      <a:pt x="21146" y="9513"/>
                    </a:cubicBezTo>
                    <a:cubicBezTo>
                      <a:pt x="19156" y="10321"/>
                      <a:pt x="17477" y="11378"/>
                      <a:pt x="15984" y="12684"/>
                    </a:cubicBezTo>
                    <a:cubicBezTo>
                      <a:pt x="14554"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26" name="Freeform 25">
                <a:extLst>
                  <a:ext uri="{FF2B5EF4-FFF2-40B4-BE49-F238E27FC236}">
                    <a16:creationId xmlns:a16="http://schemas.microsoft.com/office/drawing/2014/main" id="{FDF5298A-74E6-83EE-F861-C7D6DF1A20CC}"/>
                  </a:ext>
                </a:extLst>
              </p:cNvPr>
              <p:cNvSpPr/>
              <p:nvPr/>
            </p:nvSpPr>
            <p:spPr>
              <a:xfrm>
                <a:off x="4987006" y="678276"/>
                <a:ext cx="25997" cy="8829"/>
              </a:xfrm>
              <a:custGeom>
                <a:avLst/>
                <a:gdLst>
                  <a:gd name="connsiteX0" fmla="*/ 25997 w 25997"/>
                  <a:gd name="connsiteY0" fmla="*/ 8829 h 8829"/>
                  <a:gd name="connsiteX1" fmla="*/ 0 w 25997"/>
                  <a:gd name="connsiteY1" fmla="*/ 8829 h 8829"/>
                  <a:gd name="connsiteX2" fmla="*/ 0 w 25997"/>
                  <a:gd name="connsiteY2" fmla="*/ 0 h 8829"/>
                  <a:gd name="connsiteX3" fmla="*/ 25997 w 25997"/>
                  <a:gd name="connsiteY3" fmla="*/ 0 h 8829"/>
                  <a:gd name="connsiteX4" fmla="*/ 25997 w 25997"/>
                  <a:gd name="connsiteY4" fmla="*/ 8829 h 8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7" h="8829">
                    <a:moveTo>
                      <a:pt x="25997" y="8829"/>
                    </a:moveTo>
                    <a:lnTo>
                      <a:pt x="0" y="8829"/>
                    </a:lnTo>
                    <a:lnTo>
                      <a:pt x="0" y="0"/>
                    </a:lnTo>
                    <a:lnTo>
                      <a:pt x="25997" y="0"/>
                    </a:lnTo>
                    <a:lnTo>
                      <a:pt x="25997" y="8829"/>
                    </a:lnTo>
                    <a:close/>
                  </a:path>
                </a:pathLst>
              </a:custGeom>
              <a:solidFill>
                <a:srgbClr val="231F20"/>
              </a:solidFill>
              <a:ln w="6214" cap="flat">
                <a:noFill/>
                <a:prstDash val="solid"/>
                <a:miter/>
              </a:ln>
            </p:spPr>
            <p:txBody>
              <a:bodyPr rtlCol="0" anchor="ctr"/>
              <a:lstStyle/>
              <a:p>
                <a:endParaRPr lang="nb-NO"/>
              </a:p>
            </p:txBody>
          </p:sp>
          <p:sp>
            <p:nvSpPr>
              <p:cNvPr id="27" name="Freeform 26">
                <a:extLst>
                  <a:ext uri="{FF2B5EF4-FFF2-40B4-BE49-F238E27FC236}">
                    <a16:creationId xmlns:a16="http://schemas.microsoft.com/office/drawing/2014/main" id="{081D25DC-8CDA-4995-3C38-EC568471F206}"/>
                  </a:ext>
                </a:extLst>
              </p:cNvPr>
              <p:cNvSpPr/>
              <p:nvPr/>
            </p:nvSpPr>
            <p:spPr>
              <a:xfrm>
                <a:off x="5051501" y="655458"/>
                <a:ext cx="57219" cy="55958"/>
              </a:xfrm>
              <a:custGeom>
                <a:avLst/>
                <a:gdLst>
                  <a:gd name="connsiteX0" fmla="*/ 57219 w 57219"/>
                  <a:gd name="connsiteY0" fmla="*/ 27855 h 55958"/>
                  <a:gd name="connsiteX1" fmla="*/ 55042 w 57219"/>
                  <a:gd name="connsiteY1" fmla="*/ 39171 h 55958"/>
                  <a:gd name="connsiteX2" fmla="*/ 49009 w 57219"/>
                  <a:gd name="connsiteY2" fmla="*/ 48062 h 55958"/>
                  <a:gd name="connsiteX3" fmla="*/ 39867 w 57219"/>
                  <a:gd name="connsiteY3" fmla="*/ 53906 h 55958"/>
                  <a:gd name="connsiteX4" fmla="*/ 28547 w 57219"/>
                  <a:gd name="connsiteY4" fmla="*/ 55958 h 55958"/>
                  <a:gd name="connsiteX5" fmla="*/ 17228 w 57219"/>
                  <a:gd name="connsiteY5" fmla="*/ 53906 h 55958"/>
                  <a:gd name="connsiteX6" fmla="*/ 8147 w 57219"/>
                  <a:gd name="connsiteY6" fmla="*/ 48062 h 55958"/>
                  <a:gd name="connsiteX7" fmla="*/ 2177 w 57219"/>
                  <a:gd name="connsiteY7" fmla="*/ 39171 h 55958"/>
                  <a:gd name="connsiteX8" fmla="*/ 0 w 57219"/>
                  <a:gd name="connsiteY8" fmla="*/ 27855 h 55958"/>
                  <a:gd name="connsiteX9" fmla="*/ 2177 w 57219"/>
                  <a:gd name="connsiteY9" fmla="*/ 16601 h 55958"/>
                  <a:gd name="connsiteX10" fmla="*/ 8147 w 57219"/>
                  <a:gd name="connsiteY10" fmla="*/ 7834 h 55958"/>
                  <a:gd name="connsiteX11" fmla="*/ 17228 w 57219"/>
                  <a:gd name="connsiteY11" fmla="*/ 2052 h 55958"/>
                  <a:gd name="connsiteX12" fmla="*/ 28547 w 57219"/>
                  <a:gd name="connsiteY12" fmla="*/ 0 h 55958"/>
                  <a:gd name="connsiteX13" fmla="*/ 39867 w 57219"/>
                  <a:gd name="connsiteY13" fmla="*/ 2052 h 55958"/>
                  <a:gd name="connsiteX14" fmla="*/ 49009 w 57219"/>
                  <a:gd name="connsiteY14" fmla="*/ 7834 h 55958"/>
                  <a:gd name="connsiteX15" fmla="*/ 55042 w 57219"/>
                  <a:gd name="connsiteY15" fmla="*/ 16601 h 55958"/>
                  <a:gd name="connsiteX16" fmla="*/ 57219 w 57219"/>
                  <a:gd name="connsiteY16" fmla="*/ 27855 h 55958"/>
                  <a:gd name="connsiteX17" fmla="*/ 46273 w 57219"/>
                  <a:gd name="connsiteY17" fmla="*/ 27917 h 55958"/>
                  <a:gd name="connsiteX18" fmla="*/ 45091 w 57219"/>
                  <a:gd name="connsiteY18" fmla="*/ 20642 h 55958"/>
                  <a:gd name="connsiteX19" fmla="*/ 41671 w 57219"/>
                  <a:gd name="connsiteY19" fmla="*/ 14549 h 55958"/>
                  <a:gd name="connsiteX20" fmla="*/ 36135 w 57219"/>
                  <a:gd name="connsiteY20" fmla="*/ 10383 h 55958"/>
                  <a:gd name="connsiteX21" fmla="*/ 28547 w 57219"/>
                  <a:gd name="connsiteY21" fmla="*/ 8829 h 55958"/>
                  <a:gd name="connsiteX22" fmla="*/ 20960 w 57219"/>
                  <a:gd name="connsiteY22" fmla="*/ 10383 h 55958"/>
                  <a:gd name="connsiteX23" fmla="*/ 15424 w 57219"/>
                  <a:gd name="connsiteY23" fmla="*/ 14549 h 55958"/>
                  <a:gd name="connsiteX24" fmla="*/ 12004 w 57219"/>
                  <a:gd name="connsiteY24" fmla="*/ 20642 h 55958"/>
                  <a:gd name="connsiteX25" fmla="*/ 10822 w 57219"/>
                  <a:gd name="connsiteY25" fmla="*/ 27917 h 55958"/>
                  <a:gd name="connsiteX26" fmla="*/ 12004 w 57219"/>
                  <a:gd name="connsiteY26" fmla="*/ 35192 h 55958"/>
                  <a:gd name="connsiteX27" fmla="*/ 15424 w 57219"/>
                  <a:gd name="connsiteY27" fmla="*/ 41347 h 55958"/>
                  <a:gd name="connsiteX28" fmla="*/ 20960 w 57219"/>
                  <a:gd name="connsiteY28" fmla="*/ 45575 h 55958"/>
                  <a:gd name="connsiteX29" fmla="*/ 28547 w 57219"/>
                  <a:gd name="connsiteY29" fmla="*/ 47129 h 55958"/>
                  <a:gd name="connsiteX30" fmla="*/ 36135 w 57219"/>
                  <a:gd name="connsiteY30" fmla="*/ 45575 h 55958"/>
                  <a:gd name="connsiteX31" fmla="*/ 41671 w 57219"/>
                  <a:gd name="connsiteY31" fmla="*/ 41347 h 55958"/>
                  <a:gd name="connsiteX32" fmla="*/ 45091 w 57219"/>
                  <a:gd name="connsiteY32" fmla="*/ 35192 h 55958"/>
                  <a:gd name="connsiteX33" fmla="*/ 46273 w 57219"/>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219" h="55958">
                    <a:moveTo>
                      <a:pt x="57219" y="27855"/>
                    </a:moveTo>
                    <a:cubicBezTo>
                      <a:pt x="57219" y="31958"/>
                      <a:pt x="56473" y="35751"/>
                      <a:pt x="55042" y="39171"/>
                    </a:cubicBezTo>
                    <a:cubicBezTo>
                      <a:pt x="53612" y="42590"/>
                      <a:pt x="51559" y="45575"/>
                      <a:pt x="49009" y="48062"/>
                    </a:cubicBezTo>
                    <a:cubicBezTo>
                      <a:pt x="46459" y="50549"/>
                      <a:pt x="43412" y="52476"/>
                      <a:pt x="39867" y="53906"/>
                    </a:cubicBezTo>
                    <a:cubicBezTo>
                      <a:pt x="36384" y="55274"/>
                      <a:pt x="32590" y="55958"/>
                      <a:pt x="28547" y="55958"/>
                    </a:cubicBezTo>
                    <a:cubicBezTo>
                      <a:pt x="24505" y="55958"/>
                      <a:pt x="20773" y="55274"/>
                      <a:pt x="17228" y="53906"/>
                    </a:cubicBezTo>
                    <a:cubicBezTo>
                      <a:pt x="13745" y="52539"/>
                      <a:pt x="10697" y="50611"/>
                      <a:pt x="8147" y="48062"/>
                    </a:cubicBezTo>
                    <a:cubicBezTo>
                      <a:pt x="5597" y="45575"/>
                      <a:pt x="3607" y="42590"/>
                      <a:pt x="2177" y="39171"/>
                    </a:cubicBezTo>
                    <a:cubicBezTo>
                      <a:pt x="746" y="35751"/>
                      <a:pt x="0" y="31958"/>
                      <a:pt x="0" y="27855"/>
                    </a:cubicBezTo>
                    <a:cubicBezTo>
                      <a:pt x="0" y="23751"/>
                      <a:pt x="746" y="20021"/>
                      <a:pt x="2177" y="16601"/>
                    </a:cubicBezTo>
                    <a:cubicBezTo>
                      <a:pt x="3607" y="13181"/>
                      <a:pt x="5597" y="10259"/>
                      <a:pt x="8147" y="7834"/>
                    </a:cubicBezTo>
                    <a:cubicBezTo>
                      <a:pt x="10697" y="5347"/>
                      <a:pt x="13683" y="3420"/>
                      <a:pt x="17228" y="2052"/>
                    </a:cubicBezTo>
                    <a:cubicBezTo>
                      <a:pt x="20711" y="684"/>
                      <a:pt x="24505" y="0"/>
                      <a:pt x="28547" y="0"/>
                    </a:cubicBezTo>
                    <a:cubicBezTo>
                      <a:pt x="32590" y="0"/>
                      <a:pt x="36322" y="684"/>
                      <a:pt x="39867" y="2052"/>
                    </a:cubicBezTo>
                    <a:cubicBezTo>
                      <a:pt x="43350" y="3420"/>
                      <a:pt x="46397" y="5347"/>
                      <a:pt x="49009" y="7834"/>
                    </a:cubicBezTo>
                    <a:cubicBezTo>
                      <a:pt x="51559" y="10321"/>
                      <a:pt x="53612" y="13243"/>
                      <a:pt x="55042" y="16601"/>
                    </a:cubicBezTo>
                    <a:cubicBezTo>
                      <a:pt x="56473" y="19958"/>
                      <a:pt x="57219" y="23751"/>
                      <a:pt x="57219" y="27855"/>
                    </a:cubicBezTo>
                    <a:close/>
                    <a:moveTo>
                      <a:pt x="46273" y="27917"/>
                    </a:moveTo>
                    <a:cubicBezTo>
                      <a:pt x="46273" y="25368"/>
                      <a:pt x="45900" y="23005"/>
                      <a:pt x="45091" y="20642"/>
                    </a:cubicBezTo>
                    <a:cubicBezTo>
                      <a:pt x="44283" y="18342"/>
                      <a:pt x="43163" y="16290"/>
                      <a:pt x="41671" y="14549"/>
                    </a:cubicBezTo>
                    <a:cubicBezTo>
                      <a:pt x="40178" y="12808"/>
                      <a:pt x="38312" y="11440"/>
                      <a:pt x="36135" y="10383"/>
                    </a:cubicBezTo>
                    <a:cubicBezTo>
                      <a:pt x="33896" y="9326"/>
                      <a:pt x="31408" y="8829"/>
                      <a:pt x="28547" y="8829"/>
                    </a:cubicBezTo>
                    <a:cubicBezTo>
                      <a:pt x="25686" y="8829"/>
                      <a:pt x="23199" y="9326"/>
                      <a:pt x="20960" y="10383"/>
                    </a:cubicBezTo>
                    <a:cubicBezTo>
                      <a:pt x="18783" y="11440"/>
                      <a:pt x="16917" y="12808"/>
                      <a:pt x="15424" y="14549"/>
                    </a:cubicBezTo>
                    <a:cubicBezTo>
                      <a:pt x="13932" y="16290"/>
                      <a:pt x="12812" y="18342"/>
                      <a:pt x="12004" y="20642"/>
                    </a:cubicBezTo>
                    <a:cubicBezTo>
                      <a:pt x="11195" y="22943"/>
                      <a:pt x="10822" y="25368"/>
                      <a:pt x="10822" y="27917"/>
                    </a:cubicBezTo>
                    <a:cubicBezTo>
                      <a:pt x="10822" y="30466"/>
                      <a:pt x="11195" y="32891"/>
                      <a:pt x="12004" y="35192"/>
                    </a:cubicBezTo>
                    <a:cubicBezTo>
                      <a:pt x="12812" y="37492"/>
                      <a:pt x="13932" y="39544"/>
                      <a:pt x="15424" y="41347"/>
                    </a:cubicBezTo>
                    <a:cubicBezTo>
                      <a:pt x="16917" y="43150"/>
                      <a:pt x="18783" y="44518"/>
                      <a:pt x="20960" y="45575"/>
                    </a:cubicBezTo>
                    <a:cubicBezTo>
                      <a:pt x="23199" y="46632"/>
                      <a:pt x="25686" y="47129"/>
                      <a:pt x="28547" y="47129"/>
                    </a:cubicBezTo>
                    <a:cubicBezTo>
                      <a:pt x="31408" y="47129"/>
                      <a:pt x="33896" y="46632"/>
                      <a:pt x="36135" y="45575"/>
                    </a:cubicBezTo>
                    <a:cubicBezTo>
                      <a:pt x="38312" y="44518"/>
                      <a:pt x="40178" y="43150"/>
                      <a:pt x="41671" y="41347"/>
                    </a:cubicBezTo>
                    <a:cubicBezTo>
                      <a:pt x="43163" y="39544"/>
                      <a:pt x="44283" y="37492"/>
                      <a:pt x="45091" y="35192"/>
                    </a:cubicBezTo>
                    <a:cubicBezTo>
                      <a:pt x="45900" y="32891"/>
                      <a:pt x="46273" y="30466"/>
                      <a:pt x="46273" y="27917"/>
                    </a:cubicBezTo>
                    <a:close/>
                  </a:path>
                </a:pathLst>
              </a:custGeom>
              <a:solidFill>
                <a:srgbClr val="231F20"/>
              </a:solidFill>
              <a:ln w="6214" cap="flat">
                <a:noFill/>
                <a:prstDash val="solid"/>
                <a:miter/>
              </a:ln>
            </p:spPr>
            <p:txBody>
              <a:bodyPr rtlCol="0" anchor="ctr"/>
              <a:lstStyle/>
              <a:p>
                <a:endParaRPr lang="nb-NO"/>
              </a:p>
            </p:txBody>
          </p:sp>
          <p:sp>
            <p:nvSpPr>
              <p:cNvPr id="28" name="Freeform 27">
                <a:extLst>
                  <a:ext uri="{FF2B5EF4-FFF2-40B4-BE49-F238E27FC236}">
                    <a16:creationId xmlns:a16="http://schemas.microsoft.com/office/drawing/2014/main" id="{8A9C2B46-C6AA-A357-DD19-BD46799E0E14}"/>
                  </a:ext>
                </a:extLst>
              </p:cNvPr>
              <p:cNvSpPr/>
              <p:nvPr/>
            </p:nvSpPr>
            <p:spPr>
              <a:xfrm>
                <a:off x="5119729" y="655520"/>
                <a:ext cx="56224" cy="81388"/>
              </a:xfrm>
              <a:custGeom>
                <a:avLst/>
                <a:gdLst>
                  <a:gd name="connsiteX0" fmla="*/ 7712 w 56224"/>
                  <a:gd name="connsiteY0" fmla="*/ 63482 h 81388"/>
                  <a:gd name="connsiteX1" fmla="*/ 16357 w 56224"/>
                  <a:gd name="connsiteY1" fmla="*/ 69761 h 81388"/>
                  <a:gd name="connsiteX2" fmla="*/ 27055 w 56224"/>
                  <a:gd name="connsiteY2" fmla="*/ 72124 h 81388"/>
                  <a:gd name="connsiteX3" fmla="*/ 35886 w 56224"/>
                  <a:gd name="connsiteY3" fmla="*/ 70632 h 81388"/>
                  <a:gd name="connsiteX4" fmla="*/ 41671 w 56224"/>
                  <a:gd name="connsiteY4" fmla="*/ 66466 h 81388"/>
                  <a:gd name="connsiteX5" fmla="*/ 44780 w 56224"/>
                  <a:gd name="connsiteY5" fmla="*/ 60248 h 81388"/>
                  <a:gd name="connsiteX6" fmla="*/ 45713 w 56224"/>
                  <a:gd name="connsiteY6" fmla="*/ 52539 h 81388"/>
                  <a:gd name="connsiteX7" fmla="*/ 45713 w 56224"/>
                  <a:gd name="connsiteY7" fmla="*/ 45699 h 81388"/>
                  <a:gd name="connsiteX8" fmla="*/ 45464 w 56224"/>
                  <a:gd name="connsiteY8" fmla="*/ 45699 h 81388"/>
                  <a:gd name="connsiteX9" fmla="*/ 37503 w 56224"/>
                  <a:gd name="connsiteY9" fmla="*/ 52539 h 81388"/>
                  <a:gd name="connsiteX10" fmla="*/ 26744 w 56224"/>
                  <a:gd name="connsiteY10" fmla="*/ 54901 h 81388"/>
                  <a:gd name="connsiteX11" fmla="*/ 15735 w 56224"/>
                  <a:gd name="connsiteY11" fmla="*/ 52787 h 81388"/>
                  <a:gd name="connsiteX12" fmla="*/ 7277 w 56224"/>
                  <a:gd name="connsiteY12" fmla="*/ 46943 h 81388"/>
                  <a:gd name="connsiteX13" fmla="*/ 1928 w 56224"/>
                  <a:gd name="connsiteY13" fmla="*/ 38300 h 81388"/>
                  <a:gd name="connsiteX14" fmla="*/ 0 w 56224"/>
                  <a:gd name="connsiteY14" fmla="*/ 27606 h 81388"/>
                  <a:gd name="connsiteX15" fmla="*/ 1928 w 56224"/>
                  <a:gd name="connsiteY15" fmla="*/ 16850 h 81388"/>
                  <a:gd name="connsiteX16" fmla="*/ 7277 w 56224"/>
                  <a:gd name="connsiteY16" fmla="*/ 8083 h 81388"/>
                  <a:gd name="connsiteX17" fmla="*/ 15673 w 56224"/>
                  <a:gd name="connsiteY17" fmla="*/ 2176 h 81388"/>
                  <a:gd name="connsiteX18" fmla="*/ 26619 w 56224"/>
                  <a:gd name="connsiteY18" fmla="*/ 0 h 81388"/>
                  <a:gd name="connsiteX19" fmla="*/ 37566 w 56224"/>
                  <a:gd name="connsiteY19" fmla="*/ 2487 h 81388"/>
                  <a:gd name="connsiteX20" fmla="*/ 45775 w 56224"/>
                  <a:gd name="connsiteY20" fmla="*/ 10010 h 81388"/>
                  <a:gd name="connsiteX21" fmla="*/ 46024 w 56224"/>
                  <a:gd name="connsiteY21" fmla="*/ 10010 h 81388"/>
                  <a:gd name="connsiteX22" fmla="*/ 46024 w 56224"/>
                  <a:gd name="connsiteY22" fmla="*/ 1492 h 81388"/>
                  <a:gd name="connsiteX23" fmla="*/ 56224 w 56224"/>
                  <a:gd name="connsiteY23" fmla="*/ 1492 h 81388"/>
                  <a:gd name="connsiteX24" fmla="*/ 56224 w 56224"/>
                  <a:gd name="connsiteY24" fmla="*/ 51855 h 81388"/>
                  <a:gd name="connsiteX25" fmla="*/ 54794 w 56224"/>
                  <a:gd name="connsiteY25" fmla="*/ 62984 h 81388"/>
                  <a:gd name="connsiteX26" fmla="*/ 49880 w 56224"/>
                  <a:gd name="connsiteY26" fmla="*/ 72373 h 81388"/>
                  <a:gd name="connsiteX27" fmla="*/ 40800 w 56224"/>
                  <a:gd name="connsiteY27" fmla="*/ 78901 h 81388"/>
                  <a:gd name="connsiteX28" fmla="*/ 26930 w 56224"/>
                  <a:gd name="connsiteY28" fmla="*/ 81388 h 81388"/>
                  <a:gd name="connsiteX29" fmla="*/ 12999 w 56224"/>
                  <a:gd name="connsiteY29" fmla="*/ 78839 h 81388"/>
                  <a:gd name="connsiteX30" fmla="*/ 995 w 56224"/>
                  <a:gd name="connsiteY30" fmla="*/ 71751 h 81388"/>
                  <a:gd name="connsiteX31" fmla="*/ 7712 w 56224"/>
                  <a:gd name="connsiteY31" fmla="*/ 63606 h 81388"/>
                  <a:gd name="connsiteX32" fmla="*/ 10822 w 56224"/>
                  <a:gd name="connsiteY32" fmla="*/ 27357 h 81388"/>
                  <a:gd name="connsiteX33" fmla="*/ 12004 w 56224"/>
                  <a:gd name="connsiteY33" fmla="*/ 34383 h 81388"/>
                  <a:gd name="connsiteX34" fmla="*/ 15486 w 56224"/>
                  <a:gd name="connsiteY34" fmla="*/ 40290 h 81388"/>
                  <a:gd name="connsiteX35" fmla="*/ 21022 w 56224"/>
                  <a:gd name="connsiteY35" fmla="*/ 44456 h 81388"/>
                  <a:gd name="connsiteX36" fmla="*/ 28423 w 56224"/>
                  <a:gd name="connsiteY36" fmla="*/ 46010 h 81388"/>
                  <a:gd name="connsiteX37" fmla="*/ 35824 w 56224"/>
                  <a:gd name="connsiteY37" fmla="*/ 44580 h 81388"/>
                  <a:gd name="connsiteX38" fmla="*/ 41546 w 56224"/>
                  <a:gd name="connsiteY38" fmla="*/ 40601 h 81388"/>
                  <a:gd name="connsiteX39" fmla="*/ 45215 w 56224"/>
                  <a:gd name="connsiteY39" fmla="*/ 34694 h 81388"/>
                  <a:gd name="connsiteX40" fmla="*/ 46522 w 56224"/>
                  <a:gd name="connsiteY40" fmla="*/ 27357 h 81388"/>
                  <a:gd name="connsiteX41" fmla="*/ 45215 w 56224"/>
                  <a:gd name="connsiteY41" fmla="*/ 20207 h 81388"/>
                  <a:gd name="connsiteX42" fmla="*/ 41484 w 56224"/>
                  <a:gd name="connsiteY42" fmla="*/ 14300 h 81388"/>
                  <a:gd name="connsiteX43" fmla="*/ 35762 w 56224"/>
                  <a:gd name="connsiteY43" fmla="*/ 10197 h 81388"/>
                  <a:gd name="connsiteX44" fmla="*/ 28423 w 56224"/>
                  <a:gd name="connsiteY44" fmla="*/ 8705 h 81388"/>
                  <a:gd name="connsiteX45" fmla="*/ 21022 w 56224"/>
                  <a:gd name="connsiteY45" fmla="*/ 10197 h 81388"/>
                  <a:gd name="connsiteX46" fmla="*/ 15486 w 56224"/>
                  <a:gd name="connsiteY46" fmla="*/ 14238 h 81388"/>
                  <a:gd name="connsiteX47" fmla="*/ 12004 w 56224"/>
                  <a:gd name="connsiteY47" fmla="*/ 20145 h 81388"/>
                  <a:gd name="connsiteX48" fmla="*/ 10822 w 56224"/>
                  <a:gd name="connsiteY48" fmla="*/ 27357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224" h="81388">
                    <a:moveTo>
                      <a:pt x="7712" y="63482"/>
                    </a:moveTo>
                    <a:cubicBezTo>
                      <a:pt x="10013" y="66093"/>
                      <a:pt x="12936" y="68207"/>
                      <a:pt x="16357" y="69761"/>
                    </a:cubicBezTo>
                    <a:cubicBezTo>
                      <a:pt x="19840" y="71316"/>
                      <a:pt x="23385" y="72124"/>
                      <a:pt x="27055" y="72124"/>
                    </a:cubicBezTo>
                    <a:cubicBezTo>
                      <a:pt x="30724" y="72124"/>
                      <a:pt x="33523" y="71627"/>
                      <a:pt x="35886" y="70632"/>
                    </a:cubicBezTo>
                    <a:cubicBezTo>
                      <a:pt x="38250" y="69637"/>
                      <a:pt x="40178" y="68269"/>
                      <a:pt x="41671" y="66466"/>
                    </a:cubicBezTo>
                    <a:cubicBezTo>
                      <a:pt x="43101" y="64725"/>
                      <a:pt x="44158" y="62673"/>
                      <a:pt x="44780" y="60248"/>
                    </a:cubicBezTo>
                    <a:cubicBezTo>
                      <a:pt x="45402" y="57886"/>
                      <a:pt x="45713" y="55274"/>
                      <a:pt x="45713" y="52539"/>
                    </a:cubicBezTo>
                    <a:lnTo>
                      <a:pt x="45713" y="45699"/>
                    </a:lnTo>
                    <a:lnTo>
                      <a:pt x="45464" y="45699"/>
                    </a:lnTo>
                    <a:cubicBezTo>
                      <a:pt x="43536" y="48684"/>
                      <a:pt x="40862" y="50984"/>
                      <a:pt x="37503" y="52539"/>
                    </a:cubicBezTo>
                    <a:cubicBezTo>
                      <a:pt x="34145" y="54093"/>
                      <a:pt x="30538" y="54901"/>
                      <a:pt x="26744" y="54901"/>
                    </a:cubicBezTo>
                    <a:cubicBezTo>
                      <a:pt x="22701" y="54901"/>
                      <a:pt x="19032" y="54217"/>
                      <a:pt x="15735" y="52787"/>
                    </a:cubicBezTo>
                    <a:cubicBezTo>
                      <a:pt x="12439" y="51357"/>
                      <a:pt x="9578" y="49430"/>
                      <a:pt x="7277" y="46943"/>
                    </a:cubicBezTo>
                    <a:cubicBezTo>
                      <a:pt x="4975" y="44456"/>
                      <a:pt x="3172" y="41596"/>
                      <a:pt x="1928" y="38300"/>
                    </a:cubicBezTo>
                    <a:cubicBezTo>
                      <a:pt x="684" y="35005"/>
                      <a:pt x="0" y="31399"/>
                      <a:pt x="0" y="27606"/>
                    </a:cubicBezTo>
                    <a:cubicBezTo>
                      <a:pt x="0" y="23813"/>
                      <a:pt x="622" y="20207"/>
                      <a:pt x="1928" y="16850"/>
                    </a:cubicBezTo>
                    <a:cubicBezTo>
                      <a:pt x="3234" y="13492"/>
                      <a:pt x="4975" y="10570"/>
                      <a:pt x="7277" y="8083"/>
                    </a:cubicBezTo>
                    <a:cubicBezTo>
                      <a:pt x="9578" y="5596"/>
                      <a:pt x="12377" y="3606"/>
                      <a:pt x="15673" y="2176"/>
                    </a:cubicBezTo>
                    <a:cubicBezTo>
                      <a:pt x="18969" y="746"/>
                      <a:pt x="22639" y="0"/>
                      <a:pt x="26619" y="0"/>
                    </a:cubicBezTo>
                    <a:cubicBezTo>
                      <a:pt x="30413" y="0"/>
                      <a:pt x="34083" y="808"/>
                      <a:pt x="37566" y="2487"/>
                    </a:cubicBezTo>
                    <a:cubicBezTo>
                      <a:pt x="41049" y="4104"/>
                      <a:pt x="43785" y="6653"/>
                      <a:pt x="45775" y="10010"/>
                    </a:cubicBezTo>
                    <a:lnTo>
                      <a:pt x="46024" y="10010"/>
                    </a:lnTo>
                    <a:lnTo>
                      <a:pt x="46024" y="1492"/>
                    </a:lnTo>
                    <a:lnTo>
                      <a:pt x="56224" y="1492"/>
                    </a:lnTo>
                    <a:lnTo>
                      <a:pt x="56224" y="51855"/>
                    </a:lnTo>
                    <a:cubicBezTo>
                      <a:pt x="56224" y="55710"/>
                      <a:pt x="55726" y="59440"/>
                      <a:pt x="54794" y="62984"/>
                    </a:cubicBezTo>
                    <a:cubicBezTo>
                      <a:pt x="53798" y="66528"/>
                      <a:pt x="52181" y="69637"/>
                      <a:pt x="49880" y="72373"/>
                    </a:cubicBezTo>
                    <a:cubicBezTo>
                      <a:pt x="47579" y="75108"/>
                      <a:pt x="44531" y="77285"/>
                      <a:pt x="40800" y="78901"/>
                    </a:cubicBezTo>
                    <a:cubicBezTo>
                      <a:pt x="37068" y="80518"/>
                      <a:pt x="32466" y="81388"/>
                      <a:pt x="26930" y="81388"/>
                    </a:cubicBezTo>
                    <a:cubicBezTo>
                      <a:pt x="22328" y="81388"/>
                      <a:pt x="17663" y="80518"/>
                      <a:pt x="12999" y="78839"/>
                    </a:cubicBezTo>
                    <a:cubicBezTo>
                      <a:pt x="8334" y="77160"/>
                      <a:pt x="4354" y="74798"/>
                      <a:pt x="995" y="71751"/>
                    </a:cubicBezTo>
                    <a:lnTo>
                      <a:pt x="7712" y="63606"/>
                    </a:lnTo>
                    <a:close/>
                    <a:moveTo>
                      <a:pt x="10822" y="27357"/>
                    </a:moveTo>
                    <a:cubicBezTo>
                      <a:pt x="10822" y="29844"/>
                      <a:pt x="11195" y="32145"/>
                      <a:pt x="12004" y="34383"/>
                    </a:cubicBezTo>
                    <a:cubicBezTo>
                      <a:pt x="12812" y="36622"/>
                      <a:pt x="13932" y="38611"/>
                      <a:pt x="15486" y="40290"/>
                    </a:cubicBezTo>
                    <a:cubicBezTo>
                      <a:pt x="17041" y="42031"/>
                      <a:pt x="18845" y="43399"/>
                      <a:pt x="21022" y="44456"/>
                    </a:cubicBezTo>
                    <a:cubicBezTo>
                      <a:pt x="23199" y="45513"/>
                      <a:pt x="25686" y="46010"/>
                      <a:pt x="28423" y="46010"/>
                    </a:cubicBezTo>
                    <a:cubicBezTo>
                      <a:pt x="31160" y="46010"/>
                      <a:pt x="33585" y="45513"/>
                      <a:pt x="35824" y="44580"/>
                    </a:cubicBezTo>
                    <a:cubicBezTo>
                      <a:pt x="38063" y="43585"/>
                      <a:pt x="39991" y="42280"/>
                      <a:pt x="41546" y="40601"/>
                    </a:cubicBezTo>
                    <a:cubicBezTo>
                      <a:pt x="43101" y="38922"/>
                      <a:pt x="44345" y="36932"/>
                      <a:pt x="45215" y="34694"/>
                    </a:cubicBezTo>
                    <a:cubicBezTo>
                      <a:pt x="46086" y="32456"/>
                      <a:pt x="46522" y="29969"/>
                      <a:pt x="46522" y="27357"/>
                    </a:cubicBezTo>
                    <a:cubicBezTo>
                      <a:pt x="46522" y="24746"/>
                      <a:pt x="46086" y="22445"/>
                      <a:pt x="45215" y="20207"/>
                    </a:cubicBezTo>
                    <a:cubicBezTo>
                      <a:pt x="44345" y="17969"/>
                      <a:pt x="43101" y="15979"/>
                      <a:pt x="41484" y="14300"/>
                    </a:cubicBezTo>
                    <a:cubicBezTo>
                      <a:pt x="39867" y="12622"/>
                      <a:pt x="37939" y="11192"/>
                      <a:pt x="35762" y="10197"/>
                    </a:cubicBezTo>
                    <a:cubicBezTo>
                      <a:pt x="33585" y="9202"/>
                      <a:pt x="31097" y="8705"/>
                      <a:pt x="28423" y="8705"/>
                    </a:cubicBezTo>
                    <a:cubicBezTo>
                      <a:pt x="25749" y="8705"/>
                      <a:pt x="23199" y="9202"/>
                      <a:pt x="21022" y="10197"/>
                    </a:cubicBezTo>
                    <a:cubicBezTo>
                      <a:pt x="18845" y="11192"/>
                      <a:pt x="16979" y="12560"/>
                      <a:pt x="15486" y="14238"/>
                    </a:cubicBezTo>
                    <a:cubicBezTo>
                      <a:pt x="13932" y="15917"/>
                      <a:pt x="12812" y="17907"/>
                      <a:pt x="12004" y="20145"/>
                    </a:cubicBezTo>
                    <a:cubicBezTo>
                      <a:pt x="11195" y="22383"/>
                      <a:pt x="10822" y="24808"/>
                      <a:pt x="10822" y="27357"/>
                    </a:cubicBezTo>
                    <a:close/>
                  </a:path>
                </a:pathLst>
              </a:custGeom>
              <a:solidFill>
                <a:srgbClr val="231F20"/>
              </a:solidFill>
              <a:ln w="6214" cap="flat">
                <a:noFill/>
                <a:prstDash val="solid"/>
                <a:miter/>
              </a:ln>
            </p:spPr>
            <p:txBody>
              <a:bodyPr rtlCol="0" anchor="ctr"/>
              <a:lstStyle/>
              <a:p>
                <a:endParaRPr lang="nb-NO"/>
              </a:p>
            </p:txBody>
          </p:sp>
          <p:sp>
            <p:nvSpPr>
              <p:cNvPr id="29" name="Freeform 28">
                <a:extLst>
                  <a:ext uri="{FF2B5EF4-FFF2-40B4-BE49-F238E27FC236}">
                    <a16:creationId xmlns:a16="http://schemas.microsoft.com/office/drawing/2014/main" id="{FC2F05ED-D950-F720-8AF5-E5790502AE16}"/>
                  </a:ext>
                </a:extLst>
              </p:cNvPr>
              <p:cNvSpPr/>
              <p:nvPr/>
            </p:nvSpPr>
            <p:spPr>
              <a:xfrm>
                <a:off x="5218557" y="655458"/>
                <a:ext cx="57218" cy="55958"/>
              </a:xfrm>
              <a:custGeom>
                <a:avLst/>
                <a:gdLst>
                  <a:gd name="connsiteX0" fmla="*/ 57219 w 57218"/>
                  <a:gd name="connsiteY0" fmla="*/ 27855 h 55958"/>
                  <a:gd name="connsiteX1" fmla="*/ 55042 w 57218"/>
                  <a:gd name="connsiteY1" fmla="*/ 39171 h 55958"/>
                  <a:gd name="connsiteX2" fmla="*/ 49009 w 57218"/>
                  <a:gd name="connsiteY2" fmla="*/ 48062 h 55958"/>
                  <a:gd name="connsiteX3" fmla="*/ 39867 w 57218"/>
                  <a:gd name="connsiteY3" fmla="*/ 53906 h 55958"/>
                  <a:gd name="connsiteX4" fmla="*/ 28547 w 57218"/>
                  <a:gd name="connsiteY4" fmla="*/ 55958 h 55958"/>
                  <a:gd name="connsiteX5" fmla="*/ 17228 w 57218"/>
                  <a:gd name="connsiteY5" fmla="*/ 53906 h 55958"/>
                  <a:gd name="connsiteX6" fmla="*/ 8147 w 57218"/>
                  <a:gd name="connsiteY6" fmla="*/ 48062 h 55958"/>
                  <a:gd name="connsiteX7" fmla="*/ 2177 w 57218"/>
                  <a:gd name="connsiteY7" fmla="*/ 39171 h 55958"/>
                  <a:gd name="connsiteX8" fmla="*/ 0 w 57218"/>
                  <a:gd name="connsiteY8" fmla="*/ 27855 h 55958"/>
                  <a:gd name="connsiteX9" fmla="*/ 2177 w 57218"/>
                  <a:gd name="connsiteY9" fmla="*/ 16601 h 55958"/>
                  <a:gd name="connsiteX10" fmla="*/ 8147 w 57218"/>
                  <a:gd name="connsiteY10" fmla="*/ 7834 h 55958"/>
                  <a:gd name="connsiteX11" fmla="*/ 17228 w 57218"/>
                  <a:gd name="connsiteY11" fmla="*/ 2052 h 55958"/>
                  <a:gd name="connsiteX12" fmla="*/ 28547 w 57218"/>
                  <a:gd name="connsiteY12" fmla="*/ 0 h 55958"/>
                  <a:gd name="connsiteX13" fmla="*/ 39867 w 57218"/>
                  <a:gd name="connsiteY13" fmla="*/ 2052 h 55958"/>
                  <a:gd name="connsiteX14" fmla="*/ 49009 w 57218"/>
                  <a:gd name="connsiteY14" fmla="*/ 7834 h 55958"/>
                  <a:gd name="connsiteX15" fmla="*/ 55042 w 57218"/>
                  <a:gd name="connsiteY15" fmla="*/ 16601 h 55958"/>
                  <a:gd name="connsiteX16" fmla="*/ 57219 w 57218"/>
                  <a:gd name="connsiteY16" fmla="*/ 27855 h 55958"/>
                  <a:gd name="connsiteX17" fmla="*/ 46211 w 57218"/>
                  <a:gd name="connsiteY17" fmla="*/ 27917 h 55958"/>
                  <a:gd name="connsiteX18" fmla="*/ 45029 w 57218"/>
                  <a:gd name="connsiteY18" fmla="*/ 20642 h 55958"/>
                  <a:gd name="connsiteX19" fmla="*/ 41608 w 57218"/>
                  <a:gd name="connsiteY19" fmla="*/ 14549 h 55958"/>
                  <a:gd name="connsiteX20" fmla="*/ 36073 w 57218"/>
                  <a:gd name="connsiteY20" fmla="*/ 10383 h 55958"/>
                  <a:gd name="connsiteX21" fmla="*/ 28485 w 57218"/>
                  <a:gd name="connsiteY21" fmla="*/ 8829 h 55958"/>
                  <a:gd name="connsiteX22" fmla="*/ 20897 w 57218"/>
                  <a:gd name="connsiteY22" fmla="*/ 10383 h 55958"/>
                  <a:gd name="connsiteX23" fmla="*/ 15362 w 57218"/>
                  <a:gd name="connsiteY23" fmla="*/ 14549 h 55958"/>
                  <a:gd name="connsiteX24" fmla="*/ 11941 w 57218"/>
                  <a:gd name="connsiteY24" fmla="*/ 20642 h 55958"/>
                  <a:gd name="connsiteX25" fmla="*/ 10760 w 57218"/>
                  <a:gd name="connsiteY25" fmla="*/ 27917 h 55958"/>
                  <a:gd name="connsiteX26" fmla="*/ 11941 w 57218"/>
                  <a:gd name="connsiteY26" fmla="*/ 35192 h 55958"/>
                  <a:gd name="connsiteX27" fmla="*/ 15362 w 57218"/>
                  <a:gd name="connsiteY27" fmla="*/ 41347 h 55958"/>
                  <a:gd name="connsiteX28" fmla="*/ 20897 w 57218"/>
                  <a:gd name="connsiteY28" fmla="*/ 45575 h 55958"/>
                  <a:gd name="connsiteX29" fmla="*/ 28485 w 57218"/>
                  <a:gd name="connsiteY29" fmla="*/ 47129 h 55958"/>
                  <a:gd name="connsiteX30" fmla="*/ 36073 w 57218"/>
                  <a:gd name="connsiteY30" fmla="*/ 45575 h 55958"/>
                  <a:gd name="connsiteX31" fmla="*/ 41608 w 57218"/>
                  <a:gd name="connsiteY31" fmla="*/ 41347 h 55958"/>
                  <a:gd name="connsiteX32" fmla="*/ 45029 w 57218"/>
                  <a:gd name="connsiteY32" fmla="*/ 35192 h 55958"/>
                  <a:gd name="connsiteX33" fmla="*/ 46211 w 57218"/>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218" h="55958">
                    <a:moveTo>
                      <a:pt x="57219" y="27855"/>
                    </a:moveTo>
                    <a:cubicBezTo>
                      <a:pt x="57219" y="31958"/>
                      <a:pt x="56473" y="35751"/>
                      <a:pt x="55042" y="39171"/>
                    </a:cubicBezTo>
                    <a:cubicBezTo>
                      <a:pt x="53612" y="42590"/>
                      <a:pt x="51559" y="45575"/>
                      <a:pt x="49009" y="48062"/>
                    </a:cubicBezTo>
                    <a:cubicBezTo>
                      <a:pt x="46459" y="50549"/>
                      <a:pt x="43412" y="52476"/>
                      <a:pt x="39867" y="53906"/>
                    </a:cubicBezTo>
                    <a:cubicBezTo>
                      <a:pt x="36384" y="55274"/>
                      <a:pt x="32590" y="55958"/>
                      <a:pt x="28547" y="55958"/>
                    </a:cubicBezTo>
                    <a:cubicBezTo>
                      <a:pt x="24505" y="55958"/>
                      <a:pt x="20773" y="55274"/>
                      <a:pt x="17228" y="53906"/>
                    </a:cubicBezTo>
                    <a:cubicBezTo>
                      <a:pt x="13745" y="52539"/>
                      <a:pt x="10697" y="50611"/>
                      <a:pt x="8147" y="48062"/>
                    </a:cubicBezTo>
                    <a:cubicBezTo>
                      <a:pt x="5597" y="45575"/>
                      <a:pt x="3607" y="42590"/>
                      <a:pt x="2177" y="39171"/>
                    </a:cubicBezTo>
                    <a:cubicBezTo>
                      <a:pt x="746" y="35751"/>
                      <a:pt x="0" y="31958"/>
                      <a:pt x="0" y="27855"/>
                    </a:cubicBezTo>
                    <a:cubicBezTo>
                      <a:pt x="0" y="23751"/>
                      <a:pt x="746" y="20021"/>
                      <a:pt x="2177" y="16601"/>
                    </a:cubicBezTo>
                    <a:cubicBezTo>
                      <a:pt x="3607" y="13181"/>
                      <a:pt x="5597" y="10259"/>
                      <a:pt x="8147" y="7834"/>
                    </a:cubicBezTo>
                    <a:cubicBezTo>
                      <a:pt x="10697" y="5347"/>
                      <a:pt x="13683" y="3420"/>
                      <a:pt x="17228" y="2052"/>
                    </a:cubicBezTo>
                    <a:cubicBezTo>
                      <a:pt x="20711" y="684"/>
                      <a:pt x="24505" y="0"/>
                      <a:pt x="28547" y="0"/>
                    </a:cubicBezTo>
                    <a:cubicBezTo>
                      <a:pt x="32590" y="0"/>
                      <a:pt x="36322" y="684"/>
                      <a:pt x="39867" y="2052"/>
                    </a:cubicBezTo>
                    <a:cubicBezTo>
                      <a:pt x="43350" y="3420"/>
                      <a:pt x="46397" y="5347"/>
                      <a:pt x="49009" y="7834"/>
                    </a:cubicBezTo>
                    <a:cubicBezTo>
                      <a:pt x="51559" y="10321"/>
                      <a:pt x="53612" y="13243"/>
                      <a:pt x="55042" y="16601"/>
                    </a:cubicBezTo>
                    <a:cubicBezTo>
                      <a:pt x="56473" y="19958"/>
                      <a:pt x="57219" y="23751"/>
                      <a:pt x="57219" y="27855"/>
                    </a:cubicBezTo>
                    <a:close/>
                    <a:moveTo>
                      <a:pt x="46211" y="27917"/>
                    </a:moveTo>
                    <a:cubicBezTo>
                      <a:pt x="46211" y="25368"/>
                      <a:pt x="45837" y="23005"/>
                      <a:pt x="45029" y="20642"/>
                    </a:cubicBezTo>
                    <a:cubicBezTo>
                      <a:pt x="44220" y="18342"/>
                      <a:pt x="43101" y="16290"/>
                      <a:pt x="41608" y="14549"/>
                    </a:cubicBezTo>
                    <a:cubicBezTo>
                      <a:pt x="40115" y="12808"/>
                      <a:pt x="38250" y="11440"/>
                      <a:pt x="36073" y="10383"/>
                    </a:cubicBezTo>
                    <a:cubicBezTo>
                      <a:pt x="33834" y="9326"/>
                      <a:pt x="31346" y="8829"/>
                      <a:pt x="28485" y="8829"/>
                    </a:cubicBezTo>
                    <a:cubicBezTo>
                      <a:pt x="25624" y="8829"/>
                      <a:pt x="23136" y="9326"/>
                      <a:pt x="20897" y="10383"/>
                    </a:cubicBezTo>
                    <a:cubicBezTo>
                      <a:pt x="18720" y="11440"/>
                      <a:pt x="16855" y="12808"/>
                      <a:pt x="15362" y="14549"/>
                    </a:cubicBezTo>
                    <a:cubicBezTo>
                      <a:pt x="13869" y="16290"/>
                      <a:pt x="12750" y="18342"/>
                      <a:pt x="11941" y="20642"/>
                    </a:cubicBezTo>
                    <a:cubicBezTo>
                      <a:pt x="11133" y="22943"/>
                      <a:pt x="10760" y="25368"/>
                      <a:pt x="10760" y="27917"/>
                    </a:cubicBezTo>
                    <a:cubicBezTo>
                      <a:pt x="10760" y="30466"/>
                      <a:pt x="11133" y="32891"/>
                      <a:pt x="11941" y="35192"/>
                    </a:cubicBezTo>
                    <a:cubicBezTo>
                      <a:pt x="12750" y="37492"/>
                      <a:pt x="13869" y="39544"/>
                      <a:pt x="15362" y="41347"/>
                    </a:cubicBezTo>
                    <a:cubicBezTo>
                      <a:pt x="16855" y="43150"/>
                      <a:pt x="18720" y="44518"/>
                      <a:pt x="20897" y="45575"/>
                    </a:cubicBezTo>
                    <a:cubicBezTo>
                      <a:pt x="23136" y="46632"/>
                      <a:pt x="25624" y="47129"/>
                      <a:pt x="28485" y="47129"/>
                    </a:cubicBezTo>
                    <a:cubicBezTo>
                      <a:pt x="31346" y="47129"/>
                      <a:pt x="33834" y="46632"/>
                      <a:pt x="36073" y="45575"/>
                    </a:cubicBezTo>
                    <a:cubicBezTo>
                      <a:pt x="38250" y="44518"/>
                      <a:pt x="40115" y="43150"/>
                      <a:pt x="41608" y="41347"/>
                    </a:cubicBezTo>
                    <a:cubicBezTo>
                      <a:pt x="43101" y="39544"/>
                      <a:pt x="44220" y="37492"/>
                      <a:pt x="45029" y="35192"/>
                    </a:cubicBezTo>
                    <a:cubicBezTo>
                      <a:pt x="45837" y="32891"/>
                      <a:pt x="46211" y="30466"/>
                      <a:pt x="46211" y="27917"/>
                    </a:cubicBezTo>
                    <a:close/>
                  </a:path>
                </a:pathLst>
              </a:custGeom>
              <a:solidFill>
                <a:srgbClr val="231F20"/>
              </a:solidFill>
              <a:ln w="6214" cap="flat">
                <a:noFill/>
                <a:prstDash val="solid"/>
                <a:miter/>
              </a:ln>
            </p:spPr>
            <p:txBody>
              <a:bodyPr rtlCol="0" anchor="ctr"/>
              <a:lstStyle/>
              <a:p>
                <a:endParaRPr lang="nb-NO"/>
              </a:p>
            </p:txBody>
          </p:sp>
          <p:sp>
            <p:nvSpPr>
              <p:cNvPr id="30" name="Freeform 29">
                <a:extLst>
                  <a:ext uri="{FF2B5EF4-FFF2-40B4-BE49-F238E27FC236}">
                    <a16:creationId xmlns:a16="http://schemas.microsoft.com/office/drawing/2014/main" id="{36997955-4741-BCE1-691B-DB27210775FB}"/>
                  </a:ext>
                </a:extLst>
              </p:cNvPr>
              <p:cNvSpPr/>
              <p:nvPr/>
            </p:nvSpPr>
            <p:spPr>
              <a:xfrm>
                <a:off x="5289769" y="655396"/>
                <a:ext cx="82034" cy="54528"/>
              </a:xfrm>
              <a:custGeom>
                <a:avLst/>
                <a:gdLst>
                  <a:gd name="connsiteX0" fmla="*/ 17290 w 82034"/>
                  <a:gd name="connsiteY0" fmla="*/ 2984 h 54528"/>
                  <a:gd name="connsiteX1" fmla="*/ 27739 w 82034"/>
                  <a:gd name="connsiteY1" fmla="*/ 0 h 54528"/>
                  <a:gd name="connsiteX2" fmla="*/ 37441 w 82034"/>
                  <a:gd name="connsiteY2" fmla="*/ 2487 h 54528"/>
                  <a:gd name="connsiteX3" fmla="*/ 44221 w 82034"/>
                  <a:gd name="connsiteY3" fmla="*/ 10632 h 54528"/>
                  <a:gd name="connsiteX4" fmla="*/ 51746 w 82034"/>
                  <a:gd name="connsiteY4" fmla="*/ 2736 h 54528"/>
                  <a:gd name="connsiteX5" fmla="*/ 62257 w 82034"/>
                  <a:gd name="connsiteY5" fmla="*/ 0 h 54528"/>
                  <a:gd name="connsiteX6" fmla="*/ 71088 w 82034"/>
                  <a:gd name="connsiteY6" fmla="*/ 1741 h 54528"/>
                  <a:gd name="connsiteX7" fmla="*/ 77246 w 82034"/>
                  <a:gd name="connsiteY7" fmla="*/ 6404 h 54528"/>
                  <a:gd name="connsiteX8" fmla="*/ 80853 w 82034"/>
                  <a:gd name="connsiteY8" fmla="*/ 13243 h 54528"/>
                  <a:gd name="connsiteX9" fmla="*/ 82035 w 82034"/>
                  <a:gd name="connsiteY9" fmla="*/ 21637 h 54528"/>
                  <a:gd name="connsiteX10" fmla="*/ 82035 w 82034"/>
                  <a:gd name="connsiteY10" fmla="*/ 54528 h 54528"/>
                  <a:gd name="connsiteX11" fmla="*/ 71524 w 82034"/>
                  <a:gd name="connsiteY11" fmla="*/ 54528 h 54528"/>
                  <a:gd name="connsiteX12" fmla="*/ 71524 w 82034"/>
                  <a:gd name="connsiteY12" fmla="*/ 25119 h 54528"/>
                  <a:gd name="connsiteX13" fmla="*/ 70964 w 82034"/>
                  <a:gd name="connsiteY13" fmla="*/ 18964 h 54528"/>
                  <a:gd name="connsiteX14" fmla="*/ 69036 w 82034"/>
                  <a:gd name="connsiteY14" fmla="*/ 13803 h 54528"/>
                  <a:gd name="connsiteX15" fmla="*/ 65429 w 82034"/>
                  <a:gd name="connsiteY15" fmla="*/ 10197 h 54528"/>
                  <a:gd name="connsiteX16" fmla="*/ 59707 w 82034"/>
                  <a:gd name="connsiteY16" fmla="*/ 8829 h 54528"/>
                  <a:gd name="connsiteX17" fmla="*/ 53550 w 82034"/>
                  <a:gd name="connsiteY17" fmla="*/ 10321 h 54528"/>
                  <a:gd name="connsiteX18" fmla="*/ 49383 w 82034"/>
                  <a:gd name="connsiteY18" fmla="*/ 14238 h 54528"/>
                  <a:gd name="connsiteX19" fmla="*/ 47019 w 82034"/>
                  <a:gd name="connsiteY19" fmla="*/ 19648 h 54528"/>
                  <a:gd name="connsiteX20" fmla="*/ 46273 w 82034"/>
                  <a:gd name="connsiteY20" fmla="*/ 25803 h 54528"/>
                  <a:gd name="connsiteX21" fmla="*/ 46273 w 82034"/>
                  <a:gd name="connsiteY21" fmla="*/ 54466 h 54528"/>
                  <a:gd name="connsiteX22" fmla="*/ 35762 w 82034"/>
                  <a:gd name="connsiteY22" fmla="*/ 54466 h 54528"/>
                  <a:gd name="connsiteX23" fmla="*/ 35762 w 82034"/>
                  <a:gd name="connsiteY23" fmla="*/ 22881 h 54528"/>
                  <a:gd name="connsiteX24" fmla="*/ 35202 w 82034"/>
                  <a:gd name="connsiteY24" fmla="*/ 17161 h 54528"/>
                  <a:gd name="connsiteX25" fmla="*/ 33274 w 82034"/>
                  <a:gd name="connsiteY25" fmla="*/ 12746 h 54528"/>
                  <a:gd name="connsiteX26" fmla="*/ 29791 w 82034"/>
                  <a:gd name="connsiteY26" fmla="*/ 9824 h 54528"/>
                  <a:gd name="connsiteX27" fmla="*/ 24505 w 82034"/>
                  <a:gd name="connsiteY27" fmla="*/ 8767 h 54528"/>
                  <a:gd name="connsiteX28" fmla="*/ 14802 w 82034"/>
                  <a:gd name="connsiteY28" fmla="*/ 13492 h 54528"/>
                  <a:gd name="connsiteX29" fmla="*/ 10946 w 82034"/>
                  <a:gd name="connsiteY29" fmla="*/ 26176 h 54528"/>
                  <a:gd name="connsiteX30" fmla="*/ 10946 w 82034"/>
                  <a:gd name="connsiteY30" fmla="*/ 54404 h 54528"/>
                  <a:gd name="connsiteX31" fmla="*/ 435 w 82034"/>
                  <a:gd name="connsiteY31" fmla="*/ 54404 h 54528"/>
                  <a:gd name="connsiteX32" fmla="*/ 435 w 82034"/>
                  <a:gd name="connsiteY32" fmla="*/ 12746 h 54528"/>
                  <a:gd name="connsiteX33" fmla="*/ 311 w 82034"/>
                  <a:gd name="connsiteY33" fmla="*/ 7275 h 54528"/>
                  <a:gd name="connsiteX34" fmla="*/ 0 w 82034"/>
                  <a:gd name="connsiteY34" fmla="*/ 1368 h 54528"/>
                  <a:gd name="connsiteX35" fmla="*/ 9951 w 82034"/>
                  <a:gd name="connsiteY35" fmla="*/ 1368 h 54528"/>
                  <a:gd name="connsiteX36" fmla="*/ 10262 w 82034"/>
                  <a:gd name="connsiteY36" fmla="*/ 5907 h 54528"/>
                  <a:gd name="connsiteX37" fmla="*/ 10387 w 82034"/>
                  <a:gd name="connsiteY37" fmla="*/ 10072 h 54528"/>
                  <a:gd name="connsiteX38" fmla="*/ 10697 w 82034"/>
                  <a:gd name="connsiteY38" fmla="*/ 10072 h 54528"/>
                  <a:gd name="connsiteX39" fmla="*/ 17166 w 82034"/>
                  <a:gd name="connsiteY39" fmla="*/ 286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2034" h="54528">
                    <a:moveTo>
                      <a:pt x="17290" y="2984"/>
                    </a:moveTo>
                    <a:cubicBezTo>
                      <a:pt x="20213" y="995"/>
                      <a:pt x="23696" y="0"/>
                      <a:pt x="27739" y="0"/>
                    </a:cubicBezTo>
                    <a:cubicBezTo>
                      <a:pt x="31346" y="0"/>
                      <a:pt x="34518" y="808"/>
                      <a:pt x="37441" y="2487"/>
                    </a:cubicBezTo>
                    <a:cubicBezTo>
                      <a:pt x="40302" y="4104"/>
                      <a:pt x="42603" y="6839"/>
                      <a:pt x="44221" y="10632"/>
                    </a:cubicBezTo>
                    <a:cubicBezTo>
                      <a:pt x="46024" y="7212"/>
                      <a:pt x="48512" y="4539"/>
                      <a:pt x="51746" y="2736"/>
                    </a:cubicBezTo>
                    <a:cubicBezTo>
                      <a:pt x="54980" y="933"/>
                      <a:pt x="58463" y="0"/>
                      <a:pt x="62257" y="0"/>
                    </a:cubicBezTo>
                    <a:cubicBezTo>
                      <a:pt x="65678" y="0"/>
                      <a:pt x="68663" y="560"/>
                      <a:pt x="71088" y="1741"/>
                    </a:cubicBezTo>
                    <a:cubicBezTo>
                      <a:pt x="73576" y="2922"/>
                      <a:pt x="75629" y="4477"/>
                      <a:pt x="77246" y="6404"/>
                    </a:cubicBezTo>
                    <a:cubicBezTo>
                      <a:pt x="78863" y="8332"/>
                      <a:pt x="80107" y="10632"/>
                      <a:pt x="80853" y="13243"/>
                    </a:cubicBezTo>
                    <a:cubicBezTo>
                      <a:pt x="81599" y="15855"/>
                      <a:pt x="82035" y="18653"/>
                      <a:pt x="82035" y="21637"/>
                    </a:cubicBezTo>
                    <a:lnTo>
                      <a:pt x="82035" y="54528"/>
                    </a:lnTo>
                    <a:lnTo>
                      <a:pt x="71524" y="54528"/>
                    </a:lnTo>
                    <a:lnTo>
                      <a:pt x="71524" y="25119"/>
                    </a:lnTo>
                    <a:cubicBezTo>
                      <a:pt x="71524" y="22943"/>
                      <a:pt x="71337" y="20891"/>
                      <a:pt x="70964" y="18964"/>
                    </a:cubicBezTo>
                    <a:cubicBezTo>
                      <a:pt x="70591" y="17036"/>
                      <a:pt x="69969" y="15295"/>
                      <a:pt x="69036" y="13803"/>
                    </a:cubicBezTo>
                    <a:cubicBezTo>
                      <a:pt x="68165" y="12311"/>
                      <a:pt x="66922" y="11129"/>
                      <a:pt x="65429" y="10197"/>
                    </a:cubicBezTo>
                    <a:cubicBezTo>
                      <a:pt x="63936" y="9326"/>
                      <a:pt x="62008" y="8829"/>
                      <a:pt x="59707" y="8829"/>
                    </a:cubicBezTo>
                    <a:cubicBezTo>
                      <a:pt x="57406" y="8829"/>
                      <a:pt x="55291" y="9326"/>
                      <a:pt x="53550" y="10321"/>
                    </a:cubicBezTo>
                    <a:cubicBezTo>
                      <a:pt x="51808" y="11316"/>
                      <a:pt x="50440" y="12622"/>
                      <a:pt x="49383" y="14238"/>
                    </a:cubicBezTo>
                    <a:cubicBezTo>
                      <a:pt x="48325" y="15855"/>
                      <a:pt x="47517" y="17658"/>
                      <a:pt x="47019" y="19648"/>
                    </a:cubicBezTo>
                    <a:cubicBezTo>
                      <a:pt x="46522" y="21637"/>
                      <a:pt x="46273" y="23689"/>
                      <a:pt x="46273" y="25803"/>
                    </a:cubicBezTo>
                    <a:lnTo>
                      <a:pt x="46273" y="54466"/>
                    </a:lnTo>
                    <a:lnTo>
                      <a:pt x="35762" y="54466"/>
                    </a:lnTo>
                    <a:lnTo>
                      <a:pt x="35762" y="22881"/>
                    </a:lnTo>
                    <a:cubicBezTo>
                      <a:pt x="35762" y="20767"/>
                      <a:pt x="35575" y="18901"/>
                      <a:pt x="35202" y="17161"/>
                    </a:cubicBezTo>
                    <a:cubicBezTo>
                      <a:pt x="34829" y="15420"/>
                      <a:pt x="34207" y="13990"/>
                      <a:pt x="33274" y="12746"/>
                    </a:cubicBezTo>
                    <a:cubicBezTo>
                      <a:pt x="32403" y="11503"/>
                      <a:pt x="31222" y="10570"/>
                      <a:pt x="29791" y="9824"/>
                    </a:cubicBezTo>
                    <a:cubicBezTo>
                      <a:pt x="28361" y="9078"/>
                      <a:pt x="26619" y="8767"/>
                      <a:pt x="24505" y="8767"/>
                    </a:cubicBezTo>
                    <a:cubicBezTo>
                      <a:pt x="20649" y="8767"/>
                      <a:pt x="17415" y="10321"/>
                      <a:pt x="14802" y="13492"/>
                    </a:cubicBezTo>
                    <a:cubicBezTo>
                      <a:pt x="12252" y="16663"/>
                      <a:pt x="10946" y="20891"/>
                      <a:pt x="10946" y="26176"/>
                    </a:cubicBezTo>
                    <a:lnTo>
                      <a:pt x="10946" y="54404"/>
                    </a:lnTo>
                    <a:lnTo>
                      <a:pt x="435" y="54404"/>
                    </a:lnTo>
                    <a:lnTo>
                      <a:pt x="435" y="12746"/>
                    </a:lnTo>
                    <a:cubicBezTo>
                      <a:pt x="435" y="11316"/>
                      <a:pt x="435" y="9513"/>
                      <a:pt x="311" y="7275"/>
                    </a:cubicBezTo>
                    <a:cubicBezTo>
                      <a:pt x="249" y="5036"/>
                      <a:pt x="125" y="3047"/>
                      <a:pt x="0" y="1368"/>
                    </a:cubicBezTo>
                    <a:lnTo>
                      <a:pt x="9951" y="1368"/>
                    </a:lnTo>
                    <a:cubicBezTo>
                      <a:pt x="10076" y="2736"/>
                      <a:pt x="10200" y="4228"/>
                      <a:pt x="10262" y="5907"/>
                    </a:cubicBezTo>
                    <a:cubicBezTo>
                      <a:pt x="10324" y="7585"/>
                      <a:pt x="10387" y="9015"/>
                      <a:pt x="10387" y="10072"/>
                    </a:cubicBezTo>
                    <a:lnTo>
                      <a:pt x="10697" y="10072"/>
                    </a:lnTo>
                    <a:cubicBezTo>
                      <a:pt x="12066" y="7212"/>
                      <a:pt x="14180" y="4850"/>
                      <a:pt x="17166" y="2860"/>
                    </a:cubicBezTo>
                    <a:close/>
                  </a:path>
                </a:pathLst>
              </a:custGeom>
              <a:solidFill>
                <a:srgbClr val="231F20"/>
              </a:solidFill>
              <a:ln w="6214" cap="flat">
                <a:noFill/>
                <a:prstDash val="solid"/>
                <a:miter/>
              </a:ln>
            </p:spPr>
            <p:txBody>
              <a:bodyPr rtlCol="0" anchor="ctr"/>
              <a:lstStyle/>
              <a:p>
                <a:endParaRPr lang="nb-NO"/>
              </a:p>
            </p:txBody>
          </p:sp>
          <p:sp>
            <p:nvSpPr>
              <p:cNvPr id="31" name="Freeform 30">
                <a:extLst>
                  <a:ext uri="{FF2B5EF4-FFF2-40B4-BE49-F238E27FC236}">
                    <a16:creationId xmlns:a16="http://schemas.microsoft.com/office/drawing/2014/main" id="{27F4B5CD-4CBA-EDD6-4F51-2968E2A7E4C5}"/>
                  </a:ext>
                </a:extLst>
              </p:cNvPr>
              <p:cNvSpPr/>
              <p:nvPr/>
            </p:nvSpPr>
            <p:spPr>
              <a:xfrm>
                <a:off x="5383497" y="655520"/>
                <a:ext cx="42541" cy="55896"/>
              </a:xfrm>
              <a:custGeom>
                <a:avLst/>
                <a:gdLst>
                  <a:gd name="connsiteX0" fmla="*/ 34767 w 42541"/>
                  <a:gd name="connsiteY0" fmla="*/ 14798 h 55896"/>
                  <a:gd name="connsiteX1" fmla="*/ 29729 w 42541"/>
                  <a:gd name="connsiteY1" fmla="*/ 10073 h 55896"/>
                  <a:gd name="connsiteX2" fmla="*/ 22452 w 42541"/>
                  <a:gd name="connsiteY2" fmla="*/ 8207 h 55896"/>
                  <a:gd name="connsiteX3" fmla="*/ 18845 w 42541"/>
                  <a:gd name="connsiteY3" fmla="*/ 8580 h 55896"/>
                  <a:gd name="connsiteX4" fmla="*/ 15673 w 42541"/>
                  <a:gd name="connsiteY4" fmla="*/ 9824 h 55896"/>
                  <a:gd name="connsiteX5" fmla="*/ 13434 w 42541"/>
                  <a:gd name="connsiteY5" fmla="*/ 11938 h 55896"/>
                  <a:gd name="connsiteX6" fmla="*/ 12626 w 42541"/>
                  <a:gd name="connsiteY6" fmla="*/ 15109 h 55896"/>
                  <a:gd name="connsiteX7" fmla="*/ 15673 w 42541"/>
                  <a:gd name="connsiteY7" fmla="*/ 20083 h 55896"/>
                  <a:gd name="connsiteX8" fmla="*/ 24754 w 42541"/>
                  <a:gd name="connsiteY8" fmla="*/ 23067 h 55896"/>
                  <a:gd name="connsiteX9" fmla="*/ 31781 w 42541"/>
                  <a:gd name="connsiteY9" fmla="*/ 25181 h 55896"/>
                  <a:gd name="connsiteX10" fmla="*/ 37441 w 42541"/>
                  <a:gd name="connsiteY10" fmla="*/ 28290 h 55896"/>
                  <a:gd name="connsiteX11" fmla="*/ 41173 w 42541"/>
                  <a:gd name="connsiteY11" fmla="*/ 32705 h 55896"/>
                  <a:gd name="connsiteX12" fmla="*/ 42541 w 42541"/>
                  <a:gd name="connsiteY12" fmla="*/ 38736 h 55896"/>
                  <a:gd name="connsiteX13" fmla="*/ 40737 w 42541"/>
                  <a:gd name="connsiteY13" fmla="*/ 46694 h 55896"/>
                  <a:gd name="connsiteX14" fmla="*/ 36011 w 42541"/>
                  <a:gd name="connsiteY14" fmla="*/ 52041 h 55896"/>
                  <a:gd name="connsiteX15" fmla="*/ 29232 w 42541"/>
                  <a:gd name="connsiteY15" fmla="*/ 55026 h 55896"/>
                  <a:gd name="connsiteX16" fmla="*/ 21395 w 42541"/>
                  <a:gd name="connsiteY16" fmla="*/ 55896 h 55896"/>
                  <a:gd name="connsiteX17" fmla="*/ 9578 w 42541"/>
                  <a:gd name="connsiteY17" fmla="*/ 53533 h 55896"/>
                  <a:gd name="connsiteX18" fmla="*/ 0 w 42541"/>
                  <a:gd name="connsiteY18" fmla="*/ 46383 h 55896"/>
                  <a:gd name="connsiteX19" fmla="*/ 7526 w 42541"/>
                  <a:gd name="connsiteY19" fmla="*/ 39979 h 55896"/>
                  <a:gd name="connsiteX20" fmla="*/ 13434 w 42541"/>
                  <a:gd name="connsiteY20" fmla="*/ 45264 h 55896"/>
                  <a:gd name="connsiteX21" fmla="*/ 21644 w 42541"/>
                  <a:gd name="connsiteY21" fmla="*/ 47378 h 55896"/>
                  <a:gd name="connsiteX22" fmla="*/ 25500 w 42541"/>
                  <a:gd name="connsiteY22" fmla="*/ 47005 h 55896"/>
                  <a:gd name="connsiteX23" fmla="*/ 28858 w 42541"/>
                  <a:gd name="connsiteY23" fmla="*/ 45699 h 55896"/>
                  <a:gd name="connsiteX24" fmla="*/ 31284 w 42541"/>
                  <a:gd name="connsiteY24" fmla="*/ 43337 h 55896"/>
                  <a:gd name="connsiteX25" fmla="*/ 32155 w 42541"/>
                  <a:gd name="connsiteY25" fmla="*/ 39668 h 55896"/>
                  <a:gd name="connsiteX26" fmla="*/ 28610 w 42541"/>
                  <a:gd name="connsiteY26" fmla="*/ 34197 h 55896"/>
                  <a:gd name="connsiteX27" fmla="*/ 18223 w 42541"/>
                  <a:gd name="connsiteY27" fmla="*/ 30839 h 55896"/>
                  <a:gd name="connsiteX28" fmla="*/ 12812 w 42541"/>
                  <a:gd name="connsiteY28" fmla="*/ 29223 h 55896"/>
                  <a:gd name="connsiteX29" fmla="*/ 7837 w 42541"/>
                  <a:gd name="connsiteY29" fmla="*/ 26611 h 55896"/>
                  <a:gd name="connsiteX30" fmla="*/ 4229 w 42541"/>
                  <a:gd name="connsiteY30" fmla="*/ 22445 h 55896"/>
                  <a:gd name="connsiteX31" fmla="*/ 2861 w 42541"/>
                  <a:gd name="connsiteY31" fmla="*/ 16228 h 55896"/>
                  <a:gd name="connsiteX32" fmla="*/ 4602 w 42541"/>
                  <a:gd name="connsiteY32" fmla="*/ 8891 h 55896"/>
                  <a:gd name="connsiteX33" fmla="*/ 9143 w 42541"/>
                  <a:gd name="connsiteY33" fmla="*/ 3855 h 55896"/>
                  <a:gd name="connsiteX34" fmla="*/ 15549 w 42541"/>
                  <a:gd name="connsiteY34" fmla="*/ 933 h 55896"/>
                  <a:gd name="connsiteX35" fmla="*/ 22950 w 42541"/>
                  <a:gd name="connsiteY35" fmla="*/ 0 h 55896"/>
                  <a:gd name="connsiteX36" fmla="*/ 33958 w 42541"/>
                  <a:gd name="connsiteY36" fmla="*/ 2238 h 55896"/>
                  <a:gd name="connsiteX37" fmla="*/ 42168 w 42541"/>
                  <a:gd name="connsiteY37" fmla="*/ 8705 h 55896"/>
                  <a:gd name="connsiteX38" fmla="*/ 34891 w 42541"/>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41" h="55896">
                    <a:moveTo>
                      <a:pt x="34767" y="14798"/>
                    </a:moveTo>
                    <a:cubicBezTo>
                      <a:pt x="33585" y="12870"/>
                      <a:pt x="31906" y="11254"/>
                      <a:pt x="29729" y="10073"/>
                    </a:cubicBezTo>
                    <a:cubicBezTo>
                      <a:pt x="27552" y="8829"/>
                      <a:pt x="25127" y="8207"/>
                      <a:pt x="22452" y="8207"/>
                    </a:cubicBezTo>
                    <a:cubicBezTo>
                      <a:pt x="21270" y="8207"/>
                      <a:pt x="20089" y="8332"/>
                      <a:pt x="18845" y="8580"/>
                    </a:cubicBezTo>
                    <a:cubicBezTo>
                      <a:pt x="17663" y="8829"/>
                      <a:pt x="16606" y="9264"/>
                      <a:pt x="15673" y="9824"/>
                    </a:cubicBezTo>
                    <a:cubicBezTo>
                      <a:pt x="14740" y="10383"/>
                      <a:pt x="13994" y="11067"/>
                      <a:pt x="13434" y="11938"/>
                    </a:cubicBezTo>
                    <a:cubicBezTo>
                      <a:pt x="12874" y="12808"/>
                      <a:pt x="12626" y="13865"/>
                      <a:pt x="12626" y="15109"/>
                    </a:cubicBezTo>
                    <a:cubicBezTo>
                      <a:pt x="12626" y="17347"/>
                      <a:pt x="13621" y="19026"/>
                      <a:pt x="15673" y="20083"/>
                    </a:cubicBezTo>
                    <a:cubicBezTo>
                      <a:pt x="17663" y="21140"/>
                      <a:pt x="20711" y="22135"/>
                      <a:pt x="24754" y="23067"/>
                    </a:cubicBezTo>
                    <a:cubicBezTo>
                      <a:pt x="27303" y="23689"/>
                      <a:pt x="29667" y="24373"/>
                      <a:pt x="31781" y="25181"/>
                    </a:cubicBezTo>
                    <a:cubicBezTo>
                      <a:pt x="33958" y="25990"/>
                      <a:pt x="35824" y="27047"/>
                      <a:pt x="37441" y="28290"/>
                    </a:cubicBezTo>
                    <a:cubicBezTo>
                      <a:pt x="39058" y="29534"/>
                      <a:pt x="40302" y="31026"/>
                      <a:pt x="41173" y="32705"/>
                    </a:cubicBezTo>
                    <a:cubicBezTo>
                      <a:pt x="42044" y="34445"/>
                      <a:pt x="42541" y="36435"/>
                      <a:pt x="42541" y="38736"/>
                    </a:cubicBezTo>
                    <a:cubicBezTo>
                      <a:pt x="42541" y="41844"/>
                      <a:pt x="41919" y="44518"/>
                      <a:pt x="40737" y="46694"/>
                    </a:cubicBezTo>
                    <a:cubicBezTo>
                      <a:pt x="39556" y="48870"/>
                      <a:pt x="37939" y="50611"/>
                      <a:pt x="36011" y="52041"/>
                    </a:cubicBezTo>
                    <a:cubicBezTo>
                      <a:pt x="34021" y="53409"/>
                      <a:pt x="31781" y="54404"/>
                      <a:pt x="29232" y="55026"/>
                    </a:cubicBezTo>
                    <a:cubicBezTo>
                      <a:pt x="26682" y="55647"/>
                      <a:pt x="24069" y="55896"/>
                      <a:pt x="21395" y="55896"/>
                    </a:cubicBezTo>
                    <a:cubicBezTo>
                      <a:pt x="17352" y="55896"/>
                      <a:pt x="13434" y="55088"/>
                      <a:pt x="9578" y="53533"/>
                    </a:cubicBezTo>
                    <a:cubicBezTo>
                      <a:pt x="5722" y="51979"/>
                      <a:pt x="2550" y="49554"/>
                      <a:pt x="0" y="46383"/>
                    </a:cubicBezTo>
                    <a:lnTo>
                      <a:pt x="7526" y="39979"/>
                    </a:lnTo>
                    <a:cubicBezTo>
                      <a:pt x="8956" y="42093"/>
                      <a:pt x="10884" y="43834"/>
                      <a:pt x="13434" y="45264"/>
                    </a:cubicBezTo>
                    <a:cubicBezTo>
                      <a:pt x="15922" y="46694"/>
                      <a:pt x="18658" y="47378"/>
                      <a:pt x="21644" y="47378"/>
                    </a:cubicBezTo>
                    <a:cubicBezTo>
                      <a:pt x="23012" y="47378"/>
                      <a:pt x="24256" y="47254"/>
                      <a:pt x="25500" y="47005"/>
                    </a:cubicBezTo>
                    <a:cubicBezTo>
                      <a:pt x="26744" y="46756"/>
                      <a:pt x="27863" y="46321"/>
                      <a:pt x="28858" y="45699"/>
                    </a:cubicBezTo>
                    <a:cubicBezTo>
                      <a:pt x="29853" y="45078"/>
                      <a:pt x="30662" y="44331"/>
                      <a:pt x="31284" y="43337"/>
                    </a:cubicBezTo>
                    <a:cubicBezTo>
                      <a:pt x="31906" y="42342"/>
                      <a:pt x="32155" y="41160"/>
                      <a:pt x="32155" y="39668"/>
                    </a:cubicBezTo>
                    <a:cubicBezTo>
                      <a:pt x="32155" y="37181"/>
                      <a:pt x="30973" y="35378"/>
                      <a:pt x="28610" y="34197"/>
                    </a:cubicBezTo>
                    <a:cubicBezTo>
                      <a:pt x="26246" y="33015"/>
                      <a:pt x="22825" y="31896"/>
                      <a:pt x="18223" y="30839"/>
                    </a:cubicBezTo>
                    <a:cubicBezTo>
                      <a:pt x="16419" y="30404"/>
                      <a:pt x="14616" y="29844"/>
                      <a:pt x="12812" y="29223"/>
                    </a:cubicBezTo>
                    <a:cubicBezTo>
                      <a:pt x="11008" y="28601"/>
                      <a:pt x="9329" y="27730"/>
                      <a:pt x="7837" y="26611"/>
                    </a:cubicBezTo>
                    <a:cubicBezTo>
                      <a:pt x="6344" y="25492"/>
                      <a:pt x="5162" y="24124"/>
                      <a:pt x="4229" y="22445"/>
                    </a:cubicBezTo>
                    <a:cubicBezTo>
                      <a:pt x="3296" y="20767"/>
                      <a:pt x="2861" y="18715"/>
                      <a:pt x="2861" y="16228"/>
                    </a:cubicBezTo>
                    <a:cubicBezTo>
                      <a:pt x="2861" y="13368"/>
                      <a:pt x="3421" y="10943"/>
                      <a:pt x="4602" y="8891"/>
                    </a:cubicBezTo>
                    <a:cubicBezTo>
                      <a:pt x="5784" y="6839"/>
                      <a:pt x="7277" y="5161"/>
                      <a:pt x="9143" y="3855"/>
                    </a:cubicBezTo>
                    <a:cubicBezTo>
                      <a:pt x="11008" y="2549"/>
                      <a:pt x="13123" y="1554"/>
                      <a:pt x="15549" y="933"/>
                    </a:cubicBezTo>
                    <a:cubicBezTo>
                      <a:pt x="17912" y="311"/>
                      <a:pt x="20400" y="0"/>
                      <a:pt x="22950" y="0"/>
                    </a:cubicBezTo>
                    <a:cubicBezTo>
                      <a:pt x="26744" y="0"/>
                      <a:pt x="30413" y="746"/>
                      <a:pt x="33958" y="2238"/>
                    </a:cubicBezTo>
                    <a:cubicBezTo>
                      <a:pt x="37503" y="3731"/>
                      <a:pt x="40240" y="5907"/>
                      <a:pt x="42168"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32" name="Freeform 31">
                <a:extLst>
                  <a:ext uri="{FF2B5EF4-FFF2-40B4-BE49-F238E27FC236}">
                    <a16:creationId xmlns:a16="http://schemas.microsoft.com/office/drawing/2014/main" id="{14C700FB-D02A-5634-D557-87C8CF009349}"/>
                  </a:ext>
                </a:extLst>
              </p:cNvPr>
              <p:cNvSpPr/>
              <p:nvPr/>
            </p:nvSpPr>
            <p:spPr>
              <a:xfrm>
                <a:off x="5435865" y="655458"/>
                <a:ext cx="57219" cy="55958"/>
              </a:xfrm>
              <a:custGeom>
                <a:avLst/>
                <a:gdLst>
                  <a:gd name="connsiteX0" fmla="*/ 57219 w 57219"/>
                  <a:gd name="connsiteY0" fmla="*/ 27855 h 55958"/>
                  <a:gd name="connsiteX1" fmla="*/ 55042 w 57219"/>
                  <a:gd name="connsiteY1" fmla="*/ 39171 h 55958"/>
                  <a:gd name="connsiteX2" fmla="*/ 49009 w 57219"/>
                  <a:gd name="connsiteY2" fmla="*/ 48062 h 55958"/>
                  <a:gd name="connsiteX3" fmla="*/ 39867 w 57219"/>
                  <a:gd name="connsiteY3" fmla="*/ 53906 h 55958"/>
                  <a:gd name="connsiteX4" fmla="*/ 28548 w 57219"/>
                  <a:gd name="connsiteY4" fmla="*/ 55958 h 55958"/>
                  <a:gd name="connsiteX5" fmla="*/ 17228 w 57219"/>
                  <a:gd name="connsiteY5" fmla="*/ 53906 h 55958"/>
                  <a:gd name="connsiteX6" fmla="*/ 8148 w 57219"/>
                  <a:gd name="connsiteY6" fmla="*/ 48062 h 55958"/>
                  <a:gd name="connsiteX7" fmla="*/ 2177 w 57219"/>
                  <a:gd name="connsiteY7" fmla="*/ 39171 h 55958"/>
                  <a:gd name="connsiteX8" fmla="*/ 0 w 57219"/>
                  <a:gd name="connsiteY8" fmla="*/ 27855 h 55958"/>
                  <a:gd name="connsiteX9" fmla="*/ 2177 w 57219"/>
                  <a:gd name="connsiteY9" fmla="*/ 16601 h 55958"/>
                  <a:gd name="connsiteX10" fmla="*/ 8148 w 57219"/>
                  <a:gd name="connsiteY10" fmla="*/ 7834 h 55958"/>
                  <a:gd name="connsiteX11" fmla="*/ 17228 w 57219"/>
                  <a:gd name="connsiteY11" fmla="*/ 2052 h 55958"/>
                  <a:gd name="connsiteX12" fmla="*/ 28548 w 57219"/>
                  <a:gd name="connsiteY12" fmla="*/ 0 h 55958"/>
                  <a:gd name="connsiteX13" fmla="*/ 39867 w 57219"/>
                  <a:gd name="connsiteY13" fmla="*/ 2052 h 55958"/>
                  <a:gd name="connsiteX14" fmla="*/ 49009 w 57219"/>
                  <a:gd name="connsiteY14" fmla="*/ 7834 h 55958"/>
                  <a:gd name="connsiteX15" fmla="*/ 55042 w 57219"/>
                  <a:gd name="connsiteY15" fmla="*/ 16601 h 55958"/>
                  <a:gd name="connsiteX16" fmla="*/ 57219 w 57219"/>
                  <a:gd name="connsiteY16" fmla="*/ 27855 h 55958"/>
                  <a:gd name="connsiteX17" fmla="*/ 46211 w 57219"/>
                  <a:gd name="connsiteY17" fmla="*/ 27917 h 55958"/>
                  <a:gd name="connsiteX18" fmla="*/ 45029 w 57219"/>
                  <a:gd name="connsiteY18" fmla="*/ 20642 h 55958"/>
                  <a:gd name="connsiteX19" fmla="*/ 41608 w 57219"/>
                  <a:gd name="connsiteY19" fmla="*/ 14549 h 55958"/>
                  <a:gd name="connsiteX20" fmla="*/ 36073 w 57219"/>
                  <a:gd name="connsiteY20" fmla="*/ 10383 h 55958"/>
                  <a:gd name="connsiteX21" fmla="*/ 28485 w 57219"/>
                  <a:gd name="connsiteY21" fmla="*/ 8829 h 55958"/>
                  <a:gd name="connsiteX22" fmla="*/ 20898 w 57219"/>
                  <a:gd name="connsiteY22" fmla="*/ 10383 h 55958"/>
                  <a:gd name="connsiteX23" fmla="*/ 15362 w 57219"/>
                  <a:gd name="connsiteY23" fmla="*/ 14549 h 55958"/>
                  <a:gd name="connsiteX24" fmla="*/ 11941 w 57219"/>
                  <a:gd name="connsiteY24" fmla="*/ 20642 h 55958"/>
                  <a:gd name="connsiteX25" fmla="*/ 10760 w 57219"/>
                  <a:gd name="connsiteY25" fmla="*/ 27917 h 55958"/>
                  <a:gd name="connsiteX26" fmla="*/ 11941 w 57219"/>
                  <a:gd name="connsiteY26" fmla="*/ 35192 h 55958"/>
                  <a:gd name="connsiteX27" fmla="*/ 15362 w 57219"/>
                  <a:gd name="connsiteY27" fmla="*/ 41347 h 55958"/>
                  <a:gd name="connsiteX28" fmla="*/ 20898 w 57219"/>
                  <a:gd name="connsiteY28" fmla="*/ 45575 h 55958"/>
                  <a:gd name="connsiteX29" fmla="*/ 28485 w 57219"/>
                  <a:gd name="connsiteY29" fmla="*/ 47129 h 55958"/>
                  <a:gd name="connsiteX30" fmla="*/ 36073 w 57219"/>
                  <a:gd name="connsiteY30" fmla="*/ 45575 h 55958"/>
                  <a:gd name="connsiteX31" fmla="*/ 41608 w 57219"/>
                  <a:gd name="connsiteY31" fmla="*/ 41347 h 55958"/>
                  <a:gd name="connsiteX32" fmla="*/ 45029 w 57219"/>
                  <a:gd name="connsiteY32" fmla="*/ 35192 h 55958"/>
                  <a:gd name="connsiteX33" fmla="*/ 46211 w 57219"/>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219" h="55958">
                    <a:moveTo>
                      <a:pt x="57219" y="27855"/>
                    </a:moveTo>
                    <a:cubicBezTo>
                      <a:pt x="57219" y="31958"/>
                      <a:pt x="56473" y="35751"/>
                      <a:pt x="55042" y="39171"/>
                    </a:cubicBezTo>
                    <a:cubicBezTo>
                      <a:pt x="53612" y="42590"/>
                      <a:pt x="51559" y="45575"/>
                      <a:pt x="49009" y="48062"/>
                    </a:cubicBezTo>
                    <a:cubicBezTo>
                      <a:pt x="46459" y="50549"/>
                      <a:pt x="43412" y="52476"/>
                      <a:pt x="39867" y="53906"/>
                    </a:cubicBezTo>
                    <a:cubicBezTo>
                      <a:pt x="36384" y="55274"/>
                      <a:pt x="32590" y="55958"/>
                      <a:pt x="28548" y="55958"/>
                    </a:cubicBezTo>
                    <a:cubicBezTo>
                      <a:pt x="24505" y="55958"/>
                      <a:pt x="20773" y="55274"/>
                      <a:pt x="17228" y="53906"/>
                    </a:cubicBezTo>
                    <a:cubicBezTo>
                      <a:pt x="13745" y="52539"/>
                      <a:pt x="10697" y="50611"/>
                      <a:pt x="8148" y="48062"/>
                    </a:cubicBezTo>
                    <a:cubicBezTo>
                      <a:pt x="5598" y="45575"/>
                      <a:pt x="3607" y="42590"/>
                      <a:pt x="2177" y="39171"/>
                    </a:cubicBezTo>
                    <a:cubicBezTo>
                      <a:pt x="746" y="35751"/>
                      <a:pt x="0" y="31958"/>
                      <a:pt x="0" y="27855"/>
                    </a:cubicBezTo>
                    <a:cubicBezTo>
                      <a:pt x="0" y="23751"/>
                      <a:pt x="746" y="20021"/>
                      <a:pt x="2177" y="16601"/>
                    </a:cubicBezTo>
                    <a:cubicBezTo>
                      <a:pt x="3607" y="13181"/>
                      <a:pt x="5598" y="10259"/>
                      <a:pt x="8148" y="7834"/>
                    </a:cubicBezTo>
                    <a:cubicBezTo>
                      <a:pt x="10697" y="5347"/>
                      <a:pt x="13683" y="3420"/>
                      <a:pt x="17228" y="2052"/>
                    </a:cubicBezTo>
                    <a:cubicBezTo>
                      <a:pt x="20711" y="684"/>
                      <a:pt x="24505" y="0"/>
                      <a:pt x="28548" y="0"/>
                    </a:cubicBezTo>
                    <a:cubicBezTo>
                      <a:pt x="32590" y="0"/>
                      <a:pt x="36322" y="684"/>
                      <a:pt x="39867" y="2052"/>
                    </a:cubicBezTo>
                    <a:cubicBezTo>
                      <a:pt x="43350" y="3420"/>
                      <a:pt x="46397" y="5347"/>
                      <a:pt x="49009" y="7834"/>
                    </a:cubicBezTo>
                    <a:cubicBezTo>
                      <a:pt x="51559" y="10321"/>
                      <a:pt x="53612" y="13243"/>
                      <a:pt x="55042" y="16601"/>
                    </a:cubicBezTo>
                    <a:cubicBezTo>
                      <a:pt x="56473" y="19958"/>
                      <a:pt x="57219" y="23751"/>
                      <a:pt x="57219" y="27855"/>
                    </a:cubicBezTo>
                    <a:close/>
                    <a:moveTo>
                      <a:pt x="46211" y="27917"/>
                    </a:moveTo>
                    <a:cubicBezTo>
                      <a:pt x="46211" y="25368"/>
                      <a:pt x="45838" y="23005"/>
                      <a:pt x="45029" y="20642"/>
                    </a:cubicBezTo>
                    <a:cubicBezTo>
                      <a:pt x="44221" y="18342"/>
                      <a:pt x="43101" y="16290"/>
                      <a:pt x="41608" y="14549"/>
                    </a:cubicBezTo>
                    <a:cubicBezTo>
                      <a:pt x="40116" y="12808"/>
                      <a:pt x="38250" y="11440"/>
                      <a:pt x="36073" y="10383"/>
                    </a:cubicBezTo>
                    <a:cubicBezTo>
                      <a:pt x="33834" y="9326"/>
                      <a:pt x="31346" y="8829"/>
                      <a:pt x="28485" y="8829"/>
                    </a:cubicBezTo>
                    <a:cubicBezTo>
                      <a:pt x="25624" y="8829"/>
                      <a:pt x="23136" y="9326"/>
                      <a:pt x="20898" y="10383"/>
                    </a:cubicBezTo>
                    <a:cubicBezTo>
                      <a:pt x="18721" y="11440"/>
                      <a:pt x="16855" y="12808"/>
                      <a:pt x="15362" y="14549"/>
                    </a:cubicBezTo>
                    <a:cubicBezTo>
                      <a:pt x="13869" y="16290"/>
                      <a:pt x="12750" y="18342"/>
                      <a:pt x="11941" y="20642"/>
                    </a:cubicBezTo>
                    <a:cubicBezTo>
                      <a:pt x="11133" y="22943"/>
                      <a:pt x="10760" y="25368"/>
                      <a:pt x="10760" y="27917"/>
                    </a:cubicBezTo>
                    <a:cubicBezTo>
                      <a:pt x="10760" y="30466"/>
                      <a:pt x="11133" y="32891"/>
                      <a:pt x="11941" y="35192"/>
                    </a:cubicBezTo>
                    <a:cubicBezTo>
                      <a:pt x="12750" y="37492"/>
                      <a:pt x="13869" y="39544"/>
                      <a:pt x="15362" y="41347"/>
                    </a:cubicBezTo>
                    <a:cubicBezTo>
                      <a:pt x="16855" y="43150"/>
                      <a:pt x="18721" y="44518"/>
                      <a:pt x="20898" y="45575"/>
                    </a:cubicBezTo>
                    <a:cubicBezTo>
                      <a:pt x="23136" y="46632"/>
                      <a:pt x="25624" y="47129"/>
                      <a:pt x="28485" y="47129"/>
                    </a:cubicBezTo>
                    <a:cubicBezTo>
                      <a:pt x="31346" y="47129"/>
                      <a:pt x="33834" y="46632"/>
                      <a:pt x="36073" y="45575"/>
                    </a:cubicBezTo>
                    <a:cubicBezTo>
                      <a:pt x="38250" y="44518"/>
                      <a:pt x="40116" y="43150"/>
                      <a:pt x="41608" y="41347"/>
                    </a:cubicBezTo>
                    <a:cubicBezTo>
                      <a:pt x="43101" y="39544"/>
                      <a:pt x="44221" y="37492"/>
                      <a:pt x="45029" y="35192"/>
                    </a:cubicBezTo>
                    <a:cubicBezTo>
                      <a:pt x="45838" y="32891"/>
                      <a:pt x="46211" y="30466"/>
                      <a:pt x="46211" y="27917"/>
                    </a:cubicBezTo>
                    <a:close/>
                  </a:path>
                </a:pathLst>
              </a:custGeom>
              <a:solidFill>
                <a:srgbClr val="231F20"/>
              </a:solidFill>
              <a:ln w="6214" cap="flat">
                <a:noFill/>
                <a:prstDash val="solid"/>
                <a:miter/>
              </a:ln>
            </p:spPr>
            <p:txBody>
              <a:bodyPr rtlCol="0" anchor="ctr"/>
              <a:lstStyle/>
              <a:p>
                <a:endParaRPr lang="nb-NO"/>
              </a:p>
            </p:txBody>
          </p:sp>
          <p:sp>
            <p:nvSpPr>
              <p:cNvPr id="33" name="Freeform 32">
                <a:extLst>
                  <a:ext uri="{FF2B5EF4-FFF2-40B4-BE49-F238E27FC236}">
                    <a16:creationId xmlns:a16="http://schemas.microsoft.com/office/drawing/2014/main" id="{965AC04B-A6AF-07A6-8851-A0F3331EF9DA}"/>
                  </a:ext>
                </a:extLst>
              </p:cNvPr>
              <p:cNvSpPr/>
              <p:nvPr/>
            </p:nvSpPr>
            <p:spPr>
              <a:xfrm>
                <a:off x="5507202" y="655458"/>
                <a:ext cx="31097" cy="54403"/>
              </a:xfrm>
              <a:custGeom>
                <a:avLst/>
                <a:gdLst>
                  <a:gd name="connsiteX0" fmla="*/ 311 w 31097"/>
                  <a:gd name="connsiteY0" fmla="*/ 7337 h 54403"/>
                  <a:gd name="connsiteX1" fmla="*/ 0 w 31097"/>
                  <a:gd name="connsiteY1" fmla="*/ 1430 h 54403"/>
                  <a:gd name="connsiteX2" fmla="*/ 9951 w 31097"/>
                  <a:gd name="connsiteY2" fmla="*/ 1430 h 54403"/>
                  <a:gd name="connsiteX3" fmla="*/ 10262 w 31097"/>
                  <a:gd name="connsiteY3" fmla="*/ 6093 h 54403"/>
                  <a:gd name="connsiteX4" fmla="*/ 10387 w 31097"/>
                  <a:gd name="connsiteY4" fmla="*/ 10383 h 54403"/>
                  <a:gd name="connsiteX5" fmla="*/ 10697 w 31097"/>
                  <a:gd name="connsiteY5" fmla="*/ 10383 h 54403"/>
                  <a:gd name="connsiteX6" fmla="*/ 17228 w 31097"/>
                  <a:gd name="connsiteY6" fmla="*/ 2860 h 54403"/>
                  <a:gd name="connsiteX7" fmla="*/ 26930 w 31097"/>
                  <a:gd name="connsiteY7" fmla="*/ 0 h 54403"/>
                  <a:gd name="connsiteX8" fmla="*/ 31097 w 31097"/>
                  <a:gd name="connsiteY8" fmla="*/ 435 h 54403"/>
                  <a:gd name="connsiteX9" fmla="*/ 30662 w 31097"/>
                  <a:gd name="connsiteY9" fmla="*/ 10197 h 54403"/>
                  <a:gd name="connsiteX10" fmla="*/ 25873 w 31097"/>
                  <a:gd name="connsiteY10" fmla="*/ 9637 h 54403"/>
                  <a:gd name="connsiteX11" fmla="*/ 19280 w 31097"/>
                  <a:gd name="connsiteY11" fmla="*/ 11005 h 54403"/>
                  <a:gd name="connsiteX12" fmla="*/ 14616 w 31097"/>
                  <a:gd name="connsiteY12" fmla="*/ 14736 h 54403"/>
                  <a:gd name="connsiteX13" fmla="*/ 11879 w 31097"/>
                  <a:gd name="connsiteY13" fmla="*/ 20145 h 54403"/>
                  <a:gd name="connsiteX14" fmla="*/ 11009 w 31097"/>
                  <a:gd name="connsiteY14" fmla="*/ 26549 h 54403"/>
                  <a:gd name="connsiteX15" fmla="*/ 11009 w 31097"/>
                  <a:gd name="connsiteY15" fmla="*/ 54404 h 54403"/>
                  <a:gd name="connsiteX16" fmla="*/ 498 w 31097"/>
                  <a:gd name="connsiteY16" fmla="*/ 54404 h 54403"/>
                  <a:gd name="connsiteX17" fmla="*/ 498 w 31097"/>
                  <a:gd name="connsiteY17" fmla="*/ 12746 h 54403"/>
                  <a:gd name="connsiteX18" fmla="*/ 373 w 31097"/>
                  <a:gd name="connsiteY18" fmla="*/ 7275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97" h="54403">
                    <a:moveTo>
                      <a:pt x="311" y="7337"/>
                    </a:moveTo>
                    <a:cubicBezTo>
                      <a:pt x="249" y="5098"/>
                      <a:pt x="125" y="3109"/>
                      <a:pt x="0" y="1430"/>
                    </a:cubicBezTo>
                    <a:lnTo>
                      <a:pt x="9951" y="1430"/>
                    </a:lnTo>
                    <a:cubicBezTo>
                      <a:pt x="10076" y="2798"/>
                      <a:pt x="10200" y="4352"/>
                      <a:pt x="10262" y="6093"/>
                    </a:cubicBezTo>
                    <a:cubicBezTo>
                      <a:pt x="10324" y="7834"/>
                      <a:pt x="10387" y="9264"/>
                      <a:pt x="10387" y="10383"/>
                    </a:cubicBezTo>
                    <a:lnTo>
                      <a:pt x="10697" y="10383"/>
                    </a:lnTo>
                    <a:cubicBezTo>
                      <a:pt x="12190" y="7275"/>
                      <a:pt x="14367" y="4725"/>
                      <a:pt x="17228" y="2860"/>
                    </a:cubicBezTo>
                    <a:cubicBezTo>
                      <a:pt x="20089" y="933"/>
                      <a:pt x="23323" y="0"/>
                      <a:pt x="26930" y="0"/>
                    </a:cubicBezTo>
                    <a:cubicBezTo>
                      <a:pt x="28548" y="0"/>
                      <a:pt x="29978" y="124"/>
                      <a:pt x="31097" y="435"/>
                    </a:cubicBezTo>
                    <a:lnTo>
                      <a:pt x="30662" y="10197"/>
                    </a:lnTo>
                    <a:cubicBezTo>
                      <a:pt x="29169" y="9824"/>
                      <a:pt x="27552" y="9637"/>
                      <a:pt x="25873" y="9637"/>
                    </a:cubicBezTo>
                    <a:cubicBezTo>
                      <a:pt x="23323" y="9637"/>
                      <a:pt x="21146" y="10135"/>
                      <a:pt x="19280" y="11005"/>
                    </a:cubicBezTo>
                    <a:cubicBezTo>
                      <a:pt x="17415" y="11938"/>
                      <a:pt x="15860" y="13181"/>
                      <a:pt x="14616" y="14736"/>
                    </a:cubicBezTo>
                    <a:cubicBezTo>
                      <a:pt x="13372" y="16290"/>
                      <a:pt x="12439" y="18093"/>
                      <a:pt x="11879" y="20145"/>
                    </a:cubicBezTo>
                    <a:cubicBezTo>
                      <a:pt x="11319" y="22197"/>
                      <a:pt x="11009" y="24311"/>
                      <a:pt x="11009" y="26549"/>
                    </a:cubicBezTo>
                    <a:lnTo>
                      <a:pt x="11009" y="54404"/>
                    </a:lnTo>
                    <a:lnTo>
                      <a:pt x="498" y="54404"/>
                    </a:lnTo>
                    <a:lnTo>
                      <a:pt x="498" y="12746"/>
                    </a:lnTo>
                    <a:cubicBezTo>
                      <a:pt x="498" y="11316"/>
                      <a:pt x="498" y="9513"/>
                      <a:pt x="373" y="7275"/>
                    </a:cubicBezTo>
                    <a:close/>
                  </a:path>
                </a:pathLst>
              </a:custGeom>
              <a:solidFill>
                <a:srgbClr val="231F20"/>
              </a:solidFill>
              <a:ln w="6214" cap="flat">
                <a:noFill/>
                <a:prstDash val="solid"/>
                <a:miter/>
              </a:ln>
            </p:spPr>
            <p:txBody>
              <a:bodyPr rtlCol="0" anchor="ctr"/>
              <a:lstStyle/>
              <a:p>
                <a:endParaRPr lang="nb-NO"/>
              </a:p>
            </p:txBody>
          </p:sp>
          <p:sp>
            <p:nvSpPr>
              <p:cNvPr id="34" name="Freeform 33">
                <a:extLst>
                  <a:ext uri="{FF2B5EF4-FFF2-40B4-BE49-F238E27FC236}">
                    <a16:creationId xmlns:a16="http://schemas.microsoft.com/office/drawing/2014/main" id="{6BA7E3C7-CF15-8D7A-963B-90A613A1C25E}"/>
                  </a:ext>
                </a:extLst>
              </p:cNvPr>
              <p:cNvSpPr/>
              <p:nvPr/>
            </p:nvSpPr>
            <p:spPr>
              <a:xfrm>
                <a:off x="5542529" y="655520"/>
                <a:ext cx="56223" cy="81388"/>
              </a:xfrm>
              <a:custGeom>
                <a:avLst/>
                <a:gdLst>
                  <a:gd name="connsiteX0" fmla="*/ 7712 w 56223"/>
                  <a:gd name="connsiteY0" fmla="*/ 63482 h 81388"/>
                  <a:gd name="connsiteX1" fmla="*/ 16357 w 56223"/>
                  <a:gd name="connsiteY1" fmla="*/ 69761 h 81388"/>
                  <a:gd name="connsiteX2" fmla="*/ 27055 w 56223"/>
                  <a:gd name="connsiteY2" fmla="*/ 72124 h 81388"/>
                  <a:gd name="connsiteX3" fmla="*/ 35886 w 56223"/>
                  <a:gd name="connsiteY3" fmla="*/ 70632 h 81388"/>
                  <a:gd name="connsiteX4" fmla="*/ 41670 w 56223"/>
                  <a:gd name="connsiteY4" fmla="*/ 66466 h 81388"/>
                  <a:gd name="connsiteX5" fmla="*/ 44780 w 56223"/>
                  <a:gd name="connsiteY5" fmla="*/ 60248 h 81388"/>
                  <a:gd name="connsiteX6" fmla="*/ 45713 w 56223"/>
                  <a:gd name="connsiteY6" fmla="*/ 52539 h 81388"/>
                  <a:gd name="connsiteX7" fmla="*/ 45713 w 56223"/>
                  <a:gd name="connsiteY7" fmla="*/ 45699 h 81388"/>
                  <a:gd name="connsiteX8" fmla="*/ 45464 w 56223"/>
                  <a:gd name="connsiteY8" fmla="*/ 45699 h 81388"/>
                  <a:gd name="connsiteX9" fmla="*/ 37503 w 56223"/>
                  <a:gd name="connsiteY9" fmla="*/ 52539 h 81388"/>
                  <a:gd name="connsiteX10" fmla="*/ 26744 w 56223"/>
                  <a:gd name="connsiteY10" fmla="*/ 54901 h 81388"/>
                  <a:gd name="connsiteX11" fmla="*/ 15735 w 56223"/>
                  <a:gd name="connsiteY11" fmla="*/ 52787 h 81388"/>
                  <a:gd name="connsiteX12" fmla="*/ 7277 w 56223"/>
                  <a:gd name="connsiteY12" fmla="*/ 46943 h 81388"/>
                  <a:gd name="connsiteX13" fmla="*/ 1928 w 56223"/>
                  <a:gd name="connsiteY13" fmla="*/ 38300 h 81388"/>
                  <a:gd name="connsiteX14" fmla="*/ 0 w 56223"/>
                  <a:gd name="connsiteY14" fmla="*/ 27606 h 81388"/>
                  <a:gd name="connsiteX15" fmla="*/ 1928 w 56223"/>
                  <a:gd name="connsiteY15" fmla="*/ 16850 h 81388"/>
                  <a:gd name="connsiteX16" fmla="*/ 7277 w 56223"/>
                  <a:gd name="connsiteY16" fmla="*/ 8083 h 81388"/>
                  <a:gd name="connsiteX17" fmla="*/ 15673 w 56223"/>
                  <a:gd name="connsiteY17" fmla="*/ 2176 h 81388"/>
                  <a:gd name="connsiteX18" fmla="*/ 26619 w 56223"/>
                  <a:gd name="connsiteY18" fmla="*/ 0 h 81388"/>
                  <a:gd name="connsiteX19" fmla="*/ 37565 w 56223"/>
                  <a:gd name="connsiteY19" fmla="*/ 2487 h 81388"/>
                  <a:gd name="connsiteX20" fmla="*/ 45775 w 56223"/>
                  <a:gd name="connsiteY20" fmla="*/ 10010 h 81388"/>
                  <a:gd name="connsiteX21" fmla="*/ 46024 w 56223"/>
                  <a:gd name="connsiteY21" fmla="*/ 10010 h 81388"/>
                  <a:gd name="connsiteX22" fmla="*/ 46024 w 56223"/>
                  <a:gd name="connsiteY22" fmla="*/ 1492 h 81388"/>
                  <a:gd name="connsiteX23" fmla="*/ 56224 w 56223"/>
                  <a:gd name="connsiteY23" fmla="*/ 1492 h 81388"/>
                  <a:gd name="connsiteX24" fmla="*/ 56224 w 56223"/>
                  <a:gd name="connsiteY24" fmla="*/ 51855 h 81388"/>
                  <a:gd name="connsiteX25" fmla="*/ 54794 w 56223"/>
                  <a:gd name="connsiteY25" fmla="*/ 62984 h 81388"/>
                  <a:gd name="connsiteX26" fmla="*/ 49880 w 56223"/>
                  <a:gd name="connsiteY26" fmla="*/ 72373 h 81388"/>
                  <a:gd name="connsiteX27" fmla="*/ 40800 w 56223"/>
                  <a:gd name="connsiteY27" fmla="*/ 78901 h 81388"/>
                  <a:gd name="connsiteX28" fmla="*/ 26930 w 56223"/>
                  <a:gd name="connsiteY28" fmla="*/ 81388 h 81388"/>
                  <a:gd name="connsiteX29" fmla="*/ 12999 w 56223"/>
                  <a:gd name="connsiteY29" fmla="*/ 78839 h 81388"/>
                  <a:gd name="connsiteX30" fmla="*/ 995 w 56223"/>
                  <a:gd name="connsiteY30" fmla="*/ 71751 h 81388"/>
                  <a:gd name="connsiteX31" fmla="*/ 7712 w 56223"/>
                  <a:gd name="connsiteY31" fmla="*/ 63606 h 81388"/>
                  <a:gd name="connsiteX32" fmla="*/ 10884 w 56223"/>
                  <a:gd name="connsiteY32" fmla="*/ 27357 h 81388"/>
                  <a:gd name="connsiteX33" fmla="*/ 12066 w 56223"/>
                  <a:gd name="connsiteY33" fmla="*/ 34383 h 81388"/>
                  <a:gd name="connsiteX34" fmla="*/ 15549 w 56223"/>
                  <a:gd name="connsiteY34" fmla="*/ 40290 h 81388"/>
                  <a:gd name="connsiteX35" fmla="*/ 21084 w 56223"/>
                  <a:gd name="connsiteY35" fmla="*/ 44456 h 81388"/>
                  <a:gd name="connsiteX36" fmla="*/ 28485 w 56223"/>
                  <a:gd name="connsiteY36" fmla="*/ 46010 h 81388"/>
                  <a:gd name="connsiteX37" fmla="*/ 35886 w 56223"/>
                  <a:gd name="connsiteY37" fmla="*/ 44580 h 81388"/>
                  <a:gd name="connsiteX38" fmla="*/ 41608 w 56223"/>
                  <a:gd name="connsiteY38" fmla="*/ 40601 h 81388"/>
                  <a:gd name="connsiteX39" fmla="*/ 45278 w 56223"/>
                  <a:gd name="connsiteY39" fmla="*/ 34694 h 81388"/>
                  <a:gd name="connsiteX40" fmla="*/ 46584 w 56223"/>
                  <a:gd name="connsiteY40" fmla="*/ 27357 h 81388"/>
                  <a:gd name="connsiteX41" fmla="*/ 45278 w 56223"/>
                  <a:gd name="connsiteY41" fmla="*/ 20207 h 81388"/>
                  <a:gd name="connsiteX42" fmla="*/ 41546 w 56223"/>
                  <a:gd name="connsiteY42" fmla="*/ 14300 h 81388"/>
                  <a:gd name="connsiteX43" fmla="*/ 35824 w 56223"/>
                  <a:gd name="connsiteY43" fmla="*/ 10197 h 81388"/>
                  <a:gd name="connsiteX44" fmla="*/ 28485 w 56223"/>
                  <a:gd name="connsiteY44" fmla="*/ 8705 h 81388"/>
                  <a:gd name="connsiteX45" fmla="*/ 21084 w 56223"/>
                  <a:gd name="connsiteY45" fmla="*/ 10197 h 81388"/>
                  <a:gd name="connsiteX46" fmla="*/ 15549 w 56223"/>
                  <a:gd name="connsiteY46" fmla="*/ 14238 h 81388"/>
                  <a:gd name="connsiteX47" fmla="*/ 12066 w 56223"/>
                  <a:gd name="connsiteY47" fmla="*/ 20145 h 81388"/>
                  <a:gd name="connsiteX48" fmla="*/ 10884 w 56223"/>
                  <a:gd name="connsiteY48" fmla="*/ 27357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223" h="81388">
                    <a:moveTo>
                      <a:pt x="7712" y="63482"/>
                    </a:moveTo>
                    <a:cubicBezTo>
                      <a:pt x="10013" y="66093"/>
                      <a:pt x="12936" y="68207"/>
                      <a:pt x="16357" y="69761"/>
                    </a:cubicBezTo>
                    <a:cubicBezTo>
                      <a:pt x="19840" y="71316"/>
                      <a:pt x="23385" y="72124"/>
                      <a:pt x="27055" y="72124"/>
                    </a:cubicBezTo>
                    <a:cubicBezTo>
                      <a:pt x="30724" y="72124"/>
                      <a:pt x="33523" y="71627"/>
                      <a:pt x="35886" y="70632"/>
                    </a:cubicBezTo>
                    <a:cubicBezTo>
                      <a:pt x="38250" y="69637"/>
                      <a:pt x="40178" y="68269"/>
                      <a:pt x="41670" y="66466"/>
                    </a:cubicBezTo>
                    <a:cubicBezTo>
                      <a:pt x="43101" y="64725"/>
                      <a:pt x="44158" y="62673"/>
                      <a:pt x="44780" y="60248"/>
                    </a:cubicBezTo>
                    <a:cubicBezTo>
                      <a:pt x="45402" y="57886"/>
                      <a:pt x="45713" y="55274"/>
                      <a:pt x="45713" y="52539"/>
                    </a:cubicBezTo>
                    <a:lnTo>
                      <a:pt x="45713" y="45699"/>
                    </a:lnTo>
                    <a:lnTo>
                      <a:pt x="45464" y="45699"/>
                    </a:lnTo>
                    <a:cubicBezTo>
                      <a:pt x="43536" y="48684"/>
                      <a:pt x="40862" y="50984"/>
                      <a:pt x="37503" y="52539"/>
                    </a:cubicBezTo>
                    <a:cubicBezTo>
                      <a:pt x="34145" y="54093"/>
                      <a:pt x="30538" y="54901"/>
                      <a:pt x="26744" y="54901"/>
                    </a:cubicBezTo>
                    <a:cubicBezTo>
                      <a:pt x="22701" y="54901"/>
                      <a:pt x="19032" y="54217"/>
                      <a:pt x="15735" y="52787"/>
                    </a:cubicBezTo>
                    <a:cubicBezTo>
                      <a:pt x="12439" y="51357"/>
                      <a:pt x="9578" y="49430"/>
                      <a:pt x="7277" y="46943"/>
                    </a:cubicBezTo>
                    <a:cubicBezTo>
                      <a:pt x="4975" y="44456"/>
                      <a:pt x="3172" y="41596"/>
                      <a:pt x="1928" y="38300"/>
                    </a:cubicBezTo>
                    <a:cubicBezTo>
                      <a:pt x="684" y="35005"/>
                      <a:pt x="0" y="31399"/>
                      <a:pt x="0" y="27606"/>
                    </a:cubicBezTo>
                    <a:cubicBezTo>
                      <a:pt x="0" y="23813"/>
                      <a:pt x="622" y="20207"/>
                      <a:pt x="1928" y="16850"/>
                    </a:cubicBezTo>
                    <a:cubicBezTo>
                      <a:pt x="3234" y="13492"/>
                      <a:pt x="4975" y="10570"/>
                      <a:pt x="7277" y="8083"/>
                    </a:cubicBezTo>
                    <a:cubicBezTo>
                      <a:pt x="9578" y="5596"/>
                      <a:pt x="12377" y="3606"/>
                      <a:pt x="15673" y="2176"/>
                    </a:cubicBezTo>
                    <a:cubicBezTo>
                      <a:pt x="18969" y="746"/>
                      <a:pt x="22639" y="0"/>
                      <a:pt x="26619" y="0"/>
                    </a:cubicBezTo>
                    <a:cubicBezTo>
                      <a:pt x="30413" y="0"/>
                      <a:pt x="34083" y="808"/>
                      <a:pt x="37565" y="2487"/>
                    </a:cubicBezTo>
                    <a:cubicBezTo>
                      <a:pt x="41048" y="4104"/>
                      <a:pt x="43785" y="6653"/>
                      <a:pt x="45775" y="10010"/>
                    </a:cubicBezTo>
                    <a:lnTo>
                      <a:pt x="46024" y="10010"/>
                    </a:lnTo>
                    <a:lnTo>
                      <a:pt x="46024" y="1492"/>
                    </a:lnTo>
                    <a:lnTo>
                      <a:pt x="56224" y="1492"/>
                    </a:lnTo>
                    <a:lnTo>
                      <a:pt x="56224" y="51855"/>
                    </a:lnTo>
                    <a:cubicBezTo>
                      <a:pt x="56224" y="55710"/>
                      <a:pt x="55726" y="59440"/>
                      <a:pt x="54794" y="62984"/>
                    </a:cubicBezTo>
                    <a:cubicBezTo>
                      <a:pt x="53798" y="66528"/>
                      <a:pt x="52181" y="69637"/>
                      <a:pt x="49880" y="72373"/>
                    </a:cubicBezTo>
                    <a:cubicBezTo>
                      <a:pt x="47579" y="75108"/>
                      <a:pt x="44531" y="77285"/>
                      <a:pt x="40800" y="78901"/>
                    </a:cubicBezTo>
                    <a:cubicBezTo>
                      <a:pt x="37068" y="80518"/>
                      <a:pt x="32466" y="81388"/>
                      <a:pt x="26930" y="81388"/>
                    </a:cubicBezTo>
                    <a:cubicBezTo>
                      <a:pt x="22328" y="81388"/>
                      <a:pt x="17663" y="80518"/>
                      <a:pt x="12999" y="78839"/>
                    </a:cubicBezTo>
                    <a:cubicBezTo>
                      <a:pt x="8334" y="77160"/>
                      <a:pt x="4354" y="74798"/>
                      <a:pt x="995" y="71751"/>
                    </a:cubicBezTo>
                    <a:lnTo>
                      <a:pt x="7712" y="63606"/>
                    </a:lnTo>
                    <a:close/>
                    <a:moveTo>
                      <a:pt x="10884" y="27357"/>
                    </a:moveTo>
                    <a:cubicBezTo>
                      <a:pt x="10884" y="29844"/>
                      <a:pt x="11257" y="32145"/>
                      <a:pt x="12066" y="34383"/>
                    </a:cubicBezTo>
                    <a:cubicBezTo>
                      <a:pt x="12874" y="36622"/>
                      <a:pt x="13994" y="38611"/>
                      <a:pt x="15549" y="40290"/>
                    </a:cubicBezTo>
                    <a:cubicBezTo>
                      <a:pt x="17104" y="42031"/>
                      <a:pt x="18907" y="43399"/>
                      <a:pt x="21084" y="44456"/>
                    </a:cubicBezTo>
                    <a:cubicBezTo>
                      <a:pt x="23261" y="45513"/>
                      <a:pt x="25749" y="46010"/>
                      <a:pt x="28485" y="46010"/>
                    </a:cubicBezTo>
                    <a:cubicBezTo>
                      <a:pt x="31222" y="46010"/>
                      <a:pt x="33647" y="45513"/>
                      <a:pt x="35886" y="44580"/>
                    </a:cubicBezTo>
                    <a:cubicBezTo>
                      <a:pt x="38125" y="43585"/>
                      <a:pt x="40053" y="42280"/>
                      <a:pt x="41608" y="40601"/>
                    </a:cubicBezTo>
                    <a:cubicBezTo>
                      <a:pt x="43163" y="38922"/>
                      <a:pt x="44407" y="36932"/>
                      <a:pt x="45278" y="34694"/>
                    </a:cubicBezTo>
                    <a:cubicBezTo>
                      <a:pt x="46148" y="32456"/>
                      <a:pt x="46584" y="29969"/>
                      <a:pt x="46584" y="27357"/>
                    </a:cubicBezTo>
                    <a:cubicBezTo>
                      <a:pt x="46584" y="24746"/>
                      <a:pt x="46148" y="22445"/>
                      <a:pt x="45278" y="20207"/>
                    </a:cubicBezTo>
                    <a:cubicBezTo>
                      <a:pt x="44407" y="17969"/>
                      <a:pt x="43163" y="15979"/>
                      <a:pt x="41546" y="14300"/>
                    </a:cubicBezTo>
                    <a:cubicBezTo>
                      <a:pt x="39929" y="12622"/>
                      <a:pt x="38001" y="11192"/>
                      <a:pt x="35824" y="10197"/>
                    </a:cubicBezTo>
                    <a:cubicBezTo>
                      <a:pt x="33647" y="9202"/>
                      <a:pt x="31159" y="8705"/>
                      <a:pt x="28485" y="8705"/>
                    </a:cubicBezTo>
                    <a:cubicBezTo>
                      <a:pt x="25811" y="8705"/>
                      <a:pt x="23261" y="9202"/>
                      <a:pt x="21084" y="10197"/>
                    </a:cubicBezTo>
                    <a:cubicBezTo>
                      <a:pt x="18907" y="11192"/>
                      <a:pt x="17041" y="12560"/>
                      <a:pt x="15549" y="14238"/>
                    </a:cubicBezTo>
                    <a:cubicBezTo>
                      <a:pt x="13994" y="15917"/>
                      <a:pt x="12874" y="17907"/>
                      <a:pt x="12066" y="20145"/>
                    </a:cubicBezTo>
                    <a:cubicBezTo>
                      <a:pt x="11257" y="22383"/>
                      <a:pt x="10884" y="24808"/>
                      <a:pt x="10884" y="27357"/>
                    </a:cubicBezTo>
                    <a:close/>
                  </a:path>
                </a:pathLst>
              </a:custGeom>
              <a:solidFill>
                <a:srgbClr val="231F20"/>
              </a:solidFill>
              <a:ln w="6214" cap="flat">
                <a:noFill/>
                <a:prstDash val="solid"/>
                <a:miter/>
              </a:ln>
            </p:spPr>
            <p:txBody>
              <a:bodyPr rtlCol="0" anchor="ctr"/>
              <a:lstStyle/>
              <a:p>
                <a:endParaRPr lang="nb-NO"/>
              </a:p>
            </p:txBody>
          </p:sp>
          <p:sp>
            <p:nvSpPr>
              <p:cNvPr id="35" name="Freeform 34">
                <a:extLst>
                  <a:ext uri="{FF2B5EF4-FFF2-40B4-BE49-F238E27FC236}">
                    <a16:creationId xmlns:a16="http://schemas.microsoft.com/office/drawing/2014/main" id="{236C3AF6-A1E6-8EA3-D93A-B5269E2B8B94}"/>
                  </a:ext>
                </a:extLst>
              </p:cNvPr>
              <p:cNvSpPr/>
              <p:nvPr/>
            </p:nvSpPr>
            <p:spPr>
              <a:xfrm>
                <a:off x="5610756" y="655520"/>
                <a:ext cx="42541" cy="55896"/>
              </a:xfrm>
              <a:custGeom>
                <a:avLst/>
                <a:gdLst>
                  <a:gd name="connsiteX0" fmla="*/ 34767 w 42541"/>
                  <a:gd name="connsiteY0" fmla="*/ 14798 h 55896"/>
                  <a:gd name="connsiteX1" fmla="*/ 29729 w 42541"/>
                  <a:gd name="connsiteY1" fmla="*/ 10073 h 55896"/>
                  <a:gd name="connsiteX2" fmla="*/ 22452 w 42541"/>
                  <a:gd name="connsiteY2" fmla="*/ 8207 h 55896"/>
                  <a:gd name="connsiteX3" fmla="*/ 18845 w 42541"/>
                  <a:gd name="connsiteY3" fmla="*/ 8580 h 55896"/>
                  <a:gd name="connsiteX4" fmla="*/ 15673 w 42541"/>
                  <a:gd name="connsiteY4" fmla="*/ 9824 h 55896"/>
                  <a:gd name="connsiteX5" fmla="*/ 13434 w 42541"/>
                  <a:gd name="connsiteY5" fmla="*/ 11938 h 55896"/>
                  <a:gd name="connsiteX6" fmla="*/ 12626 w 42541"/>
                  <a:gd name="connsiteY6" fmla="*/ 15109 h 55896"/>
                  <a:gd name="connsiteX7" fmla="*/ 15673 w 42541"/>
                  <a:gd name="connsiteY7" fmla="*/ 20083 h 55896"/>
                  <a:gd name="connsiteX8" fmla="*/ 24753 w 42541"/>
                  <a:gd name="connsiteY8" fmla="*/ 23067 h 55896"/>
                  <a:gd name="connsiteX9" fmla="*/ 31781 w 42541"/>
                  <a:gd name="connsiteY9" fmla="*/ 25181 h 55896"/>
                  <a:gd name="connsiteX10" fmla="*/ 37441 w 42541"/>
                  <a:gd name="connsiteY10" fmla="*/ 28290 h 55896"/>
                  <a:gd name="connsiteX11" fmla="*/ 41173 w 42541"/>
                  <a:gd name="connsiteY11" fmla="*/ 32705 h 55896"/>
                  <a:gd name="connsiteX12" fmla="*/ 42541 w 42541"/>
                  <a:gd name="connsiteY12" fmla="*/ 38736 h 55896"/>
                  <a:gd name="connsiteX13" fmla="*/ 40737 w 42541"/>
                  <a:gd name="connsiteY13" fmla="*/ 46694 h 55896"/>
                  <a:gd name="connsiteX14" fmla="*/ 36011 w 42541"/>
                  <a:gd name="connsiteY14" fmla="*/ 52041 h 55896"/>
                  <a:gd name="connsiteX15" fmla="*/ 29231 w 42541"/>
                  <a:gd name="connsiteY15" fmla="*/ 55026 h 55896"/>
                  <a:gd name="connsiteX16" fmla="*/ 21395 w 42541"/>
                  <a:gd name="connsiteY16" fmla="*/ 55896 h 55896"/>
                  <a:gd name="connsiteX17" fmla="*/ 9578 w 42541"/>
                  <a:gd name="connsiteY17" fmla="*/ 53533 h 55896"/>
                  <a:gd name="connsiteX18" fmla="*/ 0 w 42541"/>
                  <a:gd name="connsiteY18" fmla="*/ 46383 h 55896"/>
                  <a:gd name="connsiteX19" fmla="*/ 7526 w 42541"/>
                  <a:gd name="connsiteY19" fmla="*/ 39979 h 55896"/>
                  <a:gd name="connsiteX20" fmla="*/ 13434 w 42541"/>
                  <a:gd name="connsiteY20" fmla="*/ 45264 h 55896"/>
                  <a:gd name="connsiteX21" fmla="*/ 21644 w 42541"/>
                  <a:gd name="connsiteY21" fmla="*/ 47378 h 55896"/>
                  <a:gd name="connsiteX22" fmla="*/ 25500 w 42541"/>
                  <a:gd name="connsiteY22" fmla="*/ 47005 h 55896"/>
                  <a:gd name="connsiteX23" fmla="*/ 28858 w 42541"/>
                  <a:gd name="connsiteY23" fmla="*/ 45699 h 55896"/>
                  <a:gd name="connsiteX24" fmla="*/ 31284 w 42541"/>
                  <a:gd name="connsiteY24" fmla="*/ 43337 h 55896"/>
                  <a:gd name="connsiteX25" fmla="*/ 32155 w 42541"/>
                  <a:gd name="connsiteY25" fmla="*/ 39668 h 55896"/>
                  <a:gd name="connsiteX26" fmla="*/ 28609 w 42541"/>
                  <a:gd name="connsiteY26" fmla="*/ 34197 h 55896"/>
                  <a:gd name="connsiteX27" fmla="*/ 18223 w 42541"/>
                  <a:gd name="connsiteY27" fmla="*/ 30839 h 55896"/>
                  <a:gd name="connsiteX28" fmla="*/ 12812 w 42541"/>
                  <a:gd name="connsiteY28" fmla="*/ 29223 h 55896"/>
                  <a:gd name="connsiteX29" fmla="*/ 7836 w 42541"/>
                  <a:gd name="connsiteY29" fmla="*/ 26611 h 55896"/>
                  <a:gd name="connsiteX30" fmla="*/ 4229 w 42541"/>
                  <a:gd name="connsiteY30" fmla="*/ 22445 h 55896"/>
                  <a:gd name="connsiteX31" fmla="*/ 2861 w 42541"/>
                  <a:gd name="connsiteY31" fmla="*/ 16228 h 55896"/>
                  <a:gd name="connsiteX32" fmla="*/ 4602 w 42541"/>
                  <a:gd name="connsiteY32" fmla="*/ 8891 h 55896"/>
                  <a:gd name="connsiteX33" fmla="*/ 9143 w 42541"/>
                  <a:gd name="connsiteY33" fmla="*/ 3855 h 55896"/>
                  <a:gd name="connsiteX34" fmla="*/ 15549 w 42541"/>
                  <a:gd name="connsiteY34" fmla="*/ 933 h 55896"/>
                  <a:gd name="connsiteX35" fmla="*/ 22950 w 42541"/>
                  <a:gd name="connsiteY35" fmla="*/ 0 h 55896"/>
                  <a:gd name="connsiteX36" fmla="*/ 33958 w 42541"/>
                  <a:gd name="connsiteY36" fmla="*/ 2238 h 55896"/>
                  <a:gd name="connsiteX37" fmla="*/ 42168 w 42541"/>
                  <a:gd name="connsiteY37" fmla="*/ 8705 h 55896"/>
                  <a:gd name="connsiteX38" fmla="*/ 34891 w 42541"/>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41" h="55896">
                    <a:moveTo>
                      <a:pt x="34767" y="14798"/>
                    </a:moveTo>
                    <a:cubicBezTo>
                      <a:pt x="33585" y="12870"/>
                      <a:pt x="31906" y="11254"/>
                      <a:pt x="29729" y="10073"/>
                    </a:cubicBezTo>
                    <a:cubicBezTo>
                      <a:pt x="27552" y="8829"/>
                      <a:pt x="25127" y="8207"/>
                      <a:pt x="22452" y="8207"/>
                    </a:cubicBezTo>
                    <a:cubicBezTo>
                      <a:pt x="21270" y="8207"/>
                      <a:pt x="20089" y="8332"/>
                      <a:pt x="18845" y="8580"/>
                    </a:cubicBezTo>
                    <a:cubicBezTo>
                      <a:pt x="17663" y="8829"/>
                      <a:pt x="16606" y="9264"/>
                      <a:pt x="15673" y="9824"/>
                    </a:cubicBezTo>
                    <a:cubicBezTo>
                      <a:pt x="14740" y="10383"/>
                      <a:pt x="13994" y="11067"/>
                      <a:pt x="13434" y="11938"/>
                    </a:cubicBezTo>
                    <a:cubicBezTo>
                      <a:pt x="12874" y="12808"/>
                      <a:pt x="12626" y="13865"/>
                      <a:pt x="12626" y="15109"/>
                    </a:cubicBezTo>
                    <a:cubicBezTo>
                      <a:pt x="12626" y="17347"/>
                      <a:pt x="13621" y="19026"/>
                      <a:pt x="15673" y="20083"/>
                    </a:cubicBezTo>
                    <a:cubicBezTo>
                      <a:pt x="17663" y="21140"/>
                      <a:pt x="20711" y="22135"/>
                      <a:pt x="24753" y="23067"/>
                    </a:cubicBezTo>
                    <a:cubicBezTo>
                      <a:pt x="27303" y="23689"/>
                      <a:pt x="29667" y="24373"/>
                      <a:pt x="31781" y="25181"/>
                    </a:cubicBezTo>
                    <a:cubicBezTo>
                      <a:pt x="33958" y="25990"/>
                      <a:pt x="35824" y="27047"/>
                      <a:pt x="37441" y="28290"/>
                    </a:cubicBezTo>
                    <a:cubicBezTo>
                      <a:pt x="39058" y="29534"/>
                      <a:pt x="40302" y="31026"/>
                      <a:pt x="41173" y="32705"/>
                    </a:cubicBezTo>
                    <a:cubicBezTo>
                      <a:pt x="42043" y="34445"/>
                      <a:pt x="42541" y="36435"/>
                      <a:pt x="42541" y="38736"/>
                    </a:cubicBezTo>
                    <a:cubicBezTo>
                      <a:pt x="42541" y="41844"/>
                      <a:pt x="41919" y="44518"/>
                      <a:pt x="40737" y="46694"/>
                    </a:cubicBezTo>
                    <a:cubicBezTo>
                      <a:pt x="39556" y="48870"/>
                      <a:pt x="37939" y="50611"/>
                      <a:pt x="36011" y="52041"/>
                    </a:cubicBezTo>
                    <a:cubicBezTo>
                      <a:pt x="34021" y="53409"/>
                      <a:pt x="31781" y="54404"/>
                      <a:pt x="29231" y="55026"/>
                    </a:cubicBezTo>
                    <a:cubicBezTo>
                      <a:pt x="26681" y="55647"/>
                      <a:pt x="24069" y="55896"/>
                      <a:pt x="21395" y="55896"/>
                    </a:cubicBezTo>
                    <a:cubicBezTo>
                      <a:pt x="17352" y="55896"/>
                      <a:pt x="13434" y="55088"/>
                      <a:pt x="9578" y="53533"/>
                    </a:cubicBezTo>
                    <a:cubicBezTo>
                      <a:pt x="5722" y="51979"/>
                      <a:pt x="2550" y="49554"/>
                      <a:pt x="0" y="46383"/>
                    </a:cubicBezTo>
                    <a:lnTo>
                      <a:pt x="7526" y="39979"/>
                    </a:lnTo>
                    <a:cubicBezTo>
                      <a:pt x="8956" y="42093"/>
                      <a:pt x="10884" y="43834"/>
                      <a:pt x="13434" y="45264"/>
                    </a:cubicBezTo>
                    <a:cubicBezTo>
                      <a:pt x="15922" y="46694"/>
                      <a:pt x="18658" y="47378"/>
                      <a:pt x="21644" y="47378"/>
                    </a:cubicBezTo>
                    <a:cubicBezTo>
                      <a:pt x="23012" y="47378"/>
                      <a:pt x="24256" y="47254"/>
                      <a:pt x="25500" y="47005"/>
                    </a:cubicBezTo>
                    <a:cubicBezTo>
                      <a:pt x="26744" y="46756"/>
                      <a:pt x="27863" y="46321"/>
                      <a:pt x="28858" y="45699"/>
                    </a:cubicBezTo>
                    <a:cubicBezTo>
                      <a:pt x="29853" y="45078"/>
                      <a:pt x="30662" y="44331"/>
                      <a:pt x="31284" y="43337"/>
                    </a:cubicBezTo>
                    <a:cubicBezTo>
                      <a:pt x="31906" y="42342"/>
                      <a:pt x="32155" y="41160"/>
                      <a:pt x="32155" y="39668"/>
                    </a:cubicBezTo>
                    <a:cubicBezTo>
                      <a:pt x="32155" y="37181"/>
                      <a:pt x="30973" y="35378"/>
                      <a:pt x="28609" y="34197"/>
                    </a:cubicBezTo>
                    <a:cubicBezTo>
                      <a:pt x="26246" y="33015"/>
                      <a:pt x="22825" y="31896"/>
                      <a:pt x="18223" y="30839"/>
                    </a:cubicBezTo>
                    <a:cubicBezTo>
                      <a:pt x="16419" y="30404"/>
                      <a:pt x="14616" y="29844"/>
                      <a:pt x="12812" y="29223"/>
                    </a:cubicBezTo>
                    <a:cubicBezTo>
                      <a:pt x="11008" y="28601"/>
                      <a:pt x="9329" y="27730"/>
                      <a:pt x="7836" y="26611"/>
                    </a:cubicBezTo>
                    <a:cubicBezTo>
                      <a:pt x="6344" y="25492"/>
                      <a:pt x="5162" y="24124"/>
                      <a:pt x="4229" y="22445"/>
                    </a:cubicBezTo>
                    <a:cubicBezTo>
                      <a:pt x="3296" y="20767"/>
                      <a:pt x="2861" y="18715"/>
                      <a:pt x="2861" y="16228"/>
                    </a:cubicBezTo>
                    <a:cubicBezTo>
                      <a:pt x="2861" y="13368"/>
                      <a:pt x="3421" y="10943"/>
                      <a:pt x="4602" y="8891"/>
                    </a:cubicBezTo>
                    <a:cubicBezTo>
                      <a:pt x="5784" y="6839"/>
                      <a:pt x="7277" y="5161"/>
                      <a:pt x="9143" y="3855"/>
                    </a:cubicBezTo>
                    <a:cubicBezTo>
                      <a:pt x="11008" y="2549"/>
                      <a:pt x="13123" y="1554"/>
                      <a:pt x="15549" y="933"/>
                    </a:cubicBezTo>
                    <a:cubicBezTo>
                      <a:pt x="17912" y="311"/>
                      <a:pt x="20400" y="0"/>
                      <a:pt x="22950" y="0"/>
                    </a:cubicBezTo>
                    <a:cubicBezTo>
                      <a:pt x="26744" y="0"/>
                      <a:pt x="30413" y="746"/>
                      <a:pt x="33958" y="2238"/>
                    </a:cubicBezTo>
                    <a:cubicBezTo>
                      <a:pt x="37503" y="3731"/>
                      <a:pt x="40240" y="5907"/>
                      <a:pt x="42168"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36" name="Freeform 35">
                <a:extLst>
                  <a:ext uri="{FF2B5EF4-FFF2-40B4-BE49-F238E27FC236}">
                    <a16:creationId xmlns:a16="http://schemas.microsoft.com/office/drawing/2014/main" id="{B8504D03-AA9D-B9A6-D8E8-6F028EB23966}"/>
                  </a:ext>
                </a:extLst>
              </p:cNvPr>
              <p:cNvSpPr/>
              <p:nvPr/>
            </p:nvSpPr>
            <p:spPr>
              <a:xfrm>
                <a:off x="5657837" y="641530"/>
                <a:ext cx="34704" cy="69263"/>
              </a:xfrm>
              <a:custGeom>
                <a:avLst/>
                <a:gdLst>
                  <a:gd name="connsiteX0" fmla="*/ 34705 w 34704"/>
                  <a:gd name="connsiteY0" fmla="*/ 24000 h 69263"/>
                  <a:gd name="connsiteX1" fmla="*/ 20586 w 34704"/>
                  <a:gd name="connsiteY1" fmla="*/ 24000 h 69263"/>
                  <a:gd name="connsiteX2" fmla="*/ 20586 w 34704"/>
                  <a:gd name="connsiteY2" fmla="*/ 51544 h 69263"/>
                  <a:gd name="connsiteX3" fmla="*/ 22390 w 34704"/>
                  <a:gd name="connsiteY3" fmla="*/ 58383 h 69263"/>
                  <a:gd name="connsiteX4" fmla="*/ 28112 w 34704"/>
                  <a:gd name="connsiteY4" fmla="*/ 60435 h 69263"/>
                  <a:gd name="connsiteX5" fmla="*/ 31222 w 34704"/>
                  <a:gd name="connsiteY5" fmla="*/ 60124 h 69263"/>
                  <a:gd name="connsiteX6" fmla="*/ 34269 w 34704"/>
                  <a:gd name="connsiteY6" fmla="*/ 59191 h 69263"/>
                  <a:gd name="connsiteX7" fmla="*/ 34580 w 34704"/>
                  <a:gd name="connsiteY7" fmla="*/ 67834 h 69263"/>
                  <a:gd name="connsiteX8" fmla="*/ 30413 w 34704"/>
                  <a:gd name="connsiteY8" fmla="*/ 68891 h 69263"/>
                  <a:gd name="connsiteX9" fmla="*/ 25624 w 34704"/>
                  <a:gd name="connsiteY9" fmla="*/ 69264 h 69263"/>
                  <a:gd name="connsiteX10" fmla="*/ 14180 w 34704"/>
                  <a:gd name="connsiteY10" fmla="*/ 65098 h 69263"/>
                  <a:gd name="connsiteX11" fmla="*/ 10200 w 34704"/>
                  <a:gd name="connsiteY11" fmla="*/ 52663 h 69263"/>
                  <a:gd name="connsiteX12" fmla="*/ 10200 w 34704"/>
                  <a:gd name="connsiteY12" fmla="*/ 23876 h 69263"/>
                  <a:gd name="connsiteX13" fmla="*/ 0 w 34704"/>
                  <a:gd name="connsiteY13" fmla="*/ 23876 h 69263"/>
                  <a:gd name="connsiteX14" fmla="*/ 0 w 34704"/>
                  <a:gd name="connsiteY14" fmla="*/ 15233 h 69263"/>
                  <a:gd name="connsiteX15" fmla="*/ 10200 w 34704"/>
                  <a:gd name="connsiteY15" fmla="*/ 15233 h 69263"/>
                  <a:gd name="connsiteX16" fmla="*/ 10200 w 34704"/>
                  <a:gd name="connsiteY16" fmla="*/ 0 h 69263"/>
                  <a:gd name="connsiteX17" fmla="*/ 20586 w 34704"/>
                  <a:gd name="connsiteY17" fmla="*/ 0 h 69263"/>
                  <a:gd name="connsiteX18" fmla="*/ 20586 w 34704"/>
                  <a:gd name="connsiteY18" fmla="*/ 15233 h 69263"/>
                  <a:gd name="connsiteX19" fmla="*/ 34705 w 34704"/>
                  <a:gd name="connsiteY19" fmla="*/ 15233 h 69263"/>
                  <a:gd name="connsiteX20" fmla="*/ 34705 w 34704"/>
                  <a:gd name="connsiteY20" fmla="*/ 23876 h 6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704" h="69263">
                    <a:moveTo>
                      <a:pt x="34705" y="24000"/>
                    </a:moveTo>
                    <a:lnTo>
                      <a:pt x="20586" y="24000"/>
                    </a:lnTo>
                    <a:lnTo>
                      <a:pt x="20586" y="51544"/>
                    </a:lnTo>
                    <a:cubicBezTo>
                      <a:pt x="20586" y="54715"/>
                      <a:pt x="21208" y="57015"/>
                      <a:pt x="22390" y="58383"/>
                    </a:cubicBezTo>
                    <a:cubicBezTo>
                      <a:pt x="23572" y="59751"/>
                      <a:pt x="25500" y="60435"/>
                      <a:pt x="28112" y="60435"/>
                    </a:cubicBezTo>
                    <a:cubicBezTo>
                      <a:pt x="29107" y="60435"/>
                      <a:pt x="30102" y="60311"/>
                      <a:pt x="31222" y="60124"/>
                    </a:cubicBezTo>
                    <a:cubicBezTo>
                      <a:pt x="32341" y="59938"/>
                      <a:pt x="33336" y="59627"/>
                      <a:pt x="34269" y="59191"/>
                    </a:cubicBezTo>
                    <a:lnTo>
                      <a:pt x="34580" y="67834"/>
                    </a:lnTo>
                    <a:cubicBezTo>
                      <a:pt x="33336" y="68269"/>
                      <a:pt x="31906" y="68642"/>
                      <a:pt x="30413" y="68891"/>
                    </a:cubicBezTo>
                    <a:cubicBezTo>
                      <a:pt x="28858" y="69140"/>
                      <a:pt x="27304" y="69264"/>
                      <a:pt x="25624" y="69264"/>
                    </a:cubicBezTo>
                    <a:cubicBezTo>
                      <a:pt x="20649" y="69264"/>
                      <a:pt x="16793" y="67896"/>
                      <a:pt x="14180" y="65098"/>
                    </a:cubicBezTo>
                    <a:cubicBezTo>
                      <a:pt x="11506" y="62362"/>
                      <a:pt x="10200" y="58197"/>
                      <a:pt x="10200" y="52663"/>
                    </a:cubicBezTo>
                    <a:lnTo>
                      <a:pt x="10200" y="23876"/>
                    </a:lnTo>
                    <a:lnTo>
                      <a:pt x="0" y="23876"/>
                    </a:lnTo>
                    <a:lnTo>
                      <a:pt x="0" y="15233"/>
                    </a:lnTo>
                    <a:lnTo>
                      <a:pt x="10200" y="15233"/>
                    </a:lnTo>
                    <a:lnTo>
                      <a:pt x="10200" y="0"/>
                    </a:lnTo>
                    <a:lnTo>
                      <a:pt x="20586" y="0"/>
                    </a:lnTo>
                    <a:lnTo>
                      <a:pt x="20586" y="15233"/>
                    </a:lnTo>
                    <a:lnTo>
                      <a:pt x="34705" y="15233"/>
                    </a:lnTo>
                    <a:lnTo>
                      <a:pt x="34705" y="23876"/>
                    </a:lnTo>
                    <a:close/>
                  </a:path>
                </a:pathLst>
              </a:custGeom>
              <a:solidFill>
                <a:srgbClr val="231F20"/>
              </a:solidFill>
              <a:ln w="6214" cap="flat">
                <a:noFill/>
                <a:prstDash val="solid"/>
                <a:miter/>
              </a:ln>
            </p:spPr>
            <p:txBody>
              <a:bodyPr rtlCol="0" anchor="ctr"/>
              <a:lstStyle/>
              <a:p>
                <a:endParaRPr lang="nb-NO"/>
              </a:p>
            </p:txBody>
          </p:sp>
          <p:sp>
            <p:nvSpPr>
              <p:cNvPr id="37" name="Freeform 36">
                <a:extLst>
                  <a:ext uri="{FF2B5EF4-FFF2-40B4-BE49-F238E27FC236}">
                    <a16:creationId xmlns:a16="http://schemas.microsoft.com/office/drawing/2014/main" id="{E43CC0E4-13DA-C710-9202-A53E71FD157B}"/>
                  </a:ext>
                </a:extLst>
              </p:cNvPr>
              <p:cNvSpPr/>
              <p:nvPr/>
            </p:nvSpPr>
            <p:spPr>
              <a:xfrm>
                <a:off x="5690738" y="630898"/>
                <a:ext cx="25188" cy="105885"/>
              </a:xfrm>
              <a:custGeom>
                <a:avLst/>
                <a:gdLst>
                  <a:gd name="connsiteX0" fmla="*/ 1244 w 25188"/>
                  <a:gd name="connsiteY0" fmla="*/ 96310 h 105885"/>
                  <a:gd name="connsiteX1" fmla="*/ 5473 w 25188"/>
                  <a:gd name="connsiteY1" fmla="*/ 96870 h 105885"/>
                  <a:gd name="connsiteX2" fmla="*/ 9267 w 25188"/>
                  <a:gd name="connsiteY2" fmla="*/ 96000 h 105885"/>
                  <a:gd name="connsiteX3" fmla="*/ 11506 w 25188"/>
                  <a:gd name="connsiteY3" fmla="*/ 93575 h 105885"/>
                  <a:gd name="connsiteX4" fmla="*/ 12563 w 25188"/>
                  <a:gd name="connsiteY4" fmla="*/ 89969 h 105885"/>
                  <a:gd name="connsiteX5" fmla="*/ 12812 w 25188"/>
                  <a:gd name="connsiteY5" fmla="*/ 85554 h 105885"/>
                  <a:gd name="connsiteX6" fmla="*/ 12812 w 25188"/>
                  <a:gd name="connsiteY6" fmla="*/ 25990 h 105885"/>
                  <a:gd name="connsiteX7" fmla="*/ 23323 w 25188"/>
                  <a:gd name="connsiteY7" fmla="*/ 25990 h 105885"/>
                  <a:gd name="connsiteX8" fmla="*/ 23323 w 25188"/>
                  <a:gd name="connsiteY8" fmla="*/ 85865 h 105885"/>
                  <a:gd name="connsiteX9" fmla="*/ 22577 w 25188"/>
                  <a:gd name="connsiteY9" fmla="*/ 93450 h 105885"/>
                  <a:gd name="connsiteX10" fmla="*/ 19964 w 25188"/>
                  <a:gd name="connsiteY10" fmla="*/ 99854 h 105885"/>
                  <a:gd name="connsiteX11" fmla="*/ 14678 w 25188"/>
                  <a:gd name="connsiteY11" fmla="*/ 104269 h 105885"/>
                  <a:gd name="connsiteX12" fmla="*/ 6033 w 25188"/>
                  <a:gd name="connsiteY12" fmla="*/ 105886 h 105885"/>
                  <a:gd name="connsiteX13" fmla="*/ 2923 w 25188"/>
                  <a:gd name="connsiteY13" fmla="*/ 105637 h 105885"/>
                  <a:gd name="connsiteX14" fmla="*/ 0 w 25188"/>
                  <a:gd name="connsiteY14" fmla="*/ 105202 h 105885"/>
                  <a:gd name="connsiteX15" fmla="*/ 1119 w 25188"/>
                  <a:gd name="connsiteY15" fmla="*/ 96248 h 105885"/>
                  <a:gd name="connsiteX16" fmla="*/ 25189 w 25188"/>
                  <a:gd name="connsiteY16" fmla="*/ 6839 h 105885"/>
                  <a:gd name="connsiteX17" fmla="*/ 23136 w 25188"/>
                  <a:gd name="connsiteY17" fmla="*/ 11627 h 105885"/>
                  <a:gd name="connsiteX18" fmla="*/ 18161 w 25188"/>
                  <a:gd name="connsiteY18" fmla="*/ 13554 h 105885"/>
                  <a:gd name="connsiteX19" fmla="*/ 13185 w 25188"/>
                  <a:gd name="connsiteY19" fmla="*/ 11627 h 105885"/>
                  <a:gd name="connsiteX20" fmla="*/ 11133 w 25188"/>
                  <a:gd name="connsiteY20" fmla="*/ 6839 h 105885"/>
                  <a:gd name="connsiteX21" fmla="*/ 13185 w 25188"/>
                  <a:gd name="connsiteY21" fmla="*/ 1990 h 105885"/>
                  <a:gd name="connsiteX22" fmla="*/ 18161 w 25188"/>
                  <a:gd name="connsiteY22" fmla="*/ 0 h 105885"/>
                  <a:gd name="connsiteX23" fmla="*/ 23136 w 25188"/>
                  <a:gd name="connsiteY23" fmla="*/ 1990 h 105885"/>
                  <a:gd name="connsiteX24" fmla="*/ 25189 w 25188"/>
                  <a:gd name="connsiteY24" fmla="*/ 6839 h 10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188" h="105885">
                    <a:moveTo>
                      <a:pt x="1244" y="96310"/>
                    </a:moveTo>
                    <a:cubicBezTo>
                      <a:pt x="2737" y="96683"/>
                      <a:pt x="4167" y="96870"/>
                      <a:pt x="5473" y="96870"/>
                    </a:cubicBezTo>
                    <a:cubicBezTo>
                      <a:pt x="7028" y="96870"/>
                      <a:pt x="8334" y="96559"/>
                      <a:pt x="9267" y="96000"/>
                    </a:cubicBezTo>
                    <a:cubicBezTo>
                      <a:pt x="10200" y="95440"/>
                      <a:pt x="11008" y="94632"/>
                      <a:pt x="11506" y="93575"/>
                    </a:cubicBezTo>
                    <a:cubicBezTo>
                      <a:pt x="12004" y="92580"/>
                      <a:pt x="12377" y="91399"/>
                      <a:pt x="12563" y="89969"/>
                    </a:cubicBezTo>
                    <a:cubicBezTo>
                      <a:pt x="12750" y="88601"/>
                      <a:pt x="12812" y="87108"/>
                      <a:pt x="12812" y="85554"/>
                    </a:cubicBezTo>
                    <a:lnTo>
                      <a:pt x="12812" y="25990"/>
                    </a:lnTo>
                    <a:lnTo>
                      <a:pt x="23323" y="25990"/>
                    </a:lnTo>
                    <a:lnTo>
                      <a:pt x="23323" y="85865"/>
                    </a:lnTo>
                    <a:cubicBezTo>
                      <a:pt x="23323" y="88538"/>
                      <a:pt x="23074" y="91088"/>
                      <a:pt x="22577" y="93450"/>
                    </a:cubicBezTo>
                    <a:cubicBezTo>
                      <a:pt x="22079" y="95813"/>
                      <a:pt x="21208" y="97989"/>
                      <a:pt x="19964" y="99854"/>
                    </a:cubicBezTo>
                    <a:cubicBezTo>
                      <a:pt x="18658" y="101720"/>
                      <a:pt x="16917" y="103212"/>
                      <a:pt x="14678" y="104269"/>
                    </a:cubicBezTo>
                    <a:cubicBezTo>
                      <a:pt x="12439" y="105326"/>
                      <a:pt x="9578" y="105886"/>
                      <a:pt x="6033" y="105886"/>
                    </a:cubicBezTo>
                    <a:cubicBezTo>
                      <a:pt x="5038" y="105886"/>
                      <a:pt x="4043" y="105823"/>
                      <a:pt x="2923" y="105637"/>
                    </a:cubicBezTo>
                    <a:cubicBezTo>
                      <a:pt x="1804" y="105512"/>
                      <a:pt x="809" y="105326"/>
                      <a:pt x="0" y="105202"/>
                    </a:cubicBezTo>
                    <a:lnTo>
                      <a:pt x="1119" y="96248"/>
                    </a:lnTo>
                    <a:close/>
                    <a:moveTo>
                      <a:pt x="25189" y="6839"/>
                    </a:moveTo>
                    <a:cubicBezTo>
                      <a:pt x="25189" y="8767"/>
                      <a:pt x="24505" y="10383"/>
                      <a:pt x="23136" y="11627"/>
                    </a:cubicBezTo>
                    <a:cubicBezTo>
                      <a:pt x="21768" y="12870"/>
                      <a:pt x="20089" y="13554"/>
                      <a:pt x="18161" y="13554"/>
                    </a:cubicBezTo>
                    <a:cubicBezTo>
                      <a:pt x="16233" y="13554"/>
                      <a:pt x="14554" y="12933"/>
                      <a:pt x="13185" y="11627"/>
                    </a:cubicBezTo>
                    <a:cubicBezTo>
                      <a:pt x="11817" y="10321"/>
                      <a:pt x="11133" y="8767"/>
                      <a:pt x="11133" y="6839"/>
                    </a:cubicBezTo>
                    <a:cubicBezTo>
                      <a:pt x="11133" y="4912"/>
                      <a:pt x="11817" y="3295"/>
                      <a:pt x="13185" y="1990"/>
                    </a:cubicBezTo>
                    <a:cubicBezTo>
                      <a:pt x="14554" y="684"/>
                      <a:pt x="16233" y="0"/>
                      <a:pt x="18161" y="0"/>
                    </a:cubicBezTo>
                    <a:cubicBezTo>
                      <a:pt x="20089" y="0"/>
                      <a:pt x="21768" y="684"/>
                      <a:pt x="23136" y="1990"/>
                    </a:cubicBezTo>
                    <a:cubicBezTo>
                      <a:pt x="24505" y="3295"/>
                      <a:pt x="25189" y="4912"/>
                      <a:pt x="25189" y="6839"/>
                    </a:cubicBezTo>
                    <a:close/>
                  </a:path>
                </a:pathLst>
              </a:custGeom>
              <a:solidFill>
                <a:srgbClr val="231F20"/>
              </a:solidFill>
              <a:ln w="6214" cap="flat">
                <a:noFill/>
                <a:prstDash val="solid"/>
                <a:miter/>
              </a:ln>
            </p:spPr>
            <p:txBody>
              <a:bodyPr rtlCol="0" anchor="ctr"/>
              <a:lstStyle/>
              <a:p>
                <a:endParaRPr lang="nb-NO"/>
              </a:p>
            </p:txBody>
          </p:sp>
          <p:sp>
            <p:nvSpPr>
              <p:cNvPr id="38" name="Freeform 37">
                <a:extLst>
                  <a:ext uri="{FF2B5EF4-FFF2-40B4-BE49-F238E27FC236}">
                    <a16:creationId xmlns:a16="http://schemas.microsoft.com/office/drawing/2014/main" id="{37D32744-7274-D812-8168-BA36854A8453}"/>
                  </a:ext>
                </a:extLst>
              </p:cNvPr>
              <p:cNvSpPr/>
              <p:nvPr/>
            </p:nvSpPr>
            <p:spPr>
              <a:xfrm>
                <a:off x="5728926" y="655396"/>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4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2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2 w 53176"/>
                  <a:gd name="connsiteY17" fmla="*/ 16725 h 55958"/>
                  <a:gd name="connsiteX18" fmla="*/ 7836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17 w 53176"/>
                  <a:gd name="connsiteY25" fmla="*/ 23316 h 55958"/>
                  <a:gd name="connsiteX26" fmla="*/ 41359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4" y="37430"/>
                    </a:cubicBezTo>
                    <a:cubicBezTo>
                      <a:pt x="13247" y="39419"/>
                      <a:pt x="14491" y="41098"/>
                      <a:pt x="16046" y="42528"/>
                    </a:cubicBezTo>
                    <a:cubicBezTo>
                      <a:pt x="17601" y="43958"/>
                      <a:pt x="19405" y="45078"/>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2" y="53969"/>
                    </a:cubicBezTo>
                    <a:cubicBezTo>
                      <a:pt x="13372" y="52663"/>
                      <a:pt x="10386" y="50735"/>
                      <a:pt x="7961" y="48311"/>
                    </a:cubicBezTo>
                    <a:cubicBezTo>
                      <a:pt x="5473" y="45886"/>
                      <a:pt x="3545" y="42964"/>
                      <a:pt x="2115" y="39544"/>
                    </a:cubicBezTo>
                    <a:cubicBezTo>
                      <a:pt x="684" y="36124"/>
                      <a:pt x="0" y="32331"/>
                      <a:pt x="0" y="28103"/>
                    </a:cubicBezTo>
                    <a:cubicBezTo>
                      <a:pt x="0" y="23876"/>
                      <a:pt x="684" y="20207"/>
                      <a:pt x="2052" y="16725"/>
                    </a:cubicBezTo>
                    <a:cubicBezTo>
                      <a:pt x="3421" y="13243"/>
                      <a:pt x="5349" y="10259"/>
                      <a:pt x="7836" y="7834"/>
                    </a:cubicBezTo>
                    <a:cubicBezTo>
                      <a:pt x="10324" y="5347"/>
                      <a:pt x="13247" y="3420"/>
                      <a:pt x="16606" y="2052"/>
                    </a:cubicBezTo>
                    <a:cubicBezTo>
                      <a:pt x="19964" y="684"/>
                      <a:pt x="23572" y="0"/>
                      <a:pt x="27490" y="0"/>
                    </a:cubicBezTo>
                    <a:cubicBezTo>
                      <a:pt x="31408" y="0"/>
                      <a:pt x="34891" y="622"/>
                      <a:pt x="38125" y="1927"/>
                    </a:cubicBezTo>
                    <a:cubicBezTo>
                      <a:pt x="41297" y="3171"/>
                      <a:pt x="43971" y="5036"/>
                      <a:pt x="46211" y="7399"/>
                    </a:cubicBezTo>
                    <a:cubicBezTo>
                      <a:pt x="48450" y="9762"/>
                      <a:pt x="50129" y="12684"/>
                      <a:pt x="51311" y="16104"/>
                    </a:cubicBezTo>
                    <a:cubicBezTo>
                      <a:pt x="52492" y="19523"/>
                      <a:pt x="53114" y="23316"/>
                      <a:pt x="53114" y="27544"/>
                    </a:cubicBezTo>
                    <a:close/>
                    <a:moveTo>
                      <a:pt x="42417" y="23316"/>
                    </a:moveTo>
                    <a:cubicBezTo>
                      <a:pt x="42355" y="21264"/>
                      <a:pt x="41981" y="19275"/>
                      <a:pt x="41359" y="17471"/>
                    </a:cubicBezTo>
                    <a:cubicBezTo>
                      <a:pt x="40737" y="15668"/>
                      <a:pt x="39805" y="14052"/>
                      <a:pt x="38561" y="12684"/>
                    </a:cubicBezTo>
                    <a:cubicBezTo>
                      <a:pt x="37317" y="11316"/>
                      <a:pt x="35824" y="10259"/>
                      <a:pt x="33958" y="9513"/>
                    </a:cubicBezTo>
                    <a:cubicBezTo>
                      <a:pt x="32092" y="8767"/>
                      <a:pt x="29978" y="8332"/>
                      <a:pt x="27490" y="8332"/>
                    </a:cubicBezTo>
                    <a:cubicBezTo>
                      <a:pt x="25251" y="8332"/>
                      <a:pt x="23136" y="8705"/>
                      <a:pt x="21146" y="9513"/>
                    </a:cubicBezTo>
                    <a:cubicBezTo>
                      <a:pt x="19156" y="10321"/>
                      <a:pt x="17477" y="11378"/>
                      <a:pt x="15984" y="12684"/>
                    </a:cubicBezTo>
                    <a:cubicBezTo>
                      <a:pt x="14554"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39" name="Freeform 38">
                <a:extLst>
                  <a:ext uri="{FF2B5EF4-FFF2-40B4-BE49-F238E27FC236}">
                    <a16:creationId xmlns:a16="http://schemas.microsoft.com/office/drawing/2014/main" id="{BD3BD297-6DBB-65EA-4914-E7FCEC0BE2AB}"/>
                  </a:ext>
                </a:extLst>
              </p:cNvPr>
              <p:cNvSpPr/>
              <p:nvPr/>
            </p:nvSpPr>
            <p:spPr>
              <a:xfrm>
                <a:off x="5796158" y="655396"/>
                <a:ext cx="47765" cy="54528"/>
              </a:xfrm>
              <a:custGeom>
                <a:avLst/>
                <a:gdLst>
                  <a:gd name="connsiteX0" fmla="*/ 10013 w 47765"/>
                  <a:gd name="connsiteY0" fmla="*/ 1492 h 54528"/>
                  <a:gd name="connsiteX1" fmla="*/ 10324 w 47765"/>
                  <a:gd name="connsiteY1" fmla="*/ 6031 h 54528"/>
                  <a:gd name="connsiteX2" fmla="*/ 10449 w 47765"/>
                  <a:gd name="connsiteY2" fmla="*/ 10197 h 54528"/>
                  <a:gd name="connsiteX3" fmla="*/ 10760 w 47765"/>
                  <a:gd name="connsiteY3" fmla="*/ 10197 h 54528"/>
                  <a:gd name="connsiteX4" fmla="*/ 13496 w 47765"/>
                  <a:gd name="connsiteY4" fmla="*/ 6218 h 54528"/>
                  <a:gd name="connsiteX5" fmla="*/ 17477 w 47765"/>
                  <a:gd name="connsiteY5" fmla="*/ 2984 h 54528"/>
                  <a:gd name="connsiteX6" fmla="*/ 22390 w 47765"/>
                  <a:gd name="connsiteY6" fmla="*/ 808 h 54528"/>
                  <a:gd name="connsiteX7" fmla="*/ 27988 w 47765"/>
                  <a:gd name="connsiteY7" fmla="*/ 0 h 54528"/>
                  <a:gd name="connsiteX8" fmla="*/ 36819 w 47765"/>
                  <a:gd name="connsiteY8" fmla="*/ 1741 h 54528"/>
                  <a:gd name="connsiteX9" fmla="*/ 42977 w 47765"/>
                  <a:gd name="connsiteY9" fmla="*/ 6404 h 54528"/>
                  <a:gd name="connsiteX10" fmla="*/ 46584 w 47765"/>
                  <a:gd name="connsiteY10" fmla="*/ 13243 h 54528"/>
                  <a:gd name="connsiteX11" fmla="*/ 47765 w 47765"/>
                  <a:gd name="connsiteY11" fmla="*/ 21637 h 54528"/>
                  <a:gd name="connsiteX12" fmla="*/ 47765 w 47765"/>
                  <a:gd name="connsiteY12" fmla="*/ 54528 h 54528"/>
                  <a:gd name="connsiteX13" fmla="*/ 37255 w 47765"/>
                  <a:gd name="connsiteY13" fmla="*/ 54528 h 54528"/>
                  <a:gd name="connsiteX14" fmla="*/ 37255 w 47765"/>
                  <a:gd name="connsiteY14" fmla="*/ 25119 h 54528"/>
                  <a:gd name="connsiteX15" fmla="*/ 36757 w 47765"/>
                  <a:gd name="connsiteY15" fmla="*/ 18964 h 54528"/>
                  <a:gd name="connsiteX16" fmla="*/ 34891 w 47765"/>
                  <a:gd name="connsiteY16" fmla="*/ 13803 h 54528"/>
                  <a:gd name="connsiteX17" fmla="*/ 31222 w 47765"/>
                  <a:gd name="connsiteY17" fmla="*/ 10197 h 54528"/>
                  <a:gd name="connsiteX18" fmla="*/ 25189 w 47765"/>
                  <a:gd name="connsiteY18" fmla="*/ 8829 h 54528"/>
                  <a:gd name="connsiteX19" fmla="*/ 14927 w 47765"/>
                  <a:gd name="connsiteY19" fmla="*/ 13554 h 54528"/>
                  <a:gd name="connsiteX20" fmla="*/ 10946 w 47765"/>
                  <a:gd name="connsiteY20" fmla="*/ 26238 h 54528"/>
                  <a:gd name="connsiteX21" fmla="*/ 10946 w 47765"/>
                  <a:gd name="connsiteY21" fmla="*/ 54466 h 54528"/>
                  <a:gd name="connsiteX22" fmla="*/ 435 w 47765"/>
                  <a:gd name="connsiteY22" fmla="*/ 54466 h 54528"/>
                  <a:gd name="connsiteX23" fmla="*/ 435 w 47765"/>
                  <a:gd name="connsiteY23" fmla="*/ 12808 h 54528"/>
                  <a:gd name="connsiteX24" fmla="*/ 311 w 47765"/>
                  <a:gd name="connsiteY24" fmla="*/ 7337 h 54528"/>
                  <a:gd name="connsiteX25" fmla="*/ 0 w 47765"/>
                  <a:gd name="connsiteY25" fmla="*/ 1430 h 54528"/>
                  <a:gd name="connsiteX26" fmla="*/ 9951 w 47765"/>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765" h="54528">
                    <a:moveTo>
                      <a:pt x="10013" y="1492"/>
                    </a:moveTo>
                    <a:cubicBezTo>
                      <a:pt x="10138" y="2860"/>
                      <a:pt x="10262" y="4352"/>
                      <a:pt x="10324" y="6031"/>
                    </a:cubicBezTo>
                    <a:cubicBezTo>
                      <a:pt x="10386" y="7710"/>
                      <a:pt x="10449" y="9140"/>
                      <a:pt x="10449" y="10197"/>
                    </a:cubicBezTo>
                    <a:lnTo>
                      <a:pt x="10760" y="10197"/>
                    </a:lnTo>
                    <a:cubicBezTo>
                      <a:pt x="11444" y="8767"/>
                      <a:pt x="12314" y="7461"/>
                      <a:pt x="13496" y="6218"/>
                    </a:cubicBezTo>
                    <a:cubicBezTo>
                      <a:pt x="14678" y="4974"/>
                      <a:pt x="15984" y="3917"/>
                      <a:pt x="17477" y="2984"/>
                    </a:cubicBezTo>
                    <a:cubicBezTo>
                      <a:pt x="18969" y="2052"/>
                      <a:pt x="20586" y="1306"/>
                      <a:pt x="22390" y="808"/>
                    </a:cubicBezTo>
                    <a:cubicBezTo>
                      <a:pt x="24194" y="311"/>
                      <a:pt x="26060" y="0"/>
                      <a:pt x="27988" y="0"/>
                    </a:cubicBezTo>
                    <a:cubicBezTo>
                      <a:pt x="31408" y="0"/>
                      <a:pt x="34394" y="560"/>
                      <a:pt x="36819" y="1741"/>
                    </a:cubicBezTo>
                    <a:cubicBezTo>
                      <a:pt x="39307" y="2922"/>
                      <a:pt x="41359" y="4477"/>
                      <a:pt x="42977" y="6404"/>
                    </a:cubicBezTo>
                    <a:cubicBezTo>
                      <a:pt x="44593" y="8332"/>
                      <a:pt x="45837" y="10632"/>
                      <a:pt x="46584" y="13243"/>
                    </a:cubicBezTo>
                    <a:cubicBezTo>
                      <a:pt x="47330" y="15855"/>
                      <a:pt x="47765" y="18653"/>
                      <a:pt x="47765" y="21637"/>
                    </a:cubicBezTo>
                    <a:lnTo>
                      <a:pt x="47765" y="54528"/>
                    </a:lnTo>
                    <a:lnTo>
                      <a:pt x="37255" y="54528"/>
                    </a:lnTo>
                    <a:lnTo>
                      <a:pt x="37255" y="25119"/>
                    </a:lnTo>
                    <a:cubicBezTo>
                      <a:pt x="37255" y="22943"/>
                      <a:pt x="37068" y="20891"/>
                      <a:pt x="36757" y="18964"/>
                    </a:cubicBezTo>
                    <a:cubicBezTo>
                      <a:pt x="36446" y="17036"/>
                      <a:pt x="35824" y="15295"/>
                      <a:pt x="34891" y="13803"/>
                    </a:cubicBezTo>
                    <a:cubicBezTo>
                      <a:pt x="34021" y="12311"/>
                      <a:pt x="32777" y="11129"/>
                      <a:pt x="31222" y="10197"/>
                    </a:cubicBezTo>
                    <a:cubicBezTo>
                      <a:pt x="29667" y="9326"/>
                      <a:pt x="27614" y="8829"/>
                      <a:pt x="25189" y="8829"/>
                    </a:cubicBezTo>
                    <a:cubicBezTo>
                      <a:pt x="21022" y="8829"/>
                      <a:pt x="17601" y="10383"/>
                      <a:pt x="14927" y="13554"/>
                    </a:cubicBezTo>
                    <a:cubicBezTo>
                      <a:pt x="12252" y="16725"/>
                      <a:pt x="10946" y="20953"/>
                      <a:pt x="10946" y="26238"/>
                    </a:cubicBezTo>
                    <a:lnTo>
                      <a:pt x="10946" y="54466"/>
                    </a:lnTo>
                    <a:lnTo>
                      <a:pt x="435" y="54466"/>
                    </a:lnTo>
                    <a:lnTo>
                      <a:pt x="435" y="12808"/>
                    </a:lnTo>
                    <a:cubicBezTo>
                      <a:pt x="435" y="11378"/>
                      <a:pt x="435" y="9575"/>
                      <a:pt x="311" y="7337"/>
                    </a:cubicBezTo>
                    <a:cubicBezTo>
                      <a:pt x="249" y="5098"/>
                      <a:pt x="124" y="3109"/>
                      <a:pt x="0" y="1430"/>
                    </a:cubicBezTo>
                    <a:lnTo>
                      <a:pt x="9951" y="1430"/>
                    </a:lnTo>
                    <a:close/>
                  </a:path>
                </a:pathLst>
              </a:custGeom>
              <a:solidFill>
                <a:srgbClr val="231F20"/>
              </a:solidFill>
              <a:ln w="6214" cap="flat">
                <a:noFill/>
                <a:prstDash val="solid"/>
                <a:miter/>
              </a:ln>
            </p:spPr>
            <p:txBody>
              <a:bodyPr rtlCol="0" anchor="ctr"/>
              <a:lstStyle/>
              <a:p>
                <a:endParaRPr lang="nb-NO"/>
              </a:p>
            </p:txBody>
          </p:sp>
          <p:sp>
            <p:nvSpPr>
              <p:cNvPr id="40" name="Freeform 39">
                <a:extLst>
                  <a:ext uri="{FF2B5EF4-FFF2-40B4-BE49-F238E27FC236}">
                    <a16:creationId xmlns:a16="http://schemas.microsoft.com/office/drawing/2014/main" id="{B14749DD-5398-77A5-8D47-B6346DB1B1DB}"/>
                  </a:ext>
                </a:extLst>
              </p:cNvPr>
              <p:cNvSpPr/>
              <p:nvPr/>
            </p:nvSpPr>
            <p:spPr>
              <a:xfrm>
                <a:off x="5858229" y="655396"/>
                <a:ext cx="53176" cy="55958"/>
              </a:xfrm>
              <a:custGeom>
                <a:avLst/>
                <a:gdLst>
                  <a:gd name="connsiteX0" fmla="*/ 53177 w 53176"/>
                  <a:gd name="connsiteY0" fmla="*/ 27544 h 55958"/>
                  <a:gd name="connsiteX1" fmla="*/ 53177 w 53176"/>
                  <a:gd name="connsiteY1" fmla="*/ 29347 h 55958"/>
                  <a:gd name="connsiteX2" fmla="*/ 53052 w 53176"/>
                  <a:gd name="connsiteY2" fmla="*/ 31150 h 55958"/>
                  <a:gd name="connsiteX3" fmla="*/ 10822 w 53176"/>
                  <a:gd name="connsiteY3" fmla="*/ 31150 h 55958"/>
                  <a:gd name="connsiteX4" fmla="*/ 12315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3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3 w 53176"/>
                  <a:gd name="connsiteY17" fmla="*/ 16725 h 55958"/>
                  <a:gd name="connsiteX18" fmla="*/ 7837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17 w 53176"/>
                  <a:gd name="connsiteY25" fmla="*/ 23316 h 55958"/>
                  <a:gd name="connsiteX26" fmla="*/ 41360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7" y="27544"/>
                    </a:moveTo>
                    <a:lnTo>
                      <a:pt x="53177" y="29347"/>
                    </a:lnTo>
                    <a:cubicBezTo>
                      <a:pt x="53177" y="29969"/>
                      <a:pt x="53177" y="30528"/>
                      <a:pt x="53052" y="31150"/>
                    </a:cubicBezTo>
                    <a:lnTo>
                      <a:pt x="10822" y="31150"/>
                    </a:lnTo>
                    <a:cubicBezTo>
                      <a:pt x="10884" y="33388"/>
                      <a:pt x="11382" y="35440"/>
                      <a:pt x="12315" y="37430"/>
                    </a:cubicBezTo>
                    <a:cubicBezTo>
                      <a:pt x="13247" y="39419"/>
                      <a:pt x="14491" y="41098"/>
                      <a:pt x="16046" y="42528"/>
                    </a:cubicBezTo>
                    <a:cubicBezTo>
                      <a:pt x="17601" y="43958"/>
                      <a:pt x="19405" y="45078"/>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3" y="53969"/>
                    </a:cubicBezTo>
                    <a:cubicBezTo>
                      <a:pt x="13372" y="52663"/>
                      <a:pt x="10387" y="50735"/>
                      <a:pt x="7961" y="48311"/>
                    </a:cubicBezTo>
                    <a:cubicBezTo>
                      <a:pt x="5473" y="45886"/>
                      <a:pt x="3545" y="42964"/>
                      <a:pt x="2115" y="39544"/>
                    </a:cubicBezTo>
                    <a:cubicBezTo>
                      <a:pt x="684" y="36124"/>
                      <a:pt x="0" y="32331"/>
                      <a:pt x="0" y="28103"/>
                    </a:cubicBezTo>
                    <a:cubicBezTo>
                      <a:pt x="0" y="23876"/>
                      <a:pt x="684" y="20207"/>
                      <a:pt x="2053" y="16725"/>
                    </a:cubicBezTo>
                    <a:cubicBezTo>
                      <a:pt x="3421" y="13243"/>
                      <a:pt x="5349" y="10259"/>
                      <a:pt x="7837" y="7834"/>
                    </a:cubicBezTo>
                    <a:cubicBezTo>
                      <a:pt x="10324" y="5347"/>
                      <a:pt x="13247" y="3420"/>
                      <a:pt x="16606" y="2052"/>
                    </a:cubicBezTo>
                    <a:cubicBezTo>
                      <a:pt x="19965"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4" y="23316"/>
                      <a:pt x="53114" y="27544"/>
                    </a:cubicBezTo>
                    <a:close/>
                    <a:moveTo>
                      <a:pt x="42417" y="23316"/>
                    </a:moveTo>
                    <a:cubicBezTo>
                      <a:pt x="42355" y="21264"/>
                      <a:pt x="41981" y="19275"/>
                      <a:pt x="41360" y="17471"/>
                    </a:cubicBezTo>
                    <a:cubicBezTo>
                      <a:pt x="40738" y="15668"/>
                      <a:pt x="39805" y="14052"/>
                      <a:pt x="38561" y="12684"/>
                    </a:cubicBezTo>
                    <a:cubicBezTo>
                      <a:pt x="37317" y="11316"/>
                      <a:pt x="35824" y="10259"/>
                      <a:pt x="33958" y="9513"/>
                    </a:cubicBezTo>
                    <a:cubicBezTo>
                      <a:pt x="32092" y="8767"/>
                      <a:pt x="29978" y="8332"/>
                      <a:pt x="27490" y="8332"/>
                    </a:cubicBezTo>
                    <a:cubicBezTo>
                      <a:pt x="25251" y="8332"/>
                      <a:pt x="23136" y="8705"/>
                      <a:pt x="21146" y="9513"/>
                    </a:cubicBezTo>
                    <a:cubicBezTo>
                      <a:pt x="19156" y="10321"/>
                      <a:pt x="17477" y="11378"/>
                      <a:pt x="15984" y="12684"/>
                    </a:cubicBezTo>
                    <a:cubicBezTo>
                      <a:pt x="14554"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41" name="Freeform 40">
                <a:extLst>
                  <a:ext uri="{FF2B5EF4-FFF2-40B4-BE49-F238E27FC236}">
                    <a16:creationId xmlns:a16="http://schemas.microsoft.com/office/drawing/2014/main" id="{25344BD4-D5F8-AE2B-AE44-6C7FFCBBE390}"/>
                  </a:ext>
                </a:extLst>
              </p:cNvPr>
              <p:cNvSpPr/>
              <p:nvPr/>
            </p:nvSpPr>
            <p:spPr>
              <a:xfrm>
                <a:off x="5919864" y="655520"/>
                <a:ext cx="42541" cy="55896"/>
              </a:xfrm>
              <a:custGeom>
                <a:avLst/>
                <a:gdLst>
                  <a:gd name="connsiteX0" fmla="*/ 34767 w 42541"/>
                  <a:gd name="connsiteY0" fmla="*/ 14798 h 55896"/>
                  <a:gd name="connsiteX1" fmla="*/ 29729 w 42541"/>
                  <a:gd name="connsiteY1" fmla="*/ 10073 h 55896"/>
                  <a:gd name="connsiteX2" fmla="*/ 22452 w 42541"/>
                  <a:gd name="connsiteY2" fmla="*/ 8207 h 55896"/>
                  <a:gd name="connsiteX3" fmla="*/ 18845 w 42541"/>
                  <a:gd name="connsiteY3" fmla="*/ 8580 h 55896"/>
                  <a:gd name="connsiteX4" fmla="*/ 15673 w 42541"/>
                  <a:gd name="connsiteY4" fmla="*/ 9824 h 55896"/>
                  <a:gd name="connsiteX5" fmla="*/ 13434 w 42541"/>
                  <a:gd name="connsiteY5" fmla="*/ 11938 h 55896"/>
                  <a:gd name="connsiteX6" fmla="*/ 12626 w 42541"/>
                  <a:gd name="connsiteY6" fmla="*/ 15109 h 55896"/>
                  <a:gd name="connsiteX7" fmla="*/ 15673 w 42541"/>
                  <a:gd name="connsiteY7" fmla="*/ 20083 h 55896"/>
                  <a:gd name="connsiteX8" fmla="*/ 24754 w 42541"/>
                  <a:gd name="connsiteY8" fmla="*/ 23067 h 55896"/>
                  <a:gd name="connsiteX9" fmla="*/ 31782 w 42541"/>
                  <a:gd name="connsiteY9" fmla="*/ 25181 h 55896"/>
                  <a:gd name="connsiteX10" fmla="*/ 37441 w 42541"/>
                  <a:gd name="connsiteY10" fmla="*/ 28290 h 55896"/>
                  <a:gd name="connsiteX11" fmla="*/ 41173 w 42541"/>
                  <a:gd name="connsiteY11" fmla="*/ 32705 h 55896"/>
                  <a:gd name="connsiteX12" fmla="*/ 42541 w 42541"/>
                  <a:gd name="connsiteY12" fmla="*/ 38736 h 55896"/>
                  <a:gd name="connsiteX13" fmla="*/ 40738 w 42541"/>
                  <a:gd name="connsiteY13" fmla="*/ 46694 h 55896"/>
                  <a:gd name="connsiteX14" fmla="*/ 36011 w 42541"/>
                  <a:gd name="connsiteY14" fmla="*/ 52041 h 55896"/>
                  <a:gd name="connsiteX15" fmla="*/ 29232 w 42541"/>
                  <a:gd name="connsiteY15" fmla="*/ 55026 h 55896"/>
                  <a:gd name="connsiteX16" fmla="*/ 21395 w 42541"/>
                  <a:gd name="connsiteY16" fmla="*/ 55896 h 55896"/>
                  <a:gd name="connsiteX17" fmla="*/ 9578 w 42541"/>
                  <a:gd name="connsiteY17" fmla="*/ 53533 h 55896"/>
                  <a:gd name="connsiteX18" fmla="*/ 0 w 42541"/>
                  <a:gd name="connsiteY18" fmla="*/ 46383 h 55896"/>
                  <a:gd name="connsiteX19" fmla="*/ 7526 w 42541"/>
                  <a:gd name="connsiteY19" fmla="*/ 39979 h 55896"/>
                  <a:gd name="connsiteX20" fmla="*/ 13434 w 42541"/>
                  <a:gd name="connsiteY20" fmla="*/ 45264 h 55896"/>
                  <a:gd name="connsiteX21" fmla="*/ 21644 w 42541"/>
                  <a:gd name="connsiteY21" fmla="*/ 47378 h 55896"/>
                  <a:gd name="connsiteX22" fmla="*/ 25500 w 42541"/>
                  <a:gd name="connsiteY22" fmla="*/ 47005 h 55896"/>
                  <a:gd name="connsiteX23" fmla="*/ 28858 w 42541"/>
                  <a:gd name="connsiteY23" fmla="*/ 45699 h 55896"/>
                  <a:gd name="connsiteX24" fmla="*/ 31284 w 42541"/>
                  <a:gd name="connsiteY24" fmla="*/ 43337 h 55896"/>
                  <a:gd name="connsiteX25" fmla="*/ 32155 w 42541"/>
                  <a:gd name="connsiteY25" fmla="*/ 39668 h 55896"/>
                  <a:gd name="connsiteX26" fmla="*/ 28610 w 42541"/>
                  <a:gd name="connsiteY26" fmla="*/ 34197 h 55896"/>
                  <a:gd name="connsiteX27" fmla="*/ 18223 w 42541"/>
                  <a:gd name="connsiteY27" fmla="*/ 30839 h 55896"/>
                  <a:gd name="connsiteX28" fmla="*/ 12812 w 42541"/>
                  <a:gd name="connsiteY28" fmla="*/ 29223 h 55896"/>
                  <a:gd name="connsiteX29" fmla="*/ 7837 w 42541"/>
                  <a:gd name="connsiteY29" fmla="*/ 26611 h 55896"/>
                  <a:gd name="connsiteX30" fmla="*/ 4229 w 42541"/>
                  <a:gd name="connsiteY30" fmla="*/ 22445 h 55896"/>
                  <a:gd name="connsiteX31" fmla="*/ 2861 w 42541"/>
                  <a:gd name="connsiteY31" fmla="*/ 16228 h 55896"/>
                  <a:gd name="connsiteX32" fmla="*/ 4603 w 42541"/>
                  <a:gd name="connsiteY32" fmla="*/ 8891 h 55896"/>
                  <a:gd name="connsiteX33" fmla="*/ 9143 w 42541"/>
                  <a:gd name="connsiteY33" fmla="*/ 3855 h 55896"/>
                  <a:gd name="connsiteX34" fmla="*/ 15549 w 42541"/>
                  <a:gd name="connsiteY34" fmla="*/ 933 h 55896"/>
                  <a:gd name="connsiteX35" fmla="*/ 22950 w 42541"/>
                  <a:gd name="connsiteY35" fmla="*/ 0 h 55896"/>
                  <a:gd name="connsiteX36" fmla="*/ 33958 w 42541"/>
                  <a:gd name="connsiteY36" fmla="*/ 2238 h 55896"/>
                  <a:gd name="connsiteX37" fmla="*/ 42168 w 42541"/>
                  <a:gd name="connsiteY37" fmla="*/ 8705 h 55896"/>
                  <a:gd name="connsiteX38" fmla="*/ 34891 w 42541"/>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41" h="55896">
                    <a:moveTo>
                      <a:pt x="34767" y="14798"/>
                    </a:moveTo>
                    <a:cubicBezTo>
                      <a:pt x="33585" y="12870"/>
                      <a:pt x="31906" y="11254"/>
                      <a:pt x="29729" y="10073"/>
                    </a:cubicBezTo>
                    <a:cubicBezTo>
                      <a:pt x="27552" y="8829"/>
                      <a:pt x="25127" y="8207"/>
                      <a:pt x="22452" y="8207"/>
                    </a:cubicBezTo>
                    <a:cubicBezTo>
                      <a:pt x="21271" y="8207"/>
                      <a:pt x="20089" y="8332"/>
                      <a:pt x="18845" y="8580"/>
                    </a:cubicBezTo>
                    <a:cubicBezTo>
                      <a:pt x="17663" y="8829"/>
                      <a:pt x="16606" y="9264"/>
                      <a:pt x="15673" y="9824"/>
                    </a:cubicBezTo>
                    <a:cubicBezTo>
                      <a:pt x="14740" y="10383"/>
                      <a:pt x="13994" y="11067"/>
                      <a:pt x="13434" y="11938"/>
                    </a:cubicBezTo>
                    <a:cubicBezTo>
                      <a:pt x="12874" y="12808"/>
                      <a:pt x="12626" y="13865"/>
                      <a:pt x="12626" y="15109"/>
                    </a:cubicBezTo>
                    <a:cubicBezTo>
                      <a:pt x="12626" y="17347"/>
                      <a:pt x="13621" y="19026"/>
                      <a:pt x="15673" y="20083"/>
                    </a:cubicBezTo>
                    <a:cubicBezTo>
                      <a:pt x="17663" y="21140"/>
                      <a:pt x="20711" y="22135"/>
                      <a:pt x="24754" y="23067"/>
                    </a:cubicBezTo>
                    <a:cubicBezTo>
                      <a:pt x="27304" y="23689"/>
                      <a:pt x="29667" y="24373"/>
                      <a:pt x="31782" y="25181"/>
                    </a:cubicBezTo>
                    <a:cubicBezTo>
                      <a:pt x="33958" y="25990"/>
                      <a:pt x="35824" y="27047"/>
                      <a:pt x="37441" y="28290"/>
                    </a:cubicBezTo>
                    <a:cubicBezTo>
                      <a:pt x="39058" y="29534"/>
                      <a:pt x="40302" y="31026"/>
                      <a:pt x="41173" y="32705"/>
                    </a:cubicBezTo>
                    <a:cubicBezTo>
                      <a:pt x="42044" y="34445"/>
                      <a:pt x="42541" y="36435"/>
                      <a:pt x="42541" y="38736"/>
                    </a:cubicBezTo>
                    <a:cubicBezTo>
                      <a:pt x="42541" y="41844"/>
                      <a:pt x="41919" y="44518"/>
                      <a:pt x="40738" y="46694"/>
                    </a:cubicBezTo>
                    <a:cubicBezTo>
                      <a:pt x="39556" y="48870"/>
                      <a:pt x="37939" y="50611"/>
                      <a:pt x="36011" y="52041"/>
                    </a:cubicBezTo>
                    <a:cubicBezTo>
                      <a:pt x="34021" y="53409"/>
                      <a:pt x="31782" y="54404"/>
                      <a:pt x="29232" y="55026"/>
                    </a:cubicBezTo>
                    <a:cubicBezTo>
                      <a:pt x="26682" y="55647"/>
                      <a:pt x="24069" y="55896"/>
                      <a:pt x="21395" y="55896"/>
                    </a:cubicBezTo>
                    <a:cubicBezTo>
                      <a:pt x="17352" y="55896"/>
                      <a:pt x="13434" y="55088"/>
                      <a:pt x="9578" y="53533"/>
                    </a:cubicBezTo>
                    <a:cubicBezTo>
                      <a:pt x="5722" y="51979"/>
                      <a:pt x="2550" y="49554"/>
                      <a:pt x="0" y="46383"/>
                    </a:cubicBezTo>
                    <a:lnTo>
                      <a:pt x="7526" y="39979"/>
                    </a:lnTo>
                    <a:cubicBezTo>
                      <a:pt x="8956" y="42093"/>
                      <a:pt x="10884" y="43834"/>
                      <a:pt x="13434" y="45264"/>
                    </a:cubicBezTo>
                    <a:cubicBezTo>
                      <a:pt x="15922" y="46694"/>
                      <a:pt x="18658" y="47378"/>
                      <a:pt x="21644" y="47378"/>
                    </a:cubicBezTo>
                    <a:cubicBezTo>
                      <a:pt x="23012" y="47378"/>
                      <a:pt x="24256" y="47254"/>
                      <a:pt x="25500" y="47005"/>
                    </a:cubicBezTo>
                    <a:cubicBezTo>
                      <a:pt x="26744" y="46756"/>
                      <a:pt x="27863" y="46321"/>
                      <a:pt x="28858" y="45699"/>
                    </a:cubicBezTo>
                    <a:cubicBezTo>
                      <a:pt x="29854" y="45078"/>
                      <a:pt x="30662" y="44331"/>
                      <a:pt x="31284" y="43337"/>
                    </a:cubicBezTo>
                    <a:cubicBezTo>
                      <a:pt x="31906" y="42342"/>
                      <a:pt x="32155" y="41160"/>
                      <a:pt x="32155" y="39668"/>
                    </a:cubicBezTo>
                    <a:cubicBezTo>
                      <a:pt x="32155" y="37181"/>
                      <a:pt x="30973" y="35378"/>
                      <a:pt x="28610" y="34197"/>
                    </a:cubicBezTo>
                    <a:cubicBezTo>
                      <a:pt x="26246" y="33015"/>
                      <a:pt x="22826" y="31896"/>
                      <a:pt x="18223" y="30839"/>
                    </a:cubicBezTo>
                    <a:cubicBezTo>
                      <a:pt x="16419" y="30404"/>
                      <a:pt x="14616" y="29844"/>
                      <a:pt x="12812" y="29223"/>
                    </a:cubicBezTo>
                    <a:cubicBezTo>
                      <a:pt x="11009" y="28601"/>
                      <a:pt x="9329" y="27730"/>
                      <a:pt x="7837" y="26611"/>
                    </a:cubicBezTo>
                    <a:cubicBezTo>
                      <a:pt x="6344" y="25492"/>
                      <a:pt x="5162" y="24124"/>
                      <a:pt x="4229" y="22445"/>
                    </a:cubicBezTo>
                    <a:cubicBezTo>
                      <a:pt x="3296" y="20767"/>
                      <a:pt x="2861" y="18715"/>
                      <a:pt x="2861" y="16228"/>
                    </a:cubicBezTo>
                    <a:cubicBezTo>
                      <a:pt x="2861" y="13368"/>
                      <a:pt x="3421" y="10943"/>
                      <a:pt x="4603" y="8891"/>
                    </a:cubicBezTo>
                    <a:cubicBezTo>
                      <a:pt x="5784" y="6839"/>
                      <a:pt x="7277" y="5161"/>
                      <a:pt x="9143" y="3855"/>
                    </a:cubicBezTo>
                    <a:cubicBezTo>
                      <a:pt x="11009" y="2549"/>
                      <a:pt x="13123" y="1554"/>
                      <a:pt x="15549" y="933"/>
                    </a:cubicBezTo>
                    <a:cubicBezTo>
                      <a:pt x="17912" y="311"/>
                      <a:pt x="20400" y="0"/>
                      <a:pt x="22950" y="0"/>
                    </a:cubicBezTo>
                    <a:cubicBezTo>
                      <a:pt x="26744" y="0"/>
                      <a:pt x="30413" y="746"/>
                      <a:pt x="33958" y="2238"/>
                    </a:cubicBezTo>
                    <a:cubicBezTo>
                      <a:pt x="37503" y="3731"/>
                      <a:pt x="40240" y="5907"/>
                      <a:pt x="42168"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42" name="Freeform 41">
                <a:extLst>
                  <a:ext uri="{FF2B5EF4-FFF2-40B4-BE49-F238E27FC236}">
                    <a16:creationId xmlns:a16="http://schemas.microsoft.com/office/drawing/2014/main" id="{8E54B5DA-592C-AD4D-DD5A-C7BBB0100D45}"/>
                  </a:ext>
                </a:extLst>
              </p:cNvPr>
              <p:cNvSpPr/>
              <p:nvPr/>
            </p:nvSpPr>
            <p:spPr>
              <a:xfrm>
                <a:off x="5966945" y="641530"/>
                <a:ext cx="34704" cy="69263"/>
              </a:xfrm>
              <a:custGeom>
                <a:avLst/>
                <a:gdLst>
                  <a:gd name="connsiteX0" fmla="*/ 34705 w 34704"/>
                  <a:gd name="connsiteY0" fmla="*/ 24000 h 69263"/>
                  <a:gd name="connsiteX1" fmla="*/ 20586 w 34704"/>
                  <a:gd name="connsiteY1" fmla="*/ 24000 h 69263"/>
                  <a:gd name="connsiteX2" fmla="*/ 20586 w 34704"/>
                  <a:gd name="connsiteY2" fmla="*/ 51544 h 69263"/>
                  <a:gd name="connsiteX3" fmla="*/ 22390 w 34704"/>
                  <a:gd name="connsiteY3" fmla="*/ 58383 h 69263"/>
                  <a:gd name="connsiteX4" fmla="*/ 28112 w 34704"/>
                  <a:gd name="connsiteY4" fmla="*/ 60435 h 69263"/>
                  <a:gd name="connsiteX5" fmla="*/ 31222 w 34704"/>
                  <a:gd name="connsiteY5" fmla="*/ 60124 h 69263"/>
                  <a:gd name="connsiteX6" fmla="*/ 34269 w 34704"/>
                  <a:gd name="connsiteY6" fmla="*/ 59191 h 69263"/>
                  <a:gd name="connsiteX7" fmla="*/ 34580 w 34704"/>
                  <a:gd name="connsiteY7" fmla="*/ 67834 h 69263"/>
                  <a:gd name="connsiteX8" fmla="*/ 30413 w 34704"/>
                  <a:gd name="connsiteY8" fmla="*/ 68891 h 69263"/>
                  <a:gd name="connsiteX9" fmla="*/ 25624 w 34704"/>
                  <a:gd name="connsiteY9" fmla="*/ 69264 h 69263"/>
                  <a:gd name="connsiteX10" fmla="*/ 14180 w 34704"/>
                  <a:gd name="connsiteY10" fmla="*/ 65098 h 69263"/>
                  <a:gd name="connsiteX11" fmla="*/ 10200 w 34704"/>
                  <a:gd name="connsiteY11" fmla="*/ 52663 h 69263"/>
                  <a:gd name="connsiteX12" fmla="*/ 10200 w 34704"/>
                  <a:gd name="connsiteY12" fmla="*/ 23876 h 69263"/>
                  <a:gd name="connsiteX13" fmla="*/ 0 w 34704"/>
                  <a:gd name="connsiteY13" fmla="*/ 23876 h 69263"/>
                  <a:gd name="connsiteX14" fmla="*/ 0 w 34704"/>
                  <a:gd name="connsiteY14" fmla="*/ 15233 h 69263"/>
                  <a:gd name="connsiteX15" fmla="*/ 10200 w 34704"/>
                  <a:gd name="connsiteY15" fmla="*/ 15233 h 69263"/>
                  <a:gd name="connsiteX16" fmla="*/ 10200 w 34704"/>
                  <a:gd name="connsiteY16" fmla="*/ 0 h 69263"/>
                  <a:gd name="connsiteX17" fmla="*/ 20586 w 34704"/>
                  <a:gd name="connsiteY17" fmla="*/ 0 h 69263"/>
                  <a:gd name="connsiteX18" fmla="*/ 20586 w 34704"/>
                  <a:gd name="connsiteY18" fmla="*/ 15233 h 69263"/>
                  <a:gd name="connsiteX19" fmla="*/ 34705 w 34704"/>
                  <a:gd name="connsiteY19" fmla="*/ 15233 h 69263"/>
                  <a:gd name="connsiteX20" fmla="*/ 34705 w 34704"/>
                  <a:gd name="connsiteY20" fmla="*/ 23876 h 6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704" h="69263">
                    <a:moveTo>
                      <a:pt x="34705" y="24000"/>
                    </a:moveTo>
                    <a:lnTo>
                      <a:pt x="20586" y="24000"/>
                    </a:lnTo>
                    <a:lnTo>
                      <a:pt x="20586" y="51544"/>
                    </a:lnTo>
                    <a:cubicBezTo>
                      <a:pt x="20586" y="54715"/>
                      <a:pt x="21208" y="57015"/>
                      <a:pt x="22390" y="58383"/>
                    </a:cubicBezTo>
                    <a:cubicBezTo>
                      <a:pt x="23572" y="59751"/>
                      <a:pt x="25500" y="60435"/>
                      <a:pt x="28112" y="60435"/>
                    </a:cubicBezTo>
                    <a:cubicBezTo>
                      <a:pt x="29107" y="60435"/>
                      <a:pt x="30102" y="60311"/>
                      <a:pt x="31222" y="60124"/>
                    </a:cubicBezTo>
                    <a:cubicBezTo>
                      <a:pt x="32341" y="59938"/>
                      <a:pt x="33336" y="59627"/>
                      <a:pt x="34269" y="59191"/>
                    </a:cubicBezTo>
                    <a:lnTo>
                      <a:pt x="34580" y="67834"/>
                    </a:lnTo>
                    <a:cubicBezTo>
                      <a:pt x="33336" y="68269"/>
                      <a:pt x="31906" y="68642"/>
                      <a:pt x="30413" y="68891"/>
                    </a:cubicBezTo>
                    <a:cubicBezTo>
                      <a:pt x="28858" y="69140"/>
                      <a:pt x="27304" y="69264"/>
                      <a:pt x="25624" y="69264"/>
                    </a:cubicBezTo>
                    <a:cubicBezTo>
                      <a:pt x="20649" y="69264"/>
                      <a:pt x="16793" y="67896"/>
                      <a:pt x="14180" y="65098"/>
                    </a:cubicBezTo>
                    <a:cubicBezTo>
                      <a:pt x="11506" y="62362"/>
                      <a:pt x="10200" y="58197"/>
                      <a:pt x="10200" y="52663"/>
                    </a:cubicBezTo>
                    <a:lnTo>
                      <a:pt x="10200" y="23876"/>
                    </a:lnTo>
                    <a:lnTo>
                      <a:pt x="0" y="23876"/>
                    </a:lnTo>
                    <a:lnTo>
                      <a:pt x="0" y="15233"/>
                    </a:lnTo>
                    <a:lnTo>
                      <a:pt x="10200" y="15233"/>
                    </a:lnTo>
                    <a:lnTo>
                      <a:pt x="10200" y="0"/>
                    </a:lnTo>
                    <a:lnTo>
                      <a:pt x="20586" y="0"/>
                    </a:lnTo>
                    <a:lnTo>
                      <a:pt x="20586" y="15233"/>
                    </a:lnTo>
                    <a:lnTo>
                      <a:pt x="34705" y="15233"/>
                    </a:lnTo>
                    <a:lnTo>
                      <a:pt x="34705" y="23876"/>
                    </a:lnTo>
                    <a:close/>
                  </a:path>
                </a:pathLst>
              </a:custGeom>
              <a:solidFill>
                <a:srgbClr val="231F20"/>
              </a:solidFill>
              <a:ln w="6214" cap="flat">
                <a:noFill/>
                <a:prstDash val="solid"/>
                <a:miter/>
              </a:ln>
            </p:spPr>
            <p:txBody>
              <a:bodyPr rtlCol="0" anchor="ctr"/>
              <a:lstStyle/>
              <a:p>
                <a:endParaRPr lang="nb-NO"/>
              </a:p>
            </p:txBody>
          </p:sp>
          <p:sp>
            <p:nvSpPr>
              <p:cNvPr id="43" name="Freeform 42">
                <a:extLst>
                  <a:ext uri="{FF2B5EF4-FFF2-40B4-BE49-F238E27FC236}">
                    <a16:creationId xmlns:a16="http://schemas.microsoft.com/office/drawing/2014/main" id="{8C9E7561-4C8B-1D2E-1CDB-8569F9C749BB}"/>
                  </a:ext>
                </a:extLst>
              </p:cNvPr>
              <p:cNvSpPr/>
              <p:nvPr/>
            </p:nvSpPr>
            <p:spPr>
              <a:xfrm>
                <a:off x="6008926" y="655396"/>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5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3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2 w 53176"/>
                  <a:gd name="connsiteY17" fmla="*/ 16725 h 55958"/>
                  <a:gd name="connsiteX18" fmla="*/ 7837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17 w 53176"/>
                  <a:gd name="connsiteY25" fmla="*/ 23316 h 55958"/>
                  <a:gd name="connsiteX26" fmla="*/ 41359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5" y="37430"/>
                    </a:cubicBezTo>
                    <a:cubicBezTo>
                      <a:pt x="13247" y="39419"/>
                      <a:pt x="14491" y="41098"/>
                      <a:pt x="16046" y="42528"/>
                    </a:cubicBezTo>
                    <a:cubicBezTo>
                      <a:pt x="17601" y="43958"/>
                      <a:pt x="19405" y="45078"/>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3" y="53969"/>
                    </a:cubicBezTo>
                    <a:cubicBezTo>
                      <a:pt x="13372" y="52663"/>
                      <a:pt x="10387" y="50735"/>
                      <a:pt x="7961" y="48311"/>
                    </a:cubicBezTo>
                    <a:cubicBezTo>
                      <a:pt x="5473" y="45886"/>
                      <a:pt x="3545" y="42964"/>
                      <a:pt x="2115" y="39544"/>
                    </a:cubicBezTo>
                    <a:cubicBezTo>
                      <a:pt x="684" y="36124"/>
                      <a:pt x="0" y="32331"/>
                      <a:pt x="0" y="28103"/>
                    </a:cubicBezTo>
                    <a:cubicBezTo>
                      <a:pt x="0" y="23876"/>
                      <a:pt x="684" y="20207"/>
                      <a:pt x="2052" y="16725"/>
                    </a:cubicBezTo>
                    <a:cubicBezTo>
                      <a:pt x="3421" y="13243"/>
                      <a:pt x="5349" y="10259"/>
                      <a:pt x="7837" y="7834"/>
                    </a:cubicBezTo>
                    <a:cubicBezTo>
                      <a:pt x="10324" y="5347"/>
                      <a:pt x="13247" y="3420"/>
                      <a:pt x="16606" y="2052"/>
                    </a:cubicBezTo>
                    <a:cubicBezTo>
                      <a:pt x="19964"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4" y="23316"/>
                      <a:pt x="53114" y="27544"/>
                    </a:cubicBezTo>
                    <a:close/>
                    <a:moveTo>
                      <a:pt x="42417" y="23316"/>
                    </a:moveTo>
                    <a:cubicBezTo>
                      <a:pt x="42355" y="21264"/>
                      <a:pt x="41981" y="19275"/>
                      <a:pt x="41359" y="17471"/>
                    </a:cubicBezTo>
                    <a:cubicBezTo>
                      <a:pt x="40737" y="15668"/>
                      <a:pt x="39805" y="14052"/>
                      <a:pt x="38561" y="12684"/>
                    </a:cubicBezTo>
                    <a:cubicBezTo>
                      <a:pt x="37317" y="11316"/>
                      <a:pt x="35824" y="10259"/>
                      <a:pt x="33958" y="9513"/>
                    </a:cubicBezTo>
                    <a:cubicBezTo>
                      <a:pt x="32092" y="8767"/>
                      <a:pt x="29978" y="8332"/>
                      <a:pt x="27490" y="8332"/>
                    </a:cubicBezTo>
                    <a:cubicBezTo>
                      <a:pt x="25251" y="8332"/>
                      <a:pt x="23136" y="8705"/>
                      <a:pt x="21146" y="9513"/>
                    </a:cubicBezTo>
                    <a:cubicBezTo>
                      <a:pt x="19156" y="10321"/>
                      <a:pt x="17477" y="11378"/>
                      <a:pt x="15984" y="12684"/>
                    </a:cubicBezTo>
                    <a:cubicBezTo>
                      <a:pt x="14554"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44" name="Freeform 43">
                <a:extLst>
                  <a:ext uri="{FF2B5EF4-FFF2-40B4-BE49-F238E27FC236}">
                    <a16:creationId xmlns:a16="http://schemas.microsoft.com/office/drawing/2014/main" id="{FCA4DB2A-2462-3B1C-CA13-07B9CF0EAF4A}"/>
                  </a:ext>
                </a:extLst>
              </p:cNvPr>
              <p:cNvSpPr/>
              <p:nvPr/>
            </p:nvSpPr>
            <p:spPr>
              <a:xfrm>
                <a:off x="6076159" y="655396"/>
                <a:ext cx="47765" cy="54528"/>
              </a:xfrm>
              <a:custGeom>
                <a:avLst/>
                <a:gdLst>
                  <a:gd name="connsiteX0" fmla="*/ 10013 w 47765"/>
                  <a:gd name="connsiteY0" fmla="*/ 1492 h 54528"/>
                  <a:gd name="connsiteX1" fmla="*/ 10324 w 47765"/>
                  <a:gd name="connsiteY1" fmla="*/ 6031 h 54528"/>
                  <a:gd name="connsiteX2" fmla="*/ 10449 w 47765"/>
                  <a:gd name="connsiteY2" fmla="*/ 10197 h 54528"/>
                  <a:gd name="connsiteX3" fmla="*/ 10760 w 47765"/>
                  <a:gd name="connsiteY3" fmla="*/ 10197 h 54528"/>
                  <a:gd name="connsiteX4" fmla="*/ 13496 w 47765"/>
                  <a:gd name="connsiteY4" fmla="*/ 6218 h 54528"/>
                  <a:gd name="connsiteX5" fmla="*/ 17477 w 47765"/>
                  <a:gd name="connsiteY5" fmla="*/ 2984 h 54528"/>
                  <a:gd name="connsiteX6" fmla="*/ 22390 w 47765"/>
                  <a:gd name="connsiteY6" fmla="*/ 808 h 54528"/>
                  <a:gd name="connsiteX7" fmla="*/ 27988 w 47765"/>
                  <a:gd name="connsiteY7" fmla="*/ 0 h 54528"/>
                  <a:gd name="connsiteX8" fmla="*/ 36819 w 47765"/>
                  <a:gd name="connsiteY8" fmla="*/ 1741 h 54528"/>
                  <a:gd name="connsiteX9" fmla="*/ 42977 w 47765"/>
                  <a:gd name="connsiteY9" fmla="*/ 6404 h 54528"/>
                  <a:gd name="connsiteX10" fmla="*/ 46584 w 47765"/>
                  <a:gd name="connsiteY10" fmla="*/ 13243 h 54528"/>
                  <a:gd name="connsiteX11" fmla="*/ 47765 w 47765"/>
                  <a:gd name="connsiteY11" fmla="*/ 21637 h 54528"/>
                  <a:gd name="connsiteX12" fmla="*/ 47765 w 47765"/>
                  <a:gd name="connsiteY12" fmla="*/ 54528 h 54528"/>
                  <a:gd name="connsiteX13" fmla="*/ 37255 w 47765"/>
                  <a:gd name="connsiteY13" fmla="*/ 54528 h 54528"/>
                  <a:gd name="connsiteX14" fmla="*/ 37255 w 47765"/>
                  <a:gd name="connsiteY14" fmla="*/ 25119 h 54528"/>
                  <a:gd name="connsiteX15" fmla="*/ 36757 w 47765"/>
                  <a:gd name="connsiteY15" fmla="*/ 18964 h 54528"/>
                  <a:gd name="connsiteX16" fmla="*/ 34891 w 47765"/>
                  <a:gd name="connsiteY16" fmla="*/ 13803 h 54528"/>
                  <a:gd name="connsiteX17" fmla="*/ 31222 w 47765"/>
                  <a:gd name="connsiteY17" fmla="*/ 10197 h 54528"/>
                  <a:gd name="connsiteX18" fmla="*/ 25189 w 47765"/>
                  <a:gd name="connsiteY18" fmla="*/ 8829 h 54528"/>
                  <a:gd name="connsiteX19" fmla="*/ 14927 w 47765"/>
                  <a:gd name="connsiteY19" fmla="*/ 13554 h 54528"/>
                  <a:gd name="connsiteX20" fmla="*/ 10946 w 47765"/>
                  <a:gd name="connsiteY20" fmla="*/ 26238 h 54528"/>
                  <a:gd name="connsiteX21" fmla="*/ 10946 w 47765"/>
                  <a:gd name="connsiteY21" fmla="*/ 54466 h 54528"/>
                  <a:gd name="connsiteX22" fmla="*/ 435 w 47765"/>
                  <a:gd name="connsiteY22" fmla="*/ 54466 h 54528"/>
                  <a:gd name="connsiteX23" fmla="*/ 435 w 47765"/>
                  <a:gd name="connsiteY23" fmla="*/ 12808 h 54528"/>
                  <a:gd name="connsiteX24" fmla="*/ 311 w 47765"/>
                  <a:gd name="connsiteY24" fmla="*/ 7337 h 54528"/>
                  <a:gd name="connsiteX25" fmla="*/ 0 w 47765"/>
                  <a:gd name="connsiteY25" fmla="*/ 1430 h 54528"/>
                  <a:gd name="connsiteX26" fmla="*/ 9951 w 47765"/>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765" h="54528">
                    <a:moveTo>
                      <a:pt x="10013" y="1492"/>
                    </a:moveTo>
                    <a:cubicBezTo>
                      <a:pt x="10138" y="2860"/>
                      <a:pt x="10262" y="4352"/>
                      <a:pt x="10324" y="6031"/>
                    </a:cubicBezTo>
                    <a:cubicBezTo>
                      <a:pt x="10387" y="7710"/>
                      <a:pt x="10449" y="9140"/>
                      <a:pt x="10449" y="10197"/>
                    </a:cubicBezTo>
                    <a:lnTo>
                      <a:pt x="10760" y="10197"/>
                    </a:lnTo>
                    <a:cubicBezTo>
                      <a:pt x="11444" y="8767"/>
                      <a:pt x="12315" y="7461"/>
                      <a:pt x="13496" y="6218"/>
                    </a:cubicBezTo>
                    <a:cubicBezTo>
                      <a:pt x="14678" y="4974"/>
                      <a:pt x="15984" y="3917"/>
                      <a:pt x="17477" y="2984"/>
                    </a:cubicBezTo>
                    <a:cubicBezTo>
                      <a:pt x="18969" y="2052"/>
                      <a:pt x="20586" y="1306"/>
                      <a:pt x="22390" y="808"/>
                    </a:cubicBezTo>
                    <a:cubicBezTo>
                      <a:pt x="24194" y="311"/>
                      <a:pt x="26060" y="0"/>
                      <a:pt x="27988" y="0"/>
                    </a:cubicBezTo>
                    <a:cubicBezTo>
                      <a:pt x="31408" y="0"/>
                      <a:pt x="34394" y="560"/>
                      <a:pt x="36819" y="1741"/>
                    </a:cubicBezTo>
                    <a:cubicBezTo>
                      <a:pt x="39307" y="2922"/>
                      <a:pt x="41359" y="4477"/>
                      <a:pt x="42977" y="6404"/>
                    </a:cubicBezTo>
                    <a:cubicBezTo>
                      <a:pt x="44594" y="8332"/>
                      <a:pt x="45837" y="10632"/>
                      <a:pt x="46584" y="13243"/>
                    </a:cubicBezTo>
                    <a:cubicBezTo>
                      <a:pt x="47330" y="15855"/>
                      <a:pt x="47765" y="18653"/>
                      <a:pt x="47765" y="21637"/>
                    </a:cubicBezTo>
                    <a:lnTo>
                      <a:pt x="47765" y="54528"/>
                    </a:lnTo>
                    <a:lnTo>
                      <a:pt x="37255" y="54528"/>
                    </a:lnTo>
                    <a:lnTo>
                      <a:pt x="37255" y="25119"/>
                    </a:lnTo>
                    <a:cubicBezTo>
                      <a:pt x="37255" y="22943"/>
                      <a:pt x="37068" y="20891"/>
                      <a:pt x="36757" y="18964"/>
                    </a:cubicBezTo>
                    <a:cubicBezTo>
                      <a:pt x="36446" y="17036"/>
                      <a:pt x="35824" y="15295"/>
                      <a:pt x="34891" y="13803"/>
                    </a:cubicBezTo>
                    <a:cubicBezTo>
                      <a:pt x="34021" y="12311"/>
                      <a:pt x="32777" y="11129"/>
                      <a:pt x="31222" y="10197"/>
                    </a:cubicBezTo>
                    <a:cubicBezTo>
                      <a:pt x="29667" y="9326"/>
                      <a:pt x="27614" y="8829"/>
                      <a:pt x="25189" y="8829"/>
                    </a:cubicBezTo>
                    <a:cubicBezTo>
                      <a:pt x="21022" y="8829"/>
                      <a:pt x="17601" y="10383"/>
                      <a:pt x="14927" y="13554"/>
                    </a:cubicBezTo>
                    <a:cubicBezTo>
                      <a:pt x="12252" y="16725"/>
                      <a:pt x="10946" y="20953"/>
                      <a:pt x="10946" y="26238"/>
                    </a:cubicBezTo>
                    <a:lnTo>
                      <a:pt x="10946" y="54466"/>
                    </a:lnTo>
                    <a:lnTo>
                      <a:pt x="435" y="54466"/>
                    </a:lnTo>
                    <a:lnTo>
                      <a:pt x="435" y="12808"/>
                    </a:lnTo>
                    <a:cubicBezTo>
                      <a:pt x="435" y="11378"/>
                      <a:pt x="435" y="9575"/>
                      <a:pt x="311" y="7337"/>
                    </a:cubicBezTo>
                    <a:cubicBezTo>
                      <a:pt x="249" y="5098"/>
                      <a:pt x="124" y="3109"/>
                      <a:pt x="0" y="1430"/>
                    </a:cubicBezTo>
                    <a:lnTo>
                      <a:pt x="9951" y="1430"/>
                    </a:lnTo>
                    <a:close/>
                  </a:path>
                </a:pathLst>
              </a:custGeom>
              <a:solidFill>
                <a:srgbClr val="231F20"/>
              </a:solidFill>
              <a:ln w="6214" cap="flat">
                <a:noFill/>
                <a:prstDash val="solid"/>
                <a:miter/>
              </a:ln>
            </p:spPr>
            <p:txBody>
              <a:bodyPr rtlCol="0" anchor="ctr"/>
              <a:lstStyle/>
              <a:p>
                <a:endParaRPr lang="nb-NO"/>
              </a:p>
            </p:txBody>
          </p:sp>
          <p:sp>
            <p:nvSpPr>
              <p:cNvPr id="45" name="Freeform 44">
                <a:extLst>
                  <a:ext uri="{FF2B5EF4-FFF2-40B4-BE49-F238E27FC236}">
                    <a16:creationId xmlns:a16="http://schemas.microsoft.com/office/drawing/2014/main" id="{28465A42-3CA4-F354-A4F8-527576ADA1FB}"/>
                  </a:ext>
                </a:extLst>
              </p:cNvPr>
              <p:cNvSpPr/>
              <p:nvPr/>
            </p:nvSpPr>
            <p:spPr>
              <a:xfrm>
                <a:off x="6169327" y="656826"/>
                <a:ext cx="47765" cy="54528"/>
              </a:xfrm>
              <a:custGeom>
                <a:avLst/>
                <a:gdLst>
                  <a:gd name="connsiteX0" fmla="*/ 37877 w 47765"/>
                  <a:gd name="connsiteY0" fmla="*/ 53098 h 54528"/>
                  <a:gd name="connsiteX1" fmla="*/ 37565 w 47765"/>
                  <a:gd name="connsiteY1" fmla="*/ 48559 h 54528"/>
                  <a:gd name="connsiteX2" fmla="*/ 37441 w 47765"/>
                  <a:gd name="connsiteY2" fmla="*/ 44331 h 54528"/>
                  <a:gd name="connsiteX3" fmla="*/ 37192 w 47765"/>
                  <a:gd name="connsiteY3" fmla="*/ 44331 h 54528"/>
                  <a:gd name="connsiteX4" fmla="*/ 30413 w 47765"/>
                  <a:gd name="connsiteY4" fmla="*/ 51544 h 54528"/>
                  <a:gd name="connsiteX5" fmla="*/ 19840 w 47765"/>
                  <a:gd name="connsiteY5" fmla="*/ 54528 h 54528"/>
                  <a:gd name="connsiteX6" fmla="*/ 10946 w 47765"/>
                  <a:gd name="connsiteY6" fmla="*/ 52850 h 54528"/>
                  <a:gd name="connsiteX7" fmla="*/ 4789 w 47765"/>
                  <a:gd name="connsiteY7" fmla="*/ 48186 h 54528"/>
                  <a:gd name="connsiteX8" fmla="*/ 1182 w 47765"/>
                  <a:gd name="connsiteY8" fmla="*/ 41285 h 54528"/>
                  <a:gd name="connsiteX9" fmla="*/ 0 w 47765"/>
                  <a:gd name="connsiteY9" fmla="*/ 32891 h 54528"/>
                  <a:gd name="connsiteX10" fmla="*/ 0 w 47765"/>
                  <a:gd name="connsiteY10" fmla="*/ 0 h 54528"/>
                  <a:gd name="connsiteX11" fmla="*/ 10511 w 47765"/>
                  <a:gd name="connsiteY11" fmla="*/ 0 h 54528"/>
                  <a:gd name="connsiteX12" fmla="*/ 10511 w 47765"/>
                  <a:gd name="connsiteY12" fmla="*/ 29347 h 54528"/>
                  <a:gd name="connsiteX13" fmla="*/ 11008 w 47765"/>
                  <a:gd name="connsiteY13" fmla="*/ 35565 h 54528"/>
                  <a:gd name="connsiteX14" fmla="*/ 12874 w 47765"/>
                  <a:gd name="connsiteY14" fmla="*/ 40787 h 54528"/>
                  <a:gd name="connsiteX15" fmla="*/ 16544 w 47765"/>
                  <a:gd name="connsiteY15" fmla="*/ 44394 h 54528"/>
                  <a:gd name="connsiteX16" fmla="*/ 22577 w 47765"/>
                  <a:gd name="connsiteY16" fmla="*/ 45761 h 54528"/>
                  <a:gd name="connsiteX17" fmla="*/ 32901 w 47765"/>
                  <a:gd name="connsiteY17" fmla="*/ 41036 h 54528"/>
                  <a:gd name="connsiteX18" fmla="*/ 36819 w 47765"/>
                  <a:gd name="connsiteY18" fmla="*/ 28352 h 54528"/>
                  <a:gd name="connsiteX19" fmla="*/ 36819 w 47765"/>
                  <a:gd name="connsiteY19" fmla="*/ 124 h 54528"/>
                  <a:gd name="connsiteX20" fmla="*/ 47330 w 47765"/>
                  <a:gd name="connsiteY20" fmla="*/ 124 h 54528"/>
                  <a:gd name="connsiteX21" fmla="*/ 47330 w 47765"/>
                  <a:gd name="connsiteY21" fmla="*/ 41782 h 54528"/>
                  <a:gd name="connsiteX22" fmla="*/ 47455 w 47765"/>
                  <a:gd name="connsiteY22" fmla="*/ 47254 h 54528"/>
                  <a:gd name="connsiteX23" fmla="*/ 47765 w 47765"/>
                  <a:gd name="connsiteY23" fmla="*/ 53160 h 54528"/>
                  <a:gd name="connsiteX24" fmla="*/ 37814 w 47765"/>
                  <a:gd name="connsiteY24" fmla="*/ 5316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765" h="54528">
                    <a:moveTo>
                      <a:pt x="37877" y="53098"/>
                    </a:moveTo>
                    <a:cubicBezTo>
                      <a:pt x="37752" y="51730"/>
                      <a:pt x="37628" y="50238"/>
                      <a:pt x="37565" y="48559"/>
                    </a:cubicBezTo>
                    <a:cubicBezTo>
                      <a:pt x="37503" y="46881"/>
                      <a:pt x="37441" y="45451"/>
                      <a:pt x="37441" y="44331"/>
                    </a:cubicBezTo>
                    <a:lnTo>
                      <a:pt x="37192" y="44331"/>
                    </a:lnTo>
                    <a:cubicBezTo>
                      <a:pt x="35824" y="47192"/>
                      <a:pt x="33585" y="49554"/>
                      <a:pt x="30413" y="51544"/>
                    </a:cubicBezTo>
                    <a:cubicBezTo>
                      <a:pt x="27241" y="53533"/>
                      <a:pt x="23696" y="54528"/>
                      <a:pt x="19840" y="54528"/>
                    </a:cubicBezTo>
                    <a:cubicBezTo>
                      <a:pt x="16419" y="54528"/>
                      <a:pt x="13434" y="53969"/>
                      <a:pt x="10946" y="52850"/>
                    </a:cubicBezTo>
                    <a:cubicBezTo>
                      <a:pt x="8458" y="51730"/>
                      <a:pt x="6406" y="50176"/>
                      <a:pt x="4789" y="48186"/>
                    </a:cubicBezTo>
                    <a:cubicBezTo>
                      <a:pt x="3172" y="46197"/>
                      <a:pt x="1990" y="43896"/>
                      <a:pt x="1182" y="41285"/>
                    </a:cubicBezTo>
                    <a:cubicBezTo>
                      <a:pt x="373" y="38673"/>
                      <a:pt x="0" y="35876"/>
                      <a:pt x="0" y="32891"/>
                    </a:cubicBezTo>
                    <a:lnTo>
                      <a:pt x="0" y="0"/>
                    </a:lnTo>
                    <a:lnTo>
                      <a:pt x="10511" y="0"/>
                    </a:lnTo>
                    <a:lnTo>
                      <a:pt x="10511" y="29347"/>
                    </a:lnTo>
                    <a:cubicBezTo>
                      <a:pt x="10511" y="31523"/>
                      <a:pt x="10697" y="33575"/>
                      <a:pt x="11008" y="35565"/>
                    </a:cubicBezTo>
                    <a:cubicBezTo>
                      <a:pt x="11319" y="37554"/>
                      <a:pt x="11941" y="39295"/>
                      <a:pt x="12874" y="40787"/>
                    </a:cubicBezTo>
                    <a:cubicBezTo>
                      <a:pt x="13745" y="42280"/>
                      <a:pt x="14989" y="43461"/>
                      <a:pt x="16544" y="44394"/>
                    </a:cubicBezTo>
                    <a:cubicBezTo>
                      <a:pt x="18099" y="45264"/>
                      <a:pt x="20151" y="45761"/>
                      <a:pt x="22577" y="45761"/>
                    </a:cubicBezTo>
                    <a:cubicBezTo>
                      <a:pt x="26806" y="45761"/>
                      <a:pt x="30289" y="44207"/>
                      <a:pt x="32901" y="41036"/>
                    </a:cubicBezTo>
                    <a:cubicBezTo>
                      <a:pt x="35513" y="37865"/>
                      <a:pt x="36819" y="33637"/>
                      <a:pt x="36819" y="28352"/>
                    </a:cubicBezTo>
                    <a:lnTo>
                      <a:pt x="36819" y="124"/>
                    </a:lnTo>
                    <a:lnTo>
                      <a:pt x="47330" y="124"/>
                    </a:lnTo>
                    <a:lnTo>
                      <a:pt x="47330" y="41782"/>
                    </a:lnTo>
                    <a:cubicBezTo>
                      <a:pt x="47330" y="43212"/>
                      <a:pt x="47330" y="45015"/>
                      <a:pt x="47455" y="47254"/>
                    </a:cubicBezTo>
                    <a:cubicBezTo>
                      <a:pt x="47517" y="49492"/>
                      <a:pt x="47641" y="51482"/>
                      <a:pt x="47765" y="53160"/>
                    </a:cubicBezTo>
                    <a:lnTo>
                      <a:pt x="37814" y="53160"/>
                    </a:lnTo>
                    <a:close/>
                  </a:path>
                </a:pathLst>
              </a:custGeom>
              <a:solidFill>
                <a:srgbClr val="231F20"/>
              </a:solidFill>
              <a:ln w="6214" cap="flat">
                <a:noFill/>
                <a:prstDash val="solid"/>
                <a:miter/>
              </a:ln>
            </p:spPr>
            <p:txBody>
              <a:bodyPr rtlCol="0" anchor="ctr"/>
              <a:lstStyle/>
              <a:p>
                <a:endParaRPr lang="nb-NO"/>
              </a:p>
            </p:txBody>
          </p:sp>
          <p:sp>
            <p:nvSpPr>
              <p:cNvPr id="46" name="Freeform 45">
                <a:extLst>
                  <a:ext uri="{FF2B5EF4-FFF2-40B4-BE49-F238E27FC236}">
                    <a16:creationId xmlns:a16="http://schemas.microsoft.com/office/drawing/2014/main" id="{81AC8995-E486-5528-84C1-24F7491E87B1}"/>
                  </a:ext>
                </a:extLst>
              </p:cNvPr>
              <p:cNvSpPr/>
              <p:nvPr/>
            </p:nvSpPr>
            <p:spPr>
              <a:xfrm>
                <a:off x="6234444" y="655396"/>
                <a:ext cx="47765" cy="54528"/>
              </a:xfrm>
              <a:custGeom>
                <a:avLst/>
                <a:gdLst>
                  <a:gd name="connsiteX0" fmla="*/ 10013 w 47765"/>
                  <a:gd name="connsiteY0" fmla="*/ 1492 h 54528"/>
                  <a:gd name="connsiteX1" fmla="*/ 10324 w 47765"/>
                  <a:gd name="connsiteY1" fmla="*/ 6031 h 54528"/>
                  <a:gd name="connsiteX2" fmla="*/ 10449 w 47765"/>
                  <a:gd name="connsiteY2" fmla="*/ 10197 h 54528"/>
                  <a:gd name="connsiteX3" fmla="*/ 10760 w 47765"/>
                  <a:gd name="connsiteY3" fmla="*/ 10197 h 54528"/>
                  <a:gd name="connsiteX4" fmla="*/ 13496 w 47765"/>
                  <a:gd name="connsiteY4" fmla="*/ 6218 h 54528"/>
                  <a:gd name="connsiteX5" fmla="*/ 17477 w 47765"/>
                  <a:gd name="connsiteY5" fmla="*/ 2984 h 54528"/>
                  <a:gd name="connsiteX6" fmla="*/ 22390 w 47765"/>
                  <a:gd name="connsiteY6" fmla="*/ 808 h 54528"/>
                  <a:gd name="connsiteX7" fmla="*/ 27988 w 47765"/>
                  <a:gd name="connsiteY7" fmla="*/ 0 h 54528"/>
                  <a:gd name="connsiteX8" fmla="*/ 36819 w 47765"/>
                  <a:gd name="connsiteY8" fmla="*/ 1741 h 54528"/>
                  <a:gd name="connsiteX9" fmla="*/ 42977 w 47765"/>
                  <a:gd name="connsiteY9" fmla="*/ 6404 h 54528"/>
                  <a:gd name="connsiteX10" fmla="*/ 46584 w 47765"/>
                  <a:gd name="connsiteY10" fmla="*/ 13243 h 54528"/>
                  <a:gd name="connsiteX11" fmla="*/ 47765 w 47765"/>
                  <a:gd name="connsiteY11" fmla="*/ 21637 h 54528"/>
                  <a:gd name="connsiteX12" fmla="*/ 47765 w 47765"/>
                  <a:gd name="connsiteY12" fmla="*/ 54528 h 54528"/>
                  <a:gd name="connsiteX13" fmla="*/ 37255 w 47765"/>
                  <a:gd name="connsiteY13" fmla="*/ 54528 h 54528"/>
                  <a:gd name="connsiteX14" fmla="*/ 37255 w 47765"/>
                  <a:gd name="connsiteY14" fmla="*/ 25119 h 54528"/>
                  <a:gd name="connsiteX15" fmla="*/ 36757 w 47765"/>
                  <a:gd name="connsiteY15" fmla="*/ 18964 h 54528"/>
                  <a:gd name="connsiteX16" fmla="*/ 34891 w 47765"/>
                  <a:gd name="connsiteY16" fmla="*/ 13803 h 54528"/>
                  <a:gd name="connsiteX17" fmla="*/ 31222 w 47765"/>
                  <a:gd name="connsiteY17" fmla="*/ 10197 h 54528"/>
                  <a:gd name="connsiteX18" fmla="*/ 25189 w 47765"/>
                  <a:gd name="connsiteY18" fmla="*/ 8829 h 54528"/>
                  <a:gd name="connsiteX19" fmla="*/ 14927 w 47765"/>
                  <a:gd name="connsiteY19" fmla="*/ 13554 h 54528"/>
                  <a:gd name="connsiteX20" fmla="*/ 10946 w 47765"/>
                  <a:gd name="connsiteY20" fmla="*/ 26238 h 54528"/>
                  <a:gd name="connsiteX21" fmla="*/ 10946 w 47765"/>
                  <a:gd name="connsiteY21" fmla="*/ 54466 h 54528"/>
                  <a:gd name="connsiteX22" fmla="*/ 435 w 47765"/>
                  <a:gd name="connsiteY22" fmla="*/ 54466 h 54528"/>
                  <a:gd name="connsiteX23" fmla="*/ 435 w 47765"/>
                  <a:gd name="connsiteY23" fmla="*/ 12808 h 54528"/>
                  <a:gd name="connsiteX24" fmla="*/ 311 w 47765"/>
                  <a:gd name="connsiteY24" fmla="*/ 7337 h 54528"/>
                  <a:gd name="connsiteX25" fmla="*/ 0 w 47765"/>
                  <a:gd name="connsiteY25" fmla="*/ 1430 h 54528"/>
                  <a:gd name="connsiteX26" fmla="*/ 9951 w 47765"/>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765" h="54528">
                    <a:moveTo>
                      <a:pt x="10013" y="1492"/>
                    </a:moveTo>
                    <a:cubicBezTo>
                      <a:pt x="10138" y="2860"/>
                      <a:pt x="10262" y="4352"/>
                      <a:pt x="10324" y="6031"/>
                    </a:cubicBezTo>
                    <a:cubicBezTo>
                      <a:pt x="10386" y="7710"/>
                      <a:pt x="10449" y="9140"/>
                      <a:pt x="10449" y="10197"/>
                    </a:cubicBezTo>
                    <a:lnTo>
                      <a:pt x="10760" y="10197"/>
                    </a:lnTo>
                    <a:cubicBezTo>
                      <a:pt x="11444" y="8767"/>
                      <a:pt x="12314" y="7461"/>
                      <a:pt x="13496" y="6218"/>
                    </a:cubicBezTo>
                    <a:cubicBezTo>
                      <a:pt x="14678" y="4974"/>
                      <a:pt x="15984" y="3917"/>
                      <a:pt x="17477" y="2984"/>
                    </a:cubicBezTo>
                    <a:cubicBezTo>
                      <a:pt x="18969" y="2052"/>
                      <a:pt x="20586" y="1306"/>
                      <a:pt x="22390" y="808"/>
                    </a:cubicBezTo>
                    <a:cubicBezTo>
                      <a:pt x="24194" y="311"/>
                      <a:pt x="26060" y="0"/>
                      <a:pt x="27988" y="0"/>
                    </a:cubicBezTo>
                    <a:cubicBezTo>
                      <a:pt x="31408" y="0"/>
                      <a:pt x="34394" y="560"/>
                      <a:pt x="36819" y="1741"/>
                    </a:cubicBezTo>
                    <a:cubicBezTo>
                      <a:pt x="39307" y="2922"/>
                      <a:pt x="41359" y="4477"/>
                      <a:pt x="42977" y="6404"/>
                    </a:cubicBezTo>
                    <a:cubicBezTo>
                      <a:pt x="44593" y="8332"/>
                      <a:pt x="45837" y="10632"/>
                      <a:pt x="46584" y="13243"/>
                    </a:cubicBezTo>
                    <a:cubicBezTo>
                      <a:pt x="47330" y="15855"/>
                      <a:pt x="47765" y="18653"/>
                      <a:pt x="47765" y="21637"/>
                    </a:cubicBezTo>
                    <a:lnTo>
                      <a:pt x="47765" y="54528"/>
                    </a:lnTo>
                    <a:lnTo>
                      <a:pt x="37255" y="54528"/>
                    </a:lnTo>
                    <a:lnTo>
                      <a:pt x="37255" y="25119"/>
                    </a:lnTo>
                    <a:cubicBezTo>
                      <a:pt x="37255" y="22943"/>
                      <a:pt x="37068" y="20891"/>
                      <a:pt x="36757" y="18964"/>
                    </a:cubicBezTo>
                    <a:cubicBezTo>
                      <a:pt x="36446" y="17036"/>
                      <a:pt x="35824" y="15295"/>
                      <a:pt x="34891" y="13803"/>
                    </a:cubicBezTo>
                    <a:cubicBezTo>
                      <a:pt x="34021" y="12311"/>
                      <a:pt x="32777" y="11129"/>
                      <a:pt x="31222" y="10197"/>
                    </a:cubicBezTo>
                    <a:cubicBezTo>
                      <a:pt x="29667" y="9326"/>
                      <a:pt x="27614" y="8829"/>
                      <a:pt x="25189" y="8829"/>
                    </a:cubicBezTo>
                    <a:cubicBezTo>
                      <a:pt x="21022" y="8829"/>
                      <a:pt x="17601" y="10383"/>
                      <a:pt x="14927" y="13554"/>
                    </a:cubicBezTo>
                    <a:cubicBezTo>
                      <a:pt x="12252" y="16725"/>
                      <a:pt x="10946" y="20953"/>
                      <a:pt x="10946" y="26238"/>
                    </a:cubicBezTo>
                    <a:lnTo>
                      <a:pt x="10946" y="54466"/>
                    </a:lnTo>
                    <a:lnTo>
                      <a:pt x="435" y="54466"/>
                    </a:lnTo>
                    <a:lnTo>
                      <a:pt x="435" y="12808"/>
                    </a:lnTo>
                    <a:cubicBezTo>
                      <a:pt x="435" y="11378"/>
                      <a:pt x="435" y="9575"/>
                      <a:pt x="311" y="7337"/>
                    </a:cubicBezTo>
                    <a:cubicBezTo>
                      <a:pt x="249" y="5098"/>
                      <a:pt x="124" y="3109"/>
                      <a:pt x="0" y="1430"/>
                    </a:cubicBezTo>
                    <a:lnTo>
                      <a:pt x="9951" y="1430"/>
                    </a:lnTo>
                    <a:close/>
                  </a:path>
                </a:pathLst>
              </a:custGeom>
              <a:solidFill>
                <a:srgbClr val="231F20"/>
              </a:solidFill>
              <a:ln w="6214" cap="flat">
                <a:noFill/>
                <a:prstDash val="solid"/>
                <a:miter/>
              </a:ln>
            </p:spPr>
            <p:txBody>
              <a:bodyPr rtlCol="0" anchor="ctr"/>
              <a:lstStyle/>
              <a:p>
                <a:endParaRPr lang="nb-NO"/>
              </a:p>
            </p:txBody>
          </p:sp>
          <p:sp>
            <p:nvSpPr>
              <p:cNvPr id="47" name="Freeform 46">
                <a:extLst>
                  <a:ext uri="{FF2B5EF4-FFF2-40B4-BE49-F238E27FC236}">
                    <a16:creationId xmlns:a16="http://schemas.microsoft.com/office/drawing/2014/main" id="{D32D2563-376A-308F-3434-EAA01F0E4AF2}"/>
                  </a:ext>
                </a:extLst>
              </p:cNvPr>
              <p:cNvSpPr/>
              <p:nvPr/>
            </p:nvSpPr>
            <p:spPr>
              <a:xfrm>
                <a:off x="6299624" y="655396"/>
                <a:ext cx="47765" cy="54528"/>
              </a:xfrm>
              <a:custGeom>
                <a:avLst/>
                <a:gdLst>
                  <a:gd name="connsiteX0" fmla="*/ 10013 w 47765"/>
                  <a:gd name="connsiteY0" fmla="*/ 1492 h 54528"/>
                  <a:gd name="connsiteX1" fmla="*/ 10324 w 47765"/>
                  <a:gd name="connsiteY1" fmla="*/ 6031 h 54528"/>
                  <a:gd name="connsiteX2" fmla="*/ 10449 w 47765"/>
                  <a:gd name="connsiteY2" fmla="*/ 10197 h 54528"/>
                  <a:gd name="connsiteX3" fmla="*/ 10760 w 47765"/>
                  <a:gd name="connsiteY3" fmla="*/ 10197 h 54528"/>
                  <a:gd name="connsiteX4" fmla="*/ 13496 w 47765"/>
                  <a:gd name="connsiteY4" fmla="*/ 6218 h 54528"/>
                  <a:gd name="connsiteX5" fmla="*/ 17477 w 47765"/>
                  <a:gd name="connsiteY5" fmla="*/ 2984 h 54528"/>
                  <a:gd name="connsiteX6" fmla="*/ 22390 w 47765"/>
                  <a:gd name="connsiteY6" fmla="*/ 808 h 54528"/>
                  <a:gd name="connsiteX7" fmla="*/ 27988 w 47765"/>
                  <a:gd name="connsiteY7" fmla="*/ 0 h 54528"/>
                  <a:gd name="connsiteX8" fmla="*/ 36819 w 47765"/>
                  <a:gd name="connsiteY8" fmla="*/ 1741 h 54528"/>
                  <a:gd name="connsiteX9" fmla="*/ 42977 w 47765"/>
                  <a:gd name="connsiteY9" fmla="*/ 6404 h 54528"/>
                  <a:gd name="connsiteX10" fmla="*/ 46584 w 47765"/>
                  <a:gd name="connsiteY10" fmla="*/ 13243 h 54528"/>
                  <a:gd name="connsiteX11" fmla="*/ 47766 w 47765"/>
                  <a:gd name="connsiteY11" fmla="*/ 21637 h 54528"/>
                  <a:gd name="connsiteX12" fmla="*/ 47766 w 47765"/>
                  <a:gd name="connsiteY12" fmla="*/ 54528 h 54528"/>
                  <a:gd name="connsiteX13" fmla="*/ 37255 w 47765"/>
                  <a:gd name="connsiteY13" fmla="*/ 54528 h 54528"/>
                  <a:gd name="connsiteX14" fmla="*/ 37255 w 47765"/>
                  <a:gd name="connsiteY14" fmla="*/ 25119 h 54528"/>
                  <a:gd name="connsiteX15" fmla="*/ 36757 w 47765"/>
                  <a:gd name="connsiteY15" fmla="*/ 18964 h 54528"/>
                  <a:gd name="connsiteX16" fmla="*/ 34891 w 47765"/>
                  <a:gd name="connsiteY16" fmla="*/ 13803 h 54528"/>
                  <a:gd name="connsiteX17" fmla="*/ 31222 w 47765"/>
                  <a:gd name="connsiteY17" fmla="*/ 10197 h 54528"/>
                  <a:gd name="connsiteX18" fmla="*/ 25189 w 47765"/>
                  <a:gd name="connsiteY18" fmla="*/ 8829 h 54528"/>
                  <a:gd name="connsiteX19" fmla="*/ 14927 w 47765"/>
                  <a:gd name="connsiteY19" fmla="*/ 13554 h 54528"/>
                  <a:gd name="connsiteX20" fmla="*/ 10946 w 47765"/>
                  <a:gd name="connsiteY20" fmla="*/ 26238 h 54528"/>
                  <a:gd name="connsiteX21" fmla="*/ 10946 w 47765"/>
                  <a:gd name="connsiteY21" fmla="*/ 54466 h 54528"/>
                  <a:gd name="connsiteX22" fmla="*/ 435 w 47765"/>
                  <a:gd name="connsiteY22" fmla="*/ 54466 h 54528"/>
                  <a:gd name="connsiteX23" fmla="*/ 435 w 47765"/>
                  <a:gd name="connsiteY23" fmla="*/ 12808 h 54528"/>
                  <a:gd name="connsiteX24" fmla="*/ 311 w 47765"/>
                  <a:gd name="connsiteY24" fmla="*/ 7337 h 54528"/>
                  <a:gd name="connsiteX25" fmla="*/ 0 w 47765"/>
                  <a:gd name="connsiteY25" fmla="*/ 1430 h 54528"/>
                  <a:gd name="connsiteX26" fmla="*/ 9951 w 47765"/>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765" h="54528">
                    <a:moveTo>
                      <a:pt x="10013" y="1492"/>
                    </a:moveTo>
                    <a:cubicBezTo>
                      <a:pt x="10138" y="2860"/>
                      <a:pt x="10262" y="4352"/>
                      <a:pt x="10324" y="6031"/>
                    </a:cubicBezTo>
                    <a:cubicBezTo>
                      <a:pt x="10387" y="7710"/>
                      <a:pt x="10449" y="9140"/>
                      <a:pt x="10449" y="10197"/>
                    </a:cubicBezTo>
                    <a:lnTo>
                      <a:pt x="10760" y="10197"/>
                    </a:lnTo>
                    <a:cubicBezTo>
                      <a:pt x="11444" y="8767"/>
                      <a:pt x="12315" y="7461"/>
                      <a:pt x="13496" y="6218"/>
                    </a:cubicBezTo>
                    <a:cubicBezTo>
                      <a:pt x="14678" y="4974"/>
                      <a:pt x="15984" y="3917"/>
                      <a:pt x="17477" y="2984"/>
                    </a:cubicBezTo>
                    <a:cubicBezTo>
                      <a:pt x="18969" y="2052"/>
                      <a:pt x="20586" y="1306"/>
                      <a:pt x="22390" y="808"/>
                    </a:cubicBezTo>
                    <a:cubicBezTo>
                      <a:pt x="24194" y="311"/>
                      <a:pt x="26060" y="0"/>
                      <a:pt x="27988" y="0"/>
                    </a:cubicBezTo>
                    <a:cubicBezTo>
                      <a:pt x="31408" y="0"/>
                      <a:pt x="34394" y="560"/>
                      <a:pt x="36819" y="1741"/>
                    </a:cubicBezTo>
                    <a:cubicBezTo>
                      <a:pt x="39307" y="2922"/>
                      <a:pt x="41360" y="4477"/>
                      <a:pt x="42977" y="6404"/>
                    </a:cubicBezTo>
                    <a:cubicBezTo>
                      <a:pt x="44594" y="8332"/>
                      <a:pt x="45837" y="10632"/>
                      <a:pt x="46584" y="13243"/>
                    </a:cubicBezTo>
                    <a:cubicBezTo>
                      <a:pt x="47330" y="15855"/>
                      <a:pt x="47766" y="18653"/>
                      <a:pt x="47766" y="21637"/>
                    </a:cubicBezTo>
                    <a:lnTo>
                      <a:pt x="47766" y="54528"/>
                    </a:lnTo>
                    <a:lnTo>
                      <a:pt x="37255" y="54528"/>
                    </a:lnTo>
                    <a:lnTo>
                      <a:pt x="37255" y="25119"/>
                    </a:lnTo>
                    <a:cubicBezTo>
                      <a:pt x="37255" y="22943"/>
                      <a:pt x="37068" y="20891"/>
                      <a:pt x="36757" y="18964"/>
                    </a:cubicBezTo>
                    <a:cubicBezTo>
                      <a:pt x="36446" y="17036"/>
                      <a:pt x="35824" y="15295"/>
                      <a:pt x="34891" y="13803"/>
                    </a:cubicBezTo>
                    <a:cubicBezTo>
                      <a:pt x="34021" y="12311"/>
                      <a:pt x="32777" y="11129"/>
                      <a:pt x="31222" y="10197"/>
                    </a:cubicBezTo>
                    <a:cubicBezTo>
                      <a:pt x="29667" y="9326"/>
                      <a:pt x="27614" y="8829"/>
                      <a:pt x="25189" y="8829"/>
                    </a:cubicBezTo>
                    <a:cubicBezTo>
                      <a:pt x="21022" y="8829"/>
                      <a:pt x="17601" y="10383"/>
                      <a:pt x="14927" y="13554"/>
                    </a:cubicBezTo>
                    <a:cubicBezTo>
                      <a:pt x="12252" y="16725"/>
                      <a:pt x="10946" y="20953"/>
                      <a:pt x="10946" y="26238"/>
                    </a:cubicBezTo>
                    <a:lnTo>
                      <a:pt x="10946" y="54466"/>
                    </a:lnTo>
                    <a:lnTo>
                      <a:pt x="435" y="54466"/>
                    </a:lnTo>
                    <a:lnTo>
                      <a:pt x="435" y="12808"/>
                    </a:lnTo>
                    <a:cubicBezTo>
                      <a:pt x="435" y="11378"/>
                      <a:pt x="435" y="9575"/>
                      <a:pt x="311" y="7337"/>
                    </a:cubicBezTo>
                    <a:cubicBezTo>
                      <a:pt x="249" y="5098"/>
                      <a:pt x="125" y="3109"/>
                      <a:pt x="0" y="1430"/>
                    </a:cubicBezTo>
                    <a:lnTo>
                      <a:pt x="9951" y="1430"/>
                    </a:lnTo>
                    <a:close/>
                  </a:path>
                </a:pathLst>
              </a:custGeom>
              <a:solidFill>
                <a:srgbClr val="231F20"/>
              </a:solidFill>
              <a:ln w="6214" cap="flat">
                <a:noFill/>
                <a:prstDash val="solid"/>
                <a:miter/>
              </a:ln>
            </p:spPr>
            <p:txBody>
              <a:bodyPr rtlCol="0" anchor="ctr"/>
              <a:lstStyle/>
              <a:p>
                <a:endParaRPr lang="nb-NO"/>
              </a:p>
            </p:txBody>
          </p:sp>
          <p:sp>
            <p:nvSpPr>
              <p:cNvPr id="48" name="Freeform 47">
                <a:extLst>
                  <a:ext uri="{FF2B5EF4-FFF2-40B4-BE49-F238E27FC236}">
                    <a16:creationId xmlns:a16="http://schemas.microsoft.com/office/drawing/2014/main" id="{F8285BA7-691B-7713-8380-DD2A9BBFF510}"/>
                  </a:ext>
                </a:extLst>
              </p:cNvPr>
              <p:cNvSpPr/>
              <p:nvPr/>
            </p:nvSpPr>
            <p:spPr>
              <a:xfrm>
                <a:off x="6361695" y="655520"/>
                <a:ext cx="56224" cy="81388"/>
              </a:xfrm>
              <a:custGeom>
                <a:avLst/>
                <a:gdLst>
                  <a:gd name="connsiteX0" fmla="*/ 7712 w 56224"/>
                  <a:gd name="connsiteY0" fmla="*/ 63482 h 81388"/>
                  <a:gd name="connsiteX1" fmla="*/ 16357 w 56224"/>
                  <a:gd name="connsiteY1" fmla="*/ 69761 h 81388"/>
                  <a:gd name="connsiteX2" fmla="*/ 27055 w 56224"/>
                  <a:gd name="connsiteY2" fmla="*/ 72124 h 81388"/>
                  <a:gd name="connsiteX3" fmla="*/ 35886 w 56224"/>
                  <a:gd name="connsiteY3" fmla="*/ 70632 h 81388"/>
                  <a:gd name="connsiteX4" fmla="*/ 41671 w 56224"/>
                  <a:gd name="connsiteY4" fmla="*/ 66466 h 81388"/>
                  <a:gd name="connsiteX5" fmla="*/ 44780 w 56224"/>
                  <a:gd name="connsiteY5" fmla="*/ 60248 h 81388"/>
                  <a:gd name="connsiteX6" fmla="*/ 45713 w 56224"/>
                  <a:gd name="connsiteY6" fmla="*/ 52539 h 81388"/>
                  <a:gd name="connsiteX7" fmla="*/ 45713 w 56224"/>
                  <a:gd name="connsiteY7" fmla="*/ 45699 h 81388"/>
                  <a:gd name="connsiteX8" fmla="*/ 45464 w 56224"/>
                  <a:gd name="connsiteY8" fmla="*/ 45699 h 81388"/>
                  <a:gd name="connsiteX9" fmla="*/ 37503 w 56224"/>
                  <a:gd name="connsiteY9" fmla="*/ 52539 h 81388"/>
                  <a:gd name="connsiteX10" fmla="*/ 26744 w 56224"/>
                  <a:gd name="connsiteY10" fmla="*/ 54901 h 81388"/>
                  <a:gd name="connsiteX11" fmla="*/ 15735 w 56224"/>
                  <a:gd name="connsiteY11" fmla="*/ 52787 h 81388"/>
                  <a:gd name="connsiteX12" fmla="*/ 7277 w 56224"/>
                  <a:gd name="connsiteY12" fmla="*/ 46943 h 81388"/>
                  <a:gd name="connsiteX13" fmla="*/ 1928 w 56224"/>
                  <a:gd name="connsiteY13" fmla="*/ 38300 h 81388"/>
                  <a:gd name="connsiteX14" fmla="*/ 0 w 56224"/>
                  <a:gd name="connsiteY14" fmla="*/ 27606 h 81388"/>
                  <a:gd name="connsiteX15" fmla="*/ 1928 w 56224"/>
                  <a:gd name="connsiteY15" fmla="*/ 16850 h 81388"/>
                  <a:gd name="connsiteX16" fmla="*/ 7277 w 56224"/>
                  <a:gd name="connsiteY16" fmla="*/ 8083 h 81388"/>
                  <a:gd name="connsiteX17" fmla="*/ 15673 w 56224"/>
                  <a:gd name="connsiteY17" fmla="*/ 2176 h 81388"/>
                  <a:gd name="connsiteX18" fmla="*/ 26619 w 56224"/>
                  <a:gd name="connsiteY18" fmla="*/ 0 h 81388"/>
                  <a:gd name="connsiteX19" fmla="*/ 37566 w 56224"/>
                  <a:gd name="connsiteY19" fmla="*/ 2487 h 81388"/>
                  <a:gd name="connsiteX20" fmla="*/ 45775 w 56224"/>
                  <a:gd name="connsiteY20" fmla="*/ 10010 h 81388"/>
                  <a:gd name="connsiteX21" fmla="*/ 46024 w 56224"/>
                  <a:gd name="connsiteY21" fmla="*/ 10010 h 81388"/>
                  <a:gd name="connsiteX22" fmla="*/ 46024 w 56224"/>
                  <a:gd name="connsiteY22" fmla="*/ 1492 h 81388"/>
                  <a:gd name="connsiteX23" fmla="*/ 56224 w 56224"/>
                  <a:gd name="connsiteY23" fmla="*/ 1492 h 81388"/>
                  <a:gd name="connsiteX24" fmla="*/ 56224 w 56224"/>
                  <a:gd name="connsiteY24" fmla="*/ 51855 h 81388"/>
                  <a:gd name="connsiteX25" fmla="*/ 54794 w 56224"/>
                  <a:gd name="connsiteY25" fmla="*/ 62984 h 81388"/>
                  <a:gd name="connsiteX26" fmla="*/ 49880 w 56224"/>
                  <a:gd name="connsiteY26" fmla="*/ 72373 h 81388"/>
                  <a:gd name="connsiteX27" fmla="*/ 40800 w 56224"/>
                  <a:gd name="connsiteY27" fmla="*/ 78901 h 81388"/>
                  <a:gd name="connsiteX28" fmla="*/ 26930 w 56224"/>
                  <a:gd name="connsiteY28" fmla="*/ 81388 h 81388"/>
                  <a:gd name="connsiteX29" fmla="*/ 12999 w 56224"/>
                  <a:gd name="connsiteY29" fmla="*/ 78839 h 81388"/>
                  <a:gd name="connsiteX30" fmla="*/ 995 w 56224"/>
                  <a:gd name="connsiteY30" fmla="*/ 71751 h 81388"/>
                  <a:gd name="connsiteX31" fmla="*/ 7712 w 56224"/>
                  <a:gd name="connsiteY31" fmla="*/ 63606 h 81388"/>
                  <a:gd name="connsiteX32" fmla="*/ 10822 w 56224"/>
                  <a:gd name="connsiteY32" fmla="*/ 27357 h 81388"/>
                  <a:gd name="connsiteX33" fmla="*/ 12004 w 56224"/>
                  <a:gd name="connsiteY33" fmla="*/ 34383 h 81388"/>
                  <a:gd name="connsiteX34" fmla="*/ 15486 w 56224"/>
                  <a:gd name="connsiteY34" fmla="*/ 40290 h 81388"/>
                  <a:gd name="connsiteX35" fmla="*/ 21022 w 56224"/>
                  <a:gd name="connsiteY35" fmla="*/ 44456 h 81388"/>
                  <a:gd name="connsiteX36" fmla="*/ 28423 w 56224"/>
                  <a:gd name="connsiteY36" fmla="*/ 46010 h 81388"/>
                  <a:gd name="connsiteX37" fmla="*/ 35824 w 56224"/>
                  <a:gd name="connsiteY37" fmla="*/ 44580 h 81388"/>
                  <a:gd name="connsiteX38" fmla="*/ 41546 w 56224"/>
                  <a:gd name="connsiteY38" fmla="*/ 40601 h 81388"/>
                  <a:gd name="connsiteX39" fmla="*/ 45215 w 56224"/>
                  <a:gd name="connsiteY39" fmla="*/ 34694 h 81388"/>
                  <a:gd name="connsiteX40" fmla="*/ 46522 w 56224"/>
                  <a:gd name="connsiteY40" fmla="*/ 27357 h 81388"/>
                  <a:gd name="connsiteX41" fmla="*/ 45215 w 56224"/>
                  <a:gd name="connsiteY41" fmla="*/ 20207 h 81388"/>
                  <a:gd name="connsiteX42" fmla="*/ 41484 w 56224"/>
                  <a:gd name="connsiteY42" fmla="*/ 14300 h 81388"/>
                  <a:gd name="connsiteX43" fmla="*/ 35762 w 56224"/>
                  <a:gd name="connsiteY43" fmla="*/ 10197 h 81388"/>
                  <a:gd name="connsiteX44" fmla="*/ 28423 w 56224"/>
                  <a:gd name="connsiteY44" fmla="*/ 8705 h 81388"/>
                  <a:gd name="connsiteX45" fmla="*/ 21022 w 56224"/>
                  <a:gd name="connsiteY45" fmla="*/ 10197 h 81388"/>
                  <a:gd name="connsiteX46" fmla="*/ 15486 w 56224"/>
                  <a:gd name="connsiteY46" fmla="*/ 14238 h 81388"/>
                  <a:gd name="connsiteX47" fmla="*/ 12004 w 56224"/>
                  <a:gd name="connsiteY47" fmla="*/ 20145 h 81388"/>
                  <a:gd name="connsiteX48" fmla="*/ 10822 w 56224"/>
                  <a:gd name="connsiteY48" fmla="*/ 27357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224" h="81388">
                    <a:moveTo>
                      <a:pt x="7712" y="63482"/>
                    </a:moveTo>
                    <a:cubicBezTo>
                      <a:pt x="10013" y="66093"/>
                      <a:pt x="12936" y="68207"/>
                      <a:pt x="16357" y="69761"/>
                    </a:cubicBezTo>
                    <a:cubicBezTo>
                      <a:pt x="19840" y="71316"/>
                      <a:pt x="23385" y="72124"/>
                      <a:pt x="27055" y="72124"/>
                    </a:cubicBezTo>
                    <a:cubicBezTo>
                      <a:pt x="30724" y="72124"/>
                      <a:pt x="33523" y="71627"/>
                      <a:pt x="35886" y="70632"/>
                    </a:cubicBezTo>
                    <a:cubicBezTo>
                      <a:pt x="38250" y="69637"/>
                      <a:pt x="40178" y="68269"/>
                      <a:pt x="41671" y="66466"/>
                    </a:cubicBezTo>
                    <a:cubicBezTo>
                      <a:pt x="43101" y="64725"/>
                      <a:pt x="44158" y="62673"/>
                      <a:pt x="44780" y="60248"/>
                    </a:cubicBezTo>
                    <a:cubicBezTo>
                      <a:pt x="45402" y="57886"/>
                      <a:pt x="45713" y="55274"/>
                      <a:pt x="45713" y="52539"/>
                    </a:cubicBezTo>
                    <a:lnTo>
                      <a:pt x="45713" y="45699"/>
                    </a:lnTo>
                    <a:lnTo>
                      <a:pt x="45464" y="45699"/>
                    </a:lnTo>
                    <a:cubicBezTo>
                      <a:pt x="43536" y="48684"/>
                      <a:pt x="40862" y="50984"/>
                      <a:pt x="37503" y="52539"/>
                    </a:cubicBezTo>
                    <a:cubicBezTo>
                      <a:pt x="34145" y="54093"/>
                      <a:pt x="30538" y="54901"/>
                      <a:pt x="26744" y="54901"/>
                    </a:cubicBezTo>
                    <a:cubicBezTo>
                      <a:pt x="22701" y="54901"/>
                      <a:pt x="19032" y="54217"/>
                      <a:pt x="15735" y="52787"/>
                    </a:cubicBezTo>
                    <a:cubicBezTo>
                      <a:pt x="12439" y="51357"/>
                      <a:pt x="9578" y="49430"/>
                      <a:pt x="7277" y="46943"/>
                    </a:cubicBezTo>
                    <a:cubicBezTo>
                      <a:pt x="4975" y="44456"/>
                      <a:pt x="3172" y="41596"/>
                      <a:pt x="1928" y="38300"/>
                    </a:cubicBezTo>
                    <a:cubicBezTo>
                      <a:pt x="684" y="35005"/>
                      <a:pt x="0" y="31399"/>
                      <a:pt x="0" y="27606"/>
                    </a:cubicBezTo>
                    <a:cubicBezTo>
                      <a:pt x="0" y="23813"/>
                      <a:pt x="622" y="20207"/>
                      <a:pt x="1928" y="16850"/>
                    </a:cubicBezTo>
                    <a:cubicBezTo>
                      <a:pt x="3234" y="13492"/>
                      <a:pt x="4975" y="10570"/>
                      <a:pt x="7277" y="8083"/>
                    </a:cubicBezTo>
                    <a:cubicBezTo>
                      <a:pt x="9578" y="5596"/>
                      <a:pt x="12377" y="3606"/>
                      <a:pt x="15673" y="2176"/>
                    </a:cubicBezTo>
                    <a:cubicBezTo>
                      <a:pt x="18969" y="746"/>
                      <a:pt x="22639" y="0"/>
                      <a:pt x="26619" y="0"/>
                    </a:cubicBezTo>
                    <a:cubicBezTo>
                      <a:pt x="30413" y="0"/>
                      <a:pt x="34083" y="808"/>
                      <a:pt x="37566" y="2487"/>
                    </a:cubicBezTo>
                    <a:cubicBezTo>
                      <a:pt x="41049" y="4104"/>
                      <a:pt x="43785" y="6653"/>
                      <a:pt x="45775" y="10010"/>
                    </a:cubicBezTo>
                    <a:lnTo>
                      <a:pt x="46024" y="10010"/>
                    </a:lnTo>
                    <a:lnTo>
                      <a:pt x="46024" y="1492"/>
                    </a:lnTo>
                    <a:lnTo>
                      <a:pt x="56224" y="1492"/>
                    </a:lnTo>
                    <a:lnTo>
                      <a:pt x="56224" y="51855"/>
                    </a:lnTo>
                    <a:cubicBezTo>
                      <a:pt x="56224" y="55710"/>
                      <a:pt x="55726" y="59440"/>
                      <a:pt x="54794" y="62984"/>
                    </a:cubicBezTo>
                    <a:cubicBezTo>
                      <a:pt x="53798" y="66528"/>
                      <a:pt x="52181" y="69637"/>
                      <a:pt x="49880" y="72373"/>
                    </a:cubicBezTo>
                    <a:cubicBezTo>
                      <a:pt x="47579" y="75108"/>
                      <a:pt x="44531" y="77285"/>
                      <a:pt x="40800" y="78901"/>
                    </a:cubicBezTo>
                    <a:cubicBezTo>
                      <a:pt x="37068" y="80518"/>
                      <a:pt x="32466" y="81388"/>
                      <a:pt x="26930" y="81388"/>
                    </a:cubicBezTo>
                    <a:cubicBezTo>
                      <a:pt x="22328" y="81388"/>
                      <a:pt x="17663" y="80518"/>
                      <a:pt x="12999" y="78839"/>
                    </a:cubicBezTo>
                    <a:cubicBezTo>
                      <a:pt x="8334" y="77160"/>
                      <a:pt x="4354" y="74798"/>
                      <a:pt x="995" y="71751"/>
                    </a:cubicBezTo>
                    <a:lnTo>
                      <a:pt x="7712" y="63606"/>
                    </a:lnTo>
                    <a:close/>
                    <a:moveTo>
                      <a:pt x="10822" y="27357"/>
                    </a:moveTo>
                    <a:cubicBezTo>
                      <a:pt x="10822" y="29844"/>
                      <a:pt x="11195" y="32145"/>
                      <a:pt x="12004" y="34383"/>
                    </a:cubicBezTo>
                    <a:cubicBezTo>
                      <a:pt x="12812" y="36622"/>
                      <a:pt x="13932" y="38611"/>
                      <a:pt x="15486" y="40290"/>
                    </a:cubicBezTo>
                    <a:cubicBezTo>
                      <a:pt x="17041" y="42031"/>
                      <a:pt x="18845" y="43399"/>
                      <a:pt x="21022" y="44456"/>
                    </a:cubicBezTo>
                    <a:cubicBezTo>
                      <a:pt x="23199" y="45513"/>
                      <a:pt x="25686" y="46010"/>
                      <a:pt x="28423" y="46010"/>
                    </a:cubicBezTo>
                    <a:cubicBezTo>
                      <a:pt x="31160" y="46010"/>
                      <a:pt x="33585" y="45513"/>
                      <a:pt x="35824" y="44580"/>
                    </a:cubicBezTo>
                    <a:cubicBezTo>
                      <a:pt x="38063" y="43585"/>
                      <a:pt x="39991" y="42280"/>
                      <a:pt x="41546" y="40601"/>
                    </a:cubicBezTo>
                    <a:cubicBezTo>
                      <a:pt x="43101" y="38922"/>
                      <a:pt x="44345" y="36932"/>
                      <a:pt x="45215" y="34694"/>
                    </a:cubicBezTo>
                    <a:cubicBezTo>
                      <a:pt x="46086" y="32456"/>
                      <a:pt x="46522" y="29969"/>
                      <a:pt x="46522" y="27357"/>
                    </a:cubicBezTo>
                    <a:cubicBezTo>
                      <a:pt x="46522" y="24746"/>
                      <a:pt x="46086" y="22445"/>
                      <a:pt x="45215" y="20207"/>
                    </a:cubicBezTo>
                    <a:cubicBezTo>
                      <a:pt x="44345" y="17969"/>
                      <a:pt x="43101" y="15979"/>
                      <a:pt x="41484" y="14300"/>
                    </a:cubicBezTo>
                    <a:cubicBezTo>
                      <a:pt x="39867" y="12622"/>
                      <a:pt x="37939" y="11192"/>
                      <a:pt x="35762" y="10197"/>
                    </a:cubicBezTo>
                    <a:cubicBezTo>
                      <a:pt x="33585" y="9202"/>
                      <a:pt x="31097" y="8705"/>
                      <a:pt x="28423" y="8705"/>
                    </a:cubicBezTo>
                    <a:cubicBezTo>
                      <a:pt x="25749" y="8705"/>
                      <a:pt x="23199" y="9202"/>
                      <a:pt x="21022" y="10197"/>
                    </a:cubicBezTo>
                    <a:cubicBezTo>
                      <a:pt x="18845" y="11192"/>
                      <a:pt x="16979" y="12560"/>
                      <a:pt x="15486" y="14238"/>
                    </a:cubicBezTo>
                    <a:cubicBezTo>
                      <a:pt x="13932" y="15917"/>
                      <a:pt x="12812" y="17907"/>
                      <a:pt x="12004" y="20145"/>
                    </a:cubicBezTo>
                    <a:cubicBezTo>
                      <a:pt x="11195" y="22383"/>
                      <a:pt x="10822" y="24808"/>
                      <a:pt x="10822" y="27357"/>
                    </a:cubicBezTo>
                    <a:close/>
                  </a:path>
                </a:pathLst>
              </a:custGeom>
              <a:solidFill>
                <a:srgbClr val="231F20"/>
              </a:solidFill>
              <a:ln w="6214" cap="flat">
                <a:noFill/>
                <a:prstDash val="solid"/>
                <a:miter/>
              </a:ln>
            </p:spPr>
            <p:txBody>
              <a:bodyPr rtlCol="0" anchor="ctr"/>
              <a:lstStyle/>
              <a:p>
                <a:endParaRPr lang="nb-NO"/>
              </a:p>
            </p:txBody>
          </p:sp>
          <p:sp>
            <p:nvSpPr>
              <p:cNvPr id="49" name="Freeform 48">
                <a:extLst>
                  <a:ext uri="{FF2B5EF4-FFF2-40B4-BE49-F238E27FC236}">
                    <a16:creationId xmlns:a16="http://schemas.microsoft.com/office/drawing/2014/main" id="{BB8ADC7F-0F7E-D954-54C4-56C4C3ACD294}"/>
                  </a:ext>
                </a:extLst>
              </p:cNvPr>
              <p:cNvSpPr/>
              <p:nvPr/>
            </p:nvSpPr>
            <p:spPr>
              <a:xfrm>
                <a:off x="6432037" y="625862"/>
                <a:ext cx="47703" cy="85429"/>
              </a:xfrm>
              <a:custGeom>
                <a:avLst/>
                <a:gdLst>
                  <a:gd name="connsiteX0" fmla="*/ 37006 w 47703"/>
                  <a:gd name="connsiteY0" fmla="*/ 49741 h 85429"/>
                  <a:gd name="connsiteX1" fmla="*/ 33399 w 47703"/>
                  <a:gd name="connsiteY1" fmla="*/ 40974 h 85429"/>
                  <a:gd name="connsiteX2" fmla="*/ 23883 w 47703"/>
                  <a:gd name="connsiteY2" fmla="*/ 38114 h 85429"/>
                  <a:gd name="connsiteX3" fmla="*/ 15424 w 47703"/>
                  <a:gd name="connsiteY3" fmla="*/ 39855 h 85429"/>
                  <a:gd name="connsiteX4" fmla="*/ 8769 w 47703"/>
                  <a:gd name="connsiteY4" fmla="*/ 44269 h 85429"/>
                  <a:gd name="connsiteX5" fmla="*/ 3172 w 47703"/>
                  <a:gd name="connsiteY5" fmla="*/ 37554 h 85429"/>
                  <a:gd name="connsiteX6" fmla="*/ 12750 w 47703"/>
                  <a:gd name="connsiteY6" fmla="*/ 31710 h 85429"/>
                  <a:gd name="connsiteX7" fmla="*/ 24878 w 47703"/>
                  <a:gd name="connsiteY7" fmla="*/ 29596 h 85429"/>
                  <a:gd name="connsiteX8" fmla="*/ 34767 w 47703"/>
                  <a:gd name="connsiteY8" fmla="*/ 31212 h 85429"/>
                  <a:gd name="connsiteX9" fmla="*/ 41608 w 47703"/>
                  <a:gd name="connsiteY9" fmla="*/ 35627 h 85429"/>
                  <a:gd name="connsiteX10" fmla="*/ 45589 w 47703"/>
                  <a:gd name="connsiteY10" fmla="*/ 42217 h 85429"/>
                  <a:gd name="connsiteX11" fmla="*/ 46895 w 47703"/>
                  <a:gd name="connsiteY11" fmla="*/ 50362 h 85429"/>
                  <a:gd name="connsiteX12" fmla="*/ 46895 w 47703"/>
                  <a:gd name="connsiteY12" fmla="*/ 73554 h 85429"/>
                  <a:gd name="connsiteX13" fmla="*/ 47081 w 47703"/>
                  <a:gd name="connsiteY13" fmla="*/ 79212 h 85429"/>
                  <a:gd name="connsiteX14" fmla="*/ 47703 w 47703"/>
                  <a:gd name="connsiteY14" fmla="*/ 84062 h 85429"/>
                  <a:gd name="connsiteX15" fmla="*/ 38312 w 47703"/>
                  <a:gd name="connsiteY15" fmla="*/ 84062 h 85429"/>
                  <a:gd name="connsiteX16" fmla="*/ 37441 w 47703"/>
                  <a:gd name="connsiteY16" fmla="*/ 76476 h 85429"/>
                  <a:gd name="connsiteX17" fmla="*/ 37068 w 47703"/>
                  <a:gd name="connsiteY17" fmla="*/ 76476 h 85429"/>
                  <a:gd name="connsiteX18" fmla="*/ 29729 w 47703"/>
                  <a:gd name="connsiteY18" fmla="*/ 83067 h 85429"/>
                  <a:gd name="connsiteX19" fmla="*/ 19280 w 47703"/>
                  <a:gd name="connsiteY19" fmla="*/ 85430 h 85429"/>
                  <a:gd name="connsiteX20" fmla="*/ 12750 w 47703"/>
                  <a:gd name="connsiteY20" fmla="*/ 84621 h 85429"/>
                  <a:gd name="connsiteX21" fmla="*/ 6530 w 47703"/>
                  <a:gd name="connsiteY21" fmla="*/ 81886 h 85429"/>
                  <a:gd name="connsiteX22" fmla="*/ 1866 w 47703"/>
                  <a:gd name="connsiteY22" fmla="*/ 76849 h 85429"/>
                  <a:gd name="connsiteX23" fmla="*/ 0 w 47703"/>
                  <a:gd name="connsiteY23" fmla="*/ 69140 h 85429"/>
                  <a:gd name="connsiteX24" fmla="*/ 3234 w 47703"/>
                  <a:gd name="connsiteY24" fmla="*/ 59564 h 85429"/>
                  <a:gd name="connsiteX25" fmla="*/ 11755 w 47703"/>
                  <a:gd name="connsiteY25" fmla="*/ 54217 h 85429"/>
                  <a:gd name="connsiteX26" fmla="*/ 23634 w 47703"/>
                  <a:gd name="connsiteY26" fmla="*/ 51792 h 85429"/>
                  <a:gd name="connsiteX27" fmla="*/ 36943 w 47703"/>
                  <a:gd name="connsiteY27" fmla="*/ 51233 h 85429"/>
                  <a:gd name="connsiteX28" fmla="*/ 36943 w 47703"/>
                  <a:gd name="connsiteY28" fmla="*/ 49803 h 85429"/>
                  <a:gd name="connsiteX29" fmla="*/ 34394 w 47703"/>
                  <a:gd name="connsiteY29" fmla="*/ 58756 h 85429"/>
                  <a:gd name="connsiteX30" fmla="*/ 26308 w 47703"/>
                  <a:gd name="connsiteY30" fmla="*/ 59067 h 85429"/>
                  <a:gd name="connsiteX31" fmla="*/ 18720 w 47703"/>
                  <a:gd name="connsiteY31" fmla="*/ 60435 h 85429"/>
                  <a:gd name="connsiteX32" fmla="*/ 13061 w 47703"/>
                  <a:gd name="connsiteY32" fmla="*/ 63482 h 85429"/>
                  <a:gd name="connsiteX33" fmla="*/ 10822 w 47703"/>
                  <a:gd name="connsiteY33" fmla="*/ 68829 h 85429"/>
                  <a:gd name="connsiteX34" fmla="*/ 11755 w 47703"/>
                  <a:gd name="connsiteY34" fmla="*/ 72746 h 85429"/>
                  <a:gd name="connsiteX35" fmla="*/ 14305 w 47703"/>
                  <a:gd name="connsiteY35" fmla="*/ 75295 h 85429"/>
                  <a:gd name="connsiteX36" fmla="*/ 17788 w 47703"/>
                  <a:gd name="connsiteY36" fmla="*/ 76725 h 85429"/>
                  <a:gd name="connsiteX37" fmla="*/ 21706 w 47703"/>
                  <a:gd name="connsiteY37" fmla="*/ 77098 h 85429"/>
                  <a:gd name="connsiteX38" fmla="*/ 33087 w 47703"/>
                  <a:gd name="connsiteY38" fmla="*/ 72684 h 85429"/>
                  <a:gd name="connsiteX39" fmla="*/ 37068 w 47703"/>
                  <a:gd name="connsiteY39" fmla="*/ 61554 h 85429"/>
                  <a:gd name="connsiteX40" fmla="*/ 37068 w 47703"/>
                  <a:gd name="connsiteY40" fmla="*/ 58756 h 85429"/>
                  <a:gd name="connsiteX41" fmla="*/ 34518 w 47703"/>
                  <a:gd name="connsiteY41" fmla="*/ 58756 h 85429"/>
                  <a:gd name="connsiteX42" fmla="*/ 36197 w 47703"/>
                  <a:gd name="connsiteY42" fmla="*/ 11005 h 85429"/>
                  <a:gd name="connsiteX43" fmla="*/ 32901 w 47703"/>
                  <a:gd name="connsiteY43" fmla="*/ 18964 h 85429"/>
                  <a:gd name="connsiteX44" fmla="*/ 24878 w 47703"/>
                  <a:gd name="connsiteY44" fmla="*/ 22072 h 85429"/>
                  <a:gd name="connsiteX45" fmla="*/ 20524 w 47703"/>
                  <a:gd name="connsiteY45" fmla="*/ 21202 h 85429"/>
                  <a:gd name="connsiteX46" fmla="*/ 16979 w 47703"/>
                  <a:gd name="connsiteY46" fmla="*/ 18901 h 85429"/>
                  <a:gd name="connsiteX47" fmla="*/ 14554 w 47703"/>
                  <a:gd name="connsiteY47" fmla="*/ 15420 h 85429"/>
                  <a:gd name="connsiteX48" fmla="*/ 13683 w 47703"/>
                  <a:gd name="connsiteY48" fmla="*/ 11067 h 85429"/>
                  <a:gd name="connsiteX49" fmla="*/ 16917 w 47703"/>
                  <a:gd name="connsiteY49" fmla="*/ 3109 h 85429"/>
                  <a:gd name="connsiteX50" fmla="*/ 24878 w 47703"/>
                  <a:gd name="connsiteY50" fmla="*/ 0 h 85429"/>
                  <a:gd name="connsiteX51" fmla="*/ 32901 w 47703"/>
                  <a:gd name="connsiteY51" fmla="*/ 3109 h 85429"/>
                  <a:gd name="connsiteX52" fmla="*/ 36197 w 47703"/>
                  <a:gd name="connsiteY52" fmla="*/ 10943 h 85429"/>
                  <a:gd name="connsiteX53" fmla="*/ 31471 w 47703"/>
                  <a:gd name="connsiteY53" fmla="*/ 11005 h 85429"/>
                  <a:gd name="connsiteX54" fmla="*/ 29543 w 47703"/>
                  <a:gd name="connsiteY54" fmla="*/ 6528 h 85429"/>
                  <a:gd name="connsiteX55" fmla="*/ 24878 w 47703"/>
                  <a:gd name="connsiteY55" fmla="*/ 4725 h 85429"/>
                  <a:gd name="connsiteX56" fmla="*/ 20338 w 47703"/>
                  <a:gd name="connsiteY56" fmla="*/ 6528 h 85429"/>
                  <a:gd name="connsiteX57" fmla="*/ 18410 w 47703"/>
                  <a:gd name="connsiteY57" fmla="*/ 11005 h 85429"/>
                  <a:gd name="connsiteX58" fmla="*/ 20338 w 47703"/>
                  <a:gd name="connsiteY58" fmla="*/ 15544 h 85429"/>
                  <a:gd name="connsiteX59" fmla="*/ 24878 w 47703"/>
                  <a:gd name="connsiteY59" fmla="*/ 17409 h 85429"/>
                  <a:gd name="connsiteX60" fmla="*/ 29543 w 47703"/>
                  <a:gd name="connsiteY60" fmla="*/ 15606 h 85429"/>
                  <a:gd name="connsiteX61" fmla="*/ 31471 w 47703"/>
                  <a:gd name="connsiteY61" fmla="*/ 11005 h 8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7703" h="85429">
                    <a:moveTo>
                      <a:pt x="37006" y="49741"/>
                    </a:moveTo>
                    <a:cubicBezTo>
                      <a:pt x="37006" y="45761"/>
                      <a:pt x="35824" y="42839"/>
                      <a:pt x="33399" y="40974"/>
                    </a:cubicBezTo>
                    <a:cubicBezTo>
                      <a:pt x="31035" y="39046"/>
                      <a:pt x="27863" y="38114"/>
                      <a:pt x="23883" y="38114"/>
                    </a:cubicBezTo>
                    <a:cubicBezTo>
                      <a:pt x="20898" y="38114"/>
                      <a:pt x="18099" y="38673"/>
                      <a:pt x="15424" y="39855"/>
                    </a:cubicBezTo>
                    <a:cubicBezTo>
                      <a:pt x="12750" y="41036"/>
                      <a:pt x="10573" y="42466"/>
                      <a:pt x="8769" y="44269"/>
                    </a:cubicBezTo>
                    <a:lnTo>
                      <a:pt x="3172" y="37554"/>
                    </a:lnTo>
                    <a:cubicBezTo>
                      <a:pt x="5784" y="35067"/>
                      <a:pt x="8956" y="33140"/>
                      <a:pt x="12750" y="31710"/>
                    </a:cubicBezTo>
                    <a:cubicBezTo>
                      <a:pt x="16544" y="30280"/>
                      <a:pt x="20587" y="29596"/>
                      <a:pt x="24878" y="29596"/>
                    </a:cubicBezTo>
                    <a:cubicBezTo>
                      <a:pt x="28672" y="29596"/>
                      <a:pt x="31968" y="30155"/>
                      <a:pt x="34767" y="31212"/>
                    </a:cubicBezTo>
                    <a:cubicBezTo>
                      <a:pt x="37566" y="32269"/>
                      <a:pt x="39867" y="33761"/>
                      <a:pt x="41608" y="35627"/>
                    </a:cubicBezTo>
                    <a:cubicBezTo>
                      <a:pt x="43350" y="37492"/>
                      <a:pt x="44718" y="39668"/>
                      <a:pt x="45589" y="42217"/>
                    </a:cubicBezTo>
                    <a:cubicBezTo>
                      <a:pt x="46459" y="44767"/>
                      <a:pt x="46895" y="47502"/>
                      <a:pt x="46895" y="50362"/>
                    </a:cubicBezTo>
                    <a:lnTo>
                      <a:pt x="46895" y="73554"/>
                    </a:lnTo>
                    <a:cubicBezTo>
                      <a:pt x="46895" y="75357"/>
                      <a:pt x="46895" y="77222"/>
                      <a:pt x="47081" y="79212"/>
                    </a:cubicBezTo>
                    <a:cubicBezTo>
                      <a:pt x="47206" y="81202"/>
                      <a:pt x="47393" y="82818"/>
                      <a:pt x="47703" y="84062"/>
                    </a:cubicBezTo>
                    <a:lnTo>
                      <a:pt x="38312" y="84062"/>
                    </a:lnTo>
                    <a:cubicBezTo>
                      <a:pt x="37752" y="81513"/>
                      <a:pt x="37441" y="78963"/>
                      <a:pt x="37441" y="76476"/>
                    </a:cubicBezTo>
                    <a:lnTo>
                      <a:pt x="37068" y="76476"/>
                    </a:lnTo>
                    <a:cubicBezTo>
                      <a:pt x="35140" y="79336"/>
                      <a:pt x="32652" y="81513"/>
                      <a:pt x="29729" y="83067"/>
                    </a:cubicBezTo>
                    <a:cubicBezTo>
                      <a:pt x="26806" y="84621"/>
                      <a:pt x="23323" y="85430"/>
                      <a:pt x="19280" y="85430"/>
                    </a:cubicBezTo>
                    <a:cubicBezTo>
                      <a:pt x="17166" y="85430"/>
                      <a:pt x="14989" y="85181"/>
                      <a:pt x="12750" y="84621"/>
                    </a:cubicBezTo>
                    <a:cubicBezTo>
                      <a:pt x="10449" y="84062"/>
                      <a:pt x="8396" y="83129"/>
                      <a:pt x="6530" y="81886"/>
                    </a:cubicBezTo>
                    <a:cubicBezTo>
                      <a:pt x="4665" y="80642"/>
                      <a:pt x="3110" y="78963"/>
                      <a:pt x="1866" y="76849"/>
                    </a:cubicBezTo>
                    <a:cubicBezTo>
                      <a:pt x="622" y="74735"/>
                      <a:pt x="0" y="72186"/>
                      <a:pt x="0" y="69140"/>
                    </a:cubicBezTo>
                    <a:cubicBezTo>
                      <a:pt x="0" y="65098"/>
                      <a:pt x="1057" y="61927"/>
                      <a:pt x="3234" y="59564"/>
                    </a:cubicBezTo>
                    <a:cubicBezTo>
                      <a:pt x="5411" y="57202"/>
                      <a:pt x="8210" y="55399"/>
                      <a:pt x="11755" y="54217"/>
                    </a:cubicBezTo>
                    <a:cubicBezTo>
                      <a:pt x="15238" y="52974"/>
                      <a:pt x="19218" y="52166"/>
                      <a:pt x="23634" y="51792"/>
                    </a:cubicBezTo>
                    <a:cubicBezTo>
                      <a:pt x="28050" y="51419"/>
                      <a:pt x="32466" y="51233"/>
                      <a:pt x="36943" y="51233"/>
                    </a:cubicBezTo>
                    <a:lnTo>
                      <a:pt x="36943" y="49803"/>
                    </a:lnTo>
                    <a:close/>
                    <a:moveTo>
                      <a:pt x="34394" y="58756"/>
                    </a:moveTo>
                    <a:cubicBezTo>
                      <a:pt x="31782" y="58756"/>
                      <a:pt x="29107" y="58881"/>
                      <a:pt x="26308" y="59067"/>
                    </a:cubicBezTo>
                    <a:cubicBezTo>
                      <a:pt x="23510" y="59254"/>
                      <a:pt x="20960" y="59751"/>
                      <a:pt x="18720" y="60435"/>
                    </a:cubicBezTo>
                    <a:cubicBezTo>
                      <a:pt x="16419" y="61119"/>
                      <a:pt x="14554" y="62114"/>
                      <a:pt x="13061" y="63482"/>
                    </a:cubicBezTo>
                    <a:cubicBezTo>
                      <a:pt x="11568" y="64849"/>
                      <a:pt x="10822" y="66590"/>
                      <a:pt x="10822" y="68829"/>
                    </a:cubicBezTo>
                    <a:cubicBezTo>
                      <a:pt x="10822" y="70383"/>
                      <a:pt x="11133" y="71689"/>
                      <a:pt x="11755" y="72746"/>
                    </a:cubicBezTo>
                    <a:cubicBezTo>
                      <a:pt x="12377" y="73803"/>
                      <a:pt x="13247" y="74673"/>
                      <a:pt x="14305" y="75295"/>
                    </a:cubicBezTo>
                    <a:cubicBezTo>
                      <a:pt x="15362" y="75979"/>
                      <a:pt x="16482" y="76414"/>
                      <a:pt x="17788" y="76725"/>
                    </a:cubicBezTo>
                    <a:cubicBezTo>
                      <a:pt x="19094" y="77036"/>
                      <a:pt x="20338" y="77098"/>
                      <a:pt x="21706" y="77098"/>
                    </a:cubicBezTo>
                    <a:cubicBezTo>
                      <a:pt x="26619" y="77098"/>
                      <a:pt x="30413" y="75606"/>
                      <a:pt x="33087" y="72684"/>
                    </a:cubicBezTo>
                    <a:cubicBezTo>
                      <a:pt x="35762" y="69761"/>
                      <a:pt x="37068" y="66031"/>
                      <a:pt x="37068" y="61554"/>
                    </a:cubicBezTo>
                    <a:lnTo>
                      <a:pt x="37068" y="58756"/>
                    </a:lnTo>
                    <a:lnTo>
                      <a:pt x="34518" y="58756"/>
                    </a:lnTo>
                    <a:close/>
                    <a:moveTo>
                      <a:pt x="36197" y="11005"/>
                    </a:moveTo>
                    <a:cubicBezTo>
                      <a:pt x="36197" y="14238"/>
                      <a:pt x="35078" y="16850"/>
                      <a:pt x="32901" y="18964"/>
                    </a:cubicBezTo>
                    <a:cubicBezTo>
                      <a:pt x="30724" y="21078"/>
                      <a:pt x="28050" y="22072"/>
                      <a:pt x="24878" y="22072"/>
                    </a:cubicBezTo>
                    <a:cubicBezTo>
                      <a:pt x="23323" y="22072"/>
                      <a:pt x="21830" y="21824"/>
                      <a:pt x="20524" y="21202"/>
                    </a:cubicBezTo>
                    <a:cubicBezTo>
                      <a:pt x="19156" y="20642"/>
                      <a:pt x="17974" y="19896"/>
                      <a:pt x="16979" y="18901"/>
                    </a:cubicBezTo>
                    <a:cubicBezTo>
                      <a:pt x="15984" y="17907"/>
                      <a:pt x="15175" y="16787"/>
                      <a:pt x="14554" y="15420"/>
                    </a:cubicBezTo>
                    <a:cubicBezTo>
                      <a:pt x="13932" y="14052"/>
                      <a:pt x="13683" y="12622"/>
                      <a:pt x="13683" y="11067"/>
                    </a:cubicBezTo>
                    <a:cubicBezTo>
                      <a:pt x="13683" y="7834"/>
                      <a:pt x="14740" y="5223"/>
                      <a:pt x="16917" y="3109"/>
                    </a:cubicBezTo>
                    <a:cubicBezTo>
                      <a:pt x="19094" y="995"/>
                      <a:pt x="21706" y="0"/>
                      <a:pt x="24878" y="0"/>
                    </a:cubicBezTo>
                    <a:cubicBezTo>
                      <a:pt x="28050" y="0"/>
                      <a:pt x="30662" y="1057"/>
                      <a:pt x="32901" y="3109"/>
                    </a:cubicBezTo>
                    <a:cubicBezTo>
                      <a:pt x="35078" y="5223"/>
                      <a:pt x="36197" y="7834"/>
                      <a:pt x="36197" y="10943"/>
                    </a:cubicBezTo>
                    <a:close/>
                    <a:moveTo>
                      <a:pt x="31471" y="11005"/>
                    </a:moveTo>
                    <a:cubicBezTo>
                      <a:pt x="31471" y="9202"/>
                      <a:pt x="30849" y="7710"/>
                      <a:pt x="29543" y="6528"/>
                    </a:cubicBezTo>
                    <a:cubicBezTo>
                      <a:pt x="28236" y="5347"/>
                      <a:pt x="26682" y="4725"/>
                      <a:pt x="24878" y="4725"/>
                    </a:cubicBezTo>
                    <a:cubicBezTo>
                      <a:pt x="23074" y="4725"/>
                      <a:pt x="21644" y="5347"/>
                      <a:pt x="20338" y="6528"/>
                    </a:cubicBezTo>
                    <a:cubicBezTo>
                      <a:pt x="19032" y="7710"/>
                      <a:pt x="18410" y="9202"/>
                      <a:pt x="18410" y="11005"/>
                    </a:cubicBezTo>
                    <a:cubicBezTo>
                      <a:pt x="18410" y="12808"/>
                      <a:pt x="19032" y="14300"/>
                      <a:pt x="20338" y="15544"/>
                    </a:cubicBezTo>
                    <a:cubicBezTo>
                      <a:pt x="21644" y="16787"/>
                      <a:pt x="23136" y="17409"/>
                      <a:pt x="24878" y="17409"/>
                    </a:cubicBezTo>
                    <a:cubicBezTo>
                      <a:pt x="26619" y="17409"/>
                      <a:pt x="28236" y="16787"/>
                      <a:pt x="29543" y="15606"/>
                    </a:cubicBezTo>
                    <a:cubicBezTo>
                      <a:pt x="30849" y="14425"/>
                      <a:pt x="31471" y="12870"/>
                      <a:pt x="31471" y="11005"/>
                    </a:cubicBezTo>
                    <a:close/>
                  </a:path>
                </a:pathLst>
              </a:custGeom>
              <a:solidFill>
                <a:srgbClr val="231F20"/>
              </a:solidFill>
              <a:ln w="6214" cap="flat">
                <a:noFill/>
                <a:prstDash val="solid"/>
                <a:miter/>
              </a:ln>
            </p:spPr>
            <p:txBody>
              <a:bodyPr rtlCol="0" anchor="ctr"/>
              <a:lstStyle/>
              <a:p>
                <a:endParaRPr lang="nb-NO"/>
              </a:p>
            </p:txBody>
          </p:sp>
          <p:sp>
            <p:nvSpPr>
              <p:cNvPr id="50" name="Freeform 49">
                <a:extLst>
                  <a:ext uri="{FF2B5EF4-FFF2-40B4-BE49-F238E27FC236}">
                    <a16:creationId xmlns:a16="http://schemas.microsoft.com/office/drawing/2014/main" id="{A7959AE3-3FD6-2EE7-0FBE-5CA28FDAACD3}"/>
                  </a:ext>
                </a:extLst>
              </p:cNvPr>
              <p:cNvSpPr/>
              <p:nvPr/>
            </p:nvSpPr>
            <p:spPr>
              <a:xfrm>
                <a:off x="6496284" y="655458"/>
                <a:ext cx="31097" cy="54403"/>
              </a:xfrm>
              <a:custGeom>
                <a:avLst/>
                <a:gdLst>
                  <a:gd name="connsiteX0" fmla="*/ 311 w 31097"/>
                  <a:gd name="connsiteY0" fmla="*/ 7337 h 54403"/>
                  <a:gd name="connsiteX1" fmla="*/ 0 w 31097"/>
                  <a:gd name="connsiteY1" fmla="*/ 1430 h 54403"/>
                  <a:gd name="connsiteX2" fmla="*/ 9951 w 31097"/>
                  <a:gd name="connsiteY2" fmla="*/ 1430 h 54403"/>
                  <a:gd name="connsiteX3" fmla="*/ 10262 w 31097"/>
                  <a:gd name="connsiteY3" fmla="*/ 6093 h 54403"/>
                  <a:gd name="connsiteX4" fmla="*/ 10387 w 31097"/>
                  <a:gd name="connsiteY4" fmla="*/ 10383 h 54403"/>
                  <a:gd name="connsiteX5" fmla="*/ 10698 w 31097"/>
                  <a:gd name="connsiteY5" fmla="*/ 10383 h 54403"/>
                  <a:gd name="connsiteX6" fmla="*/ 17228 w 31097"/>
                  <a:gd name="connsiteY6" fmla="*/ 2860 h 54403"/>
                  <a:gd name="connsiteX7" fmla="*/ 26930 w 31097"/>
                  <a:gd name="connsiteY7" fmla="*/ 0 h 54403"/>
                  <a:gd name="connsiteX8" fmla="*/ 31097 w 31097"/>
                  <a:gd name="connsiteY8" fmla="*/ 435 h 54403"/>
                  <a:gd name="connsiteX9" fmla="*/ 30662 w 31097"/>
                  <a:gd name="connsiteY9" fmla="*/ 10197 h 54403"/>
                  <a:gd name="connsiteX10" fmla="*/ 25873 w 31097"/>
                  <a:gd name="connsiteY10" fmla="*/ 9637 h 54403"/>
                  <a:gd name="connsiteX11" fmla="*/ 19281 w 31097"/>
                  <a:gd name="connsiteY11" fmla="*/ 11005 h 54403"/>
                  <a:gd name="connsiteX12" fmla="*/ 14616 w 31097"/>
                  <a:gd name="connsiteY12" fmla="*/ 14736 h 54403"/>
                  <a:gd name="connsiteX13" fmla="*/ 11879 w 31097"/>
                  <a:gd name="connsiteY13" fmla="*/ 20145 h 54403"/>
                  <a:gd name="connsiteX14" fmla="*/ 11009 w 31097"/>
                  <a:gd name="connsiteY14" fmla="*/ 26549 h 54403"/>
                  <a:gd name="connsiteX15" fmla="*/ 11009 w 31097"/>
                  <a:gd name="connsiteY15" fmla="*/ 54404 h 54403"/>
                  <a:gd name="connsiteX16" fmla="*/ 498 w 31097"/>
                  <a:gd name="connsiteY16" fmla="*/ 54404 h 54403"/>
                  <a:gd name="connsiteX17" fmla="*/ 498 w 31097"/>
                  <a:gd name="connsiteY17" fmla="*/ 12746 h 54403"/>
                  <a:gd name="connsiteX18" fmla="*/ 373 w 31097"/>
                  <a:gd name="connsiteY18" fmla="*/ 7275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97" h="54403">
                    <a:moveTo>
                      <a:pt x="311" y="7337"/>
                    </a:moveTo>
                    <a:cubicBezTo>
                      <a:pt x="249" y="5098"/>
                      <a:pt x="125" y="3109"/>
                      <a:pt x="0" y="1430"/>
                    </a:cubicBezTo>
                    <a:lnTo>
                      <a:pt x="9951" y="1430"/>
                    </a:lnTo>
                    <a:cubicBezTo>
                      <a:pt x="10076" y="2798"/>
                      <a:pt x="10200" y="4352"/>
                      <a:pt x="10262" y="6093"/>
                    </a:cubicBezTo>
                    <a:cubicBezTo>
                      <a:pt x="10325" y="7834"/>
                      <a:pt x="10387" y="9264"/>
                      <a:pt x="10387" y="10383"/>
                    </a:cubicBezTo>
                    <a:lnTo>
                      <a:pt x="10698" y="10383"/>
                    </a:lnTo>
                    <a:cubicBezTo>
                      <a:pt x="12190" y="7275"/>
                      <a:pt x="14367" y="4725"/>
                      <a:pt x="17228" y="2860"/>
                    </a:cubicBezTo>
                    <a:cubicBezTo>
                      <a:pt x="20089" y="933"/>
                      <a:pt x="23323" y="0"/>
                      <a:pt x="26930" y="0"/>
                    </a:cubicBezTo>
                    <a:cubicBezTo>
                      <a:pt x="28548" y="0"/>
                      <a:pt x="29978" y="124"/>
                      <a:pt x="31097" y="435"/>
                    </a:cubicBezTo>
                    <a:lnTo>
                      <a:pt x="30662" y="10197"/>
                    </a:lnTo>
                    <a:cubicBezTo>
                      <a:pt x="29169" y="9824"/>
                      <a:pt x="27552" y="9637"/>
                      <a:pt x="25873" y="9637"/>
                    </a:cubicBezTo>
                    <a:cubicBezTo>
                      <a:pt x="23323" y="9637"/>
                      <a:pt x="21146" y="10135"/>
                      <a:pt x="19281" y="11005"/>
                    </a:cubicBezTo>
                    <a:cubicBezTo>
                      <a:pt x="17414" y="11938"/>
                      <a:pt x="15860" y="13181"/>
                      <a:pt x="14616" y="14736"/>
                    </a:cubicBezTo>
                    <a:cubicBezTo>
                      <a:pt x="13372" y="16290"/>
                      <a:pt x="12439" y="18093"/>
                      <a:pt x="11879" y="20145"/>
                    </a:cubicBezTo>
                    <a:cubicBezTo>
                      <a:pt x="11319" y="22197"/>
                      <a:pt x="11009" y="24311"/>
                      <a:pt x="11009" y="26549"/>
                    </a:cubicBezTo>
                    <a:lnTo>
                      <a:pt x="11009" y="54404"/>
                    </a:lnTo>
                    <a:lnTo>
                      <a:pt x="498" y="54404"/>
                    </a:lnTo>
                    <a:lnTo>
                      <a:pt x="498" y="12746"/>
                    </a:lnTo>
                    <a:cubicBezTo>
                      <a:pt x="498" y="11316"/>
                      <a:pt x="498" y="9513"/>
                      <a:pt x="373" y="7275"/>
                    </a:cubicBezTo>
                    <a:close/>
                  </a:path>
                </a:pathLst>
              </a:custGeom>
              <a:solidFill>
                <a:srgbClr val="231F20"/>
              </a:solidFill>
              <a:ln w="6214" cap="flat">
                <a:noFill/>
                <a:prstDash val="solid"/>
                <a:miter/>
              </a:ln>
            </p:spPr>
            <p:txBody>
              <a:bodyPr rtlCol="0" anchor="ctr"/>
              <a:lstStyle/>
              <a:p>
                <a:endParaRPr lang="nb-NO"/>
              </a:p>
            </p:txBody>
          </p:sp>
          <p:sp>
            <p:nvSpPr>
              <p:cNvPr id="51" name="Freeform 50">
                <a:extLst>
                  <a:ext uri="{FF2B5EF4-FFF2-40B4-BE49-F238E27FC236}">
                    <a16:creationId xmlns:a16="http://schemas.microsoft.com/office/drawing/2014/main" id="{F5D4E0E6-3DA1-75DA-364F-80DF9B0CAB41}"/>
                  </a:ext>
                </a:extLst>
              </p:cNvPr>
              <p:cNvSpPr/>
              <p:nvPr/>
            </p:nvSpPr>
            <p:spPr>
              <a:xfrm>
                <a:off x="6565196" y="655458"/>
                <a:ext cx="56223" cy="81326"/>
              </a:xfrm>
              <a:custGeom>
                <a:avLst/>
                <a:gdLst>
                  <a:gd name="connsiteX0" fmla="*/ 10511 w 56223"/>
                  <a:gd name="connsiteY0" fmla="*/ 81326 h 81326"/>
                  <a:gd name="connsiteX1" fmla="*/ 0 w 56223"/>
                  <a:gd name="connsiteY1" fmla="*/ 81326 h 81326"/>
                  <a:gd name="connsiteX2" fmla="*/ 0 w 56223"/>
                  <a:gd name="connsiteY2" fmla="*/ 1430 h 81326"/>
                  <a:gd name="connsiteX3" fmla="*/ 10324 w 56223"/>
                  <a:gd name="connsiteY3" fmla="*/ 1430 h 81326"/>
                  <a:gd name="connsiteX4" fmla="*/ 10324 w 56223"/>
                  <a:gd name="connsiteY4" fmla="*/ 9699 h 81326"/>
                  <a:gd name="connsiteX5" fmla="*/ 10635 w 56223"/>
                  <a:gd name="connsiteY5" fmla="*/ 9699 h 81326"/>
                  <a:gd name="connsiteX6" fmla="*/ 18161 w 56223"/>
                  <a:gd name="connsiteY6" fmla="*/ 2736 h 81326"/>
                  <a:gd name="connsiteX7" fmla="*/ 29729 w 56223"/>
                  <a:gd name="connsiteY7" fmla="*/ 0 h 81326"/>
                  <a:gd name="connsiteX8" fmla="*/ 40489 w 56223"/>
                  <a:gd name="connsiteY8" fmla="*/ 2114 h 81326"/>
                  <a:gd name="connsiteX9" fmla="*/ 48885 w 56223"/>
                  <a:gd name="connsiteY9" fmla="*/ 8021 h 81326"/>
                  <a:gd name="connsiteX10" fmla="*/ 54296 w 56223"/>
                  <a:gd name="connsiteY10" fmla="*/ 16912 h 81326"/>
                  <a:gd name="connsiteX11" fmla="*/ 56224 w 56223"/>
                  <a:gd name="connsiteY11" fmla="*/ 27793 h 81326"/>
                  <a:gd name="connsiteX12" fmla="*/ 54296 w 56223"/>
                  <a:gd name="connsiteY12" fmla="*/ 38736 h 81326"/>
                  <a:gd name="connsiteX13" fmla="*/ 48947 w 56223"/>
                  <a:gd name="connsiteY13" fmla="*/ 47689 h 81326"/>
                  <a:gd name="connsiteX14" fmla="*/ 40551 w 56223"/>
                  <a:gd name="connsiteY14" fmla="*/ 53658 h 81326"/>
                  <a:gd name="connsiteX15" fmla="*/ 29480 w 56223"/>
                  <a:gd name="connsiteY15" fmla="*/ 55834 h 81326"/>
                  <a:gd name="connsiteX16" fmla="*/ 18783 w 56223"/>
                  <a:gd name="connsiteY16" fmla="*/ 53347 h 81326"/>
                  <a:gd name="connsiteX17" fmla="*/ 10884 w 56223"/>
                  <a:gd name="connsiteY17" fmla="*/ 46383 h 81326"/>
                  <a:gd name="connsiteX18" fmla="*/ 10573 w 56223"/>
                  <a:gd name="connsiteY18" fmla="*/ 46383 h 81326"/>
                  <a:gd name="connsiteX19" fmla="*/ 10573 w 56223"/>
                  <a:gd name="connsiteY19" fmla="*/ 81202 h 81326"/>
                  <a:gd name="connsiteX20" fmla="*/ 45464 w 56223"/>
                  <a:gd name="connsiteY20" fmla="*/ 27855 h 81326"/>
                  <a:gd name="connsiteX21" fmla="*/ 44345 w 56223"/>
                  <a:gd name="connsiteY21" fmla="*/ 20705 h 81326"/>
                  <a:gd name="connsiteX22" fmla="*/ 40986 w 56223"/>
                  <a:gd name="connsiteY22" fmla="*/ 14549 h 81326"/>
                  <a:gd name="connsiteX23" fmla="*/ 35451 w 56223"/>
                  <a:gd name="connsiteY23" fmla="*/ 10321 h 81326"/>
                  <a:gd name="connsiteX24" fmla="*/ 27801 w 56223"/>
                  <a:gd name="connsiteY24" fmla="*/ 8767 h 81326"/>
                  <a:gd name="connsiteX25" fmla="*/ 20462 w 56223"/>
                  <a:gd name="connsiteY25" fmla="*/ 10321 h 81326"/>
                  <a:gd name="connsiteX26" fmla="*/ 14802 w 56223"/>
                  <a:gd name="connsiteY26" fmla="*/ 14549 h 81326"/>
                  <a:gd name="connsiteX27" fmla="*/ 11195 w 56223"/>
                  <a:gd name="connsiteY27" fmla="*/ 20705 h 81326"/>
                  <a:gd name="connsiteX28" fmla="*/ 9889 w 56223"/>
                  <a:gd name="connsiteY28" fmla="*/ 27979 h 81326"/>
                  <a:gd name="connsiteX29" fmla="*/ 11195 w 56223"/>
                  <a:gd name="connsiteY29" fmla="*/ 35254 h 81326"/>
                  <a:gd name="connsiteX30" fmla="*/ 14802 w 56223"/>
                  <a:gd name="connsiteY30" fmla="*/ 41347 h 81326"/>
                  <a:gd name="connsiteX31" fmla="*/ 20462 w 56223"/>
                  <a:gd name="connsiteY31" fmla="*/ 45513 h 81326"/>
                  <a:gd name="connsiteX32" fmla="*/ 27801 w 56223"/>
                  <a:gd name="connsiteY32" fmla="*/ 47067 h 81326"/>
                  <a:gd name="connsiteX33" fmla="*/ 35451 w 56223"/>
                  <a:gd name="connsiteY33" fmla="*/ 45451 h 81326"/>
                  <a:gd name="connsiteX34" fmla="*/ 40986 w 56223"/>
                  <a:gd name="connsiteY34" fmla="*/ 41160 h 81326"/>
                  <a:gd name="connsiteX35" fmla="*/ 44345 w 56223"/>
                  <a:gd name="connsiteY35" fmla="*/ 35005 h 81326"/>
                  <a:gd name="connsiteX36" fmla="*/ 45464 w 56223"/>
                  <a:gd name="connsiteY36" fmla="*/ 27855 h 8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223" h="81326">
                    <a:moveTo>
                      <a:pt x="10511" y="81326"/>
                    </a:moveTo>
                    <a:lnTo>
                      <a:pt x="0" y="81326"/>
                    </a:lnTo>
                    <a:lnTo>
                      <a:pt x="0" y="1430"/>
                    </a:lnTo>
                    <a:lnTo>
                      <a:pt x="10324" y="1430"/>
                    </a:lnTo>
                    <a:lnTo>
                      <a:pt x="10324" y="9699"/>
                    </a:lnTo>
                    <a:lnTo>
                      <a:pt x="10635" y="9699"/>
                    </a:lnTo>
                    <a:cubicBezTo>
                      <a:pt x="12377" y="6839"/>
                      <a:pt x="14865" y="4539"/>
                      <a:pt x="18161" y="2736"/>
                    </a:cubicBezTo>
                    <a:cubicBezTo>
                      <a:pt x="21457" y="933"/>
                      <a:pt x="25313" y="0"/>
                      <a:pt x="29729" y="0"/>
                    </a:cubicBezTo>
                    <a:cubicBezTo>
                      <a:pt x="33647" y="0"/>
                      <a:pt x="37255" y="684"/>
                      <a:pt x="40489" y="2114"/>
                    </a:cubicBezTo>
                    <a:cubicBezTo>
                      <a:pt x="43723" y="3544"/>
                      <a:pt x="46522" y="5534"/>
                      <a:pt x="48885" y="8021"/>
                    </a:cubicBezTo>
                    <a:cubicBezTo>
                      <a:pt x="51248" y="10508"/>
                      <a:pt x="53052" y="13492"/>
                      <a:pt x="54296" y="16912"/>
                    </a:cubicBezTo>
                    <a:cubicBezTo>
                      <a:pt x="55540" y="20332"/>
                      <a:pt x="56224" y="23938"/>
                      <a:pt x="56224" y="27793"/>
                    </a:cubicBezTo>
                    <a:cubicBezTo>
                      <a:pt x="56224" y="31648"/>
                      <a:pt x="55602" y="35316"/>
                      <a:pt x="54296" y="38736"/>
                    </a:cubicBezTo>
                    <a:cubicBezTo>
                      <a:pt x="53052" y="42155"/>
                      <a:pt x="51248" y="45140"/>
                      <a:pt x="48947" y="47689"/>
                    </a:cubicBezTo>
                    <a:cubicBezTo>
                      <a:pt x="46646" y="50238"/>
                      <a:pt x="43847" y="52228"/>
                      <a:pt x="40551" y="53658"/>
                    </a:cubicBezTo>
                    <a:cubicBezTo>
                      <a:pt x="37255" y="55088"/>
                      <a:pt x="33585" y="55834"/>
                      <a:pt x="29480" y="55834"/>
                    </a:cubicBezTo>
                    <a:cubicBezTo>
                      <a:pt x="25686" y="55834"/>
                      <a:pt x="22079" y="55026"/>
                      <a:pt x="18783" y="53347"/>
                    </a:cubicBezTo>
                    <a:cubicBezTo>
                      <a:pt x="15424" y="51730"/>
                      <a:pt x="12812" y="49368"/>
                      <a:pt x="10884" y="46383"/>
                    </a:cubicBezTo>
                    <a:lnTo>
                      <a:pt x="10573" y="46383"/>
                    </a:lnTo>
                    <a:lnTo>
                      <a:pt x="10573" y="81202"/>
                    </a:lnTo>
                    <a:close/>
                    <a:moveTo>
                      <a:pt x="45464" y="27855"/>
                    </a:moveTo>
                    <a:cubicBezTo>
                      <a:pt x="45464" y="25368"/>
                      <a:pt x="45091" y="23005"/>
                      <a:pt x="44345" y="20705"/>
                    </a:cubicBezTo>
                    <a:cubicBezTo>
                      <a:pt x="43599" y="18404"/>
                      <a:pt x="42479" y="16352"/>
                      <a:pt x="40986" y="14549"/>
                    </a:cubicBezTo>
                    <a:cubicBezTo>
                      <a:pt x="39493" y="12746"/>
                      <a:pt x="37628" y="11316"/>
                      <a:pt x="35451" y="10321"/>
                    </a:cubicBezTo>
                    <a:cubicBezTo>
                      <a:pt x="33274" y="9264"/>
                      <a:pt x="30662" y="8767"/>
                      <a:pt x="27801" y="8767"/>
                    </a:cubicBezTo>
                    <a:cubicBezTo>
                      <a:pt x="25127" y="8767"/>
                      <a:pt x="22639" y="9264"/>
                      <a:pt x="20462" y="10321"/>
                    </a:cubicBezTo>
                    <a:cubicBezTo>
                      <a:pt x="18285" y="11378"/>
                      <a:pt x="16357" y="12808"/>
                      <a:pt x="14802" y="14549"/>
                    </a:cubicBezTo>
                    <a:cubicBezTo>
                      <a:pt x="13247" y="16290"/>
                      <a:pt x="12004" y="18404"/>
                      <a:pt x="11195" y="20705"/>
                    </a:cubicBezTo>
                    <a:cubicBezTo>
                      <a:pt x="10386" y="23005"/>
                      <a:pt x="9889" y="25430"/>
                      <a:pt x="9889" y="27979"/>
                    </a:cubicBezTo>
                    <a:cubicBezTo>
                      <a:pt x="9889" y="30528"/>
                      <a:pt x="10324" y="32953"/>
                      <a:pt x="11195" y="35254"/>
                    </a:cubicBezTo>
                    <a:cubicBezTo>
                      <a:pt x="12066" y="37554"/>
                      <a:pt x="13247" y="39606"/>
                      <a:pt x="14802" y="41347"/>
                    </a:cubicBezTo>
                    <a:cubicBezTo>
                      <a:pt x="16357" y="43088"/>
                      <a:pt x="18223" y="44518"/>
                      <a:pt x="20462" y="45513"/>
                    </a:cubicBezTo>
                    <a:cubicBezTo>
                      <a:pt x="22639" y="46570"/>
                      <a:pt x="25127" y="47067"/>
                      <a:pt x="27801" y="47067"/>
                    </a:cubicBezTo>
                    <a:cubicBezTo>
                      <a:pt x="30724" y="47067"/>
                      <a:pt x="33274" y="46508"/>
                      <a:pt x="35451" y="45451"/>
                    </a:cubicBezTo>
                    <a:cubicBezTo>
                      <a:pt x="37628" y="44394"/>
                      <a:pt x="39493" y="42964"/>
                      <a:pt x="40986" y="41160"/>
                    </a:cubicBezTo>
                    <a:cubicBezTo>
                      <a:pt x="42479" y="39357"/>
                      <a:pt x="43599" y="37306"/>
                      <a:pt x="44345" y="35005"/>
                    </a:cubicBezTo>
                    <a:cubicBezTo>
                      <a:pt x="45091" y="32705"/>
                      <a:pt x="45464" y="30280"/>
                      <a:pt x="45464" y="27855"/>
                    </a:cubicBezTo>
                    <a:close/>
                  </a:path>
                </a:pathLst>
              </a:custGeom>
              <a:solidFill>
                <a:srgbClr val="231F20"/>
              </a:solidFill>
              <a:ln w="6214" cap="flat">
                <a:noFill/>
                <a:prstDash val="solid"/>
                <a:miter/>
              </a:ln>
            </p:spPr>
            <p:txBody>
              <a:bodyPr rtlCol="0" anchor="ctr"/>
              <a:lstStyle/>
              <a:p>
                <a:endParaRPr lang="nb-NO"/>
              </a:p>
            </p:txBody>
          </p:sp>
          <p:sp>
            <p:nvSpPr>
              <p:cNvPr id="52" name="Freeform 51">
                <a:extLst>
                  <a:ext uri="{FF2B5EF4-FFF2-40B4-BE49-F238E27FC236}">
                    <a16:creationId xmlns:a16="http://schemas.microsoft.com/office/drawing/2014/main" id="{F6F17DF1-F5ED-398D-321B-41CD311102C8}"/>
                  </a:ext>
                </a:extLst>
              </p:cNvPr>
              <p:cNvSpPr/>
              <p:nvPr/>
            </p:nvSpPr>
            <p:spPr>
              <a:xfrm>
                <a:off x="6632304" y="655458"/>
                <a:ext cx="47765" cy="55833"/>
              </a:xfrm>
              <a:custGeom>
                <a:avLst/>
                <a:gdLst>
                  <a:gd name="connsiteX0" fmla="*/ 36881 w 47765"/>
                  <a:gd name="connsiteY0" fmla="*/ 20145 h 55833"/>
                  <a:gd name="connsiteX1" fmla="*/ 33274 w 47765"/>
                  <a:gd name="connsiteY1" fmla="*/ 11378 h 55833"/>
                  <a:gd name="connsiteX2" fmla="*/ 23758 w 47765"/>
                  <a:gd name="connsiteY2" fmla="*/ 8518 h 55833"/>
                  <a:gd name="connsiteX3" fmla="*/ 15300 w 47765"/>
                  <a:gd name="connsiteY3" fmla="*/ 10259 h 55833"/>
                  <a:gd name="connsiteX4" fmla="*/ 8645 w 47765"/>
                  <a:gd name="connsiteY4" fmla="*/ 14674 h 55833"/>
                  <a:gd name="connsiteX5" fmla="*/ 3047 w 47765"/>
                  <a:gd name="connsiteY5" fmla="*/ 7959 h 55833"/>
                  <a:gd name="connsiteX6" fmla="*/ 12626 w 47765"/>
                  <a:gd name="connsiteY6" fmla="*/ 2114 h 55833"/>
                  <a:gd name="connsiteX7" fmla="*/ 24754 w 47765"/>
                  <a:gd name="connsiteY7" fmla="*/ 0 h 55833"/>
                  <a:gd name="connsiteX8" fmla="*/ 34642 w 47765"/>
                  <a:gd name="connsiteY8" fmla="*/ 1617 h 55833"/>
                  <a:gd name="connsiteX9" fmla="*/ 41546 w 47765"/>
                  <a:gd name="connsiteY9" fmla="*/ 6031 h 55833"/>
                  <a:gd name="connsiteX10" fmla="*/ 45589 w 47765"/>
                  <a:gd name="connsiteY10" fmla="*/ 12622 h 55833"/>
                  <a:gd name="connsiteX11" fmla="*/ 46957 w 47765"/>
                  <a:gd name="connsiteY11" fmla="*/ 20767 h 55833"/>
                  <a:gd name="connsiteX12" fmla="*/ 46957 w 47765"/>
                  <a:gd name="connsiteY12" fmla="*/ 43958 h 55833"/>
                  <a:gd name="connsiteX13" fmla="*/ 47144 w 47765"/>
                  <a:gd name="connsiteY13" fmla="*/ 49616 h 55833"/>
                  <a:gd name="connsiteX14" fmla="*/ 47765 w 47765"/>
                  <a:gd name="connsiteY14" fmla="*/ 54466 h 55833"/>
                  <a:gd name="connsiteX15" fmla="*/ 38250 w 47765"/>
                  <a:gd name="connsiteY15" fmla="*/ 54466 h 55833"/>
                  <a:gd name="connsiteX16" fmla="*/ 37379 w 47765"/>
                  <a:gd name="connsiteY16" fmla="*/ 46881 h 55833"/>
                  <a:gd name="connsiteX17" fmla="*/ 37068 w 47765"/>
                  <a:gd name="connsiteY17" fmla="*/ 46881 h 55833"/>
                  <a:gd name="connsiteX18" fmla="*/ 29729 w 47765"/>
                  <a:gd name="connsiteY18" fmla="*/ 53471 h 55833"/>
                  <a:gd name="connsiteX19" fmla="*/ 19281 w 47765"/>
                  <a:gd name="connsiteY19" fmla="*/ 55834 h 55833"/>
                  <a:gd name="connsiteX20" fmla="*/ 12750 w 47765"/>
                  <a:gd name="connsiteY20" fmla="*/ 55026 h 55833"/>
                  <a:gd name="connsiteX21" fmla="*/ 6531 w 47765"/>
                  <a:gd name="connsiteY21" fmla="*/ 52290 h 55833"/>
                  <a:gd name="connsiteX22" fmla="*/ 1866 w 47765"/>
                  <a:gd name="connsiteY22" fmla="*/ 47254 h 55833"/>
                  <a:gd name="connsiteX23" fmla="*/ 0 w 47765"/>
                  <a:gd name="connsiteY23" fmla="*/ 39544 h 55833"/>
                  <a:gd name="connsiteX24" fmla="*/ 3234 w 47765"/>
                  <a:gd name="connsiteY24" fmla="*/ 29969 h 55833"/>
                  <a:gd name="connsiteX25" fmla="*/ 11755 w 47765"/>
                  <a:gd name="connsiteY25" fmla="*/ 24622 h 55833"/>
                  <a:gd name="connsiteX26" fmla="*/ 23634 w 47765"/>
                  <a:gd name="connsiteY26" fmla="*/ 22197 h 55833"/>
                  <a:gd name="connsiteX27" fmla="*/ 36944 w 47765"/>
                  <a:gd name="connsiteY27" fmla="*/ 21637 h 55833"/>
                  <a:gd name="connsiteX28" fmla="*/ 36944 w 47765"/>
                  <a:gd name="connsiteY28" fmla="*/ 20207 h 55833"/>
                  <a:gd name="connsiteX29" fmla="*/ 34332 w 47765"/>
                  <a:gd name="connsiteY29" fmla="*/ 29161 h 55833"/>
                  <a:gd name="connsiteX30" fmla="*/ 26246 w 47765"/>
                  <a:gd name="connsiteY30" fmla="*/ 29471 h 55833"/>
                  <a:gd name="connsiteX31" fmla="*/ 18658 w 47765"/>
                  <a:gd name="connsiteY31" fmla="*/ 30839 h 55833"/>
                  <a:gd name="connsiteX32" fmla="*/ 12999 w 47765"/>
                  <a:gd name="connsiteY32" fmla="*/ 33886 h 55833"/>
                  <a:gd name="connsiteX33" fmla="*/ 10760 w 47765"/>
                  <a:gd name="connsiteY33" fmla="*/ 39233 h 55833"/>
                  <a:gd name="connsiteX34" fmla="*/ 11693 w 47765"/>
                  <a:gd name="connsiteY34" fmla="*/ 43150 h 55833"/>
                  <a:gd name="connsiteX35" fmla="*/ 14243 w 47765"/>
                  <a:gd name="connsiteY35" fmla="*/ 45699 h 55833"/>
                  <a:gd name="connsiteX36" fmla="*/ 17726 w 47765"/>
                  <a:gd name="connsiteY36" fmla="*/ 47129 h 55833"/>
                  <a:gd name="connsiteX37" fmla="*/ 21644 w 47765"/>
                  <a:gd name="connsiteY37" fmla="*/ 47502 h 55833"/>
                  <a:gd name="connsiteX38" fmla="*/ 33025 w 47765"/>
                  <a:gd name="connsiteY38" fmla="*/ 43088 h 55833"/>
                  <a:gd name="connsiteX39" fmla="*/ 37006 w 47765"/>
                  <a:gd name="connsiteY39" fmla="*/ 31958 h 55833"/>
                  <a:gd name="connsiteX40" fmla="*/ 37006 w 47765"/>
                  <a:gd name="connsiteY40" fmla="*/ 29161 h 55833"/>
                  <a:gd name="connsiteX41" fmla="*/ 34456 w 47765"/>
                  <a:gd name="connsiteY41" fmla="*/ 29161 h 5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765" h="55833">
                    <a:moveTo>
                      <a:pt x="36881" y="20145"/>
                    </a:moveTo>
                    <a:cubicBezTo>
                      <a:pt x="36881" y="16166"/>
                      <a:pt x="35700" y="13243"/>
                      <a:pt x="33274" y="11378"/>
                    </a:cubicBezTo>
                    <a:cubicBezTo>
                      <a:pt x="30911" y="9451"/>
                      <a:pt x="27739" y="8518"/>
                      <a:pt x="23758" y="8518"/>
                    </a:cubicBezTo>
                    <a:cubicBezTo>
                      <a:pt x="20773" y="8518"/>
                      <a:pt x="17974" y="9078"/>
                      <a:pt x="15300" y="10259"/>
                    </a:cubicBezTo>
                    <a:cubicBezTo>
                      <a:pt x="12626" y="11440"/>
                      <a:pt x="10449" y="12870"/>
                      <a:pt x="8645" y="14674"/>
                    </a:cubicBezTo>
                    <a:lnTo>
                      <a:pt x="3047" y="7959"/>
                    </a:lnTo>
                    <a:cubicBezTo>
                      <a:pt x="5660" y="5472"/>
                      <a:pt x="8832" y="3544"/>
                      <a:pt x="12626" y="2114"/>
                    </a:cubicBezTo>
                    <a:cubicBezTo>
                      <a:pt x="16419" y="684"/>
                      <a:pt x="20462" y="0"/>
                      <a:pt x="24754" y="0"/>
                    </a:cubicBezTo>
                    <a:cubicBezTo>
                      <a:pt x="28548" y="0"/>
                      <a:pt x="31844" y="560"/>
                      <a:pt x="34642" y="1617"/>
                    </a:cubicBezTo>
                    <a:cubicBezTo>
                      <a:pt x="37441" y="2674"/>
                      <a:pt x="39742" y="4166"/>
                      <a:pt x="41546" y="6031"/>
                    </a:cubicBezTo>
                    <a:cubicBezTo>
                      <a:pt x="43350" y="7896"/>
                      <a:pt x="44656" y="10073"/>
                      <a:pt x="45589" y="12622"/>
                    </a:cubicBezTo>
                    <a:cubicBezTo>
                      <a:pt x="46460" y="15171"/>
                      <a:pt x="46957" y="17907"/>
                      <a:pt x="46957" y="20767"/>
                    </a:cubicBezTo>
                    <a:lnTo>
                      <a:pt x="46957" y="43958"/>
                    </a:lnTo>
                    <a:cubicBezTo>
                      <a:pt x="46957" y="45761"/>
                      <a:pt x="46957" y="47627"/>
                      <a:pt x="47144" y="49616"/>
                    </a:cubicBezTo>
                    <a:cubicBezTo>
                      <a:pt x="47268" y="51606"/>
                      <a:pt x="47455" y="53223"/>
                      <a:pt x="47765" y="54466"/>
                    </a:cubicBezTo>
                    <a:lnTo>
                      <a:pt x="38250" y="54466"/>
                    </a:lnTo>
                    <a:cubicBezTo>
                      <a:pt x="37628" y="51917"/>
                      <a:pt x="37379" y="49368"/>
                      <a:pt x="37379" y="46881"/>
                    </a:cubicBezTo>
                    <a:lnTo>
                      <a:pt x="37068" y="46881"/>
                    </a:lnTo>
                    <a:cubicBezTo>
                      <a:pt x="35140" y="49741"/>
                      <a:pt x="32652" y="51917"/>
                      <a:pt x="29729" y="53471"/>
                    </a:cubicBezTo>
                    <a:cubicBezTo>
                      <a:pt x="26806" y="55026"/>
                      <a:pt x="23261" y="55834"/>
                      <a:pt x="19281" y="55834"/>
                    </a:cubicBezTo>
                    <a:cubicBezTo>
                      <a:pt x="17166" y="55834"/>
                      <a:pt x="14989" y="55585"/>
                      <a:pt x="12750" y="55026"/>
                    </a:cubicBezTo>
                    <a:cubicBezTo>
                      <a:pt x="10511" y="54466"/>
                      <a:pt x="8397" y="53533"/>
                      <a:pt x="6531" y="52290"/>
                    </a:cubicBezTo>
                    <a:cubicBezTo>
                      <a:pt x="4665" y="51046"/>
                      <a:pt x="3110" y="49368"/>
                      <a:pt x="1866" y="47254"/>
                    </a:cubicBezTo>
                    <a:cubicBezTo>
                      <a:pt x="622" y="45140"/>
                      <a:pt x="0" y="42590"/>
                      <a:pt x="0" y="39544"/>
                    </a:cubicBezTo>
                    <a:cubicBezTo>
                      <a:pt x="0" y="35502"/>
                      <a:pt x="1058" y="32331"/>
                      <a:pt x="3234" y="29969"/>
                    </a:cubicBezTo>
                    <a:cubicBezTo>
                      <a:pt x="5411" y="27606"/>
                      <a:pt x="8210" y="25803"/>
                      <a:pt x="11755" y="24622"/>
                    </a:cubicBezTo>
                    <a:cubicBezTo>
                      <a:pt x="15238" y="23378"/>
                      <a:pt x="19218" y="22570"/>
                      <a:pt x="23634" y="22197"/>
                    </a:cubicBezTo>
                    <a:cubicBezTo>
                      <a:pt x="28050" y="21824"/>
                      <a:pt x="32466" y="21637"/>
                      <a:pt x="36944" y="21637"/>
                    </a:cubicBezTo>
                    <a:lnTo>
                      <a:pt x="36944" y="20207"/>
                    </a:lnTo>
                    <a:close/>
                    <a:moveTo>
                      <a:pt x="34332" y="29161"/>
                    </a:moveTo>
                    <a:cubicBezTo>
                      <a:pt x="31720" y="29161"/>
                      <a:pt x="29045" y="29285"/>
                      <a:pt x="26246" y="29471"/>
                    </a:cubicBezTo>
                    <a:cubicBezTo>
                      <a:pt x="23448" y="29658"/>
                      <a:pt x="20898" y="30155"/>
                      <a:pt x="18658" y="30839"/>
                    </a:cubicBezTo>
                    <a:cubicBezTo>
                      <a:pt x="16357" y="31523"/>
                      <a:pt x="14491" y="32518"/>
                      <a:pt x="12999" y="33886"/>
                    </a:cubicBezTo>
                    <a:cubicBezTo>
                      <a:pt x="11506" y="35254"/>
                      <a:pt x="10760" y="36995"/>
                      <a:pt x="10760" y="39233"/>
                    </a:cubicBezTo>
                    <a:cubicBezTo>
                      <a:pt x="10760" y="40787"/>
                      <a:pt x="11071" y="42093"/>
                      <a:pt x="11693" y="43150"/>
                    </a:cubicBezTo>
                    <a:cubicBezTo>
                      <a:pt x="12315" y="44207"/>
                      <a:pt x="13185" y="45078"/>
                      <a:pt x="14243" y="45699"/>
                    </a:cubicBezTo>
                    <a:cubicBezTo>
                      <a:pt x="15300" y="46383"/>
                      <a:pt x="16419" y="46818"/>
                      <a:pt x="17726" y="47129"/>
                    </a:cubicBezTo>
                    <a:cubicBezTo>
                      <a:pt x="19032" y="47440"/>
                      <a:pt x="20276" y="47502"/>
                      <a:pt x="21644" y="47502"/>
                    </a:cubicBezTo>
                    <a:cubicBezTo>
                      <a:pt x="26557" y="47502"/>
                      <a:pt x="30351" y="46010"/>
                      <a:pt x="33025" y="43088"/>
                    </a:cubicBezTo>
                    <a:cubicBezTo>
                      <a:pt x="35700" y="40166"/>
                      <a:pt x="37006" y="36435"/>
                      <a:pt x="37006" y="31958"/>
                    </a:cubicBezTo>
                    <a:lnTo>
                      <a:pt x="37006" y="29161"/>
                    </a:lnTo>
                    <a:lnTo>
                      <a:pt x="34456" y="29161"/>
                    </a:lnTo>
                    <a:close/>
                  </a:path>
                </a:pathLst>
              </a:custGeom>
              <a:solidFill>
                <a:srgbClr val="231F20"/>
              </a:solidFill>
              <a:ln w="6214" cap="flat">
                <a:noFill/>
                <a:prstDash val="solid"/>
                <a:miter/>
              </a:ln>
            </p:spPr>
            <p:txBody>
              <a:bodyPr rtlCol="0" anchor="ctr"/>
              <a:lstStyle/>
              <a:p>
                <a:endParaRPr lang="nb-NO"/>
              </a:p>
            </p:txBody>
          </p:sp>
          <p:sp>
            <p:nvSpPr>
              <p:cNvPr id="53" name="Freeform 52">
                <a:extLst>
                  <a:ext uri="{FF2B5EF4-FFF2-40B4-BE49-F238E27FC236}">
                    <a16:creationId xmlns:a16="http://schemas.microsoft.com/office/drawing/2014/main" id="{41C9E4F8-D487-E1C7-894A-87F8E765BA1D}"/>
                  </a:ext>
                </a:extLst>
              </p:cNvPr>
              <p:cNvSpPr/>
              <p:nvPr/>
            </p:nvSpPr>
            <p:spPr>
              <a:xfrm>
                <a:off x="6690705" y="655520"/>
                <a:ext cx="42541" cy="55896"/>
              </a:xfrm>
              <a:custGeom>
                <a:avLst/>
                <a:gdLst>
                  <a:gd name="connsiteX0" fmla="*/ 34767 w 42541"/>
                  <a:gd name="connsiteY0" fmla="*/ 14798 h 55896"/>
                  <a:gd name="connsiteX1" fmla="*/ 29729 w 42541"/>
                  <a:gd name="connsiteY1" fmla="*/ 10073 h 55896"/>
                  <a:gd name="connsiteX2" fmla="*/ 22452 w 42541"/>
                  <a:gd name="connsiteY2" fmla="*/ 8207 h 55896"/>
                  <a:gd name="connsiteX3" fmla="*/ 18845 w 42541"/>
                  <a:gd name="connsiteY3" fmla="*/ 8580 h 55896"/>
                  <a:gd name="connsiteX4" fmla="*/ 15673 w 42541"/>
                  <a:gd name="connsiteY4" fmla="*/ 9824 h 55896"/>
                  <a:gd name="connsiteX5" fmla="*/ 13434 w 42541"/>
                  <a:gd name="connsiteY5" fmla="*/ 11938 h 55896"/>
                  <a:gd name="connsiteX6" fmla="*/ 12626 w 42541"/>
                  <a:gd name="connsiteY6" fmla="*/ 15109 h 55896"/>
                  <a:gd name="connsiteX7" fmla="*/ 15673 w 42541"/>
                  <a:gd name="connsiteY7" fmla="*/ 20083 h 55896"/>
                  <a:gd name="connsiteX8" fmla="*/ 24753 w 42541"/>
                  <a:gd name="connsiteY8" fmla="*/ 23067 h 55896"/>
                  <a:gd name="connsiteX9" fmla="*/ 31781 w 42541"/>
                  <a:gd name="connsiteY9" fmla="*/ 25181 h 55896"/>
                  <a:gd name="connsiteX10" fmla="*/ 37441 w 42541"/>
                  <a:gd name="connsiteY10" fmla="*/ 28290 h 55896"/>
                  <a:gd name="connsiteX11" fmla="*/ 41173 w 42541"/>
                  <a:gd name="connsiteY11" fmla="*/ 32705 h 55896"/>
                  <a:gd name="connsiteX12" fmla="*/ 42541 w 42541"/>
                  <a:gd name="connsiteY12" fmla="*/ 38736 h 55896"/>
                  <a:gd name="connsiteX13" fmla="*/ 40737 w 42541"/>
                  <a:gd name="connsiteY13" fmla="*/ 46694 h 55896"/>
                  <a:gd name="connsiteX14" fmla="*/ 36011 w 42541"/>
                  <a:gd name="connsiteY14" fmla="*/ 52041 h 55896"/>
                  <a:gd name="connsiteX15" fmla="*/ 29232 w 42541"/>
                  <a:gd name="connsiteY15" fmla="*/ 55026 h 55896"/>
                  <a:gd name="connsiteX16" fmla="*/ 21395 w 42541"/>
                  <a:gd name="connsiteY16" fmla="*/ 55896 h 55896"/>
                  <a:gd name="connsiteX17" fmla="*/ 9578 w 42541"/>
                  <a:gd name="connsiteY17" fmla="*/ 53533 h 55896"/>
                  <a:gd name="connsiteX18" fmla="*/ 0 w 42541"/>
                  <a:gd name="connsiteY18" fmla="*/ 46383 h 55896"/>
                  <a:gd name="connsiteX19" fmla="*/ 7526 w 42541"/>
                  <a:gd name="connsiteY19" fmla="*/ 39979 h 55896"/>
                  <a:gd name="connsiteX20" fmla="*/ 13434 w 42541"/>
                  <a:gd name="connsiteY20" fmla="*/ 45264 h 55896"/>
                  <a:gd name="connsiteX21" fmla="*/ 21644 w 42541"/>
                  <a:gd name="connsiteY21" fmla="*/ 47378 h 55896"/>
                  <a:gd name="connsiteX22" fmla="*/ 25500 w 42541"/>
                  <a:gd name="connsiteY22" fmla="*/ 47005 h 55896"/>
                  <a:gd name="connsiteX23" fmla="*/ 28858 w 42541"/>
                  <a:gd name="connsiteY23" fmla="*/ 45699 h 55896"/>
                  <a:gd name="connsiteX24" fmla="*/ 31284 w 42541"/>
                  <a:gd name="connsiteY24" fmla="*/ 43337 h 55896"/>
                  <a:gd name="connsiteX25" fmla="*/ 32155 w 42541"/>
                  <a:gd name="connsiteY25" fmla="*/ 39668 h 55896"/>
                  <a:gd name="connsiteX26" fmla="*/ 28609 w 42541"/>
                  <a:gd name="connsiteY26" fmla="*/ 34197 h 55896"/>
                  <a:gd name="connsiteX27" fmla="*/ 18223 w 42541"/>
                  <a:gd name="connsiteY27" fmla="*/ 30839 h 55896"/>
                  <a:gd name="connsiteX28" fmla="*/ 12812 w 42541"/>
                  <a:gd name="connsiteY28" fmla="*/ 29223 h 55896"/>
                  <a:gd name="connsiteX29" fmla="*/ 7837 w 42541"/>
                  <a:gd name="connsiteY29" fmla="*/ 26611 h 55896"/>
                  <a:gd name="connsiteX30" fmla="*/ 4229 w 42541"/>
                  <a:gd name="connsiteY30" fmla="*/ 22445 h 55896"/>
                  <a:gd name="connsiteX31" fmla="*/ 2861 w 42541"/>
                  <a:gd name="connsiteY31" fmla="*/ 16228 h 55896"/>
                  <a:gd name="connsiteX32" fmla="*/ 4602 w 42541"/>
                  <a:gd name="connsiteY32" fmla="*/ 8891 h 55896"/>
                  <a:gd name="connsiteX33" fmla="*/ 9143 w 42541"/>
                  <a:gd name="connsiteY33" fmla="*/ 3855 h 55896"/>
                  <a:gd name="connsiteX34" fmla="*/ 15549 w 42541"/>
                  <a:gd name="connsiteY34" fmla="*/ 933 h 55896"/>
                  <a:gd name="connsiteX35" fmla="*/ 22950 w 42541"/>
                  <a:gd name="connsiteY35" fmla="*/ 0 h 55896"/>
                  <a:gd name="connsiteX36" fmla="*/ 33958 w 42541"/>
                  <a:gd name="connsiteY36" fmla="*/ 2238 h 55896"/>
                  <a:gd name="connsiteX37" fmla="*/ 42168 w 42541"/>
                  <a:gd name="connsiteY37" fmla="*/ 8705 h 55896"/>
                  <a:gd name="connsiteX38" fmla="*/ 34891 w 42541"/>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41" h="55896">
                    <a:moveTo>
                      <a:pt x="34767" y="14798"/>
                    </a:moveTo>
                    <a:cubicBezTo>
                      <a:pt x="33585" y="12870"/>
                      <a:pt x="31906" y="11254"/>
                      <a:pt x="29729" y="10073"/>
                    </a:cubicBezTo>
                    <a:cubicBezTo>
                      <a:pt x="27552" y="8829"/>
                      <a:pt x="25127" y="8207"/>
                      <a:pt x="22452" y="8207"/>
                    </a:cubicBezTo>
                    <a:cubicBezTo>
                      <a:pt x="21270" y="8207"/>
                      <a:pt x="20089" y="8332"/>
                      <a:pt x="18845" y="8580"/>
                    </a:cubicBezTo>
                    <a:cubicBezTo>
                      <a:pt x="17663" y="8829"/>
                      <a:pt x="16606" y="9264"/>
                      <a:pt x="15673" y="9824"/>
                    </a:cubicBezTo>
                    <a:cubicBezTo>
                      <a:pt x="14740" y="10383"/>
                      <a:pt x="13994" y="11067"/>
                      <a:pt x="13434" y="11938"/>
                    </a:cubicBezTo>
                    <a:cubicBezTo>
                      <a:pt x="12874" y="12808"/>
                      <a:pt x="12626" y="13865"/>
                      <a:pt x="12626" y="15109"/>
                    </a:cubicBezTo>
                    <a:cubicBezTo>
                      <a:pt x="12626" y="17347"/>
                      <a:pt x="13621" y="19026"/>
                      <a:pt x="15673" y="20083"/>
                    </a:cubicBezTo>
                    <a:cubicBezTo>
                      <a:pt x="17663" y="21140"/>
                      <a:pt x="20711" y="22135"/>
                      <a:pt x="24753" y="23067"/>
                    </a:cubicBezTo>
                    <a:cubicBezTo>
                      <a:pt x="27304" y="23689"/>
                      <a:pt x="29667" y="24373"/>
                      <a:pt x="31781" y="25181"/>
                    </a:cubicBezTo>
                    <a:cubicBezTo>
                      <a:pt x="33958" y="25990"/>
                      <a:pt x="35824" y="27047"/>
                      <a:pt x="37441" y="28290"/>
                    </a:cubicBezTo>
                    <a:cubicBezTo>
                      <a:pt x="39058" y="29534"/>
                      <a:pt x="40302" y="31026"/>
                      <a:pt x="41173" y="32705"/>
                    </a:cubicBezTo>
                    <a:cubicBezTo>
                      <a:pt x="42044" y="34445"/>
                      <a:pt x="42541" y="36435"/>
                      <a:pt x="42541" y="38736"/>
                    </a:cubicBezTo>
                    <a:cubicBezTo>
                      <a:pt x="42541" y="41844"/>
                      <a:pt x="41919" y="44518"/>
                      <a:pt x="40737" y="46694"/>
                    </a:cubicBezTo>
                    <a:cubicBezTo>
                      <a:pt x="39556" y="48870"/>
                      <a:pt x="37939" y="50611"/>
                      <a:pt x="36011" y="52041"/>
                    </a:cubicBezTo>
                    <a:cubicBezTo>
                      <a:pt x="34021" y="53409"/>
                      <a:pt x="31781" y="54404"/>
                      <a:pt x="29232" y="55026"/>
                    </a:cubicBezTo>
                    <a:cubicBezTo>
                      <a:pt x="26681" y="55647"/>
                      <a:pt x="24069" y="55896"/>
                      <a:pt x="21395" y="55896"/>
                    </a:cubicBezTo>
                    <a:cubicBezTo>
                      <a:pt x="17352" y="55896"/>
                      <a:pt x="13434" y="55088"/>
                      <a:pt x="9578" y="53533"/>
                    </a:cubicBezTo>
                    <a:cubicBezTo>
                      <a:pt x="5722" y="51979"/>
                      <a:pt x="2550" y="49554"/>
                      <a:pt x="0" y="46383"/>
                    </a:cubicBezTo>
                    <a:lnTo>
                      <a:pt x="7526" y="39979"/>
                    </a:lnTo>
                    <a:cubicBezTo>
                      <a:pt x="8956" y="42093"/>
                      <a:pt x="10884" y="43834"/>
                      <a:pt x="13434" y="45264"/>
                    </a:cubicBezTo>
                    <a:cubicBezTo>
                      <a:pt x="15922" y="46694"/>
                      <a:pt x="18658" y="47378"/>
                      <a:pt x="21644" y="47378"/>
                    </a:cubicBezTo>
                    <a:cubicBezTo>
                      <a:pt x="23012" y="47378"/>
                      <a:pt x="24256" y="47254"/>
                      <a:pt x="25500" y="47005"/>
                    </a:cubicBezTo>
                    <a:cubicBezTo>
                      <a:pt x="26744" y="46756"/>
                      <a:pt x="27863" y="46321"/>
                      <a:pt x="28858" y="45699"/>
                    </a:cubicBezTo>
                    <a:cubicBezTo>
                      <a:pt x="29853" y="45078"/>
                      <a:pt x="30662" y="44331"/>
                      <a:pt x="31284" y="43337"/>
                    </a:cubicBezTo>
                    <a:cubicBezTo>
                      <a:pt x="31906" y="42342"/>
                      <a:pt x="32155" y="41160"/>
                      <a:pt x="32155" y="39668"/>
                    </a:cubicBezTo>
                    <a:cubicBezTo>
                      <a:pt x="32155" y="37181"/>
                      <a:pt x="30973" y="35378"/>
                      <a:pt x="28609" y="34197"/>
                    </a:cubicBezTo>
                    <a:cubicBezTo>
                      <a:pt x="26246" y="33015"/>
                      <a:pt x="22825" y="31896"/>
                      <a:pt x="18223" y="30839"/>
                    </a:cubicBezTo>
                    <a:cubicBezTo>
                      <a:pt x="16419" y="30404"/>
                      <a:pt x="14616" y="29844"/>
                      <a:pt x="12812" y="29223"/>
                    </a:cubicBezTo>
                    <a:cubicBezTo>
                      <a:pt x="11009" y="28601"/>
                      <a:pt x="9329" y="27730"/>
                      <a:pt x="7837" y="26611"/>
                    </a:cubicBezTo>
                    <a:cubicBezTo>
                      <a:pt x="6344" y="25492"/>
                      <a:pt x="5162" y="24124"/>
                      <a:pt x="4229" y="22445"/>
                    </a:cubicBezTo>
                    <a:cubicBezTo>
                      <a:pt x="3297" y="20767"/>
                      <a:pt x="2861" y="18715"/>
                      <a:pt x="2861" y="16228"/>
                    </a:cubicBezTo>
                    <a:cubicBezTo>
                      <a:pt x="2861" y="13368"/>
                      <a:pt x="3421" y="10943"/>
                      <a:pt x="4602" y="8891"/>
                    </a:cubicBezTo>
                    <a:cubicBezTo>
                      <a:pt x="5784" y="6839"/>
                      <a:pt x="7277" y="5161"/>
                      <a:pt x="9143" y="3855"/>
                    </a:cubicBezTo>
                    <a:cubicBezTo>
                      <a:pt x="11009" y="2549"/>
                      <a:pt x="13123" y="1554"/>
                      <a:pt x="15549" y="933"/>
                    </a:cubicBezTo>
                    <a:cubicBezTo>
                      <a:pt x="17912" y="311"/>
                      <a:pt x="20400" y="0"/>
                      <a:pt x="22950" y="0"/>
                    </a:cubicBezTo>
                    <a:cubicBezTo>
                      <a:pt x="26744" y="0"/>
                      <a:pt x="30413" y="746"/>
                      <a:pt x="33958" y="2238"/>
                    </a:cubicBezTo>
                    <a:cubicBezTo>
                      <a:pt x="37504" y="3731"/>
                      <a:pt x="40240" y="5907"/>
                      <a:pt x="42168"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54" name="Freeform 53">
                <a:extLst>
                  <a:ext uri="{FF2B5EF4-FFF2-40B4-BE49-F238E27FC236}">
                    <a16:creationId xmlns:a16="http://schemas.microsoft.com/office/drawing/2014/main" id="{B3EB7430-7890-6853-A709-429EDD80BDC4}"/>
                  </a:ext>
                </a:extLst>
              </p:cNvPr>
              <p:cNvSpPr/>
              <p:nvPr/>
            </p:nvSpPr>
            <p:spPr>
              <a:xfrm>
                <a:off x="6745000" y="630898"/>
                <a:ext cx="13869" cy="79025"/>
              </a:xfrm>
              <a:custGeom>
                <a:avLst/>
                <a:gdLst>
                  <a:gd name="connsiteX0" fmla="*/ 13870 w 13869"/>
                  <a:gd name="connsiteY0" fmla="*/ 6839 h 79025"/>
                  <a:gd name="connsiteX1" fmla="*/ 11817 w 13869"/>
                  <a:gd name="connsiteY1" fmla="*/ 11627 h 79025"/>
                  <a:gd name="connsiteX2" fmla="*/ 6904 w 13869"/>
                  <a:gd name="connsiteY2" fmla="*/ 13554 h 79025"/>
                  <a:gd name="connsiteX3" fmla="*/ 1990 w 13869"/>
                  <a:gd name="connsiteY3" fmla="*/ 11627 h 79025"/>
                  <a:gd name="connsiteX4" fmla="*/ 0 w 13869"/>
                  <a:gd name="connsiteY4" fmla="*/ 6839 h 79025"/>
                  <a:gd name="connsiteX5" fmla="*/ 1990 w 13869"/>
                  <a:gd name="connsiteY5" fmla="*/ 1990 h 79025"/>
                  <a:gd name="connsiteX6" fmla="*/ 6904 w 13869"/>
                  <a:gd name="connsiteY6" fmla="*/ 0 h 79025"/>
                  <a:gd name="connsiteX7" fmla="*/ 11817 w 13869"/>
                  <a:gd name="connsiteY7" fmla="*/ 1990 h 79025"/>
                  <a:gd name="connsiteX8" fmla="*/ 13870 w 13869"/>
                  <a:gd name="connsiteY8" fmla="*/ 6839 h 79025"/>
                  <a:gd name="connsiteX9" fmla="*/ 12190 w 13869"/>
                  <a:gd name="connsiteY9" fmla="*/ 79026 h 79025"/>
                  <a:gd name="connsiteX10" fmla="*/ 1679 w 13869"/>
                  <a:gd name="connsiteY10" fmla="*/ 79026 h 79025"/>
                  <a:gd name="connsiteX11" fmla="*/ 1679 w 13869"/>
                  <a:gd name="connsiteY11" fmla="*/ 25990 h 79025"/>
                  <a:gd name="connsiteX12" fmla="*/ 12190 w 13869"/>
                  <a:gd name="connsiteY12" fmla="*/ 25990 h 79025"/>
                  <a:gd name="connsiteX13" fmla="*/ 12190 w 13869"/>
                  <a:gd name="connsiteY13" fmla="*/ 79026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69" h="79025">
                    <a:moveTo>
                      <a:pt x="13870" y="6839"/>
                    </a:moveTo>
                    <a:cubicBezTo>
                      <a:pt x="13870" y="8767"/>
                      <a:pt x="13185" y="10383"/>
                      <a:pt x="11817" y="11627"/>
                    </a:cubicBezTo>
                    <a:cubicBezTo>
                      <a:pt x="10449" y="12870"/>
                      <a:pt x="8770" y="13554"/>
                      <a:pt x="6904" y="13554"/>
                    </a:cubicBezTo>
                    <a:cubicBezTo>
                      <a:pt x="5038" y="13554"/>
                      <a:pt x="3359" y="12933"/>
                      <a:pt x="1990" y="11627"/>
                    </a:cubicBezTo>
                    <a:cubicBezTo>
                      <a:pt x="684" y="10321"/>
                      <a:pt x="0" y="8767"/>
                      <a:pt x="0" y="6839"/>
                    </a:cubicBezTo>
                    <a:cubicBezTo>
                      <a:pt x="0" y="4912"/>
                      <a:pt x="684" y="3295"/>
                      <a:pt x="1990" y="1990"/>
                    </a:cubicBezTo>
                    <a:cubicBezTo>
                      <a:pt x="3297" y="684"/>
                      <a:pt x="4976" y="0"/>
                      <a:pt x="6904" y="0"/>
                    </a:cubicBezTo>
                    <a:cubicBezTo>
                      <a:pt x="8832" y="0"/>
                      <a:pt x="10449" y="684"/>
                      <a:pt x="11817" y="1990"/>
                    </a:cubicBezTo>
                    <a:cubicBezTo>
                      <a:pt x="13185" y="3295"/>
                      <a:pt x="13870" y="4912"/>
                      <a:pt x="13870" y="6839"/>
                    </a:cubicBezTo>
                    <a:close/>
                    <a:moveTo>
                      <a:pt x="12190" y="79026"/>
                    </a:moveTo>
                    <a:lnTo>
                      <a:pt x="1679" y="79026"/>
                    </a:lnTo>
                    <a:lnTo>
                      <a:pt x="1679" y="25990"/>
                    </a:lnTo>
                    <a:lnTo>
                      <a:pt x="12190" y="25990"/>
                    </a:lnTo>
                    <a:lnTo>
                      <a:pt x="12190" y="79026"/>
                    </a:lnTo>
                    <a:close/>
                  </a:path>
                </a:pathLst>
              </a:custGeom>
              <a:solidFill>
                <a:srgbClr val="231F20"/>
              </a:solidFill>
              <a:ln w="6214" cap="flat">
                <a:noFill/>
                <a:prstDash val="solid"/>
                <a:miter/>
              </a:ln>
            </p:spPr>
            <p:txBody>
              <a:bodyPr rtlCol="0" anchor="ctr"/>
              <a:lstStyle/>
              <a:p>
                <a:endParaRPr lang="nb-NO"/>
              </a:p>
            </p:txBody>
          </p:sp>
          <p:sp>
            <p:nvSpPr>
              <p:cNvPr id="55" name="Freeform 54">
                <a:extLst>
                  <a:ext uri="{FF2B5EF4-FFF2-40B4-BE49-F238E27FC236}">
                    <a16:creationId xmlns:a16="http://schemas.microsoft.com/office/drawing/2014/main" id="{BFA30E62-BF14-E2E9-CFFB-DAB46B26A817}"/>
                  </a:ext>
                </a:extLst>
              </p:cNvPr>
              <p:cNvSpPr/>
              <p:nvPr/>
            </p:nvSpPr>
            <p:spPr>
              <a:xfrm>
                <a:off x="6771931" y="655396"/>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4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3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3 w 53176"/>
                  <a:gd name="connsiteY17" fmla="*/ 16725 h 55958"/>
                  <a:gd name="connsiteX18" fmla="*/ 7837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79 w 53176"/>
                  <a:gd name="connsiteY25" fmla="*/ 23316 h 55958"/>
                  <a:gd name="connsiteX26" fmla="*/ 41422 w 53176"/>
                  <a:gd name="connsiteY26" fmla="*/ 17471 h 55958"/>
                  <a:gd name="connsiteX27" fmla="*/ 38623 w 53176"/>
                  <a:gd name="connsiteY27" fmla="*/ 12684 h 55958"/>
                  <a:gd name="connsiteX28" fmla="*/ 34021 w 53176"/>
                  <a:gd name="connsiteY28" fmla="*/ 9513 h 55958"/>
                  <a:gd name="connsiteX29" fmla="*/ 27552 w 53176"/>
                  <a:gd name="connsiteY29" fmla="*/ 8332 h 55958"/>
                  <a:gd name="connsiteX30" fmla="*/ 21209 w 53176"/>
                  <a:gd name="connsiteY30" fmla="*/ 9513 h 55958"/>
                  <a:gd name="connsiteX31" fmla="*/ 16046 w 53176"/>
                  <a:gd name="connsiteY31" fmla="*/ 12684 h 55958"/>
                  <a:gd name="connsiteX32" fmla="*/ 12439 w 53176"/>
                  <a:gd name="connsiteY32" fmla="*/ 17471 h 55958"/>
                  <a:gd name="connsiteX33" fmla="*/ 10822 w 53176"/>
                  <a:gd name="connsiteY33" fmla="*/ 23316 h 55958"/>
                  <a:gd name="connsiteX34" fmla="*/ 42417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4" y="37430"/>
                    </a:cubicBezTo>
                    <a:cubicBezTo>
                      <a:pt x="13247" y="39419"/>
                      <a:pt x="14491" y="41098"/>
                      <a:pt x="16046" y="42528"/>
                    </a:cubicBezTo>
                    <a:cubicBezTo>
                      <a:pt x="17601" y="43958"/>
                      <a:pt x="19405" y="45078"/>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3" y="53969"/>
                    </a:cubicBezTo>
                    <a:cubicBezTo>
                      <a:pt x="13372" y="52663"/>
                      <a:pt x="10386" y="50735"/>
                      <a:pt x="7961" y="48311"/>
                    </a:cubicBezTo>
                    <a:cubicBezTo>
                      <a:pt x="5473" y="45886"/>
                      <a:pt x="3545" y="42964"/>
                      <a:pt x="2115" y="39544"/>
                    </a:cubicBezTo>
                    <a:cubicBezTo>
                      <a:pt x="684" y="36124"/>
                      <a:pt x="0" y="32331"/>
                      <a:pt x="0" y="28103"/>
                    </a:cubicBezTo>
                    <a:cubicBezTo>
                      <a:pt x="0" y="23876"/>
                      <a:pt x="684" y="20207"/>
                      <a:pt x="2053" y="16725"/>
                    </a:cubicBezTo>
                    <a:cubicBezTo>
                      <a:pt x="3421" y="13243"/>
                      <a:pt x="5349" y="10259"/>
                      <a:pt x="7837" y="7834"/>
                    </a:cubicBezTo>
                    <a:cubicBezTo>
                      <a:pt x="10325" y="5347"/>
                      <a:pt x="13247" y="3420"/>
                      <a:pt x="16606" y="2052"/>
                    </a:cubicBezTo>
                    <a:cubicBezTo>
                      <a:pt x="19965"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4" y="23316"/>
                      <a:pt x="53114" y="27544"/>
                    </a:cubicBezTo>
                    <a:close/>
                    <a:moveTo>
                      <a:pt x="42479" y="23316"/>
                    </a:moveTo>
                    <a:cubicBezTo>
                      <a:pt x="42417" y="21264"/>
                      <a:pt x="42044" y="19275"/>
                      <a:pt x="41422" y="17471"/>
                    </a:cubicBezTo>
                    <a:cubicBezTo>
                      <a:pt x="40800" y="15668"/>
                      <a:pt x="39867" y="14052"/>
                      <a:pt x="38623" y="12684"/>
                    </a:cubicBezTo>
                    <a:cubicBezTo>
                      <a:pt x="37379" y="11316"/>
                      <a:pt x="35886" y="10259"/>
                      <a:pt x="34021" y="9513"/>
                    </a:cubicBezTo>
                    <a:cubicBezTo>
                      <a:pt x="32155" y="8767"/>
                      <a:pt x="30040" y="8332"/>
                      <a:pt x="27552" y="8332"/>
                    </a:cubicBezTo>
                    <a:cubicBezTo>
                      <a:pt x="25313" y="8332"/>
                      <a:pt x="23198" y="8705"/>
                      <a:pt x="21209" y="9513"/>
                    </a:cubicBezTo>
                    <a:cubicBezTo>
                      <a:pt x="19218" y="10321"/>
                      <a:pt x="17539" y="11378"/>
                      <a:pt x="16046" y="12684"/>
                    </a:cubicBezTo>
                    <a:cubicBezTo>
                      <a:pt x="14616" y="14052"/>
                      <a:pt x="13372" y="15606"/>
                      <a:pt x="12439" y="17471"/>
                    </a:cubicBezTo>
                    <a:cubicBezTo>
                      <a:pt x="11506" y="19275"/>
                      <a:pt x="10946" y="21264"/>
                      <a:pt x="10822" y="23316"/>
                    </a:cubicBezTo>
                    <a:lnTo>
                      <a:pt x="42417" y="23316"/>
                    </a:lnTo>
                    <a:close/>
                  </a:path>
                </a:pathLst>
              </a:custGeom>
              <a:solidFill>
                <a:srgbClr val="231F20"/>
              </a:solidFill>
              <a:ln w="6214" cap="flat">
                <a:noFill/>
                <a:prstDash val="solid"/>
                <a:miter/>
              </a:ln>
            </p:spPr>
            <p:txBody>
              <a:bodyPr rtlCol="0" anchor="ctr"/>
              <a:lstStyle/>
              <a:p>
                <a:endParaRPr lang="nb-NO"/>
              </a:p>
            </p:txBody>
          </p:sp>
          <p:sp>
            <p:nvSpPr>
              <p:cNvPr id="56" name="Freeform 55">
                <a:extLst>
                  <a:ext uri="{FF2B5EF4-FFF2-40B4-BE49-F238E27FC236}">
                    <a16:creationId xmlns:a16="http://schemas.microsoft.com/office/drawing/2014/main" id="{ED43FA6F-1448-138D-AE27-C9825D0DAFCD}"/>
                  </a:ext>
                </a:extLst>
              </p:cNvPr>
              <p:cNvSpPr/>
              <p:nvPr/>
            </p:nvSpPr>
            <p:spPr>
              <a:xfrm>
                <a:off x="6839163" y="655396"/>
                <a:ext cx="47765" cy="54528"/>
              </a:xfrm>
              <a:custGeom>
                <a:avLst/>
                <a:gdLst>
                  <a:gd name="connsiteX0" fmla="*/ 10013 w 47765"/>
                  <a:gd name="connsiteY0" fmla="*/ 1492 h 54528"/>
                  <a:gd name="connsiteX1" fmla="*/ 10325 w 47765"/>
                  <a:gd name="connsiteY1" fmla="*/ 6031 h 54528"/>
                  <a:gd name="connsiteX2" fmla="*/ 10449 w 47765"/>
                  <a:gd name="connsiteY2" fmla="*/ 10197 h 54528"/>
                  <a:gd name="connsiteX3" fmla="*/ 10760 w 47765"/>
                  <a:gd name="connsiteY3" fmla="*/ 10197 h 54528"/>
                  <a:gd name="connsiteX4" fmla="*/ 13496 w 47765"/>
                  <a:gd name="connsiteY4" fmla="*/ 6218 h 54528"/>
                  <a:gd name="connsiteX5" fmla="*/ 17477 w 47765"/>
                  <a:gd name="connsiteY5" fmla="*/ 2984 h 54528"/>
                  <a:gd name="connsiteX6" fmla="*/ 22390 w 47765"/>
                  <a:gd name="connsiteY6" fmla="*/ 808 h 54528"/>
                  <a:gd name="connsiteX7" fmla="*/ 27988 w 47765"/>
                  <a:gd name="connsiteY7" fmla="*/ 0 h 54528"/>
                  <a:gd name="connsiteX8" fmla="*/ 36819 w 47765"/>
                  <a:gd name="connsiteY8" fmla="*/ 1741 h 54528"/>
                  <a:gd name="connsiteX9" fmla="*/ 42977 w 47765"/>
                  <a:gd name="connsiteY9" fmla="*/ 6404 h 54528"/>
                  <a:gd name="connsiteX10" fmla="*/ 46584 w 47765"/>
                  <a:gd name="connsiteY10" fmla="*/ 13243 h 54528"/>
                  <a:gd name="connsiteX11" fmla="*/ 47765 w 47765"/>
                  <a:gd name="connsiteY11" fmla="*/ 21637 h 54528"/>
                  <a:gd name="connsiteX12" fmla="*/ 47765 w 47765"/>
                  <a:gd name="connsiteY12" fmla="*/ 54528 h 54528"/>
                  <a:gd name="connsiteX13" fmla="*/ 37255 w 47765"/>
                  <a:gd name="connsiteY13" fmla="*/ 54528 h 54528"/>
                  <a:gd name="connsiteX14" fmla="*/ 37255 w 47765"/>
                  <a:gd name="connsiteY14" fmla="*/ 25119 h 54528"/>
                  <a:gd name="connsiteX15" fmla="*/ 36757 w 47765"/>
                  <a:gd name="connsiteY15" fmla="*/ 18964 h 54528"/>
                  <a:gd name="connsiteX16" fmla="*/ 34891 w 47765"/>
                  <a:gd name="connsiteY16" fmla="*/ 13803 h 54528"/>
                  <a:gd name="connsiteX17" fmla="*/ 31222 w 47765"/>
                  <a:gd name="connsiteY17" fmla="*/ 10197 h 54528"/>
                  <a:gd name="connsiteX18" fmla="*/ 25189 w 47765"/>
                  <a:gd name="connsiteY18" fmla="*/ 8829 h 54528"/>
                  <a:gd name="connsiteX19" fmla="*/ 14927 w 47765"/>
                  <a:gd name="connsiteY19" fmla="*/ 13554 h 54528"/>
                  <a:gd name="connsiteX20" fmla="*/ 10946 w 47765"/>
                  <a:gd name="connsiteY20" fmla="*/ 26238 h 54528"/>
                  <a:gd name="connsiteX21" fmla="*/ 10946 w 47765"/>
                  <a:gd name="connsiteY21" fmla="*/ 54466 h 54528"/>
                  <a:gd name="connsiteX22" fmla="*/ 435 w 47765"/>
                  <a:gd name="connsiteY22" fmla="*/ 54466 h 54528"/>
                  <a:gd name="connsiteX23" fmla="*/ 435 w 47765"/>
                  <a:gd name="connsiteY23" fmla="*/ 12808 h 54528"/>
                  <a:gd name="connsiteX24" fmla="*/ 311 w 47765"/>
                  <a:gd name="connsiteY24" fmla="*/ 7337 h 54528"/>
                  <a:gd name="connsiteX25" fmla="*/ 0 w 47765"/>
                  <a:gd name="connsiteY25" fmla="*/ 1430 h 54528"/>
                  <a:gd name="connsiteX26" fmla="*/ 9951 w 47765"/>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765" h="54528">
                    <a:moveTo>
                      <a:pt x="10013" y="1492"/>
                    </a:moveTo>
                    <a:cubicBezTo>
                      <a:pt x="10138" y="2860"/>
                      <a:pt x="10262" y="4352"/>
                      <a:pt x="10325" y="6031"/>
                    </a:cubicBezTo>
                    <a:cubicBezTo>
                      <a:pt x="10386" y="7710"/>
                      <a:pt x="10449" y="9140"/>
                      <a:pt x="10449" y="10197"/>
                    </a:cubicBezTo>
                    <a:lnTo>
                      <a:pt x="10760" y="10197"/>
                    </a:lnTo>
                    <a:cubicBezTo>
                      <a:pt x="11444" y="8767"/>
                      <a:pt x="12314" y="7461"/>
                      <a:pt x="13496" y="6218"/>
                    </a:cubicBezTo>
                    <a:cubicBezTo>
                      <a:pt x="14678" y="4974"/>
                      <a:pt x="15984" y="3917"/>
                      <a:pt x="17477" y="2984"/>
                    </a:cubicBezTo>
                    <a:cubicBezTo>
                      <a:pt x="18969" y="2052"/>
                      <a:pt x="20586" y="1306"/>
                      <a:pt x="22390" y="808"/>
                    </a:cubicBezTo>
                    <a:cubicBezTo>
                      <a:pt x="24194" y="311"/>
                      <a:pt x="26060" y="0"/>
                      <a:pt x="27988" y="0"/>
                    </a:cubicBezTo>
                    <a:cubicBezTo>
                      <a:pt x="31408" y="0"/>
                      <a:pt x="34394" y="560"/>
                      <a:pt x="36819" y="1741"/>
                    </a:cubicBezTo>
                    <a:cubicBezTo>
                      <a:pt x="39307" y="2922"/>
                      <a:pt x="41360" y="4477"/>
                      <a:pt x="42977" y="6404"/>
                    </a:cubicBezTo>
                    <a:cubicBezTo>
                      <a:pt x="44593" y="8332"/>
                      <a:pt x="45837" y="10632"/>
                      <a:pt x="46584" y="13243"/>
                    </a:cubicBezTo>
                    <a:cubicBezTo>
                      <a:pt x="47330" y="15855"/>
                      <a:pt x="47765" y="18653"/>
                      <a:pt x="47765" y="21637"/>
                    </a:cubicBezTo>
                    <a:lnTo>
                      <a:pt x="47765" y="54528"/>
                    </a:lnTo>
                    <a:lnTo>
                      <a:pt x="37255" y="54528"/>
                    </a:lnTo>
                    <a:lnTo>
                      <a:pt x="37255" y="25119"/>
                    </a:lnTo>
                    <a:cubicBezTo>
                      <a:pt x="37255" y="22943"/>
                      <a:pt x="37068" y="20891"/>
                      <a:pt x="36757" y="18964"/>
                    </a:cubicBezTo>
                    <a:cubicBezTo>
                      <a:pt x="36446" y="17036"/>
                      <a:pt x="35824" y="15295"/>
                      <a:pt x="34891" y="13803"/>
                    </a:cubicBezTo>
                    <a:cubicBezTo>
                      <a:pt x="34021" y="12311"/>
                      <a:pt x="32777" y="11129"/>
                      <a:pt x="31222" y="10197"/>
                    </a:cubicBezTo>
                    <a:cubicBezTo>
                      <a:pt x="29667" y="9326"/>
                      <a:pt x="27614" y="8829"/>
                      <a:pt x="25189" y="8829"/>
                    </a:cubicBezTo>
                    <a:cubicBezTo>
                      <a:pt x="21022" y="8829"/>
                      <a:pt x="17601" y="10383"/>
                      <a:pt x="14927" y="13554"/>
                    </a:cubicBezTo>
                    <a:cubicBezTo>
                      <a:pt x="12253" y="16725"/>
                      <a:pt x="10946" y="20953"/>
                      <a:pt x="10946" y="26238"/>
                    </a:cubicBezTo>
                    <a:lnTo>
                      <a:pt x="10946" y="54466"/>
                    </a:lnTo>
                    <a:lnTo>
                      <a:pt x="435" y="54466"/>
                    </a:lnTo>
                    <a:lnTo>
                      <a:pt x="435" y="12808"/>
                    </a:lnTo>
                    <a:cubicBezTo>
                      <a:pt x="435" y="11378"/>
                      <a:pt x="435" y="9575"/>
                      <a:pt x="311" y="7337"/>
                    </a:cubicBezTo>
                    <a:cubicBezTo>
                      <a:pt x="249" y="5098"/>
                      <a:pt x="125" y="3109"/>
                      <a:pt x="0" y="1430"/>
                    </a:cubicBezTo>
                    <a:lnTo>
                      <a:pt x="9951" y="1430"/>
                    </a:lnTo>
                    <a:close/>
                  </a:path>
                </a:pathLst>
              </a:custGeom>
              <a:solidFill>
                <a:srgbClr val="231F20"/>
              </a:solidFill>
              <a:ln w="6214" cap="flat">
                <a:noFill/>
                <a:prstDash val="solid"/>
                <a:miter/>
              </a:ln>
            </p:spPr>
            <p:txBody>
              <a:bodyPr rtlCol="0" anchor="ctr"/>
              <a:lstStyle/>
              <a:p>
                <a:endParaRPr lang="nb-NO"/>
              </a:p>
            </p:txBody>
          </p:sp>
          <p:sp>
            <p:nvSpPr>
              <p:cNvPr id="57" name="Freeform 56">
                <a:extLst>
                  <a:ext uri="{FF2B5EF4-FFF2-40B4-BE49-F238E27FC236}">
                    <a16:creationId xmlns:a16="http://schemas.microsoft.com/office/drawing/2014/main" id="{30B50DBD-132F-B5E7-F6E8-CF157B398E6F}"/>
                  </a:ext>
                </a:extLst>
              </p:cNvPr>
              <p:cNvSpPr/>
              <p:nvPr/>
            </p:nvSpPr>
            <p:spPr>
              <a:xfrm>
                <a:off x="6896134" y="641530"/>
                <a:ext cx="34704" cy="69263"/>
              </a:xfrm>
              <a:custGeom>
                <a:avLst/>
                <a:gdLst>
                  <a:gd name="connsiteX0" fmla="*/ 34704 w 34704"/>
                  <a:gd name="connsiteY0" fmla="*/ 24000 h 69263"/>
                  <a:gd name="connsiteX1" fmla="*/ 20586 w 34704"/>
                  <a:gd name="connsiteY1" fmla="*/ 24000 h 69263"/>
                  <a:gd name="connsiteX2" fmla="*/ 20586 w 34704"/>
                  <a:gd name="connsiteY2" fmla="*/ 51544 h 69263"/>
                  <a:gd name="connsiteX3" fmla="*/ 22390 w 34704"/>
                  <a:gd name="connsiteY3" fmla="*/ 58383 h 69263"/>
                  <a:gd name="connsiteX4" fmla="*/ 28112 w 34704"/>
                  <a:gd name="connsiteY4" fmla="*/ 60435 h 69263"/>
                  <a:gd name="connsiteX5" fmla="*/ 31221 w 34704"/>
                  <a:gd name="connsiteY5" fmla="*/ 60124 h 69263"/>
                  <a:gd name="connsiteX6" fmla="*/ 34269 w 34704"/>
                  <a:gd name="connsiteY6" fmla="*/ 59191 h 69263"/>
                  <a:gd name="connsiteX7" fmla="*/ 34580 w 34704"/>
                  <a:gd name="connsiteY7" fmla="*/ 67834 h 69263"/>
                  <a:gd name="connsiteX8" fmla="*/ 30413 w 34704"/>
                  <a:gd name="connsiteY8" fmla="*/ 68891 h 69263"/>
                  <a:gd name="connsiteX9" fmla="*/ 25624 w 34704"/>
                  <a:gd name="connsiteY9" fmla="*/ 69264 h 69263"/>
                  <a:gd name="connsiteX10" fmla="*/ 14180 w 34704"/>
                  <a:gd name="connsiteY10" fmla="*/ 65098 h 69263"/>
                  <a:gd name="connsiteX11" fmla="*/ 10200 w 34704"/>
                  <a:gd name="connsiteY11" fmla="*/ 52663 h 69263"/>
                  <a:gd name="connsiteX12" fmla="*/ 10200 w 34704"/>
                  <a:gd name="connsiteY12" fmla="*/ 23876 h 69263"/>
                  <a:gd name="connsiteX13" fmla="*/ 0 w 34704"/>
                  <a:gd name="connsiteY13" fmla="*/ 23876 h 69263"/>
                  <a:gd name="connsiteX14" fmla="*/ 0 w 34704"/>
                  <a:gd name="connsiteY14" fmla="*/ 15233 h 69263"/>
                  <a:gd name="connsiteX15" fmla="*/ 10200 w 34704"/>
                  <a:gd name="connsiteY15" fmla="*/ 15233 h 69263"/>
                  <a:gd name="connsiteX16" fmla="*/ 10200 w 34704"/>
                  <a:gd name="connsiteY16" fmla="*/ 0 h 69263"/>
                  <a:gd name="connsiteX17" fmla="*/ 20586 w 34704"/>
                  <a:gd name="connsiteY17" fmla="*/ 0 h 69263"/>
                  <a:gd name="connsiteX18" fmla="*/ 20586 w 34704"/>
                  <a:gd name="connsiteY18" fmla="*/ 15233 h 69263"/>
                  <a:gd name="connsiteX19" fmla="*/ 34704 w 34704"/>
                  <a:gd name="connsiteY19" fmla="*/ 15233 h 69263"/>
                  <a:gd name="connsiteX20" fmla="*/ 34704 w 34704"/>
                  <a:gd name="connsiteY20" fmla="*/ 23876 h 6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704" h="69263">
                    <a:moveTo>
                      <a:pt x="34704" y="24000"/>
                    </a:moveTo>
                    <a:lnTo>
                      <a:pt x="20586" y="24000"/>
                    </a:lnTo>
                    <a:lnTo>
                      <a:pt x="20586" y="51544"/>
                    </a:lnTo>
                    <a:cubicBezTo>
                      <a:pt x="20586" y="54715"/>
                      <a:pt x="21208" y="57015"/>
                      <a:pt x="22390" y="58383"/>
                    </a:cubicBezTo>
                    <a:cubicBezTo>
                      <a:pt x="23572" y="59751"/>
                      <a:pt x="25500" y="60435"/>
                      <a:pt x="28112" y="60435"/>
                    </a:cubicBezTo>
                    <a:cubicBezTo>
                      <a:pt x="29107" y="60435"/>
                      <a:pt x="30102" y="60311"/>
                      <a:pt x="31221" y="60124"/>
                    </a:cubicBezTo>
                    <a:cubicBezTo>
                      <a:pt x="32341" y="59938"/>
                      <a:pt x="33336" y="59627"/>
                      <a:pt x="34269" y="59191"/>
                    </a:cubicBezTo>
                    <a:lnTo>
                      <a:pt x="34580" y="67834"/>
                    </a:lnTo>
                    <a:cubicBezTo>
                      <a:pt x="33336" y="68269"/>
                      <a:pt x="31906" y="68642"/>
                      <a:pt x="30413" y="68891"/>
                    </a:cubicBezTo>
                    <a:cubicBezTo>
                      <a:pt x="28858" y="69140"/>
                      <a:pt x="27303" y="69264"/>
                      <a:pt x="25624" y="69264"/>
                    </a:cubicBezTo>
                    <a:cubicBezTo>
                      <a:pt x="20648" y="69264"/>
                      <a:pt x="16792" y="67896"/>
                      <a:pt x="14180" y="65098"/>
                    </a:cubicBezTo>
                    <a:cubicBezTo>
                      <a:pt x="11506" y="62362"/>
                      <a:pt x="10200" y="58197"/>
                      <a:pt x="10200" y="52663"/>
                    </a:cubicBezTo>
                    <a:lnTo>
                      <a:pt x="10200" y="23876"/>
                    </a:lnTo>
                    <a:lnTo>
                      <a:pt x="0" y="23876"/>
                    </a:lnTo>
                    <a:lnTo>
                      <a:pt x="0" y="15233"/>
                    </a:lnTo>
                    <a:lnTo>
                      <a:pt x="10200" y="15233"/>
                    </a:lnTo>
                    <a:lnTo>
                      <a:pt x="10200" y="0"/>
                    </a:lnTo>
                    <a:lnTo>
                      <a:pt x="20586" y="0"/>
                    </a:lnTo>
                    <a:lnTo>
                      <a:pt x="20586" y="15233"/>
                    </a:lnTo>
                    <a:lnTo>
                      <a:pt x="34704" y="15233"/>
                    </a:lnTo>
                    <a:lnTo>
                      <a:pt x="34704" y="23876"/>
                    </a:lnTo>
                    <a:close/>
                  </a:path>
                </a:pathLst>
              </a:custGeom>
              <a:solidFill>
                <a:srgbClr val="231F20"/>
              </a:solidFill>
              <a:ln w="6214" cap="flat">
                <a:noFill/>
                <a:prstDash val="solid"/>
                <a:miter/>
              </a:ln>
            </p:spPr>
            <p:txBody>
              <a:bodyPr rtlCol="0" anchor="ctr"/>
              <a:lstStyle/>
              <a:p>
                <a:endParaRPr lang="nb-NO"/>
              </a:p>
            </p:txBody>
          </p:sp>
          <p:sp>
            <p:nvSpPr>
              <p:cNvPr id="58" name="Freeform 57">
                <a:extLst>
                  <a:ext uri="{FF2B5EF4-FFF2-40B4-BE49-F238E27FC236}">
                    <a16:creationId xmlns:a16="http://schemas.microsoft.com/office/drawing/2014/main" id="{A11EB3CB-64B7-0793-E3A9-B6B9F4ACBFC1}"/>
                  </a:ext>
                </a:extLst>
              </p:cNvPr>
              <p:cNvSpPr/>
              <p:nvPr/>
            </p:nvSpPr>
            <p:spPr>
              <a:xfrm>
                <a:off x="6935565" y="655520"/>
                <a:ext cx="42541" cy="55896"/>
              </a:xfrm>
              <a:custGeom>
                <a:avLst/>
                <a:gdLst>
                  <a:gd name="connsiteX0" fmla="*/ 34767 w 42541"/>
                  <a:gd name="connsiteY0" fmla="*/ 14798 h 55896"/>
                  <a:gd name="connsiteX1" fmla="*/ 29729 w 42541"/>
                  <a:gd name="connsiteY1" fmla="*/ 10073 h 55896"/>
                  <a:gd name="connsiteX2" fmla="*/ 22452 w 42541"/>
                  <a:gd name="connsiteY2" fmla="*/ 8207 h 55896"/>
                  <a:gd name="connsiteX3" fmla="*/ 18845 w 42541"/>
                  <a:gd name="connsiteY3" fmla="*/ 8580 h 55896"/>
                  <a:gd name="connsiteX4" fmla="*/ 15673 w 42541"/>
                  <a:gd name="connsiteY4" fmla="*/ 9824 h 55896"/>
                  <a:gd name="connsiteX5" fmla="*/ 13434 w 42541"/>
                  <a:gd name="connsiteY5" fmla="*/ 11938 h 55896"/>
                  <a:gd name="connsiteX6" fmla="*/ 12626 w 42541"/>
                  <a:gd name="connsiteY6" fmla="*/ 15109 h 55896"/>
                  <a:gd name="connsiteX7" fmla="*/ 15673 w 42541"/>
                  <a:gd name="connsiteY7" fmla="*/ 20083 h 55896"/>
                  <a:gd name="connsiteX8" fmla="*/ 24753 w 42541"/>
                  <a:gd name="connsiteY8" fmla="*/ 23067 h 55896"/>
                  <a:gd name="connsiteX9" fmla="*/ 31781 w 42541"/>
                  <a:gd name="connsiteY9" fmla="*/ 25181 h 55896"/>
                  <a:gd name="connsiteX10" fmla="*/ 37441 w 42541"/>
                  <a:gd name="connsiteY10" fmla="*/ 28290 h 55896"/>
                  <a:gd name="connsiteX11" fmla="*/ 41173 w 42541"/>
                  <a:gd name="connsiteY11" fmla="*/ 32705 h 55896"/>
                  <a:gd name="connsiteX12" fmla="*/ 42541 w 42541"/>
                  <a:gd name="connsiteY12" fmla="*/ 38736 h 55896"/>
                  <a:gd name="connsiteX13" fmla="*/ 40737 w 42541"/>
                  <a:gd name="connsiteY13" fmla="*/ 46694 h 55896"/>
                  <a:gd name="connsiteX14" fmla="*/ 36011 w 42541"/>
                  <a:gd name="connsiteY14" fmla="*/ 52041 h 55896"/>
                  <a:gd name="connsiteX15" fmla="*/ 29232 w 42541"/>
                  <a:gd name="connsiteY15" fmla="*/ 55026 h 55896"/>
                  <a:gd name="connsiteX16" fmla="*/ 21395 w 42541"/>
                  <a:gd name="connsiteY16" fmla="*/ 55896 h 55896"/>
                  <a:gd name="connsiteX17" fmla="*/ 9578 w 42541"/>
                  <a:gd name="connsiteY17" fmla="*/ 53533 h 55896"/>
                  <a:gd name="connsiteX18" fmla="*/ 0 w 42541"/>
                  <a:gd name="connsiteY18" fmla="*/ 46383 h 55896"/>
                  <a:gd name="connsiteX19" fmla="*/ 7526 w 42541"/>
                  <a:gd name="connsiteY19" fmla="*/ 39979 h 55896"/>
                  <a:gd name="connsiteX20" fmla="*/ 13434 w 42541"/>
                  <a:gd name="connsiteY20" fmla="*/ 45264 h 55896"/>
                  <a:gd name="connsiteX21" fmla="*/ 21644 w 42541"/>
                  <a:gd name="connsiteY21" fmla="*/ 47378 h 55896"/>
                  <a:gd name="connsiteX22" fmla="*/ 25500 w 42541"/>
                  <a:gd name="connsiteY22" fmla="*/ 47005 h 55896"/>
                  <a:gd name="connsiteX23" fmla="*/ 28858 w 42541"/>
                  <a:gd name="connsiteY23" fmla="*/ 45699 h 55896"/>
                  <a:gd name="connsiteX24" fmla="*/ 31284 w 42541"/>
                  <a:gd name="connsiteY24" fmla="*/ 43337 h 55896"/>
                  <a:gd name="connsiteX25" fmla="*/ 32155 w 42541"/>
                  <a:gd name="connsiteY25" fmla="*/ 39668 h 55896"/>
                  <a:gd name="connsiteX26" fmla="*/ 28610 w 42541"/>
                  <a:gd name="connsiteY26" fmla="*/ 34197 h 55896"/>
                  <a:gd name="connsiteX27" fmla="*/ 18223 w 42541"/>
                  <a:gd name="connsiteY27" fmla="*/ 30839 h 55896"/>
                  <a:gd name="connsiteX28" fmla="*/ 12812 w 42541"/>
                  <a:gd name="connsiteY28" fmla="*/ 29223 h 55896"/>
                  <a:gd name="connsiteX29" fmla="*/ 7837 w 42541"/>
                  <a:gd name="connsiteY29" fmla="*/ 26611 h 55896"/>
                  <a:gd name="connsiteX30" fmla="*/ 4229 w 42541"/>
                  <a:gd name="connsiteY30" fmla="*/ 22445 h 55896"/>
                  <a:gd name="connsiteX31" fmla="*/ 2861 w 42541"/>
                  <a:gd name="connsiteY31" fmla="*/ 16228 h 55896"/>
                  <a:gd name="connsiteX32" fmla="*/ 4602 w 42541"/>
                  <a:gd name="connsiteY32" fmla="*/ 8891 h 55896"/>
                  <a:gd name="connsiteX33" fmla="*/ 9143 w 42541"/>
                  <a:gd name="connsiteY33" fmla="*/ 3855 h 55896"/>
                  <a:gd name="connsiteX34" fmla="*/ 15549 w 42541"/>
                  <a:gd name="connsiteY34" fmla="*/ 933 h 55896"/>
                  <a:gd name="connsiteX35" fmla="*/ 22950 w 42541"/>
                  <a:gd name="connsiteY35" fmla="*/ 0 h 55896"/>
                  <a:gd name="connsiteX36" fmla="*/ 33958 w 42541"/>
                  <a:gd name="connsiteY36" fmla="*/ 2238 h 55896"/>
                  <a:gd name="connsiteX37" fmla="*/ 42168 w 42541"/>
                  <a:gd name="connsiteY37" fmla="*/ 8705 h 55896"/>
                  <a:gd name="connsiteX38" fmla="*/ 34891 w 42541"/>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41" h="55896">
                    <a:moveTo>
                      <a:pt x="34767" y="14798"/>
                    </a:moveTo>
                    <a:cubicBezTo>
                      <a:pt x="33585" y="12870"/>
                      <a:pt x="31906" y="11254"/>
                      <a:pt x="29729" y="10073"/>
                    </a:cubicBezTo>
                    <a:cubicBezTo>
                      <a:pt x="27552" y="8829"/>
                      <a:pt x="25127" y="8207"/>
                      <a:pt x="22452" y="8207"/>
                    </a:cubicBezTo>
                    <a:cubicBezTo>
                      <a:pt x="21270" y="8207"/>
                      <a:pt x="20089" y="8332"/>
                      <a:pt x="18845" y="8580"/>
                    </a:cubicBezTo>
                    <a:cubicBezTo>
                      <a:pt x="17663" y="8829"/>
                      <a:pt x="16606" y="9264"/>
                      <a:pt x="15673" y="9824"/>
                    </a:cubicBezTo>
                    <a:cubicBezTo>
                      <a:pt x="14740" y="10383"/>
                      <a:pt x="13994" y="11067"/>
                      <a:pt x="13434" y="11938"/>
                    </a:cubicBezTo>
                    <a:cubicBezTo>
                      <a:pt x="12874" y="12808"/>
                      <a:pt x="12626" y="13865"/>
                      <a:pt x="12626" y="15109"/>
                    </a:cubicBezTo>
                    <a:cubicBezTo>
                      <a:pt x="12626" y="17347"/>
                      <a:pt x="13621" y="19026"/>
                      <a:pt x="15673" y="20083"/>
                    </a:cubicBezTo>
                    <a:cubicBezTo>
                      <a:pt x="17663" y="21140"/>
                      <a:pt x="20711" y="22135"/>
                      <a:pt x="24753" y="23067"/>
                    </a:cubicBezTo>
                    <a:cubicBezTo>
                      <a:pt x="27304" y="23689"/>
                      <a:pt x="29667" y="24373"/>
                      <a:pt x="31781" y="25181"/>
                    </a:cubicBezTo>
                    <a:cubicBezTo>
                      <a:pt x="33958" y="25990"/>
                      <a:pt x="35824" y="27047"/>
                      <a:pt x="37441" y="28290"/>
                    </a:cubicBezTo>
                    <a:cubicBezTo>
                      <a:pt x="39058" y="29534"/>
                      <a:pt x="40302" y="31026"/>
                      <a:pt x="41173" y="32705"/>
                    </a:cubicBezTo>
                    <a:cubicBezTo>
                      <a:pt x="42044" y="34445"/>
                      <a:pt x="42541" y="36435"/>
                      <a:pt x="42541" y="38736"/>
                    </a:cubicBezTo>
                    <a:cubicBezTo>
                      <a:pt x="42541" y="41844"/>
                      <a:pt x="41919" y="44518"/>
                      <a:pt x="40737" y="46694"/>
                    </a:cubicBezTo>
                    <a:cubicBezTo>
                      <a:pt x="39556" y="48870"/>
                      <a:pt x="37939" y="50611"/>
                      <a:pt x="36011" y="52041"/>
                    </a:cubicBezTo>
                    <a:cubicBezTo>
                      <a:pt x="34021" y="53409"/>
                      <a:pt x="31781" y="54404"/>
                      <a:pt x="29232" y="55026"/>
                    </a:cubicBezTo>
                    <a:cubicBezTo>
                      <a:pt x="26682" y="55647"/>
                      <a:pt x="24069" y="55896"/>
                      <a:pt x="21395" y="55896"/>
                    </a:cubicBezTo>
                    <a:cubicBezTo>
                      <a:pt x="17353" y="55896"/>
                      <a:pt x="13434" y="55088"/>
                      <a:pt x="9578" y="53533"/>
                    </a:cubicBezTo>
                    <a:cubicBezTo>
                      <a:pt x="5722" y="51979"/>
                      <a:pt x="2550" y="49554"/>
                      <a:pt x="0" y="46383"/>
                    </a:cubicBezTo>
                    <a:lnTo>
                      <a:pt x="7526" y="39979"/>
                    </a:lnTo>
                    <a:cubicBezTo>
                      <a:pt x="8956" y="42093"/>
                      <a:pt x="10884" y="43834"/>
                      <a:pt x="13434" y="45264"/>
                    </a:cubicBezTo>
                    <a:cubicBezTo>
                      <a:pt x="15922" y="46694"/>
                      <a:pt x="18658" y="47378"/>
                      <a:pt x="21644" y="47378"/>
                    </a:cubicBezTo>
                    <a:cubicBezTo>
                      <a:pt x="23012" y="47378"/>
                      <a:pt x="24256" y="47254"/>
                      <a:pt x="25500" y="47005"/>
                    </a:cubicBezTo>
                    <a:cubicBezTo>
                      <a:pt x="26744" y="46756"/>
                      <a:pt x="27863" y="46321"/>
                      <a:pt x="28858" y="45699"/>
                    </a:cubicBezTo>
                    <a:cubicBezTo>
                      <a:pt x="29853" y="45078"/>
                      <a:pt x="30662" y="44331"/>
                      <a:pt x="31284" y="43337"/>
                    </a:cubicBezTo>
                    <a:cubicBezTo>
                      <a:pt x="31906" y="42342"/>
                      <a:pt x="32155" y="41160"/>
                      <a:pt x="32155" y="39668"/>
                    </a:cubicBezTo>
                    <a:cubicBezTo>
                      <a:pt x="32155" y="37181"/>
                      <a:pt x="30973" y="35378"/>
                      <a:pt x="28610" y="34197"/>
                    </a:cubicBezTo>
                    <a:cubicBezTo>
                      <a:pt x="26246" y="33015"/>
                      <a:pt x="22825" y="31896"/>
                      <a:pt x="18223" y="30839"/>
                    </a:cubicBezTo>
                    <a:cubicBezTo>
                      <a:pt x="16419" y="30404"/>
                      <a:pt x="14616" y="29844"/>
                      <a:pt x="12812" y="29223"/>
                    </a:cubicBezTo>
                    <a:cubicBezTo>
                      <a:pt x="11009" y="28601"/>
                      <a:pt x="9329" y="27730"/>
                      <a:pt x="7837" y="26611"/>
                    </a:cubicBezTo>
                    <a:cubicBezTo>
                      <a:pt x="6344" y="25492"/>
                      <a:pt x="5162" y="24124"/>
                      <a:pt x="4229" y="22445"/>
                    </a:cubicBezTo>
                    <a:cubicBezTo>
                      <a:pt x="3297" y="20767"/>
                      <a:pt x="2861" y="18715"/>
                      <a:pt x="2861" y="16228"/>
                    </a:cubicBezTo>
                    <a:cubicBezTo>
                      <a:pt x="2861" y="13368"/>
                      <a:pt x="3421" y="10943"/>
                      <a:pt x="4602" y="8891"/>
                    </a:cubicBezTo>
                    <a:cubicBezTo>
                      <a:pt x="5784" y="6839"/>
                      <a:pt x="7277" y="5161"/>
                      <a:pt x="9143" y="3855"/>
                    </a:cubicBezTo>
                    <a:cubicBezTo>
                      <a:pt x="11009" y="2549"/>
                      <a:pt x="13123" y="1554"/>
                      <a:pt x="15549" y="933"/>
                    </a:cubicBezTo>
                    <a:cubicBezTo>
                      <a:pt x="17912" y="311"/>
                      <a:pt x="20400" y="0"/>
                      <a:pt x="22950" y="0"/>
                    </a:cubicBezTo>
                    <a:cubicBezTo>
                      <a:pt x="26744" y="0"/>
                      <a:pt x="30413" y="746"/>
                      <a:pt x="33958" y="2238"/>
                    </a:cubicBezTo>
                    <a:cubicBezTo>
                      <a:pt x="37504" y="3731"/>
                      <a:pt x="40240" y="5907"/>
                      <a:pt x="42168"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59" name="Freeform 58">
                <a:extLst>
                  <a:ext uri="{FF2B5EF4-FFF2-40B4-BE49-F238E27FC236}">
                    <a16:creationId xmlns:a16="http://schemas.microsoft.com/office/drawing/2014/main" id="{206861FA-493D-2619-918B-806DAF25854B}"/>
                  </a:ext>
                </a:extLst>
              </p:cNvPr>
              <p:cNvSpPr/>
              <p:nvPr/>
            </p:nvSpPr>
            <p:spPr>
              <a:xfrm>
                <a:off x="6991602" y="625302"/>
                <a:ext cx="49320" cy="84621"/>
              </a:xfrm>
              <a:custGeom>
                <a:avLst/>
                <a:gdLst>
                  <a:gd name="connsiteX0" fmla="*/ 10511 w 49320"/>
                  <a:gd name="connsiteY0" fmla="*/ 54653 h 84621"/>
                  <a:gd name="connsiteX1" fmla="*/ 10822 w 49320"/>
                  <a:gd name="connsiteY1" fmla="*/ 54653 h 84621"/>
                  <a:gd name="connsiteX2" fmla="*/ 33088 w 49320"/>
                  <a:gd name="connsiteY2" fmla="*/ 31585 h 84621"/>
                  <a:gd name="connsiteX3" fmla="*/ 47206 w 49320"/>
                  <a:gd name="connsiteY3" fmla="*/ 31585 h 84621"/>
                  <a:gd name="connsiteX4" fmla="*/ 22328 w 49320"/>
                  <a:gd name="connsiteY4" fmla="*/ 55647 h 84621"/>
                  <a:gd name="connsiteX5" fmla="*/ 49320 w 49320"/>
                  <a:gd name="connsiteY5" fmla="*/ 84621 h 84621"/>
                  <a:gd name="connsiteX6" fmla="*/ 34767 w 49320"/>
                  <a:gd name="connsiteY6" fmla="*/ 84621 h 84621"/>
                  <a:gd name="connsiteX7" fmla="*/ 10822 w 49320"/>
                  <a:gd name="connsiteY7" fmla="*/ 57077 h 84621"/>
                  <a:gd name="connsiteX8" fmla="*/ 10511 w 49320"/>
                  <a:gd name="connsiteY8" fmla="*/ 57077 h 84621"/>
                  <a:gd name="connsiteX9" fmla="*/ 10511 w 49320"/>
                  <a:gd name="connsiteY9" fmla="*/ 84621 h 84621"/>
                  <a:gd name="connsiteX10" fmla="*/ 0 w 49320"/>
                  <a:gd name="connsiteY10" fmla="*/ 84621 h 84621"/>
                  <a:gd name="connsiteX11" fmla="*/ 0 w 49320"/>
                  <a:gd name="connsiteY11" fmla="*/ 0 h 84621"/>
                  <a:gd name="connsiteX12" fmla="*/ 10511 w 49320"/>
                  <a:gd name="connsiteY12" fmla="*/ 0 h 84621"/>
                  <a:gd name="connsiteX13" fmla="*/ 10511 w 49320"/>
                  <a:gd name="connsiteY13" fmla="*/ 54590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320" h="84621">
                    <a:moveTo>
                      <a:pt x="10511" y="54653"/>
                    </a:moveTo>
                    <a:lnTo>
                      <a:pt x="10822" y="54653"/>
                    </a:lnTo>
                    <a:lnTo>
                      <a:pt x="33088" y="31585"/>
                    </a:lnTo>
                    <a:lnTo>
                      <a:pt x="47206" y="31585"/>
                    </a:lnTo>
                    <a:lnTo>
                      <a:pt x="22328" y="55647"/>
                    </a:lnTo>
                    <a:lnTo>
                      <a:pt x="49320" y="84621"/>
                    </a:lnTo>
                    <a:lnTo>
                      <a:pt x="34767" y="84621"/>
                    </a:lnTo>
                    <a:lnTo>
                      <a:pt x="10822" y="57077"/>
                    </a:lnTo>
                    <a:lnTo>
                      <a:pt x="10511" y="57077"/>
                    </a:lnTo>
                    <a:lnTo>
                      <a:pt x="10511" y="84621"/>
                    </a:lnTo>
                    <a:lnTo>
                      <a:pt x="0" y="84621"/>
                    </a:lnTo>
                    <a:lnTo>
                      <a:pt x="0" y="0"/>
                    </a:lnTo>
                    <a:lnTo>
                      <a:pt x="10511" y="0"/>
                    </a:lnTo>
                    <a:lnTo>
                      <a:pt x="10511" y="54590"/>
                    </a:lnTo>
                    <a:close/>
                  </a:path>
                </a:pathLst>
              </a:custGeom>
              <a:solidFill>
                <a:srgbClr val="231F20"/>
              </a:solidFill>
              <a:ln w="6214" cap="flat">
                <a:noFill/>
                <a:prstDash val="solid"/>
                <a:miter/>
              </a:ln>
            </p:spPr>
            <p:txBody>
              <a:bodyPr rtlCol="0" anchor="ctr"/>
              <a:lstStyle/>
              <a:p>
                <a:endParaRPr lang="nb-NO"/>
              </a:p>
            </p:txBody>
          </p:sp>
          <p:sp>
            <p:nvSpPr>
              <p:cNvPr id="60" name="Freeform 59">
                <a:extLst>
                  <a:ext uri="{FF2B5EF4-FFF2-40B4-BE49-F238E27FC236}">
                    <a16:creationId xmlns:a16="http://schemas.microsoft.com/office/drawing/2014/main" id="{9D989553-3899-1DB5-679A-6D7E50BF9D09}"/>
                  </a:ext>
                </a:extLst>
              </p:cNvPr>
              <p:cNvSpPr/>
              <p:nvPr/>
            </p:nvSpPr>
            <p:spPr>
              <a:xfrm>
                <a:off x="7045836" y="655458"/>
                <a:ext cx="47765" cy="55833"/>
              </a:xfrm>
              <a:custGeom>
                <a:avLst/>
                <a:gdLst>
                  <a:gd name="connsiteX0" fmla="*/ 36882 w 47765"/>
                  <a:gd name="connsiteY0" fmla="*/ 20145 h 55833"/>
                  <a:gd name="connsiteX1" fmla="*/ 33274 w 47765"/>
                  <a:gd name="connsiteY1" fmla="*/ 11378 h 55833"/>
                  <a:gd name="connsiteX2" fmla="*/ 23758 w 47765"/>
                  <a:gd name="connsiteY2" fmla="*/ 8518 h 55833"/>
                  <a:gd name="connsiteX3" fmla="*/ 15300 w 47765"/>
                  <a:gd name="connsiteY3" fmla="*/ 10259 h 55833"/>
                  <a:gd name="connsiteX4" fmla="*/ 8645 w 47765"/>
                  <a:gd name="connsiteY4" fmla="*/ 14674 h 55833"/>
                  <a:gd name="connsiteX5" fmla="*/ 3048 w 47765"/>
                  <a:gd name="connsiteY5" fmla="*/ 7959 h 55833"/>
                  <a:gd name="connsiteX6" fmla="*/ 12626 w 47765"/>
                  <a:gd name="connsiteY6" fmla="*/ 2114 h 55833"/>
                  <a:gd name="connsiteX7" fmla="*/ 24754 w 47765"/>
                  <a:gd name="connsiteY7" fmla="*/ 0 h 55833"/>
                  <a:gd name="connsiteX8" fmla="*/ 34642 w 47765"/>
                  <a:gd name="connsiteY8" fmla="*/ 1617 h 55833"/>
                  <a:gd name="connsiteX9" fmla="*/ 41546 w 47765"/>
                  <a:gd name="connsiteY9" fmla="*/ 6031 h 55833"/>
                  <a:gd name="connsiteX10" fmla="*/ 45589 w 47765"/>
                  <a:gd name="connsiteY10" fmla="*/ 12622 h 55833"/>
                  <a:gd name="connsiteX11" fmla="*/ 46957 w 47765"/>
                  <a:gd name="connsiteY11" fmla="*/ 20767 h 55833"/>
                  <a:gd name="connsiteX12" fmla="*/ 46957 w 47765"/>
                  <a:gd name="connsiteY12" fmla="*/ 43958 h 55833"/>
                  <a:gd name="connsiteX13" fmla="*/ 47144 w 47765"/>
                  <a:gd name="connsiteY13" fmla="*/ 49616 h 55833"/>
                  <a:gd name="connsiteX14" fmla="*/ 47766 w 47765"/>
                  <a:gd name="connsiteY14" fmla="*/ 54466 h 55833"/>
                  <a:gd name="connsiteX15" fmla="*/ 38250 w 47765"/>
                  <a:gd name="connsiteY15" fmla="*/ 54466 h 55833"/>
                  <a:gd name="connsiteX16" fmla="*/ 37379 w 47765"/>
                  <a:gd name="connsiteY16" fmla="*/ 46881 h 55833"/>
                  <a:gd name="connsiteX17" fmla="*/ 37068 w 47765"/>
                  <a:gd name="connsiteY17" fmla="*/ 46881 h 55833"/>
                  <a:gd name="connsiteX18" fmla="*/ 29729 w 47765"/>
                  <a:gd name="connsiteY18" fmla="*/ 53471 h 55833"/>
                  <a:gd name="connsiteX19" fmla="*/ 19281 w 47765"/>
                  <a:gd name="connsiteY19" fmla="*/ 55834 h 55833"/>
                  <a:gd name="connsiteX20" fmla="*/ 12750 w 47765"/>
                  <a:gd name="connsiteY20" fmla="*/ 55026 h 55833"/>
                  <a:gd name="connsiteX21" fmla="*/ 6531 w 47765"/>
                  <a:gd name="connsiteY21" fmla="*/ 52290 h 55833"/>
                  <a:gd name="connsiteX22" fmla="*/ 1866 w 47765"/>
                  <a:gd name="connsiteY22" fmla="*/ 47254 h 55833"/>
                  <a:gd name="connsiteX23" fmla="*/ 0 w 47765"/>
                  <a:gd name="connsiteY23" fmla="*/ 39544 h 55833"/>
                  <a:gd name="connsiteX24" fmla="*/ 3234 w 47765"/>
                  <a:gd name="connsiteY24" fmla="*/ 29969 h 55833"/>
                  <a:gd name="connsiteX25" fmla="*/ 11755 w 47765"/>
                  <a:gd name="connsiteY25" fmla="*/ 24622 h 55833"/>
                  <a:gd name="connsiteX26" fmla="*/ 23634 w 47765"/>
                  <a:gd name="connsiteY26" fmla="*/ 22197 h 55833"/>
                  <a:gd name="connsiteX27" fmla="*/ 36944 w 47765"/>
                  <a:gd name="connsiteY27" fmla="*/ 21637 h 55833"/>
                  <a:gd name="connsiteX28" fmla="*/ 36944 w 47765"/>
                  <a:gd name="connsiteY28" fmla="*/ 20207 h 55833"/>
                  <a:gd name="connsiteX29" fmla="*/ 34332 w 47765"/>
                  <a:gd name="connsiteY29" fmla="*/ 29161 h 55833"/>
                  <a:gd name="connsiteX30" fmla="*/ 26246 w 47765"/>
                  <a:gd name="connsiteY30" fmla="*/ 29471 h 55833"/>
                  <a:gd name="connsiteX31" fmla="*/ 18658 w 47765"/>
                  <a:gd name="connsiteY31" fmla="*/ 30839 h 55833"/>
                  <a:gd name="connsiteX32" fmla="*/ 12999 w 47765"/>
                  <a:gd name="connsiteY32" fmla="*/ 33886 h 55833"/>
                  <a:gd name="connsiteX33" fmla="*/ 10760 w 47765"/>
                  <a:gd name="connsiteY33" fmla="*/ 39233 h 55833"/>
                  <a:gd name="connsiteX34" fmla="*/ 11693 w 47765"/>
                  <a:gd name="connsiteY34" fmla="*/ 43150 h 55833"/>
                  <a:gd name="connsiteX35" fmla="*/ 14243 w 47765"/>
                  <a:gd name="connsiteY35" fmla="*/ 45699 h 55833"/>
                  <a:gd name="connsiteX36" fmla="*/ 17726 w 47765"/>
                  <a:gd name="connsiteY36" fmla="*/ 47129 h 55833"/>
                  <a:gd name="connsiteX37" fmla="*/ 21644 w 47765"/>
                  <a:gd name="connsiteY37" fmla="*/ 47502 h 55833"/>
                  <a:gd name="connsiteX38" fmla="*/ 33026 w 47765"/>
                  <a:gd name="connsiteY38" fmla="*/ 43088 h 55833"/>
                  <a:gd name="connsiteX39" fmla="*/ 37006 w 47765"/>
                  <a:gd name="connsiteY39" fmla="*/ 31958 h 55833"/>
                  <a:gd name="connsiteX40" fmla="*/ 37006 w 47765"/>
                  <a:gd name="connsiteY40" fmla="*/ 29161 h 55833"/>
                  <a:gd name="connsiteX41" fmla="*/ 34456 w 47765"/>
                  <a:gd name="connsiteY41" fmla="*/ 29161 h 5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765" h="55833">
                    <a:moveTo>
                      <a:pt x="36882" y="20145"/>
                    </a:moveTo>
                    <a:cubicBezTo>
                      <a:pt x="36882" y="16166"/>
                      <a:pt x="35700" y="13243"/>
                      <a:pt x="33274" y="11378"/>
                    </a:cubicBezTo>
                    <a:cubicBezTo>
                      <a:pt x="30911" y="9451"/>
                      <a:pt x="27739" y="8518"/>
                      <a:pt x="23758" y="8518"/>
                    </a:cubicBezTo>
                    <a:cubicBezTo>
                      <a:pt x="20773" y="8518"/>
                      <a:pt x="17974" y="9078"/>
                      <a:pt x="15300" y="10259"/>
                    </a:cubicBezTo>
                    <a:cubicBezTo>
                      <a:pt x="12626" y="11440"/>
                      <a:pt x="10449" y="12870"/>
                      <a:pt x="8645" y="14674"/>
                    </a:cubicBezTo>
                    <a:lnTo>
                      <a:pt x="3048" y="7959"/>
                    </a:lnTo>
                    <a:cubicBezTo>
                      <a:pt x="5660" y="5472"/>
                      <a:pt x="8832" y="3544"/>
                      <a:pt x="12626" y="2114"/>
                    </a:cubicBezTo>
                    <a:cubicBezTo>
                      <a:pt x="16419" y="684"/>
                      <a:pt x="20462" y="0"/>
                      <a:pt x="24754" y="0"/>
                    </a:cubicBezTo>
                    <a:cubicBezTo>
                      <a:pt x="28548" y="0"/>
                      <a:pt x="31844" y="560"/>
                      <a:pt x="34642" y="1617"/>
                    </a:cubicBezTo>
                    <a:cubicBezTo>
                      <a:pt x="37441" y="2674"/>
                      <a:pt x="39742" y="4166"/>
                      <a:pt x="41546" y="6031"/>
                    </a:cubicBezTo>
                    <a:cubicBezTo>
                      <a:pt x="43350" y="7896"/>
                      <a:pt x="44656" y="10073"/>
                      <a:pt x="45589" y="12622"/>
                    </a:cubicBezTo>
                    <a:cubicBezTo>
                      <a:pt x="46460" y="15171"/>
                      <a:pt x="46957" y="17907"/>
                      <a:pt x="46957" y="20767"/>
                    </a:cubicBezTo>
                    <a:lnTo>
                      <a:pt x="46957" y="43958"/>
                    </a:lnTo>
                    <a:cubicBezTo>
                      <a:pt x="46957" y="45761"/>
                      <a:pt x="46957" y="47627"/>
                      <a:pt x="47144" y="49616"/>
                    </a:cubicBezTo>
                    <a:cubicBezTo>
                      <a:pt x="47268" y="51606"/>
                      <a:pt x="47455" y="53223"/>
                      <a:pt x="47766" y="54466"/>
                    </a:cubicBezTo>
                    <a:lnTo>
                      <a:pt x="38250" y="54466"/>
                    </a:lnTo>
                    <a:cubicBezTo>
                      <a:pt x="37628" y="51917"/>
                      <a:pt x="37379" y="49368"/>
                      <a:pt x="37379" y="46881"/>
                    </a:cubicBezTo>
                    <a:lnTo>
                      <a:pt x="37068" y="46881"/>
                    </a:lnTo>
                    <a:cubicBezTo>
                      <a:pt x="35140" y="49741"/>
                      <a:pt x="32652" y="51917"/>
                      <a:pt x="29729" y="53471"/>
                    </a:cubicBezTo>
                    <a:cubicBezTo>
                      <a:pt x="26806" y="55026"/>
                      <a:pt x="23261" y="55834"/>
                      <a:pt x="19281" y="55834"/>
                    </a:cubicBezTo>
                    <a:cubicBezTo>
                      <a:pt x="17166" y="55834"/>
                      <a:pt x="14989" y="55585"/>
                      <a:pt x="12750" y="55026"/>
                    </a:cubicBezTo>
                    <a:cubicBezTo>
                      <a:pt x="10511" y="54466"/>
                      <a:pt x="8397" y="53533"/>
                      <a:pt x="6531" y="52290"/>
                    </a:cubicBezTo>
                    <a:cubicBezTo>
                      <a:pt x="4665" y="51046"/>
                      <a:pt x="3110" y="49368"/>
                      <a:pt x="1866" y="47254"/>
                    </a:cubicBezTo>
                    <a:cubicBezTo>
                      <a:pt x="622" y="45140"/>
                      <a:pt x="0" y="42590"/>
                      <a:pt x="0" y="39544"/>
                    </a:cubicBezTo>
                    <a:cubicBezTo>
                      <a:pt x="0" y="35502"/>
                      <a:pt x="1058" y="32331"/>
                      <a:pt x="3234" y="29969"/>
                    </a:cubicBezTo>
                    <a:cubicBezTo>
                      <a:pt x="5411" y="27606"/>
                      <a:pt x="8210" y="25803"/>
                      <a:pt x="11755" y="24622"/>
                    </a:cubicBezTo>
                    <a:cubicBezTo>
                      <a:pt x="15238" y="23378"/>
                      <a:pt x="19218" y="22570"/>
                      <a:pt x="23634" y="22197"/>
                    </a:cubicBezTo>
                    <a:cubicBezTo>
                      <a:pt x="28050" y="21824"/>
                      <a:pt x="32466" y="21637"/>
                      <a:pt x="36944" y="21637"/>
                    </a:cubicBezTo>
                    <a:lnTo>
                      <a:pt x="36944" y="20207"/>
                    </a:lnTo>
                    <a:close/>
                    <a:moveTo>
                      <a:pt x="34332" y="29161"/>
                    </a:moveTo>
                    <a:cubicBezTo>
                      <a:pt x="31720" y="29161"/>
                      <a:pt x="29045" y="29285"/>
                      <a:pt x="26246" y="29471"/>
                    </a:cubicBezTo>
                    <a:cubicBezTo>
                      <a:pt x="23448" y="29658"/>
                      <a:pt x="20898" y="30155"/>
                      <a:pt x="18658" y="30839"/>
                    </a:cubicBezTo>
                    <a:cubicBezTo>
                      <a:pt x="16357" y="31523"/>
                      <a:pt x="14491" y="32518"/>
                      <a:pt x="12999" y="33886"/>
                    </a:cubicBezTo>
                    <a:cubicBezTo>
                      <a:pt x="11506" y="35254"/>
                      <a:pt x="10760" y="36995"/>
                      <a:pt x="10760" y="39233"/>
                    </a:cubicBezTo>
                    <a:cubicBezTo>
                      <a:pt x="10760" y="40787"/>
                      <a:pt x="11071" y="42093"/>
                      <a:pt x="11693" y="43150"/>
                    </a:cubicBezTo>
                    <a:cubicBezTo>
                      <a:pt x="12315" y="44207"/>
                      <a:pt x="13186" y="45078"/>
                      <a:pt x="14243" y="45699"/>
                    </a:cubicBezTo>
                    <a:cubicBezTo>
                      <a:pt x="15300" y="46383"/>
                      <a:pt x="16419" y="46818"/>
                      <a:pt x="17726" y="47129"/>
                    </a:cubicBezTo>
                    <a:cubicBezTo>
                      <a:pt x="19032" y="47440"/>
                      <a:pt x="20276" y="47502"/>
                      <a:pt x="21644" y="47502"/>
                    </a:cubicBezTo>
                    <a:cubicBezTo>
                      <a:pt x="26557" y="47502"/>
                      <a:pt x="30351" y="46010"/>
                      <a:pt x="33026" y="43088"/>
                    </a:cubicBezTo>
                    <a:cubicBezTo>
                      <a:pt x="35700" y="40166"/>
                      <a:pt x="37006" y="36435"/>
                      <a:pt x="37006" y="31958"/>
                    </a:cubicBezTo>
                    <a:lnTo>
                      <a:pt x="37006" y="29161"/>
                    </a:lnTo>
                    <a:lnTo>
                      <a:pt x="34456" y="29161"/>
                    </a:lnTo>
                    <a:close/>
                  </a:path>
                </a:pathLst>
              </a:custGeom>
              <a:solidFill>
                <a:srgbClr val="231F20"/>
              </a:solidFill>
              <a:ln w="6214" cap="flat">
                <a:noFill/>
                <a:prstDash val="solid"/>
                <a:miter/>
              </a:ln>
            </p:spPr>
            <p:txBody>
              <a:bodyPr rtlCol="0" anchor="ctr"/>
              <a:lstStyle/>
              <a:p>
                <a:endParaRPr lang="nb-NO"/>
              </a:p>
            </p:txBody>
          </p:sp>
          <p:sp>
            <p:nvSpPr>
              <p:cNvPr id="61" name="Freeform 60">
                <a:extLst>
                  <a:ext uri="{FF2B5EF4-FFF2-40B4-BE49-F238E27FC236}">
                    <a16:creationId xmlns:a16="http://schemas.microsoft.com/office/drawing/2014/main" id="{3B095B68-2821-4B70-F25B-15B696FF0720}"/>
                  </a:ext>
                </a:extLst>
              </p:cNvPr>
              <p:cNvSpPr/>
              <p:nvPr/>
            </p:nvSpPr>
            <p:spPr>
              <a:xfrm>
                <a:off x="7106787" y="625489"/>
                <a:ext cx="56348" cy="85927"/>
              </a:xfrm>
              <a:custGeom>
                <a:avLst/>
                <a:gdLst>
                  <a:gd name="connsiteX0" fmla="*/ 45900 w 56348"/>
                  <a:gd name="connsiteY0" fmla="*/ 76041 h 85927"/>
                  <a:gd name="connsiteX1" fmla="*/ 37690 w 56348"/>
                  <a:gd name="connsiteY1" fmla="*/ 83378 h 85927"/>
                  <a:gd name="connsiteX2" fmla="*/ 26744 w 56348"/>
                  <a:gd name="connsiteY2" fmla="*/ 85927 h 85927"/>
                  <a:gd name="connsiteX3" fmla="*/ 15673 w 56348"/>
                  <a:gd name="connsiteY3" fmla="*/ 83751 h 85927"/>
                  <a:gd name="connsiteX4" fmla="*/ 7277 w 56348"/>
                  <a:gd name="connsiteY4" fmla="*/ 77782 h 85927"/>
                  <a:gd name="connsiteX5" fmla="*/ 1928 w 56348"/>
                  <a:gd name="connsiteY5" fmla="*/ 68829 h 85927"/>
                  <a:gd name="connsiteX6" fmla="*/ 0 w 56348"/>
                  <a:gd name="connsiteY6" fmla="*/ 57886 h 85927"/>
                  <a:gd name="connsiteX7" fmla="*/ 1928 w 56348"/>
                  <a:gd name="connsiteY7" fmla="*/ 47005 h 85927"/>
                  <a:gd name="connsiteX8" fmla="*/ 7339 w 56348"/>
                  <a:gd name="connsiteY8" fmla="*/ 38114 h 85927"/>
                  <a:gd name="connsiteX9" fmla="*/ 15797 w 56348"/>
                  <a:gd name="connsiteY9" fmla="*/ 32207 h 85927"/>
                  <a:gd name="connsiteX10" fmla="*/ 26681 w 56348"/>
                  <a:gd name="connsiteY10" fmla="*/ 30093 h 85927"/>
                  <a:gd name="connsiteX11" fmla="*/ 38001 w 56348"/>
                  <a:gd name="connsiteY11" fmla="*/ 32829 h 85927"/>
                  <a:gd name="connsiteX12" fmla="*/ 45588 w 56348"/>
                  <a:gd name="connsiteY12" fmla="*/ 39482 h 85927"/>
                  <a:gd name="connsiteX13" fmla="*/ 45837 w 56348"/>
                  <a:gd name="connsiteY13" fmla="*/ 39482 h 85927"/>
                  <a:gd name="connsiteX14" fmla="*/ 45837 w 56348"/>
                  <a:gd name="connsiteY14" fmla="*/ 0 h 85927"/>
                  <a:gd name="connsiteX15" fmla="*/ 56348 w 56348"/>
                  <a:gd name="connsiteY15" fmla="*/ 0 h 85927"/>
                  <a:gd name="connsiteX16" fmla="*/ 56348 w 56348"/>
                  <a:gd name="connsiteY16" fmla="*/ 84621 h 85927"/>
                  <a:gd name="connsiteX17" fmla="*/ 46148 w 56348"/>
                  <a:gd name="connsiteY17" fmla="*/ 84621 h 85927"/>
                  <a:gd name="connsiteX18" fmla="*/ 46148 w 56348"/>
                  <a:gd name="connsiteY18" fmla="*/ 76228 h 85927"/>
                  <a:gd name="connsiteX19" fmla="*/ 45900 w 56348"/>
                  <a:gd name="connsiteY19" fmla="*/ 76228 h 85927"/>
                  <a:gd name="connsiteX20" fmla="*/ 11008 w 56348"/>
                  <a:gd name="connsiteY20" fmla="*/ 57886 h 85927"/>
                  <a:gd name="connsiteX21" fmla="*/ 12128 w 56348"/>
                  <a:gd name="connsiteY21" fmla="*/ 65036 h 85927"/>
                  <a:gd name="connsiteX22" fmla="*/ 15486 w 56348"/>
                  <a:gd name="connsiteY22" fmla="*/ 71191 h 85927"/>
                  <a:gd name="connsiteX23" fmla="*/ 20960 w 56348"/>
                  <a:gd name="connsiteY23" fmla="*/ 75482 h 85927"/>
                  <a:gd name="connsiteX24" fmla="*/ 28547 w 56348"/>
                  <a:gd name="connsiteY24" fmla="*/ 77098 h 85927"/>
                  <a:gd name="connsiteX25" fmla="*/ 35886 w 56348"/>
                  <a:gd name="connsiteY25" fmla="*/ 75544 h 85927"/>
                  <a:gd name="connsiteX26" fmla="*/ 41546 w 56348"/>
                  <a:gd name="connsiteY26" fmla="*/ 71378 h 85927"/>
                  <a:gd name="connsiteX27" fmla="*/ 45153 w 56348"/>
                  <a:gd name="connsiteY27" fmla="*/ 65285 h 85927"/>
                  <a:gd name="connsiteX28" fmla="*/ 46459 w 56348"/>
                  <a:gd name="connsiteY28" fmla="*/ 58010 h 85927"/>
                  <a:gd name="connsiteX29" fmla="*/ 45153 w 56348"/>
                  <a:gd name="connsiteY29" fmla="*/ 50736 h 85927"/>
                  <a:gd name="connsiteX30" fmla="*/ 41546 w 56348"/>
                  <a:gd name="connsiteY30" fmla="*/ 44580 h 85927"/>
                  <a:gd name="connsiteX31" fmla="*/ 35886 w 56348"/>
                  <a:gd name="connsiteY31" fmla="*/ 40352 h 85927"/>
                  <a:gd name="connsiteX32" fmla="*/ 28547 w 56348"/>
                  <a:gd name="connsiteY32" fmla="*/ 38798 h 85927"/>
                  <a:gd name="connsiteX33" fmla="*/ 20960 w 56348"/>
                  <a:gd name="connsiteY33" fmla="*/ 40352 h 85927"/>
                  <a:gd name="connsiteX34" fmla="*/ 15486 w 56348"/>
                  <a:gd name="connsiteY34" fmla="*/ 44580 h 85927"/>
                  <a:gd name="connsiteX35" fmla="*/ 12128 w 56348"/>
                  <a:gd name="connsiteY35" fmla="*/ 50736 h 85927"/>
                  <a:gd name="connsiteX36" fmla="*/ 11008 w 56348"/>
                  <a:gd name="connsiteY36" fmla="*/ 57886 h 8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348" h="85927">
                    <a:moveTo>
                      <a:pt x="45900" y="76041"/>
                    </a:moveTo>
                    <a:cubicBezTo>
                      <a:pt x="43909" y="79274"/>
                      <a:pt x="41173" y="81699"/>
                      <a:pt x="37690" y="83378"/>
                    </a:cubicBezTo>
                    <a:cubicBezTo>
                      <a:pt x="34207" y="85057"/>
                      <a:pt x="30600" y="85927"/>
                      <a:pt x="26744" y="85927"/>
                    </a:cubicBezTo>
                    <a:cubicBezTo>
                      <a:pt x="22639" y="85927"/>
                      <a:pt x="18969" y="85181"/>
                      <a:pt x="15673" y="83751"/>
                    </a:cubicBezTo>
                    <a:cubicBezTo>
                      <a:pt x="12377" y="82321"/>
                      <a:pt x="9578" y="80331"/>
                      <a:pt x="7277" y="77782"/>
                    </a:cubicBezTo>
                    <a:cubicBezTo>
                      <a:pt x="4975" y="75233"/>
                      <a:pt x="3172" y="72248"/>
                      <a:pt x="1928" y="68829"/>
                    </a:cubicBezTo>
                    <a:cubicBezTo>
                      <a:pt x="622" y="65409"/>
                      <a:pt x="0" y="61741"/>
                      <a:pt x="0" y="57886"/>
                    </a:cubicBezTo>
                    <a:cubicBezTo>
                      <a:pt x="0" y="54031"/>
                      <a:pt x="622" y="50362"/>
                      <a:pt x="1928" y="47005"/>
                    </a:cubicBezTo>
                    <a:cubicBezTo>
                      <a:pt x="3172" y="43585"/>
                      <a:pt x="4975" y="40663"/>
                      <a:pt x="7339" y="38114"/>
                    </a:cubicBezTo>
                    <a:cubicBezTo>
                      <a:pt x="9702" y="35565"/>
                      <a:pt x="12501" y="33575"/>
                      <a:pt x="15797" y="32207"/>
                    </a:cubicBezTo>
                    <a:cubicBezTo>
                      <a:pt x="19094" y="30839"/>
                      <a:pt x="22701" y="30093"/>
                      <a:pt x="26681" y="30093"/>
                    </a:cubicBezTo>
                    <a:cubicBezTo>
                      <a:pt x="31035" y="30093"/>
                      <a:pt x="34767" y="31026"/>
                      <a:pt x="38001" y="32829"/>
                    </a:cubicBezTo>
                    <a:cubicBezTo>
                      <a:pt x="41235" y="34632"/>
                      <a:pt x="43723" y="36870"/>
                      <a:pt x="45588" y="39482"/>
                    </a:cubicBezTo>
                    <a:lnTo>
                      <a:pt x="45837" y="39482"/>
                    </a:lnTo>
                    <a:lnTo>
                      <a:pt x="45837" y="0"/>
                    </a:lnTo>
                    <a:lnTo>
                      <a:pt x="56348" y="0"/>
                    </a:lnTo>
                    <a:lnTo>
                      <a:pt x="56348" y="84621"/>
                    </a:lnTo>
                    <a:lnTo>
                      <a:pt x="46148" y="84621"/>
                    </a:lnTo>
                    <a:lnTo>
                      <a:pt x="46148" y="76228"/>
                    </a:lnTo>
                    <a:lnTo>
                      <a:pt x="45900" y="76228"/>
                    </a:lnTo>
                    <a:close/>
                    <a:moveTo>
                      <a:pt x="11008" y="57886"/>
                    </a:moveTo>
                    <a:cubicBezTo>
                      <a:pt x="11008" y="60373"/>
                      <a:pt x="11381" y="62735"/>
                      <a:pt x="12128" y="65036"/>
                    </a:cubicBezTo>
                    <a:cubicBezTo>
                      <a:pt x="12874" y="67336"/>
                      <a:pt x="13994" y="69388"/>
                      <a:pt x="15486" y="71191"/>
                    </a:cubicBezTo>
                    <a:cubicBezTo>
                      <a:pt x="16979" y="72994"/>
                      <a:pt x="18783" y="74425"/>
                      <a:pt x="20960" y="75482"/>
                    </a:cubicBezTo>
                    <a:cubicBezTo>
                      <a:pt x="23136" y="76539"/>
                      <a:pt x="25686" y="77098"/>
                      <a:pt x="28547" y="77098"/>
                    </a:cubicBezTo>
                    <a:cubicBezTo>
                      <a:pt x="31221" y="77098"/>
                      <a:pt x="33709" y="76601"/>
                      <a:pt x="35886" y="75544"/>
                    </a:cubicBezTo>
                    <a:cubicBezTo>
                      <a:pt x="38063" y="74487"/>
                      <a:pt x="39991" y="73119"/>
                      <a:pt x="41546" y="71378"/>
                    </a:cubicBezTo>
                    <a:cubicBezTo>
                      <a:pt x="43101" y="69637"/>
                      <a:pt x="44345" y="67585"/>
                      <a:pt x="45153" y="65285"/>
                    </a:cubicBezTo>
                    <a:cubicBezTo>
                      <a:pt x="46024" y="62984"/>
                      <a:pt x="46459" y="60559"/>
                      <a:pt x="46459" y="58010"/>
                    </a:cubicBezTo>
                    <a:cubicBezTo>
                      <a:pt x="46459" y="55461"/>
                      <a:pt x="46024" y="53036"/>
                      <a:pt x="45153" y="50736"/>
                    </a:cubicBezTo>
                    <a:cubicBezTo>
                      <a:pt x="44283" y="48435"/>
                      <a:pt x="43101" y="46383"/>
                      <a:pt x="41546" y="44580"/>
                    </a:cubicBezTo>
                    <a:cubicBezTo>
                      <a:pt x="39991" y="42777"/>
                      <a:pt x="38125" y="41409"/>
                      <a:pt x="35886" y="40352"/>
                    </a:cubicBezTo>
                    <a:cubicBezTo>
                      <a:pt x="33709" y="39295"/>
                      <a:pt x="31221" y="38798"/>
                      <a:pt x="28547" y="38798"/>
                    </a:cubicBezTo>
                    <a:cubicBezTo>
                      <a:pt x="25624" y="38798"/>
                      <a:pt x="23074" y="39295"/>
                      <a:pt x="20960" y="40352"/>
                    </a:cubicBezTo>
                    <a:cubicBezTo>
                      <a:pt x="18783" y="41409"/>
                      <a:pt x="16979" y="42839"/>
                      <a:pt x="15486" y="44580"/>
                    </a:cubicBezTo>
                    <a:cubicBezTo>
                      <a:pt x="13994" y="46383"/>
                      <a:pt x="12874" y="48435"/>
                      <a:pt x="12128" y="50736"/>
                    </a:cubicBezTo>
                    <a:cubicBezTo>
                      <a:pt x="11381" y="53036"/>
                      <a:pt x="11008" y="55399"/>
                      <a:pt x="11008" y="57886"/>
                    </a:cubicBezTo>
                    <a:close/>
                  </a:path>
                </a:pathLst>
              </a:custGeom>
              <a:solidFill>
                <a:srgbClr val="231F20"/>
              </a:solidFill>
              <a:ln w="6214" cap="flat">
                <a:noFill/>
                <a:prstDash val="solid"/>
                <a:miter/>
              </a:ln>
            </p:spPr>
            <p:txBody>
              <a:bodyPr rtlCol="0" anchor="ctr"/>
              <a:lstStyle/>
              <a:p>
                <a:endParaRPr lang="nb-NO"/>
              </a:p>
            </p:txBody>
          </p:sp>
          <p:sp>
            <p:nvSpPr>
              <p:cNvPr id="62" name="Freeform 61">
                <a:extLst>
                  <a:ext uri="{FF2B5EF4-FFF2-40B4-BE49-F238E27FC236}">
                    <a16:creationId xmlns:a16="http://schemas.microsoft.com/office/drawing/2014/main" id="{2CCC12E6-F65B-F6C8-2071-16AFA20121C7}"/>
                  </a:ext>
                </a:extLst>
              </p:cNvPr>
              <p:cNvSpPr/>
              <p:nvPr/>
            </p:nvSpPr>
            <p:spPr>
              <a:xfrm>
                <a:off x="7177876" y="655396"/>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4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3 w 53176"/>
                  <a:gd name="connsiteY13" fmla="*/ 53969 h 55958"/>
                  <a:gd name="connsiteX14" fmla="*/ 7961 w 53176"/>
                  <a:gd name="connsiteY14" fmla="*/ 48311 h 55958"/>
                  <a:gd name="connsiteX15" fmla="*/ 2114 w 53176"/>
                  <a:gd name="connsiteY15" fmla="*/ 39544 h 55958"/>
                  <a:gd name="connsiteX16" fmla="*/ 0 w 53176"/>
                  <a:gd name="connsiteY16" fmla="*/ 28103 h 55958"/>
                  <a:gd name="connsiteX17" fmla="*/ 2053 w 53176"/>
                  <a:gd name="connsiteY17" fmla="*/ 16725 h 55958"/>
                  <a:gd name="connsiteX18" fmla="*/ 7837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17 w 53176"/>
                  <a:gd name="connsiteY25" fmla="*/ 23316 h 55958"/>
                  <a:gd name="connsiteX26" fmla="*/ 41359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4" y="37430"/>
                    </a:cubicBezTo>
                    <a:cubicBezTo>
                      <a:pt x="13247" y="39419"/>
                      <a:pt x="14491" y="41098"/>
                      <a:pt x="16046" y="42528"/>
                    </a:cubicBezTo>
                    <a:cubicBezTo>
                      <a:pt x="17601" y="43958"/>
                      <a:pt x="19405" y="45078"/>
                      <a:pt x="21457" y="45886"/>
                    </a:cubicBezTo>
                    <a:cubicBezTo>
                      <a:pt x="23509"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3" y="53969"/>
                    </a:cubicBezTo>
                    <a:cubicBezTo>
                      <a:pt x="13372" y="52663"/>
                      <a:pt x="10386" y="50735"/>
                      <a:pt x="7961" y="48311"/>
                    </a:cubicBezTo>
                    <a:cubicBezTo>
                      <a:pt x="5473" y="45886"/>
                      <a:pt x="3545" y="42964"/>
                      <a:pt x="2114" y="39544"/>
                    </a:cubicBezTo>
                    <a:cubicBezTo>
                      <a:pt x="684" y="36124"/>
                      <a:pt x="0" y="32331"/>
                      <a:pt x="0" y="28103"/>
                    </a:cubicBezTo>
                    <a:cubicBezTo>
                      <a:pt x="0" y="23876"/>
                      <a:pt x="684" y="20207"/>
                      <a:pt x="2053" y="16725"/>
                    </a:cubicBezTo>
                    <a:cubicBezTo>
                      <a:pt x="3421" y="13243"/>
                      <a:pt x="5349" y="10259"/>
                      <a:pt x="7837" y="7834"/>
                    </a:cubicBezTo>
                    <a:cubicBezTo>
                      <a:pt x="10324" y="5347"/>
                      <a:pt x="13247" y="3420"/>
                      <a:pt x="16606" y="2052"/>
                    </a:cubicBezTo>
                    <a:cubicBezTo>
                      <a:pt x="19964"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4" y="23316"/>
                      <a:pt x="53114" y="27544"/>
                    </a:cubicBezTo>
                    <a:close/>
                    <a:moveTo>
                      <a:pt x="42417" y="23316"/>
                    </a:moveTo>
                    <a:cubicBezTo>
                      <a:pt x="42355" y="21264"/>
                      <a:pt x="41981" y="19275"/>
                      <a:pt x="41359" y="17471"/>
                    </a:cubicBezTo>
                    <a:cubicBezTo>
                      <a:pt x="40737" y="15668"/>
                      <a:pt x="39804" y="14052"/>
                      <a:pt x="38561" y="12684"/>
                    </a:cubicBezTo>
                    <a:cubicBezTo>
                      <a:pt x="37317" y="11316"/>
                      <a:pt x="35824" y="10259"/>
                      <a:pt x="33958" y="9513"/>
                    </a:cubicBezTo>
                    <a:cubicBezTo>
                      <a:pt x="32092" y="8767"/>
                      <a:pt x="29978" y="8332"/>
                      <a:pt x="27490" y="8332"/>
                    </a:cubicBezTo>
                    <a:cubicBezTo>
                      <a:pt x="25251" y="8332"/>
                      <a:pt x="23136" y="8705"/>
                      <a:pt x="21146" y="9513"/>
                    </a:cubicBezTo>
                    <a:cubicBezTo>
                      <a:pt x="19156" y="10321"/>
                      <a:pt x="17477" y="11378"/>
                      <a:pt x="15984" y="12684"/>
                    </a:cubicBezTo>
                    <a:cubicBezTo>
                      <a:pt x="14553"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63" name="Freeform 62">
                <a:extLst>
                  <a:ext uri="{FF2B5EF4-FFF2-40B4-BE49-F238E27FC236}">
                    <a16:creationId xmlns:a16="http://schemas.microsoft.com/office/drawing/2014/main" id="{3A6A90BD-C1AE-5800-380A-6763C7D0621A}"/>
                  </a:ext>
                </a:extLst>
              </p:cNvPr>
              <p:cNvSpPr/>
              <p:nvPr/>
            </p:nvSpPr>
            <p:spPr>
              <a:xfrm>
                <a:off x="7245170" y="655458"/>
                <a:ext cx="31097" cy="54403"/>
              </a:xfrm>
              <a:custGeom>
                <a:avLst/>
                <a:gdLst>
                  <a:gd name="connsiteX0" fmla="*/ 311 w 31097"/>
                  <a:gd name="connsiteY0" fmla="*/ 7337 h 54403"/>
                  <a:gd name="connsiteX1" fmla="*/ 0 w 31097"/>
                  <a:gd name="connsiteY1" fmla="*/ 1430 h 54403"/>
                  <a:gd name="connsiteX2" fmla="*/ 9951 w 31097"/>
                  <a:gd name="connsiteY2" fmla="*/ 1430 h 54403"/>
                  <a:gd name="connsiteX3" fmla="*/ 10262 w 31097"/>
                  <a:gd name="connsiteY3" fmla="*/ 6093 h 54403"/>
                  <a:gd name="connsiteX4" fmla="*/ 10386 w 31097"/>
                  <a:gd name="connsiteY4" fmla="*/ 10383 h 54403"/>
                  <a:gd name="connsiteX5" fmla="*/ 10697 w 31097"/>
                  <a:gd name="connsiteY5" fmla="*/ 10383 h 54403"/>
                  <a:gd name="connsiteX6" fmla="*/ 17228 w 31097"/>
                  <a:gd name="connsiteY6" fmla="*/ 2860 h 54403"/>
                  <a:gd name="connsiteX7" fmla="*/ 26930 w 31097"/>
                  <a:gd name="connsiteY7" fmla="*/ 0 h 54403"/>
                  <a:gd name="connsiteX8" fmla="*/ 31097 w 31097"/>
                  <a:gd name="connsiteY8" fmla="*/ 435 h 54403"/>
                  <a:gd name="connsiteX9" fmla="*/ 30662 w 31097"/>
                  <a:gd name="connsiteY9" fmla="*/ 10197 h 54403"/>
                  <a:gd name="connsiteX10" fmla="*/ 25873 w 31097"/>
                  <a:gd name="connsiteY10" fmla="*/ 9637 h 54403"/>
                  <a:gd name="connsiteX11" fmla="*/ 19280 w 31097"/>
                  <a:gd name="connsiteY11" fmla="*/ 11005 h 54403"/>
                  <a:gd name="connsiteX12" fmla="*/ 14616 w 31097"/>
                  <a:gd name="connsiteY12" fmla="*/ 14736 h 54403"/>
                  <a:gd name="connsiteX13" fmla="*/ 11879 w 31097"/>
                  <a:gd name="connsiteY13" fmla="*/ 20145 h 54403"/>
                  <a:gd name="connsiteX14" fmla="*/ 11008 w 31097"/>
                  <a:gd name="connsiteY14" fmla="*/ 26549 h 54403"/>
                  <a:gd name="connsiteX15" fmla="*/ 11008 w 31097"/>
                  <a:gd name="connsiteY15" fmla="*/ 54404 h 54403"/>
                  <a:gd name="connsiteX16" fmla="*/ 497 w 31097"/>
                  <a:gd name="connsiteY16" fmla="*/ 54404 h 54403"/>
                  <a:gd name="connsiteX17" fmla="*/ 497 w 31097"/>
                  <a:gd name="connsiteY17" fmla="*/ 12746 h 54403"/>
                  <a:gd name="connsiteX18" fmla="*/ 373 w 31097"/>
                  <a:gd name="connsiteY18" fmla="*/ 7275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97" h="54403">
                    <a:moveTo>
                      <a:pt x="311" y="7337"/>
                    </a:moveTo>
                    <a:cubicBezTo>
                      <a:pt x="249" y="5098"/>
                      <a:pt x="124" y="3109"/>
                      <a:pt x="0" y="1430"/>
                    </a:cubicBezTo>
                    <a:lnTo>
                      <a:pt x="9951" y="1430"/>
                    </a:lnTo>
                    <a:cubicBezTo>
                      <a:pt x="10076" y="2798"/>
                      <a:pt x="10200" y="4352"/>
                      <a:pt x="10262" y="6093"/>
                    </a:cubicBezTo>
                    <a:cubicBezTo>
                      <a:pt x="10324" y="7834"/>
                      <a:pt x="10386" y="9264"/>
                      <a:pt x="10386" y="10383"/>
                    </a:cubicBezTo>
                    <a:lnTo>
                      <a:pt x="10697" y="10383"/>
                    </a:lnTo>
                    <a:cubicBezTo>
                      <a:pt x="12190" y="7275"/>
                      <a:pt x="14367" y="4725"/>
                      <a:pt x="17228" y="2860"/>
                    </a:cubicBezTo>
                    <a:cubicBezTo>
                      <a:pt x="20089" y="933"/>
                      <a:pt x="23323" y="0"/>
                      <a:pt x="26930" y="0"/>
                    </a:cubicBezTo>
                    <a:cubicBezTo>
                      <a:pt x="28547" y="0"/>
                      <a:pt x="29978" y="124"/>
                      <a:pt x="31097" y="435"/>
                    </a:cubicBezTo>
                    <a:lnTo>
                      <a:pt x="30662" y="10197"/>
                    </a:lnTo>
                    <a:cubicBezTo>
                      <a:pt x="29169" y="9824"/>
                      <a:pt x="27552" y="9637"/>
                      <a:pt x="25873" y="9637"/>
                    </a:cubicBezTo>
                    <a:cubicBezTo>
                      <a:pt x="23323" y="9637"/>
                      <a:pt x="21146" y="10135"/>
                      <a:pt x="19280" y="11005"/>
                    </a:cubicBezTo>
                    <a:cubicBezTo>
                      <a:pt x="17414" y="11938"/>
                      <a:pt x="15860" y="13181"/>
                      <a:pt x="14616" y="14736"/>
                    </a:cubicBezTo>
                    <a:cubicBezTo>
                      <a:pt x="13372" y="16290"/>
                      <a:pt x="12439" y="18093"/>
                      <a:pt x="11879" y="20145"/>
                    </a:cubicBezTo>
                    <a:cubicBezTo>
                      <a:pt x="11319" y="22197"/>
                      <a:pt x="11008" y="24311"/>
                      <a:pt x="11008" y="26549"/>
                    </a:cubicBezTo>
                    <a:lnTo>
                      <a:pt x="11008" y="54404"/>
                    </a:lnTo>
                    <a:lnTo>
                      <a:pt x="497" y="54404"/>
                    </a:lnTo>
                    <a:lnTo>
                      <a:pt x="497" y="12746"/>
                    </a:lnTo>
                    <a:cubicBezTo>
                      <a:pt x="497" y="11316"/>
                      <a:pt x="497" y="9513"/>
                      <a:pt x="373" y="7275"/>
                    </a:cubicBezTo>
                    <a:close/>
                  </a:path>
                </a:pathLst>
              </a:custGeom>
              <a:solidFill>
                <a:srgbClr val="231F20"/>
              </a:solidFill>
              <a:ln w="6214" cap="flat">
                <a:noFill/>
                <a:prstDash val="solid"/>
                <a:miter/>
              </a:ln>
            </p:spPr>
            <p:txBody>
              <a:bodyPr rtlCol="0" anchor="ctr"/>
              <a:lstStyle/>
              <a:p>
                <a:endParaRPr lang="nb-NO"/>
              </a:p>
            </p:txBody>
          </p:sp>
          <p:sp>
            <p:nvSpPr>
              <p:cNvPr id="64" name="Freeform 63">
                <a:extLst>
                  <a:ext uri="{FF2B5EF4-FFF2-40B4-BE49-F238E27FC236}">
                    <a16:creationId xmlns:a16="http://schemas.microsoft.com/office/drawing/2014/main" id="{E99CAD27-C1B7-F4BF-ABDA-A2631DD99A3D}"/>
                  </a:ext>
                </a:extLst>
              </p:cNvPr>
              <p:cNvSpPr/>
              <p:nvPr/>
            </p:nvSpPr>
            <p:spPr>
              <a:xfrm>
                <a:off x="7308049" y="655520"/>
                <a:ext cx="42540" cy="55896"/>
              </a:xfrm>
              <a:custGeom>
                <a:avLst/>
                <a:gdLst>
                  <a:gd name="connsiteX0" fmla="*/ 34767 w 42540"/>
                  <a:gd name="connsiteY0" fmla="*/ 14798 h 55896"/>
                  <a:gd name="connsiteX1" fmla="*/ 29729 w 42540"/>
                  <a:gd name="connsiteY1" fmla="*/ 10073 h 55896"/>
                  <a:gd name="connsiteX2" fmla="*/ 22452 w 42540"/>
                  <a:gd name="connsiteY2" fmla="*/ 8207 h 55896"/>
                  <a:gd name="connsiteX3" fmla="*/ 18845 w 42540"/>
                  <a:gd name="connsiteY3" fmla="*/ 8580 h 55896"/>
                  <a:gd name="connsiteX4" fmla="*/ 15673 w 42540"/>
                  <a:gd name="connsiteY4" fmla="*/ 9824 h 55896"/>
                  <a:gd name="connsiteX5" fmla="*/ 13434 w 42540"/>
                  <a:gd name="connsiteY5" fmla="*/ 11938 h 55896"/>
                  <a:gd name="connsiteX6" fmla="*/ 12625 w 42540"/>
                  <a:gd name="connsiteY6" fmla="*/ 15109 h 55896"/>
                  <a:gd name="connsiteX7" fmla="*/ 15673 w 42540"/>
                  <a:gd name="connsiteY7" fmla="*/ 20083 h 55896"/>
                  <a:gd name="connsiteX8" fmla="*/ 24753 w 42540"/>
                  <a:gd name="connsiteY8" fmla="*/ 23067 h 55896"/>
                  <a:gd name="connsiteX9" fmla="*/ 31781 w 42540"/>
                  <a:gd name="connsiteY9" fmla="*/ 25181 h 55896"/>
                  <a:gd name="connsiteX10" fmla="*/ 37441 w 42540"/>
                  <a:gd name="connsiteY10" fmla="*/ 28290 h 55896"/>
                  <a:gd name="connsiteX11" fmla="*/ 41173 w 42540"/>
                  <a:gd name="connsiteY11" fmla="*/ 32705 h 55896"/>
                  <a:gd name="connsiteX12" fmla="*/ 42541 w 42540"/>
                  <a:gd name="connsiteY12" fmla="*/ 38736 h 55896"/>
                  <a:gd name="connsiteX13" fmla="*/ 40737 w 42540"/>
                  <a:gd name="connsiteY13" fmla="*/ 46694 h 55896"/>
                  <a:gd name="connsiteX14" fmla="*/ 36011 w 42540"/>
                  <a:gd name="connsiteY14" fmla="*/ 52041 h 55896"/>
                  <a:gd name="connsiteX15" fmla="*/ 29232 w 42540"/>
                  <a:gd name="connsiteY15" fmla="*/ 55026 h 55896"/>
                  <a:gd name="connsiteX16" fmla="*/ 21395 w 42540"/>
                  <a:gd name="connsiteY16" fmla="*/ 55896 h 55896"/>
                  <a:gd name="connsiteX17" fmla="*/ 9578 w 42540"/>
                  <a:gd name="connsiteY17" fmla="*/ 53533 h 55896"/>
                  <a:gd name="connsiteX18" fmla="*/ 0 w 42540"/>
                  <a:gd name="connsiteY18" fmla="*/ 46383 h 55896"/>
                  <a:gd name="connsiteX19" fmla="*/ 7526 w 42540"/>
                  <a:gd name="connsiteY19" fmla="*/ 39979 h 55896"/>
                  <a:gd name="connsiteX20" fmla="*/ 13434 w 42540"/>
                  <a:gd name="connsiteY20" fmla="*/ 45264 h 55896"/>
                  <a:gd name="connsiteX21" fmla="*/ 21644 w 42540"/>
                  <a:gd name="connsiteY21" fmla="*/ 47378 h 55896"/>
                  <a:gd name="connsiteX22" fmla="*/ 25500 w 42540"/>
                  <a:gd name="connsiteY22" fmla="*/ 47005 h 55896"/>
                  <a:gd name="connsiteX23" fmla="*/ 28858 w 42540"/>
                  <a:gd name="connsiteY23" fmla="*/ 45699 h 55896"/>
                  <a:gd name="connsiteX24" fmla="*/ 31284 w 42540"/>
                  <a:gd name="connsiteY24" fmla="*/ 43337 h 55896"/>
                  <a:gd name="connsiteX25" fmla="*/ 32155 w 42540"/>
                  <a:gd name="connsiteY25" fmla="*/ 39668 h 55896"/>
                  <a:gd name="connsiteX26" fmla="*/ 28609 w 42540"/>
                  <a:gd name="connsiteY26" fmla="*/ 34197 h 55896"/>
                  <a:gd name="connsiteX27" fmla="*/ 18223 w 42540"/>
                  <a:gd name="connsiteY27" fmla="*/ 30839 h 55896"/>
                  <a:gd name="connsiteX28" fmla="*/ 12812 w 42540"/>
                  <a:gd name="connsiteY28" fmla="*/ 29223 h 55896"/>
                  <a:gd name="connsiteX29" fmla="*/ 7837 w 42540"/>
                  <a:gd name="connsiteY29" fmla="*/ 26611 h 55896"/>
                  <a:gd name="connsiteX30" fmla="*/ 4229 w 42540"/>
                  <a:gd name="connsiteY30" fmla="*/ 22445 h 55896"/>
                  <a:gd name="connsiteX31" fmla="*/ 2861 w 42540"/>
                  <a:gd name="connsiteY31" fmla="*/ 16228 h 55896"/>
                  <a:gd name="connsiteX32" fmla="*/ 4602 w 42540"/>
                  <a:gd name="connsiteY32" fmla="*/ 8891 h 55896"/>
                  <a:gd name="connsiteX33" fmla="*/ 9142 w 42540"/>
                  <a:gd name="connsiteY33" fmla="*/ 3855 h 55896"/>
                  <a:gd name="connsiteX34" fmla="*/ 15549 w 42540"/>
                  <a:gd name="connsiteY34" fmla="*/ 933 h 55896"/>
                  <a:gd name="connsiteX35" fmla="*/ 22950 w 42540"/>
                  <a:gd name="connsiteY35" fmla="*/ 0 h 55896"/>
                  <a:gd name="connsiteX36" fmla="*/ 33958 w 42540"/>
                  <a:gd name="connsiteY36" fmla="*/ 2238 h 55896"/>
                  <a:gd name="connsiteX37" fmla="*/ 42168 w 42540"/>
                  <a:gd name="connsiteY37" fmla="*/ 8705 h 55896"/>
                  <a:gd name="connsiteX38" fmla="*/ 34891 w 42540"/>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40" h="55896">
                    <a:moveTo>
                      <a:pt x="34767" y="14798"/>
                    </a:moveTo>
                    <a:cubicBezTo>
                      <a:pt x="33585" y="12870"/>
                      <a:pt x="31906" y="11254"/>
                      <a:pt x="29729" y="10073"/>
                    </a:cubicBezTo>
                    <a:cubicBezTo>
                      <a:pt x="27552" y="8829"/>
                      <a:pt x="25127" y="8207"/>
                      <a:pt x="22452" y="8207"/>
                    </a:cubicBezTo>
                    <a:cubicBezTo>
                      <a:pt x="21270" y="8207"/>
                      <a:pt x="20089" y="8332"/>
                      <a:pt x="18845" y="8580"/>
                    </a:cubicBezTo>
                    <a:cubicBezTo>
                      <a:pt x="17663" y="8829"/>
                      <a:pt x="16606" y="9264"/>
                      <a:pt x="15673" y="9824"/>
                    </a:cubicBezTo>
                    <a:cubicBezTo>
                      <a:pt x="14740" y="10383"/>
                      <a:pt x="13994" y="11067"/>
                      <a:pt x="13434" y="11938"/>
                    </a:cubicBezTo>
                    <a:cubicBezTo>
                      <a:pt x="12874" y="12808"/>
                      <a:pt x="12625" y="13865"/>
                      <a:pt x="12625" y="15109"/>
                    </a:cubicBezTo>
                    <a:cubicBezTo>
                      <a:pt x="12625" y="17347"/>
                      <a:pt x="13621" y="19026"/>
                      <a:pt x="15673" y="20083"/>
                    </a:cubicBezTo>
                    <a:cubicBezTo>
                      <a:pt x="17663" y="21140"/>
                      <a:pt x="20711" y="22135"/>
                      <a:pt x="24753" y="23067"/>
                    </a:cubicBezTo>
                    <a:cubicBezTo>
                      <a:pt x="27304" y="23689"/>
                      <a:pt x="29667" y="24373"/>
                      <a:pt x="31781" y="25181"/>
                    </a:cubicBezTo>
                    <a:cubicBezTo>
                      <a:pt x="33958" y="25990"/>
                      <a:pt x="35824" y="27047"/>
                      <a:pt x="37441" y="28290"/>
                    </a:cubicBezTo>
                    <a:cubicBezTo>
                      <a:pt x="39058" y="29534"/>
                      <a:pt x="40302" y="31026"/>
                      <a:pt x="41173" y="32705"/>
                    </a:cubicBezTo>
                    <a:cubicBezTo>
                      <a:pt x="42044" y="34445"/>
                      <a:pt x="42541" y="36435"/>
                      <a:pt x="42541" y="38736"/>
                    </a:cubicBezTo>
                    <a:cubicBezTo>
                      <a:pt x="42541" y="41844"/>
                      <a:pt x="41919" y="44518"/>
                      <a:pt x="40737" y="46694"/>
                    </a:cubicBezTo>
                    <a:cubicBezTo>
                      <a:pt x="39556" y="48870"/>
                      <a:pt x="37939" y="50611"/>
                      <a:pt x="36011" y="52041"/>
                    </a:cubicBezTo>
                    <a:cubicBezTo>
                      <a:pt x="34020" y="53409"/>
                      <a:pt x="31781" y="54404"/>
                      <a:pt x="29232" y="55026"/>
                    </a:cubicBezTo>
                    <a:cubicBezTo>
                      <a:pt x="26681" y="55647"/>
                      <a:pt x="24069" y="55896"/>
                      <a:pt x="21395" y="55896"/>
                    </a:cubicBezTo>
                    <a:cubicBezTo>
                      <a:pt x="17352" y="55896"/>
                      <a:pt x="13434" y="55088"/>
                      <a:pt x="9578" y="53533"/>
                    </a:cubicBezTo>
                    <a:cubicBezTo>
                      <a:pt x="5722" y="51979"/>
                      <a:pt x="2550" y="49554"/>
                      <a:pt x="0" y="46383"/>
                    </a:cubicBezTo>
                    <a:lnTo>
                      <a:pt x="7526" y="39979"/>
                    </a:lnTo>
                    <a:cubicBezTo>
                      <a:pt x="8956" y="42093"/>
                      <a:pt x="10884" y="43834"/>
                      <a:pt x="13434" y="45264"/>
                    </a:cubicBezTo>
                    <a:cubicBezTo>
                      <a:pt x="15922" y="46694"/>
                      <a:pt x="18658" y="47378"/>
                      <a:pt x="21644" y="47378"/>
                    </a:cubicBezTo>
                    <a:cubicBezTo>
                      <a:pt x="23012" y="47378"/>
                      <a:pt x="24256" y="47254"/>
                      <a:pt x="25500" y="47005"/>
                    </a:cubicBezTo>
                    <a:cubicBezTo>
                      <a:pt x="26744" y="46756"/>
                      <a:pt x="27863" y="46321"/>
                      <a:pt x="28858" y="45699"/>
                    </a:cubicBezTo>
                    <a:cubicBezTo>
                      <a:pt x="29853" y="45078"/>
                      <a:pt x="30662" y="44331"/>
                      <a:pt x="31284" y="43337"/>
                    </a:cubicBezTo>
                    <a:cubicBezTo>
                      <a:pt x="31906" y="42342"/>
                      <a:pt x="32155" y="41160"/>
                      <a:pt x="32155" y="39668"/>
                    </a:cubicBezTo>
                    <a:cubicBezTo>
                      <a:pt x="32155" y="37181"/>
                      <a:pt x="30973" y="35378"/>
                      <a:pt x="28609" y="34197"/>
                    </a:cubicBezTo>
                    <a:cubicBezTo>
                      <a:pt x="26246" y="33015"/>
                      <a:pt x="22825" y="31896"/>
                      <a:pt x="18223" y="30839"/>
                    </a:cubicBezTo>
                    <a:cubicBezTo>
                      <a:pt x="16419" y="30404"/>
                      <a:pt x="14616" y="29844"/>
                      <a:pt x="12812" y="29223"/>
                    </a:cubicBezTo>
                    <a:cubicBezTo>
                      <a:pt x="11009" y="28601"/>
                      <a:pt x="9329" y="27730"/>
                      <a:pt x="7837" y="26611"/>
                    </a:cubicBezTo>
                    <a:cubicBezTo>
                      <a:pt x="6344" y="25492"/>
                      <a:pt x="5162" y="24124"/>
                      <a:pt x="4229" y="22445"/>
                    </a:cubicBezTo>
                    <a:cubicBezTo>
                      <a:pt x="3296" y="20767"/>
                      <a:pt x="2861" y="18715"/>
                      <a:pt x="2861" y="16228"/>
                    </a:cubicBezTo>
                    <a:cubicBezTo>
                      <a:pt x="2861" y="13368"/>
                      <a:pt x="3421" y="10943"/>
                      <a:pt x="4602" y="8891"/>
                    </a:cubicBezTo>
                    <a:cubicBezTo>
                      <a:pt x="5784" y="6839"/>
                      <a:pt x="7277" y="5161"/>
                      <a:pt x="9142" y="3855"/>
                    </a:cubicBezTo>
                    <a:cubicBezTo>
                      <a:pt x="11009" y="2549"/>
                      <a:pt x="13123" y="1554"/>
                      <a:pt x="15549" y="933"/>
                    </a:cubicBezTo>
                    <a:cubicBezTo>
                      <a:pt x="17912" y="311"/>
                      <a:pt x="20400" y="0"/>
                      <a:pt x="22950" y="0"/>
                    </a:cubicBezTo>
                    <a:cubicBezTo>
                      <a:pt x="26744" y="0"/>
                      <a:pt x="30413" y="746"/>
                      <a:pt x="33958" y="2238"/>
                    </a:cubicBezTo>
                    <a:cubicBezTo>
                      <a:pt x="37503" y="3731"/>
                      <a:pt x="40240" y="5907"/>
                      <a:pt x="42168"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65" name="Freeform 64">
                <a:extLst>
                  <a:ext uri="{FF2B5EF4-FFF2-40B4-BE49-F238E27FC236}">
                    <a16:creationId xmlns:a16="http://schemas.microsoft.com/office/drawing/2014/main" id="{3F9013FD-AC47-C385-961C-6E75436BD11A}"/>
                  </a:ext>
                </a:extLst>
              </p:cNvPr>
              <p:cNvSpPr/>
              <p:nvPr/>
            </p:nvSpPr>
            <p:spPr>
              <a:xfrm>
                <a:off x="7360355" y="655458"/>
                <a:ext cx="57219" cy="55958"/>
              </a:xfrm>
              <a:custGeom>
                <a:avLst/>
                <a:gdLst>
                  <a:gd name="connsiteX0" fmla="*/ 57219 w 57219"/>
                  <a:gd name="connsiteY0" fmla="*/ 27855 h 55958"/>
                  <a:gd name="connsiteX1" fmla="*/ 55043 w 57219"/>
                  <a:gd name="connsiteY1" fmla="*/ 39171 h 55958"/>
                  <a:gd name="connsiteX2" fmla="*/ 49009 w 57219"/>
                  <a:gd name="connsiteY2" fmla="*/ 48062 h 55958"/>
                  <a:gd name="connsiteX3" fmla="*/ 39867 w 57219"/>
                  <a:gd name="connsiteY3" fmla="*/ 53906 h 55958"/>
                  <a:gd name="connsiteX4" fmla="*/ 28548 w 57219"/>
                  <a:gd name="connsiteY4" fmla="*/ 55958 h 55958"/>
                  <a:gd name="connsiteX5" fmla="*/ 17228 w 57219"/>
                  <a:gd name="connsiteY5" fmla="*/ 53906 h 55958"/>
                  <a:gd name="connsiteX6" fmla="*/ 8147 w 57219"/>
                  <a:gd name="connsiteY6" fmla="*/ 48062 h 55958"/>
                  <a:gd name="connsiteX7" fmla="*/ 2177 w 57219"/>
                  <a:gd name="connsiteY7" fmla="*/ 39171 h 55958"/>
                  <a:gd name="connsiteX8" fmla="*/ 0 w 57219"/>
                  <a:gd name="connsiteY8" fmla="*/ 27855 h 55958"/>
                  <a:gd name="connsiteX9" fmla="*/ 2177 w 57219"/>
                  <a:gd name="connsiteY9" fmla="*/ 16601 h 55958"/>
                  <a:gd name="connsiteX10" fmla="*/ 8147 w 57219"/>
                  <a:gd name="connsiteY10" fmla="*/ 7834 h 55958"/>
                  <a:gd name="connsiteX11" fmla="*/ 17228 w 57219"/>
                  <a:gd name="connsiteY11" fmla="*/ 2052 h 55958"/>
                  <a:gd name="connsiteX12" fmla="*/ 28548 w 57219"/>
                  <a:gd name="connsiteY12" fmla="*/ 0 h 55958"/>
                  <a:gd name="connsiteX13" fmla="*/ 39867 w 57219"/>
                  <a:gd name="connsiteY13" fmla="*/ 2052 h 55958"/>
                  <a:gd name="connsiteX14" fmla="*/ 49009 w 57219"/>
                  <a:gd name="connsiteY14" fmla="*/ 7834 h 55958"/>
                  <a:gd name="connsiteX15" fmla="*/ 55043 w 57219"/>
                  <a:gd name="connsiteY15" fmla="*/ 16601 h 55958"/>
                  <a:gd name="connsiteX16" fmla="*/ 57219 w 57219"/>
                  <a:gd name="connsiteY16" fmla="*/ 27855 h 55958"/>
                  <a:gd name="connsiteX17" fmla="*/ 46273 w 57219"/>
                  <a:gd name="connsiteY17" fmla="*/ 27917 h 55958"/>
                  <a:gd name="connsiteX18" fmla="*/ 45091 w 57219"/>
                  <a:gd name="connsiteY18" fmla="*/ 20642 h 55958"/>
                  <a:gd name="connsiteX19" fmla="*/ 41671 w 57219"/>
                  <a:gd name="connsiteY19" fmla="*/ 14549 h 55958"/>
                  <a:gd name="connsiteX20" fmla="*/ 36135 w 57219"/>
                  <a:gd name="connsiteY20" fmla="*/ 10383 h 55958"/>
                  <a:gd name="connsiteX21" fmla="*/ 28548 w 57219"/>
                  <a:gd name="connsiteY21" fmla="*/ 8829 h 55958"/>
                  <a:gd name="connsiteX22" fmla="*/ 20960 w 57219"/>
                  <a:gd name="connsiteY22" fmla="*/ 10383 h 55958"/>
                  <a:gd name="connsiteX23" fmla="*/ 15425 w 57219"/>
                  <a:gd name="connsiteY23" fmla="*/ 14549 h 55958"/>
                  <a:gd name="connsiteX24" fmla="*/ 12004 w 57219"/>
                  <a:gd name="connsiteY24" fmla="*/ 20642 h 55958"/>
                  <a:gd name="connsiteX25" fmla="*/ 10822 w 57219"/>
                  <a:gd name="connsiteY25" fmla="*/ 27917 h 55958"/>
                  <a:gd name="connsiteX26" fmla="*/ 12004 w 57219"/>
                  <a:gd name="connsiteY26" fmla="*/ 35192 h 55958"/>
                  <a:gd name="connsiteX27" fmla="*/ 15425 w 57219"/>
                  <a:gd name="connsiteY27" fmla="*/ 41347 h 55958"/>
                  <a:gd name="connsiteX28" fmla="*/ 20960 w 57219"/>
                  <a:gd name="connsiteY28" fmla="*/ 45575 h 55958"/>
                  <a:gd name="connsiteX29" fmla="*/ 28548 w 57219"/>
                  <a:gd name="connsiteY29" fmla="*/ 47129 h 55958"/>
                  <a:gd name="connsiteX30" fmla="*/ 36135 w 57219"/>
                  <a:gd name="connsiteY30" fmla="*/ 45575 h 55958"/>
                  <a:gd name="connsiteX31" fmla="*/ 41671 w 57219"/>
                  <a:gd name="connsiteY31" fmla="*/ 41347 h 55958"/>
                  <a:gd name="connsiteX32" fmla="*/ 45091 w 57219"/>
                  <a:gd name="connsiteY32" fmla="*/ 35192 h 55958"/>
                  <a:gd name="connsiteX33" fmla="*/ 46273 w 57219"/>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219" h="55958">
                    <a:moveTo>
                      <a:pt x="57219" y="27855"/>
                    </a:moveTo>
                    <a:cubicBezTo>
                      <a:pt x="57219" y="31958"/>
                      <a:pt x="56473" y="35751"/>
                      <a:pt x="55043" y="39171"/>
                    </a:cubicBezTo>
                    <a:cubicBezTo>
                      <a:pt x="53612" y="42590"/>
                      <a:pt x="51560" y="45575"/>
                      <a:pt x="49009" y="48062"/>
                    </a:cubicBezTo>
                    <a:cubicBezTo>
                      <a:pt x="46460" y="50549"/>
                      <a:pt x="43412" y="52476"/>
                      <a:pt x="39867" y="53906"/>
                    </a:cubicBezTo>
                    <a:cubicBezTo>
                      <a:pt x="36384" y="55274"/>
                      <a:pt x="32590" y="55958"/>
                      <a:pt x="28548" y="55958"/>
                    </a:cubicBezTo>
                    <a:cubicBezTo>
                      <a:pt x="24505" y="55958"/>
                      <a:pt x="20773" y="55274"/>
                      <a:pt x="17228" y="53906"/>
                    </a:cubicBezTo>
                    <a:cubicBezTo>
                      <a:pt x="13745" y="52539"/>
                      <a:pt x="10698" y="50611"/>
                      <a:pt x="8147" y="48062"/>
                    </a:cubicBezTo>
                    <a:cubicBezTo>
                      <a:pt x="5598" y="45575"/>
                      <a:pt x="3607" y="42590"/>
                      <a:pt x="2177" y="39171"/>
                    </a:cubicBezTo>
                    <a:cubicBezTo>
                      <a:pt x="746" y="35751"/>
                      <a:pt x="0" y="31958"/>
                      <a:pt x="0" y="27855"/>
                    </a:cubicBezTo>
                    <a:cubicBezTo>
                      <a:pt x="0" y="23751"/>
                      <a:pt x="746" y="20021"/>
                      <a:pt x="2177" y="16601"/>
                    </a:cubicBezTo>
                    <a:cubicBezTo>
                      <a:pt x="3607" y="13181"/>
                      <a:pt x="5598" y="10259"/>
                      <a:pt x="8147" y="7834"/>
                    </a:cubicBezTo>
                    <a:cubicBezTo>
                      <a:pt x="10698" y="5347"/>
                      <a:pt x="13683" y="3420"/>
                      <a:pt x="17228" y="2052"/>
                    </a:cubicBezTo>
                    <a:cubicBezTo>
                      <a:pt x="20711" y="684"/>
                      <a:pt x="24505" y="0"/>
                      <a:pt x="28548" y="0"/>
                    </a:cubicBezTo>
                    <a:cubicBezTo>
                      <a:pt x="32590" y="0"/>
                      <a:pt x="36322" y="684"/>
                      <a:pt x="39867" y="2052"/>
                    </a:cubicBezTo>
                    <a:cubicBezTo>
                      <a:pt x="43350" y="3420"/>
                      <a:pt x="46397" y="5347"/>
                      <a:pt x="49009" y="7834"/>
                    </a:cubicBezTo>
                    <a:cubicBezTo>
                      <a:pt x="51560" y="10321"/>
                      <a:pt x="53612" y="13243"/>
                      <a:pt x="55043" y="16601"/>
                    </a:cubicBezTo>
                    <a:cubicBezTo>
                      <a:pt x="56473" y="19958"/>
                      <a:pt x="57219" y="23751"/>
                      <a:pt x="57219" y="27855"/>
                    </a:cubicBezTo>
                    <a:close/>
                    <a:moveTo>
                      <a:pt x="46273" y="27917"/>
                    </a:moveTo>
                    <a:cubicBezTo>
                      <a:pt x="46273" y="25368"/>
                      <a:pt x="45900" y="23005"/>
                      <a:pt x="45091" y="20642"/>
                    </a:cubicBezTo>
                    <a:cubicBezTo>
                      <a:pt x="44283" y="18342"/>
                      <a:pt x="43163" y="16290"/>
                      <a:pt x="41671" y="14549"/>
                    </a:cubicBezTo>
                    <a:cubicBezTo>
                      <a:pt x="40178" y="12808"/>
                      <a:pt x="38312" y="11440"/>
                      <a:pt x="36135" y="10383"/>
                    </a:cubicBezTo>
                    <a:cubicBezTo>
                      <a:pt x="33896" y="9326"/>
                      <a:pt x="31409" y="8829"/>
                      <a:pt x="28548" y="8829"/>
                    </a:cubicBezTo>
                    <a:cubicBezTo>
                      <a:pt x="25686" y="8829"/>
                      <a:pt x="23199" y="9326"/>
                      <a:pt x="20960" y="10383"/>
                    </a:cubicBezTo>
                    <a:cubicBezTo>
                      <a:pt x="18783" y="11440"/>
                      <a:pt x="16917" y="12808"/>
                      <a:pt x="15425" y="14549"/>
                    </a:cubicBezTo>
                    <a:cubicBezTo>
                      <a:pt x="13932" y="16290"/>
                      <a:pt x="12812" y="18342"/>
                      <a:pt x="12004" y="20642"/>
                    </a:cubicBezTo>
                    <a:cubicBezTo>
                      <a:pt x="11195" y="22943"/>
                      <a:pt x="10822" y="25368"/>
                      <a:pt x="10822" y="27917"/>
                    </a:cubicBezTo>
                    <a:cubicBezTo>
                      <a:pt x="10822" y="30466"/>
                      <a:pt x="11195" y="32891"/>
                      <a:pt x="12004" y="35192"/>
                    </a:cubicBezTo>
                    <a:cubicBezTo>
                      <a:pt x="12812" y="37492"/>
                      <a:pt x="13932" y="39544"/>
                      <a:pt x="15425" y="41347"/>
                    </a:cubicBezTo>
                    <a:cubicBezTo>
                      <a:pt x="16917" y="43150"/>
                      <a:pt x="18783" y="44518"/>
                      <a:pt x="20960" y="45575"/>
                    </a:cubicBezTo>
                    <a:cubicBezTo>
                      <a:pt x="23199" y="46632"/>
                      <a:pt x="25686" y="47129"/>
                      <a:pt x="28548" y="47129"/>
                    </a:cubicBezTo>
                    <a:cubicBezTo>
                      <a:pt x="31409" y="47129"/>
                      <a:pt x="33896" y="46632"/>
                      <a:pt x="36135" y="45575"/>
                    </a:cubicBezTo>
                    <a:cubicBezTo>
                      <a:pt x="38312" y="44518"/>
                      <a:pt x="40178" y="43150"/>
                      <a:pt x="41671" y="41347"/>
                    </a:cubicBezTo>
                    <a:cubicBezTo>
                      <a:pt x="43163" y="39544"/>
                      <a:pt x="44283" y="37492"/>
                      <a:pt x="45091" y="35192"/>
                    </a:cubicBezTo>
                    <a:cubicBezTo>
                      <a:pt x="45900" y="32891"/>
                      <a:pt x="46273" y="30466"/>
                      <a:pt x="46273" y="27917"/>
                    </a:cubicBezTo>
                    <a:close/>
                  </a:path>
                </a:pathLst>
              </a:custGeom>
              <a:solidFill>
                <a:srgbClr val="231F20"/>
              </a:solidFill>
              <a:ln w="6214" cap="flat">
                <a:noFill/>
                <a:prstDash val="solid"/>
                <a:miter/>
              </a:ln>
            </p:spPr>
            <p:txBody>
              <a:bodyPr rtlCol="0" anchor="ctr"/>
              <a:lstStyle/>
              <a:p>
                <a:endParaRPr lang="nb-NO"/>
              </a:p>
            </p:txBody>
          </p:sp>
          <p:sp>
            <p:nvSpPr>
              <p:cNvPr id="66" name="Freeform 65">
                <a:extLst>
                  <a:ext uri="{FF2B5EF4-FFF2-40B4-BE49-F238E27FC236}">
                    <a16:creationId xmlns:a16="http://schemas.microsoft.com/office/drawing/2014/main" id="{6C1DCFB1-5848-57F7-CE6E-D0D3103EB0E0}"/>
                  </a:ext>
                </a:extLst>
              </p:cNvPr>
              <p:cNvSpPr/>
              <p:nvPr/>
            </p:nvSpPr>
            <p:spPr>
              <a:xfrm>
                <a:off x="7431568" y="655396"/>
                <a:ext cx="82034" cy="54528"/>
              </a:xfrm>
              <a:custGeom>
                <a:avLst/>
                <a:gdLst>
                  <a:gd name="connsiteX0" fmla="*/ 17290 w 82034"/>
                  <a:gd name="connsiteY0" fmla="*/ 2984 h 54528"/>
                  <a:gd name="connsiteX1" fmla="*/ 27739 w 82034"/>
                  <a:gd name="connsiteY1" fmla="*/ 0 h 54528"/>
                  <a:gd name="connsiteX2" fmla="*/ 37441 w 82034"/>
                  <a:gd name="connsiteY2" fmla="*/ 2487 h 54528"/>
                  <a:gd name="connsiteX3" fmla="*/ 44220 w 82034"/>
                  <a:gd name="connsiteY3" fmla="*/ 10632 h 54528"/>
                  <a:gd name="connsiteX4" fmla="*/ 51746 w 82034"/>
                  <a:gd name="connsiteY4" fmla="*/ 2736 h 54528"/>
                  <a:gd name="connsiteX5" fmla="*/ 62257 w 82034"/>
                  <a:gd name="connsiteY5" fmla="*/ 0 h 54528"/>
                  <a:gd name="connsiteX6" fmla="*/ 71088 w 82034"/>
                  <a:gd name="connsiteY6" fmla="*/ 1741 h 54528"/>
                  <a:gd name="connsiteX7" fmla="*/ 77246 w 82034"/>
                  <a:gd name="connsiteY7" fmla="*/ 6404 h 54528"/>
                  <a:gd name="connsiteX8" fmla="*/ 80853 w 82034"/>
                  <a:gd name="connsiteY8" fmla="*/ 13243 h 54528"/>
                  <a:gd name="connsiteX9" fmla="*/ 82035 w 82034"/>
                  <a:gd name="connsiteY9" fmla="*/ 21637 h 54528"/>
                  <a:gd name="connsiteX10" fmla="*/ 82035 w 82034"/>
                  <a:gd name="connsiteY10" fmla="*/ 54528 h 54528"/>
                  <a:gd name="connsiteX11" fmla="*/ 71524 w 82034"/>
                  <a:gd name="connsiteY11" fmla="*/ 54528 h 54528"/>
                  <a:gd name="connsiteX12" fmla="*/ 71524 w 82034"/>
                  <a:gd name="connsiteY12" fmla="*/ 25119 h 54528"/>
                  <a:gd name="connsiteX13" fmla="*/ 70964 w 82034"/>
                  <a:gd name="connsiteY13" fmla="*/ 18964 h 54528"/>
                  <a:gd name="connsiteX14" fmla="*/ 69036 w 82034"/>
                  <a:gd name="connsiteY14" fmla="*/ 13803 h 54528"/>
                  <a:gd name="connsiteX15" fmla="*/ 65429 w 82034"/>
                  <a:gd name="connsiteY15" fmla="*/ 10197 h 54528"/>
                  <a:gd name="connsiteX16" fmla="*/ 59707 w 82034"/>
                  <a:gd name="connsiteY16" fmla="*/ 8829 h 54528"/>
                  <a:gd name="connsiteX17" fmla="*/ 53550 w 82034"/>
                  <a:gd name="connsiteY17" fmla="*/ 10321 h 54528"/>
                  <a:gd name="connsiteX18" fmla="*/ 49383 w 82034"/>
                  <a:gd name="connsiteY18" fmla="*/ 14238 h 54528"/>
                  <a:gd name="connsiteX19" fmla="*/ 47019 w 82034"/>
                  <a:gd name="connsiteY19" fmla="*/ 19648 h 54528"/>
                  <a:gd name="connsiteX20" fmla="*/ 46273 w 82034"/>
                  <a:gd name="connsiteY20" fmla="*/ 25803 h 54528"/>
                  <a:gd name="connsiteX21" fmla="*/ 46273 w 82034"/>
                  <a:gd name="connsiteY21" fmla="*/ 54466 h 54528"/>
                  <a:gd name="connsiteX22" fmla="*/ 35762 w 82034"/>
                  <a:gd name="connsiteY22" fmla="*/ 54466 h 54528"/>
                  <a:gd name="connsiteX23" fmla="*/ 35762 w 82034"/>
                  <a:gd name="connsiteY23" fmla="*/ 22881 h 54528"/>
                  <a:gd name="connsiteX24" fmla="*/ 35202 w 82034"/>
                  <a:gd name="connsiteY24" fmla="*/ 17161 h 54528"/>
                  <a:gd name="connsiteX25" fmla="*/ 33274 w 82034"/>
                  <a:gd name="connsiteY25" fmla="*/ 12746 h 54528"/>
                  <a:gd name="connsiteX26" fmla="*/ 29791 w 82034"/>
                  <a:gd name="connsiteY26" fmla="*/ 9824 h 54528"/>
                  <a:gd name="connsiteX27" fmla="*/ 24505 w 82034"/>
                  <a:gd name="connsiteY27" fmla="*/ 8767 h 54528"/>
                  <a:gd name="connsiteX28" fmla="*/ 14802 w 82034"/>
                  <a:gd name="connsiteY28" fmla="*/ 13492 h 54528"/>
                  <a:gd name="connsiteX29" fmla="*/ 10946 w 82034"/>
                  <a:gd name="connsiteY29" fmla="*/ 26176 h 54528"/>
                  <a:gd name="connsiteX30" fmla="*/ 10946 w 82034"/>
                  <a:gd name="connsiteY30" fmla="*/ 54404 h 54528"/>
                  <a:gd name="connsiteX31" fmla="*/ 435 w 82034"/>
                  <a:gd name="connsiteY31" fmla="*/ 54404 h 54528"/>
                  <a:gd name="connsiteX32" fmla="*/ 435 w 82034"/>
                  <a:gd name="connsiteY32" fmla="*/ 12746 h 54528"/>
                  <a:gd name="connsiteX33" fmla="*/ 311 w 82034"/>
                  <a:gd name="connsiteY33" fmla="*/ 7275 h 54528"/>
                  <a:gd name="connsiteX34" fmla="*/ 0 w 82034"/>
                  <a:gd name="connsiteY34" fmla="*/ 1368 h 54528"/>
                  <a:gd name="connsiteX35" fmla="*/ 9951 w 82034"/>
                  <a:gd name="connsiteY35" fmla="*/ 1368 h 54528"/>
                  <a:gd name="connsiteX36" fmla="*/ 10262 w 82034"/>
                  <a:gd name="connsiteY36" fmla="*/ 5907 h 54528"/>
                  <a:gd name="connsiteX37" fmla="*/ 10386 w 82034"/>
                  <a:gd name="connsiteY37" fmla="*/ 10072 h 54528"/>
                  <a:gd name="connsiteX38" fmla="*/ 10698 w 82034"/>
                  <a:gd name="connsiteY38" fmla="*/ 10072 h 54528"/>
                  <a:gd name="connsiteX39" fmla="*/ 17166 w 82034"/>
                  <a:gd name="connsiteY39" fmla="*/ 286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2034" h="54528">
                    <a:moveTo>
                      <a:pt x="17290" y="2984"/>
                    </a:moveTo>
                    <a:cubicBezTo>
                      <a:pt x="20213" y="995"/>
                      <a:pt x="23696" y="0"/>
                      <a:pt x="27739" y="0"/>
                    </a:cubicBezTo>
                    <a:cubicBezTo>
                      <a:pt x="31346" y="0"/>
                      <a:pt x="34518" y="808"/>
                      <a:pt x="37441" y="2487"/>
                    </a:cubicBezTo>
                    <a:cubicBezTo>
                      <a:pt x="40302" y="4104"/>
                      <a:pt x="42604" y="6839"/>
                      <a:pt x="44220" y="10632"/>
                    </a:cubicBezTo>
                    <a:cubicBezTo>
                      <a:pt x="46024" y="7212"/>
                      <a:pt x="48512" y="4539"/>
                      <a:pt x="51746" y="2736"/>
                    </a:cubicBezTo>
                    <a:cubicBezTo>
                      <a:pt x="54980" y="933"/>
                      <a:pt x="58463" y="0"/>
                      <a:pt x="62257" y="0"/>
                    </a:cubicBezTo>
                    <a:cubicBezTo>
                      <a:pt x="65678" y="0"/>
                      <a:pt x="68663" y="560"/>
                      <a:pt x="71088" y="1741"/>
                    </a:cubicBezTo>
                    <a:cubicBezTo>
                      <a:pt x="73576" y="2922"/>
                      <a:pt x="75629" y="4477"/>
                      <a:pt x="77246" y="6404"/>
                    </a:cubicBezTo>
                    <a:cubicBezTo>
                      <a:pt x="78863" y="8332"/>
                      <a:pt x="80107" y="10632"/>
                      <a:pt x="80853" y="13243"/>
                    </a:cubicBezTo>
                    <a:cubicBezTo>
                      <a:pt x="81599" y="15855"/>
                      <a:pt x="82035" y="18653"/>
                      <a:pt x="82035" y="21637"/>
                    </a:cubicBezTo>
                    <a:lnTo>
                      <a:pt x="82035" y="54528"/>
                    </a:lnTo>
                    <a:lnTo>
                      <a:pt x="71524" y="54528"/>
                    </a:lnTo>
                    <a:lnTo>
                      <a:pt x="71524" y="25119"/>
                    </a:lnTo>
                    <a:cubicBezTo>
                      <a:pt x="71524" y="22943"/>
                      <a:pt x="71338" y="20891"/>
                      <a:pt x="70964" y="18964"/>
                    </a:cubicBezTo>
                    <a:cubicBezTo>
                      <a:pt x="70591" y="17036"/>
                      <a:pt x="69969" y="15295"/>
                      <a:pt x="69036" y="13803"/>
                    </a:cubicBezTo>
                    <a:cubicBezTo>
                      <a:pt x="68166" y="12311"/>
                      <a:pt x="66922" y="11129"/>
                      <a:pt x="65429" y="10197"/>
                    </a:cubicBezTo>
                    <a:cubicBezTo>
                      <a:pt x="63936" y="9326"/>
                      <a:pt x="62008" y="8829"/>
                      <a:pt x="59707" y="8829"/>
                    </a:cubicBezTo>
                    <a:cubicBezTo>
                      <a:pt x="57406" y="8829"/>
                      <a:pt x="55291" y="9326"/>
                      <a:pt x="53550" y="10321"/>
                    </a:cubicBezTo>
                    <a:cubicBezTo>
                      <a:pt x="51808" y="11316"/>
                      <a:pt x="50440" y="12622"/>
                      <a:pt x="49383" y="14238"/>
                    </a:cubicBezTo>
                    <a:cubicBezTo>
                      <a:pt x="48325" y="15855"/>
                      <a:pt x="47517" y="17658"/>
                      <a:pt x="47019" y="19648"/>
                    </a:cubicBezTo>
                    <a:cubicBezTo>
                      <a:pt x="46522" y="21637"/>
                      <a:pt x="46273" y="23689"/>
                      <a:pt x="46273" y="25803"/>
                    </a:cubicBezTo>
                    <a:lnTo>
                      <a:pt x="46273" y="54466"/>
                    </a:lnTo>
                    <a:lnTo>
                      <a:pt x="35762" y="54466"/>
                    </a:lnTo>
                    <a:lnTo>
                      <a:pt x="35762" y="22881"/>
                    </a:lnTo>
                    <a:cubicBezTo>
                      <a:pt x="35762" y="20767"/>
                      <a:pt x="35576" y="18901"/>
                      <a:pt x="35202" y="17161"/>
                    </a:cubicBezTo>
                    <a:cubicBezTo>
                      <a:pt x="34829" y="15420"/>
                      <a:pt x="34207" y="13990"/>
                      <a:pt x="33274" y="12746"/>
                    </a:cubicBezTo>
                    <a:cubicBezTo>
                      <a:pt x="32404" y="11503"/>
                      <a:pt x="31222" y="10570"/>
                      <a:pt x="29791" y="9824"/>
                    </a:cubicBezTo>
                    <a:cubicBezTo>
                      <a:pt x="28361" y="9078"/>
                      <a:pt x="26620" y="8767"/>
                      <a:pt x="24505" y="8767"/>
                    </a:cubicBezTo>
                    <a:cubicBezTo>
                      <a:pt x="20649" y="8767"/>
                      <a:pt x="17414" y="10321"/>
                      <a:pt x="14802" y="13492"/>
                    </a:cubicBezTo>
                    <a:cubicBezTo>
                      <a:pt x="12253" y="16663"/>
                      <a:pt x="10946" y="20891"/>
                      <a:pt x="10946" y="26176"/>
                    </a:cubicBezTo>
                    <a:lnTo>
                      <a:pt x="10946" y="54404"/>
                    </a:lnTo>
                    <a:lnTo>
                      <a:pt x="435" y="54404"/>
                    </a:lnTo>
                    <a:lnTo>
                      <a:pt x="435" y="12746"/>
                    </a:lnTo>
                    <a:cubicBezTo>
                      <a:pt x="435" y="11316"/>
                      <a:pt x="435" y="9513"/>
                      <a:pt x="311" y="7275"/>
                    </a:cubicBezTo>
                    <a:cubicBezTo>
                      <a:pt x="249" y="5036"/>
                      <a:pt x="125" y="3047"/>
                      <a:pt x="0" y="1368"/>
                    </a:cubicBezTo>
                    <a:lnTo>
                      <a:pt x="9951" y="1368"/>
                    </a:lnTo>
                    <a:cubicBezTo>
                      <a:pt x="10076" y="2736"/>
                      <a:pt x="10200" y="4228"/>
                      <a:pt x="10262" y="5907"/>
                    </a:cubicBezTo>
                    <a:cubicBezTo>
                      <a:pt x="10325" y="7585"/>
                      <a:pt x="10386" y="9015"/>
                      <a:pt x="10386" y="10072"/>
                    </a:cubicBezTo>
                    <a:lnTo>
                      <a:pt x="10698" y="10072"/>
                    </a:lnTo>
                    <a:cubicBezTo>
                      <a:pt x="12066" y="7212"/>
                      <a:pt x="14181" y="4850"/>
                      <a:pt x="17166" y="2860"/>
                    </a:cubicBezTo>
                    <a:close/>
                  </a:path>
                </a:pathLst>
              </a:custGeom>
              <a:solidFill>
                <a:srgbClr val="231F20"/>
              </a:solidFill>
              <a:ln w="6214" cap="flat">
                <a:noFill/>
                <a:prstDash val="solid"/>
                <a:miter/>
              </a:ln>
            </p:spPr>
            <p:txBody>
              <a:bodyPr rtlCol="0" anchor="ctr"/>
              <a:lstStyle/>
              <a:p>
                <a:endParaRPr lang="nb-NO"/>
              </a:p>
            </p:txBody>
          </p:sp>
          <p:sp>
            <p:nvSpPr>
              <p:cNvPr id="67" name="Freeform 66">
                <a:extLst>
                  <a:ext uri="{FF2B5EF4-FFF2-40B4-BE49-F238E27FC236}">
                    <a16:creationId xmlns:a16="http://schemas.microsoft.com/office/drawing/2014/main" id="{3B00FA1B-47EC-8CD4-72C5-95FC93873675}"/>
                  </a:ext>
                </a:extLst>
              </p:cNvPr>
              <p:cNvSpPr/>
              <p:nvPr/>
            </p:nvSpPr>
            <p:spPr>
              <a:xfrm>
                <a:off x="4702714" y="759602"/>
                <a:ext cx="49320" cy="84621"/>
              </a:xfrm>
              <a:custGeom>
                <a:avLst/>
                <a:gdLst>
                  <a:gd name="connsiteX0" fmla="*/ 10511 w 49320"/>
                  <a:gd name="connsiteY0" fmla="*/ 54653 h 84621"/>
                  <a:gd name="connsiteX1" fmla="*/ 10822 w 49320"/>
                  <a:gd name="connsiteY1" fmla="*/ 54653 h 84621"/>
                  <a:gd name="connsiteX2" fmla="*/ 33088 w 49320"/>
                  <a:gd name="connsiteY2" fmla="*/ 31585 h 84621"/>
                  <a:gd name="connsiteX3" fmla="*/ 47206 w 49320"/>
                  <a:gd name="connsiteY3" fmla="*/ 31585 h 84621"/>
                  <a:gd name="connsiteX4" fmla="*/ 22328 w 49320"/>
                  <a:gd name="connsiteY4" fmla="*/ 55647 h 84621"/>
                  <a:gd name="connsiteX5" fmla="*/ 49320 w 49320"/>
                  <a:gd name="connsiteY5" fmla="*/ 84621 h 84621"/>
                  <a:gd name="connsiteX6" fmla="*/ 34767 w 49320"/>
                  <a:gd name="connsiteY6" fmla="*/ 84621 h 84621"/>
                  <a:gd name="connsiteX7" fmla="*/ 10822 w 49320"/>
                  <a:gd name="connsiteY7" fmla="*/ 57078 h 84621"/>
                  <a:gd name="connsiteX8" fmla="*/ 10511 w 49320"/>
                  <a:gd name="connsiteY8" fmla="*/ 57078 h 84621"/>
                  <a:gd name="connsiteX9" fmla="*/ 10511 w 49320"/>
                  <a:gd name="connsiteY9" fmla="*/ 84621 h 84621"/>
                  <a:gd name="connsiteX10" fmla="*/ 0 w 49320"/>
                  <a:gd name="connsiteY10" fmla="*/ 84621 h 84621"/>
                  <a:gd name="connsiteX11" fmla="*/ 0 w 49320"/>
                  <a:gd name="connsiteY11" fmla="*/ 0 h 84621"/>
                  <a:gd name="connsiteX12" fmla="*/ 10511 w 49320"/>
                  <a:gd name="connsiteY12" fmla="*/ 0 h 84621"/>
                  <a:gd name="connsiteX13" fmla="*/ 10511 w 49320"/>
                  <a:gd name="connsiteY13" fmla="*/ 54590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320" h="84621">
                    <a:moveTo>
                      <a:pt x="10511" y="54653"/>
                    </a:moveTo>
                    <a:lnTo>
                      <a:pt x="10822" y="54653"/>
                    </a:lnTo>
                    <a:lnTo>
                      <a:pt x="33088" y="31585"/>
                    </a:lnTo>
                    <a:lnTo>
                      <a:pt x="47206" y="31585"/>
                    </a:lnTo>
                    <a:lnTo>
                      <a:pt x="22328" y="55647"/>
                    </a:lnTo>
                    <a:lnTo>
                      <a:pt x="49320" y="84621"/>
                    </a:lnTo>
                    <a:lnTo>
                      <a:pt x="34767" y="84621"/>
                    </a:lnTo>
                    <a:lnTo>
                      <a:pt x="10822" y="57078"/>
                    </a:lnTo>
                    <a:lnTo>
                      <a:pt x="10511" y="57078"/>
                    </a:lnTo>
                    <a:lnTo>
                      <a:pt x="10511" y="84621"/>
                    </a:lnTo>
                    <a:lnTo>
                      <a:pt x="0" y="84621"/>
                    </a:lnTo>
                    <a:lnTo>
                      <a:pt x="0" y="0"/>
                    </a:lnTo>
                    <a:lnTo>
                      <a:pt x="10511" y="0"/>
                    </a:lnTo>
                    <a:lnTo>
                      <a:pt x="10511" y="54590"/>
                    </a:lnTo>
                    <a:close/>
                  </a:path>
                </a:pathLst>
              </a:custGeom>
              <a:solidFill>
                <a:srgbClr val="231F20"/>
              </a:solidFill>
              <a:ln w="6214" cap="flat">
                <a:noFill/>
                <a:prstDash val="solid"/>
                <a:miter/>
              </a:ln>
            </p:spPr>
            <p:txBody>
              <a:bodyPr rtlCol="0" anchor="ctr"/>
              <a:lstStyle/>
              <a:p>
                <a:endParaRPr lang="nb-NO"/>
              </a:p>
            </p:txBody>
          </p:sp>
          <p:sp>
            <p:nvSpPr>
              <p:cNvPr id="68" name="Freeform 67">
                <a:extLst>
                  <a:ext uri="{FF2B5EF4-FFF2-40B4-BE49-F238E27FC236}">
                    <a16:creationId xmlns:a16="http://schemas.microsoft.com/office/drawing/2014/main" id="{A1EEB337-5425-EB95-219E-4A8442255C69}"/>
                  </a:ext>
                </a:extLst>
              </p:cNvPr>
              <p:cNvSpPr/>
              <p:nvPr/>
            </p:nvSpPr>
            <p:spPr>
              <a:xfrm>
                <a:off x="4756947" y="789758"/>
                <a:ext cx="47765" cy="55833"/>
              </a:xfrm>
              <a:custGeom>
                <a:avLst/>
                <a:gdLst>
                  <a:gd name="connsiteX0" fmla="*/ 36881 w 47765"/>
                  <a:gd name="connsiteY0" fmla="*/ 20145 h 55833"/>
                  <a:gd name="connsiteX1" fmla="*/ 33274 w 47765"/>
                  <a:gd name="connsiteY1" fmla="*/ 11378 h 55833"/>
                  <a:gd name="connsiteX2" fmla="*/ 23758 w 47765"/>
                  <a:gd name="connsiteY2" fmla="*/ 8518 h 55833"/>
                  <a:gd name="connsiteX3" fmla="*/ 15300 w 47765"/>
                  <a:gd name="connsiteY3" fmla="*/ 10259 h 55833"/>
                  <a:gd name="connsiteX4" fmla="*/ 8645 w 47765"/>
                  <a:gd name="connsiteY4" fmla="*/ 14674 h 55833"/>
                  <a:gd name="connsiteX5" fmla="*/ 3048 w 47765"/>
                  <a:gd name="connsiteY5" fmla="*/ 7959 h 55833"/>
                  <a:gd name="connsiteX6" fmla="*/ 12626 w 47765"/>
                  <a:gd name="connsiteY6" fmla="*/ 2114 h 55833"/>
                  <a:gd name="connsiteX7" fmla="*/ 24753 w 47765"/>
                  <a:gd name="connsiteY7" fmla="*/ 0 h 55833"/>
                  <a:gd name="connsiteX8" fmla="*/ 34642 w 47765"/>
                  <a:gd name="connsiteY8" fmla="*/ 1617 h 55833"/>
                  <a:gd name="connsiteX9" fmla="*/ 41546 w 47765"/>
                  <a:gd name="connsiteY9" fmla="*/ 6031 h 55833"/>
                  <a:gd name="connsiteX10" fmla="*/ 45589 w 47765"/>
                  <a:gd name="connsiteY10" fmla="*/ 12622 h 55833"/>
                  <a:gd name="connsiteX11" fmla="*/ 46957 w 47765"/>
                  <a:gd name="connsiteY11" fmla="*/ 20767 h 55833"/>
                  <a:gd name="connsiteX12" fmla="*/ 46957 w 47765"/>
                  <a:gd name="connsiteY12" fmla="*/ 43958 h 55833"/>
                  <a:gd name="connsiteX13" fmla="*/ 47144 w 47765"/>
                  <a:gd name="connsiteY13" fmla="*/ 49616 h 55833"/>
                  <a:gd name="connsiteX14" fmla="*/ 47766 w 47765"/>
                  <a:gd name="connsiteY14" fmla="*/ 54466 h 55833"/>
                  <a:gd name="connsiteX15" fmla="*/ 38250 w 47765"/>
                  <a:gd name="connsiteY15" fmla="*/ 54466 h 55833"/>
                  <a:gd name="connsiteX16" fmla="*/ 37379 w 47765"/>
                  <a:gd name="connsiteY16" fmla="*/ 46881 h 55833"/>
                  <a:gd name="connsiteX17" fmla="*/ 37068 w 47765"/>
                  <a:gd name="connsiteY17" fmla="*/ 46881 h 55833"/>
                  <a:gd name="connsiteX18" fmla="*/ 29729 w 47765"/>
                  <a:gd name="connsiteY18" fmla="*/ 53471 h 55833"/>
                  <a:gd name="connsiteX19" fmla="*/ 19280 w 47765"/>
                  <a:gd name="connsiteY19" fmla="*/ 55834 h 55833"/>
                  <a:gd name="connsiteX20" fmla="*/ 12750 w 47765"/>
                  <a:gd name="connsiteY20" fmla="*/ 55026 h 55833"/>
                  <a:gd name="connsiteX21" fmla="*/ 6530 w 47765"/>
                  <a:gd name="connsiteY21" fmla="*/ 52290 h 55833"/>
                  <a:gd name="connsiteX22" fmla="*/ 1866 w 47765"/>
                  <a:gd name="connsiteY22" fmla="*/ 47254 h 55833"/>
                  <a:gd name="connsiteX23" fmla="*/ 0 w 47765"/>
                  <a:gd name="connsiteY23" fmla="*/ 39544 h 55833"/>
                  <a:gd name="connsiteX24" fmla="*/ 3234 w 47765"/>
                  <a:gd name="connsiteY24" fmla="*/ 29969 h 55833"/>
                  <a:gd name="connsiteX25" fmla="*/ 11755 w 47765"/>
                  <a:gd name="connsiteY25" fmla="*/ 24622 h 55833"/>
                  <a:gd name="connsiteX26" fmla="*/ 23634 w 47765"/>
                  <a:gd name="connsiteY26" fmla="*/ 22197 h 55833"/>
                  <a:gd name="connsiteX27" fmla="*/ 36944 w 47765"/>
                  <a:gd name="connsiteY27" fmla="*/ 21637 h 55833"/>
                  <a:gd name="connsiteX28" fmla="*/ 36944 w 47765"/>
                  <a:gd name="connsiteY28" fmla="*/ 20207 h 55833"/>
                  <a:gd name="connsiteX29" fmla="*/ 34269 w 47765"/>
                  <a:gd name="connsiteY29" fmla="*/ 29161 h 55833"/>
                  <a:gd name="connsiteX30" fmla="*/ 26184 w 47765"/>
                  <a:gd name="connsiteY30" fmla="*/ 29471 h 55833"/>
                  <a:gd name="connsiteX31" fmla="*/ 18596 w 47765"/>
                  <a:gd name="connsiteY31" fmla="*/ 30839 h 55833"/>
                  <a:gd name="connsiteX32" fmla="*/ 12937 w 47765"/>
                  <a:gd name="connsiteY32" fmla="*/ 33886 h 55833"/>
                  <a:gd name="connsiteX33" fmla="*/ 10697 w 47765"/>
                  <a:gd name="connsiteY33" fmla="*/ 39233 h 55833"/>
                  <a:gd name="connsiteX34" fmla="*/ 11630 w 47765"/>
                  <a:gd name="connsiteY34" fmla="*/ 43150 h 55833"/>
                  <a:gd name="connsiteX35" fmla="*/ 14180 w 47765"/>
                  <a:gd name="connsiteY35" fmla="*/ 45699 h 55833"/>
                  <a:gd name="connsiteX36" fmla="*/ 17663 w 47765"/>
                  <a:gd name="connsiteY36" fmla="*/ 47129 h 55833"/>
                  <a:gd name="connsiteX37" fmla="*/ 21582 w 47765"/>
                  <a:gd name="connsiteY37" fmla="*/ 47502 h 55833"/>
                  <a:gd name="connsiteX38" fmla="*/ 32963 w 47765"/>
                  <a:gd name="connsiteY38" fmla="*/ 43088 h 55833"/>
                  <a:gd name="connsiteX39" fmla="*/ 36944 w 47765"/>
                  <a:gd name="connsiteY39" fmla="*/ 31958 h 55833"/>
                  <a:gd name="connsiteX40" fmla="*/ 36944 w 47765"/>
                  <a:gd name="connsiteY40" fmla="*/ 29161 h 55833"/>
                  <a:gd name="connsiteX41" fmla="*/ 34394 w 47765"/>
                  <a:gd name="connsiteY41" fmla="*/ 29161 h 5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765" h="55833">
                    <a:moveTo>
                      <a:pt x="36881" y="20145"/>
                    </a:moveTo>
                    <a:cubicBezTo>
                      <a:pt x="36881" y="16166"/>
                      <a:pt x="35700" y="13243"/>
                      <a:pt x="33274" y="11378"/>
                    </a:cubicBezTo>
                    <a:cubicBezTo>
                      <a:pt x="30911" y="9451"/>
                      <a:pt x="27739" y="8518"/>
                      <a:pt x="23758" y="8518"/>
                    </a:cubicBezTo>
                    <a:cubicBezTo>
                      <a:pt x="20773" y="8518"/>
                      <a:pt x="17974" y="9078"/>
                      <a:pt x="15300" y="10259"/>
                    </a:cubicBezTo>
                    <a:cubicBezTo>
                      <a:pt x="12626" y="11440"/>
                      <a:pt x="10449" y="12870"/>
                      <a:pt x="8645" y="14674"/>
                    </a:cubicBezTo>
                    <a:lnTo>
                      <a:pt x="3048" y="7959"/>
                    </a:lnTo>
                    <a:cubicBezTo>
                      <a:pt x="5660" y="5472"/>
                      <a:pt x="8832" y="3544"/>
                      <a:pt x="12626" y="2114"/>
                    </a:cubicBezTo>
                    <a:cubicBezTo>
                      <a:pt x="16419" y="684"/>
                      <a:pt x="20462" y="0"/>
                      <a:pt x="24753" y="0"/>
                    </a:cubicBezTo>
                    <a:cubicBezTo>
                      <a:pt x="28547" y="0"/>
                      <a:pt x="31844" y="560"/>
                      <a:pt x="34642" y="1617"/>
                    </a:cubicBezTo>
                    <a:cubicBezTo>
                      <a:pt x="37441" y="2674"/>
                      <a:pt x="39742" y="4166"/>
                      <a:pt x="41546" y="6031"/>
                    </a:cubicBezTo>
                    <a:cubicBezTo>
                      <a:pt x="43350" y="7896"/>
                      <a:pt x="44656" y="10073"/>
                      <a:pt x="45589" y="12622"/>
                    </a:cubicBezTo>
                    <a:cubicBezTo>
                      <a:pt x="46459" y="15171"/>
                      <a:pt x="46957" y="17907"/>
                      <a:pt x="46957" y="20767"/>
                    </a:cubicBezTo>
                    <a:lnTo>
                      <a:pt x="46957" y="43958"/>
                    </a:lnTo>
                    <a:cubicBezTo>
                      <a:pt x="46957" y="45762"/>
                      <a:pt x="46957" y="47627"/>
                      <a:pt x="47144" y="49616"/>
                    </a:cubicBezTo>
                    <a:cubicBezTo>
                      <a:pt x="47268" y="51606"/>
                      <a:pt x="47455" y="53223"/>
                      <a:pt x="47766" y="54466"/>
                    </a:cubicBezTo>
                    <a:lnTo>
                      <a:pt x="38250" y="54466"/>
                    </a:lnTo>
                    <a:cubicBezTo>
                      <a:pt x="37628" y="51917"/>
                      <a:pt x="37379" y="49368"/>
                      <a:pt x="37379" y="46881"/>
                    </a:cubicBezTo>
                    <a:lnTo>
                      <a:pt x="37068" y="46881"/>
                    </a:lnTo>
                    <a:cubicBezTo>
                      <a:pt x="35140" y="49741"/>
                      <a:pt x="32652" y="51917"/>
                      <a:pt x="29729" y="53471"/>
                    </a:cubicBezTo>
                    <a:cubicBezTo>
                      <a:pt x="26806" y="55026"/>
                      <a:pt x="23261" y="55834"/>
                      <a:pt x="19280" y="55834"/>
                    </a:cubicBezTo>
                    <a:cubicBezTo>
                      <a:pt x="17166" y="55834"/>
                      <a:pt x="14989" y="55585"/>
                      <a:pt x="12750" y="55026"/>
                    </a:cubicBezTo>
                    <a:cubicBezTo>
                      <a:pt x="10511" y="54466"/>
                      <a:pt x="8396" y="53533"/>
                      <a:pt x="6530" y="52290"/>
                    </a:cubicBezTo>
                    <a:cubicBezTo>
                      <a:pt x="4665" y="51046"/>
                      <a:pt x="3110" y="49368"/>
                      <a:pt x="1866" y="47254"/>
                    </a:cubicBezTo>
                    <a:cubicBezTo>
                      <a:pt x="622" y="45140"/>
                      <a:pt x="0" y="42590"/>
                      <a:pt x="0" y="39544"/>
                    </a:cubicBezTo>
                    <a:cubicBezTo>
                      <a:pt x="0" y="35502"/>
                      <a:pt x="1057" y="32331"/>
                      <a:pt x="3234" y="29969"/>
                    </a:cubicBezTo>
                    <a:cubicBezTo>
                      <a:pt x="5411" y="27606"/>
                      <a:pt x="8210" y="25803"/>
                      <a:pt x="11755" y="24622"/>
                    </a:cubicBezTo>
                    <a:cubicBezTo>
                      <a:pt x="15238" y="23378"/>
                      <a:pt x="19218" y="22570"/>
                      <a:pt x="23634" y="22197"/>
                    </a:cubicBezTo>
                    <a:cubicBezTo>
                      <a:pt x="28050" y="21824"/>
                      <a:pt x="32466" y="21637"/>
                      <a:pt x="36944" y="21637"/>
                    </a:cubicBezTo>
                    <a:lnTo>
                      <a:pt x="36944" y="20207"/>
                    </a:lnTo>
                    <a:close/>
                    <a:moveTo>
                      <a:pt x="34269" y="29161"/>
                    </a:moveTo>
                    <a:cubicBezTo>
                      <a:pt x="31657" y="29161"/>
                      <a:pt x="28983" y="29285"/>
                      <a:pt x="26184" y="29471"/>
                    </a:cubicBezTo>
                    <a:cubicBezTo>
                      <a:pt x="23385" y="29658"/>
                      <a:pt x="20835" y="30155"/>
                      <a:pt x="18596" y="30839"/>
                    </a:cubicBezTo>
                    <a:cubicBezTo>
                      <a:pt x="16295" y="31523"/>
                      <a:pt x="14429" y="32518"/>
                      <a:pt x="12937" y="33886"/>
                    </a:cubicBezTo>
                    <a:cubicBezTo>
                      <a:pt x="11444" y="35254"/>
                      <a:pt x="10697" y="36995"/>
                      <a:pt x="10697" y="39233"/>
                    </a:cubicBezTo>
                    <a:cubicBezTo>
                      <a:pt x="10697" y="40787"/>
                      <a:pt x="11008" y="42093"/>
                      <a:pt x="11630" y="43150"/>
                    </a:cubicBezTo>
                    <a:cubicBezTo>
                      <a:pt x="12252" y="44207"/>
                      <a:pt x="13123" y="45078"/>
                      <a:pt x="14180" y="45699"/>
                    </a:cubicBezTo>
                    <a:cubicBezTo>
                      <a:pt x="15238" y="46383"/>
                      <a:pt x="16357" y="46818"/>
                      <a:pt x="17663" y="47129"/>
                    </a:cubicBezTo>
                    <a:cubicBezTo>
                      <a:pt x="18969" y="47440"/>
                      <a:pt x="20213" y="47502"/>
                      <a:pt x="21582" y="47502"/>
                    </a:cubicBezTo>
                    <a:cubicBezTo>
                      <a:pt x="26495" y="47502"/>
                      <a:pt x="30289" y="46010"/>
                      <a:pt x="32963" y="43088"/>
                    </a:cubicBezTo>
                    <a:cubicBezTo>
                      <a:pt x="35638" y="40166"/>
                      <a:pt x="36944" y="36435"/>
                      <a:pt x="36944" y="31958"/>
                    </a:cubicBezTo>
                    <a:lnTo>
                      <a:pt x="36944" y="29161"/>
                    </a:lnTo>
                    <a:lnTo>
                      <a:pt x="34394" y="29161"/>
                    </a:lnTo>
                    <a:close/>
                  </a:path>
                </a:pathLst>
              </a:custGeom>
              <a:solidFill>
                <a:srgbClr val="231F20"/>
              </a:solidFill>
              <a:ln w="6214" cap="flat">
                <a:noFill/>
                <a:prstDash val="solid"/>
                <a:miter/>
              </a:ln>
            </p:spPr>
            <p:txBody>
              <a:bodyPr rtlCol="0" anchor="ctr"/>
              <a:lstStyle/>
              <a:p>
                <a:endParaRPr lang="nb-NO"/>
              </a:p>
            </p:txBody>
          </p:sp>
          <p:sp>
            <p:nvSpPr>
              <p:cNvPr id="69" name="Freeform 68">
                <a:extLst>
                  <a:ext uri="{FF2B5EF4-FFF2-40B4-BE49-F238E27FC236}">
                    <a16:creationId xmlns:a16="http://schemas.microsoft.com/office/drawing/2014/main" id="{A7B4DEBA-E9E2-F6BA-C130-0E78EC0D3EB7}"/>
                  </a:ext>
                </a:extLst>
              </p:cNvPr>
              <p:cNvSpPr/>
              <p:nvPr/>
            </p:nvSpPr>
            <p:spPr>
              <a:xfrm>
                <a:off x="4821008" y="789695"/>
                <a:ext cx="47765" cy="54528"/>
              </a:xfrm>
              <a:custGeom>
                <a:avLst/>
                <a:gdLst>
                  <a:gd name="connsiteX0" fmla="*/ 10013 w 47765"/>
                  <a:gd name="connsiteY0" fmla="*/ 1492 h 54528"/>
                  <a:gd name="connsiteX1" fmla="*/ 10324 w 47765"/>
                  <a:gd name="connsiteY1" fmla="*/ 6031 h 54528"/>
                  <a:gd name="connsiteX2" fmla="*/ 10449 w 47765"/>
                  <a:gd name="connsiteY2" fmla="*/ 10197 h 54528"/>
                  <a:gd name="connsiteX3" fmla="*/ 10760 w 47765"/>
                  <a:gd name="connsiteY3" fmla="*/ 10197 h 54528"/>
                  <a:gd name="connsiteX4" fmla="*/ 13496 w 47765"/>
                  <a:gd name="connsiteY4" fmla="*/ 6218 h 54528"/>
                  <a:gd name="connsiteX5" fmla="*/ 17477 w 47765"/>
                  <a:gd name="connsiteY5" fmla="*/ 2984 h 54528"/>
                  <a:gd name="connsiteX6" fmla="*/ 22390 w 47765"/>
                  <a:gd name="connsiteY6" fmla="*/ 808 h 54528"/>
                  <a:gd name="connsiteX7" fmla="*/ 27988 w 47765"/>
                  <a:gd name="connsiteY7" fmla="*/ 0 h 54528"/>
                  <a:gd name="connsiteX8" fmla="*/ 36819 w 47765"/>
                  <a:gd name="connsiteY8" fmla="*/ 1741 h 54528"/>
                  <a:gd name="connsiteX9" fmla="*/ 42977 w 47765"/>
                  <a:gd name="connsiteY9" fmla="*/ 6404 h 54528"/>
                  <a:gd name="connsiteX10" fmla="*/ 46584 w 47765"/>
                  <a:gd name="connsiteY10" fmla="*/ 13243 h 54528"/>
                  <a:gd name="connsiteX11" fmla="*/ 47765 w 47765"/>
                  <a:gd name="connsiteY11" fmla="*/ 21637 h 54528"/>
                  <a:gd name="connsiteX12" fmla="*/ 47765 w 47765"/>
                  <a:gd name="connsiteY12" fmla="*/ 54528 h 54528"/>
                  <a:gd name="connsiteX13" fmla="*/ 37255 w 47765"/>
                  <a:gd name="connsiteY13" fmla="*/ 54528 h 54528"/>
                  <a:gd name="connsiteX14" fmla="*/ 37255 w 47765"/>
                  <a:gd name="connsiteY14" fmla="*/ 25119 h 54528"/>
                  <a:gd name="connsiteX15" fmla="*/ 36757 w 47765"/>
                  <a:gd name="connsiteY15" fmla="*/ 18964 h 54528"/>
                  <a:gd name="connsiteX16" fmla="*/ 34891 w 47765"/>
                  <a:gd name="connsiteY16" fmla="*/ 13803 h 54528"/>
                  <a:gd name="connsiteX17" fmla="*/ 31222 w 47765"/>
                  <a:gd name="connsiteY17" fmla="*/ 10197 h 54528"/>
                  <a:gd name="connsiteX18" fmla="*/ 25189 w 47765"/>
                  <a:gd name="connsiteY18" fmla="*/ 8829 h 54528"/>
                  <a:gd name="connsiteX19" fmla="*/ 14927 w 47765"/>
                  <a:gd name="connsiteY19" fmla="*/ 13554 h 54528"/>
                  <a:gd name="connsiteX20" fmla="*/ 10946 w 47765"/>
                  <a:gd name="connsiteY20" fmla="*/ 26238 h 54528"/>
                  <a:gd name="connsiteX21" fmla="*/ 10946 w 47765"/>
                  <a:gd name="connsiteY21" fmla="*/ 54466 h 54528"/>
                  <a:gd name="connsiteX22" fmla="*/ 435 w 47765"/>
                  <a:gd name="connsiteY22" fmla="*/ 54466 h 54528"/>
                  <a:gd name="connsiteX23" fmla="*/ 435 w 47765"/>
                  <a:gd name="connsiteY23" fmla="*/ 12808 h 54528"/>
                  <a:gd name="connsiteX24" fmla="*/ 311 w 47765"/>
                  <a:gd name="connsiteY24" fmla="*/ 7337 h 54528"/>
                  <a:gd name="connsiteX25" fmla="*/ 0 w 47765"/>
                  <a:gd name="connsiteY25" fmla="*/ 1430 h 54528"/>
                  <a:gd name="connsiteX26" fmla="*/ 9951 w 47765"/>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765" h="54528">
                    <a:moveTo>
                      <a:pt x="10013" y="1492"/>
                    </a:moveTo>
                    <a:cubicBezTo>
                      <a:pt x="10138" y="2860"/>
                      <a:pt x="10262" y="4352"/>
                      <a:pt x="10324" y="6031"/>
                    </a:cubicBezTo>
                    <a:cubicBezTo>
                      <a:pt x="10387" y="7710"/>
                      <a:pt x="10449" y="9140"/>
                      <a:pt x="10449" y="10197"/>
                    </a:cubicBezTo>
                    <a:lnTo>
                      <a:pt x="10760" y="10197"/>
                    </a:lnTo>
                    <a:cubicBezTo>
                      <a:pt x="11444" y="8767"/>
                      <a:pt x="12315" y="7461"/>
                      <a:pt x="13496" y="6218"/>
                    </a:cubicBezTo>
                    <a:cubicBezTo>
                      <a:pt x="14678" y="4974"/>
                      <a:pt x="15984" y="3917"/>
                      <a:pt x="17477" y="2984"/>
                    </a:cubicBezTo>
                    <a:cubicBezTo>
                      <a:pt x="18969" y="2052"/>
                      <a:pt x="20586" y="1306"/>
                      <a:pt x="22390" y="808"/>
                    </a:cubicBezTo>
                    <a:cubicBezTo>
                      <a:pt x="24194" y="311"/>
                      <a:pt x="26060" y="0"/>
                      <a:pt x="27988" y="0"/>
                    </a:cubicBezTo>
                    <a:cubicBezTo>
                      <a:pt x="31408" y="0"/>
                      <a:pt x="34394" y="560"/>
                      <a:pt x="36819" y="1741"/>
                    </a:cubicBezTo>
                    <a:cubicBezTo>
                      <a:pt x="39307" y="2922"/>
                      <a:pt x="41359" y="4477"/>
                      <a:pt x="42977" y="6404"/>
                    </a:cubicBezTo>
                    <a:cubicBezTo>
                      <a:pt x="44594" y="8332"/>
                      <a:pt x="45837" y="10632"/>
                      <a:pt x="46584" y="13243"/>
                    </a:cubicBezTo>
                    <a:cubicBezTo>
                      <a:pt x="47330" y="15855"/>
                      <a:pt x="47765" y="18653"/>
                      <a:pt x="47765" y="21637"/>
                    </a:cubicBezTo>
                    <a:lnTo>
                      <a:pt x="47765" y="54528"/>
                    </a:lnTo>
                    <a:lnTo>
                      <a:pt x="37255" y="54528"/>
                    </a:lnTo>
                    <a:lnTo>
                      <a:pt x="37255" y="25119"/>
                    </a:lnTo>
                    <a:cubicBezTo>
                      <a:pt x="37255" y="22943"/>
                      <a:pt x="37068" y="20891"/>
                      <a:pt x="36757" y="18964"/>
                    </a:cubicBezTo>
                    <a:cubicBezTo>
                      <a:pt x="36446" y="17036"/>
                      <a:pt x="35824" y="15295"/>
                      <a:pt x="34891" y="13803"/>
                    </a:cubicBezTo>
                    <a:cubicBezTo>
                      <a:pt x="34021" y="12311"/>
                      <a:pt x="32777" y="11129"/>
                      <a:pt x="31222" y="10197"/>
                    </a:cubicBezTo>
                    <a:cubicBezTo>
                      <a:pt x="29667" y="9326"/>
                      <a:pt x="27614" y="8829"/>
                      <a:pt x="25189" y="8829"/>
                    </a:cubicBezTo>
                    <a:cubicBezTo>
                      <a:pt x="21022" y="8829"/>
                      <a:pt x="17601" y="10383"/>
                      <a:pt x="14927" y="13554"/>
                    </a:cubicBezTo>
                    <a:cubicBezTo>
                      <a:pt x="12252" y="16725"/>
                      <a:pt x="10946" y="20953"/>
                      <a:pt x="10946" y="26238"/>
                    </a:cubicBezTo>
                    <a:lnTo>
                      <a:pt x="10946" y="54466"/>
                    </a:lnTo>
                    <a:lnTo>
                      <a:pt x="435" y="54466"/>
                    </a:lnTo>
                    <a:lnTo>
                      <a:pt x="435" y="12808"/>
                    </a:lnTo>
                    <a:cubicBezTo>
                      <a:pt x="435" y="11378"/>
                      <a:pt x="435" y="9575"/>
                      <a:pt x="311" y="7337"/>
                    </a:cubicBezTo>
                    <a:cubicBezTo>
                      <a:pt x="249" y="5098"/>
                      <a:pt x="124" y="3109"/>
                      <a:pt x="0" y="1430"/>
                    </a:cubicBezTo>
                    <a:lnTo>
                      <a:pt x="9951" y="1430"/>
                    </a:lnTo>
                    <a:close/>
                  </a:path>
                </a:pathLst>
              </a:custGeom>
              <a:solidFill>
                <a:srgbClr val="231F20"/>
              </a:solidFill>
              <a:ln w="6214" cap="flat">
                <a:noFill/>
                <a:prstDash val="solid"/>
                <a:miter/>
              </a:ln>
            </p:spPr>
            <p:txBody>
              <a:bodyPr rtlCol="0" anchor="ctr"/>
              <a:lstStyle/>
              <a:p>
                <a:endParaRPr lang="nb-NO"/>
              </a:p>
            </p:txBody>
          </p:sp>
          <p:sp>
            <p:nvSpPr>
              <p:cNvPr id="70" name="Freeform 69">
                <a:extLst>
                  <a:ext uri="{FF2B5EF4-FFF2-40B4-BE49-F238E27FC236}">
                    <a16:creationId xmlns:a16="http://schemas.microsoft.com/office/drawing/2014/main" id="{34FB67BC-4ECF-B561-E54C-3D6F8D850BCC}"/>
                  </a:ext>
                </a:extLst>
              </p:cNvPr>
              <p:cNvSpPr/>
              <p:nvPr/>
            </p:nvSpPr>
            <p:spPr>
              <a:xfrm>
                <a:off x="4906215" y="758297"/>
                <a:ext cx="36943" cy="85989"/>
              </a:xfrm>
              <a:custGeom>
                <a:avLst/>
                <a:gdLst>
                  <a:gd name="connsiteX0" fmla="*/ 33336 w 36943"/>
                  <a:gd name="connsiteY0" fmla="*/ 41533 h 85989"/>
                  <a:gd name="connsiteX1" fmla="*/ 21022 w 36943"/>
                  <a:gd name="connsiteY1" fmla="*/ 41533 h 85989"/>
                  <a:gd name="connsiteX2" fmla="*/ 21022 w 36943"/>
                  <a:gd name="connsiteY2" fmla="*/ 85989 h 85989"/>
                  <a:gd name="connsiteX3" fmla="*/ 10511 w 36943"/>
                  <a:gd name="connsiteY3" fmla="*/ 85989 h 85989"/>
                  <a:gd name="connsiteX4" fmla="*/ 10511 w 36943"/>
                  <a:gd name="connsiteY4" fmla="*/ 41533 h 85989"/>
                  <a:gd name="connsiteX5" fmla="*/ 0 w 36943"/>
                  <a:gd name="connsiteY5" fmla="*/ 41533 h 85989"/>
                  <a:gd name="connsiteX6" fmla="*/ 0 w 36943"/>
                  <a:gd name="connsiteY6" fmla="*/ 32891 h 85989"/>
                  <a:gd name="connsiteX7" fmla="*/ 10511 w 36943"/>
                  <a:gd name="connsiteY7" fmla="*/ 32891 h 85989"/>
                  <a:gd name="connsiteX8" fmla="*/ 10511 w 36943"/>
                  <a:gd name="connsiteY8" fmla="*/ 21824 h 85989"/>
                  <a:gd name="connsiteX9" fmla="*/ 11568 w 36943"/>
                  <a:gd name="connsiteY9" fmla="*/ 13181 h 85989"/>
                  <a:gd name="connsiteX10" fmla="*/ 15051 w 36943"/>
                  <a:gd name="connsiteY10" fmla="*/ 6280 h 85989"/>
                  <a:gd name="connsiteX11" fmla="*/ 21208 w 36943"/>
                  <a:gd name="connsiteY11" fmla="*/ 1679 h 85989"/>
                  <a:gd name="connsiteX12" fmla="*/ 30351 w 36943"/>
                  <a:gd name="connsiteY12" fmla="*/ 0 h 85989"/>
                  <a:gd name="connsiteX13" fmla="*/ 36944 w 36943"/>
                  <a:gd name="connsiteY13" fmla="*/ 808 h 85989"/>
                  <a:gd name="connsiteX14" fmla="*/ 35700 w 36943"/>
                  <a:gd name="connsiteY14" fmla="*/ 9886 h 85989"/>
                  <a:gd name="connsiteX15" fmla="*/ 33212 w 36943"/>
                  <a:gd name="connsiteY15" fmla="*/ 9326 h 85989"/>
                  <a:gd name="connsiteX16" fmla="*/ 30413 w 36943"/>
                  <a:gd name="connsiteY16" fmla="*/ 9078 h 85989"/>
                  <a:gd name="connsiteX17" fmla="*/ 25562 w 36943"/>
                  <a:gd name="connsiteY17" fmla="*/ 10135 h 85989"/>
                  <a:gd name="connsiteX18" fmla="*/ 22701 w 36943"/>
                  <a:gd name="connsiteY18" fmla="*/ 12995 h 85989"/>
                  <a:gd name="connsiteX19" fmla="*/ 21333 w 36943"/>
                  <a:gd name="connsiteY19" fmla="*/ 17098 h 85989"/>
                  <a:gd name="connsiteX20" fmla="*/ 21022 w 36943"/>
                  <a:gd name="connsiteY20" fmla="*/ 21824 h 85989"/>
                  <a:gd name="connsiteX21" fmla="*/ 21022 w 36943"/>
                  <a:gd name="connsiteY21" fmla="*/ 32891 h 85989"/>
                  <a:gd name="connsiteX22" fmla="*/ 33336 w 36943"/>
                  <a:gd name="connsiteY22" fmla="*/ 32891 h 85989"/>
                  <a:gd name="connsiteX23" fmla="*/ 33336 w 36943"/>
                  <a:gd name="connsiteY23" fmla="*/ 41533 h 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943" h="85989">
                    <a:moveTo>
                      <a:pt x="33336" y="41533"/>
                    </a:moveTo>
                    <a:lnTo>
                      <a:pt x="21022" y="41533"/>
                    </a:lnTo>
                    <a:lnTo>
                      <a:pt x="21022" y="85989"/>
                    </a:lnTo>
                    <a:lnTo>
                      <a:pt x="10511" y="85989"/>
                    </a:lnTo>
                    <a:lnTo>
                      <a:pt x="10511" y="41533"/>
                    </a:lnTo>
                    <a:lnTo>
                      <a:pt x="0" y="41533"/>
                    </a:lnTo>
                    <a:lnTo>
                      <a:pt x="0" y="32891"/>
                    </a:lnTo>
                    <a:lnTo>
                      <a:pt x="10511" y="32891"/>
                    </a:lnTo>
                    <a:lnTo>
                      <a:pt x="10511" y="21824"/>
                    </a:lnTo>
                    <a:cubicBezTo>
                      <a:pt x="10511" y="18715"/>
                      <a:pt x="10884" y="15793"/>
                      <a:pt x="11568" y="13181"/>
                    </a:cubicBezTo>
                    <a:cubicBezTo>
                      <a:pt x="12252" y="10570"/>
                      <a:pt x="13434" y="8269"/>
                      <a:pt x="15051" y="6280"/>
                    </a:cubicBezTo>
                    <a:cubicBezTo>
                      <a:pt x="16668" y="4352"/>
                      <a:pt x="18720" y="2798"/>
                      <a:pt x="21208" y="1679"/>
                    </a:cubicBezTo>
                    <a:cubicBezTo>
                      <a:pt x="23696" y="560"/>
                      <a:pt x="26744" y="0"/>
                      <a:pt x="30351" y="0"/>
                    </a:cubicBezTo>
                    <a:cubicBezTo>
                      <a:pt x="32901" y="0"/>
                      <a:pt x="35078" y="249"/>
                      <a:pt x="36944" y="808"/>
                    </a:cubicBezTo>
                    <a:lnTo>
                      <a:pt x="35700" y="9886"/>
                    </a:lnTo>
                    <a:cubicBezTo>
                      <a:pt x="34891" y="9637"/>
                      <a:pt x="34083" y="9451"/>
                      <a:pt x="33212" y="9326"/>
                    </a:cubicBezTo>
                    <a:cubicBezTo>
                      <a:pt x="32403" y="9202"/>
                      <a:pt x="31470" y="9078"/>
                      <a:pt x="30413" y="9078"/>
                    </a:cubicBezTo>
                    <a:cubicBezTo>
                      <a:pt x="28423" y="9078"/>
                      <a:pt x="26806" y="9451"/>
                      <a:pt x="25562" y="10135"/>
                    </a:cubicBezTo>
                    <a:cubicBezTo>
                      <a:pt x="24318" y="10819"/>
                      <a:pt x="23385" y="11813"/>
                      <a:pt x="22701" y="12995"/>
                    </a:cubicBezTo>
                    <a:cubicBezTo>
                      <a:pt x="22017" y="14176"/>
                      <a:pt x="21582" y="15544"/>
                      <a:pt x="21333" y="17098"/>
                    </a:cubicBezTo>
                    <a:cubicBezTo>
                      <a:pt x="21084" y="18653"/>
                      <a:pt x="21022" y="20207"/>
                      <a:pt x="21022" y="21824"/>
                    </a:cubicBezTo>
                    <a:lnTo>
                      <a:pt x="21022" y="32891"/>
                    </a:lnTo>
                    <a:lnTo>
                      <a:pt x="33336" y="32891"/>
                    </a:lnTo>
                    <a:lnTo>
                      <a:pt x="33336" y="41533"/>
                    </a:lnTo>
                    <a:close/>
                  </a:path>
                </a:pathLst>
              </a:custGeom>
              <a:solidFill>
                <a:srgbClr val="231F20"/>
              </a:solidFill>
              <a:ln w="6214" cap="flat">
                <a:noFill/>
                <a:prstDash val="solid"/>
                <a:miter/>
              </a:ln>
            </p:spPr>
            <p:txBody>
              <a:bodyPr rtlCol="0" anchor="ctr"/>
              <a:lstStyle/>
              <a:p>
                <a:endParaRPr lang="nb-NO"/>
              </a:p>
            </p:txBody>
          </p:sp>
          <p:sp>
            <p:nvSpPr>
              <p:cNvPr id="71" name="Freeform 70">
                <a:extLst>
                  <a:ext uri="{FF2B5EF4-FFF2-40B4-BE49-F238E27FC236}">
                    <a16:creationId xmlns:a16="http://schemas.microsoft.com/office/drawing/2014/main" id="{D87402AD-1C0E-4212-92A1-F34FBB981FC7}"/>
                  </a:ext>
                </a:extLst>
              </p:cNvPr>
              <p:cNvSpPr/>
              <p:nvPr/>
            </p:nvSpPr>
            <p:spPr>
              <a:xfrm>
                <a:off x="4945833" y="789758"/>
                <a:ext cx="57218" cy="55958"/>
              </a:xfrm>
              <a:custGeom>
                <a:avLst/>
                <a:gdLst>
                  <a:gd name="connsiteX0" fmla="*/ 57219 w 57218"/>
                  <a:gd name="connsiteY0" fmla="*/ 27855 h 55958"/>
                  <a:gd name="connsiteX1" fmla="*/ 55042 w 57218"/>
                  <a:gd name="connsiteY1" fmla="*/ 39171 h 55958"/>
                  <a:gd name="connsiteX2" fmla="*/ 49009 w 57218"/>
                  <a:gd name="connsiteY2" fmla="*/ 48062 h 55958"/>
                  <a:gd name="connsiteX3" fmla="*/ 39867 w 57218"/>
                  <a:gd name="connsiteY3" fmla="*/ 53907 h 55958"/>
                  <a:gd name="connsiteX4" fmla="*/ 28547 w 57218"/>
                  <a:gd name="connsiteY4" fmla="*/ 55958 h 55958"/>
                  <a:gd name="connsiteX5" fmla="*/ 17228 w 57218"/>
                  <a:gd name="connsiteY5" fmla="*/ 53907 h 55958"/>
                  <a:gd name="connsiteX6" fmla="*/ 8147 w 57218"/>
                  <a:gd name="connsiteY6" fmla="*/ 48062 h 55958"/>
                  <a:gd name="connsiteX7" fmla="*/ 2177 w 57218"/>
                  <a:gd name="connsiteY7" fmla="*/ 39171 h 55958"/>
                  <a:gd name="connsiteX8" fmla="*/ 0 w 57218"/>
                  <a:gd name="connsiteY8" fmla="*/ 27855 h 55958"/>
                  <a:gd name="connsiteX9" fmla="*/ 2177 w 57218"/>
                  <a:gd name="connsiteY9" fmla="*/ 16601 h 55958"/>
                  <a:gd name="connsiteX10" fmla="*/ 8147 w 57218"/>
                  <a:gd name="connsiteY10" fmla="*/ 7834 h 55958"/>
                  <a:gd name="connsiteX11" fmla="*/ 17228 w 57218"/>
                  <a:gd name="connsiteY11" fmla="*/ 2052 h 55958"/>
                  <a:gd name="connsiteX12" fmla="*/ 28547 w 57218"/>
                  <a:gd name="connsiteY12" fmla="*/ 0 h 55958"/>
                  <a:gd name="connsiteX13" fmla="*/ 39867 w 57218"/>
                  <a:gd name="connsiteY13" fmla="*/ 2052 h 55958"/>
                  <a:gd name="connsiteX14" fmla="*/ 49009 w 57218"/>
                  <a:gd name="connsiteY14" fmla="*/ 7834 h 55958"/>
                  <a:gd name="connsiteX15" fmla="*/ 55042 w 57218"/>
                  <a:gd name="connsiteY15" fmla="*/ 16601 h 55958"/>
                  <a:gd name="connsiteX16" fmla="*/ 57219 w 57218"/>
                  <a:gd name="connsiteY16" fmla="*/ 27855 h 55958"/>
                  <a:gd name="connsiteX17" fmla="*/ 46273 w 57218"/>
                  <a:gd name="connsiteY17" fmla="*/ 27917 h 55958"/>
                  <a:gd name="connsiteX18" fmla="*/ 45091 w 57218"/>
                  <a:gd name="connsiteY18" fmla="*/ 20642 h 55958"/>
                  <a:gd name="connsiteX19" fmla="*/ 41670 w 57218"/>
                  <a:gd name="connsiteY19" fmla="*/ 14549 h 55958"/>
                  <a:gd name="connsiteX20" fmla="*/ 36135 w 57218"/>
                  <a:gd name="connsiteY20" fmla="*/ 10383 h 55958"/>
                  <a:gd name="connsiteX21" fmla="*/ 28547 w 57218"/>
                  <a:gd name="connsiteY21" fmla="*/ 8829 h 55958"/>
                  <a:gd name="connsiteX22" fmla="*/ 20960 w 57218"/>
                  <a:gd name="connsiteY22" fmla="*/ 10383 h 55958"/>
                  <a:gd name="connsiteX23" fmla="*/ 15424 w 57218"/>
                  <a:gd name="connsiteY23" fmla="*/ 14549 h 55958"/>
                  <a:gd name="connsiteX24" fmla="*/ 12004 w 57218"/>
                  <a:gd name="connsiteY24" fmla="*/ 20642 h 55958"/>
                  <a:gd name="connsiteX25" fmla="*/ 10822 w 57218"/>
                  <a:gd name="connsiteY25" fmla="*/ 27917 h 55958"/>
                  <a:gd name="connsiteX26" fmla="*/ 12004 w 57218"/>
                  <a:gd name="connsiteY26" fmla="*/ 35192 h 55958"/>
                  <a:gd name="connsiteX27" fmla="*/ 15424 w 57218"/>
                  <a:gd name="connsiteY27" fmla="*/ 41347 h 55958"/>
                  <a:gd name="connsiteX28" fmla="*/ 20960 w 57218"/>
                  <a:gd name="connsiteY28" fmla="*/ 45575 h 55958"/>
                  <a:gd name="connsiteX29" fmla="*/ 28547 w 57218"/>
                  <a:gd name="connsiteY29" fmla="*/ 47129 h 55958"/>
                  <a:gd name="connsiteX30" fmla="*/ 36135 w 57218"/>
                  <a:gd name="connsiteY30" fmla="*/ 45575 h 55958"/>
                  <a:gd name="connsiteX31" fmla="*/ 41670 w 57218"/>
                  <a:gd name="connsiteY31" fmla="*/ 41347 h 55958"/>
                  <a:gd name="connsiteX32" fmla="*/ 45091 w 57218"/>
                  <a:gd name="connsiteY32" fmla="*/ 35192 h 55958"/>
                  <a:gd name="connsiteX33" fmla="*/ 46273 w 57218"/>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218" h="55958">
                    <a:moveTo>
                      <a:pt x="57219" y="27855"/>
                    </a:moveTo>
                    <a:cubicBezTo>
                      <a:pt x="57219" y="31958"/>
                      <a:pt x="56473" y="35751"/>
                      <a:pt x="55042" y="39171"/>
                    </a:cubicBezTo>
                    <a:cubicBezTo>
                      <a:pt x="53612" y="42590"/>
                      <a:pt x="51559" y="45575"/>
                      <a:pt x="49009" y="48062"/>
                    </a:cubicBezTo>
                    <a:cubicBezTo>
                      <a:pt x="46459" y="50549"/>
                      <a:pt x="43412" y="52477"/>
                      <a:pt x="39867" y="53907"/>
                    </a:cubicBezTo>
                    <a:cubicBezTo>
                      <a:pt x="36384" y="55274"/>
                      <a:pt x="32590" y="55958"/>
                      <a:pt x="28547" y="55958"/>
                    </a:cubicBezTo>
                    <a:cubicBezTo>
                      <a:pt x="24505" y="55958"/>
                      <a:pt x="20773" y="55274"/>
                      <a:pt x="17228" y="53907"/>
                    </a:cubicBezTo>
                    <a:cubicBezTo>
                      <a:pt x="13745" y="52539"/>
                      <a:pt x="10697" y="50611"/>
                      <a:pt x="8147" y="48062"/>
                    </a:cubicBezTo>
                    <a:cubicBezTo>
                      <a:pt x="5597" y="45575"/>
                      <a:pt x="3607" y="42590"/>
                      <a:pt x="2177" y="39171"/>
                    </a:cubicBezTo>
                    <a:cubicBezTo>
                      <a:pt x="746" y="35751"/>
                      <a:pt x="0" y="31958"/>
                      <a:pt x="0" y="27855"/>
                    </a:cubicBezTo>
                    <a:cubicBezTo>
                      <a:pt x="0" y="23751"/>
                      <a:pt x="746" y="20021"/>
                      <a:pt x="2177" y="16601"/>
                    </a:cubicBezTo>
                    <a:cubicBezTo>
                      <a:pt x="3607" y="13181"/>
                      <a:pt x="5597" y="10259"/>
                      <a:pt x="8147" y="7834"/>
                    </a:cubicBezTo>
                    <a:cubicBezTo>
                      <a:pt x="10697" y="5347"/>
                      <a:pt x="13683" y="3420"/>
                      <a:pt x="17228" y="2052"/>
                    </a:cubicBezTo>
                    <a:cubicBezTo>
                      <a:pt x="20711" y="684"/>
                      <a:pt x="24505" y="0"/>
                      <a:pt x="28547" y="0"/>
                    </a:cubicBezTo>
                    <a:cubicBezTo>
                      <a:pt x="32590" y="0"/>
                      <a:pt x="36322" y="684"/>
                      <a:pt x="39867" y="2052"/>
                    </a:cubicBezTo>
                    <a:cubicBezTo>
                      <a:pt x="43350" y="3420"/>
                      <a:pt x="46397" y="5347"/>
                      <a:pt x="49009" y="7834"/>
                    </a:cubicBezTo>
                    <a:cubicBezTo>
                      <a:pt x="51559" y="10321"/>
                      <a:pt x="53612" y="13243"/>
                      <a:pt x="55042" y="16601"/>
                    </a:cubicBezTo>
                    <a:cubicBezTo>
                      <a:pt x="56473" y="19958"/>
                      <a:pt x="57219" y="23751"/>
                      <a:pt x="57219" y="27855"/>
                    </a:cubicBezTo>
                    <a:close/>
                    <a:moveTo>
                      <a:pt x="46273" y="27917"/>
                    </a:moveTo>
                    <a:cubicBezTo>
                      <a:pt x="46273" y="25368"/>
                      <a:pt x="45900" y="23005"/>
                      <a:pt x="45091" y="20642"/>
                    </a:cubicBezTo>
                    <a:cubicBezTo>
                      <a:pt x="44283" y="18342"/>
                      <a:pt x="43163" y="16290"/>
                      <a:pt x="41670" y="14549"/>
                    </a:cubicBezTo>
                    <a:cubicBezTo>
                      <a:pt x="40178" y="12808"/>
                      <a:pt x="38312" y="11440"/>
                      <a:pt x="36135" y="10383"/>
                    </a:cubicBezTo>
                    <a:cubicBezTo>
                      <a:pt x="33896" y="9326"/>
                      <a:pt x="31408" y="8829"/>
                      <a:pt x="28547" y="8829"/>
                    </a:cubicBezTo>
                    <a:cubicBezTo>
                      <a:pt x="25686" y="8829"/>
                      <a:pt x="23198" y="9326"/>
                      <a:pt x="20960" y="10383"/>
                    </a:cubicBezTo>
                    <a:cubicBezTo>
                      <a:pt x="18783" y="11440"/>
                      <a:pt x="16917" y="12808"/>
                      <a:pt x="15424" y="14549"/>
                    </a:cubicBezTo>
                    <a:cubicBezTo>
                      <a:pt x="13932" y="16290"/>
                      <a:pt x="12812" y="18342"/>
                      <a:pt x="12004" y="20642"/>
                    </a:cubicBezTo>
                    <a:cubicBezTo>
                      <a:pt x="11195" y="22943"/>
                      <a:pt x="10822" y="25368"/>
                      <a:pt x="10822" y="27917"/>
                    </a:cubicBezTo>
                    <a:cubicBezTo>
                      <a:pt x="10822" y="30466"/>
                      <a:pt x="11195" y="32891"/>
                      <a:pt x="12004" y="35192"/>
                    </a:cubicBezTo>
                    <a:cubicBezTo>
                      <a:pt x="12812" y="37492"/>
                      <a:pt x="13932" y="39544"/>
                      <a:pt x="15424" y="41347"/>
                    </a:cubicBezTo>
                    <a:cubicBezTo>
                      <a:pt x="16917" y="43150"/>
                      <a:pt x="18783" y="44518"/>
                      <a:pt x="20960" y="45575"/>
                    </a:cubicBezTo>
                    <a:cubicBezTo>
                      <a:pt x="23198" y="46632"/>
                      <a:pt x="25686" y="47129"/>
                      <a:pt x="28547" y="47129"/>
                    </a:cubicBezTo>
                    <a:cubicBezTo>
                      <a:pt x="31408" y="47129"/>
                      <a:pt x="33896" y="46632"/>
                      <a:pt x="36135" y="45575"/>
                    </a:cubicBezTo>
                    <a:cubicBezTo>
                      <a:pt x="38312" y="44518"/>
                      <a:pt x="40178" y="43150"/>
                      <a:pt x="41670" y="41347"/>
                    </a:cubicBezTo>
                    <a:cubicBezTo>
                      <a:pt x="43163" y="39544"/>
                      <a:pt x="44283" y="37492"/>
                      <a:pt x="45091" y="35192"/>
                    </a:cubicBezTo>
                    <a:cubicBezTo>
                      <a:pt x="45900" y="32891"/>
                      <a:pt x="46273" y="30466"/>
                      <a:pt x="46273" y="27917"/>
                    </a:cubicBezTo>
                    <a:close/>
                  </a:path>
                </a:pathLst>
              </a:custGeom>
              <a:solidFill>
                <a:srgbClr val="231F20"/>
              </a:solidFill>
              <a:ln w="6214" cap="flat">
                <a:noFill/>
                <a:prstDash val="solid"/>
                <a:miter/>
              </a:ln>
            </p:spPr>
            <p:txBody>
              <a:bodyPr rtlCol="0" anchor="ctr"/>
              <a:lstStyle/>
              <a:p>
                <a:endParaRPr lang="nb-NO"/>
              </a:p>
            </p:txBody>
          </p:sp>
          <p:sp>
            <p:nvSpPr>
              <p:cNvPr id="72" name="Freeform 71">
                <a:extLst>
                  <a:ext uri="{FF2B5EF4-FFF2-40B4-BE49-F238E27FC236}">
                    <a16:creationId xmlns:a16="http://schemas.microsoft.com/office/drawing/2014/main" id="{F09E3C91-5A0A-7CC6-1DEC-6D5CAEF3DE77}"/>
                  </a:ext>
                </a:extLst>
              </p:cNvPr>
              <p:cNvSpPr/>
              <p:nvPr/>
            </p:nvSpPr>
            <p:spPr>
              <a:xfrm>
                <a:off x="5017170" y="789758"/>
                <a:ext cx="31097" cy="54403"/>
              </a:xfrm>
              <a:custGeom>
                <a:avLst/>
                <a:gdLst>
                  <a:gd name="connsiteX0" fmla="*/ 311 w 31097"/>
                  <a:gd name="connsiteY0" fmla="*/ 7337 h 54403"/>
                  <a:gd name="connsiteX1" fmla="*/ 0 w 31097"/>
                  <a:gd name="connsiteY1" fmla="*/ 1430 h 54403"/>
                  <a:gd name="connsiteX2" fmla="*/ 9951 w 31097"/>
                  <a:gd name="connsiteY2" fmla="*/ 1430 h 54403"/>
                  <a:gd name="connsiteX3" fmla="*/ 10262 w 31097"/>
                  <a:gd name="connsiteY3" fmla="*/ 6093 h 54403"/>
                  <a:gd name="connsiteX4" fmla="*/ 10386 w 31097"/>
                  <a:gd name="connsiteY4" fmla="*/ 10383 h 54403"/>
                  <a:gd name="connsiteX5" fmla="*/ 10697 w 31097"/>
                  <a:gd name="connsiteY5" fmla="*/ 10383 h 54403"/>
                  <a:gd name="connsiteX6" fmla="*/ 17228 w 31097"/>
                  <a:gd name="connsiteY6" fmla="*/ 2860 h 54403"/>
                  <a:gd name="connsiteX7" fmla="*/ 26930 w 31097"/>
                  <a:gd name="connsiteY7" fmla="*/ 0 h 54403"/>
                  <a:gd name="connsiteX8" fmla="*/ 31097 w 31097"/>
                  <a:gd name="connsiteY8" fmla="*/ 435 h 54403"/>
                  <a:gd name="connsiteX9" fmla="*/ 30662 w 31097"/>
                  <a:gd name="connsiteY9" fmla="*/ 10197 h 54403"/>
                  <a:gd name="connsiteX10" fmla="*/ 25873 w 31097"/>
                  <a:gd name="connsiteY10" fmla="*/ 9637 h 54403"/>
                  <a:gd name="connsiteX11" fmla="*/ 19280 w 31097"/>
                  <a:gd name="connsiteY11" fmla="*/ 11005 h 54403"/>
                  <a:gd name="connsiteX12" fmla="*/ 14616 w 31097"/>
                  <a:gd name="connsiteY12" fmla="*/ 14736 h 54403"/>
                  <a:gd name="connsiteX13" fmla="*/ 11879 w 31097"/>
                  <a:gd name="connsiteY13" fmla="*/ 20145 h 54403"/>
                  <a:gd name="connsiteX14" fmla="*/ 11008 w 31097"/>
                  <a:gd name="connsiteY14" fmla="*/ 26549 h 54403"/>
                  <a:gd name="connsiteX15" fmla="*/ 11008 w 31097"/>
                  <a:gd name="connsiteY15" fmla="*/ 54404 h 54403"/>
                  <a:gd name="connsiteX16" fmla="*/ 497 w 31097"/>
                  <a:gd name="connsiteY16" fmla="*/ 54404 h 54403"/>
                  <a:gd name="connsiteX17" fmla="*/ 497 w 31097"/>
                  <a:gd name="connsiteY17" fmla="*/ 12746 h 54403"/>
                  <a:gd name="connsiteX18" fmla="*/ 373 w 31097"/>
                  <a:gd name="connsiteY18" fmla="*/ 7275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97" h="54403">
                    <a:moveTo>
                      <a:pt x="311" y="7337"/>
                    </a:moveTo>
                    <a:cubicBezTo>
                      <a:pt x="249" y="5098"/>
                      <a:pt x="124" y="3109"/>
                      <a:pt x="0" y="1430"/>
                    </a:cubicBezTo>
                    <a:lnTo>
                      <a:pt x="9951" y="1430"/>
                    </a:lnTo>
                    <a:cubicBezTo>
                      <a:pt x="10076" y="2798"/>
                      <a:pt x="10200" y="4352"/>
                      <a:pt x="10262" y="6093"/>
                    </a:cubicBezTo>
                    <a:cubicBezTo>
                      <a:pt x="10324" y="7834"/>
                      <a:pt x="10386" y="9264"/>
                      <a:pt x="10386" y="10383"/>
                    </a:cubicBezTo>
                    <a:lnTo>
                      <a:pt x="10697" y="10383"/>
                    </a:lnTo>
                    <a:cubicBezTo>
                      <a:pt x="12190" y="7275"/>
                      <a:pt x="14367" y="4725"/>
                      <a:pt x="17228" y="2860"/>
                    </a:cubicBezTo>
                    <a:cubicBezTo>
                      <a:pt x="20089" y="933"/>
                      <a:pt x="23323" y="0"/>
                      <a:pt x="26930" y="0"/>
                    </a:cubicBezTo>
                    <a:cubicBezTo>
                      <a:pt x="28547" y="0"/>
                      <a:pt x="29978" y="124"/>
                      <a:pt x="31097" y="435"/>
                    </a:cubicBezTo>
                    <a:lnTo>
                      <a:pt x="30662" y="10197"/>
                    </a:lnTo>
                    <a:cubicBezTo>
                      <a:pt x="29169" y="9824"/>
                      <a:pt x="27552" y="9637"/>
                      <a:pt x="25873" y="9637"/>
                    </a:cubicBezTo>
                    <a:cubicBezTo>
                      <a:pt x="23323" y="9637"/>
                      <a:pt x="21146" y="10135"/>
                      <a:pt x="19280" y="11005"/>
                    </a:cubicBezTo>
                    <a:cubicBezTo>
                      <a:pt x="17414" y="11938"/>
                      <a:pt x="15860" y="13181"/>
                      <a:pt x="14616" y="14736"/>
                    </a:cubicBezTo>
                    <a:cubicBezTo>
                      <a:pt x="13372" y="16290"/>
                      <a:pt x="12439" y="18093"/>
                      <a:pt x="11879" y="20145"/>
                    </a:cubicBezTo>
                    <a:cubicBezTo>
                      <a:pt x="11319" y="22197"/>
                      <a:pt x="11008" y="24311"/>
                      <a:pt x="11008" y="26549"/>
                    </a:cubicBezTo>
                    <a:lnTo>
                      <a:pt x="11008" y="54404"/>
                    </a:lnTo>
                    <a:lnTo>
                      <a:pt x="497" y="54404"/>
                    </a:lnTo>
                    <a:lnTo>
                      <a:pt x="497" y="12746"/>
                    </a:lnTo>
                    <a:cubicBezTo>
                      <a:pt x="497" y="11316"/>
                      <a:pt x="497" y="9513"/>
                      <a:pt x="373" y="7275"/>
                    </a:cubicBezTo>
                    <a:close/>
                  </a:path>
                </a:pathLst>
              </a:custGeom>
              <a:solidFill>
                <a:srgbClr val="231F20"/>
              </a:solidFill>
              <a:ln w="6214" cap="flat">
                <a:noFill/>
                <a:prstDash val="solid"/>
                <a:miter/>
              </a:ln>
            </p:spPr>
            <p:txBody>
              <a:bodyPr rtlCol="0" anchor="ctr"/>
              <a:lstStyle/>
              <a:p>
                <a:endParaRPr lang="nb-NO"/>
              </a:p>
            </p:txBody>
          </p:sp>
          <p:sp>
            <p:nvSpPr>
              <p:cNvPr id="73" name="Freeform 72">
                <a:extLst>
                  <a:ext uri="{FF2B5EF4-FFF2-40B4-BE49-F238E27FC236}">
                    <a16:creationId xmlns:a16="http://schemas.microsoft.com/office/drawing/2014/main" id="{29C44E72-DA23-5B25-2554-0CB89D4EE347}"/>
                  </a:ext>
                </a:extLst>
              </p:cNvPr>
              <p:cNvSpPr/>
              <p:nvPr/>
            </p:nvSpPr>
            <p:spPr>
              <a:xfrm>
                <a:off x="5052559" y="789695"/>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4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2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2 w 53176"/>
                  <a:gd name="connsiteY17" fmla="*/ 16725 h 55958"/>
                  <a:gd name="connsiteX18" fmla="*/ 7836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17 w 53176"/>
                  <a:gd name="connsiteY25" fmla="*/ 23316 h 55958"/>
                  <a:gd name="connsiteX26" fmla="*/ 41359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4" y="37430"/>
                    </a:cubicBezTo>
                    <a:cubicBezTo>
                      <a:pt x="13247" y="39420"/>
                      <a:pt x="14491" y="41098"/>
                      <a:pt x="16046" y="42528"/>
                    </a:cubicBezTo>
                    <a:cubicBezTo>
                      <a:pt x="17601" y="43958"/>
                      <a:pt x="19405" y="45077"/>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2" y="53969"/>
                    </a:cubicBezTo>
                    <a:cubicBezTo>
                      <a:pt x="13372" y="52663"/>
                      <a:pt x="10386" y="50735"/>
                      <a:pt x="7961" y="48311"/>
                    </a:cubicBezTo>
                    <a:cubicBezTo>
                      <a:pt x="5473" y="45886"/>
                      <a:pt x="3545" y="42964"/>
                      <a:pt x="2115" y="39544"/>
                    </a:cubicBezTo>
                    <a:cubicBezTo>
                      <a:pt x="684" y="36124"/>
                      <a:pt x="0" y="32331"/>
                      <a:pt x="0" y="28103"/>
                    </a:cubicBezTo>
                    <a:cubicBezTo>
                      <a:pt x="0" y="23876"/>
                      <a:pt x="684" y="20207"/>
                      <a:pt x="2052" y="16725"/>
                    </a:cubicBezTo>
                    <a:cubicBezTo>
                      <a:pt x="3421" y="13243"/>
                      <a:pt x="5349" y="10259"/>
                      <a:pt x="7836" y="7834"/>
                    </a:cubicBezTo>
                    <a:cubicBezTo>
                      <a:pt x="10324" y="5347"/>
                      <a:pt x="13247" y="3420"/>
                      <a:pt x="16606" y="2052"/>
                    </a:cubicBezTo>
                    <a:cubicBezTo>
                      <a:pt x="19964" y="684"/>
                      <a:pt x="23572" y="0"/>
                      <a:pt x="27490" y="0"/>
                    </a:cubicBezTo>
                    <a:cubicBezTo>
                      <a:pt x="31408" y="0"/>
                      <a:pt x="34891" y="622"/>
                      <a:pt x="38125" y="1927"/>
                    </a:cubicBezTo>
                    <a:cubicBezTo>
                      <a:pt x="41297" y="3171"/>
                      <a:pt x="43971" y="5036"/>
                      <a:pt x="46211" y="7399"/>
                    </a:cubicBezTo>
                    <a:cubicBezTo>
                      <a:pt x="48450" y="9762"/>
                      <a:pt x="50129" y="12684"/>
                      <a:pt x="51311" y="16104"/>
                    </a:cubicBezTo>
                    <a:cubicBezTo>
                      <a:pt x="52492" y="19523"/>
                      <a:pt x="53114" y="23316"/>
                      <a:pt x="53114" y="27544"/>
                    </a:cubicBezTo>
                    <a:close/>
                    <a:moveTo>
                      <a:pt x="42417" y="23316"/>
                    </a:moveTo>
                    <a:cubicBezTo>
                      <a:pt x="42355" y="21264"/>
                      <a:pt x="41981" y="19275"/>
                      <a:pt x="41359" y="17471"/>
                    </a:cubicBezTo>
                    <a:cubicBezTo>
                      <a:pt x="40737" y="15668"/>
                      <a:pt x="39805" y="14052"/>
                      <a:pt x="38561" y="12684"/>
                    </a:cubicBezTo>
                    <a:cubicBezTo>
                      <a:pt x="37317" y="11316"/>
                      <a:pt x="35824" y="10259"/>
                      <a:pt x="33958" y="9513"/>
                    </a:cubicBezTo>
                    <a:cubicBezTo>
                      <a:pt x="32092" y="8767"/>
                      <a:pt x="29978" y="8332"/>
                      <a:pt x="27490" y="8332"/>
                    </a:cubicBezTo>
                    <a:cubicBezTo>
                      <a:pt x="25251" y="8332"/>
                      <a:pt x="23136" y="8705"/>
                      <a:pt x="21146" y="9513"/>
                    </a:cubicBezTo>
                    <a:cubicBezTo>
                      <a:pt x="19156" y="10321"/>
                      <a:pt x="17477" y="11378"/>
                      <a:pt x="15984" y="12684"/>
                    </a:cubicBezTo>
                    <a:cubicBezTo>
                      <a:pt x="14554"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74" name="Freeform 73">
                <a:extLst>
                  <a:ext uri="{FF2B5EF4-FFF2-40B4-BE49-F238E27FC236}">
                    <a16:creationId xmlns:a16="http://schemas.microsoft.com/office/drawing/2014/main" id="{D4BAFC2A-9924-8E65-E7F3-477A6135F56F}"/>
                  </a:ext>
                </a:extLst>
              </p:cNvPr>
              <p:cNvSpPr/>
              <p:nvPr/>
            </p:nvSpPr>
            <p:spPr>
              <a:xfrm>
                <a:off x="5120475" y="759602"/>
                <a:ext cx="56161" cy="85927"/>
              </a:xfrm>
              <a:custGeom>
                <a:avLst/>
                <a:gdLst>
                  <a:gd name="connsiteX0" fmla="*/ 10200 w 56161"/>
                  <a:gd name="connsiteY0" fmla="*/ 76228 h 85927"/>
                  <a:gd name="connsiteX1" fmla="*/ 10200 w 56161"/>
                  <a:gd name="connsiteY1" fmla="*/ 84621 h 85927"/>
                  <a:gd name="connsiteX2" fmla="*/ 0 w 56161"/>
                  <a:gd name="connsiteY2" fmla="*/ 84621 h 85927"/>
                  <a:gd name="connsiteX3" fmla="*/ 0 w 56161"/>
                  <a:gd name="connsiteY3" fmla="*/ 0 h 85927"/>
                  <a:gd name="connsiteX4" fmla="*/ 10511 w 56161"/>
                  <a:gd name="connsiteY4" fmla="*/ 0 h 85927"/>
                  <a:gd name="connsiteX5" fmla="*/ 10511 w 56161"/>
                  <a:gd name="connsiteY5" fmla="*/ 39482 h 85927"/>
                  <a:gd name="connsiteX6" fmla="*/ 10822 w 56161"/>
                  <a:gd name="connsiteY6" fmla="*/ 39482 h 85927"/>
                  <a:gd name="connsiteX7" fmla="*/ 18285 w 56161"/>
                  <a:gd name="connsiteY7" fmla="*/ 32829 h 85927"/>
                  <a:gd name="connsiteX8" fmla="*/ 29667 w 56161"/>
                  <a:gd name="connsiteY8" fmla="*/ 30093 h 85927"/>
                  <a:gd name="connsiteX9" fmla="*/ 40427 w 56161"/>
                  <a:gd name="connsiteY9" fmla="*/ 32207 h 85927"/>
                  <a:gd name="connsiteX10" fmla="*/ 48823 w 56161"/>
                  <a:gd name="connsiteY10" fmla="*/ 38114 h 85927"/>
                  <a:gd name="connsiteX11" fmla="*/ 54234 w 56161"/>
                  <a:gd name="connsiteY11" fmla="*/ 47005 h 85927"/>
                  <a:gd name="connsiteX12" fmla="*/ 56162 w 56161"/>
                  <a:gd name="connsiteY12" fmla="*/ 57886 h 85927"/>
                  <a:gd name="connsiteX13" fmla="*/ 54234 w 56161"/>
                  <a:gd name="connsiteY13" fmla="*/ 68829 h 85927"/>
                  <a:gd name="connsiteX14" fmla="*/ 48885 w 56161"/>
                  <a:gd name="connsiteY14" fmla="*/ 77782 h 85927"/>
                  <a:gd name="connsiteX15" fmla="*/ 40489 w 56161"/>
                  <a:gd name="connsiteY15" fmla="*/ 83751 h 85927"/>
                  <a:gd name="connsiteX16" fmla="*/ 29418 w 56161"/>
                  <a:gd name="connsiteY16" fmla="*/ 85927 h 85927"/>
                  <a:gd name="connsiteX17" fmla="*/ 18596 w 56161"/>
                  <a:gd name="connsiteY17" fmla="*/ 83378 h 85927"/>
                  <a:gd name="connsiteX18" fmla="*/ 10324 w 56161"/>
                  <a:gd name="connsiteY18" fmla="*/ 76041 h 85927"/>
                  <a:gd name="connsiteX19" fmla="*/ 10076 w 56161"/>
                  <a:gd name="connsiteY19" fmla="*/ 76041 h 85927"/>
                  <a:gd name="connsiteX20" fmla="*/ 45464 w 56161"/>
                  <a:gd name="connsiteY20" fmla="*/ 58072 h 85927"/>
                  <a:gd name="connsiteX21" fmla="*/ 44345 w 56161"/>
                  <a:gd name="connsiteY21" fmla="*/ 50922 h 85927"/>
                  <a:gd name="connsiteX22" fmla="*/ 40986 w 56161"/>
                  <a:gd name="connsiteY22" fmla="*/ 44767 h 85927"/>
                  <a:gd name="connsiteX23" fmla="*/ 35451 w 56161"/>
                  <a:gd name="connsiteY23" fmla="*/ 40539 h 85927"/>
                  <a:gd name="connsiteX24" fmla="*/ 27801 w 56161"/>
                  <a:gd name="connsiteY24" fmla="*/ 38984 h 85927"/>
                  <a:gd name="connsiteX25" fmla="*/ 20462 w 56161"/>
                  <a:gd name="connsiteY25" fmla="*/ 40539 h 85927"/>
                  <a:gd name="connsiteX26" fmla="*/ 14802 w 56161"/>
                  <a:gd name="connsiteY26" fmla="*/ 44767 h 85927"/>
                  <a:gd name="connsiteX27" fmla="*/ 11195 w 56161"/>
                  <a:gd name="connsiteY27" fmla="*/ 50922 h 85927"/>
                  <a:gd name="connsiteX28" fmla="*/ 9889 w 56161"/>
                  <a:gd name="connsiteY28" fmla="*/ 58197 h 85927"/>
                  <a:gd name="connsiteX29" fmla="*/ 11195 w 56161"/>
                  <a:gd name="connsiteY29" fmla="*/ 65471 h 85927"/>
                  <a:gd name="connsiteX30" fmla="*/ 14802 w 56161"/>
                  <a:gd name="connsiteY30" fmla="*/ 71564 h 85927"/>
                  <a:gd name="connsiteX31" fmla="*/ 20462 w 56161"/>
                  <a:gd name="connsiteY31" fmla="*/ 75730 h 85927"/>
                  <a:gd name="connsiteX32" fmla="*/ 27801 w 56161"/>
                  <a:gd name="connsiteY32" fmla="*/ 77285 h 85927"/>
                  <a:gd name="connsiteX33" fmla="*/ 35451 w 56161"/>
                  <a:gd name="connsiteY33" fmla="*/ 75668 h 85927"/>
                  <a:gd name="connsiteX34" fmla="*/ 40986 w 56161"/>
                  <a:gd name="connsiteY34" fmla="*/ 71378 h 85927"/>
                  <a:gd name="connsiteX35" fmla="*/ 44345 w 56161"/>
                  <a:gd name="connsiteY35" fmla="*/ 65223 h 85927"/>
                  <a:gd name="connsiteX36" fmla="*/ 45464 w 56161"/>
                  <a:gd name="connsiteY36" fmla="*/ 58072 h 8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161" h="85927">
                    <a:moveTo>
                      <a:pt x="10200" y="76228"/>
                    </a:moveTo>
                    <a:lnTo>
                      <a:pt x="10200" y="84621"/>
                    </a:lnTo>
                    <a:lnTo>
                      <a:pt x="0" y="84621"/>
                    </a:lnTo>
                    <a:lnTo>
                      <a:pt x="0" y="0"/>
                    </a:lnTo>
                    <a:lnTo>
                      <a:pt x="10511" y="0"/>
                    </a:lnTo>
                    <a:lnTo>
                      <a:pt x="10511" y="39482"/>
                    </a:lnTo>
                    <a:lnTo>
                      <a:pt x="10822" y="39482"/>
                    </a:lnTo>
                    <a:cubicBezTo>
                      <a:pt x="12626" y="36870"/>
                      <a:pt x="15113" y="34632"/>
                      <a:pt x="18285" y="32829"/>
                    </a:cubicBezTo>
                    <a:cubicBezTo>
                      <a:pt x="21457" y="31026"/>
                      <a:pt x="25251" y="30093"/>
                      <a:pt x="29667" y="30093"/>
                    </a:cubicBezTo>
                    <a:cubicBezTo>
                      <a:pt x="33585" y="30093"/>
                      <a:pt x="37192" y="30777"/>
                      <a:pt x="40427" y="32207"/>
                    </a:cubicBezTo>
                    <a:cubicBezTo>
                      <a:pt x="43661" y="33637"/>
                      <a:pt x="46459" y="35627"/>
                      <a:pt x="48823" y="38114"/>
                    </a:cubicBezTo>
                    <a:cubicBezTo>
                      <a:pt x="51186" y="40601"/>
                      <a:pt x="52990" y="43585"/>
                      <a:pt x="54234" y="47005"/>
                    </a:cubicBezTo>
                    <a:cubicBezTo>
                      <a:pt x="55478" y="50425"/>
                      <a:pt x="56162" y="54031"/>
                      <a:pt x="56162" y="57886"/>
                    </a:cubicBezTo>
                    <a:cubicBezTo>
                      <a:pt x="56162" y="61741"/>
                      <a:pt x="55540" y="65409"/>
                      <a:pt x="54234" y="68829"/>
                    </a:cubicBezTo>
                    <a:cubicBezTo>
                      <a:pt x="52990" y="72248"/>
                      <a:pt x="51186" y="75233"/>
                      <a:pt x="48885" y="77782"/>
                    </a:cubicBezTo>
                    <a:cubicBezTo>
                      <a:pt x="46584" y="80331"/>
                      <a:pt x="43785" y="82321"/>
                      <a:pt x="40489" y="83751"/>
                    </a:cubicBezTo>
                    <a:cubicBezTo>
                      <a:pt x="37192" y="85181"/>
                      <a:pt x="33523" y="85927"/>
                      <a:pt x="29418" y="85927"/>
                    </a:cubicBezTo>
                    <a:cubicBezTo>
                      <a:pt x="25624" y="85927"/>
                      <a:pt x="22017" y="85057"/>
                      <a:pt x="18596" y="83378"/>
                    </a:cubicBezTo>
                    <a:cubicBezTo>
                      <a:pt x="15176" y="81699"/>
                      <a:pt x="12439" y="79274"/>
                      <a:pt x="10324" y="76041"/>
                    </a:cubicBezTo>
                    <a:lnTo>
                      <a:pt x="10076" y="76041"/>
                    </a:lnTo>
                    <a:close/>
                    <a:moveTo>
                      <a:pt x="45464" y="58072"/>
                    </a:moveTo>
                    <a:cubicBezTo>
                      <a:pt x="45464" y="55647"/>
                      <a:pt x="45091" y="53223"/>
                      <a:pt x="44345" y="50922"/>
                    </a:cubicBezTo>
                    <a:cubicBezTo>
                      <a:pt x="43599" y="48622"/>
                      <a:pt x="42479" y="46570"/>
                      <a:pt x="40986" y="44767"/>
                    </a:cubicBezTo>
                    <a:cubicBezTo>
                      <a:pt x="39494" y="42964"/>
                      <a:pt x="37628" y="41596"/>
                      <a:pt x="35451" y="40539"/>
                    </a:cubicBezTo>
                    <a:cubicBezTo>
                      <a:pt x="33274" y="39482"/>
                      <a:pt x="30662" y="38984"/>
                      <a:pt x="27801" y="38984"/>
                    </a:cubicBezTo>
                    <a:cubicBezTo>
                      <a:pt x="25127" y="38984"/>
                      <a:pt x="22639" y="39482"/>
                      <a:pt x="20462" y="40539"/>
                    </a:cubicBezTo>
                    <a:cubicBezTo>
                      <a:pt x="18285" y="41596"/>
                      <a:pt x="16357" y="43026"/>
                      <a:pt x="14802" y="44767"/>
                    </a:cubicBezTo>
                    <a:cubicBezTo>
                      <a:pt x="13247" y="46508"/>
                      <a:pt x="12004" y="48622"/>
                      <a:pt x="11195" y="50922"/>
                    </a:cubicBezTo>
                    <a:cubicBezTo>
                      <a:pt x="10324" y="53223"/>
                      <a:pt x="9889" y="55647"/>
                      <a:pt x="9889" y="58197"/>
                    </a:cubicBezTo>
                    <a:cubicBezTo>
                      <a:pt x="9889" y="60746"/>
                      <a:pt x="10324" y="63171"/>
                      <a:pt x="11195" y="65471"/>
                    </a:cubicBezTo>
                    <a:cubicBezTo>
                      <a:pt x="12066" y="67772"/>
                      <a:pt x="13247" y="69823"/>
                      <a:pt x="14802" y="71564"/>
                    </a:cubicBezTo>
                    <a:cubicBezTo>
                      <a:pt x="16357" y="73305"/>
                      <a:pt x="18223" y="74735"/>
                      <a:pt x="20462" y="75730"/>
                    </a:cubicBezTo>
                    <a:cubicBezTo>
                      <a:pt x="22639" y="76787"/>
                      <a:pt x="25127" y="77285"/>
                      <a:pt x="27801" y="77285"/>
                    </a:cubicBezTo>
                    <a:cubicBezTo>
                      <a:pt x="30724" y="77285"/>
                      <a:pt x="33274" y="76725"/>
                      <a:pt x="35451" y="75668"/>
                    </a:cubicBezTo>
                    <a:cubicBezTo>
                      <a:pt x="37628" y="74611"/>
                      <a:pt x="39494" y="73181"/>
                      <a:pt x="40986" y="71378"/>
                    </a:cubicBezTo>
                    <a:cubicBezTo>
                      <a:pt x="42479" y="69575"/>
                      <a:pt x="43599" y="67523"/>
                      <a:pt x="44345" y="65223"/>
                    </a:cubicBezTo>
                    <a:cubicBezTo>
                      <a:pt x="45091" y="62922"/>
                      <a:pt x="45464" y="60559"/>
                      <a:pt x="45464" y="58072"/>
                    </a:cubicBezTo>
                    <a:close/>
                  </a:path>
                </a:pathLst>
              </a:custGeom>
              <a:solidFill>
                <a:srgbClr val="231F20"/>
              </a:solidFill>
              <a:ln w="6214" cap="flat">
                <a:noFill/>
                <a:prstDash val="solid"/>
                <a:miter/>
              </a:ln>
            </p:spPr>
            <p:txBody>
              <a:bodyPr rtlCol="0" anchor="ctr"/>
              <a:lstStyle/>
              <a:p>
                <a:endParaRPr lang="nb-NO"/>
              </a:p>
            </p:txBody>
          </p:sp>
          <p:sp>
            <p:nvSpPr>
              <p:cNvPr id="75" name="Freeform 74">
                <a:extLst>
                  <a:ext uri="{FF2B5EF4-FFF2-40B4-BE49-F238E27FC236}">
                    <a16:creationId xmlns:a16="http://schemas.microsoft.com/office/drawing/2014/main" id="{B2957E50-6B66-2AA1-7330-B0ABED8E6376}"/>
                  </a:ext>
                </a:extLst>
              </p:cNvPr>
              <p:cNvSpPr/>
              <p:nvPr/>
            </p:nvSpPr>
            <p:spPr>
              <a:xfrm>
                <a:off x="5183416" y="791188"/>
                <a:ext cx="54296" cy="79896"/>
              </a:xfrm>
              <a:custGeom>
                <a:avLst/>
                <a:gdLst>
                  <a:gd name="connsiteX0" fmla="*/ 28174 w 54296"/>
                  <a:gd name="connsiteY0" fmla="*/ 41658 h 79896"/>
                  <a:gd name="connsiteX1" fmla="*/ 28423 w 54296"/>
                  <a:gd name="connsiteY1" fmla="*/ 41658 h 79896"/>
                  <a:gd name="connsiteX2" fmla="*/ 43101 w 54296"/>
                  <a:gd name="connsiteY2" fmla="*/ 0 h 79896"/>
                  <a:gd name="connsiteX3" fmla="*/ 54296 w 54296"/>
                  <a:gd name="connsiteY3" fmla="*/ 0 h 79896"/>
                  <a:gd name="connsiteX4" fmla="*/ 28547 w 54296"/>
                  <a:gd name="connsiteY4" fmla="*/ 65596 h 79896"/>
                  <a:gd name="connsiteX5" fmla="*/ 25624 w 54296"/>
                  <a:gd name="connsiteY5" fmla="*/ 71564 h 79896"/>
                  <a:gd name="connsiteX6" fmla="*/ 21955 w 54296"/>
                  <a:gd name="connsiteY6" fmla="*/ 76041 h 79896"/>
                  <a:gd name="connsiteX7" fmla="*/ 16979 w 54296"/>
                  <a:gd name="connsiteY7" fmla="*/ 78901 h 79896"/>
                  <a:gd name="connsiteX8" fmla="*/ 10200 w 54296"/>
                  <a:gd name="connsiteY8" fmla="*/ 79896 h 79896"/>
                  <a:gd name="connsiteX9" fmla="*/ 6779 w 54296"/>
                  <a:gd name="connsiteY9" fmla="*/ 79710 h 79896"/>
                  <a:gd name="connsiteX10" fmla="*/ 3234 w 54296"/>
                  <a:gd name="connsiteY10" fmla="*/ 79088 h 79896"/>
                  <a:gd name="connsiteX11" fmla="*/ 4229 w 54296"/>
                  <a:gd name="connsiteY11" fmla="*/ 69823 h 79896"/>
                  <a:gd name="connsiteX12" fmla="*/ 9516 w 54296"/>
                  <a:gd name="connsiteY12" fmla="*/ 70694 h 79896"/>
                  <a:gd name="connsiteX13" fmla="*/ 15673 w 54296"/>
                  <a:gd name="connsiteY13" fmla="*/ 68393 h 79896"/>
                  <a:gd name="connsiteX14" fmla="*/ 19343 w 54296"/>
                  <a:gd name="connsiteY14" fmla="*/ 61865 h 79896"/>
                  <a:gd name="connsiteX15" fmla="*/ 22701 w 54296"/>
                  <a:gd name="connsiteY15" fmla="*/ 53036 h 79896"/>
                  <a:gd name="connsiteX16" fmla="*/ 0 w 54296"/>
                  <a:gd name="connsiteY16" fmla="*/ 0 h 79896"/>
                  <a:gd name="connsiteX17" fmla="*/ 11755 w 54296"/>
                  <a:gd name="connsiteY17" fmla="*/ 0 h 79896"/>
                  <a:gd name="connsiteX18" fmla="*/ 28236 w 54296"/>
                  <a:gd name="connsiteY18" fmla="*/ 41658 h 7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296" h="79896">
                    <a:moveTo>
                      <a:pt x="28174" y="41658"/>
                    </a:moveTo>
                    <a:lnTo>
                      <a:pt x="28423" y="41658"/>
                    </a:lnTo>
                    <a:lnTo>
                      <a:pt x="43101" y="0"/>
                    </a:lnTo>
                    <a:lnTo>
                      <a:pt x="54296" y="0"/>
                    </a:lnTo>
                    <a:lnTo>
                      <a:pt x="28547" y="65596"/>
                    </a:lnTo>
                    <a:cubicBezTo>
                      <a:pt x="27677" y="67834"/>
                      <a:pt x="26682" y="69823"/>
                      <a:pt x="25624" y="71564"/>
                    </a:cubicBezTo>
                    <a:cubicBezTo>
                      <a:pt x="24567" y="73305"/>
                      <a:pt x="23323" y="74798"/>
                      <a:pt x="21955" y="76041"/>
                    </a:cubicBezTo>
                    <a:cubicBezTo>
                      <a:pt x="20524" y="77285"/>
                      <a:pt x="18845" y="78217"/>
                      <a:pt x="16979" y="78901"/>
                    </a:cubicBezTo>
                    <a:cubicBezTo>
                      <a:pt x="15051" y="79585"/>
                      <a:pt x="12812" y="79896"/>
                      <a:pt x="10200" y="79896"/>
                    </a:cubicBezTo>
                    <a:cubicBezTo>
                      <a:pt x="9081" y="79896"/>
                      <a:pt x="7961" y="79896"/>
                      <a:pt x="6779" y="79710"/>
                    </a:cubicBezTo>
                    <a:cubicBezTo>
                      <a:pt x="5598" y="79585"/>
                      <a:pt x="4416" y="79399"/>
                      <a:pt x="3234" y="79088"/>
                    </a:cubicBezTo>
                    <a:lnTo>
                      <a:pt x="4229" y="69823"/>
                    </a:lnTo>
                    <a:cubicBezTo>
                      <a:pt x="6033" y="70445"/>
                      <a:pt x="7774" y="70694"/>
                      <a:pt x="9516" y="70694"/>
                    </a:cubicBezTo>
                    <a:cubicBezTo>
                      <a:pt x="12252" y="70694"/>
                      <a:pt x="14305" y="69948"/>
                      <a:pt x="15673" y="68393"/>
                    </a:cubicBezTo>
                    <a:cubicBezTo>
                      <a:pt x="17041" y="66839"/>
                      <a:pt x="18223" y="64663"/>
                      <a:pt x="19343" y="61865"/>
                    </a:cubicBezTo>
                    <a:lnTo>
                      <a:pt x="22701" y="53036"/>
                    </a:lnTo>
                    <a:lnTo>
                      <a:pt x="0" y="0"/>
                    </a:lnTo>
                    <a:lnTo>
                      <a:pt x="11755" y="0"/>
                    </a:lnTo>
                    <a:lnTo>
                      <a:pt x="28236" y="41658"/>
                    </a:lnTo>
                    <a:close/>
                  </a:path>
                </a:pathLst>
              </a:custGeom>
              <a:solidFill>
                <a:srgbClr val="231F20"/>
              </a:solidFill>
              <a:ln w="6214" cap="flat">
                <a:noFill/>
                <a:prstDash val="solid"/>
                <a:miter/>
              </a:ln>
            </p:spPr>
            <p:txBody>
              <a:bodyPr rtlCol="0" anchor="ctr"/>
              <a:lstStyle/>
              <a:p>
                <a:endParaRPr lang="nb-NO"/>
              </a:p>
            </p:txBody>
          </p:sp>
          <p:sp>
            <p:nvSpPr>
              <p:cNvPr id="76" name="Freeform 75">
                <a:extLst>
                  <a:ext uri="{FF2B5EF4-FFF2-40B4-BE49-F238E27FC236}">
                    <a16:creationId xmlns:a16="http://schemas.microsoft.com/office/drawing/2014/main" id="{437CECD4-FD64-C43F-7F74-5493513744B2}"/>
                  </a:ext>
                </a:extLst>
              </p:cNvPr>
              <p:cNvSpPr/>
              <p:nvPr/>
            </p:nvSpPr>
            <p:spPr>
              <a:xfrm>
                <a:off x="5244305" y="789820"/>
                <a:ext cx="56224" cy="81388"/>
              </a:xfrm>
              <a:custGeom>
                <a:avLst/>
                <a:gdLst>
                  <a:gd name="connsiteX0" fmla="*/ 7712 w 56224"/>
                  <a:gd name="connsiteY0" fmla="*/ 63482 h 81388"/>
                  <a:gd name="connsiteX1" fmla="*/ 16357 w 56224"/>
                  <a:gd name="connsiteY1" fmla="*/ 69761 h 81388"/>
                  <a:gd name="connsiteX2" fmla="*/ 27055 w 56224"/>
                  <a:gd name="connsiteY2" fmla="*/ 72124 h 81388"/>
                  <a:gd name="connsiteX3" fmla="*/ 35886 w 56224"/>
                  <a:gd name="connsiteY3" fmla="*/ 70632 h 81388"/>
                  <a:gd name="connsiteX4" fmla="*/ 41671 w 56224"/>
                  <a:gd name="connsiteY4" fmla="*/ 66466 h 81388"/>
                  <a:gd name="connsiteX5" fmla="*/ 44780 w 56224"/>
                  <a:gd name="connsiteY5" fmla="*/ 60248 h 81388"/>
                  <a:gd name="connsiteX6" fmla="*/ 45713 w 56224"/>
                  <a:gd name="connsiteY6" fmla="*/ 52539 h 81388"/>
                  <a:gd name="connsiteX7" fmla="*/ 45713 w 56224"/>
                  <a:gd name="connsiteY7" fmla="*/ 45699 h 81388"/>
                  <a:gd name="connsiteX8" fmla="*/ 45464 w 56224"/>
                  <a:gd name="connsiteY8" fmla="*/ 45699 h 81388"/>
                  <a:gd name="connsiteX9" fmla="*/ 37503 w 56224"/>
                  <a:gd name="connsiteY9" fmla="*/ 52539 h 81388"/>
                  <a:gd name="connsiteX10" fmla="*/ 26744 w 56224"/>
                  <a:gd name="connsiteY10" fmla="*/ 54901 h 81388"/>
                  <a:gd name="connsiteX11" fmla="*/ 15735 w 56224"/>
                  <a:gd name="connsiteY11" fmla="*/ 52787 h 81388"/>
                  <a:gd name="connsiteX12" fmla="*/ 7277 w 56224"/>
                  <a:gd name="connsiteY12" fmla="*/ 46943 h 81388"/>
                  <a:gd name="connsiteX13" fmla="*/ 1928 w 56224"/>
                  <a:gd name="connsiteY13" fmla="*/ 38300 h 81388"/>
                  <a:gd name="connsiteX14" fmla="*/ 0 w 56224"/>
                  <a:gd name="connsiteY14" fmla="*/ 27606 h 81388"/>
                  <a:gd name="connsiteX15" fmla="*/ 1928 w 56224"/>
                  <a:gd name="connsiteY15" fmla="*/ 16850 h 81388"/>
                  <a:gd name="connsiteX16" fmla="*/ 7277 w 56224"/>
                  <a:gd name="connsiteY16" fmla="*/ 8083 h 81388"/>
                  <a:gd name="connsiteX17" fmla="*/ 15673 w 56224"/>
                  <a:gd name="connsiteY17" fmla="*/ 2176 h 81388"/>
                  <a:gd name="connsiteX18" fmla="*/ 26619 w 56224"/>
                  <a:gd name="connsiteY18" fmla="*/ 0 h 81388"/>
                  <a:gd name="connsiteX19" fmla="*/ 37566 w 56224"/>
                  <a:gd name="connsiteY19" fmla="*/ 2487 h 81388"/>
                  <a:gd name="connsiteX20" fmla="*/ 45775 w 56224"/>
                  <a:gd name="connsiteY20" fmla="*/ 10010 h 81388"/>
                  <a:gd name="connsiteX21" fmla="*/ 46024 w 56224"/>
                  <a:gd name="connsiteY21" fmla="*/ 10010 h 81388"/>
                  <a:gd name="connsiteX22" fmla="*/ 46024 w 56224"/>
                  <a:gd name="connsiteY22" fmla="*/ 1492 h 81388"/>
                  <a:gd name="connsiteX23" fmla="*/ 56224 w 56224"/>
                  <a:gd name="connsiteY23" fmla="*/ 1492 h 81388"/>
                  <a:gd name="connsiteX24" fmla="*/ 56224 w 56224"/>
                  <a:gd name="connsiteY24" fmla="*/ 51855 h 81388"/>
                  <a:gd name="connsiteX25" fmla="*/ 54794 w 56224"/>
                  <a:gd name="connsiteY25" fmla="*/ 62984 h 81388"/>
                  <a:gd name="connsiteX26" fmla="*/ 49880 w 56224"/>
                  <a:gd name="connsiteY26" fmla="*/ 72373 h 81388"/>
                  <a:gd name="connsiteX27" fmla="*/ 40800 w 56224"/>
                  <a:gd name="connsiteY27" fmla="*/ 78901 h 81388"/>
                  <a:gd name="connsiteX28" fmla="*/ 26930 w 56224"/>
                  <a:gd name="connsiteY28" fmla="*/ 81388 h 81388"/>
                  <a:gd name="connsiteX29" fmla="*/ 12999 w 56224"/>
                  <a:gd name="connsiteY29" fmla="*/ 78839 h 81388"/>
                  <a:gd name="connsiteX30" fmla="*/ 995 w 56224"/>
                  <a:gd name="connsiteY30" fmla="*/ 71751 h 81388"/>
                  <a:gd name="connsiteX31" fmla="*/ 7712 w 56224"/>
                  <a:gd name="connsiteY31" fmla="*/ 63606 h 81388"/>
                  <a:gd name="connsiteX32" fmla="*/ 10884 w 56224"/>
                  <a:gd name="connsiteY32" fmla="*/ 27357 h 81388"/>
                  <a:gd name="connsiteX33" fmla="*/ 12066 w 56224"/>
                  <a:gd name="connsiteY33" fmla="*/ 34383 h 81388"/>
                  <a:gd name="connsiteX34" fmla="*/ 15549 w 56224"/>
                  <a:gd name="connsiteY34" fmla="*/ 40290 h 81388"/>
                  <a:gd name="connsiteX35" fmla="*/ 21084 w 56224"/>
                  <a:gd name="connsiteY35" fmla="*/ 44456 h 81388"/>
                  <a:gd name="connsiteX36" fmla="*/ 28485 w 56224"/>
                  <a:gd name="connsiteY36" fmla="*/ 46010 h 81388"/>
                  <a:gd name="connsiteX37" fmla="*/ 35886 w 56224"/>
                  <a:gd name="connsiteY37" fmla="*/ 44580 h 81388"/>
                  <a:gd name="connsiteX38" fmla="*/ 41608 w 56224"/>
                  <a:gd name="connsiteY38" fmla="*/ 40601 h 81388"/>
                  <a:gd name="connsiteX39" fmla="*/ 45278 w 56224"/>
                  <a:gd name="connsiteY39" fmla="*/ 34694 h 81388"/>
                  <a:gd name="connsiteX40" fmla="*/ 46584 w 56224"/>
                  <a:gd name="connsiteY40" fmla="*/ 27357 h 81388"/>
                  <a:gd name="connsiteX41" fmla="*/ 45278 w 56224"/>
                  <a:gd name="connsiteY41" fmla="*/ 20207 h 81388"/>
                  <a:gd name="connsiteX42" fmla="*/ 41546 w 56224"/>
                  <a:gd name="connsiteY42" fmla="*/ 14300 h 81388"/>
                  <a:gd name="connsiteX43" fmla="*/ 35824 w 56224"/>
                  <a:gd name="connsiteY43" fmla="*/ 10197 h 81388"/>
                  <a:gd name="connsiteX44" fmla="*/ 28485 w 56224"/>
                  <a:gd name="connsiteY44" fmla="*/ 8705 h 81388"/>
                  <a:gd name="connsiteX45" fmla="*/ 21084 w 56224"/>
                  <a:gd name="connsiteY45" fmla="*/ 10197 h 81388"/>
                  <a:gd name="connsiteX46" fmla="*/ 15549 w 56224"/>
                  <a:gd name="connsiteY46" fmla="*/ 14238 h 81388"/>
                  <a:gd name="connsiteX47" fmla="*/ 12066 w 56224"/>
                  <a:gd name="connsiteY47" fmla="*/ 20145 h 81388"/>
                  <a:gd name="connsiteX48" fmla="*/ 10884 w 56224"/>
                  <a:gd name="connsiteY48" fmla="*/ 27357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224" h="81388">
                    <a:moveTo>
                      <a:pt x="7712" y="63482"/>
                    </a:moveTo>
                    <a:cubicBezTo>
                      <a:pt x="10013" y="66093"/>
                      <a:pt x="12937" y="68207"/>
                      <a:pt x="16357" y="69761"/>
                    </a:cubicBezTo>
                    <a:cubicBezTo>
                      <a:pt x="19840" y="71316"/>
                      <a:pt x="23385" y="72124"/>
                      <a:pt x="27055" y="72124"/>
                    </a:cubicBezTo>
                    <a:cubicBezTo>
                      <a:pt x="30724" y="72124"/>
                      <a:pt x="33523" y="71627"/>
                      <a:pt x="35886" y="70632"/>
                    </a:cubicBezTo>
                    <a:cubicBezTo>
                      <a:pt x="38250" y="69637"/>
                      <a:pt x="40178" y="68269"/>
                      <a:pt x="41671" y="66466"/>
                    </a:cubicBezTo>
                    <a:cubicBezTo>
                      <a:pt x="43101" y="64725"/>
                      <a:pt x="44158" y="62673"/>
                      <a:pt x="44780" y="60248"/>
                    </a:cubicBezTo>
                    <a:cubicBezTo>
                      <a:pt x="45402" y="57886"/>
                      <a:pt x="45713" y="55274"/>
                      <a:pt x="45713" y="52539"/>
                    </a:cubicBezTo>
                    <a:lnTo>
                      <a:pt x="45713" y="45699"/>
                    </a:lnTo>
                    <a:lnTo>
                      <a:pt x="45464" y="45699"/>
                    </a:lnTo>
                    <a:cubicBezTo>
                      <a:pt x="43536" y="48684"/>
                      <a:pt x="40862" y="50984"/>
                      <a:pt x="37503" y="52539"/>
                    </a:cubicBezTo>
                    <a:cubicBezTo>
                      <a:pt x="34145" y="54093"/>
                      <a:pt x="30538" y="54901"/>
                      <a:pt x="26744" y="54901"/>
                    </a:cubicBezTo>
                    <a:cubicBezTo>
                      <a:pt x="22701" y="54901"/>
                      <a:pt x="19032" y="54217"/>
                      <a:pt x="15735" y="52787"/>
                    </a:cubicBezTo>
                    <a:cubicBezTo>
                      <a:pt x="12439" y="51357"/>
                      <a:pt x="9578" y="49430"/>
                      <a:pt x="7277" y="46943"/>
                    </a:cubicBezTo>
                    <a:cubicBezTo>
                      <a:pt x="4975" y="44456"/>
                      <a:pt x="3172" y="41596"/>
                      <a:pt x="1928" y="38300"/>
                    </a:cubicBezTo>
                    <a:cubicBezTo>
                      <a:pt x="684" y="35005"/>
                      <a:pt x="0" y="31399"/>
                      <a:pt x="0" y="27606"/>
                    </a:cubicBezTo>
                    <a:cubicBezTo>
                      <a:pt x="0" y="23813"/>
                      <a:pt x="622" y="20207"/>
                      <a:pt x="1928" y="16850"/>
                    </a:cubicBezTo>
                    <a:cubicBezTo>
                      <a:pt x="3234" y="13492"/>
                      <a:pt x="4975" y="10570"/>
                      <a:pt x="7277" y="8083"/>
                    </a:cubicBezTo>
                    <a:cubicBezTo>
                      <a:pt x="9578" y="5596"/>
                      <a:pt x="12377" y="3606"/>
                      <a:pt x="15673" y="2176"/>
                    </a:cubicBezTo>
                    <a:cubicBezTo>
                      <a:pt x="18969" y="746"/>
                      <a:pt x="22639" y="0"/>
                      <a:pt x="26619" y="0"/>
                    </a:cubicBezTo>
                    <a:cubicBezTo>
                      <a:pt x="30413" y="0"/>
                      <a:pt x="34083" y="808"/>
                      <a:pt x="37566" y="2487"/>
                    </a:cubicBezTo>
                    <a:cubicBezTo>
                      <a:pt x="41049" y="4104"/>
                      <a:pt x="43785" y="6653"/>
                      <a:pt x="45775" y="10010"/>
                    </a:cubicBezTo>
                    <a:lnTo>
                      <a:pt x="46024" y="10010"/>
                    </a:lnTo>
                    <a:lnTo>
                      <a:pt x="46024" y="1492"/>
                    </a:lnTo>
                    <a:lnTo>
                      <a:pt x="56224" y="1492"/>
                    </a:lnTo>
                    <a:lnTo>
                      <a:pt x="56224" y="51855"/>
                    </a:lnTo>
                    <a:cubicBezTo>
                      <a:pt x="56224" y="55710"/>
                      <a:pt x="55726" y="59440"/>
                      <a:pt x="54794" y="62984"/>
                    </a:cubicBezTo>
                    <a:cubicBezTo>
                      <a:pt x="53798" y="66528"/>
                      <a:pt x="52181" y="69637"/>
                      <a:pt x="49880" y="72373"/>
                    </a:cubicBezTo>
                    <a:cubicBezTo>
                      <a:pt x="47579" y="75108"/>
                      <a:pt x="44531" y="77285"/>
                      <a:pt x="40800" y="78901"/>
                    </a:cubicBezTo>
                    <a:cubicBezTo>
                      <a:pt x="37068" y="80518"/>
                      <a:pt x="32466" y="81388"/>
                      <a:pt x="26930" y="81388"/>
                    </a:cubicBezTo>
                    <a:cubicBezTo>
                      <a:pt x="22328" y="81388"/>
                      <a:pt x="17663" y="80518"/>
                      <a:pt x="12999" y="78839"/>
                    </a:cubicBezTo>
                    <a:cubicBezTo>
                      <a:pt x="8334" y="77160"/>
                      <a:pt x="4354" y="74798"/>
                      <a:pt x="995" y="71751"/>
                    </a:cubicBezTo>
                    <a:lnTo>
                      <a:pt x="7712" y="63606"/>
                    </a:lnTo>
                    <a:close/>
                    <a:moveTo>
                      <a:pt x="10884" y="27357"/>
                    </a:moveTo>
                    <a:cubicBezTo>
                      <a:pt x="10884" y="29844"/>
                      <a:pt x="11257" y="32145"/>
                      <a:pt x="12066" y="34383"/>
                    </a:cubicBezTo>
                    <a:cubicBezTo>
                      <a:pt x="12874" y="36622"/>
                      <a:pt x="13994" y="38611"/>
                      <a:pt x="15549" y="40290"/>
                    </a:cubicBezTo>
                    <a:cubicBezTo>
                      <a:pt x="17104" y="42031"/>
                      <a:pt x="18907" y="43399"/>
                      <a:pt x="21084" y="44456"/>
                    </a:cubicBezTo>
                    <a:cubicBezTo>
                      <a:pt x="23261" y="45513"/>
                      <a:pt x="25749" y="46010"/>
                      <a:pt x="28485" y="46010"/>
                    </a:cubicBezTo>
                    <a:cubicBezTo>
                      <a:pt x="31222" y="46010"/>
                      <a:pt x="33647" y="45513"/>
                      <a:pt x="35886" y="44580"/>
                    </a:cubicBezTo>
                    <a:cubicBezTo>
                      <a:pt x="38125" y="43585"/>
                      <a:pt x="40053" y="42280"/>
                      <a:pt x="41608" y="40601"/>
                    </a:cubicBezTo>
                    <a:cubicBezTo>
                      <a:pt x="43163" y="38922"/>
                      <a:pt x="44407" y="36932"/>
                      <a:pt x="45278" y="34694"/>
                    </a:cubicBezTo>
                    <a:cubicBezTo>
                      <a:pt x="46149" y="32456"/>
                      <a:pt x="46584" y="29969"/>
                      <a:pt x="46584" y="27357"/>
                    </a:cubicBezTo>
                    <a:cubicBezTo>
                      <a:pt x="46584" y="24746"/>
                      <a:pt x="46149" y="22445"/>
                      <a:pt x="45278" y="20207"/>
                    </a:cubicBezTo>
                    <a:cubicBezTo>
                      <a:pt x="44407" y="17969"/>
                      <a:pt x="43163" y="15979"/>
                      <a:pt x="41546" y="14300"/>
                    </a:cubicBezTo>
                    <a:cubicBezTo>
                      <a:pt x="39929" y="12622"/>
                      <a:pt x="38001" y="11192"/>
                      <a:pt x="35824" y="10197"/>
                    </a:cubicBezTo>
                    <a:cubicBezTo>
                      <a:pt x="33647" y="9202"/>
                      <a:pt x="31160" y="8705"/>
                      <a:pt x="28485" y="8705"/>
                    </a:cubicBezTo>
                    <a:cubicBezTo>
                      <a:pt x="25811" y="8705"/>
                      <a:pt x="23261" y="9202"/>
                      <a:pt x="21084" y="10197"/>
                    </a:cubicBezTo>
                    <a:cubicBezTo>
                      <a:pt x="18907" y="11192"/>
                      <a:pt x="17041" y="12560"/>
                      <a:pt x="15549" y="14238"/>
                    </a:cubicBezTo>
                    <a:cubicBezTo>
                      <a:pt x="13994" y="15917"/>
                      <a:pt x="12874" y="17907"/>
                      <a:pt x="12066" y="20145"/>
                    </a:cubicBezTo>
                    <a:cubicBezTo>
                      <a:pt x="11257" y="22383"/>
                      <a:pt x="10884" y="24808"/>
                      <a:pt x="10884" y="27357"/>
                    </a:cubicBezTo>
                    <a:close/>
                  </a:path>
                </a:pathLst>
              </a:custGeom>
              <a:solidFill>
                <a:srgbClr val="231F20"/>
              </a:solidFill>
              <a:ln w="6214" cap="flat">
                <a:noFill/>
                <a:prstDash val="solid"/>
                <a:miter/>
              </a:ln>
            </p:spPr>
            <p:txBody>
              <a:bodyPr rtlCol="0" anchor="ctr"/>
              <a:lstStyle/>
              <a:p>
                <a:endParaRPr lang="nb-NO"/>
              </a:p>
            </p:txBody>
          </p:sp>
          <p:sp>
            <p:nvSpPr>
              <p:cNvPr id="77" name="Freeform 76">
                <a:extLst>
                  <a:ext uri="{FF2B5EF4-FFF2-40B4-BE49-F238E27FC236}">
                    <a16:creationId xmlns:a16="http://schemas.microsoft.com/office/drawing/2014/main" id="{66EAC92B-191D-0EE2-71D1-7D87F211DBF0}"/>
                  </a:ext>
                </a:extLst>
              </p:cNvPr>
              <p:cNvSpPr/>
              <p:nvPr/>
            </p:nvSpPr>
            <p:spPr>
              <a:xfrm>
                <a:off x="5315083" y="789820"/>
                <a:ext cx="56224" cy="81388"/>
              </a:xfrm>
              <a:custGeom>
                <a:avLst/>
                <a:gdLst>
                  <a:gd name="connsiteX0" fmla="*/ 7712 w 56224"/>
                  <a:gd name="connsiteY0" fmla="*/ 63482 h 81388"/>
                  <a:gd name="connsiteX1" fmla="*/ 16357 w 56224"/>
                  <a:gd name="connsiteY1" fmla="*/ 69761 h 81388"/>
                  <a:gd name="connsiteX2" fmla="*/ 27055 w 56224"/>
                  <a:gd name="connsiteY2" fmla="*/ 72124 h 81388"/>
                  <a:gd name="connsiteX3" fmla="*/ 35886 w 56224"/>
                  <a:gd name="connsiteY3" fmla="*/ 70632 h 81388"/>
                  <a:gd name="connsiteX4" fmla="*/ 41671 w 56224"/>
                  <a:gd name="connsiteY4" fmla="*/ 66466 h 81388"/>
                  <a:gd name="connsiteX5" fmla="*/ 44780 w 56224"/>
                  <a:gd name="connsiteY5" fmla="*/ 60248 h 81388"/>
                  <a:gd name="connsiteX6" fmla="*/ 45713 w 56224"/>
                  <a:gd name="connsiteY6" fmla="*/ 52539 h 81388"/>
                  <a:gd name="connsiteX7" fmla="*/ 45713 w 56224"/>
                  <a:gd name="connsiteY7" fmla="*/ 45699 h 81388"/>
                  <a:gd name="connsiteX8" fmla="*/ 45464 w 56224"/>
                  <a:gd name="connsiteY8" fmla="*/ 45699 h 81388"/>
                  <a:gd name="connsiteX9" fmla="*/ 37503 w 56224"/>
                  <a:gd name="connsiteY9" fmla="*/ 52539 h 81388"/>
                  <a:gd name="connsiteX10" fmla="*/ 26744 w 56224"/>
                  <a:gd name="connsiteY10" fmla="*/ 54901 h 81388"/>
                  <a:gd name="connsiteX11" fmla="*/ 15735 w 56224"/>
                  <a:gd name="connsiteY11" fmla="*/ 52787 h 81388"/>
                  <a:gd name="connsiteX12" fmla="*/ 7277 w 56224"/>
                  <a:gd name="connsiteY12" fmla="*/ 46943 h 81388"/>
                  <a:gd name="connsiteX13" fmla="*/ 1928 w 56224"/>
                  <a:gd name="connsiteY13" fmla="*/ 38300 h 81388"/>
                  <a:gd name="connsiteX14" fmla="*/ 0 w 56224"/>
                  <a:gd name="connsiteY14" fmla="*/ 27606 h 81388"/>
                  <a:gd name="connsiteX15" fmla="*/ 1928 w 56224"/>
                  <a:gd name="connsiteY15" fmla="*/ 16850 h 81388"/>
                  <a:gd name="connsiteX16" fmla="*/ 7277 w 56224"/>
                  <a:gd name="connsiteY16" fmla="*/ 8083 h 81388"/>
                  <a:gd name="connsiteX17" fmla="*/ 15673 w 56224"/>
                  <a:gd name="connsiteY17" fmla="*/ 2176 h 81388"/>
                  <a:gd name="connsiteX18" fmla="*/ 26619 w 56224"/>
                  <a:gd name="connsiteY18" fmla="*/ 0 h 81388"/>
                  <a:gd name="connsiteX19" fmla="*/ 37566 w 56224"/>
                  <a:gd name="connsiteY19" fmla="*/ 2487 h 81388"/>
                  <a:gd name="connsiteX20" fmla="*/ 45775 w 56224"/>
                  <a:gd name="connsiteY20" fmla="*/ 10010 h 81388"/>
                  <a:gd name="connsiteX21" fmla="*/ 46024 w 56224"/>
                  <a:gd name="connsiteY21" fmla="*/ 10010 h 81388"/>
                  <a:gd name="connsiteX22" fmla="*/ 46024 w 56224"/>
                  <a:gd name="connsiteY22" fmla="*/ 1492 h 81388"/>
                  <a:gd name="connsiteX23" fmla="*/ 56224 w 56224"/>
                  <a:gd name="connsiteY23" fmla="*/ 1492 h 81388"/>
                  <a:gd name="connsiteX24" fmla="*/ 56224 w 56224"/>
                  <a:gd name="connsiteY24" fmla="*/ 51855 h 81388"/>
                  <a:gd name="connsiteX25" fmla="*/ 54794 w 56224"/>
                  <a:gd name="connsiteY25" fmla="*/ 62984 h 81388"/>
                  <a:gd name="connsiteX26" fmla="*/ 49880 w 56224"/>
                  <a:gd name="connsiteY26" fmla="*/ 72373 h 81388"/>
                  <a:gd name="connsiteX27" fmla="*/ 40800 w 56224"/>
                  <a:gd name="connsiteY27" fmla="*/ 78901 h 81388"/>
                  <a:gd name="connsiteX28" fmla="*/ 26930 w 56224"/>
                  <a:gd name="connsiteY28" fmla="*/ 81388 h 81388"/>
                  <a:gd name="connsiteX29" fmla="*/ 12999 w 56224"/>
                  <a:gd name="connsiteY29" fmla="*/ 78839 h 81388"/>
                  <a:gd name="connsiteX30" fmla="*/ 995 w 56224"/>
                  <a:gd name="connsiteY30" fmla="*/ 71751 h 81388"/>
                  <a:gd name="connsiteX31" fmla="*/ 7712 w 56224"/>
                  <a:gd name="connsiteY31" fmla="*/ 63606 h 81388"/>
                  <a:gd name="connsiteX32" fmla="*/ 10822 w 56224"/>
                  <a:gd name="connsiteY32" fmla="*/ 27357 h 81388"/>
                  <a:gd name="connsiteX33" fmla="*/ 12004 w 56224"/>
                  <a:gd name="connsiteY33" fmla="*/ 34383 h 81388"/>
                  <a:gd name="connsiteX34" fmla="*/ 15486 w 56224"/>
                  <a:gd name="connsiteY34" fmla="*/ 40290 h 81388"/>
                  <a:gd name="connsiteX35" fmla="*/ 21022 w 56224"/>
                  <a:gd name="connsiteY35" fmla="*/ 44456 h 81388"/>
                  <a:gd name="connsiteX36" fmla="*/ 28423 w 56224"/>
                  <a:gd name="connsiteY36" fmla="*/ 46010 h 81388"/>
                  <a:gd name="connsiteX37" fmla="*/ 35824 w 56224"/>
                  <a:gd name="connsiteY37" fmla="*/ 44580 h 81388"/>
                  <a:gd name="connsiteX38" fmla="*/ 41546 w 56224"/>
                  <a:gd name="connsiteY38" fmla="*/ 40601 h 81388"/>
                  <a:gd name="connsiteX39" fmla="*/ 45215 w 56224"/>
                  <a:gd name="connsiteY39" fmla="*/ 34694 h 81388"/>
                  <a:gd name="connsiteX40" fmla="*/ 46522 w 56224"/>
                  <a:gd name="connsiteY40" fmla="*/ 27357 h 81388"/>
                  <a:gd name="connsiteX41" fmla="*/ 45215 w 56224"/>
                  <a:gd name="connsiteY41" fmla="*/ 20207 h 81388"/>
                  <a:gd name="connsiteX42" fmla="*/ 41484 w 56224"/>
                  <a:gd name="connsiteY42" fmla="*/ 14300 h 81388"/>
                  <a:gd name="connsiteX43" fmla="*/ 35762 w 56224"/>
                  <a:gd name="connsiteY43" fmla="*/ 10197 h 81388"/>
                  <a:gd name="connsiteX44" fmla="*/ 28423 w 56224"/>
                  <a:gd name="connsiteY44" fmla="*/ 8705 h 81388"/>
                  <a:gd name="connsiteX45" fmla="*/ 21022 w 56224"/>
                  <a:gd name="connsiteY45" fmla="*/ 10197 h 81388"/>
                  <a:gd name="connsiteX46" fmla="*/ 15486 w 56224"/>
                  <a:gd name="connsiteY46" fmla="*/ 14238 h 81388"/>
                  <a:gd name="connsiteX47" fmla="*/ 12004 w 56224"/>
                  <a:gd name="connsiteY47" fmla="*/ 20145 h 81388"/>
                  <a:gd name="connsiteX48" fmla="*/ 10822 w 56224"/>
                  <a:gd name="connsiteY48" fmla="*/ 27357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224" h="81388">
                    <a:moveTo>
                      <a:pt x="7712" y="63482"/>
                    </a:moveTo>
                    <a:cubicBezTo>
                      <a:pt x="10013" y="66093"/>
                      <a:pt x="12936" y="68207"/>
                      <a:pt x="16357" y="69761"/>
                    </a:cubicBezTo>
                    <a:cubicBezTo>
                      <a:pt x="19840" y="71316"/>
                      <a:pt x="23385" y="72124"/>
                      <a:pt x="27055" y="72124"/>
                    </a:cubicBezTo>
                    <a:cubicBezTo>
                      <a:pt x="30724" y="72124"/>
                      <a:pt x="33523" y="71627"/>
                      <a:pt x="35886" y="70632"/>
                    </a:cubicBezTo>
                    <a:cubicBezTo>
                      <a:pt x="38250" y="69637"/>
                      <a:pt x="40178" y="68269"/>
                      <a:pt x="41671" y="66466"/>
                    </a:cubicBezTo>
                    <a:cubicBezTo>
                      <a:pt x="43101" y="64725"/>
                      <a:pt x="44158" y="62673"/>
                      <a:pt x="44780" y="60248"/>
                    </a:cubicBezTo>
                    <a:cubicBezTo>
                      <a:pt x="45402" y="57886"/>
                      <a:pt x="45713" y="55274"/>
                      <a:pt x="45713" y="52539"/>
                    </a:cubicBezTo>
                    <a:lnTo>
                      <a:pt x="45713" y="45699"/>
                    </a:lnTo>
                    <a:lnTo>
                      <a:pt x="45464" y="45699"/>
                    </a:lnTo>
                    <a:cubicBezTo>
                      <a:pt x="43536" y="48684"/>
                      <a:pt x="40862" y="50984"/>
                      <a:pt x="37503" y="52539"/>
                    </a:cubicBezTo>
                    <a:cubicBezTo>
                      <a:pt x="34145" y="54093"/>
                      <a:pt x="30538" y="54901"/>
                      <a:pt x="26744" y="54901"/>
                    </a:cubicBezTo>
                    <a:cubicBezTo>
                      <a:pt x="22701" y="54901"/>
                      <a:pt x="19032" y="54217"/>
                      <a:pt x="15735" y="52787"/>
                    </a:cubicBezTo>
                    <a:cubicBezTo>
                      <a:pt x="12439" y="51357"/>
                      <a:pt x="9578" y="49430"/>
                      <a:pt x="7277" y="46943"/>
                    </a:cubicBezTo>
                    <a:cubicBezTo>
                      <a:pt x="4975" y="44456"/>
                      <a:pt x="3172" y="41596"/>
                      <a:pt x="1928" y="38300"/>
                    </a:cubicBezTo>
                    <a:cubicBezTo>
                      <a:pt x="684" y="35005"/>
                      <a:pt x="0" y="31399"/>
                      <a:pt x="0" y="27606"/>
                    </a:cubicBezTo>
                    <a:cubicBezTo>
                      <a:pt x="0" y="23813"/>
                      <a:pt x="622" y="20207"/>
                      <a:pt x="1928" y="16850"/>
                    </a:cubicBezTo>
                    <a:cubicBezTo>
                      <a:pt x="3234" y="13492"/>
                      <a:pt x="4975" y="10570"/>
                      <a:pt x="7277" y="8083"/>
                    </a:cubicBezTo>
                    <a:cubicBezTo>
                      <a:pt x="9578" y="5596"/>
                      <a:pt x="12377" y="3606"/>
                      <a:pt x="15673" y="2176"/>
                    </a:cubicBezTo>
                    <a:cubicBezTo>
                      <a:pt x="18969" y="746"/>
                      <a:pt x="22639" y="0"/>
                      <a:pt x="26619" y="0"/>
                    </a:cubicBezTo>
                    <a:cubicBezTo>
                      <a:pt x="30413" y="0"/>
                      <a:pt x="34083" y="808"/>
                      <a:pt x="37566" y="2487"/>
                    </a:cubicBezTo>
                    <a:cubicBezTo>
                      <a:pt x="41049" y="4104"/>
                      <a:pt x="43785" y="6653"/>
                      <a:pt x="45775" y="10010"/>
                    </a:cubicBezTo>
                    <a:lnTo>
                      <a:pt x="46024" y="10010"/>
                    </a:lnTo>
                    <a:lnTo>
                      <a:pt x="46024" y="1492"/>
                    </a:lnTo>
                    <a:lnTo>
                      <a:pt x="56224" y="1492"/>
                    </a:lnTo>
                    <a:lnTo>
                      <a:pt x="56224" y="51855"/>
                    </a:lnTo>
                    <a:cubicBezTo>
                      <a:pt x="56224" y="55710"/>
                      <a:pt x="55726" y="59440"/>
                      <a:pt x="54794" y="62984"/>
                    </a:cubicBezTo>
                    <a:cubicBezTo>
                      <a:pt x="53798" y="66528"/>
                      <a:pt x="52181" y="69637"/>
                      <a:pt x="49880" y="72373"/>
                    </a:cubicBezTo>
                    <a:cubicBezTo>
                      <a:pt x="47579" y="75108"/>
                      <a:pt x="44531" y="77285"/>
                      <a:pt x="40800" y="78901"/>
                    </a:cubicBezTo>
                    <a:cubicBezTo>
                      <a:pt x="37068" y="80518"/>
                      <a:pt x="32466" y="81388"/>
                      <a:pt x="26930" y="81388"/>
                    </a:cubicBezTo>
                    <a:cubicBezTo>
                      <a:pt x="22328" y="81388"/>
                      <a:pt x="17663" y="80518"/>
                      <a:pt x="12999" y="78839"/>
                    </a:cubicBezTo>
                    <a:cubicBezTo>
                      <a:pt x="8334" y="77160"/>
                      <a:pt x="4354" y="74798"/>
                      <a:pt x="995" y="71751"/>
                    </a:cubicBezTo>
                    <a:lnTo>
                      <a:pt x="7712" y="63606"/>
                    </a:lnTo>
                    <a:close/>
                    <a:moveTo>
                      <a:pt x="10822" y="27357"/>
                    </a:moveTo>
                    <a:cubicBezTo>
                      <a:pt x="10822" y="29844"/>
                      <a:pt x="11195" y="32145"/>
                      <a:pt x="12004" y="34383"/>
                    </a:cubicBezTo>
                    <a:cubicBezTo>
                      <a:pt x="12812" y="36622"/>
                      <a:pt x="13932" y="38611"/>
                      <a:pt x="15486" y="40290"/>
                    </a:cubicBezTo>
                    <a:cubicBezTo>
                      <a:pt x="17041" y="42031"/>
                      <a:pt x="18845" y="43399"/>
                      <a:pt x="21022" y="44456"/>
                    </a:cubicBezTo>
                    <a:cubicBezTo>
                      <a:pt x="23199" y="45513"/>
                      <a:pt x="25686" y="46010"/>
                      <a:pt x="28423" y="46010"/>
                    </a:cubicBezTo>
                    <a:cubicBezTo>
                      <a:pt x="31160" y="46010"/>
                      <a:pt x="33585" y="45513"/>
                      <a:pt x="35824" y="44580"/>
                    </a:cubicBezTo>
                    <a:cubicBezTo>
                      <a:pt x="38063" y="43585"/>
                      <a:pt x="39991" y="42280"/>
                      <a:pt x="41546" y="40601"/>
                    </a:cubicBezTo>
                    <a:cubicBezTo>
                      <a:pt x="43101" y="38922"/>
                      <a:pt x="44345" y="36932"/>
                      <a:pt x="45215" y="34694"/>
                    </a:cubicBezTo>
                    <a:cubicBezTo>
                      <a:pt x="46086" y="32456"/>
                      <a:pt x="46522" y="29969"/>
                      <a:pt x="46522" y="27357"/>
                    </a:cubicBezTo>
                    <a:cubicBezTo>
                      <a:pt x="46522" y="24746"/>
                      <a:pt x="46086" y="22445"/>
                      <a:pt x="45215" y="20207"/>
                    </a:cubicBezTo>
                    <a:cubicBezTo>
                      <a:pt x="44345" y="17969"/>
                      <a:pt x="43101" y="15979"/>
                      <a:pt x="41484" y="14300"/>
                    </a:cubicBezTo>
                    <a:cubicBezTo>
                      <a:pt x="39867" y="12622"/>
                      <a:pt x="37939" y="11192"/>
                      <a:pt x="35762" y="10197"/>
                    </a:cubicBezTo>
                    <a:cubicBezTo>
                      <a:pt x="33585" y="9202"/>
                      <a:pt x="31097" y="8705"/>
                      <a:pt x="28423" y="8705"/>
                    </a:cubicBezTo>
                    <a:cubicBezTo>
                      <a:pt x="25749" y="8705"/>
                      <a:pt x="23199" y="9202"/>
                      <a:pt x="21022" y="10197"/>
                    </a:cubicBezTo>
                    <a:cubicBezTo>
                      <a:pt x="18845" y="11192"/>
                      <a:pt x="16979" y="12560"/>
                      <a:pt x="15486" y="14238"/>
                    </a:cubicBezTo>
                    <a:cubicBezTo>
                      <a:pt x="13932" y="15917"/>
                      <a:pt x="12812" y="17907"/>
                      <a:pt x="12004" y="20145"/>
                    </a:cubicBezTo>
                    <a:cubicBezTo>
                      <a:pt x="11195" y="22383"/>
                      <a:pt x="10822" y="24808"/>
                      <a:pt x="10822" y="27357"/>
                    </a:cubicBezTo>
                    <a:close/>
                  </a:path>
                </a:pathLst>
              </a:custGeom>
              <a:solidFill>
                <a:srgbClr val="231F20"/>
              </a:solidFill>
              <a:ln w="6214" cap="flat">
                <a:noFill/>
                <a:prstDash val="solid"/>
                <a:miter/>
              </a:ln>
            </p:spPr>
            <p:txBody>
              <a:bodyPr rtlCol="0" anchor="ctr"/>
              <a:lstStyle/>
              <a:p>
                <a:endParaRPr lang="nb-NO"/>
              </a:p>
            </p:txBody>
          </p:sp>
          <p:sp>
            <p:nvSpPr>
              <p:cNvPr id="78" name="Freeform 77">
                <a:extLst>
                  <a:ext uri="{FF2B5EF4-FFF2-40B4-BE49-F238E27FC236}">
                    <a16:creationId xmlns:a16="http://schemas.microsoft.com/office/drawing/2014/main" id="{3355FE23-C9C4-EA28-7A6F-FCC95DF3F5C4}"/>
                  </a:ext>
                </a:extLst>
              </p:cNvPr>
              <p:cNvSpPr/>
              <p:nvPr/>
            </p:nvSpPr>
            <p:spPr>
              <a:xfrm>
                <a:off x="5385798" y="789695"/>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5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3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3 w 53176"/>
                  <a:gd name="connsiteY17" fmla="*/ 16725 h 55958"/>
                  <a:gd name="connsiteX18" fmla="*/ 7837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17 w 53176"/>
                  <a:gd name="connsiteY25" fmla="*/ 23316 h 55958"/>
                  <a:gd name="connsiteX26" fmla="*/ 41359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5" y="37430"/>
                    </a:cubicBezTo>
                    <a:cubicBezTo>
                      <a:pt x="13247" y="39420"/>
                      <a:pt x="14491" y="41098"/>
                      <a:pt x="16046" y="42528"/>
                    </a:cubicBezTo>
                    <a:cubicBezTo>
                      <a:pt x="17601" y="43958"/>
                      <a:pt x="19405" y="45077"/>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3" y="53969"/>
                    </a:cubicBezTo>
                    <a:cubicBezTo>
                      <a:pt x="13372" y="52663"/>
                      <a:pt x="10387" y="50735"/>
                      <a:pt x="7961" y="48311"/>
                    </a:cubicBezTo>
                    <a:cubicBezTo>
                      <a:pt x="5473" y="45886"/>
                      <a:pt x="3545" y="42964"/>
                      <a:pt x="2115" y="39544"/>
                    </a:cubicBezTo>
                    <a:cubicBezTo>
                      <a:pt x="684" y="36124"/>
                      <a:pt x="0" y="32331"/>
                      <a:pt x="0" y="28103"/>
                    </a:cubicBezTo>
                    <a:cubicBezTo>
                      <a:pt x="0" y="23876"/>
                      <a:pt x="684" y="20207"/>
                      <a:pt x="2053" y="16725"/>
                    </a:cubicBezTo>
                    <a:cubicBezTo>
                      <a:pt x="3421" y="13243"/>
                      <a:pt x="5349" y="10259"/>
                      <a:pt x="7837" y="7834"/>
                    </a:cubicBezTo>
                    <a:cubicBezTo>
                      <a:pt x="10324" y="5347"/>
                      <a:pt x="13247" y="3420"/>
                      <a:pt x="16606" y="2052"/>
                    </a:cubicBezTo>
                    <a:cubicBezTo>
                      <a:pt x="19964"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4" y="23316"/>
                      <a:pt x="53114" y="27544"/>
                    </a:cubicBezTo>
                    <a:close/>
                    <a:moveTo>
                      <a:pt x="42417" y="23316"/>
                    </a:moveTo>
                    <a:cubicBezTo>
                      <a:pt x="42355" y="21264"/>
                      <a:pt x="41981" y="19275"/>
                      <a:pt x="41359" y="17471"/>
                    </a:cubicBezTo>
                    <a:cubicBezTo>
                      <a:pt x="40737" y="15668"/>
                      <a:pt x="39805" y="14052"/>
                      <a:pt x="38561" y="12684"/>
                    </a:cubicBezTo>
                    <a:cubicBezTo>
                      <a:pt x="37317" y="11316"/>
                      <a:pt x="35824" y="10259"/>
                      <a:pt x="33958" y="9513"/>
                    </a:cubicBezTo>
                    <a:cubicBezTo>
                      <a:pt x="32092" y="8767"/>
                      <a:pt x="29978" y="8332"/>
                      <a:pt x="27490" y="8332"/>
                    </a:cubicBezTo>
                    <a:cubicBezTo>
                      <a:pt x="25251" y="8332"/>
                      <a:pt x="23136" y="8705"/>
                      <a:pt x="21146" y="9513"/>
                    </a:cubicBezTo>
                    <a:cubicBezTo>
                      <a:pt x="19156" y="10321"/>
                      <a:pt x="17477" y="11378"/>
                      <a:pt x="15984" y="12684"/>
                    </a:cubicBezTo>
                    <a:cubicBezTo>
                      <a:pt x="14554"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79" name="Freeform 78">
                <a:extLst>
                  <a:ext uri="{FF2B5EF4-FFF2-40B4-BE49-F238E27FC236}">
                    <a16:creationId xmlns:a16="http://schemas.microsoft.com/office/drawing/2014/main" id="{0240B311-F7BC-69E0-7B2B-F55695BAD325}"/>
                  </a:ext>
                </a:extLst>
              </p:cNvPr>
              <p:cNvSpPr/>
              <p:nvPr/>
            </p:nvSpPr>
            <p:spPr>
              <a:xfrm>
                <a:off x="5447433" y="789820"/>
                <a:ext cx="42541" cy="55896"/>
              </a:xfrm>
              <a:custGeom>
                <a:avLst/>
                <a:gdLst>
                  <a:gd name="connsiteX0" fmla="*/ 34767 w 42541"/>
                  <a:gd name="connsiteY0" fmla="*/ 14798 h 55896"/>
                  <a:gd name="connsiteX1" fmla="*/ 29729 w 42541"/>
                  <a:gd name="connsiteY1" fmla="*/ 10072 h 55896"/>
                  <a:gd name="connsiteX2" fmla="*/ 22452 w 42541"/>
                  <a:gd name="connsiteY2" fmla="*/ 8207 h 55896"/>
                  <a:gd name="connsiteX3" fmla="*/ 18845 w 42541"/>
                  <a:gd name="connsiteY3" fmla="*/ 8580 h 55896"/>
                  <a:gd name="connsiteX4" fmla="*/ 15673 w 42541"/>
                  <a:gd name="connsiteY4" fmla="*/ 9824 h 55896"/>
                  <a:gd name="connsiteX5" fmla="*/ 13434 w 42541"/>
                  <a:gd name="connsiteY5" fmla="*/ 11938 h 55896"/>
                  <a:gd name="connsiteX6" fmla="*/ 12626 w 42541"/>
                  <a:gd name="connsiteY6" fmla="*/ 15109 h 55896"/>
                  <a:gd name="connsiteX7" fmla="*/ 15673 w 42541"/>
                  <a:gd name="connsiteY7" fmla="*/ 20083 h 55896"/>
                  <a:gd name="connsiteX8" fmla="*/ 24754 w 42541"/>
                  <a:gd name="connsiteY8" fmla="*/ 23067 h 55896"/>
                  <a:gd name="connsiteX9" fmla="*/ 31781 w 42541"/>
                  <a:gd name="connsiteY9" fmla="*/ 25181 h 55896"/>
                  <a:gd name="connsiteX10" fmla="*/ 37441 w 42541"/>
                  <a:gd name="connsiteY10" fmla="*/ 28290 h 55896"/>
                  <a:gd name="connsiteX11" fmla="*/ 41173 w 42541"/>
                  <a:gd name="connsiteY11" fmla="*/ 32704 h 55896"/>
                  <a:gd name="connsiteX12" fmla="*/ 42541 w 42541"/>
                  <a:gd name="connsiteY12" fmla="*/ 38736 h 55896"/>
                  <a:gd name="connsiteX13" fmla="*/ 40737 w 42541"/>
                  <a:gd name="connsiteY13" fmla="*/ 46694 h 55896"/>
                  <a:gd name="connsiteX14" fmla="*/ 36011 w 42541"/>
                  <a:gd name="connsiteY14" fmla="*/ 52041 h 55896"/>
                  <a:gd name="connsiteX15" fmla="*/ 29232 w 42541"/>
                  <a:gd name="connsiteY15" fmla="*/ 55026 h 55896"/>
                  <a:gd name="connsiteX16" fmla="*/ 21395 w 42541"/>
                  <a:gd name="connsiteY16" fmla="*/ 55896 h 55896"/>
                  <a:gd name="connsiteX17" fmla="*/ 9578 w 42541"/>
                  <a:gd name="connsiteY17" fmla="*/ 53533 h 55896"/>
                  <a:gd name="connsiteX18" fmla="*/ 0 w 42541"/>
                  <a:gd name="connsiteY18" fmla="*/ 46383 h 55896"/>
                  <a:gd name="connsiteX19" fmla="*/ 7526 w 42541"/>
                  <a:gd name="connsiteY19" fmla="*/ 39979 h 55896"/>
                  <a:gd name="connsiteX20" fmla="*/ 13434 w 42541"/>
                  <a:gd name="connsiteY20" fmla="*/ 45264 h 55896"/>
                  <a:gd name="connsiteX21" fmla="*/ 21644 w 42541"/>
                  <a:gd name="connsiteY21" fmla="*/ 47378 h 55896"/>
                  <a:gd name="connsiteX22" fmla="*/ 25500 w 42541"/>
                  <a:gd name="connsiteY22" fmla="*/ 47005 h 55896"/>
                  <a:gd name="connsiteX23" fmla="*/ 28858 w 42541"/>
                  <a:gd name="connsiteY23" fmla="*/ 45699 h 55896"/>
                  <a:gd name="connsiteX24" fmla="*/ 31284 w 42541"/>
                  <a:gd name="connsiteY24" fmla="*/ 43337 h 55896"/>
                  <a:gd name="connsiteX25" fmla="*/ 32155 w 42541"/>
                  <a:gd name="connsiteY25" fmla="*/ 39668 h 55896"/>
                  <a:gd name="connsiteX26" fmla="*/ 28610 w 42541"/>
                  <a:gd name="connsiteY26" fmla="*/ 34197 h 55896"/>
                  <a:gd name="connsiteX27" fmla="*/ 18223 w 42541"/>
                  <a:gd name="connsiteY27" fmla="*/ 30839 h 55896"/>
                  <a:gd name="connsiteX28" fmla="*/ 12812 w 42541"/>
                  <a:gd name="connsiteY28" fmla="*/ 29223 h 55896"/>
                  <a:gd name="connsiteX29" fmla="*/ 7837 w 42541"/>
                  <a:gd name="connsiteY29" fmla="*/ 26611 h 55896"/>
                  <a:gd name="connsiteX30" fmla="*/ 4229 w 42541"/>
                  <a:gd name="connsiteY30" fmla="*/ 22445 h 55896"/>
                  <a:gd name="connsiteX31" fmla="*/ 2861 w 42541"/>
                  <a:gd name="connsiteY31" fmla="*/ 16228 h 55896"/>
                  <a:gd name="connsiteX32" fmla="*/ 4602 w 42541"/>
                  <a:gd name="connsiteY32" fmla="*/ 8891 h 55896"/>
                  <a:gd name="connsiteX33" fmla="*/ 9143 w 42541"/>
                  <a:gd name="connsiteY33" fmla="*/ 3855 h 55896"/>
                  <a:gd name="connsiteX34" fmla="*/ 15549 w 42541"/>
                  <a:gd name="connsiteY34" fmla="*/ 933 h 55896"/>
                  <a:gd name="connsiteX35" fmla="*/ 22950 w 42541"/>
                  <a:gd name="connsiteY35" fmla="*/ 0 h 55896"/>
                  <a:gd name="connsiteX36" fmla="*/ 33958 w 42541"/>
                  <a:gd name="connsiteY36" fmla="*/ 2238 h 55896"/>
                  <a:gd name="connsiteX37" fmla="*/ 42168 w 42541"/>
                  <a:gd name="connsiteY37" fmla="*/ 8705 h 55896"/>
                  <a:gd name="connsiteX38" fmla="*/ 34891 w 42541"/>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41" h="55896">
                    <a:moveTo>
                      <a:pt x="34767" y="14798"/>
                    </a:moveTo>
                    <a:cubicBezTo>
                      <a:pt x="33585" y="12870"/>
                      <a:pt x="31906" y="11254"/>
                      <a:pt x="29729" y="10072"/>
                    </a:cubicBezTo>
                    <a:cubicBezTo>
                      <a:pt x="27552" y="8829"/>
                      <a:pt x="25127" y="8207"/>
                      <a:pt x="22452" y="8207"/>
                    </a:cubicBezTo>
                    <a:cubicBezTo>
                      <a:pt x="21271" y="8207"/>
                      <a:pt x="20089" y="8332"/>
                      <a:pt x="18845" y="8580"/>
                    </a:cubicBezTo>
                    <a:cubicBezTo>
                      <a:pt x="17663" y="8829"/>
                      <a:pt x="16606" y="9264"/>
                      <a:pt x="15673" y="9824"/>
                    </a:cubicBezTo>
                    <a:cubicBezTo>
                      <a:pt x="14740" y="10383"/>
                      <a:pt x="13994" y="11067"/>
                      <a:pt x="13434" y="11938"/>
                    </a:cubicBezTo>
                    <a:cubicBezTo>
                      <a:pt x="12874" y="12808"/>
                      <a:pt x="12626" y="13865"/>
                      <a:pt x="12626" y="15109"/>
                    </a:cubicBezTo>
                    <a:cubicBezTo>
                      <a:pt x="12626" y="17347"/>
                      <a:pt x="13621" y="19026"/>
                      <a:pt x="15673" y="20083"/>
                    </a:cubicBezTo>
                    <a:cubicBezTo>
                      <a:pt x="17663" y="21140"/>
                      <a:pt x="20711" y="22135"/>
                      <a:pt x="24754" y="23067"/>
                    </a:cubicBezTo>
                    <a:cubicBezTo>
                      <a:pt x="27303" y="23689"/>
                      <a:pt x="29667" y="24373"/>
                      <a:pt x="31781" y="25181"/>
                    </a:cubicBezTo>
                    <a:cubicBezTo>
                      <a:pt x="33958" y="25990"/>
                      <a:pt x="35824" y="27047"/>
                      <a:pt x="37441" y="28290"/>
                    </a:cubicBezTo>
                    <a:cubicBezTo>
                      <a:pt x="39058" y="29534"/>
                      <a:pt x="40302" y="31026"/>
                      <a:pt x="41173" y="32704"/>
                    </a:cubicBezTo>
                    <a:cubicBezTo>
                      <a:pt x="42044" y="34445"/>
                      <a:pt x="42541" y="36435"/>
                      <a:pt x="42541" y="38736"/>
                    </a:cubicBezTo>
                    <a:cubicBezTo>
                      <a:pt x="42541" y="41844"/>
                      <a:pt x="41919" y="44518"/>
                      <a:pt x="40737" y="46694"/>
                    </a:cubicBezTo>
                    <a:cubicBezTo>
                      <a:pt x="39556" y="48870"/>
                      <a:pt x="37939" y="50611"/>
                      <a:pt x="36011" y="52041"/>
                    </a:cubicBezTo>
                    <a:cubicBezTo>
                      <a:pt x="34021" y="53409"/>
                      <a:pt x="31781" y="54404"/>
                      <a:pt x="29232" y="55026"/>
                    </a:cubicBezTo>
                    <a:cubicBezTo>
                      <a:pt x="26682" y="55647"/>
                      <a:pt x="24069" y="55896"/>
                      <a:pt x="21395" y="55896"/>
                    </a:cubicBezTo>
                    <a:cubicBezTo>
                      <a:pt x="17352" y="55896"/>
                      <a:pt x="13434" y="55088"/>
                      <a:pt x="9578" y="53533"/>
                    </a:cubicBezTo>
                    <a:cubicBezTo>
                      <a:pt x="5722" y="51979"/>
                      <a:pt x="2550" y="49554"/>
                      <a:pt x="0" y="46383"/>
                    </a:cubicBezTo>
                    <a:lnTo>
                      <a:pt x="7526" y="39979"/>
                    </a:lnTo>
                    <a:cubicBezTo>
                      <a:pt x="8956" y="42093"/>
                      <a:pt x="10884" y="43834"/>
                      <a:pt x="13434" y="45264"/>
                    </a:cubicBezTo>
                    <a:cubicBezTo>
                      <a:pt x="15922" y="46694"/>
                      <a:pt x="18658" y="47378"/>
                      <a:pt x="21644" y="47378"/>
                    </a:cubicBezTo>
                    <a:cubicBezTo>
                      <a:pt x="23012" y="47378"/>
                      <a:pt x="24256" y="47254"/>
                      <a:pt x="25500" y="47005"/>
                    </a:cubicBezTo>
                    <a:cubicBezTo>
                      <a:pt x="26744" y="46756"/>
                      <a:pt x="27863" y="46321"/>
                      <a:pt x="28858" y="45699"/>
                    </a:cubicBezTo>
                    <a:cubicBezTo>
                      <a:pt x="29853" y="45078"/>
                      <a:pt x="30662" y="44331"/>
                      <a:pt x="31284" y="43337"/>
                    </a:cubicBezTo>
                    <a:cubicBezTo>
                      <a:pt x="31906" y="42342"/>
                      <a:pt x="32155" y="41160"/>
                      <a:pt x="32155" y="39668"/>
                    </a:cubicBezTo>
                    <a:cubicBezTo>
                      <a:pt x="32155" y="37181"/>
                      <a:pt x="30973" y="35378"/>
                      <a:pt x="28610" y="34197"/>
                    </a:cubicBezTo>
                    <a:cubicBezTo>
                      <a:pt x="26246" y="33015"/>
                      <a:pt x="22826" y="31896"/>
                      <a:pt x="18223" y="30839"/>
                    </a:cubicBezTo>
                    <a:cubicBezTo>
                      <a:pt x="16419" y="30404"/>
                      <a:pt x="14616" y="29844"/>
                      <a:pt x="12812" y="29223"/>
                    </a:cubicBezTo>
                    <a:cubicBezTo>
                      <a:pt x="11008" y="28601"/>
                      <a:pt x="9329" y="27730"/>
                      <a:pt x="7837" y="26611"/>
                    </a:cubicBezTo>
                    <a:cubicBezTo>
                      <a:pt x="6344" y="25492"/>
                      <a:pt x="5162" y="24124"/>
                      <a:pt x="4229" y="22445"/>
                    </a:cubicBezTo>
                    <a:cubicBezTo>
                      <a:pt x="3296" y="20767"/>
                      <a:pt x="2861" y="18715"/>
                      <a:pt x="2861" y="16228"/>
                    </a:cubicBezTo>
                    <a:cubicBezTo>
                      <a:pt x="2861" y="13368"/>
                      <a:pt x="3421" y="10943"/>
                      <a:pt x="4602" y="8891"/>
                    </a:cubicBezTo>
                    <a:cubicBezTo>
                      <a:pt x="5784" y="6839"/>
                      <a:pt x="7277" y="5161"/>
                      <a:pt x="9143" y="3855"/>
                    </a:cubicBezTo>
                    <a:cubicBezTo>
                      <a:pt x="11008" y="2549"/>
                      <a:pt x="13123" y="1554"/>
                      <a:pt x="15549" y="933"/>
                    </a:cubicBezTo>
                    <a:cubicBezTo>
                      <a:pt x="17912" y="311"/>
                      <a:pt x="20400" y="0"/>
                      <a:pt x="22950" y="0"/>
                    </a:cubicBezTo>
                    <a:cubicBezTo>
                      <a:pt x="26744" y="0"/>
                      <a:pt x="30413" y="746"/>
                      <a:pt x="33958" y="2238"/>
                    </a:cubicBezTo>
                    <a:cubicBezTo>
                      <a:pt x="37503" y="3731"/>
                      <a:pt x="40240" y="5907"/>
                      <a:pt x="42168"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80" name="Freeform 79">
                <a:extLst>
                  <a:ext uri="{FF2B5EF4-FFF2-40B4-BE49-F238E27FC236}">
                    <a16:creationId xmlns:a16="http://schemas.microsoft.com/office/drawing/2014/main" id="{524A5FD6-E890-C9F9-FBE1-C26ABA4EB9A5}"/>
                  </a:ext>
                </a:extLst>
              </p:cNvPr>
              <p:cNvSpPr/>
              <p:nvPr/>
            </p:nvSpPr>
            <p:spPr>
              <a:xfrm>
                <a:off x="5527726" y="789758"/>
                <a:ext cx="57218" cy="55958"/>
              </a:xfrm>
              <a:custGeom>
                <a:avLst/>
                <a:gdLst>
                  <a:gd name="connsiteX0" fmla="*/ 57219 w 57218"/>
                  <a:gd name="connsiteY0" fmla="*/ 27855 h 55958"/>
                  <a:gd name="connsiteX1" fmla="*/ 55042 w 57218"/>
                  <a:gd name="connsiteY1" fmla="*/ 39171 h 55958"/>
                  <a:gd name="connsiteX2" fmla="*/ 49009 w 57218"/>
                  <a:gd name="connsiteY2" fmla="*/ 48062 h 55958"/>
                  <a:gd name="connsiteX3" fmla="*/ 39867 w 57218"/>
                  <a:gd name="connsiteY3" fmla="*/ 53907 h 55958"/>
                  <a:gd name="connsiteX4" fmla="*/ 28547 w 57218"/>
                  <a:gd name="connsiteY4" fmla="*/ 55958 h 55958"/>
                  <a:gd name="connsiteX5" fmla="*/ 17228 w 57218"/>
                  <a:gd name="connsiteY5" fmla="*/ 53907 h 55958"/>
                  <a:gd name="connsiteX6" fmla="*/ 8147 w 57218"/>
                  <a:gd name="connsiteY6" fmla="*/ 48062 h 55958"/>
                  <a:gd name="connsiteX7" fmla="*/ 2177 w 57218"/>
                  <a:gd name="connsiteY7" fmla="*/ 39171 h 55958"/>
                  <a:gd name="connsiteX8" fmla="*/ 0 w 57218"/>
                  <a:gd name="connsiteY8" fmla="*/ 27855 h 55958"/>
                  <a:gd name="connsiteX9" fmla="*/ 2177 w 57218"/>
                  <a:gd name="connsiteY9" fmla="*/ 16601 h 55958"/>
                  <a:gd name="connsiteX10" fmla="*/ 8147 w 57218"/>
                  <a:gd name="connsiteY10" fmla="*/ 7834 h 55958"/>
                  <a:gd name="connsiteX11" fmla="*/ 17228 w 57218"/>
                  <a:gd name="connsiteY11" fmla="*/ 2052 h 55958"/>
                  <a:gd name="connsiteX12" fmla="*/ 28547 w 57218"/>
                  <a:gd name="connsiteY12" fmla="*/ 0 h 55958"/>
                  <a:gd name="connsiteX13" fmla="*/ 39867 w 57218"/>
                  <a:gd name="connsiteY13" fmla="*/ 2052 h 55958"/>
                  <a:gd name="connsiteX14" fmla="*/ 49009 w 57218"/>
                  <a:gd name="connsiteY14" fmla="*/ 7834 h 55958"/>
                  <a:gd name="connsiteX15" fmla="*/ 55042 w 57218"/>
                  <a:gd name="connsiteY15" fmla="*/ 16601 h 55958"/>
                  <a:gd name="connsiteX16" fmla="*/ 57219 w 57218"/>
                  <a:gd name="connsiteY16" fmla="*/ 27855 h 55958"/>
                  <a:gd name="connsiteX17" fmla="*/ 46273 w 57218"/>
                  <a:gd name="connsiteY17" fmla="*/ 27917 h 55958"/>
                  <a:gd name="connsiteX18" fmla="*/ 45091 w 57218"/>
                  <a:gd name="connsiteY18" fmla="*/ 20642 h 55958"/>
                  <a:gd name="connsiteX19" fmla="*/ 41670 w 57218"/>
                  <a:gd name="connsiteY19" fmla="*/ 14549 h 55958"/>
                  <a:gd name="connsiteX20" fmla="*/ 36135 w 57218"/>
                  <a:gd name="connsiteY20" fmla="*/ 10383 h 55958"/>
                  <a:gd name="connsiteX21" fmla="*/ 28547 w 57218"/>
                  <a:gd name="connsiteY21" fmla="*/ 8829 h 55958"/>
                  <a:gd name="connsiteX22" fmla="*/ 20960 w 57218"/>
                  <a:gd name="connsiteY22" fmla="*/ 10383 h 55958"/>
                  <a:gd name="connsiteX23" fmla="*/ 15424 w 57218"/>
                  <a:gd name="connsiteY23" fmla="*/ 14549 h 55958"/>
                  <a:gd name="connsiteX24" fmla="*/ 12004 w 57218"/>
                  <a:gd name="connsiteY24" fmla="*/ 20642 h 55958"/>
                  <a:gd name="connsiteX25" fmla="*/ 10822 w 57218"/>
                  <a:gd name="connsiteY25" fmla="*/ 27917 h 55958"/>
                  <a:gd name="connsiteX26" fmla="*/ 12004 w 57218"/>
                  <a:gd name="connsiteY26" fmla="*/ 35192 h 55958"/>
                  <a:gd name="connsiteX27" fmla="*/ 15424 w 57218"/>
                  <a:gd name="connsiteY27" fmla="*/ 41347 h 55958"/>
                  <a:gd name="connsiteX28" fmla="*/ 20960 w 57218"/>
                  <a:gd name="connsiteY28" fmla="*/ 45575 h 55958"/>
                  <a:gd name="connsiteX29" fmla="*/ 28547 w 57218"/>
                  <a:gd name="connsiteY29" fmla="*/ 47129 h 55958"/>
                  <a:gd name="connsiteX30" fmla="*/ 36135 w 57218"/>
                  <a:gd name="connsiteY30" fmla="*/ 45575 h 55958"/>
                  <a:gd name="connsiteX31" fmla="*/ 41670 w 57218"/>
                  <a:gd name="connsiteY31" fmla="*/ 41347 h 55958"/>
                  <a:gd name="connsiteX32" fmla="*/ 45091 w 57218"/>
                  <a:gd name="connsiteY32" fmla="*/ 35192 h 55958"/>
                  <a:gd name="connsiteX33" fmla="*/ 46273 w 57218"/>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218" h="55958">
                    <a:moveTo>
                      <a:pt x="57219" y="27855"/>
                    </a:moveTo>
                    <a:cubicBezTo>
                      <a:pt x="57219" y="31958"/>
                      <a:pt x="56473" y="35751"/>
                      <a:pt x="55042" y="39171"/>
                    </a:cubicBezTo>
                    <a:cubicBezTo>
                      <a:pt x="53612" y="42590"/>
                      <a:pt x="51559" y="45575"/>
                      <a:pt x="49009" y="48062"/>
                    </a:cubicBezTo>
                    <a:cubicBezTo>
                      <a:pt x="46459" y="50549"/>
                      <a:pt x="43412" y="52477"/>
                      <a:pt x="39867" y="53907"/>
                    </a:cubicBezTo>
                    <a:cubicBezTo>
                      <a:pt x="36384" y="55274"/>
                      <a:pt x="32590" y="55958"/>
                      <a:pt x="28547" y="55958"/>
                    </a:cubicBezTo>
                    <a:cubicBezTo>
                      <a:pt x="24505" y="55958"/>
                      <a:pt x="20773" y="55274"/>
                      <a:pt x="17228" y="53907"/>
                    </a:cubicBezTo>
                    <a:cubicBezTo>
                      <a:pt x="13745" y="52539"/>
                      <a:pt x="10697" y="50611"/>
                      <a:pt x="8147" y="48062"/>
                    </a:cubicBezTo>
                    <a:cubicBezTo>
                      <a:pt x="5597" y="45575"/>
                      <a:pt x="3607" y="42590"/>
                      <a:pt x="2177" y="39171"/>
                    </a:cubicBezTo>
                    <a:cubicBezTo>
                      <a:pt x="746" y="35751"/>
                      <a:pt x="0" y="31958"/>
                      <a:pt x="0" y="27855"/>
                    </a:cubicBezTo>
                    <a:cubicBezTo>
                      <a:pt x="0" y="23751"/>
                      <a:pt x="746" y="20021"/>
                      <a:pt x="2177" y="16601"/>
                    </a:cubicBezTo>
                    <a:cubicBezTo>
                      <a:pt x="3607" y="13181"/>
                      <a:pt x="5597" y="10259"/>
                      <a:pt x="8147" y="7834"/>
                    </a:cubicBezTo>
                    <a:cubicBezTo>
                      <a:pt x="10697" y="5347"/>
                      <a:pt x="13683" y="3420"/>
                      <a:pt x="17228" y="2052"/>
                    </a:cubicBezTo>
                    <a:cubicBezTo>
                      <a:pt x="20711" y="684"/>
                      <a:pt x="24505" y="0"/>
                      <a:pt x="28547" y="0"/>
                    </a:cubicBezTo>
                    <a:cubicBezTo>
                      <a:pt x="32590" y="0"/>
                      <a:pt x="36322" y="684"/>
                      <a:pt x="39867" y="2052"/>
                    </a:cubicBezTo>
                    <a:cubicBezTo>
                      <a:pt x="43350" y="3420"/>
                      <a:pt x="46397" y="5347"/>
                      <a:pt x="49009" y="7834"/>
                    </a:cubicBezTo>
                    <a:cubicBezTo>
                      <a:pt x="51559" y="10321"/>
                      <a:pt x="53612" y="13243"/>
                      <a:pt x="55042" y="16601"/>
                    </a:cubicBezTo>
                    <a:cubicBezTo>
                      <a:pt x="56473" y="19958"/>
                      <a:pt x="57219" y="23751"/>
                      <a:pt x="57219" y="27855"/>
                    </a:cubicBezTo>
                    <a:close/>
                    <a:moveTo>
                      <a:pt x="46273" y="27917"/>
                    </a:moveTo>
                    <a:cubicBezTo>
                      <a:pt x="46273" y="25368"/>
                      <a:pt x="45900" y="23005"/>
                      <a:pt x="45091" y="20642"/>
                    </a:cubicBezTo>
                    <a:cubicBezTo>
                      <a:pt x="44283" y="18342"/>
                      <a:pt x="43163" y="16290"/>
                      <a:pt x="41670" y="14549"/>
                    </a:cubicBezTo>
                    <a:cubicBezTo>
                      <a:pt x="40178" y="12808"/>
                      <a:pt x="38312" y="11440"/>
                      <a:pt x="36135" y="10383"/>
                    </a:cubicBezTo>
                    <a:cubicBezTo>
                      <a:pt x="33896" y="9326"/>
                      <a:pt x="31408" y="8829"/>
                      <a:pt x="28547" y="8829"/>
                    </a:cubicBezTo>
                    <a:cubicBezTo>
                      <a:pt x="25686" y="8829"/>
                      <a:pt x="23198" y="9326"/>
                      <a:pt x="20960" y="10383"/>
                    </a:cubicBezTo>
                    <a:cubicBezTo>
                      <a:pt x="18783" y="11440"/>
                      <a:pt x="16917" y="12808"/>
                      <a:pt x="15424" y="14549"/>
                    </a:cubicBezTo>
                    <a:cubicBezTo>
                      <a:pt x="13932" y="16290"/>
                      <a:pt x="12812" y="18342"/>
                      <a:pt x="12004" y="20642"/>
                    </a:cubicBezTo>
                    <a:cubicBezTo>
                      <a:pt x="11195" y="22943"/>
                      <a:pt x="10822" y="25368"/>
                      <a:pt x="10822" y="27917"/>
                    </a:cubicBezTo>
                    <a:cubicBezTo>
                      <a:pt x="10822" y="30466"/>
                      <a:pt x="11195" y="32891"/>
                      <a:pt x="12004" y="35192"/>
                    </a:cubicBezTo>
                    <a:cubicBezTo>
                      <a:pt x="12812" y="37492"/>
                      <a:pt x="13932" y="39544"/>
                      <a:pt x="15424" y="41347"/>
                    </a:cubicBezTo>
                    <a:cubicBezTo>
                      <a:pt x="16917" y="43150"/>
                      <a:pt x="18783" y="44518"/>
                      <a:pt x="20960" y="45575"/>
                    </a:cubicBezTo>
                    <a:cubicBezTo>
                      <a:pt x="23198" y="46632"/>
                      <a:pt x="25686" y="47129"/>
                      <a:pt x="28547" y="47129"/>
                    </a:cubicBezTo>
                    <a:cubicBezTo>
                      <a:pt x="31408" y="47129"/>
                      <a:pt x="33896" y="46632"/>
                      <a:pt x="36135" y="45575"/>
                    </a:cubicBezTo>
                    <a:cubicBezTo>
                      <a:pt x="38312" y="44518"/>
                      <a:pt x="40178" y="43150"/>
                      <a:pt x="41670" y="41347"/>
                    </a:cubicBezTo>
                    <a:cubicBezTo>
                      <a:pt x="43163" y="39544"/>
                      <a:pt x="44283" y="37492"/>
                      <a:pt x="45091" y="35192"/>
                    </a:cubicBezTo>
                    <a:cubicBezTo>
                      <a:pt x="45900" y="32891"/>
                      <a:pt x="46273" y="30466"/>
                      <a:pt x="46273" y="27917"/>
                    </a:cubicBezTo>
                    <a:close/>
                  </a:path>
                </a:pathLst>
              </a:custGeom>
              <a:solidFill>
                <a:srgbClr val="231F20"/>
              </a:solidFill>
              <a:ln w="6214" cap="flat">
                <a:noFill/>
                <a:prstDash val="solid"/>
                <a:miter/>
              </a:ln>
            </p:spPr>
            <p:txBody>
              <a:bodyPr rtlCol="0" anchor="ctr"/>
              <a:lstStyle/>
              <a:p>
                <a:endParaRPr lang="nb-NO"/>
              </a:p>
            </p:txBody>
          </p:sp>
          <p:sp>
            <p:nvSpPr>
              <p:cNvPr id="81" name="Freeform 80">
                <a:extLst>
                  <a:ext uri="{FF2B5EF4-FFF2-40B4-BE49-F238E27FC236}">
                    <a16:creationId xmlns:a16="http://schemas.microsoft.com/office/drawing/2014/main" id="{50D0ADE9-638C-2DC6-6BE5-B0712C5513FE}"/>
                  </a:ext>
                </a:extLst>
              </p:cNvPr>
              <p:cNvSpPr/>
              <p:nvPr/>
            </p:nvSpPr>
            <p:spPr>
              <a:xfrm>
                <a:off x="5595954" y="789820"/>
                <a:ext cx="56224" cy="81388"/>
              </a:xfrm>
              <a:custGeom>
                <a:avLst/>
                <a:gdLst>
                  <a:gd name="connsiteX0" fmla="*/ 7712 w 56224"/>
                  <a:gd name="connsiteY0" fmla="*/ 63482 h 81388"/>
                  <a:gd name="connsiteX1" fmla="*/ 16357 w 56224"/>
                  <a:gd name="connsiteY1" fmla="*/ 69761 h 81388"/>
                  <a:gd name="connsiteX2" fmla="*/ 27055 w 56224"/>
                  <a:gd name="connsiteY2" fmla="*/ 72124 h 81388"/>
                  <a:gd name="connsiteX3" fmla="*/ 35886 w 56224"/>
                  <a:gd name="connsiteY3" fmla="*/ 70632 h 81388"/>
                  <a:gd name="connsiteX4" fmla="*/ 41670 w 56224"/>
                  <a:gd name="connsiteY4" fmla="*/ 66466 h 81388"/>
                  <a:gd name="connsiteX5" fmla="*/ 44780 w 56224"/>
                  <a:gd name="connsiteY5" fmla="*/ 60248 h 81388"/>
                  <a:gd name="connsiteX6" fmla="*/ 45713 w 56224"/>
                  <a:gd name="connsiteY6" fmla="*/ 52539 h 81388"/>
                  <a:gd name="connsiteX7" fmla="*/ 45713 w 56224"/>
                  <a:gd name="connsiteY7" fmla="*/ 45699 h 81388"/>
                  <a:gd name="connsiteX8" fmla="*/ 45464 w 56224"/>
                  <a:gd name="connsiteY8" fmla="*/ 45699 h 81388"/>
                  <a:gd name="connsiteX9" fmla="*/ 37503 w 56224"/>
                  <a:gd name="connsiteY9" fmla="*/ 52539 h 81388"/>
                  <a:gd name="connsiteX10" fmla="*/ 26744 w 56224"/>
                  <a:gd name="connsiteY10" fmla="*/ 54901 h 81388"/>
                  <a:gd name="connsiteX11" fmla="*/ 15735 w 56224"/>
                  <a:gd name="connsiteY11" fmla="*/ 52787 h 81388"/>
                  <a:gd name="connsiteX12" fmla="*/ 7277 w 56224"/>
                  <a:gd name="connsiteY12" fmla="*/ 46943 h 81388"/>
                  <a:gd name="connsiteX13" fmla="*/ 1928 w 56224"/>
                  <a:gd name="connsiteY13" fmla="*/ 38300 h 81388"/>
                  <a:gd name="connsiteX14" fmla="*/ 0 w 56224"/>
                  <a:gd name="connsiteY14" fmla="*/ 27606 h 81388"/>
                  <a:gd name="connsiteX15" fmla="*/ 1928 w 56224"/>
                  <a:gd name="connsiteY15" fmla="*/ 16850 h 81388"/>
                  <a:gd name="connsiteX16" fmla="*/ 7277 w 56224"/>
                  <a:gd name="connsiteY16" fmla="*/ 8083 h 81388"/>
                  <a:gd name="connsiteX17" fmla="*/ 15673 w 56224"/>
                  <a:gd name="connsiteY17" fmla="*/ 2176 h 81388"/>
                  <a:gd name="connsiteX18" fmla="*/ 26619 w 56224"/>
                  <a:gd name="connsiteY18" fmla="*/ 0 h 81388"/>
                  <a:gd name="connsiteX19" fmla="*/ 37566 w 56224"/>
                  <a:gd name="connsiteY19" fmla="*/ 2487 h 81388"/>
                  <a:gd name="connsiteX20" fmla="*/ 45775 w 56224"/>
                  <a:gd name="connsiteY20" fmla="*/ 10010 h 81388"/>
                  <a:gd name="connsiteX21" fmla="*/ 46024 w 56224"/>
                  <a:gd name="connsiteY21" fmla="*/ 10010 h 81388"/>
                  <a:gd name="connsiteX22" fmla="*/ 46024 w 56224"/>
                  <a:gd name="connsiteY22" fmla="*/ 1492 h 81388"/>
                  <a:gd name="connsiteX23" fmla="*/ 56224 w 56224"/>
                  <a:gd name="connsiteY23" fmla="*/ 1492 h 81388"/>
                  <a:gd name="connsiteX24" fmla="*/ 56224 w 56224"/>
                  <a:gd name="connsiteY24" fmla="*/ 51855 h 81388"/>
                  <a:gd name="connsiteX25" fmla="*/ 54794 w 56224"/>
                  <a:gd name="connsiteY25" fmla="*/ 62984 h 81388"/>
                  <a:gd name="connsiteX26" fmla="*/ 49880 w 56224"/>
                  <a:gd name="connsiteY26" fmla="*/ 72373 h 81388"/>
                  <a:gd name="connsiteX27" fmla="*/ 40800 w 56224"/>
                  <a:gd name="connsiteY27" fmla="*/ 78901 h 81388"/>
                  <a:gd name="connsiteX28" fmla="*/ 26930 w 56224"/>
                  <a:gd name="connsiteY28" fmla="*/ 81388 h 81388"/>
                  <a:gd name="connsiteX29" fmla="*/ 12999 w 56224"/>
                  <a:gd name="connsiteY29" fmla="*/ 78839 h 81388"/>
                  <a:gd name="connsiteX30" fmla="*/ 995 w 56224"/>
                  <a:gd name="connsiteY30" fmla="*/ 71751 h 81388"/>
                  <a:gd name="connsiteX31" fmla="*/ 7712 w 56224"/>
                  <a:gd name="connsiteY31" fmla="*/ 63606 h 81388"/>
                  <a:gd name="connsiteX32" fmla="*/ 10822 w 56224"/>
                  <a:gd name="connsiteY32" fmla="*/ 27357 h 81388"/>
                  <a:gd name="connsiteX33" fmla="*/ 12004 w 56224"/>
                  <a:gd name="connsiteY33" fmla="*/ 34383 h 81388"/>
                  <a:gd name="connsiteX34" fmla="*/ 15486 w 56224"/>
                  <a:gd name="connsiteY34" fmla="*/ 40290 h 81388"/>
                  <a:gd name="connsiteX35" fmla="*/ 21022 w 56224"/>
                  <a:gd name="connsiteY35" fmla="*/ 44456 h 81388"/>
                  <a:gd name="connsiteX36" fmla="*/ 28423 w 56224"/>
                  <a:gd name="connsiteY36" fmla="*/ 46010 h 81388"/>
                  <a:gd name="connsiteX37" fmla="*/ 35824 w 56224"/>
                  <a:gd name="connsiteY37" fmla="*/ 44580 h 81388"/>
                  <a:gd name="connsiteX38" fmla="*/ 41546 w 56224"/>
                  <a:gd name="connsiteY38" fmla="*/ 40601 h 81388"/>
                  <a:gd name="connsiteX39" fmla="*/ 45215 w 56224"/>
                  <a:gd name="connsiteY39" fmla="*/ 34694 h 81388"/>
                  <a:gd name="connsiteX40" fmla="*/ 46522 w 56224"/>
                  <a:gd name="connsiteY40" fmla="*/ 27357 h 81388"/>
                  <a:gd name="connsiteX41" fmla="*/ 45215 w 56224"/>
                  <a:gd name="connsiteY41" fmla="*/ 20207 h 81388"/>
                  <a:gd name="connsiteX42" fmla="*/ 41484 w 56224"/>
                  <a:gd name="connsiteY42" fmla="*/ 14300 h 81388"/>
                  <a:gd name="connsiteX43" fmla="*/ 35762 w 56224"/>
                  <a:gd name="connsiteY43" fmla="*/ 10197 h 81388"/>
                  <a:gd name="connsiteX44" fmla="*/ 28423 w 56224"/>
                  <a:gd name="connsiteY44" fmla="*/ 8705 h 81388"/>
                  <a:gd name="connsiteX45" fmla="*/ 21022 w 56224"/>
                  <a:gd name="connsiteY45" fmla="*/ 10197 h 81388"/>
                  <a:gd name="connsiteX46" fmla="*/ 15486 w 56224"/>
                  <a:gd name="connsiteY46" fmla="*/ 14238 h 81388"/>
                  <a:gd name="connsiteX47" fmla="*/ 12004 w 56224"/>
                  <a:gd name="connsiteY47" fmla="*/ 20145 h 81388"/>
                  <a:gd name="connsiteX48" fmla="*/ 10822 w 56224"/>
                  <a:gd name="connsiteY48" fmla="*/ 27357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224" h="81388">
                    <a:moveTo>
                      <a:pt x="7712" y="63482"/>
                    </a:moveTo>
                    <a:cubicBezTo>
                      <a:pt x="10013" y="66093"/>
                      <a:pt x="12936" y="68207"/>
                      <a:pt x="16357" y="69761"/>
                    </a:cubicBezTo>
                    <a:cubicBezTo>
                      <a:pt x="19840" y="71316"/>
                      <a:pt x="23385" y="72124"/>
                      <a:pt x="27055" y="72124"/>
                    </a:cubicBezTo>
                    <a:cubicBezTo>
                      <a:pt x="30724" y="72124"/>
                      <a:pt x="33523" y="71627"/>
                      <a:pt x="35886" y="70632"/>
                    </a:cubicBezTo>
                    <a:cubicBezTo>
                      <a:pt x="38250" y="69637"/>
                      <a:pt x="40178" y="68269"/>
                      <a:pt x="41670" y="66466"/>
                    </a:cubicBezTo>
                    <a:cubicBezTo>
                      <a:pt x="43101" y="64725"/>
                      <a:pt x="44158" y="62673"/>
                      <a:pt x="44780" y="60248"/>
                    </a:cubicBezTo>
                    <a:cubicBezTo>
                      <a:pt x="45402" y="57886"/>
                      <a:pt x="45713" y="55274"/>
                      <a:pt x="45713" y="52539"/>
                    </a:cubicBezTo>
                    <a:lnTo>
                      <a:pt x="45713" y="45699"/>
                    </a:lnTo>
                    <a:lnTo>
                      <a:pt x="45464" y="45699"/>
                    </a:lnTo>
                    <a:cubicBezTo>
                      <a:pt x="43536" y="48684"/>
                      <a:pt x="40862" y="50984"/>
                      <a:pt x="37503" y="52539"/>
                    </a:cubicBezTo>
                    <a:cubicBezTo>
                      <a:pt x="34145" y="54093"/>
                      <a:pt x="30538" y="54901"/>
                      <a:pt x="26744" y="54901"/>
                    </a:cubicBezTo>
                    <a:cubicBezTo>
                      <a:pt x="22701" y="54901"/>
                      <a:pt x="19032" y="54217"/>
                      <a:pt x="15735" y="52787"/>
                    </a:cubicBezTo>
                    <a:cubicBezTo>
                      <a:pt x="12439" y="51357"/>
                      <a:pt x="9578" y="49430"/>
                      <a:pt x="7277" y="46943"/>
                    </a:cubicBezTo>
                    <a:cubicBezTo>
                      <a:pt x="4975" y="44456"/>
                      <a:pt x="3172" y="41596"/>
                      <a:pt x="1928" y="38300"/>
                    </a:cubicBezTo>
                    <a:cubicBezTo>
                      <a:pt x="684" y="35005"/>
                      <a:pt x="0" y="31399"/>
                      <a:pt x="0" y="27606"/>
                    </a:cubicBezTo>
                    <a:cubicBezTo>
                      <a:pt x="0" y="23813"/>
                      <a:pt x="622" y="20207"/>
                      <a:pt x="1928" y="16850"/>
                    </a:cubicBezTo>
                    <a:cubicBezTo>
                      <a:pt x="3234" y="13492"/>
                      <a:pt x="4975" y="10570"/>
                      <a:pt x="7277" y="8083"/>
                    </a:cubicBezTo>
                    <a:cubicBezTo>
                      <a:pt x="9578" y="5596"/>
                      <a:pt x="12377" y="3606"/>
                      <a:pt x="15673" y="2176"/>
                    </a:cubicBezTo>
                    <a:cubicBezTo>
                      <a:pt x="18969" y="746"/>
                      <a:pt x="22639" y="0"/>
                      <a:pt x="26619" y="0"/>
                    </a:cubicBezTo>
                    <a:cubicBezTo>
                      <a:pt x="30413" y="0"/>
                      <a:pt x="34083" y="808"/>
                      <a:pt x="37566" y="2487"/>
                    </a:cubicBezTo>
                    <a:cubicBezTo>
                      <a:pt x="41049" y="4104"/>
                      <a:pt x="43785" y="6653"/>
                      <a:pt x="45775" y="10010"/>
                    </a:cubicBezTo>
                    <a:lnTo>
                      <a:pt x="46024" y="10010"/>
                    </a:lnTo>
                    <a:lnTo>
                      <a:pt x="46024" y="1492"/>
                    </a:lnTo>
                    <a:lnTo>
                      <a:pt x="56224" y="1492"/>
                    </a:lnTo>
                    <a:lnTo>
                      <a:pt x="56224" y="51855"/>
                    </a:lnTo>
                    <a:cubicBezTo>
                      <a:pt x="56224" y="55710"/>
                      <a:pt x="55726" y="59440"/>
                      <a:pt x="54794" y="62984"/>
                    </a:cubicBezTo>
                    <a:cubicBezTo>
                      <a:pt x="53798" y="66528"/>
                      <a:pt x="52181" y="69637"/>
                      <a:pt x="49880" y="72373"/>
                    </a:cubicBezTo>
                    <a:cubicBezTo>
                      <a:pt x="47579" y="75108"/>
                      <a:pt x="44531" y="77285"/>
                      <a:pt x="40800" y="78901"/>
                    </a:cubicBezTo>
                    <a:cubicBezTo>
                      <a:pt x="37068" y="80518"/>
                      <a:pt x="32466" y="81388"/>
                      <a:pt x="26930" y="81388"/>
                    </a:cubicBezTo>
                    <a:cubicBezTo>
                      <a:pt x="22328" y="81388"/>
                      <a:pt x="17663" y="80518"/>
                      <a:pt x="12999" y="78839"/>
                    </a:cubicBezTo>
                    <a:cubicBezTo>
                      <a:pt x="8334" y="77160"/>
                      <a:pt x="4354" y="74798"/>
                      <a:pt x="995" y="71751"/>
                    </a:cubicBezTo>
                    <a:lnTo>
                      <a:pt x="7712" y="63606"/>
                    </a:lnTo>
                    <a:close/>
                    <a:moveTo>
                      <a:pt x="10822" y="27357"/>
                    </a:moveTo>
                    <a:cubicBezTo>
                      <a:pt x="10822" y="29844"/>
                      <a:pt x="11195" y="32145"/>
                      <a:pt x="12004" y="34383"/>
                    </a:cubicBezTo>
                    <a:cubicBezTo>
                      <a:pt x="12812" y="36622"/>
                      <a:pt x="13932" y="38611"/>
                      <a:pt x="15486" y="40290"/>
                    </a:cubicBezTo>
                    <a:cubicBezTo>
                      <a:pt x="17041" y="42031"/>
                      <a:pt x="18845" y="43399"/>
                      <a:pt x="21022" y="44456"/>
                    </a:cubicBezTo>
                    <a:cubicBezTo>
                      <a:pt x="23198" y="45513"/>
                      <a:pt x="25686" y="46010"/>
                      <a:pt x="28423" y="46010"/>
                    </a:cubicBezTo>
                    <a:cubicBezTo>
                      <a:pt x="31159" y="46010"/>
                      <a:pt x="33585" y="45513"/>
                      <a:pt x="35824" y="44580"/>
                    </a:cubicBezTo>
                    <a:cubicBezTo>
                      <a:pt x="38063" y="43585"/>
                      <a:pt x="39991" y="42280"/>
                      <a:pt x="41546" y="40601"/>
                    </a:cubicBezTo>
                    <a:cubicBezTo>
                      <a:pt x="43101" y="38922"/>
                      <a:pt x="44345" y="36932"/>
                      <a:pt x="45215" y="34694"/>
                    </a:cubicBezTo>
                    <a:cubicBezTo>
                      <a:pt x="46086" y="32456"/>
                      <a:pt x="46522" y="29969"/>
                      <a:pt x="46522" y="27357"/>
                    </a:cubicBezTo>
                    <a:cubicBezTo>
                      <a:pt x="46522" y="24746"/>
                      <a:pt x="46086" y="22445"/>
                      <a:pt x="45215" y="20207"/>
                    </a:cubicBezTo>
                    <a:cubicBezTo>
                      <a:pt x="44345" y="17969"/>
                      <a:pt x="43101" y="15979"/>
                      <a:pt x="41484" y="14300"/>
                    </a:cubicBezTo>
                    <a:cubicBezTo>
                      <a:pt x="39867" y="12622"/>
                      <a:pt x="37939" y="11192"/>
                      <a:pt x="35762" y="10197"/>
                    </a:cubicBezTo>
                    <a:cubicBezTo>
                      <a:pt x="33585" y="9202"/>
                      <a:pt x="31097" y="8705"/>
                      <a:pt x="28423" y="8705"/>
                    </a:cubicBezTo>
                    <a:cubicBezTo>
                      <a:pt x="25749" y="8705"/>
                      <a:pt x="23198" y="9202"/>
                      <a:pt x="21022" y="10197"/>
                    </a:cubicBezTo>
                    <a:cubicBezTo>
                      <a:pt x="18845" y="11192"/>
                      <a:pt x="16979" y="12560"/>
                      <a:pt x="15486" y="14238"/>
                    </a:cubicBezTo>
                    <a:cubicBezTo>
                      <a:pt x="13932" y="15917"/>
                      <a:pt x="12812" y="17907"/>
                      <a:pt x="12004" y="20145"/>
                    </a:cubicBezTo>
                    <a:cubicBezTo>
                      <a:pt x="11195" y="22383"/>
                      <a:pt x="10822" y="24808"/>
                      <a:pt x="10822" y="27357"/>
                    </a:cubicBezTo>
                    <a:close/>
                  </a:path>
                </a:pathLst>
              </a:custGeom>
              <a:solidFill>
                <a:srgbClr val="231F20"/>
              </a:solidFill>
              <a:ln w="6214" cap="flat">
                <a:noFill/>
                <a:prstDash val="solid"/>
                <a:miter/>
              </a:ln>
            </p:spPr>
            <p:txBody>
              <a:bodyPr rtlCol="0" anchor="ctr"/>
              <a:lstStyle/>
              <a:p>
                <a:endParaRPr lang="nb-NO"/>
              </a:p>
            </p:txBody>
          </p:sp>
          <p:sp>
            <p:nvSpPr>
              <p:cNvPr id="82" name="Freeform 81">
                <a:extLst>
                  <a:ext uri="{FF2B5EF4-FFF2-40B4-BE49-F238E27FC236}">
                    <a16:creationId xmlns:a16="http://schemas.microsoft.com/office/drawing/2014/main" id="{CF7E7525-E5D8-9043-FA5F-C9E1B84EEA4B}"/>
                  </a:ext>
                </a:extLst>
              </p:cNvPr>
              <p:cNvSpPr/>
              <p:nvPr/>
            </p:nvSpPr>
            <p:spPr>
              <a:xfrm>
                <a:off x="5689868" y="758297"/>
                <a:ext cx="36943" cy="85989"/>
              </a:xfrm>
              <a:custGeom>
                <a:avLst/>
                <a:gdLst>
                  <a:gd name="connsiteX0" fmla="*/ 33336 w 36943"/>
                  <a:gd name="connsiteY0" fmla="*/ 41533 h 85989"/>
                  <a:gd name="connsiteX1" fmla="*/ 21022 w 36943"/>
                  <a:gd name="connsiteY1" fmla="*/ 41533 h 85989"/>
                  <a:gd name="connsiteX2" fmla="*/ 21022 w 36943"/>
                  <a:gd name="connsiteY2" fmla="*/ 85989 h 85989"/>
                  <a:gd name="connsiteX3" fmla="*/ 10511 w 36943"/>
                  <a:gd name="connsiteY3" fmla="*/ 85989 h 85989"/>
                  <a:gd name="connsiteX4" fmla="*/ 10511 w 36943"/>
                  <a:gd name="connsiteY4" fmla="*/ 41533 h 85989"/>
                  <a:gd name="connsiteX5" fmla="*/ 0 w 36943"/>
                  <a:gd name="connsiteY5" fmla="*/ 41533 h 85989"/>
                  <a:gd name="connsiteX6" fmla="*/ 0 w 36943"/>
                  <a:gd name="connsiteY6" fmla="*/ 32891 h 85989"/>
                  <a:gd name="connsiteX7" fmla="*/ 10511 w 36943"/>
                  <a:gd name="connsiteY7" fmla="*/ 32891 h 85989"/>
                  <a:gd name="connsiteX8" fmla="*/ 10511 w 36943"/>
                  <a:gd name="connsiteY8" fmla="*/ 21824 h 85989"/>
                  <a:gd name="connsiteX9" fmla="*/ 11568 w 36943"/>
                  <a:gd name="connsiteY9" fmla="*/ 13181 h 85989"/>
                  <a:gd name="connsiteX10" fmla="*/ 15051 w 36943"/>
                  <a:gd name="connsiteY10" fmla="*/ 6280 h 85989"/>
                  <a:gd name="connsiteX11" fmla="*/ 21208 w 36943"/>
                  <a:gd name="connsiteY11" fmla="*/ 1679 h 85989"/>
                  <a:gd name="connsiteX12" fmla="*/ 30351 w 36943"/>
                  <a:gd name="connsiteY12" fmla="*/ 0 h 85989"/>
                  <a:gd name="connsiteX13" fmla="*/ 36944 w 36943"/>
                  <a:gd name="connsiteY13" fmla="*/ 808 h 85989"/>
                  <a:gd name="connsiteX14" fmla="*/ 35700 w 36943"/>
                  <a:gd name="connsiteY14" fmla="*/ 9886 h 85989"/>
                  <a:gd name="connsiteX15" fmla="*/ 33212 w 36943"/>
                  <a:gd name="connsiteY15" fmla="*/ 9326 h 85989"/>
                  <a:gd name="connsiteX16" fmla="*/ 30413 w 36943"/>
                  <a:gd name="connsiteY16" fmla="*/ 9078 h 85989"/>
                  <a:gd name="connsiteX17" fmla="*/ 25562 w 36943"/>
                  <a:gd name="connsiteY17" fmla="*/ 10135 h 85989"/>
                  <a:gd name="connsiteX18" fmla="*/ 22701 w 36943"/>
                  <a:gd name="connsiteY18" fmla="*/ 12995 h 85989"/>
                  <a:gd name="connsiteX19" fmla="*/ 21333 w 36943"/>
                  <a:gd name="connsiteY19" fmla="*/ 17098 h 85989"/>
                  <a:gd name="connsiteX20" fmla="*/ 21022 w 36943"/>
                  <a:gd name="connsiteY20" fmla="*/ 21824 h 85989"/>
                  <a:gd name="connsiteX21" fmla="*/ 21022 w 36943"/>
                  <a:gd name="connsiteY21" fmla="*/ 32891 h 85989"/>
                  <a:gd name="connsiteX22" fmla="*/ 33336 w 36943"/>
                  <a:gd name="connsiteY22" fmla="*/ 32891 h 85989"/>
                  <a:gd name="connsiteX23" fmla="*/ 33336 w 36943"/>
                  <a:gd name="connsiteY23" fmla="*/ 41533 h 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943" h="85989">
                    <a:moveTo>
                      <a:pt x="33336" y="41533"/>
                    </a:moveTo>
                    <a:lnTo>
                      <a:pt x="21022" y="41533"/>
                    </a:lnTo>
                    <a:lnTo>
                      <a:pt x="21022" y="85989"/>
                    </a:lnTo>
                    <a:lnTo>
                      <a:pt x="10511" y="85989"/>
                    </a:lnTo>
                    <a:lnTo>
                      <a:pt x="10511" y="41533"/>
                    </a:lnTo>
                    <a:lnTo>
                      <a:pt x="0" y="41533"/>
                    </a:lnTo>
                    <a:lnTo>
                      <a:pt x="0" y="32891"/>
                    </a:lnTo>
                    <a:lnTo>
                      <a:pt x="10511" y="32891"/>
                    </a:lnTo>
                    <a:lnTo>
                      <a:pt x="10511" y="21824"/>
                    </a:lnTo>
                    <a:cubicBezTo>
                      <a:pt x="10511" y="18715"/>
                      <a:pt x="10884" y="15793"/>
                      <a:pt x="11568" y="13181"/>
                    </a:cubicBezTo>
                    <a:cubicBezTo>
                      <a:pt x="12252" y="10570"/>
                      <a:pt x="13434" y="8269"/>
                      <a:pt x="15051" y="6280"/>
                    </a:cubicBezTo>
                    <a:cubicBezTo>
                      <a:pt x="16668" y="4352"/>
                      <a:pt x="18720" y="2798"/>
                      <a:pt x="21208" y="1679"/>
                    </a:cubicBezTo>
                    <a:cubicBezTo>
                      <a:pt x="23696" y="560"/>
                      <a:pt x="26744" y="0"/>
                      <a:pt x="30351" y="0"/>
                    </a:cubicBezTo>
                    <a:cubicBezTo>
                      <a:pt x="32901" y="0"/>
                      <a:pt x="35078" y="249"/>
                      <a:pt x="36944" y="808"/>
                    </a:cubicBezTo>
                    <a:lnTo>
                      <a:pt x="35700" y="9886"/>
                    </a:lnTo>
                    <a:cubicBezTo>
                      <a:pt x="34891" y="9637"/>
                      <a:pt x="34083" y="9451"/>
                      <a:pt x="33212" y="9326"/>
                    </a:cubicBezTo>
                    <a:cubicBezTo>
                      <a:pt x="32403" y="9202"/>
                      <a:pt x="31470" y="9078"/>
                      <a:pt x="30413" y="9078"/>
                    </a:cubicBezTo>
                    <a:cubicBezTo>
                      <a:pt x="28423" y="9078"/>
                      <a:pt x="26806" y="9451"/>
                      <a:pt x="25562" y="10135"/>
                    </a:cubicBezTo>
                    <a:cubicBezTo>
                      <a:pt x="24318" y="10819"/>
                      <a:pt x="23385" y="11813"/>
                      <a:pt x="22701" y="12995"/>
                    </a:cubicBezTo>
                    <a:cubicBezTo>
                      <a:pt x="22017" y="14176"/>
                      <a:pt x="21582" y="15544"/>
                      <a:pt x="21333" y="17098"/>
                    </a:cubicBezTo>
                    <a:cubicBezTo>
                      <a:pt x="21084" y="18653"/>
                      <a:pt x="21022" y="20207"/>
                      <a:pt x="21022" y="21824"/>
                    </a:cubicBezTo>
                    <a:lnTo>
                      <a:pt x="21022" y="32891"/>
                    </a:lnTo>
                    <a:lnTo>
                      <a:pt x="33336" y="32891"/>
                    </a:lnTo>
                    <a:lnTo>
                      <a:pt x="33336" y="41533"/>
                    </a:lnTo>
                    <a:close/>
                  </a:path>
                </a:pathLst>
              </a:custGeom>
              <a:solidFill>
                <a:srgbClr val="231F20"/>
              </a:solidFill>
              <a:ln w="6214" cap="flat">
                <a:noFill/>
                <a:prstDash val="solid"/>
                <a:miter/>
              </a:ln>
            </p:spPr>
            <p:txBody>
              <a:bodyPr rtlCol="0" anchor="ctr"/>
              <a:lstStyle/>
              <a:p>
                <a:endParaRPr lang="nb-NO"/>
              </a:p>
            </p:txBody>
          </p:sp>
          <p:sp>
            <p:nvSpPr>
              <p:cNvPr id="83" name="Freeform 82">
                <a:extLst>
                  <a:ext uri="{FF2B5EF4-FFF2-40B4-BE49-F238E27FC236}">
                    <a16:creationId xmlns:a16="http://schemas.microsoft.com/office/drawing/2014/main" id="{40710F44-E23C-4262-BEBF-11D4F4479D09}"/>
                  </a:ext>
                </a:extLst>
              </p:cNvPr>
              <p:cNvSpPr/>
              <p:nvPr/>
            </p:nvSpPr>
            <p:spPr>
              <a:xfrm>
                <a:off x="5729113" y="789758"/>
                <a:ext cx="47765" cy="55833"/>
              </a:xfrm>
              <a:custGeom>
                <a:avLst/>
                <a:gdLst>
                  <a:gd name="connsiteX0" fmla="*/ 36881 w 47765"/>
                  <a:gd name="connsiteY0" fmla="*/ 20145 h 55833"/>
                  <a:gd name="connsiteX1" fmla="*/ 33274 w 47765"/>
                  <a:gd name="connsiteY1" fmla="*/ 11378 h 55833"/>
                  <a:gd name="connsiteX2" fmla="*/ 23758 w 47765"/>
                  <a:gd name="connsiteY2" fmla="*/ 8518 h 55833"/>
                  <a:gd name="connsiteX3" fmla="*/ 15300 w 47765"/>
                  <a:gd name="connsiteY3" fmla="*/ 10259 h 55833"/>
                  <a:gd name="connsiteX4" fmla="*/ 8645 w 47765"/>
                  <a:gd name="connsiteY4" fmla="*/ 14674 h 55833"/>
                  <a:gd name="connsiteX5" fmla="*/ 3047 w 47765"/>
                  <a:gd name="connsiteY5" fmla="*/ 7959 h 55833"/>
                  <a:gd name="connsiteX6" fmla="*/ 12626 w 47765"/>
                  <a:gd name="connsiteY6" fmla="*/ 2114 h 55833"/>
                  <a:gd name="connsiteX7" fmla="*/ 24753 w 47765"/>
                  <a:gd name="connsiteY7" fmla="*/ 0 h 55833"/>
                  <a:gd name="connsiteX8" fmla="*/ 34642 w 47765"/>
                  <a:gd name="connsiteY8" fmla="*/ 1617 h 55833"/>
                  <a:gd name="connsiteX9" fmla="*/ 41546 w 47765"/>
                  <a:gd name="connsiteY9" fmla="*/ 6031 h 55833"/>
                  <a:gd name="connsiteX10" fmla="*/ 45589 w 47765"/>
                  <a:gd name="connsiteY10" fmla="*/ 12622 h 55833"/>
                  <a:gd name="connsiteX11" fmla="*/ 46957 w 47765"/>
                  <a:gd name="connsiteY11" fmla="*/ 20767 h 55833"/>
                  <a:gd name="connsiteX12" fmla="*/ 46957 w 47765"/>
                  <a:gd name="connsiteY12" fmla="*/ 43958 h 55833"/>
                  <a:gd name="connsiteX13" fmla="*/ 47143 w 47765"/>
                  <a:gd name="connsiteY13" fmla="*/ 49616 h 55833"/>
                  <a:gd name="connsiteX14" fmla="*/ 47765 w 47765"/>
                  <a:gd name="connsiteY14" fmla="*/ 54466 h 55833"/>
                  <a:gd name="connsiteX15" fmla="*/ 38250 w 47765"/>
                  <a:gd name="connsiteY15" fmla="*/ 54466 h 55833"/>
                  <a:gd name="connsiteX16" fmla="*/ 37379 w 47765"/>
                  <a:gd name="connsiteY16" fmla="*/ 46881 h 55833"/>
                  <a:gd name="connsiteX17" fmla="*/ 37068 w 47765"/>
                  <a:gd name="connsiteY17" fmla="*/ 46881 h 55833"/>
                  <a:gd name="connsiteX18" fmla="*/ 29729 w 47765"/>
                  <a:gd name="connsiteY18" fmla="*/ 53471 h 55833"/>
                  <a:gd name="connsiteX19" fmla="*/ 19280 w 47765"/>
                  <a:gd name="connsiteY19" fmla="*/ 55834 h 55833"/>
                  <a:gd name="connsiteX20" fmla="*/ 12750 w 47765"/>
                  <a:gd name="connsiteY20" fmla="*/ 55026 h 55833"/>
                  <a:gd name="connsiteX21" fmla="*/ 6530 w 47765"/>
                  <a:gd name="connsiteY21" fmla="*/ 52290 h 55833"/>
                  <a:gd name="connsiteX22" fmla="*/ 1866 w 47765"/>
                  <a:gd name="connsiteY22" fmla="*/ 47254 h 55833"/>
                  <a:gd name="connsiteX23" fmla="*/ 0 w 47765"/>
                  <a:gd name="connsiteY23" fmla="*/ 39544 h 55833"/>
                  <a:gd name="connsiteX24" fmla="*/ 3234 w 47765"/>
                  <a:gd name="connsiteY24" fmla="*/ 29969 h 55833"/>
                  <a:gd name="connsiteX25" fmla="*/ 11755 w 47765"/>
                  <a:gd name="connsiteY25" fmla="*/ 24622 h 55833"/>
                  <a:gd name="connsiteX26" fmla="*/ 23634 w 47765"/>
                  <a:gd name="connsiteY26" fmla="*/ 22197 h 55833"/>
                  <a:gd name="connsiteX27" fmla="*/ 36944 w 47765"/>
                  <a:gd name="connsiteY27" fmla="*/ 21637 h 55833"/>
                  <a:gd name="connsiteX28" fmla="*/ 36944 w 47765"/>
                  <a:gd name="connsiteY28" fmla="*/ 20207 h 55833"/>
                  <a:gd name="connsiteX29" fmla="*/ 34331 w 47765"/>
                  <a:gd name="connsiteY29" fmla="*/ 29161 h 55833"/>
                  <a:gd name="connsiteX30" fmla="*/ 26246 w 47765"/>
                  <a:gd name="connsiteY30" fmla="*/ 29471 h 55833"/>
                  <a:gd name="connsiteX31" fmla="*/ 18658 w 47765"/>
                  <a:gd name="connsiteY31" fmla="*/ 30839 h 55833"/>
                  <a:gd name="connsiteX32" fmla="*/ 12999 w 47765"/>
                  <a:gd name="connsiteY32" fmla="*/ 33886 h 55833"/>
                  <a:gd name="connsiteX33" fmla="*/ 10760 w 47765"/>
                  <a:gd name="connsiteY33" fmla="*/ 39233 h 55833"/>
                  <a:gd name="connsiteX34" fmla="*/ 11693 w 47765"/>
                  <a:gd name="connsiteY34" fmla="*/ 43150 h 55833"/>
                  <a:gd name="connsiteX35" fmla="*/ 14242 w 47765"/>
                  <a:gd name="connsiteY35" fmla="*/ 45699 h 55833"/>
                  <a:gd name="connsiteX36" fmla="*/ 17725 w 47765"/>
                  <a:gd name="connsiteY36" fmla="*/ 47129 h 55833"/>
                  <a:gd name="connsiteX37" fmla="*/ 21644 w 47765"/>
                  <a:gd name="connsiteY37" fmla="*/ 47502 h 55833"/>
                  <a:gd name="connsiteX38" fmla="*/ 33025 w 47765"/>
                  <a:gd name="connsiteY38" fmla="*/ 43088 h 55833"/>
                  <a:gd name="connsiteX39" fmla="*/ 37006 w 47765"/>
                  <a:gd name="connsiteY39" fmla="*/ 31958 h 55833"/>
                  <a:gd name="connsiteX40" fmla="*/ 37006 w 47765"/>
                  <a:gd name="connsiteY40" fmla="*/ 29161 h 55833"/>
                  <a:gd name="connsiteX41" fmla="*/ 34456 w 47765"/>
                  <a:gd name="connsiteY41" fmla="*/ 29161 h 5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765" h="55833">
                    <a:moveTo>
                      <a:pt x="36881" y="20145"/>
                    </a:moveTo>
                    <a:cubicBezTo>
                      <a:pt x="36881" y="16166"/>
                      <a:pt x="35700" y="13243"/>
                      <a:pt x="33274" y="11378"/>
                    </a:cubicBezTo>
                    <a:cubicBezTo>
                      <a:pt x="30911" y="9451"/>
                      <a:pt x="27739" y="8518"/>
                      <a:pt x="23758" y="8518"/>
                    </a:cubicBezTo>
                    <a:cubicBezTo>
                      <a:pt x="20773" y="8518"/>
                      <a:pt x="17974" y="9078"/>
                      <a:pt x="15300" y="10259"/>
                    </a:cubicBezTo>
                    <a:cubicBezTo>
                      <a:pt x="12626" y="11440"/>
                      <a:pt x="10449" y="12870"/>
                      <a:pt x="8645" y="14674"/>
                    </a:cubicBezTo>
                    <a:lnTo>
                      <a:pt x="3047" y="7959"/>
                    </a:lnTo>
                    <a:cubicBezTo>
                      <a:pt x="5660" y="5472"/>
                      <a:pt x="8832" y="3544"/>
                      <a:pt x="12626" y="2114"/>
                    </a:cubicBezTo>
                    <a:cubicBezTo>
                      <a:pt x="16419" y="684"/>
                      <a:pt x="20462" y="0"/>
                      <a:pt x="24753" y="0"/>
                    </a:cubicBezTo>
                    <a:cubicBezTo>
                      <a:pt x="28547" y="0"/>
                      <a:pt x="31844" y="560"/>
                      <a:pt x="34642" y="1617"/>
                    </a:cubicBezTo>
                    <a:cubicBezTo>
                      <a:pt x="37441" y="2674"/>
                      <a:pt x="39742" y="4166"/>
                      <a:pt x="41546" y="6031"/>
                    </a:cubicBezTo>
                    <a:cubicBezTo>
                      <a:pt x="43350" y="7896"/>
                      <a:pt x="44656" y="10073"/>
                      <a:pt x="45589" y="12622"/>
                    </a:cubicBezTo>
                    <a:cubicBezTo>
                      <a:pt x="46459" y="15171"/>
                      <a:pt x="46957" y="17907"/>
                      <a:pt x="46957" y="20767"/>
                    </a:cubicBezTo>
                    <a:lnTo>
                      <a:pt x="46957" y="43958"/>
                    </a:lnTo>
                    <a:cubicBezTo>
                      <a:pt x="46957" y="45762"/>
                      <a:pt x="46957" y="47627"/>
                      <a:pt x="47143" y="49616"/>
                    </a:cubicBezTo>
                    <a:cubicBezTo>
                      <a:pt x="47268" y="51606"/>
                      <a:pt x="47455" y="53223"/>
                      <a:pt x="47765" y="54466"/>
                    </a:cubicBezTo>
                    <a:lnTo>
                      <a:pt x="38250" y="54466"/>
                    </a:lnTo>
                    <a:cubicBezTo>
                      <a:pt x="37628" y="51917"/>
                      <a:pt x="37379" y="49368"/>
                      <a:pt x="37379" y="46881"/>
                    </a:cubicBezTo>
                    <a:lnTo>
                      <a:pt x="37068" y="46881"/>
                    </a:lnTo>
                    <a:cubicBezTo>
                      <a:pt x="35140" y="49741"/>
                      <a:pt x="32652" y="51917"/>
                      <a:pt x="29729" y="53471"/>
                    </a:cubicBezTo>
                    <a:cubicBezTo>
                      <a:pt x="26806" y="55026"/>
                      <a:pt x="23261" y="55834"/>
                      <a:pt x="19280" y="55834"/>
                    </a:cubicBezTo>
                    <a:cubicBezTo>
                      <a:pt x="17166" y="55834"/>
                      <a:pt x="14989" y="55585"/>
                      <a:pt x="12750" y="55026"/>
                    </a:cubicBezTo>
                    <a:cubicBezTo>
                      <a:pt x="10511" y="54466"/>
                      <a:pt x="8396" y="53533"/>
                      <a:pt x="6530" y="52290"/>
                    </a:cubicBezTo>
                    <a:cubicBezTo>
                      <a:pt x="4665" y="51046"/>
                      <a:pt x="3110" y="49368"/>
                      <a:pt x="1866" y="47254"/>
                    </a:cubicBezTo>
                    <a:cubicBezTo>
                      <a:pt x="622" y="45140"/>
                      <a:pt x="0" y="42590"/>
                      <a:pt x="0" y="39544"/>
                    </a:cubicBezTo>
                    <a:cubicBezTo>
                      <a:pt x="0" y="35502"/>
                      <a:pt x="1057" y="32331"/>
                      <a:pt x="3234" y="29969"/>
                    </a:cubicBezTo>
                    <a:cubicBezTo>
                      <a:pt x="5411" y="27606"/>
                      <a:pt x="8210" y="25803"/>
                      <a:pt x="11755" y="24622"/>
                    </a:cubicBezTo>
                    <a:cubicBezTo>
                      <a:pt x="15238" y="23378"/>
                      <a:pt x="19218" y="22570"/>
                      <a:pt x="23634" y="22197"/>
                    </a:cubicBezTo>
                    <a:cubicBezTo>
                      <a:pt x="28050" y="21824"/>
                      <a:pt x="32466" y="21637"/>
                      <a:pt x="36944" y="21637"/>
                    </a:cubicBezTo>
                    <a:lnTo>
                      <a:pt x="36944" y="20207"/>
                    </a:lnTo>
                    <a:close/>
                    <a:moveTo>
                      <a:pt x="34331" y="29161"/>
                    </a:moveTo>
                    <a:cubicBezTo>
                      <a:pt x="31719" y="29161"/>
                      <a:pt x="29045" y="29285"/>
                      <a:pt x="26246" y="29471"/>
                    </a:cubicBezTo>
                    <a:cubicBezTo>
                      <a:pt x="23447" y="29658"/>
                      <a:pt x="20897" y="30155"/>
                      <a:pt x="18658" y="30839"/>
                    </a:cubicBezTo>
                    <a:cubicBezTo>
                      <a:pt x="16357" y="31523"/>
                      <a:pt x="14491" y="32518"/>
                      <a:pt x="12999" y="33886"/>
                    </a:cubicBezTo>
                    <a:cubicBezTo>
                      <a:pt x="11506" y="35254"/>
                      <a:pt x="10760" y="36995"/>
                      <a:pt x="10760" y="39233"/>
                    </a:cubicBezTo>
                    <a:cubicBezTo>
                      <a:pt x="10760" y="40787"/>
                      <a:pt x="11071" y="42093"/>
                      <a:pt x="11693" y="43150"/>
                    </a:cubicBezTo>
                    <a:cubicBezTo>
                      <a:pt x="12314" y="44207"/>
                      <a:pt x="13185" y="45078"/>
                      <a:pt x="14242" y="45699"/>
                    </a:cubicBezTo>
                    <a:cubicBezTo>
                      <a:pt x="15300" y="46383"/>
                      <a:pt x="16419" y="46818"/>
                      <a:pt x="17725" y="47129"/>
                    </a:cubicBezTo>
                    <a:cubicBezTo>
                      <a:pt x="19032" y="47440"/>
                      <a:pt x="20275" y="47502"/>
                      <a:pt x="21644" y="47502"/>
                    </a:cubicBezTo>
                    <a:cubicBezTo>
                      <a:pt x="26557" y="47502"/>
                      <a:pt x="30351" y="46010"/>
                      <a:pt x="33025" y="43088"/>
                    </a:cubicBezTo>
                    <a:cubicBezTo>
                      <a:pt x="35700" y="40166"/>
                      <a:pt x="37006" y="36435"/>
                      <a:pt x="37006" y="31958"/>
                    </a:cubicBezTo>
                    <a:lnTo>
                      <a:pt x="37006" y="29161"/>
                    </a:lnTo>
                    <a:lnTo>
                      <a:pt x="34456" y="29161"/>
                    </a:lnTo>
                    <a:close/>
                  </a:path>
                </a:pathLst>
              </a:custGeom>
              <a:solidFill>
                <a:srgbClr val="231F20"/>
              </a:solidFill>
              <a:ln w="6214" cap="flat">
                <a:noFill/>
                <a:prstDash val="solid"/>
                <a:miter/>
              </a:ln>
            </p:spPr>
            <p:txBody>
              <a:bodyPr rtlCol="0" anchor="ctr"/>
              <a:lstStyle/>
              <a:p>
                <a:endParaRPr lang="nb-NO"/>
              </a:p>
            </p:txBody>
          </p:sp>
          <p:sp>
            <p:nvSpPr>
              <p:cNvPr id="84" name="Freeform 83">
                <a:extLst>
                  <a:ext uri="{FF2B5EF4-FFF2-40B4-BE49-F238E27FC236}">
                    <a16:creationId xmlns:a16="http://schemas.microsoft.com/office/drawing/2014/main" id="{B8CB9348-F57E-6B51-A6B7-CD98A286C0D9}"/>
                  </a:ext>
                </a:extLst>
              </p:cNvPr>
              <p:cNvSpPr/>
              <p:nvPr/>
            </p:nvSpPr>
            <p:spPr>
              <a:xfrm>
                <a:off x="5793173" y="789695"/>
                <a:ext cx="47765" cy="54528"/>
              </a:xfrm>
              <a:custGeom>
                <a:avLst/>
                <a:gdLst>
                  <a:gd name="connsiteX0" fmla="*/ 10013 w 47765"/>
                  <a:gd name="connsiteY0" fmla="*/ 1492 h 54528"/>
                  <a:gd name="connsiteX1" fmla="*/ 10324 w 47765"/>
                  <a:gd name="connsiteY1" fmla="*/ 6031 h 54528"/>
                  <a:gd name="connsiteX2" fmla="*/ 10449 w 47765"/>
                  <a:gd name="connsiteY2" fmla="*/ 10197 h 54528"/>
                  <a:gd name="connsiteX3" fmla="*/ 10760 w 47765"/>
                  <a:gd name="connsiteY3" fmla="*/ 10197 h 54528"/>
                  <a:gd name="connsiteX4" fmla="*/ 13496 w 47765"/>
                  <a:gd name="connsiteY4" fmla="*/ 6218 h 54528"/>
                  <a:gd name="connsiteX5" fmla="*/ 17477 w 47765"/>
                  <a:gd name="connsiteY5" fmla="*/ 2984 h 54528"/>
                  <a:gd name="connsiteX6" fmla="*/ 22390 w 47765"/>
                  <a:gd name="connsiteY6" fmla="*/ 808 h 54528"/>
                  <a:gd name="connsiteX7" fmla="*/ 27988 w 47765"/>
                  <a:gd name="connsiteY7" fmla="*/ 0 h 54528"/>
                  <a:gd name="connsiteX8" fmla="*/ 36819 w 47765"/>
                  <a:gd name="connsiteY8" fmla="*/ 1741 h 54528"/>
                  <a:gd name="connsiteX9" fmla="*/ 42977 w 47765"/>
                  <a:gd name="connsiteY9" fmla="*/ 6404 h 54528"/>
                  <a:gd name="connsiteX10" fmla="*/ 46584 w 47765"/>
                  <a:gd name="connsiteY10" fmla="*/ 13243 h 54528"/>
                  <a:gd name="connsiteX11" fmla="*/ 47765 w 47765"/>
                  <a:gd name="connsiteY11" fmla="*/ 21637 h 54528"/>
                  <a:gd name="connsiteX12" fmla="*/ 47765 w 47765"/>
                  <a:gd name="connsiteY12" fmla="*/ 54528 h 54528"/>
                  <a:gd name="connsiteX13" fmla="*/ 37255 w 47765"/>
                  <a:gd name="connsiteY13" fmla="*/ 54528 h 54528"/>
                  <a:gd name="connsiteX14" fmla="*/ 37255 w 47765"/>
                  <a:gd name="connsiteY14" fmla="*/ 25119 h 54528"/>
                  <a:gd name="connsiteX15" fmla="*/ 36757 w 47765"/>
                  <a:gd name="connsiteY15" fmla="*/ 18964 h 54528"/>
                  <a:gd name="connsiteX16" fmla="*/ 34891 w 47765"/>
                  <a:gd name="connsiteY16" fmla="*/ 13803 h 54528"/>
                  <a:gd name="connsiteX17" fmla="*/ 31222 w 47765"/>
                  <a:gd name="connsiteY17" fmla="*/ 10197 h 54528"/>
                  <a:gd name="connsiteX18" fmla="*/ 25189 w 47765"/>
                  <a:gd name="connsiteY18" fmla="*/ 8829 h 54528"/>
                  <a:gd name="connsiteX19" fmla="*/ 14927 w 47765"/>
                  <a:gd name="connsiteY19" fmla="*/ 13554 h 54528"/>
                  <a:gd name="connsiteX20" fmla="*/ 10946 w 47765"/>
                  <a:gd name="connsiteY20" fmla="*/ 26238 h 54528"/>
                  <a:gd name="connsiteX21" fmla="*/ 10946 w 47765"/>
                  <a:gd name="connsiteY21" fmla="*/ 54466 h 54528"/>
                  <a:gd name="connsiteX22" fmla="*/ 435 w 47765"/>
                  <a:gd name="connsiteY22" fmla="*/ 54466 h 54528"/>
                  <a:gd name="connsiteX23" fmla="*/ 435 w 47765"/>
                  <a:gd name="connsiteY23" fmla="*/ 12808 h 54528"/>
                  <a:gd name="connsiteX24" fmla="*/ 311 w 47765"/>
                  <a:gd name="connsiteY24" fmla="*/ 7337 h 54528"/>
                  <a:gd name="connsiteX25" fmla="*/ 0 w 47765"/>
                  <a:gd name="connsiteY25" fmla="*/ 1430 h 54528"/>
                  <a:gd name="connsiteX26" fmla="*/ 9951 w 47765"/>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765" h="54528">
                    <a:moveTo>
                      <a:pt x="10013" y="1492"/>
                    </a:moveTo>
                    <a:cubicBezTo>
                      <a:pt x="10138" y="2860"/>
                      <a:pt x="10262" y="4352"/>
                      <a:pt x="10324" y="6031"/>
                    </a:cubicBezTo>
                    <a:cubicBezTo>
                      <a:pt x="10387" y="7710"/>
                      <a:pt x="10449" y="9140"/>
                      <a:pt x="10449" y="10197"/>
                    </a:cubicBezTo>
                    <a:lnTo>
                      <a:pt x="10760" y="10197"/>
                    </a:lnTo>
                    <a:cubicBezTo>
                      <a:pt x="11444" y="8767"/>
                      <a:pt x="12315" y="7461"/>
                      <a:pt x="13496" y="6218"/>
                    </a:cubicBezTo>
                    <a:cubicBezTo>
                      <a:pt x="14678" y="4974"/>
                      <a:pt x="15984" y="3917"/>
                      <a:pt x="17477" y="2984"/>
                    </a:cubicBezTo>
                    <a:cubicBezTo>
                      <a:pt x="18969" y="2052"/>
                      <a:pt x="20586" y="1306"/>
                      <a:pt x="22390" y="808"/>
                    </a:cubicBezTo>
                    <a:cubicBezTo>
                      <a:pt x="24194" y="311"/>
                      <a:pt x="26060" y="0"/>
                      <a:pt x="27988" y="0"/>
                    </a:cubicBezTo>
                    <a:cubicBezTo>
                      <a:pt x="31408" y="0"/>
                      <a:pt x="34394" y="560"/>
                      <a:pt x="36819" y="1741"/>
                    </a:cubicBezTo>
                    <a:cubicBezTo>
                      <a:pt x="39307" y="2922"/>
                      <a:pt x="41359" y="4477"/>
                      <a:pt x="42977" y="6404"/>
                    </a:cubicBezTo>
                    <a:cubicBezTo>
                      <a:pt x="44594" y="8332"/>
                      <a:pt x="45837" y="10632"/>
                      <a:pt x="46584" y="13243"/>
                    </a:cubicBezTo>
                    <a:cubicBezTo>
                      <a:pt x="47330" y="15855"/>
                      <a:pt x="47765" y="18653"/>
                      <a:pt x="47765" y="21637"/>
                    </a:cubicBezTo>
                    <a:lnTo>
                      <a:pt x="47765" y="54528"/>
                    </a:lnTo>
                    <a:lnTo>
                      <a:pt x="37255" y="54528"/>
                    </a:lnTo>
                    <a:lnTo>
                      <a:pt x="37255" y="25119"/>
                    </a:lnTo>
                    <a:cubicBezTo>
                      <a:pt x="37255" y="22943"/>
                      <a:pt x="37068" y="20891"/>
                      <a:pt x="36757" y="18964"/>
                    </a:cubicBezTo>
                    <a:cubicBezTo>
                      <a:pt x="36446" y="17036"/>
                      <a:pt x="35824" y="15295"/>
                      <a:pt x="34891" y="13803"/>
                    </a:cubicBezTo>
                    <a:cubicBezTo>
                      <a:pt x="34021" y="12311"/>
                      <a:pt x="32777" y="11129"/>
                      <a:pt x="31222" y="10197"/>
                    </a:cubicBezTo>
                    <a:cubicBezTo>
                      <a:pt x="29667" y="9326"/>
                      <a:pt x="27614" y="8829"/>
                      <a:pt x="25189" y="8829"/>
                    </a:cubicBezTo>
                    <a:cubicBezTo>
                      <a:pt x="21022" y="8829"/>
                      <a:pt x="17601" y="10383"/>
                      <a:pt x="14927" y="13554"/>
                    </a:cubicBezTo>
                    <a:cubicBezTo>
                      <a:pt x="12252" y="16725"/>
                      <a:pt x="10946" y="20953"/>
                      <a:pt x="10946" y="26238"/>
                    </a:cubicBezTo>
                    <a:lnTo>
                      <a:pt x="10946" y="54466"/>
                    </a:lnTo>
                    <a:lnTo>
                      <a:pt x="435" y="54466"/>
                    </a:lnTo>
                    <a:lnTo>
                      <a:pt x="435" y="12808"/>
                    </a:lnTo>
                    <a:cubicBezTo>
                      <a:pt x="435" y="11378"/>
                      <a:pt x="435" y="9575"/>
                      <a:pt x="311" y="7337"/>
                    </a:cubicBezTo>
                    <a:cubicBezTo>
                      <a:pt x="249" y="5098"/>
                      <a:pt x="124" y="3109"/>
                      <a:pt x="0" y="1430"/>
                    </a:cubicBezTo>
                    <a:lnTo>
                      <a:pt x="9951" y="1430"/>
                    </a:lnTo>
                    <a:close/>
                  </a:path>
                </a:pathLst>
              </a:custGeom>
              <a:solidFill>
                <a:srgbClr val="231F20"/>
              </a:solidFill>
              <a:ln w="6214" cap="flat">
                <a:noFill/>
                <a:prstDash val="solid"/>
                <a:miter/>
              </a:ln>
            </p:spPr>
            <p:txBody>
              <a:bodyPr rtlCol="0" anchor="ctr"/>
              <a:lstStyle/>
              <a:p>
                <a:endParaRPr lang="nb-NO"/>
              </a:p>
            </p:txBody>
          </p:sp>
          <p:sp>
            <p:nvSpPr>
              <p:cNvPr id="85" name="Freeform 84">
                <a:extLst>
                  <a:ext uri="{FF2B5EF4-FFF2-40B4-BE49-F238E27FC236}">
                    <a16:creationId xmlns:a16="http://schemas.microsoft.com/office/drawing/2014/main" id="{954B4C4F-5E8C-459E-61D8-323F96BF8A53}"/>
                  </a:ext>
                </a:extLst>
              </p:cNvPr>
              <p:cNvSpPr/>
              <p:nvPr/>
            </p:nvSpPr>
            <p:spPr>
              <a:xfrm>
                <a:off x="5855243" y="789820"/>
                <a:ext cx="56223" cy="81388"/>
              </a:xfrm>
              <a:custGeom>
                <a:avLst/>
                <a:gdLst>
                  <a:gd name="connsiteX0" fmla="*/ 7712 w 56223"/>
                  <a:gd name="connsiteY0" fmla="*/ 63482 h 81388"/>
                  <a:gd name="connsiteX1" fmla="*/ 16357 w 56223"/>
                  <a:gd name="connsiteY1" fmla="*/ 69761 h 81388"/>
                  <a:gd name="connsiteX2" fmla="*/ 27055 w 56223"/>
                  <a:gd name="connsiteY2" fmla="*/ 72124 h 81388"/>
                  <a:gd name="connsiteX3" fmla="*/ 35886 w 56223"/>
                  <a:gd name="connsiteY3" fmla="*/ 70632 h 81388"/>
                  <a:gd name="connsiteX4" fmla="*/ 41670 w 56223"/>
                  <a:gd name="connsiteY4" fmla="*/ 66466 h 81388"/>
                  <a:gd name="connsiteX5" fmla="*/ 44780 w 56223"/>
                  <a:gd name="connsiteY5" fmla="*/ 60248 h 81388"/>
                  <a:gd name="connsiteX6" fmla="*/ 45713 w 56223"/>
                  <a:gd name="connsiteY6" fmla="*/ 52539 h 81388"/>
                  <a:gd name="connsiteX7" fmla="*/ 45713 w 56223"/>
                  <a:gd name="connsiteY7" fmla="*/ 45699 h 81388"/>
                  <a:gd name="connsiteX8" fmla="*/ 45464 w 56223"/>
                  <a:gd name="connsiteY8" fmla="*/ 45699 h 81388"/>
                  <a:gd name="connsiteX9" fmla="*/ 37503 w 56223"/>
                  <a:gd name="connsiteY9" fmla="*/ 52539 h 81388"/>
                  <a:gd name="connsiteX10" fmla="*/ 26744 w 56223"/>
                  <a:gd name="connsiteY10" fmla="*/ 54901 h 81388"/>
                  <a:gd name="connsiteX11" fmla="*/ 15735 w 56223"/>
                  <a:gd name="connsiteY11" fmla="*/ 52787 h 81388"/>
                  <a:gd name="connsiteX12" fmla="*/ 7277 w 56223"/>
                  <a:gd name="connsiteY12" fmla="*/ 46943 h 81388"/>
                  <a:gd name="connsiteX13" fmla="*/ 1928 w 56223"/>
                  <a:gd name="connsiteY13" fmla="*/ 38300 h 81388"/>
                  <a:gd name="connsiteX14" fmla="*/ 0 w 56223"/>
                  <a:gd name="connsiteY14" fmla="*/ 27606 h 81388"/>
                  <a:gd name="connsiteX15" fmla="*/ 1928 w 56223"/>
                  <a:gd name="connsiteY15" fmla="*/ 16850 h 81388"/>
                  <a:gd name="connsiteX16" fmla="*/ 7277 w 56223"/>
                  <a:gd name="connsiteY16" fmla="*/ 8083 h 81388"/>
                  <a:gd name="connsiteX17" fmla="*/ 15673 w 56223"/>
                  <a:gd name="connsiteY17" fmla="*/ 2176 h 81388"/>
                  <a:gd name="connsiteX18" fmla="*/ 26619 w 56223"/>
                  <a:gd name="connsiteY18" fmla="*/ 0 h 81388"/>
                  <a:gd name="connsiteX19" fmla="*/ 37565 w 56223"/>
                  <a:gd name="connsiteY19" fmla="*/ 2487 h 81388"/>
                  <a:gd name="connsiteX20" fmla="*/ 45775 w 56223"/>
                  <a:gd name="connsiteY20" fmla="*/ 10010 h 81388"/>
                  <a:gd name="connsiteX21" fmla="*/ 46024 w 56223"/>
                  <a:gd name="connsiteY21" fmla="*/ 10010 h 81388"/>
                  <a:gd name="connsiteX22" fmla="*/ 46024 w 56223"/>
                  <a:gd name="connsiteY22" fmla="*/ 1492 h 81388"/>
                  <a:gd name="connsiteX23" fmla="*/ 56224 w 56223"/>
                  <a:gd name="connsiteY23" fmla="*/ 1492 h 81388"/>
                  <a:gd name="connsiteX24" fmla="*/ 56224 w 56223"/>
                  <a:gd name="connsiteY24" fmla="*/ 51855 h 81388"/>
                  <a:gd name="connsiteX25" fmla="*/ 54794 w 56223"/>
                  <a:gd name="connsiteY25" fmla="*/ 62984 h 81388"/>
                  <a:gd name="connsiteX26" fmla="*/ 49880 w 56223"/>
                  <a:gd name="connsiteY26" fmla="*/ 72373 h 81388"/>
                  <a:gd name="connsiteX27" fmla="*/ 40800 w 56223"/>
                  <a:gd name="connsiteY27" fmla="*/ 78901 h 81388"/>
                  <a:gd name="connsiteX28" fmla="*/ 26930 w 56223"/>
                  <a:gd name="connsiteY28" fmla="*/ 81388 h 81388"/>
                  <a:gd name="connsiteX29" fmla="*/ 12999 w 56223"/>
                  <a:gd name="connsiteY29" fmla="*/ 78839 h 81388"/>
                  <a:gd name="connsiteX30" fmla="*/ 995 w 56223"/>
                  <a:gd name="connsiteY30" fmla="*/ 71751 h 81388"/>
                  <a:gd name="connsiteX31" fmla="*/ 7712 w 56223"/>
                  <a:gd name="connsiteY31" fmla="*/ 63606 h 81388"/>
                  <a:gd name="connsiteX32" fmla="*/ 10822 w 56223"/>
                  <a:gd name="connsiteY32" fmla="*/ 27357 h 81388"/>
                  <a:gd name="connsiteX33" fmla="*/ 12004 w 56223"/>
                  <a:gd name="connsiteY33" fmla="*/ 34383 h 81388"/>
                  <a:gd name="connsiteX34" fmla="*/ 15486 w 56223"/>
                  <a:gd name="connsiteY34" fmla="*/ 40290 h 81388"/>
                  <a:gd name="connsiteX35" fmla="*/ 21022 w 56223"/>
                  <a:gd name="connsiteY35" fmla="*/ 44456 h 81388"/>
                  <a:gd name="connsiteX36" fmla="*/ 28423 w 56223"/>
                  <a:gd name="connsiteY36" fmla="*/ 46010 h 81388"/>
                  <a:gd name="connsiteX37" fmla="*/ 35824 w 56223"/>
                  <a:gd name="connsiteY37" fmla="*/ 44580 h 81388"/>
                  <a:gd name="connsiteX38" fmla="*/ 41546 w 56223"/>
                  <a:gd name="connsiteY38" fmla="*/ 40601 h 81388"/>
                  <a:gd name="connsiteX39" fmla="*/ 45215 w 56223"/>
                  <a:gd name="connsiteY39" fmla="*/ 34694 h 81388"/>
                  <a:gd name="connsiteX40" fmla="*/ 46522 w 56223"/>
                  <a:gd name="connsiteY40" fmla="*/ 27357 h 81388"/>
                  <a:gd name="connsiteX41" fmla="*/ 45215 w 56223"/>
                  <a:gd name="connsiteY41" fmla="*/ 20207 h 81388"/>
                  <a:gd name="connsiteX42" fmla="*/ 41484 w 56223"/>
                  <a:gd name="connsiteY42" fmla="*/ 14300 h 81388"/>
                  <a:gd name="connsiteX43" fmla="*/ 35762 w 56223"/>
                  <a:gd name="connsiteY43" fmla="*/ 10197 h 81388"/>
                  <a:gd name="connsiteX44" fmla="*/ 28423 w 56223"/>
                  <a:gd name="connsiteY44" fmla="*/ 8705 h 81388"/>
                  <a:gd name="connsiteX45" fmla="*/ 21022 w 56223"/>
                  <a:gd name="connsiteY45" fmla="*/ 10197 h 81388"/>
                  <a:gd name="connsiteX46" fmla="*/ 15486 w 56223"/>
                  <a:gd name="connsiteY46" fmla="*/ 14238 h 81388"/>
                  <a:gd name="connsiteX47" fmla="*/ 12004 w 56223"/>
                  <a:gd name="connsiteY47" fmla="*/ 20145 h 81388"/>
                  <a:gd name="connsiteX48" fmla="*/ 10822 w 56223"/>
                  <a:gd name="connsiteY48" fmla="*/ 27357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223" h="81388">
                    <a:moveTo>
                      <a:pt x="7712" y="63482"/>
                    </a:moveTo>
                    <a:cubicBezTo>
                      <a:pt x="10013" y="66093"/>
                      <a:pt x="12936" y="68207"/>
                      <a:pt x="16357" y="69761"/>
                    </a:cubicBezTo>
                    <a:cubicBezTo>
                      <a:pt x="19840" y="71316"/>
                      <a:pt x="23385" y="72124"/>
                      <a:pt x="27055" y="72124"/>
                    </a:cubicBezTo>
                    <a:cubicBezTo>
                      <a:pt x="30724" y="72124"/>
                      <a:pt x="33523" y="71627"/>
                      <a:pt x="35886" y="70632"/>
                    </a:cubicBezTo>
                    <a:cubicBezTo>
                      <a:pt x="38250" y="69637"/>
                      <a:pt x="40178" y="68269"/>
                      <a:pt x="41670" y="66466"/>
                    </a:cubicBezTo>
                    <a:cubicBezTo>
                      <a:pt x="43101" y="64725"/>
                      <a:pt x="44158" y="62673"/>
                      <a:pt x="44780" y="60248"/>
                    </a:cubicBezTo>
                    <a:cubicBezTo>
                      <a:pt x="45402" y="57886"/>
                      <a:pt x="45713" y="55274"/>
                      <a:pt x="45713" y="52539"/>
                    </a:cubicBezTo>
                    <a:lnTo>
                      <a:pt x="45713" y="45699"/>
                    </a:lnTo>
                    <a:lnTo>
                      <a:pt x="45464" y="45699"/>
                    </a:lnTo>
                    <a:cubicBezTo>
                      <a:pt x="43536" y="48684"/>
                      <a:pt x="40862" y="50984"/>
                      <a:pt x="37503" y="52539"/>
                    </a:cubicBezTo>
                    <a:cubicBezTo>
                      <a:pt x="34145" y="54093"/>
                      <a:pt x="30538" y="54901"/>
                      <a:pt x="26744" y="54901"/>
                    </a:cubicBezTo>
                    <a:cubicBezTo>
                      <a:pt x="22701" y="54901"/>
                      <a:pt x="19032" y="54217"/>
                      <a:pt x="15735" y="52787"/>
                    </a:cubicBezTo>
                    <a:cubicBezTo>
                      <a:pt x="12439" y="51357"/>
                      <a:pt x="9578" y="49430"/>
                      <a:pt x="7277" y="46943"/>
                    </a:cubicBezTo>
                    <a:cubicBezTo>
                      <a:pt x="4975" y="44456"/>
                      <a:pt x="3172" y="41596"/>
                      <a:pt x="1928" y="38300"/>
                    </a:cubicBezTo>
                    <a:cubicBezTo>
                      <a:pt x="684" y="35005"/>
                      <a:pt x="0" y="31399"/>
                      <a:pt x="0" y="27606"/>
                    </a:cubicBezTo>
                    <a:cubicBezTo>
                      <a:pt x="0" y="23813"/>
                      <a:pt x="622" y="20207"/>
                      <a:pt x="1928" y="16850"/>
                    </a:cubicBezTo>
                    <a:cubicBezTo>
                      <a:pt x="3234" y="13492"/>
                      <a:pt x="4975" y="10570"/>
                      <a:pt x="7277" y="8083"/>
                    </a:cubicBezTo>
                    <a:cubicBezTo>
                      <a:pt x="9578" y="5596"/>
                      <a:pt x="12377" y="3606"/>
                      <a:pt x="15673" y="2176"/>
                    </a:cubicBezTo>
                    <a:cubicBezTo>
                      <a:pt x="18969" y="746"/>
                      <a:pt x="22639" y="0"/>
                      <a:pt x="26619" y="0"/>
                    </a:cubicBezTo>
                    <a:cubicBezTo>
                      <a:pt x="30413" y="0"/>
                      <a:pt x="34083" y="808"/>
                      <a:pt x="37565" y="2487"/>
                    </a:cubicBezTo>
                    <a:cubicBezTo>
                      <a:pt x="41049" y="4104"/>
                      <a:pt x="43785" y="6653"/>
                      <a:pt x="45775" y="10010"/>
                    </a:cubicBezTo>
                    <a:lnTo>
                      <a:pt x="46024" y="10010"/>
                    </a:lnTo>
                    <a:lnTo>
                      <a:pt x="46024" y="1492"/>
                    </a:lnTo>
                    <a:lnTo>
                      <a:pt x="56224" y="1492"/>
                    </a:lnTo>
                    <a:lnTo>
                      <a:pt x="56224" y="51855"/>
                    </a:lnTo>
                    <a:cubicBezTo>
                      <a:pt x="56224" y="55710"/>
                      <a:pt x="55726" y="59440"/>
                      <a:pt x="54794" y="62984"/>
                    </a:cubicBezTo>
                    <a:cubicBezTo>
                      <a:pt x="53798" y="66528"/>
                      <a:pt x="52181" y="69637"/>
                      <a:pt x="49880" y="72373"/>
                    </a:cubicBezTo>
                    <a:cubicBezTo>
                      <a:pt x="47579" y="75108"/>
                      <a:pt x="44531" y="77285"/>
                      <a:pt x="40800" y="78901"/>
                    </a:cubicBezTo>
                    <a:cubicBezTo>
                      <a:pt x="37068" y="80518"/>
                      <a:pt x="32466" y="81388"/>
                      <a:pt x="26930" y="81388"/>
                    </a:cubicBezTo>
                    <a:cubicBezTo>
                      <a:pt x="22328" y="81388"/>
                      <a:pt x="17663" y="80518"/>
                      <a:pt x="12999" y="78839"/>
                    </a:cubicBezTo>
                    <a:cubicBezTo>
                      <a:pt x="8334" y="77160"/>
                      <a:pt x="4354" y="74798"/>
                      <a:pt x="995" y="71751"/>
                    </a:cubicBezTo>
                    <a:lnTo>
                      <a:pt x="7712" y="63606"/>
                    </a:lnTo>
                    <a:close/>
                    <a:moveTo>
                      <a:pt x="10822" y="27357"/>
                    </a:moveTo>
                    <a:cubicBezTo>
                      <a:pt x="10822" y="29844"/>
                      <a:pt x="11195" y="32145"/>
                      <a:pt x="12004" y="34383"/>
                    </a:cubicBezTo>
                    <a:cubicBezTo>
                      <a:pt x="12812" y="36622"/>
                      <a:pt x="13932" y="38611"/>
                      <a:pt x="15486" y="40290"/>
                    </a:cubicBezTo>
                    <a:cubicBezTo>
                      <a:pt x="17041" y="42031"/>
                      <a:pt x="18845" y="43399"/>
                      <a:pt x="21022" y="44456"/>
                    </a:cubicBezTo>
                    <a:cubicBezTo>
                      <a:pt x="23198" y="45513"/>
                      <a:pt x="25686" y="46010"/>
                      <a:pt x="28423" y="46010"/>
                    </a:cubicBezTo>
                    <a:cubicBezTo>
                      <a:pt x="31159" y="46010"/>
                      <a:pt x="33585" y="45513"/>
                      <a:pt x="35824" y="44580"/>
                    </a:cubicBezTo>
                    <a:cubicBezTo>
                      <a:pt x="38063" y="43585"/>
                      <a:pt x="39991" y="42280"/>
                      <a:pt x="41546" y="40601"/>
                    </a:cubicBezTo>
                    <a:cubicBezTo>
                      <a:pt x="43101" y="38922"/>
                      <a:pt x="44345" y="36932"/>
                      <a:pt x="45215" y="34694"/>
                    </a:cubicBezTo>
                    <a:cubicBezTo>
                      <a:pt x="46086" y="32456"/>
                      <a:pt x="46522" y="29969"/>
                      <a:pt x="46522" y="27357"/>
                    </a:cubicBezTo>
                    <a:cubicBezTo>
                      <a:pt x="46522" y="24746"/>
                      <a:pt x="46086" y="22445"/>
                      <a:pt x="45215" y="20207"/>
                    </a:cubicBezTo>
                    <a:cubicBezTo>
                      <a:pt x="44345" y="17969"/>
                      <a:pt x="43101" y="15979"/>
                      <a:pt x="41484" y="14300"/>
                    </a:cubicBezTo>
                    <a:cubicBezTo>
                      <a:pt x="39867" y="12622"/>
                      <a:pt x="37939" y="11192"/>
                      <a:pt x="35762" y="10197"/>
                    </a:cubicBezTo>
                    <a:cubicBezTo>
                      <a:pt x="33585" y="9202"/>
                      <a:pt x="31097" y="8705"/>
                      <a:pt x="28423" y="8705"/>
                    </a:cubicBezTo>
                    <a:cubicBezTo>
                      <a:pt x="25749" y="8705"/>
                      <a:pt x="23198" y="9202"/>
                      <a:pt x="21022" y="10197"/>
                    </a:cubicBezTo>
                    <a:cubicBezTo>
                      <a:pt x="18845" y="11192"/>
                      <a:pt x="16979" y="12560"/>
                      <a:pt x="15486" y="14238"/>
                    </a:cubicBezTo>
                    <a:cubicBezTo>
                      <a:pt x="13932" y="15917"/>
                      <a:pt x="12812" y="17907"/>
                      <a:pt x="12004" y="20145"/>
                    </a:cubicBezTo>
                    <a:cubicBezTo>
                      <a:pt x="11195" y="22383"/>
                      <a:pt x="10822" y="24808"/>
                      <a:pt x="10822" y="27357"/>
                    </a:cubicBezTo>
                    <a:close/>
                  </a:path>
                </a:pathLst>
              </a:custGeom>
              <a:solidFill>
                <a:srgbClr val="231F20"/>
              </a:solidFill>
              <a:ln w="6214" cap="flat">
                <a:noFill/>
                <a:prstDash val="solid"/>
                <a:miter/>
              </a:ln>
            </p:spPr>
            <p:txBody>
              <a:bodyPr rtlCol="0" anchor="ctr"/>
              <a:lstStyle/>
              <a:p>
                <a:endParaRPr lang="nb-NO"/>
              </a:p>
            </p:txBody>
          </p:sp>
          <p:sp>
            <p:nvSpPr>
              <p:cNvPr id="86" name="Freeform 85">
                <a:extLst>
                  <a:ext uri="{FF2B5EF4-FFF2-40B4-BE49-F238E27FC236}">
                    <a16:creationId xmlns:a16="http://schemas.microsoft.com/office/drawing/2014/main" id="{EDA32877-D608-16D2-7E36-B21CB9E13089}"/>
                  </a:ext>
                </a:extLst>
              </p:cNvPr>
              <p:cNvSpPr/>
              <p:nvPr/>
            </p:nvSpPr>
            <p:spPr>
              <a:xfrm>
                <a:off x="5925959" y="789695"/>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5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2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2 w 53176"/>
                  <a:gd name="connsiteY17" fmla="*/ 16725 h 55958"/>
                  <a:gd name="connsiteX18" fmla="*/ 7837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17 w 53176"/>
                  <a:gd name="connsiteY25" fmla="*/ 23316 h 55958"/>
                  <a:gd name="connsiteX26" fmla="*/ 41359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5" y="37430"/>
                    </a:cubicBezTo>
                    <a:cubicBezTo>
                      <a:pt x="13247" y="39420"/>
                      <a:pt x="14491" y="41098"/>
                      <a:pt x="16046" y="42528"/>
                    </a:cubicBezTo>
                    <a:cubicBezTo>
                      <a:pt x="17601" y="43958"/>
                      <a:pt x="19405" y="45077"/>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2" y="53969"/>
                    </a:cubicBezTo>
                    <a:cubicBezTo>
                      <a:pt x="13372" y="52663"/>
                      <a:pt x="10386" y="50735"/>
                      <a:pt x="7961" y="48311"/>
                    </a:cubicBezTo>
                    <a:cubicBezTo>
                      <a:pt x="5473" y="45886"/>
                      <a:pt x="3545" y="42964"/>
                      <a:pt x="2115" y="39544"/>
                    </a:cubicBezTo>
                    <a:cubicBezTo>
                      <a:pt x="684" y="36124"/>
                      <a:pt x="0" y="32331"/>
                      <a:pt x="0" y="28103"/>
                    </a:cubicBezTo>
                    <a:cubicBezTo>
                      <a:pt x="0" y="23876"/>
                      <a:pt x="684" y="20207"/>
                      <a:pt x="2052" y="16725"/>
                    </a:cubicBezTo>
                    <a:cubicBezTo>
                      <a:pt x="3421" y="13243"/>
                      <a:pt x="5349" y="10259"/>
                      <a:pt x="7837" y="7834"/>
                    </a:cubicBezTo>
                    <a:cubicBezTo>
                      <a:pt x="10324" y="5347"/>
                      <a:pt x="13247" y="3420"/>
                      <a:pt x="16606" y="2052"/>
                    </a:cubicBezTo>
                    <a:cubicBezTo>
                      <a:pt x="19964"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4" y="23316"/>
                      <a:pt x="53114" y="27544"/>
                    </a:cubicBezTo>
                    <a:close/>
                    <a:moveTo>
                      <a:pt x="42417" y="23316"/>
                    </a:moveTo>
                    <a:cubicBezTo>
                      <a:pt x="42355" y="21264"/>
                      <a:pt x="41981" y="19275"/>
                      <a:pt x="41359" y="17471"/>
                    </a:cubicBezTo>
                    <a:cubicBezTo>
                      <a:pt x="40737" y="15668"/>
                      <a:pt x="39805" y="14052"/>
                      <a:pt x="38561" y="12684"/>
                    </a:cubicBezTo>
                    <a:cubicBezTo>
                      <a:pt x="37317" y="11316"/>
                      <a:pt x="35824" y="10259"/>
                      <a:pt x="33958" y="9513"/>
                    </a:cubicBezTo>
                    <a:cubicBezTo>
                      <a:pt x="32092" y="8767"/>
                      <a:pt x="29978" y="8332"/>
                      <a:pt x="27490" y="8332"/>
                    </a:cubicBezTo>
                    <a:cubicBezTo>
                      <a:pt x="25251" y="8332"/>
                      <a:pt x="23136" y="8705"/>
                      <a:pt x="21146" y="9513"/>
                    </a:cubicBezTo>
                    <a:cubicBezTo>
                      <a:pt x="19156" y="10321"/>
                      <a:pt x="17477" y="11378"/>
                      <a:pt x="15984" y="12684"/>
                    </a:cubicBezTo>
                    <a:cubicBezTo>
                      <a:pt x="14554"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87" name="Freeform 86">
                <a:extLst>
                  <a:ext uri="{FF2B5EF4-FFF2-40B4-BE49-F238E27FC236}">
                    <a16:creationId xmlns:a16="http://schemas.microsoft.com/office/drawing/2014/main" id="{EB544F32-DD76-A950-2F1F-BB38C937E216}"/>
                  </a:ext>
                </a:extLst>
              </p:cNvPr>
              <p:cNvSpPr/>
              <p:nvPr/>
            </p:nvSpPr>
            <p:spPr>
              <a:xfrm>
                <a:off x="5993316" y="789758"/>
                <a:ext cx="31097" cy="54403"/>
              </a:xfrm>
              <a:custGeom>
                <a:avLst/>
                <a:gdLst>
                  <a:gd name="connsiteX0" fmla="*/ 311 w 31097"/>
                  <a:gd name="connsiteY0" fmla="*/ 7337 h 54403"/>
                  <a:gd name="connsiteX1" fmla="*/ 0 w 31097"/>
                  <a:gd name="connsiteY1" fmla="*/ 1430 h 54403"/>
                  <a:gd name="connsiteX2" fmla="*/ 9951 w 31097"/>
                  <a:gd name="connsiteY2" fmla="*/ 1430 h 54403"/>
                  <a:gd name="connsiteX3" fmla="*/ 10262 w 31097"/>
                  <a:gd name="connsiteY3" fmla="*/ 6093 h 54403"/>
                  <a:gd name="connsiteX4" fmla="*/ 10387 w 31097"/>
                  <a:gd name="connsiteY4" fmla="*/ 10383 h 54403"/>
                  <a:gd name="connsiteX5" fmla="*/ 10697 w 31097"/>
                  <a:gd name="connsiteY5" fmla="*/ 10383 h 54403"/>
                  <a:gd name="connsiteX6" fmla="*/ 17228 w 31097"/>
                  <a:gd name="connsiteY6" fmla="*/ 2860 h 54403"/>
                  <a:gd name="connsiteX7" fmla="*/ 26930 w 31097"/>
                  <a:gd name="connsiteY7" fmla="*/ 0 h 54403"/>
                  <a:gd name="connsiteX8" fmla="*/ 31097 w 31097"/>
                  <a:gd name="connsiteY8" fmla="*/ 435 h 54403"/>
                  <a:gd name="connsiteX9" fmla="*/ 30662 w 31097"/>
                  <a:gd name="connsiteY9" fmla="*/ 10197 h 54403"/>
                  <a:gd name="connsiteX10" fmla="*/ 25873 w 31097"/>
                  <a:gd name="connsiteY10" fmla="*/ 9637 h 54403"/>
                  <a:gd name="connsiteX11" fmla="*/ 19280 w 31097"/>
                  <a:gd name="connsiteY11" fmla="*/ 11005 h 54403"/>
                  <a:gd name="connsiteX12" fmla="*/ 14616 w 31097"/>
                  <a:gd name="connsiteY12" fmla="*/ 14736 h 54403"/>
                  <a:gd name="connsiteX13" fmla="*/ 11879 w 31097"/>
                  <a:gd name="connsiteY13" fmla="*/ 20145 h 54403"/>
                  <a:gd name="connsiteX14" fmla="*/ 11009 w 31097"/>
                  <a:gd name="connsiteY14" fmla="*/ 26549 h 54403"/>
                  <a:gd name="connsiteX15" fmla="*/ 11009 w 31097"/>
                  <a:gd name="connsiteY15" fmla="*/ 54404 h 54403"/>
                  <a:gd name="connsiteX16" fmla="*/ 498 w 31097"/>
                  <a:gd name="connsiteY16" fmla="*/ 54404 h 54403"/>
                  <a:gd name="connsiteX17" fmla="*/ 498 w 31097"/>
                  <a:gd name="connsiteY17" fmla="*/ 12746 h 54403"/>
                  <a:gd name="connsiteX18" fmla="*/ 373 w 31097"/>
                  <a:gd name="connsiteY18" fmla="*/ 7275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97" h="54403">
                    <a:moveTo>
                      <a:pt x="311" y="7337"/>
                    </a:moveTo>
                    <a:cubicBezTo>
                      <a:pt x="249" y="5098"/>
                      <a:pt x="125" y="3109"/>
                      <a:pt x="0" y="1430"/>
                    </a:cubicBezTo>
                    <a:lnTo>
                      <a:pt x="9951" y="1430"/>
                    </a:lnTo>
                    <a:cubicBezTo>
                      <a:pt x="10076" y="2798"/>
                      <a:pt x="10200" y="4352"/>
                      <a:pt x="10262" y="6093"/>
                    </a:cubicBezTo>
                    <a:cubicBezTo>
                      <a:pt x="10324" y="7834"/>
                      <a:pt x="10387" y="9264"/>
                      <a:pt x="10387" y="10383"/>
                    </a:cubicBezTo>
                    <a:lnTo>
                      <a:pt x="10697" y="10383"/>
                    </a:lnTo>
                    <a:cubicBezTo>
                      <a:pt x="12190" y="7275"/>
                      <a:pt x="14367" y="4725"/>
                      <a:pt x="17228" y="2860"/>
                    </a:cubicBezTo>
                    <a:cubicBezTo>
                      <a:pt x="20089" y="933"/>
                      <a:pt x="23323" y="0"/>
                      <a:pt x="26930" y="0"/>
                    </a:cubicBezTo>
                    <a:cubicBezTo>
                      <a:pt x="28547" y="0"/>
                      <a:pt x="29978" y="124"/>
                      <a:pt x="31097" y="435"/>
                    </a:cubicBezTo>
                    <a:lnTo>
                      <a:pt x="30662" y="10197"/>
                    </a:lnTo>
                    <a:cubicBezTo>
                      <a:pt x="29169" y="9824"/>
                      <a:pt x="27552" y="9637"/>
                      <a:pt x="25873" y="9637"/>
                    </a:cubicBezTo>
                    <a:cubicBezTo>
                      <a:pt x="23323" y="9637"/>
                      <a:pt x="21146" y="10135"/>
                      <a:pt x="19280" y="11005"/>
                    </a:cubicBezTo>
                    <a:cubicBezTo>
                      <a:pt x="17415" y="11938"/>
                      <a:pt x="15860" y="13181"/>
                      <a:pt x="14616" y="14736"/>
                    </a:cubicBezTo>
                    <a:cubicBezTo>
                      <a:pt x="13372" y="16290"/>
                      <a:pt x="12439" y="18093"/>
                      <a:pt x="11879" y="20145"/>
                    </a:cubicBezTo>
                    <a:cubicBezTo>
                      <a:pt x="11319" y="22197"/>
                      <a:pt x="11009" y="24311"/>
                      <a:pt x="11009" y="26549"/>
                    </a:cubicBezTo>
                    <a:lnTo>
                      <a:pt x="11009" y="54404"/>
                    </a:lnTo>
                    <a:lnTo>
                      <a:pt x="498" y="54404"/>
                    </a:lnTo>
                    <a:lnTo>
                      <a:pt x="498" y="12746"/>
                    </a:lnTo>
                    <a:cubicBezTo>
                      <a:pt x="498" y="11316"/>
                      <a:pt x="498" y="9513"/>
                      <a:pt x="373" y="7275"/>
                    </a:cubicBezTo>
                    <a:close/>
                  </a:path>
                </a:pathLst>
              </a:custGeom>
              <a:solidFill>
                <a:srgbClr val="231F20"/>
              </a:solidFill>
              <a:ln w="6214" cap="flat">
                <a:noFill/>
                <a:prstDash val="solid"/>
                <a:miter/>
              </a:ln>
            </p:spPr>
            <p:txBody>
              <a:bodyPr rtlCol="0" anchor="ctr"/>
              <a:lstStyle/>
              <a:p>
                <a:endParaRPr lang="nb-NO"/>
              </a:p>
            </p:txBody>
          </p:sp>
          <p:sp>
            <p:nvSpPr>
              <p:cNvPr id="88" name="Freeform 87">
                <a:extLst>
                  <a:ext uri="{FF2B5EF4-FFF2-40B4-BE49-F238E27FC236}">
                    <a16:creationId xmlns:a16="http://schemas.microsoft.com/office/drawing/2014/main" id="{9017B0CC-F8D0-437E-0F92-8DC759655EF1}"/>
                  </a:ext>
                </a:extLst>
              </p:cNvPr>
              <p:cNvSpPr/>
              <p:nvPr/>
            </p:nvSpPr>
            <p:spPr>
              <a:xfrm>
                <a:off x="6053458" y="775830"/>
                <a:ext cx="34704" cy="69263"/>
              </a:xfrm>
              <a:custGeom>
                <a:avLst/>
                <a:gdLst>
                  <a:gd name="connsiteX0" fmla="*/ 34705 w 34704"/>
                  <a:gd name="connsiteY0" fmla="*/ 24000 h 69263"/>
                  <a:gd name="connsiteX1" fmla="*/ 20586 w 34704"/>
                  <a:gd name="connsiteY1" fmla="*/ 24000 h 69263"/>
                  <a:gd name="connsiteX2" fmla="*/ 20586 w 34704"/>
                  <a:gd name="connsiteY2" fmla="*/ 51544 h 69263"/>
                  <a:gd name="connsiteX3" fmla="*/ 22390 w 34704"/>
                  <a:gd name="connsiteY3" fmla="*/ 58383 h 69263"/>
                  <a:gd name="connsiteX4" fmla="*/ 28112 w 34704"/>
                  <a:gd name="connsiteY4" fmla="*/ 60435 h 69263"/>
                  <a:gd name="connsiteX5" fmla="*/ 31222 w 34704"/>
                  <a:gd name="connsiteY5" fmla="*/ 60124 h 69263"/>
                  <a:gd name="connsiteX6" fmla="*/ 34269 w 34704"/>
                  <a:gd name="connsiteY6" fmla="*/ 59191 h 69263"/>
                  <a:gd name="connsiteX7" fmla="*/ 34580 w 34704"/>
                  <a:gd name="connsiteY7" fmla="*/ 67834 h 69263"/>
                  <a:gd name="connsiteX8" fmla="*/ 30413 w 34704"/>
                  <a:gd name="connsiteY8" fmla="*/ 68891 h 69263"/>
                  <a:gd name="connsiteX9" fmla="*/ 25624 w 34704"/>
                  <a:gd name="connsiteY9" fmla="*/ 69264 h 69263"/>
                  <a:gd name="connsiteX10" fmla="*/ 14180 w 34704"/>
                  <a:gd name="connsiteY10" fmla="*/ 65098 h 69263"/>
                  <a:gd name="connsiteX11" fmla="*/ 10200 w 34704"/>
                  <a:gd name="connsiteY11" fmla="*/ 52663 h 69263"/>
                  <a:gd name="connsiteX12" fmla="*/ 10200 w 34704"/>
                  <a:gd name="connsiteY12" fmla="*/ 23876 h 69263"/>
                  <a:gd name="connsiteX13" fmla="*/ 0 w 34704"/>
                  <a:gd name="connsiteY13" fmla="*/ 23876 h 69263"/>
                  <a:gd name="connsiteX14" fmla="*/ 0 w 34704"/>
                  <a:gd name="connsiteY14" fmla="*/ 15233 h 69263"/>
                  <a:gd name="connsiteX15" fmla="*/ 10200 w 34704"/>
                  <a:gd name="connsiteY15" fmla="*/ 15233 h 69263"/>
                  <a:gd name="connsiteX16" fmla="*/ 10200 w 34704"/>
                  <a:gd name="connsiteY16" fmla="*/ 0 h 69263"/>
                  <a:gd name="connsiteX17" fmla="*/ 20586 w 34704"/>
                  <a:gd name="connsiteY17" fmla="*/ 0 h 69263"/>
                  <a:gd name="connsiteX18" fmla="*/ 20586 w 34704"/>
                  <a:gd name="connsiteY18" fmla="*/ 15233 h 69263"/>
                  <a:gd name="connsiteX19" fmla="*/ 34705 w 34704"/>
                  <a:gd name="connsiteY19" fmla="*/ 15233 h 69263"/>
                  <a:gd name="connsiteX20" fmla="*/ 34705 w 34704"/>
                  <a:gd name="connsiteY20" fmla="*/ 23876 h 6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704" h="69263">
                    <a:moveTo>
                      <a:pt x="34705" y="24000"/>
                    </a:moveTo>
                    <a:lnTo>
                      <a:pt x="20586" y="24000"/>
                    </a:lnTo>
                    <a:lnTo>
                      <a:pt x="20586" y="51544"/>
                    </a:lnTo>
                    <a:cubicBezTo>
                      <a:pt x="20586" y="54715"/>
                      <a:pt x="21208" y="57015"/>
                      <a:pt x="22390" y="58383"/>
                    </a:cubicBezTo>
                    <a:cubicBezTo>
                      <a:pt x="23572" y="59751"/>
                      <a:pt x="25500" y="60435"/>
                      <a:pt x="28112" y="60435"/>
                    </a:cubicBezTo>
                    <a:cubicBezTo>
                      <a:pt x="29107" y="60435"/>
                      <a:pt x="30102" y="60311"/>
                      <a:pt x="31222" y="60124"/>
                    </a:cubicBezTo>
                    <a:cubicBezTo>
                      <a:pt x="32341" y="59938"/>
                      <a:pt x="33336" y="59627"/>
                      <a:pt x="34269" y="59191"/>
                    </a:cubicBezTo>
                    <a:lnTo>
                      <a:pt x="34580" y="67834"/>
                    </a:lnTo>
                    <a:cubicBezTo>
                      <a:pt x="33336" y="68269"/>
                      <a:pt x="31906" y="68642"/>
                      <a:pt x="30413" y="68891"/>
                    </a:cubicBezTo>
                    <a:cubicBezTo>
                      <a:pt x="28858" y="69140"/>
                      <a:pt x="27303" y="69264"/>
                      <a:pt x="25624" y="69264"/>
                    </a:cubicBezTo>
                    <a:cubicBezTo>
                      <a:pt x="20649" y="69264"/>
                      <a:pt x="16792" y="67896"/>
                      <a:pt x="14180" y="65098"/>
                    </a:cubicBezTo>
                    <a:cubicBezTo>
                      <a:pt x="11506" y="62362"/>
                      <a:pt x="10200" y="58197"/>
                      <a:pt x="10200" y="52663"/>
                    </a:cubicBezTo>
                    <a:lnTo>
                      <a:pt x="10200" y="23876"/>
                    </a:lnTo>
                    <a:lnTo>
                      <a:pt x="0" y="23876"/>
                    </a:lnTo>
                    <a:lnTo>
                      <a:pt x="0" y="15233"/>
                    </a:lnTo>
                    <a:lnTo>
                      <a:pt x="10200" y="15233"/>
                    </a:lnTo>
                    <a:lnTo>
                      <a:pt x="10200" y="0"/>
                    </a:lnTo>
                    <a:lnTo>
                      <a:pt x="20586" y="0"/>
                    </a:lnTo>
                    <a:lnTo>
                      <a:pt x="20586" y="15233"/>
                    </a:lnTo>
                    <a:lnTo>
                      <a:pt x="34705" y="15233"/>
                    </a:lnTo>
                    <a:lnTo>
                      <a:pt x="34705" y="23876"/>
                    </a:lnTo>
                    <a:close/>
                  </a:path>
                </a:pathLst>
              </a:custGeom>
              <a:solidFill>
                <a:srgbClr val="231F20"/>
              </a:solidFill>
              <a:ln w="6214" cap="flat">
                <a:noFill/>
                <a:prstDash val="solid"/>
                <a:miter/>
              </a:ln>
            </p:spPr>
            <p:txBody>
              <a:bodyPr rtlCol="0" anchor="ctr"/>
              <a:lstStyle/>
              <a:p>
                <a:endParaRPr lang="nb-NO"/>
              </a:p>
            </p:txBody>
          </p:sp>
          <p:sp>
            <p:nvSpPr>
              <p:cNvPr id="89" name="Freeform 88">
                <a:extLst>
                  <a:ext uri="{FF2B5EF4-FFF2-40B4-BE49-F238E27FC236}">
                    <a16:creationId xmlns:a16="http://schemas.microsoft.com/office/drawing/2014/main" id="{969B4728-E850-DD88-51DE-5C7C97F66F76}"/>
                  </a:ext>
                </a:extLst>
              </p:cNvPr>
              <p:cNvSpPr/>
              <p:nvPr/>
            </p:nvSpPr>
            <p:spPr>
              <a:xfrm>
                <a:off x="6097492" y="765198"/>
                <a:ext cx="13869" cy="79025"/>
              </a:xfrm>
              <a:custGeom>
                <a:avLst/>
                <a:gdLst>
                  <a:gd name="connsiteX0" fmla="*/ 13869 w 13869"/>
                  <a:gd name="connsiteY0" fmla="*/ 6839 h 79025"/>
                  <a:gd name="connsiteX1" fmla="*/ 11817 w 13869"/>
                  <a:gd name="connsiteY1" fmla="*/ 11627 h 79025"/>
                  <a:gd name="connsiteX2" fmla="*/ 6904 w 13869"/>
                  <a:gd name="connsiteY2" fmla="*/ 13554 h 79025"/>
                  <a:gd name="connsiteX3" fmla="*/ 1990 w 13869"/>
                  <a:gd name="connsiteY3" fmla="*/ 11627 h 79025"/>
                  <a:gd name="connsiteX4" fmla="*/ 0 w 13869"/>
                  <a:gd name="connsiteY4" fmla="*/ 6839 h 79025"/>
                  <a:gd name="connsiteX5" fmla="*/ 1990 w 13869"/>
                  <a:gd name="connsiteY5" fmla="*/ 1990 h 79025"/>
                  <a:gd name="connsiteX6" fmla="*/ 6904 w 13869"/>
                  <a:gd name="connsiteY6" fmla="*/ 0 h 79025"/>
                  <a:gd name="connsiteX7" fmla="*/ 11817 w 13869"/>
                  <a:gd name="connsiteY7" fmla="*/ 1990 h 79025"/>
                  <a:gd name="connsiteX8" fmla="*/ 13869 w 13869"/>
                  <a:gd name="connsiteY8" fmla="*/ 6839 h 79025"/>
                  <a:gd name="connsiteX9" fmla="*/ 12190 w 13869"/>
                  <a:gd name="connsiteY9" fmla="*/ 79026 h 79025"/>
                  <a:gd name="connsiteX10" fmla="*/ 1679 w 13869"/>
                  <a:gd name="connsiteY10" fmla="*/ 79026 h 79025"/>
                  <a:gd name="connsiteX11" fmla="*/ 1679 w 13869"/>
                  <a:gd name="connsiteY11" fmla="*/ 25990 h 79025"/>
                  <a:gd name="connsiteX12" fmla="*/ 12190 w 13869"/>
                  <a:gd name="connsiteY12" fmla="*/ 25990 h 79025"/>
                  <a:gd name="connsiteX13" fmla="*/ 12190 w 13869"/>
                  <a:gd name="connsiteY13" fmla="*/ 79026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69" h="79025">
                    <a:moveTo>
                      <a:pt x="13869" y="6839"/>
                    </a:moveTo>
                    <a:cubicBezTo>
                      <a:pt x="13869" y="8767"/>
                      <a:pt x="13185" y="10383"/>
                      <a:pt x="11817" y="11627"/>
                    </a:cubicBezTo>
                    <a:cubicBezTo>
                      <a:pt x="10449" y="12870"/>
                      <a:pt x="8769" y="13554"/>
                      <a:pt x="6904" y="13554"/>
                    </a:cubicBezTo>
                    <a:cubicBezTo>
                      <a:pt x="5038" y="13554"/>
                      <a:pt x="3359" y="12933"/>
                      <a:pt x="1990" y="11627"/>
                    </a:cubicBezTo>
                    <a:cubicBezTo>
                      <a:pt x="684" y="10321"/>
                      <a:pt x="0" y="8767"/>
                      <a:pt x="0" y="6839"/>
                    </a:cubicBezTo>
                    <a:cubicBezTo>
                      <a:pt x="0" y="4912"/>
                      <a:pt x="684" y="3295"/>
                      <a:pt x="1990" y="1990"/>
                    </a:cubicBezTo>
                    <a:cubicBezTo>
                      <a:pt x="3296" y="684"/>
                      <a:pt x="4976" y="0"/>
                      <a:pt x="6904" y="0"/>
                    </a:cubicBezTo>
                    <a:cubicBezTo>
                      <a:pt x="8832" y="0"/>
                      <a:pt x="10449" y="684"/>
                      <a:pt x="11817" y="1990"/>
                    </a:cubicBezTo>
                    <a:cubicBezTo>
                      <a:pt x="13185" y="3295"/>
                      <a:pt x="13869" y="4912"/>
                      <a:pt x="13869" y="6839"/>
                    </a:cubicBezTo>
                    <a:close/>
                    <a:moveTo>
                      <a:pt x="12190" y="79026"/>
                    </a:moveTo>
                    <a:lnTo>
                      <a:pt x="1679" y="79026"/>
                    </a:lnTo>
                    <a:lnTo>
                      <a:pt x="1679" y="25990"/>
                    </a:lnTo>
                    <a:lnTo>
                      <a:pt x="12190" y="25990"/>
                    </a:lnTo>
                    <a:lnTo>
                      <a:pt x="12190" y="79026"/>
                    </a:lnTo>
                    <a:close/>
                  </a:path>
                </a:pathLst>
              </a:custGeom>
              <a:solidFill>
                <a:srgbClr val="231F20"/>
              </a:solidFill>
              <a:ln w="6214" cap="flat">
                <a:noFill/>
                <a:prstDash val="solid"/>
                <a:miter/>
              </a:ln>
            </p:spPr>
            <p:txBody>
              <a:bodyPr rtlCol="0" anchor="ctr"/>
              <a:lstStyle/>
              <a:p>
                <a:endParaRPr lang="nb-NO"/>
              </a:p>
            </p:txBody>
          </p:sp>
          <p:sp>
            <p:nvSpPr>
              <p:cNvPr id="90" name="Freeform 89">
                <a:extLst>
                  <a:ext uri="{FF2B5EF4-FFF2-40B4-BE49-F238E27FC236}">
                    <a16:creationId xmlns:a16="http://schemas.microsoft.com/office/drawing/2014/main" id="{9E6B66A8-C696-9A53-4F3A-77EBB5058287}"/>
                  </a:ext>
                </a:extLst>
              </p:cNvPr>
              <p:cNvSpPr/>
              <p:nvPr/>
            </p:nvSpPr>
            <p:spPr>
              <a:xfrm>
                <a:off x="6124484" y="759789"/>
                <a:ext cx="56348" cy="85927"/>
              </a:xfrm>
              <a:custGeom>
                <a:avLst/>
                <a:gdLst>
                  <a:gd name="connsiteX0" fmla="*/ 45900 w 56348"/>
                  <a:gd name="connsiteY0" fmla="*/ 76041 h 85927"/>
                  <a:gd name="connsiteX1" fmla="*/ 37690 w 56348"/>
                  <a:gd name="connsiteY1" fmla="*/ 83378 h 85927"/>
                  <a:gd name="connsiteX2" fmla="*/ 26744 w 56348"/>
                  <a:gd name="connsiteY2" fmla="*/ 85927 h 85927"/>
                  <a:gd name="connsiteX3" fmla="*/ 15673 w 56348"/>
                  <a:gd name="connsiteY3" fmla="*/ 83751 h 85927"/>
                  <a:gd name="connsiteX4" fmla="*/ 7277 w 56348"/>
                  <a:gd name="connsiteY4" fmla="*/ 77782 h 85927"/>
                  <a:gd name="connsiteX5" fmla="*/ 1928 w 56348"/>
                  <a:gd name="connsiteY5" fmla="*/ 68829 h 85927"/>
                  <a:gd name="connsiteX6" fmla="*/ 0 w 56348"/>
                  <a:gd name="connsiteY6" fmla="*/ 57886 h 85927"/>
                  <a:gd name="connsiteX7" fmla="*/ 1928 w 56348"/>
                  <a:gd name="connsiteY7" fmla="*/ 47005 h 85927"/>
                  <a:gd name="connsiteX8" fmla="*/ 7339 w 56348"/>
                  <a:gd name="connsiteY8" fmla="*/ 38114 h 85927"/>
                  <a:gd name="connsiteX9" fmla="*/ 15798 w 56348"/>
                  <a:gd name="connsiteY9" fmla="*/ 32207 h 85927"/>
                  <a:gd name="connsiteX10" fmla="*/ 26682 w 56348"/>
                  <a:gd name="connsiteY10" fmla="*/ 30093 h 85927"/>
                  <a:gd name="connsiteX11" fmla="*/ 38001 w 56348"/>
                  <a:gd name="connsiteY11" fmla="*/ 32829 h 85927"/>
                  <a:gd name="connsiteX12" fmla="*/ 45589 w 56348"/>
                  <a:gd name="connsiteY12" fmla="*/ 39482 h 85927"/>
                  <a:gd name="connsiteX13" fmla="*/ 45838 w 56348"/>
                  <a:gd name="connsiteY13" fmla="*/ 39482 h 85927"/>
                  <a:gd name="connsiteX14" fmla="*/ 45838 w 56348"/>
                  <a:gd name="connsiteY14" fmla="*/ 0 h 85927"/>
                  <a:gd name="connsiteX15" fmla="*/ 56349 w 56348"/>
                  <a:gd name="connsiteY15" fmla="*/ 0 h 85927"/>
                  <a:gd name="connsiteX16" fmla="*/ 56349 w 56348"/>
                  <a:gd name="connsiteY16" fmla="*/ 84621 h 85927"/>
                  <a:gd name="connsiteX17" fmla="*/ 46149 w 56348"/>
                  <a:gd name="connsiteY17" fmla="*/ 84621 h 85927"/>
                  <a:gd name="connsiteX18" fmla="*/ 46149 w 56348"/>
                  <a:gd name="connsiteY18" fmla="*/ 76228 h 85927"/>
                  <a:gd name="connsiteX19" fmla="*/ 45900 w 56348"/>
                  <a:gd name="connsiteY19" fmla="*/ 76228 h 85927"/>
                  <a:gd name="connsiteX20" fmla="*/ 10946 w 56348"/>
                  <a:gd name="connsiteY20" fmla="*/ 57886 h 85927"/>
                  <a:gd name="connsiteX21" fmla="*/ 12066 w 56348"/>
                  <a:gd name="connsiteY21" fmla="*/ 65036 h 85927"/>
                  <a:gd name="connsiteX22" fmla="*/ 15424 w 56348"/>
                  <a:gd name="connsiteY22" fmla="*/ 71191 h 85927"/>
                  <a:gd name="connsiteX23" fmla="*/ 20898 w 56348"/>
                  <a:gd name="connsiteY23" fmla="*/ 75482 h 85927"/>
                  <a:gd name="connsiteX24" fmla="*/ 28485 w 56348"/>
                  <a:gd name="connsiteY24" fmla="*/ 77098 h 85927"/>
                  <a:gd name="connsiteX25" fmla="*/ 35824 w 56348"/>
                  <a:gd name="connsiteY25" fmla="*/ 75544 h 85927"/>
                  <a:gd name="connsiteX26" fmla="*/ 41484 w 56348"/>
                  <a:gd name="connsiteY26" fmla="*/ 71378 h 85927"/>
                  <a:gd name="connsiteX27" fmla="*/ 45091 w 56348"/>
                  <a:gd name="connsiteY27" fmla="*/ 65285 h 85927"/>
                  <a:gd name="connsiteX28" fmla="*/ 46397 w 56348"/>
                  <a:gd name="connsiteY28" fmla="*/ 58010 h 85927"/>
                  <a:gd name="connsiteX29" fmla="*/ 45091 w 56348"/>
                  <a:gd name="connsiteY29" fmla="*/ 50736 h 85927"/>
                  <a:gd name="connsiteX30" fmla="*/ 41484 w 56348"/>
                  <a:gd name="connsiteY30" fmla="*/ 44580 h 85927"/>
                  <a:gd name="connsiteX31" fmla="*/ 35824 w 56348"/>
                  <a:gd name="connsiteY31" fmla="*/ 40352 h 85927"/>
                  <a:gd name="connsiteX32" fmla="*/ 28485 w 56348"/>
                  <a:gd name="connsiteY32" fmla="*/ 38798 h 85927"/>
                  <a:gd name="connsiteX33" fmla="*/ 20898 w 56348"/>
                  <a:gd name="connsiteY33" fmla="*/ 40352 h 85927"/>
                  <a:gd name="connsiteX34" fmla="*/ 15424 w 56348"/>
                  <a:gd name="connsiteY34" fmla="*/ 44580 h 85927"/>
                  <a:gd name="connsiteX35" fmla="*/ 12066 w 56348"/>
                  <a:gd name="connsiteY35" fmla="*/ 50736 h 85927"/>
                  <a:gd name="connsiteX36" fmla="*/ 10946 w 56348"/>
                  <a:gd name="connsiteY36" fmla="*/ 57886 h 8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348" h="85927">
                    <a:moveTo>
                      <a:pt x="45900" y="76041"/>
                    </a:moveTo>
                    <a:cubicBezTo>
                      <a:pt x="43910" y="79274"/>
                      <a:pt x="41173" y="81699"/>
                      <a:pt x="37690" y="83378"/>
                    </a:cubicBezTo>
                    <a:cubicBezTo>
                      <a:pt x="34207" y="85057"/>
                      <a:pt x="30600" y="85927"/>
                      <a:pt x="26744" y="85927"/>
                    </a:cubicBezTo>
                    <a:cubicBezTo>
                      <a:pt x="22639" y="85927"/>
                      <a:pt x="18969" y="85181"/>
                      <a:pt x="15673" y="83751"/>
                    </a:cubicBezTo>
                    <a:cubicBezTo>
                      <a:pt x="12377" y="82321"/>
                      <a:pt x="9578" y="80331"/>
                      <a:pt x="7277" y="77782"/>
                    </a:cubicBezTo>
                    <a:cubicBezTo>
                      <a:pt x="4976" y="75233"/>
                      <a:pt x="3172" y="72248"/>
                      <a:pt x="1928" y="68829"/>
                    </a:cubicBezTo>
                    <a:cubicBezTo>
                      <a:pt x="622" y="65409"/>
                      <a:pt x="0" y="61741"/>
                      <a:pt x="0" y="57886"/>
                    </a:cubicBezTo>
                    <a:cubicBezTo>
                      <a:pt x="0" y="54031"/>
                      <a:pt x="622" y="50363"/>
                      <a:pt x="1928" y="47005"/>
                    </a:cubicBezTo>
                    <a:cubicBezTo>
                      <a:pt x="3172" y="43585"/>
                      <a:pt x="4976" y="40663"/>
                      <a:pt x="7339" y="38114"/>
                    </a:cubicBezTo>
                    <a:cubicBezTo>
                      <a:pt x="9703" y="35565"/>
                      <a:pt x="12501" y="33575"/>
                      <a:pt x="15798" y="32207"/>
                    </a:cubicBezTo>
                    <a:cubicBezTo>
                      <a:pt x="19094" y="30839"/>
                      <a:pt x="22701" y="30093"/>
                      <a:pt x="26682" y="30093"/>
                    </a:cubicBezTo>
                    <a:cubicBezTo>
                      <a:pt x="31035" y="30093"/>
                      <a:pt x="34767" y="31026"/>
                      <a:pt x="38001" y="32829"/>
                    </a:cubicBezTo>
                    <a:cubicBezTo>
                      <a:pt x="41235" y="34632"/>
                      <a:pt x="43723" y="36870"/>
                      <a:pt x="45589" y="39482"/>
                    </a:cubicBezTo>
                    <a:lnTo>
                      <a:pt x="45838" y="39482"/>
                    </a:lnTo>
                    <a:lnTo>
                      <a:pt x="45838" y="0"/>
                    </a:lnTo>
                    <a:lnTo>
                      <a:pt x="56349" y="0"/>
                    </a:lnTo>
                    <a:lnTo>
                      <a:pt x="56349" y="84621"/>
                    </a:lnTo>
                    <a:lnTo>
                      <a:pt x="46149" y="84621"/>
                    </a:lnTo>
                    <a:lnTo>
                      <a:pt x="46149" y="76228"/>
                    </a:lnTo>
                    <a:lnTo>
                      <a:pt x="45900" y="76228"/>
                    </a:lnTo>
                    <a:close/>
                    <a:moveTo>
                      <a:pt x="10946" y="57886"/>
                    </a:moveTo>
                    <a:cubicBezTo>
                      <a:pt x="10946" y="60373"/>
                      <a:pt x="11319" y="62735"/>
                      <a:pt x="12066" y="65036"/>
                    </a:cubicBezTo>
                    <a:cubicBezTo>
                      <a:pt x="12812" y="67336"/>
                      <a:pt x="13932" y="69388"/>
                      <a:pt x="15424" y="71191"/>
                    </a:cubicBezTo>
                    <a:cubicBezTo>
                      <a:pt x="16917" y="72995"/>
                      <a:pt x="18721" y="74425"/>
                      <a:pt x="20898" y="75482"/>
                    </a:cubicBezTo>
                    <a:cubicBezTo>
                      <a:pt x="23074" y="76539"/>
                      <a:pt x="25624" y="77098"/>
                      <a:pt x="28485" y="77098"/>
                    </a:cubicBezTo>
                    <a:cubicBezTo>
                      <a:pt x="31160" y="77098"/>
                      <a:pt x="33647" y="76601"/>
                      <a:pt x="35824" y="75544"/>
                    </a:cubicBezTo>
                    <a:cubicBezTo>
                      <a:pt x="38001" y="74487"/>
                      <a:pt x="39929" y="73119"/>
                      <a:pt x="41484" y="71378"/>
                    </a:cubicBezTo>
                    <a:cubicBezTo>
                      <a:pt x="43039" y="69637"/>
                      <a:pt x="44283" y="67585"/>
                      <a:pt x="45091" y="65285"/>
                    </a:cubicBezTo>
                    <a:cubicBezTo>
                      <a:pt x="45962" y="62984"/>
                      <a:pt x="46397" y="60559"/>
                      <a:pt x="46397" y="58010"/>
                    </a:cubicBezTo>
                    <a:cubicBezTo>
                      <a:pt x="46397" y="55461"/>
                      <a:pt x="45962" y="53036"/>
                      <a:pt x="45091" y="50736"/>
                    </a:cubicBezTo>
                    <a:cubicBezTo>
                      <a:pt x="44221" y="48435"/>
                      <a:pt x="43039" y="46383"/>
                      <a:pt x="41484" y="44580"/>
                    </a:cubicBezTo>
                    <a:cubicBezTo>
                      <a:pt x="39929" y="42777"/>
                      <a:pt x="38063" y="41409"/>
                      <a:pt x="35824" y="40352"/>
                    </a:cubicBezTo>
                    <a:cubicBezTo>
                      <a:pt x="33647" y="39295"/>
                      <a:pt x="31160" y="38798"/>
                      <a:pt x="28485" y="38798"/>
                    </a:cubicBezTo>
                    <a:cubicBezTo>
                      <a:pt x="25562" y="38798"/>
                      <a:pt x="23012" y="39295"/>
                      <a:pt x="20898" y="40352"/>
                    </a:cubicBezTo>
                    <a:cubicBezTo>
                      <a:pt x="18721" y="41409"/>
                      <a:pt x="16917" y="42839"/>
                      <a:pt x="15424" y="44580"/>
                    </a:cubicBezTo>
                    <a:cubicBezTo>
                      <a:pt x="13932" y="46383"/>
                      <a:pt x="12812" y="48435"/>
                      <a:pt x="12066" y="50736"/>
                    </a:cubicBezTo>
                    <a:cubicBezTo>
                      <a:pt x="11319" y="53036"/>
                      <a:pt x="10946" y="55399"/>
                      <a:pt x="10946" y="57886"/>
                    </a:cubicBezTo>
                    <a:close/>
                  </a:path>
                </a:pathLst>
              </a:custGeom>
              <a:solidFill>
                <a:srgbClr val="231F20"/>
              </a:solidFill>
              <a:ln w="6214" cap="flat">
                <a:noFill/>
                <a:prstDash val="solid"/>
                <a:miter/>
              </a:ln>
            </p:spPr>
            <p:txBody>
              <a:bodyPr rtlCol="0" anchor="ctr"/>
              <a:lstStyle/>
              <a:p>
                <a:endParaRPr lang="nb-NO"/>
              </a:p>
            </p:txBody>
          </p:sp>
          <p:sp>
            <p:nvSpPr>
              <p:cNvPr id="91" name="Freeform 90">
                <a:extLst>
                  <a:ext uri="{FF2B5EF4-FFF2-40B4-BE49-F238E27FC236}">
                    <a16:creationId xmlns:a16="http://schemas.microsoft.com/office/drawing/2014/main" id="{486D2A15-2510-1069-BF4F-0F966B9901A9}"/>
                  </a:ext>
                </a:extLst>
              </p:cNvPr>
              <p:cNvSpPr/>
              <p:nvPr/>
            </p:nvSpPr>
            <p:spPr>
              <a:xfrm>
                <a:off x="6199367" y="759602"/>
                <a:ext cx="10510" cy="84621"/>
              </a:xfrm>
              <a:custGeom>
                <a:avLst/>
                <a:gdLst>
                  <a:gd name="connsiteX0" fmla="*/ 10511 w 10510"/>
                  <a:gd name="connsiteY0" fmla="*/ 84621 h 84621"/>
                  <a:gd name="connsiteX1" fmla="*/ 0 w 10510"/>
                  <a:gd name="connsiteY1" fmla="*/ 84621 h 84621"/>
                  <a:gd name="connsiteX2" fmla="*/ 0 w 10510"/>
                  <a:gd name="connsiteY2" fmla="*/ 0 h 84621"/>
                  <a:gd name="connsiteX3" fmla="*/ 10511 w 10510"/>
                  <a:gd name="connsiteY3" fmla="*/ 0 h 84621"/>
                  <a:gd name="connsiteX4" fmla="*/ 10511 w 10510"/>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0" h="84621">
                    <a:moveTo>
                      <a:pt x="10511" y="84621"/>
                    </a:moveTo>
                    <a:lnTo>
                      <a:pt x="0" y="84621"/>
                    </a:lnTo>
                    <a:lnTo>
                      <a:pt x="0" y="0"/>
                    </a:lnTo>
                    <a:lnTo>
                      <a:pt x="10511" y="0"/>
                    </a:lnTo>
                    <a:lnTo>
                      <a:pt x="10511" y="84621"/>
                    </a:lnTo>
                    <a:close/>
                  </a:path>
                </a:pathLst>
              </a:custGeom>
              <a:solidFill>
                <a:srgbClr val="231F20"/>
              </a:solidFill>
              <a:ln w="6214" cap="flat">
                <a:noFill/>
                <a:prstDash val="solid"/>
                <a:miter/>
              </a:ln>
            </p:spPr>
            <p:txBody>
              <a:bodyPr rtlCol="0" anchor="ctr"/>
              <a:lstStyle/>
              <a:p>
                <a:endParaRPr lang="nb-NO"/>
              </a:p>
            </p:txBody>
          </p:sp>
          <p:sp>
            <p:nvSpPr>
              <p:cNvPr id="92" name="Freeform 91">
                <a:extLst>
                  <a:ext uri="{FF2B5EF4-FFF2-40B4-BE49-F238E27FC236}">
                    <a16:creationId xmlns:a16="http://schemas.microsoft.com/office/drawing/2014/main" id="{896776CC-F97C-F3C1-7C86-BEB4C942724E}"/>
                  </a:ext>
                </a:extLst>
              </p:cNvPr>
              <p:cNvSpPr/>
              <p:nvPr/>
            </p:nvSpPr>
            <p:spPr>
              <a:xfrm>
                <a:off x="6226670" y="765198"/>
                <a:ext cx="13869" cy="79025"/>
              </a:xfrm>
              <a:custGeom>
                <a:avLst/>
                <a:gdLst>
                  <a:gd name="connsiteX0" fmla="*/ 13869 w 13869"/>
                  <a:gd name="connsiteY0" fmla="*/ 6839 h 79025"/>
                  <a:gd name="connsiteX1" fmla="*/ 11817 w 13869"/>
                  <a:gd name="connsiteY1" fmla="*/ 11627 h 79025"/>
                  <a:gd name="connsiteX2" fmla="*/ 6904 w 13869"/>
                  <a:gd name="connsiteY2" fmla="*/ 13554 h 79025"/>
                  <a:gd name="connsiteX3" fmla="*/ 1990 w 13869"/>
                  <a:gd name="connsiteY3" fmla="*/ 11627 h 79025"/>
                  <a:gd name="connsiteX4" fmla="*/ 0 w 13869"/>
                  <a:gd name="connsiteY4" fmla="*/ 6839 h 79025"/>
                  <a:gd name="connsiteX5" fmla="*/ 1990 w 13869"/>
                  <a:gd name="connsiteY5" fmla="*/ 1990 h 79025"/>
                  <a:gd name="connsiteX6" fmla="*/ 6904 w 13869"/>
                  <a:gd name="connsiteY6" fmla="*/ 0 h 79025"/>
                  <a:gd name="connsiteX7" fmla="*/ 11817 w 13869"/>
                  <a:gd name="connsiteY7" fmla="*/ 1990 h 79025"/>
                  <a:gd name="connsiteX8" fmla="*/ 13869 w 13869"/>
                  <a:gd name="connsiteY8" fmla="*/ 6839 h 79025"/>
                  <a:gd name="connsiteX9" fmla="*/ 12190 w 13869"/>
                  <a:gd name="connsiteY9" fmla="*/ 79026 h 79025"/>
                  <a:gd name="connsiteX10" fmla="*/ 1679 w 13869"/>
                  <a:gd name="connsiteY10" fmla="*/ 79026 h 79025"/>
                  <a:gd name="connsiteX11" fmla="*/ 1679 w 13869"/>
                  <a:gd name="connsiteY11" fmla="*/ 25990 h 79025"/>
                  <a:gd name="connsiteX12" fmla="*/ 12190 w 13869"/>
                  <a:gd name="connsiteY12" fmla="*/ 25990 h 79025"/>
                  <a:gd name="connsiteX13" fmla="*/ 12190 w 13869"/>
                  <a:gd name="connsiteY13" fmla="*/ 79026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69" h="79025">
                    <a:moveTo>
                      <a:pt x="13869" y="6839"/>
                    </a:moveTo>
                    <a:cubicBezTo>
                      <a:pt x="13869" y="8767"/>
                      <a:pt x="13185" y="10383"/>
                      <a:pt x="11817" y="11627"/>
                    </a:cubicBezTo>
                    <a:cubicBezTo>
                      <a:pt x="10449" y="12870"/>
                      <a:pt x="8769" y="13554"/>
                      <a:pt x="6904" y="13554"/>
                    </a:cubicBezTo>
                    <a:cubicBezTo>
                      <a:pt x="5038" y="13554"/>
                      <a:pt x="3358" y="12933"/>
                      <a:pt x="1990" y="11627"/>
                    </a:cubicBezTo>
                    <a:cubicBezTo>
                      <a:pt x="684" y="10321"/>
                      <a:pt x="0" y="8767"/>
                      <a:pt x="0" y="6839"/>
                    </a:cubicBezTo>
                    <a:cubicBezTo>
                      <a:pt x="0" y="4912"/>
                      <a:pt x="684" y="3295"/>
                      <a:pt x="1990" y="1990"/>
                    </a:cubicBezTo>
                    <a:cubicBezTo>
                      <a:pt x="3296" y="684"/>
                      <a:pt x="4975" y="0"/>
                      <a:pt x="6904" y="0"/>
                    </a:cubicBezTo>
                    <a:cubicBezTo>
                      <a:pt x="8832" y="0"/>
                      <a:pt x="10449" y="684"/>
                      <a:pt x="11817" y="1990"/>
                    </a:cubicBezTo>
                    <a:cubicBezTo>
                      <a:pt x="13185" y="3295"/>
                      <a:pt x="13869" y="4912"/>
                      <a:pt x="13869" y="6839"/>
                    </a:cubicBezTo>
                    <a:close/>
                    <a:moveTo>
                      <a:pt x="12190" y="79026"/>
                    </a:moveTo>
                    <a:lnTo>
                      <a:pt x="1679" y="79026"/>
                    </a:lnTo>
                    <a:lnTo>
                      <a:pt x="1679" y="25990"/>
                    </a:lnTo>
                    <a:lnTo>
                      <a:pt x="12190" y="25990"/>
                    </a:lnTo>
                    <a:lnTo>
                      <a:pt x="12190" y="79026"/>
                    </a:lnTo>
                    <a:close/>
                  </a:path>
                </a:pathLst>
              </a:custGeom>
              <a:solidFill>
                <a:srgbClr val="231F20"/>
              </a:solidFill>
              <a:ln w="6214" cap="flat">
                <a:noFill/>
                <a:prstDash val="solid"/>
                <a:miter/>
              </a:ln>
            </p:spPr>
            <p:txBody>
              <a:bodyPr rtlCol="0" anchor="ctr"/>
              <a:lstStyle/>
              <a:p>
                <a:endParaRPr lang="nb-NO"/>
              </a:p>
            </p:txBody>
          </p:sp>
          <p:sp>
            <p:nvSpPr>
              <p:cNvPr id="93" name="Freeform 92">
                <a:extLst>
                  <a:ext uri="{FF2B5EF4-FFF2-40B4-BE49-F238E27FC236}">
                    <a16:creationId xmlns:a16="http://schemas.microsoft.com/office/drawing/2014/main" id="{2F63A88E-7843-AFB8-BA87-712FD69A46B2}"/>
                  </a:ext>
                </a:extLst>
              </p:cNvPr>
              <p:cNvSpPr/>
              <p:nvPr/>
            </p:nvSpPr>
            <p:spPr>
              <a:xfrm>
                <a:off x="6253663" y="789820"/>
                <a:ext cx="56224" cy="81388"/>
              </a:xfrm>
              <a:custGeom>
                <a:avLst/>
                <a:gdLst>
                  <a:gd name="connsiteX0" fmla="*/ 7712 w 56224"/>
                  <a:gd name="connsiteY0" fmla="*/ 63482 h 81388"/>
                  <a:gd name="connsiteX1" fmla="*/ 16357 w 56224"/>
                  <a:gd name="connsiteY1" fmla="*/ 69761 h 81388"/>
                  <a:gd name="connsiteX2" fmla="*/ 27055 w 56224"/>
                  <a:gd name="connsiteY2" fmla="*/ 72124 h 81388"/>
                  <a:gd name="connsiteX3" fmla="*/ 35886 w 56224"/>
                  <a:gd name="connsiteY3" fmla="*/ 70632 h 81388"/>
                  <a:gd name="connsiteX4" fmla="*/ 41670 w 56224"/>
                  <a:gd name="connsiteY4" fmla="*/ 66466 h 81388"/>
                  <a:gd name="connsiteX5" fmla="*/ 44780 w 56224"/>
                  <a:gd name="connsiteY5" fmla="*/ 60248 h 81388"/>
                  <a:gd name="connsiteX6" fmla="*/ 45713 w 56224"/>
                  <a:gd name="connsiteY6" fmla="*/ 52539 h 81388"/>
                  <a:gd name="connsiteX7" fmla="*/ 45713 w 56224"/>
                  <a:gd name="connsiteY7" fmla="*/ 45699 h 81388"/>
                  <a:gd name="connsiteX8" fmla="*/ 45464 w 56224"/>
                  <a:gd name="connsiteY8" fmla="*/ 45699 h 81388"/>
                  <a:gd name="connsiteX9" fmla="*/ 37503 w 56224"/>
                  <a:gd name="connsiteY9" fmla="*/ 52539 h 81388"/>
                  <a:gd name="connsiteX10" fmla="*/ 26744 w 56224"/>
                  <a:gd name="connsiteY10" fmla="*/ 54901 h 81388"/>
                  <a:gd name="connsiteX11" fmla="*/ 15735 w 56224"/>
                  <a:gd name="connsiteY11" fmla="*/ 52787 h 81388"/>
                  <a:gd name="connsiteX12" fmla="*/ 7277 w 56224"/>
                  <a:gd name="connsiteY12" fmla="*/ 46943 h 81388"/>
                  <a:gd name="connsiteX13" fmla="*/ 1928 w 56224"/>
                  <a:gd name="connsiteY13" fmla="*/ 38300 h 81388"/>
                  <a:gd name="connsiteX14" fmla="*/ 0 w 56224"/>
                  <a:gd name="connsiteY14" fmla="*/ 27606 h 81388"/>
                  <a:gd name="connsiteX15" fmla="*/ 1928 w 56224"/>
                  <a:gd name="connsiteY15" fmla="*/ 16850 h 81388"/>
                  <a:gd name="connsiteX16" fmla="*/ 7277 w 56224"/>
                  <a:gd name="connsiteY16" fmla="*/ 8083 h 81388"/>
                  <a:gd name="connsiteX17" fmla="*/ 15673 w 56224"/>
                  <a:gd name="connsiteY17" fmla="*/ 2176 h 81388"/>
                  <a:gd name="connsiteX18" fmla="*/ 26619 w 56224"/>
                  <a:gd name="connsiteY18" fmla="*/ 0 h 81388"/>
                  <a:gd name="connsiteX19" fmla="*/ 37566 w 56224"/>
                  <a:gd name="connsiteY19" fmla="*/ 2487 h 81388"/>
                  <a:gd name="connsiteX20" fmla="*/ 45775 w 56224"/>
                  <a:gd name="connsiteY20" fmla="*/ 10010 h 81388"/>
                  <a:gd name="connsiteX21" fmla="*/ 46024 w 56224"/>
                  <a:gd name="connsiteY21" fmla="*/ 10010 h 81388"/>
                  <a:gd name="connsiteX22" fmla="*/ 46024 w 56224"/>
                  <a:gd name="connsiteY22" fmla="*/ 1492 h 81388"/>
                  <a:gd name="connsiteX23" fmla="*/ 56224 w 56224"/>
                  <a:gd name="connsiteY23" fmla="*/ 1492 h 81388"/>
                  <a:gd name="connsiteX24" fmla="*/ 56224 w 56224"/>
                  <a:gd name="connsiteY24" fmla="*/ 51855 h 81388"/>
                  <a:gd name="connsiteX25" fmla="*/ 54794 w 56224"/>
                  <a:gd name="connsiteY25" fmla="*/ 62984 h 81388"/>
                  <a:gd name="connsiteX26" fmla="*/ 49880 w 56224"/>
                  <a:gd name="connsiteY26" fmla="*/ 72373 h 81388"/>
                  <a:gd name="connsiteX27" fmla="*/ 40800 w 56224"/>
                  <a:gd name="connsiteY27" fmla="*/ 78901 h 81388"/>
                  <a:gd name="connsiteX28" fmla="*/ 26930 w 56224"/>
                  <a:gd name="connsiteY28" fmla="*/ 81388 h 81388"/>
                  <a:gd name="connsiteX29" fmla="*/ 12999 w 56224"/>
                  <a:gd name="connsiteY29" fmla="*/ 78839 h 81388"/>
                  <a:gd name="connsiteX30" fmla="*/ 995 w 56224"/>
                  <a:gd name="connsiteY30" fmla="*/ 71751 h 81388"/>
                  <a:gd name="connsiteX31" fmla="*/ 7712 w 56224"/>
                  <a:gd name="connsiteY31" fmla="*/ 63606 h 81388"/>
                  <a:gd name="connsiteX32" fmla="*/ 10822 w 56224"/>
                  <a:gd name="connsiteY32" fmla="*/ 27357 h 81388"/>
                  <a:gd name="connsiteX33" fmla="*/ 12004 w 56224"/>
                  <a:gd name="connsiteY33" fmla="*/ 34383 h 81388"/>
                  <a:gd name="connsiteX34" fmla="*/ 15486 w 56224"/>
                  <a:gd name="connsiteY34" fmla="*/ 40290 h 81388"/>
                  <a:gd name="connsiteX35" fmla="*/ 21022 w 56224"/>
                  <a:gd name="connsiteY35" fmla="*/ 44456 h 81388"/>
                  <a:gd name="connsiteX36" fmla="*/ 28423 w 56224"/>
                  <a:gd name="connsiteY36" fmla="*/ 46010 h 81388"/>
                  <a:gd name="connsiteX37" fmla="*/ 35824 w 56224"/>
                  <a:gd name="connsiteY37" fmla="*/ 44580 h 81388"/>
                  <a:gd name="connsiteX38" fmla="*/ 41546 w 56224"/>
                  <a:gd name="connsiteY38" fmla="*/ 40601 h 81388"/>
                  <a:gd name="connsiteX39" fmla="*/ 45215 w 56224"/>
                  <a:gd name="connsiteY39" fmla="*/ 34694 h 81388"/>
                  <a:gd name="connsiteX40" fmla="*/ 46522 w 56224"/>
                  <a:gd name="connsiteY40" fmla="*/ 27357 h 81388"/>
                  <a:gd name="connsiteX41" fmla="*/ 45215 w 56224"/>
                  <a:gd name="connsiteY41" fmla="*/ 20207 h 81388"/>
                  <a:gd name="connsiteX42" fmla="*/ 41484 w 56224"/>
                  <a:gd name="connsiteY42" fmla="*/ 14300 h 81388"/>
                  <a:gd name="connsiteX43" fmla="*/ 35762 w 56224"/>
                  <a:gd name="connsiteY43" fmla="*/ 10197 h 81388"/>
                  <a:gd name="connsiteX44" fmla="*/ 28423 w 56224"/>
                  <a:gd name="connsiteY44" fmla="*/ 8705 h 81388"/>
                  <a:gd name="connsiteX45" fmla="*/ 21022 w 56224"/>
                  <a:gd name="connsiteY45" fmla="*/ 10197 h 81388"/>
                  <a:gd name="connsiteX46" fmla="*/ 15486 w 56224"/>
                  <a:gd name="connsiteY46" fmla="*/ 14238 h 81388"/>
                  <a:gd name="connsiteX47" fmla="*/ 12004 w 56224"/>
                  <a:gd name="connsiteY47" fmla="*/ 20145 h 81388"/>
                  <a:gd name="connsiteX48" fmla="*/ 10822 w 56224"/>
                  <a:gd name="connsiteY48" fmla="*/ 27357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224" h="81388">
                    <a:moveTo>
                      <a:pt x="7712" y="63482"/>
                    </a:moveTo>
                    <a:cubicBezTo>
                      <a:pt x="10013" y="66093"/>
                      <a:pt x="12936" y="68207"/>
                      <a:pt x="16357" y="69761"/>
                    </a:cubicBezTo>
                    <a:cubicBezTo>
                      <a:pt x="19840" y="71316"/>
                      <a:pt x="23385" y="72124"/>
                      <a:pt x="27055" y="72124"/>
                    </a:cubicBezTo>
                    <a:cubicBezTo>
                      <a:pt x="30724" y="72124"/>
                      <a:pt x="33523" y="71627"/>
                      <a:pt x="35886" y="70632"/>
                    </a:cubicBezTo>
                    <a:cubicBezTo>
                      <a:pt x="38250" y="69637"/>
                      <a:pt x="40178" y="68269"/>
                      <a:pt x="41670" y="66466"/>
                    </a:cubicBezTo>
                    <a:cubicBezTo>
                      <a:pt x="43101" y="64725"/>
                      <a:pt x="44158" y="62673"/>
                      <a:pt x="44780" y="60248"/>
                    </a:cubicBezTo>
                    <a:cubicBezTo>
                      <a:pt x="45402" y="57886"/>
                      <a:pt x="45713" y="55274"/>
                      <a:pt x="45713" y="52539"/>
                    </a:cubicBezTo>
                    <a:lnTo>
                      <a:pt x="45713" y="45699"/>
                    </a:lnTo>
                    <a:lnTo>
                      <a:pt x="45464" y="45699"/>
                    </a:lnTo>
                    <a:cubicBezTo>
                      <a:pt x="43536" y="48684"/>
                      <a:pt x="40862" y="50984"/>
                      <a:pt x="37503" y="52539"/>
                    </a:cubicBezTo>
                    <a:cubicBezTo>
                      <a:pt x="34145" y="54093"/>
                      <a:pt x="30538" y="54901"/>
                      <a:pt x="26744" y="54901"/>
                    </a:cubicBezTo>
                    <a:cubicBezTo>
                      <a:pt x="22701" y="54901"/>
                      <a:pt x="19032" y="54217"/>
                      <a:pt x="15735" y="52787"/>
                    </a:cubicBezTo>
                    <a:cubicBezTo>
                      <a:pt x="12439" y="51357"/>
                      <a:pt x="9578" y="49430"/>
                      <a:pt x="7277" y="46943"/>
                    </a:cubicBezTo>
                    <a:cubicBezTo>
                      <a:pt x="4975" y="44456"/>
                      <a:pt x="3172" y="41596"/>
                      <a:pt x="1928" y="38300"/>
                    </a:cubicBezTo>
                    <a:cubicBezTo>
                      <a:pt x="684" y="35005"/>
                      <a:pt x="0" y="31399"/>
                      <a:pt x="0" y="27606"/>
                    </a:cubicBezTo>
                    <a:cubicBezTo>
                      <a:pt x="0" y="23813"/>
                      <a:pt x="622" y="20207"/>
                      <a:pt x="1928" y="16850"/>
                    </a:cubicBezTo>
                    <a:cubicBezTo>
                      <a:pt x="3234" y="13492"/>
                      <a:pt x="4975" y="10570"/>
                      <a:pt x="7277" y="8083"/>
                    </a:cubicBezTo>
                    <a:cubicBezTo>
                      <a:pt x="9578" y="5596"/>
                      <a:pt x="12377" y="3606"/>
                      <a:pt x="15673" y="2176"/>
                    </a:cubicBezTo>
                    <a:cubicBezTo>
                      <a:pt x="18969" y="746"/>
                      <a:pt x="22639" y="0"/>
                      <a:pt x="26619" y="0"/>
                    </a:cubicBezTo>
                    <a:cubicBezTo>
                      <a:pt x="30413" y="0"/>
                      <a:pt x="34083" y="808"/>
                      <a:pt x="37566" y="2487"/>
                    </a:cubicBezTo>
                    <a:cubicBezTo>
                      <a:pt x="41049" y="4104"/>
                      <a:pt x="43785" y="6653"/>
                      <a:pt x="45775" y="10010"/>
                    </a:cubicBezTo>
                    <a:lnTo>
                      <a:pt x="46024" y="10010"/>
                    </a:lnTo>
                    <a:lnTo>
                      <a:pt x="46024" y="1492"/>
                    </a:lnTo>
                    <a:lnTo>
                      <a:pt x="56224" y="1492"/>
                    </a:lnTo>
                    <a:lnTo>
                      <a:pt x="56224" y="51855"/>
                    </a:lnTo>
                    <a:cubicBezTo>
                      <a:pt x="56224" y="55710"/>
                      <a:pt x="55726" y="59440"/>
                      <a:pt x="54794" y="62984"/>
                    </a:cubicBezTo>
                    <a:cubicBezTo>
                      <a:pt x="53798" y="66528"/>
                      <a:pt x="52181" y="69637"/>
                      <a:pt x="49880" y="72373"/>
                    </a:cubicBezTo>
                    <a:cubicBezTo>
                      <a:pt x="47579" y="75108"/>
                      <a:pt x="44531" y="77285"/>
                      <a:pt x="40800" y="78901"/>
                    </a:cubicBezTo>
                    <a:cubicBezTo>
                      <a:pt x="37068" y="80518"/>
                      <a:pt x="32466" y="81388"/>
                      <a:pt x="26930" y="81388"/>
                    </a:cubicBezTo>
                    <a:cubicBezTo>
                      <a:pt x="22328" y="81388"/>
                      <a:pt x="17663" y="80518"/>
                      <a:pt x="12999" y="78839"/>
                    </a:cubicBezTo>
                    <a:cubicBezTo>
                      <a:pt x="8334" y="77160"/>
                      <a:pt x="4354" y="74798"/>
                      <a:pt x="995" y="71751"/>
                    </a:cubicBezTo>
                    <a:lnTo>
                      <a:pt x="7712" y="63606"/>
                    </a:lnTo>
                    <a:close/>
                    <a:moveTo>
                      <a:pt x="10822" y="27357"/>
                    </a:moveTo>
                    <a:cubicBezTo>
                      <a:pt x="10822" y="29844"/>
                      <a:pt x="11195" y="32145"/>
                      <a:pt x="12004" y="34383"/>
                    </a:cubicBezTo>
                    <a:cubicBezTo>
                      <a:pt x="12812" y="36622"/>
                      <a:pt x="13932" y="38611"/>
                      <a:pt x="15486" y="40290"/>
                    </a:cubicBezTo>
                    <a:cubicBezTo>
                      <a:pt x="17041" y="42031"/>
                      <a:pt x="18845" y="43399"/>
                      <a:pt x="21022" y="44456"/>
                    </a:cubicBezTo>
                    <a:cubicBezTo>
                      <a:pt x="23198" y="45513"/>
                      <a:pt x="25686" y="46010"/>
                      <a:pt x="28423" y="46010"/>
                    </a:cubicBezTo>
                    <a:cubicBezTo>
                      <a:pt x="31159" y="46010"/>
                      <a:pt x="33585" y="45513"/>
                      <a:pt x="35824" y="44580"/>
                    </a:cubicBezTo>
                    <a:cubicBezTo>
                      <a:pt x="38063" y="43585"/>
                      <a:pt x="39991" y="42280"/>
                      <a:pt x="41546" y="40601"/>
                    </a:cubicBezTo>
                    <a:cubicBezTo>
                      <a:pt x="43101" y="38922"/>
                      <a:pt x="44345" y="36932"/>
                      <a:pt x="45215" y="34694"/>
                    </a:cubicBezTo>
                    <a:cubicBezTo>
                      <a:pt x="46086" y="32456"/>
                      <a:pt x="46522" y="29969"/>
                      <a:pt x="46522" y="27357"/>
                    </a:cubicBezTo>
                    <a:cubicBezTo>
                      <a:pt x="46522" y="24746"/>
                      <a:pt x="46086" y="22445"/>
                      <a:pt x="45215" y="20207"/>
                    </a:cubicBezTo>
                    <a:cubicBezTo>
                      <a:pt x="44345" y="17969"/>
                      <a:pt x="43101" y="15979"/>
                      <a:pt x="41484" y="14300"/>
                    </a:cubicBezTo>
                    <a:cubicBezTo>
                      <a:pt x="39867" y="12622"/>
                      <a:pt x="37939" y="11192"/>
                      <a:pt x="35762" y="10197"/>
                    </a:cubicBezTo>
                    <a:cubicBezTo>
                      <a:pt x="33585" y="9202"/>
                      <a:pt x="31097" y="8705"/>
                      <a:pt x="28423" y="8705"/>
                    </a:cubicBezTo>
                    <a:cubicBezTo>
                      <a:pt x="25749" y="8705"/>
                      <a:pt x="23198" y="9202"/>
                      <a:pt x="21022" y="10197"/>
                    </a:cubicBezTo>
                    <a:cubicBezTo>
                      <a:pt x="18845" y="11192"/>
                      <a:pt x="16979" y="12560"/>
                      <a:pt x="15486" y="14238"/>
                    </a:cubicBezTo>
                    <a:cubicBezTo>
                      <a:pt x="13932" y="15917"/>
                      <a:pt x="12812" y="17907"/>
                      <a:pt x="12004" y="20145"/>
                    </a:cubicBezTo>
                    <a:cubicBezTo>
                      <a:pt x="11195" y="22383"/>
                      <a:pt x="10822" y="24808"/>
                      <a:pt x="10822" y="27357"/>
                    </a:cubicBezTo>
                    <a:close/>
                  </a:path>
                </a:pathLst>
              </a:custGeom>
              <a:solidFill>
                <a:srgbClr val="231F20"/>
              </a:solidFill>
              <a:ln w="6214" cap="flat">
                <a:noFill/>
                <a:prstDash val="solid"/>
                <a:miter/>
              </a:ln>
            </p:spPr>
            <p:txBody>
              <a:bodyPr rtlCol="0" anchor="ctr"/>
              <a:lstStyle/>
              <a:p>
                <a:endParaRPr lang="nb-NO"/>
              </a:p>
            </p:txBody>
          </p:sp>
          <p:sp>
            <p:nvSpPr>
              <p:cNvPr id="94" name="Freeform 93">
                <a:extLst>
                  <a:ext uri="{FF2B5EF4-FFF2-40B4-BE49-F238E27FC236}">
                    <a16:creationId xmlns:a16="http://schemas.microsoft.com/office/drawing/2014/main" id="{AF299B5E-D555-60C7-2C1B-0CBA90BB006D}"/>
                  </a:ext>
                </a:extLst>
              </p:cNvPr>
              <p:cNvSpPr/>
              <p:nvPr/>
            </p:nvSpPr>
            <p:spPr>
              <a:xfrm>
                <a:off x="6352490" y="789758"/>
                <a:ext cx="57219" cy="55958"/>
              </a:xfrm>
              <a:custGeom>
                <a:avLst/>
                <a:gdLst>
                  <a:gd name="connsiteX0" fmla="*/ 57219 w 57219"/>
                  <a:gd name="connsiteY0" fmla="*/ 27855 h 55958"/>
                  <a:gd name="connsiteX1" fmla="*/ 55042 w 57219"/>
                  <a:gd name="connsiteY1" fmla="*/ 39171 h 55958"/>
                  <a:gd name="connsiteX2" fmla="*/ 49009 w 57219"/>
                  <a:gd name="connsiteY2" fmla="*/ 48062 h 55958"/>
                  <a:gd name="connsiteX3" fmla="*/ 39867 w 57219"/>
                  <a:gd name="connsiteY3" fmla="*/ 53907 h 55958"/>
                  <a:gd name="connsiteX4" fmla="*/ 28547 w 57219"/>
                  <a:gd name="connsiteY4" fmla="*/ 55958 h 55958"/>
                  <a:gd name="connsiteX5" fmla="*/ 17228 w 57219"/>
                  <a:gd name="connsiteY5" fmla="*/ 53907 h 55958"/>
                  <a:gd name="connsiteX6" fmla="*/ 8147 w 57219"/>
                  <a:gd name="connsiteY6" fmla="*/ 48062 h 55958"/>
                  <a:gd name="connsiteX7" fmla="*/ 2177 w 57219"/>
                  <a:gd name="connsiteY7" fmla="*/ 39171 h 55958"/>
                  <a:gd name="connsiteX8" fmla="*/ 0 w 57219"/>
                  <a:gd name="connsiteY8" fmla="*/ 27855 h 55958"/>
                  <a:gd name="connsiteX9" fmla="*/ 2177 w 57219"/>
                  <a:gd name="connsiteY9" fmla="*/ 16601 h 55958"/>
                  <a:gd name="connsiteX10" fmla="*/ 8147 w 57219"/>
                  <a:gd name="connsiteY10" fmla="*/ 7834 h 55958"/>
                  <a:gd name="connsiteX11" fmla="*/ 17228 w 57219"/>
                  <a:gd name="connsiteY11" fmla="*/ 2052 h 55958"/>
                  <a:gd name="connsiteX12" fmla="*/ 28547 w 57219"/>
                  <a:gd name="connsiteY12" fmla="*/ 0 h 55958"/>
                  <a:gd name="connsiteX13" fmla="*/ 39867 w 57219"/>
                  <a:gd name="connsiteY13" fmla="*/ 2052 h 55958"/>
                  <a:gd name="connsiteX14" fmla="*/ 49009 w 57219"/>
                  <a:gd name="connsiteY14" fmla="*/ 7834 h 55958"/>
                  <a:gd name="connsiteX15" fmla="*/ 55042 w 57219"/>
                  <a:gd name="connsiteY15" fmla="*/ 16601 h 55958"/>
                  <a:gd name="connsiteX16" fmla="*/ 57219 w 57219"/>
                  <a:gd name="connsiteY16" fmla="*/ 27855 h 55958"/>
                  <a:gd name="connsiteX17" fmla="*/ 46273 w 57219"/>
                  <a:gd name="connsiteY17" fmla="*/ 27917 h 55958"/>
                  <a:gd name="connsiteX18" fmla="*/ 45091 w 57219"/>
                  <a:gd name="connsiteY18" fmla="*/ 20642 h 55958"/>
                  <a:gd name="connsiteX19" fmla="*/ 41671 w 57219"/>
                  <a:gd name="connsiteY19" fmla="*/ 14549 h 55958"/>
                  <a:gd name="connsiteX20" fmla="*/ 36135 w 57219"/>
                  <a:gd name="connsiteY20" fmla="*/ 10383 h 55958"/>
                  <a:gd name="connsiteX21" fmla="*/ 28547 w 57219"/>
                  <a:gd name="connsiteY21" fmla="*/ 8829 h 55958"/>
                  <a:gd name="connsiteX22" fmla="*/ 20960 w 57219"/>
                  <a:gd name="connsiteY22" fmla="*/ 10383 h 55958"/>
                  <a:gd name="connsiteX23" fmla="*/ 15424 w 57219"/>
                  <a:gd name="connsiteY23" fmla="*/ 14549 h 55958"/>
                  <a:gd name="connsiteX24" fmla="*/ 12004 w 57219"/>
                  <a:gd name="connsiteY24" fmla="*/ 20642 h 55958"/>
                  <a:gd name="connsiteX25" fmla="*/ 10822 w 57219"/>
                  <a:gd name="connsiteY25" fmla="*/ 27917 h 55958"/>
                  <a:gd name="connsiteX26" fmla="*/ 12004 w 57219"/>
                  <a:gd name="connsiteY26" fmla="*/ 35192 h 55958"/>
                  <a:gd name="connsiteX27" fmla="*/ 15424 w 57219"/>
                  <a:gd name="connsiteY27" fmla="*/ 41347 h 55958"/>
                  <a:gd name="connsiteX28" fmla="*/ 20960 w 57219"/>
                  <a:gd name="connsiteY28" fmla="*/ 45575 h 55958"/>
                  <a:gd name="connsiteX29" fmla="*/ 28547 w 57219"/>
                  <a:gd name="connsiteY29" fmla="*/ 47129 h 55958"/>
                  <a:gd name="connsiteX30" fmla="*/ 36135 w 57219"/>
                  <a:gd name="connsiteY30" fmla="*/ 45575 h 55958"/>
                  <a:gd name="connsiteX31" fmla="*/ 41671 w 57219"/>
                  <a:gd name="connsiteY31" fmla="*/ 41347 h 55958"/>
                  <a:gd name="connsiteX32" fmla="*/ 45091 w 57219"/>
                  <a:gd name="connsiteY32" fmla="*/ 35192 h 55958"/>
                  <a:gd name="connsiteX33" fmla="*/ 46273 w 57219"/>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219" h="55958">
                    <a:moveTo>
                      <a:pt x="57219" y="27855"/>
                    </a:moveTo>
                    <a:cubicBezTo>
                      <a:pt x="57219" y="31958"/>
                      <a:pt x="56473" y="35751"/>
                      <a:pt x="55042" y="39171"/>
                    </a:cubicBezTo>
                    <a:cubicBezTo>
                      <a:pt x="53612" y="42590"/>
                      <a:pt x="51559" y="45575"/>
                      <a:pt x="49009" y="48062"/>
                    </a:cubicBezTo>
                    <a:cubicBezTo>
                      <a:pt x="46459" y="50549"/>
                      <a:pt x="43412" y="52477"/>
                      <a:pt x="39867" y="53907"/>
                    </a:cubicBezTo>
                    <a:cubicBezTo>
                      <a:pt x="36384" y="55274"/>
                      <a:pt x="32590" y="55958"/>
                      <a:pt x="28547" y="55958"/>
                    </a:cubicBezTo>
                    <a:cubicBezTo>
                      <a:pt x="24505" y="55958"/>
                      <a:pt x="20773" y="55274"/>
                      <a:pt x="17228" y="53907"/>
                    </a:cubicBezTo>
                    <a:cubicBezTo>
                      <a:pt x="13745" y="52539"/>
                      <a:pt x="10697" y="50611"/>
                      <a:pt x="8147" y="48062"/>
                    </a:cubicBezTo>
                    <a:cubicBezTo>
                      <a:pt x="5598" y="45575"/>
                      <a:pt x="3607" y="42590"/>
                      <a:pt x="2177" y="39171"/>
                    </a:cubicBezTo>
                    <a:cubicBezTo>
                      <a:pt x="746" y="35751"/>
                      <a:pt x="0" y="31958"/>
                      <a:pt x="0" y="27855"/>
                    </a:cubicBezTo>
                    <a:cubicBezTo>
                      <a:pt x="0" y="23751"/>
                      <a:pt x="746" y="20021"/>
                      <a:pt x="2177" y="16601"/>
                    </a:cubicBezTo>
                    <a:cubicBezTo>
                      <a:pt x="3607" y="13181"/>
                      <a:pt x="5598" y="10259"/>
                      <a:pt x="8147" y="7834"/>
                    </a:cubicBezTo>
                    <a:cubicBezTo>
                      <a:pt x="10697" y="5347"/>
                      <a:pt x="13683" y="3420"/>
                      <a:pt x="17228" y="2052"/>
                    </a:cubicBezTo>
                    <a:cubicBezTo>
                      <a:pt x="20711" y="684"/>
                      <a:pt x="24505" y="0"/>
                      <a:pt x="28547" y="0"/>
                    </a:cubicBezTo>
                    <a:cubicBezTo>
                      <a:pt x="32590" y="0"/>
                      <a:pt x="36322" y="684"/>
                      <a:pt x="39867" y="2052"/>
                    </a:cubicBezTo>
                    <a:cubicBezTo>
                      <a:pt x="43350" y="3420"/>
                      <a:pt x="46397" y="5347"/>
                      <a:pt x="49009" y="7834"/>
                    </a:cubicBezTo>
                    <a:cubicBezTo>
                      <a:pt x="51559" y="10321"/>
                      <a:pt x="53612" y="13243"/>
                      <a:pt x="55042" y="16601"/>
                    </a:cubicBezTo>
                    <a:cubicBezTo>
                      <a:pt x="56473" y="19958"/>
                      <a:pt x="57219" y="23751"/>
                      <a:pt x="57219" y="27855"/>
                    </a:cubicBezTo>
                    <a:close/>
                    <a:moveTo>
                      <a:pt x="46273" y="27917"/>
                    </a:moveTo>
                    <a:cubicBezTo>
                      <a:pt x="46273" y="25368"/>
                      <a:pt x="45900" y="23005"/>
                      <a:pt x="45091" y="20642"/>
                    </a:cubicBezTo>
                    <a:cubicBezTo>
                      <a:pt x="44283" y="18342"/>
                      <a:pt x="43163" y="16290"/>
                      <a:pt x="41671" y="14549"/>
                    </a:cubicBezTo>
                    <a:cubicBezTo>
                      <a:pt x="40178" y="12808"/>
                      <a:pt x="38312" y="11440"/>
                      <a:pt x="36135" y="10383"/>
                    </a:cubicBezTo>
                    <a:cubicBezTo>
                      <a:pt x="33896" y="9326"/>
                      <a:pt x="31408" y="8829"/>
                      <a:pt x="28547" y="8829"/>
                    </a:cubicBezTo>
                    <a:cubicBezTo>
                      <a:pt x="25686" y="8829"/>
                      <a:pt x="23199" y="9326"/>
                      <a:pt x="20960" y="10383"/>
                    </a:cubicBezTo>
                    <a:cubicBezTo>
                      <a:pt x="18783" y="11440"/>
                      <a:pt x="16917" y="12808"/>
                      <a:pt x="15424" y="14549"/>
                    </a:cubicBezTo>
                    <a:cubicBezTo>
                      <a:pt x="13932" y="16290"/>
                      <a:pt x="12812" y="18342"/>
                      <a:pt x="12004" y="20642"/>
                    </a:cubicBezTo>
                    <a:cubicBezTo>
                      <a:pt x="11195" y="22943"/>
                      <a:pt x="10822" y="25368"/>
                      <a:pt x="10822" y="27917"/>
                    </a:cubicBezTo>
                    <a:cubicBezTo>
                      <a:pt x="10822" y="30466"/>
                      <a:pt x="11195" y="32891"/>
                      <a:pt x="12004" y="35192"/>
                    </a:cubicBezTo>
                    <a:cubicBezTo>
                      <a:pt x="12812" y="37492"/>
                      <a:pt x="13932" y="39544"/>
                      <a:pt x="15424" y="41347"/>
                    </a:cubicBezTo>
                    <a:cubicBezTo>
                      <a:pt x="16917" y="43150"/>
                      <a:pt x="18783" y="44518"/>
                      <a:pt x="20960" y="45575"/>
                    </a:cubicBezTo>
                    <a:cubicBezTo>
                      <a:pt x="23199" y="46632"/>
                      <a:pt x="25686" y="47129"/>
                      <a:pt x="28547" y="47129"/>
                    </a:cubicBezTo>
                    <a:cubicBezTo>
                      <a:pt x="31408" y="47129"/>
                      <a:pt x="33896" y="46632"/>
                      <a:pt x="36135" y="45575"/>
                    </a:cubicBezTo>
                    <a:cubicBezTo>
                      <a:pt x="38312" y="44518"/>
                      <a:pt x="40178" y="43150"/>
                      <a:pt x="41671" y="41347"/>
                    </a:cubicBezTo>
                    <a:cubicBezTo>
                      <a:pt x="43163" y="39544"/>
                      <a:pt x="44283" y="37492"/>
                      <a:pt x="45091" y="35192"/>
                    </a:cubicBezTo>
                    <a:cubicBezTo>
                      <a:pt x="45900" y="32891"/>
                      <a:pt x="46273" y="30466"/>
                      <a:pt x="46273" y="27917"/>
                    </a:cubicBezTo>
                    <a:close/>
                  </a:path>
                </a:pathLst>
              </a:custGeom>
              <a:solidFill>
                <a:srgbClr val="231F20"/>
              </a:solidFill>
              <a:ln w="6214" cap="flat">
                <a:noFill/>
                <a:prstDash val="solid"/>
                <a:miter/>
              </a:ln>
            </p:spPr>
            <p:txBody>
              <a:bodyPr rtlCol="0" anchor="ctr"/>
              <a:lstStyle/>
              <a:p>
                <a:endParaRPr lang="nb-NO"/>
              </a:p>
            </p:txBody>
          </p:sp>
          <p:sp>
            <p:nvSpPr>
              <p:cNvPr id="95" name="Freeform 94">
                <a:extLst>
                  <a:ext uri="{FF2B5EF4-FFF2-40B4-BE49-F238E27FC236}">
                    <a16:creationId xmlns:a16="http://schemas.microsoft.com/office/drawing/2014/main" id="{F4B6D07B-423E-41FA-65BB-8CF21ED1A4D6}"/>
                  </a:ext>
                </a:extLst>
              </p:cNvPr>
              <p:cNvSpPr/>
              <p:nvPr/>
            </p:nvSpPr>
            <p:spPr>
              <a:xfrm>
                <a:off x="6424263" y="789758"/>
                <a:ext cx="56224" cy="81326"/>
              </a:xfrm>
              <a:custGeom>
                <a:avLst/>
                <a:gdLst>
                  <a:gd name="connsiteX0" fmla="*/ 10511 w 56224"/>
                  <a:gd name="connsiteY0" fmla="*/ 81326 h 81326"/>
                  <a:gd name="connsiteX1" fmla="*/ 0 w 56224"/>
                  <a:gd name="connsiteY1" fmla="*/ 81326 h 81326"/>
                  <a:gd name="connsiteX2" fmla="*/ 0 w 56224"/>
                  <a:gd name="connsiteY2" fmla="*/ 1430 h 81326"/>
                  <a:gd name="connsiteX3" fmla="*/ 10324 w 56224"/>
                  <a:gd name="connsiteY3" fmla="*/ 1430 h 81326"/>
                  <a:gd name="connsiteX4" fmla="*/ 10324 w 56224"/>
                  <a:gd name="connsiteY4" fmla="*/ 9699 h 81326"/>
                  <a:gd name="connsiteX5" fmla="*/ 10635 w 56224"/>
                  <a:gd name="connsiteY5" fmla="*/ 9699 h 81326"/>
                  <a:gd name="connsiteX6" fmla="*/ 18161 w 56224"/>
                  <a:gd name="connsiteY6" fmla="*/ 2736 h 81326"/>
                  <a:gd name="connsiteX7" fmla="*/ 29729 w 56224"/>
                  <a:gd name="connsiteY7" fmla="*/ 0 h 81326"/>
                  <a:gd name="connsiteX8" fmla="*/ 40489 w 56224"/>
                  <a:gd name="connsiteY8" fmla="*/ 2114 h 81326"/>
                  <a:gd name="connsiteX9" fmla="*/ 48885 w 56224"/>
                  <a:gd name="connsiteY9" fmla="*/ 8021 h 81326"/>
                  <a:gd name="connsiteX10" fmla="*/ 54296 w 56224"/>
                  <a:gd name="connsiteY10" fmla="*/ 16912 h 81326"/>
                  <a:gd name="connsiteX11" fmla="*/ 56224 w 56224"/>
                  <a:gd name="connsiteY11" fmla="*/ 27793 h 81326"/>
                  <a:gd name="connsiteX12" fmla="*/ 54296 w 56224"/>
                  <a:gd name="connsiteY12" fmla="*/ 38736 h 81326"/>
                  <a:gd name="connsiteX13" fmla="*/ 48947 w 56224"/>
                  <a:gd name="connsiteY13" fmla="*/ 47689 h 81326"/>
                  <a:gd name="connsiteX14" fmla="*/ 40551 w 56224"/>
                  <a:gd name="connsiteY14" fmla="*/ 53658 h 81326"/>
                  <a:gd name="connsiteX15" fmla="*/ 29480 w 56224"/>
                  <a:gd name="connsiteY15" fmla="*/ 55834 h 81326"/>
                  <a:gd name="connsiteX16" fmla="*/ 18783 w 56224"/>
                  <a:gd name="connsiteY16" fmla="*/ 53347 h 81326"/>
                  <a:gd name="connsiteX17" fmla="*/ 10884 w 56224"/>
                  <a:gd name="connsiteY17" fmla="*/ 46383 h 81326"/>
                  <a:gd name="connsiteX18" fmla="*/ 10573 w 56224"/>
                  <a:gd name="connsiteY18" fmla="*/ 46383 h 81326"/>
                  <a:gd name="connsiteX19" fmla="*/ 10573 w 56224"/>
                  <a:gd name="connsiteY19" fmla="*/ 81202 h 81326"/>
                  <a:gd name="connsiteX20" fmla="*/ 45464 w 56224"/>
                  <a:gd name="connsiteY20" fmla="*/ 27855 h 81326"/>
                  <a:gd name="connsiteX21" fmla="*/ 44345 w 56224"/>
                  <a:gd name="connsiteY21" fmla="*/ 20705 h 81326"/>
                  <a:gd name="connsiteX22" fmla="*/ 40986 w 56224"/>
                  <a:gd name="connsiteY22" fmla="*/ 14549 h 81326"/>
                  <a:gd name="connsiteX23" fmla="*/ 35451 w 56224"/>
                  <a:gd name="connsiteY23" fmla="*/ 10321 h 81326"/>
                  <a:gd name="connsiteX24" fmla="*/ 27801 w 56224"/>
                  <a:gd name="connsiteY24" fmla="*/ 8767 h 81326"/>
                  <a:gd name="connsiteX25" fmla="*/ 20462 w 56224"/>
                  <a:gd name="connsiteY25" fmla="*/ 10321 h 81326"/>
                  <a:gd name="connsiteX26" fmla="*/ 14802 w 56224"/>
                  <a:gd name="connsiteY26" fmla="*/ 14549 h 81326"/>
                  <a:gd name="connsiteX27" fmla="*/ 11195 w 56224"/>
                  <a:gd name="connsiteY27" fmla="*/ 20705 h 81326"/>
                  <a:gd name="connsiteX28" fmla="*/ 9889 w 56224"/>
                  <a:gd name="connsiteY28" fmla="*/ 27979 h 81326"/>
                  <a:gd name="connsiteX29" fmla="*/ 11195 w 56224"/>
                  <a:gd name="connsiteY29" fmla="*/ 35254 h 81326"/>
                  <a:gd name="connsiteX30" fmla="*/ 14802 w 56224"/>
                  <a:gd name="connsiteY30" fmla="*/ 41347 h 81326"/>
                  <a:gd name="connsiteX31" fmla="*/ 20462 w 56224"/>
                  <a:gd name="connsiteY31" fmla="*/ 45513 h 81326"/>
                  <a:gd name="connsiteX32" fmla="*/ 27801 w 56224"/>
                  <a:gd name="connsiteY32" fmla="*/ 47067 h 81326"/>
                  <a:gd name="connsiteX33" fmla="*/ 35451 w 56224"/>
                  <a:gd name="connsiteY33" fmla="*/ 45451 h 81326"/>
                  <a:gd name="connsiteX34" fmla="*/ 40986 w 56224"/>
                  <a:gd name="connsiteY34" fmla="*/ 41160 h 81326"/>
                  <a:gd name="connsiteX35" fmla="*/ 44345 w 56224"/>
                  <a:gd name="connsiteY35" fmla="*/ 35005 h 81326"/>
                  <a:gd name="connsiteX36" fmla="*/ 45464 w 56224"/>
                  <a:gd name="connsiteY36" fmla="*/ 27855 h 8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224" h="81326">
                    <a:moveTo>
                      <a:pt x="10511" y="81326"/>
                    </a:moveTo>
                    <a:lnTo>
                      <a:pt x="0" y="81326"/>
                    </a:lnTo>
                    <a:lnTo>
                      <a:pt x="0" y="1430"/>
                    </a:lnTo>
                    <a:lnTo>
                      <a:pt x="10324" y="1430"/>
                    </a:lnTo>
                    <a:lnTo>
                      <a:pt x="10324" y="9699"/>
                    </a:lnTo>
                    <a:lnTo>
                      <a:pt x="10635" y="9699"/>
                    </a:lnTo>
                    <a:cubicBezTo>
                      <a:pt x="12377" y="6839"/>
                      <a:pt x="14865" y="4539"/>
                      <a:pt x="18161" y="2736"/>
                    </a:cubicBezTo>
                    <a:cubicBezTo>
                      <a:pt x="21457" y="933"/>
                      <a:pt x="25313" y="0"/>
                      <a:pt x="29729" y="0"/>
                    </a:cubicBezTo>
                    <a:cubicBezTo>
                      <a:pt x="33647" y="0"/>
                      <a:pt x="37255" y="684"/>
                      <a:pt x="40489" y="2114"/>
                    </a:cubicBezTo>
                    <a:cubicBezTo>
                      <a:pt x="43723" y="3544"/>
                      <a:pt x="46522" y="5534"/>
                      <a:pt x="48885" y="8021"/>
                    </a:cubicBezTo>
                    <a:cubicBezTo>
                      <a:pt x="51249" y="10508"/>
                      <a:pt x="53052" y="13492"/>
                      <a:pt x="54296" y="16912"/>
                    </a:cubicBezTo>
                    <a:cubicBezTo>
                      <a:pt x="55540" y="20331"/>
                      <a:pt x="56224" y="23938"/>
                      <a:pt x="56224" y="27793"/>
                    </a:cubicBezTo>
                    <a:cubicBezTo>
                      <a:pt x="56224" y="31648"/>
                      <a:pt x="55602" y="35316"/>
                      <a:pt x="54296" y="38736"/>
                    </a:cubicBezTo>
                    <a:cubicBezTo>
                      <a:pt x="53052" y="42155"/>
                      <a:pt x="51249" y="45140"/>
                      <a:pt x="48947" y="47689"/>
                    </a:cubicBezTo>
                    <a:cubicBezTo>
                      <a:pt x="46646" y="50238"/>
                      <a:pt x="43847" y="52228"/>
                      <a:pt x="40551" y="53658"/>
                    </a:cubicBezTo>
                    <a:cubicBezTo>
                      <a:pt x="37255" y="55088"/>
                      <a:pt x="33585" y="55834"/>
                      <a:pt x="29480" y="55834"/>
                    </a:cubicBezTo>
                    <a:cubicBezTo>
                      <a:pt x="25686" y="55834"/>
                      <a:pt x="22079" y="55026"/>
                      <a:pt x="18783" y="53347"/>
                    </a:cubicBezTo>
                    <a:cubicBezTo>
                      <a:pt x="15424" y="51730"/>
                      <a:pt x="12812" y="49368"/>
                      <a:pt x="10884" y="46383"/>
                    </a:cubicBezTo>
                    <a:lnTo>
                      <a:pt x="10573" y="46383"/>
                    </a:lnTo>
                    <a:lnTo>
                      <a:pt x="10573" y="81202"/>
                    </a:lnTo>
                    <a:close/>
                    <a:moveTo>
                      <a:pt x="45464" y="27855"/>
                    </a:moveTo>
                    <a:cubicBezTo>
                      <a:pt x="45464" y="25368"/>
                      <a:pt x="45091" y="23005"/>
                      <a:pt x="44345" y="20705"/>
                    </a:cubicBezTo>
                    <a:cubicBezTo>
                      <a:pt x="43598" y="18404"/>
                      <a:pt x="42479" y="16352"/>
                      <a:pt x="40986" y="14549"/>
                    </a:cubicBezTo>
                    <a:cubicBezTo>
                      <a:pt x="39494" y="12746"/>
                      <a:pt x="37628" y="11316"/>
                      <a:pt x="35451" y="10321"/>
                    </a:cubicBezTo>
                    <a:cubicBezTo>
                      <a:pt x="33274" y="9264"/>
                      <a:pt x="30662" y="8767"/>
                      <a:pt x="27801" y="8767"/>
                    </a:cubicBezTo>
                    <a:cubicBezTo>
                      <a:pt x="25127" y="8767"/>
                      <a:pt x="22639" y="9264"/>
                      <a:pt x="20462" y="10321"/>
                    </a:cubicBezTo>
                    <a:cubicBezTo>
                      <a:pt x="18285" y="11378"/>
                      <a:pt x="16357" y="12808"/>
                      <a:pt x="14802" y="14549"/>
                    </a:cubicBezTo>
                    <a:cubicBezTo>
                      <a:pt x="13247" y="16290"/>
                      <a:pt x="12004" y="18404"/>
                      <a:pt x="11195" y="20705"/>
                    </a:cubicBezTo>
                    <a:cubicBezTo>
                      <a:pt x="10387" y="23005"/>
                      <a:pt x="9889" y="25430"/>
                      <a:pt x="9889" y="27979"/>
                    </a:cubicBezTo>
                    <a:cubicBezTo>
                      <a:pt x="9889" y="30528"/>
                      <a:pt x="10324" y="32953"/>
                      <a:pt x="11195" y="35254"/>
                    </a:cubicBezTo>
                    <a:cubicBezTo>
                      <a:pt x="12066" y="37554"/>
                      <a:pt x="13247" y="39606"/>
                      <a:pt x="14802" y="41347"/>
                    </a:cubicBezTo>
                    <a:cubicBezTo>
                      <a:pt x="16357" y="43088"/>
                      <a:pt x="18223" y="44518"/>
                      <a:pt x="20462" y="45513"/>
                    </a:cubicBezTo>
                    <a:cubicBezTo>
                      <a:pt x="22639" y="46570"/>
                      <a:pt x="25127" y="47067"/>
                      <a:pt x="27801" y="47067"/>
                    </a:cubicBezTo>
                    <a:cubicBezTo>
                      <a:pt x="30724" y="47067"/>
                      <a:pt x="33274" y="46508"/>
                      <a:pt x="35451" y="45451"/>
                    </a:cubicBezTo>
                    <a:cubicBezTo>
                      <a:pt x="37628" y="44394"/>
                      <a:pt x="39494" y="42964"/>
                      <a:pt x="40986" y="41160"/>
                    </a:cubicBezTo>
                    <a:cubicBezTo>
                      <a:pt x="42479" y="39357"/>
                      <a:pt x="43598" y="37306"/>
                      <a:pt x="44345" y="35005"/>
                    </a:cubicBezTo>
                    <a:cubicBezTo>
                      <a:pt x="45091" y="32705"/>
                      <a:pt x="45464" y="30280"/>
                      <a:pt x="45464" y="27855"/>
                    </a:cubicBezTo>
                    <a:close/>
                  </a:path>
                </a:pathLst>
              </a:custGeom>
              <a:solidFill>
                <a:srgbClr val="231F20"/>
              </a:solidFill>
              <a:ln w="6214" cap="flat">
                <a:noFill/>
                <a:prstDash val="solid"/>
                <a:miter/>
              </a:ln>
            </p:spPr>
            <p:txBody>
              <a:bodyPr rtlCol="0" anchor="ctr"/>
              <a:lstStyle/>
              <a:p>
                <a:endParaRPr lang="nb-NO"/>
              </a:p>
            </p:txBody>
          </p:sp>
          <p:sp>
            <p:nvSpPr>
              <p:cNvPr id="96" name="Freeform 95">
                <a:extLst>
                  <a:ext uri="{FF2B5EF4-FFF2-40B4-BE49-F238E27FC236}">
                    <a16:creationId xmlns:a16="http://schemas.microsoft.com/office/drawing/2014/main" id="{C0948C00-1397-DC79-72FB-18C067C1704F}"/>
                  </a:ext>
                </a:extLst>
              </p:cNvPr>
              <p:cNvSpPr/>
              <p:nvPr/>
            </p:nvSpPr>
            <p:spPr>
              <a:xfrm>
                <a:off x="6495227" y="789758"/>
                <a:ext cx="56223" cy="81326"/>
              </a:xfrm>
              <a:custGeom>
                <a:avLst/>
                <a:gdLst>
                  <a:gd name="connsiteX0" fmla="*/ 10511 w 56223"/>
                  <a:gd name="connsiteY0" fmla="*/ 81326 h 81326"/>
                  <a:gd name="connsiteX1" fmla="*/ 0 w 56223"/>
                  <a:gd name="connsiteY1" fmla="*/ 81326 h 81326"/>
                  <a:gd name="connsiteX2" fmla="*/ 0 w 56223"/>
                  <a:gd name="connsiteY2" fmla="*/ 1430 h 81326"/>
                  <a:gd name="connsiteX3" fmla="*/ 10324 w 56223"/>
                  <a:gd name="connsiteY3" fmla="*/ 1430 h 81326"/>
                  <a:gd name="connsiteX4" fmla="*/ 10324 w 56223"/>
                  <a:gd name="connsiteY4" fmla="*/ 9699 h 81326"/>
                  <a:gd name="connsiteX5" fmla="*/ 10635 w 56223"/>
                  <a:gd name="connsiteY5" fmla="*/ 9699 h 81326"/>
                  <a:gd name="connsiteX6" fmla="*/ 18161 w 56223"/>
                  <a:gd name="connsiteY6" fmla="*/ 2736 h 81326"/>
                  <a:gd name="connsiteX7" fmla="*/ 29729 w 56223"/>
                  <a:gd name="connsiteY7" fmla="*/ 0 h 81326"/>
                  <a:gd name="connsiteX8" fmla="*/ 40489 w 56223"/>
                  <a:gd name="connsiteY8" fmla="*/ 2114 h 81326"/>
                  <a:gd name="connsiteX9" fmla="*/ 48885 w 56223"/>
                  <a:gd name="connsiteY9" fmla="*/ 8021 h 81326"/>
                  <a:gd name="connsiteX10" fmla="*/ 54296 w 56223"/>
                  <a:gd name="connsiteY10" fmla="*/ 16912 h 81326"/>
                  <a:gd name="connsiteX11" fmla="*/ 56224 w 56223"/>
                  <a:gd name="connsiteY11" fmla="*/ 27793 h 81326"/>
                  <a:gd name="connsiteX12" fmla="*/ 54296 w 56223"/>
                  <a:gd name="connsiteY12" fmla="*/ 38736 h 81326"/>
                  <a:gd name="connsiteX13" fmla="*/ 48947 w 56223"/>
                  <a:gd name="connsiteY13" fmla="*/ 47689 h 81326"/>
                  <a:gd name="connsiteX14" fmla="*/ 40551 w 56223"/>
                  <a:gd name="connsiteY14" fmla="*/ 53658 h 81326"/>
                  <a:gd name="connsiteX15" fmla="*/ 29480 w 56223"/>
                  <a:gd name="connsiteY15" fmla="*/ 55834 h 81326"/>
                  <a:gd name="connsiteX16" fmla="*/ 18783 w 56223"/>
                  <a:gd name="connsiteY16" fmla="*/ 53347 h 81326"/>
                  <a:gd name="connsiteX17" fmla="*/ 10884 w 56223"/>
                  <a:gd name="connsiteY17" fmla="*/ 46383 h 81326"/>
                  <a:gd name="connsiteX18" fmla="*/ 10573 w 56223"/>
                  <a:gd name="connsiteY18" fmla="*/ 46383 h 81326"/>
                  <a:gd name="connsiteX19" fmla="*/ 10573 w 56223"/>
                  <a:gd name="connsiteY19" fmla="*/ 81202 h 81326"/>
                  <a:gd name="connsiteX20" fmla="*/ 45464 w 56223"/>
                  <a:gd name="connsiteY20" fmla="*/ 27855 h 81326"/>
                  <a:gd name="connsiteX21" fmla="*/ 44345 w 56223"/>
                  <a:gd name="connsiteY21" fmla="*/ 20705 h 81326"/>
                  <a:gd name="connsiteX22" fmla="*/ 40986 w 56223"/>
                  <a:gd name="connsiteY22" fmla="*/ 14549 h 81326"/>
                  <a:gd name="connsiteX23" fmla="*/ 35451 w 56223"/>
                  <a:gd name="connsiteY23" fmla="*/ 10321 h 81326"/>
                  <a:gd name="connsiteX24" fmla="*/ 27801 w 56223"/>
                  <a:gd name="connsiteY24" fmla="*/ 8767 h 81326"/>
                  <a:gd name="connsiteX25" fmla="*/ 20462 w 56223"/>
                  <a:gd name="connsiteY25" fmla="*/ 10321 h 81326"/>
                  <a:gd name="connsiteX26" fmla="*/ 14802 w 56223"/>
                  <a:gd name="connsiteY26" fmla="*/ 14549 h 81326"/>
                  <a:gd name="connsiteX27" fmla="*/ 11195 w 56223"/>
                  <a:gd name="connsiteY27" fmla="*/ 20705 h 81326"/>
                  <a:gd name="connsiteX28" fmla="*/ 9889 w 56223"/>
                  <a:gd name="connsiteY28" fmla="*/ 27979 h 81326"/>
                  <a:gd name="connsiteX29" fmla="*/ 11195 w 56223"/>
                  <a:gd name="connsiteY29" fmla="*/ 35254 h 81326"/>
                  <a:gd name="connsiteX30" fmla="*/ 14802 w 56223"/>
                  <a:gd name="connsiteY30" fmla="*/ 41347 h 81326"/>
                  <a:gd name="connsiteX31" fmla="*/ 20462 w 56223"/>
                  <a:gd name="connsiteY31" fmla="*/ 45513 h 81326"/>
                  <a:gd name="connsiteX32" fmla="*/ 27801 w 56223"/>
                  <a:gd name="connsiteY32" fmla="*/ 47067 h 81326"/>
                  <a:gd name="connsiteX33" fmla="*/ 35451 w 56223"/>
                  <a:gd name="connsiteY33" fmla="*/ 45451 h 81326"/>
                  <a:gd name="connsiteX34" fmla="*/ 40986 w 56223"/>
                  <a:gd name="connsiteY34" fmla="*/ 41160 h 81326"/>
                  <a:gd name="connsiteX35" fmla="*/ 44345 w 56223"/>
                  <a:gd name="connsiteY35" fmla="*/ 35005 h 81326"/>
                  <a:gd name="connsiteX36" fmla="*/ 45464 w 56223"/>
                  <a:gd name="connsiteY36" fmla="*/ 27855 h 8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223" h="81326">
                    <a:moveTo>
                      <a:pt x="10511" y="81326"/>
                    </a:moveTo>
                    <a:lnTo>
                      <a:pt x="0" y="81326"/>
                    </a:lnTo>
                    <a:lnTo>
                      <a:pt x="0" y="1430"/>
                    </a:lnTo>
                    <a:lnTo>
                      <a:pt x="10324" y="1430"/>
                    </a:lnTo>
                    <a:lnTo>
                      <a:pt x="10324" y="9699"/>
                    </a:lnTo>
                    <a:lnTo>
                      <a:pt x="10635" y="9699"/>
                    </a:lnTo>
                    <a:cubicBezTo>
                      <a:pt x="12377" y="6839"/>
                      <a:pt x="14865" y="4539"/>
                      <a:pt x="18161" y="2736"/>
                    </a:cubicBezTo>
                    <a:cubicBezTo>
                      <a:pt x="21457" y="933"/>
                      <a:pt x="25313" y="0"/>
                      <a:pt x="29729" y="0"/>
                    </a:cubicBezTo>
                    <a:cubicBezTo>
                      <a:pt x="33647" y="0"/>
                      <a:pt x="37255" y="684"/>
                      <a:pt x="40489" y="2114"/>
                    </a:cubicBezTo>
                    <a:cubicBezTo>
                      <a:pt x="43723" y="3544"/>
                      <a:pt x="46522" y="5534"/>
                      <a:pt x="48885" y="8021"/>
                    </a:cubicBezTo>
                    <a:cubicBezTo>
                      <a:pt x="51248" y="10508"/>
                      <a:pt x="53052" y="13492"/>
                      <a:pt x="54296" y="16912"/>
                    </a:cubicBezTo>
                    <a:cubicBezTo>
                      <a:pt x="55540" y="20331"/>
                      <a:pt x="56224" y="23938"/>
                      <a:pt x="56224" y="27793"/>
                    </a:cubicBezTo>
                    <a:cubicBezTo>
                      <a:pt x="56224" y="31648"/>
                      <a:pt x="55602" y="35316"/>
                      <a:pt x="54296" y="38736"/>
                    </a:cubicBezTo>
                    <a:cubicBezTo>
                      <a:pt x="53052" y="42155"/>
                      <a:pt x="51248" y="45140"/>
                      <a:pt x="48947" y="47689"/>
                    </a:cubicBezTo>
                    <a:cubicBezTo>
                      <a:pt x="46646" y="50238"/>
                      <a:pt x="43847" y="52228"/>
                      <a:pt x="40551" y="53658"/>
                    </a:cubicBezTo>
                    <a:cubicBezTo>
                      <a:pt x="37255" y="55088"/>
                      <a:pt x="33585" y="55834"/>
                      <a:pt x="29480" y="55834"/>
                    </a:cubicBezTo>
                    <a:cubicBezTo>
                      <a:pt x="25686" y="55834"/>
                      <a:pt x="22079" y="55026"/>
                      <a:pt x="18783" y="53347"/>
                    </a:cubicBezTo>
                    <a:cubicBezTo>
                      <a:pt x="15424" y="51730"/>
                      <a:pt x="12812" y="49368"/>
                      <a:pt x="10884" y="46383"/>
                    </a:cubicBezTo>
                    <a:lnTo>
                      <a:pt x="10573" y="46383"/>
                    </a:lnTo>
                    <a:lnTo>
                      <a:pt x="10573" y="81202"/>
                    </a:lnTo>
                    <a:close/>
                    <a:moveTo>
                      <a:pt x="45464" y="27855"/>
                    </a:moveTo>
                    <a:cubicBezTo>
                      <a:pt x="45464" y="25368"/>
                      <a:pt x="45091" y="23005"/>
                      <a:pt x="44345" y="20705"/>
                    </a:cubicBezTo>
                    <a:cubicBezTo>
                      <a:pt x="43599" y="18404"/>
                      <a:pt x="42479" y="16352"/>
                      <a:pt x="40986" y="14549"/>
                    </a:cubicBezTo>
                    <a:cubicBezTo>
                      <a:pt x="39493" y="12746"/>
                      <a:pt x="37628" y="11316"/>
                      <a:pt x="35451" y="10321"/>
                    </a:cubicBezTo>
                    <a:cubicBezTo>
                      <a:pt x="33274" y="9264"/>
                      <a:pt x="30662" y="8767"/>
                      <a:pt x="27801" y="8767"/>
                    </a:cubicBezTo>
                    <a:cubicBezTo>
                      <a:pt x="25127" y="8767"/>
                      <a:pt x="22639" y="9264"/>
                      <a:pt x="20462" y="10321"/>
                    </a:cubicBezTo>
                    <a:cubicBezTo>
                      <a:pt x="18285" y="11378"/>
                      <a:pt x="16357" y="12808"/>
                      <a:pt x="14802" y="14549"/>
                    </a:cubicBezTo>
                    <a:cubicBezTo>
                      <a:pt x="13247" y="16290"/>
                      <a:pt x="12004" y="18404"/>
                      <a:pt x="11195" y="20705"/>
                    </a:cubicBezTo>
                    <a:cubicBezTo>
                      <a:pt x="10386" y="23005"/>
                      <a:pt x="9889" y="25430"/>
                      <a:pt x="9889" y="27979"/>
                    </a:cubicBezTo>
                    <a:cubicBezTo>
                      <a:pt x="9889" y="30528"/>
                      <a:pt x="10324" y="32953"/>
                      <a:pt x="11195" y="35254"/>
                    </a:cubicBezTo>
                    <a:cubicBezTo>
                      <a:pt x="12066" y="37554"/>
                      <a:pt x="13247" y="39606"/>
                      <a:pt x="14802" y="41347"/>
                    </a:cubicBezTo>
                    <a:cubicBezTo>
                      <a:pt x="16357" y="43088"/>
                      <a:pt x="18223" y="44518"/>
                      <a:pt x="20462" y="45513"/>
                    </a:cubicBezTo>
                    <a:cubicBezTo>
                      <a:pt x="22639" y="46570"/>
                      <a:pt x="25127" y="47067"/>
                      <a:pt x="27801" y="47067"/>
                    </a:cubicBezTo>
                    <a:cubicBezTo>
                      <a:pt x="30724" y="47067"/>
                      <a:pt x="33274" y="46508"/>
                      <a:pt x="35451" y="45451"/>
                    </a:cubicBezTo>
                    <a:cubicBezTo>
                      <a:pt x="37628" y="44394"/>
                      <a:pt x="39493" y="42964"/>
                      <a:pt x="40986" y="41160"/>
                    </a:cubicBezTo>
                    <a:cubicBezTo>
                      <a:pt x="42479" y="39357"/>
                      <a:pt x="43599" y="37306"/>
                      <a:pt x="44345" y="35005"/>
                    </a:cubicBezTo>
                    <a:cubicBezTo>
                      <a:pt x="45091" y="32705"/>
                      <a:pt x="45464" y="30280"/>
                      <a:pt x="45464" y="27855"/>
                    </a:cubicBezTo>
                    <a:close/>
                  </a:path>
                </a:pathLst>
              </a:custGeom>
              <a:solidFill>
                <a:srgbClr val="231F20"/>
              </a:solidFill>
              <a:ln w="6214" cap="flat">
                <a:noFill/>
                <a:prstDash val="solid"/>
                <a:miter/>
              </a:ln>
            </p:spPr>
            <p:txBody>
              <a:bodyPr rtlCol="0" anchor="ctr"/>
              <a:lstStyle/>
              <a:p>
                <a:endParaRPr lang="nb-NO"/>
              </a:p>
            </p:txBody>
          </p:sp>
          <p:sp>
            <p:nvSpPr>
              <p:cNvPr id="97" name="Freeform 96">
                <a:extLst>
                  <a:ext uri="{FF2B5EF4-FFF2-40B4-BE49-F238E27FC236}">
                    <a16:creationId xmlns:a16="http://schemas.microsoft.com/office/drawing/2014/main" id="{5BC2E3CE-5713-EBD6-2FB6-83B51ECB4128}"/>
                  </a:ext>
                </a:extLst>
              </p:cNvPr>
              <p:cNvSpPr/>
              <p:nvPr/>
            </p:nvSpPr>
            <p:spPr>
              <a:xfrm>
                <a:off x="6593681" y="789695"/>
                <a:ext cx="47765" cy="54528"/>
              </a:xfrm>
              <a:custGeom>
                <a:avLst/>
                <a:gdLst>
                  <a:gd name="connsiteX0" fmla="*/ 10013 w 47765"/>
                  <a:gd name="connsiteY0" fmla="*/ 1492 h 54528"/>
                  <a:gd name="connsiteX1" fmla="*/ 10324 w 47765"/>
                  <a:gd name="connsiteY1" fmla="*/ 6031 h 54528"/>
                  <a:gd name="connsiteX2" fmla="*/ 10449 w 47765"/>
                  <a:gd name="connsiteY2" fmla="*/ 10197 h 54528"/>
                  <a:gd name="connsiteX3" fmla="*/ 10760 w 47765"/>
                  <a:gd name="connsiteY3" fmla="*/ 10197 h 54528"/>
                  <a:gd name="connsiteX4" fmla="*/ 13496 w 47765"/>
                  <a:gd name="connsiteY4" fmla="*/ 6218 h 54528"/>
                  <a:gd name="connsiteX5" fmla="*/ 17477 w 47765"/>
                  <a:gd name="connsiteY5" fmla="*/ 2984 h 54528"/>
                  <a:gd name="connsiteX6" fmla="*/ 22390 w 47765"/>
                  <a:gd name="connsiteY6" fmla="*/ 808 h 54528"/>
                  <a:gd name="connsiteX7" fmla="*/ 27988 w 47765"/>
                  <a:gd name="connsiteY7" fmla="*/ 0 h 54528"/>
                  <a:gd name="connsiteX8" fmla="*/ 36819 w 47765"/>
                  <a:gd name="connsiteY8" fmla="*/ 1741 h 54528"/>
                  <a:gd name="connsiteX9" fmla="*/ 42976 w 47765"/>
                  <a:gd name="connsiteY9" fmla="*/ 6404 h 54528"/>
                  <a:gd name="connsiteX10" fmla="*/ 46584 w 47765"/>
                  <a:gd name="connsiteY10" fmla="*/ 13243 h 54528"/>
                  <a:gd name="connsiteX11" fmla="*/ 47765 w 47765"/>
                  <a:gd name="connsiteY11" fmla="*/ 21637 h 54528"/>
                  <a:gd name="connsiteX12" fmla="*/ 47765 w 47765"/>
                  <a:gd name="connsiteY12" fmla="*/ 54528 h 54528"/>
                  <a:gd name="connsiteX13" fmla="*/ 37255 w 47765"/>
                  <a:gd name="connsiteY13" fmla="*/ 54528 h 54528"/>
                  <a:gd name="connsiteX14" fmla="*/ 37255 w 47765"/>
                  <a:gd name="connsiteY14" fmla="*/ 25119 h 54528"/>
                  <a:gd name="connsiteX15" fmla="*/ 36757 w 47765"/>
                  <a:gd name="connsiteY15" fmla="*/ 18964 h 54528"/>
                  <a:gd name="connsiteX16" fmla="*/ 34891 w 47765"/>
                  <a:gd name="connsiteY16" fmla="*/ 13803 h 54528"/>
                  <a:gd name="connsiteX17" fmla="*/ 31221 w 47765"/>
                  <a:gd name="connsiteY17" fmla="*/ 10197 h 54528"/>
                  <a:gd name="connsiteX18" fmla="*/ 25189 w 47765"/>
                  <a:gd name="connsiteY18" fmla="*/ 8829 h 54528"/>
                  <a:gd name="connsiteX19" fmla="*/ 14926 w 47765"/>
                  <a:gd name="connsiteY19" fmla="*/ 13554 h 54528"/>
                  <a:gd name="connsiteX20" fmla="*/ 10946 w 47765"/>
                  <a:gd name="connsiteY20" fmla="*/ 26238 h 54528"/>
                  <a:gd name="connsiteX21" fmla="*/ 10946 w 47765"/>
                  <a:gd name="connsiteY21" fmla="*/ 54466 h 54528"/>
                  <a:gd name="connsiteX22" fmla="*/ 435 w 47765"/>
                  <a:gd name="connsiteY22" fmla="*/ 54466 h 54528"/>
                  <a:gd name="connsiteX23" fmla="*/ 435 w 47765"/>
                  <a:gd name="connsiteY23" fmla="*/ 12808 h 54528"/>
                  <a:gd name="connsiteX24" fmla="*/ 311 w 47765"/>
                  <a:gd name="connsiteY24" fmla="*/ 7337 h 54528"/>
                  <a:gd name="connsiteX25" fmla="*/ 0 w 47765"/>
                  <a:gd name="connsiteY25" fmla="*/ 1430 h 54528"/>
                  <a:gd name="connsiteX26" fmla="*/ 9951 w 47765"/>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765" h="54528">
                    <a:moveTo>
                      <a:pt x="10013" y="1492"/>
                    </a:moveTo>
                    <a:cubicBezTo>
                      <a:pt x="10138" y="2860"/>
                      <a:pt x="10262" y="4352"/>
                      <a:pt x="10324" y="6031"/>
                    </a:cubicBezTo>
                    <a:cubicBezTo>
                      <a:pt x="10386" y="7710"/>
                      <a:pt x="10449" y="9140"/>
                      <a:pt x="10449" y="10197"/>
                    </a:cubicBezTo>
                    <a:lnTo>
                      <a:pt x="10760" y="10197"/>
                    </a:lnTo>
                    <a:cubicBezTo>
                      <a:pt x="11444" y="8767"/>
                      <a:pt x="12314" y="7461"/>
                      <a:pt x="13496" y="6218"/>
                    </a:cubicBezTo>
                    <a:cubicBezTo>
                      <a:pt x="14678" y="4974"/>
                      <a:pt x="15984" y="3917"/>
                      <a:pt x="17477" y="2984"/>
                    </a:cubicBezTo>
                    <a:cubicBezTo>
                      <a:pt x="18969" y="2052"/>
                      <a:pt x="20586" y="1306"/>
                      <a:pt x="22390" y="808"/>
                    </a:cubicBezTo>
                    <a:cubicBezTo>
                      <a:pt x="24193" y="311"/>
                      <a:pt x="26060" y="0"/>
                      <a:pt x="27988" y="0"/>
                    </a:cubicBezTo>
                    <a:cubicBezTo>
                      <a:pt x="31408" y="0"/>
                      <a:pt x="34393" y="560"/>
                      <a:pt x="36819" y="1741"/>
                    </a:cubicBezTo>
                    <a:cubicBezTo>
                      <a:pt x="39307" y="2922"/>
                      <a:pt x="41359" y="4477"/>
                      <a:pt x="42976" y="6404"/>
                    </a:cubicBezTo>
                    <a:cubicBezTo>
                      <a:pt x="44593" y="8332"/>
                      <a:pt x="45837" y="10632"/>
                      <a:pt x="46584" y="13243"/>
                    </a:cubicBezTo>
                    <a:cubicBezTo>
                      <a:pt x="47330" y="15855"/>
                      <a:pt x="47765" y="18653"/>
                      <a:pt x="47765" y="21637"/>
                    </a:cubicBezTo>
                    <a:lnTo>
                      <a:pt x="47765" y="54528"/>
                    </a:lnTo>
                    <a:lnTo>
                      <a:pt x="37255" y="54528"/>
                    </a:lnTo>
                    <a:lnTo>
                      <a:pt x="37255" y="25119"/>
                    </a:lnTo>
                    <a:cubicBezTo>
                      <a:pt x="37255" y="22943"/>
                      <a:pt x="37068" y="20891"/>
                      <a:pt x="36757" y="18964"/>
                    </a:cubicBezTo>
                    <a:cubicBezTo>
                      <a:pt x="36446" y="17036"/>
                      <a:pt x="35824" y="15295"/>
                      <a:pt x="34891" y="13803"/>
                    </a:cubicBezTo>
                    <a:cubicBezTo>
                      <a:pt x="34020" y="12311"/>
                      <a:pt x="32776" y="11129"/>
                      <a:pt x="31221" y="10197"/>
                    </a:cubicBezTo>
                    <a:cubicBezTo>
                      <a:pt x="29667" y="9326"/>
                      <a:pt x="27614" y="8829"/>
                      <a:pt x="25189" y="8829"/>
                    </a:cubicBezTo>
                    <a:cubicBezTo>
                      <a:pt x="21022" y="8829"/>
                      <a:pt x="17601" y="10383"/>
                      <a:pt x="14926" y="13554"/>
                    </a:cubicBezTo>
                    <a:cubicBezTo>
                      <a:pt x="12252" y="16725"/>
                      <a:pt x="10946" y="20953"/>
                      <a:pt x="10946" y="26238"/>
                    </a:cubicBezTo>
                    <a:lnTo>
                      <a:pt x="10946" y="54466"/>
                    </a:lnTo>
                    <a:lnTo>
                      <a:pt x="435" y="54466"/>
                    </a:lnTo>
                    <a:lnTo>
                      <a:pt x="435" y="12808"/>
                    </a:lnTo>
                    <a:cubicBezTo>
                      <a:pt x="435" y="11378"/>
                      <a:pt x="435" y="9575"/>
                      <a:pt x="311" y="7337"/>
                    </a:cubicBezTo>
                    <a:cubicBezTo>
                      <a:pt x="249" y="5098"/>
                      <a:pt x="124" y="3109"/>
                      <a:pt x="0" y="1430"/>
                    </a:cubicBezTo>
                    <a:lnTo>
                      <a:pt x="9951" y="1430"/>
                    </a:lnTo>
                    <a:close/>
                  </a:path>
                </a:pathLst>
              </a:custGeom>
              <a:solidFill>
                <a:srgbClr val="231F20"/>
              </a:solidFill>
              <a:ln w="6214" cap="flat">
                <a:noFill/>
                <a:prstDash val="solid"/>
                <a:miter/>
              </a:ln>
            </p:spPr>
            <p:txBody>
              <a:bodyPr rtlCol="0" anchor="ctr"/>
              <a:lstStyle/>
              <a:p>
                <a:endParaRPr lang="nb-NO"/>
              </a:p>
            </p:txBody>
          </p:sp>
          <p:sp>
            <p:nvSpPr>
              <p:cNvPr id="98" name="Freeform 97">
                <a:extLst>
                  <a:ext uri="{FF2B5EF4-FFF2-40B4-BE49-F238E27FC236}">
                    <a16:creationId xmlns:a16="http://schemas.microsoft.com/office/drawing/2014/main" id="{28620371-01C6-D297-9D87-60553FEFDE4B}"/>
                  </a:ext>
                </a:extLst>
              </p:cNvPr>
              <p:cNvSpPr/>
              <p:nvPr/>
            </p:nvSpPr>
            <p:spPr>
              <a:xfrm>
                <a:off x="6651335" y="791188"/>
                <a:ext cx="54296" cy="79896"/>
              </a:xfrm>
              <a:custGeom>
                <a:avLst/>
                <a:gdLst>
                  <a:gd name="connsiteX0" fmla="*/ 28174 w 54296"/>
                  <a:gd name="connsiteY0" fmla="*/ 41658 h 79896"/>
                  <a:gd name="connsiteX1" fmla="*/ 28423 w 54296"/>
                  <a:gd name="connsiteY1" fmla="*/ 41658 h 79896"/>
                  <a:gd name="connsiteX2" fmla="*/ 43101 w 54296"/>
                  <a:gd name="connsiteY2" fmla="*/ 0 h 79896"/>
                  <a:gd name="connsiteX3" fmla="*/ 54296 w 54296"/>
                  <a:gd name="connsiteY3" fmla="*/ 0 h 79896"/>
                  <a:gd name="connsiteX4" fmla="*/ 28548 w 54296"/>
                  <a:gd name="connsiteY4" fmla="*/ 65596 h 79896"/>
                  <a:gd name="connsiteX5" fmla="*/ 25624 w 54296"/>
                  <a:gd name="connsiteY5" fmla="*/ 71564 h 79896"/>
                  <a:gd name="connsiteX6" fmla="*/ 21955 w 54296"/>
                  <a:gd name="connsiteY6" fmla="*/ 76041 h 79896"/>
                  <a:gd name="connsiteX7" fmla="*/ 16979 w 54296"/>
                  <a:gd name="connsiteY7" fmla="*/ 78901 h 79896"/>
                  <a:gd name="connsiteX8" fmla="*/ 10200 w 54296"/>
                  <a:gd name="connsiteY8" fmla="*/ 79896 h 79896"/>
                  <a:gd name="connsiteX9" fmla="*/ 6779 w 54296"/>
                  <a:gd name="connsiteY9" fmla="*/ 79710 h 79896"/>
                  <a:gd name="connsiteX10" fmla="*/ 3234 w 54296"/>
                  <a:gd name="connsiteY10" fmla="*/ 79088 h 79896"/>
                  <a:gd name="connsiteX11" fmla="*/ 4229 w 54296"/>
                  <a:gd name="connsiteY11" fmla="*/ 69823 h 79896"/>
                  <a:gd name="connsiteX12" fmla="*/ 9516 w 54296"/>
                  <a:gd name="connsiteY12" fmla="*/ 70694 h 79896"/>
                  <a:gd name="connsiteX13" fmla="*/ 15673 w 54296"/>
                  <a:gd name="connsiteY13" fmla="*/ 68393 h 79896"/>
                  <a:gd name="connsiteX14" fmla="*/ 19343 w 54296"/>
                  <a:gd name="connsiteY14" fmla="*/ 61865 h 79896"/>
                  <a:gd name="connsiteX15" fmla="*/ 22701 w 54296"/>
                  <a:gd name="connsiteY15" fmla="*/ 53036 h 79896"/>
                  <a:gd name="connsiteX16" fmla="*/ 0 w 54296"/>
                  <a:gd name="connsiteY16" fmla="*/ 0 h 79896"/>
                  <a:gd name="connsiteX17" fmla="*/ 11755 w 54296"/>
                  <a:gd name="connsiteY17" fmla="*/ 0 h 79896"/>
                  <a:gd name="connsiteX18" fmla="*/ 28237 w 54296"/>
                  <a:gd name="connsiteY18" fmla="*/ 41658 h 7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296" h="79896">
                    <a:moveTo>
                      <a:pt x="28174" y="41658"/>
                    </a:moveTo>
                    <a:lnTo>
                      <a:pt x="28423" y="41658"/>
                    </a:lnTo>
                    <a:lnTo>
                      <a:pt x="43101" y="0"/>
                    </a:lnTo>
                    <a:lnTo>
                      <a:pt x="54296" y="0"/>
                    </a:lnTo>
                    <a:lnTo>
                      <a:pt x="28548" y="65596"/>
                    </a:lnTo>
                    <a:cubicBezTo>
                      <a:pt x="27677" y="67834"/>
                      <a:pt x="26682" y="69823"/>
                      <a:pt x="25624" y="71564"/>
                    </a:cubicBezTo>
                    <a:cubicBezTo>
                      <a:pt x="24567" y="73305"/>
                      <a:pt x="23323" y="74798"/>
                      <a:pt x="21955" y="76041"/>
                    </a:cubicBezTo>
                    <a:cubicBezTo>
                      <a:pt x="20525" y="77285"/>
                      <a:pt x="18845" y="78217"/>
                      <a:pt x="16979" y="78901"/>
                    </a:cubicBezTo>
                    <a:cubicBezTo>
                      <a:pt x="15051" y="79585"/>
                      <a:pt x="12812" y="79896"/>
                      <a:pt x="10200" y="79896"/>
                    </a:cubicBezTo>
                    <a:cubicBezTo>
                      <a:pt x="9081" y="79896"/>
                      <a:pt x="7961" y="79896"/>
                      <a:pt x="6779" y="79710"/>
                    </a:cubicBezTo>
                    <a:cubicBezTo>
                      <a:pt x="5598" y="79585"/>
                      <a:pt x="4416" y="79399"/>
                      <a:pt x="3234" y="79088"/>
                    </a:cubicBezTo>
                    <a:lnTo>
                      <a:pt x="4229" y="69823"/>
                    </a:lnTo>
                    <a:cubicBezTo>
                      <a:pt x="6033" y="70445"/>
                      <a:pt x="7774" y="70694"/>
                      <a:pt x="9516" y="70694"/>
                    </a:cubicBezTo>
                    <a:cubicBezTo>
                      <a:pt x="12253" y="70694"/>
                      <a:pt x="14305" y="69948"/>
                      <a:pt x="15673" y="68393"/>
                    </a:cubicBezTo>
                    <a:cubicBezTo>
                      <a:pt x="17042" y="66839"/>
                      <a:pt x="18223" y="64663"/>
                      <a:pt x="19343" y="61865"/>
                    </a:cubicBezTo>
                    <a:lnTo>
                      <a:pt x="22701" y="53036"/>
                    </a:lnTo>
                    <a:lnTo>
                      <a:pt x="0" y="0"/>
                    </a:lnTo>
                    <a:lnTo>
                      <a:pt x="11755" y="0"/>
                    </a:lnTo>
                    <a:lnTo>
                      <a:pt x="28237" y="41658"/>
                    </a:lnTo>
                    <a:close/>
                  </a:path>
                </a:pathLst>
              </a:custGeom>
              <a:solidFill>
                <a:srgbClr val="231F20"/>
              </a:solidFill>
              <a:ln w="6214" cap="flat">
                <a:noFill/>
                <a:prstDash val="solid"/>
                <a:miter/>
              </a:ln>
            </p:spPr>
            <p:txBody>
              <a:bodyPr rtlCol="0" anchor="ctr"/>
              <a:lstStyle/>
              <a:p>
                <a:endParaRPr lang="nb-NO"/>
              </a:p>
            </p:txBody>
          </p:sp>
          <p:sp>
            <p:nvSpPr>
              <p:cNvPr id="99" name="Freeform 98">
                <a:extLst>
                  <a:ext uri="{FF2B5EF4-FFF2-40B4-BE49-F238E27FC236}">
                    <a16:creationId xmlns:a16="http://schemas.microsoft.com/office/drawing/2014/main" id="{7CBE3A4D-F010-5A52-2F12-D5905BA31768}"/>
                  </a:ext>
                </a:extLst>
              </p:cNvPr>
              <p:cNvSpPr/>
              <p:nvPr/>
            </p:nvSpPr>
            <p:spPr>
              <a:xfrm>
                <a:off x="6712162" y="789695"/>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4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3 w 53176"/>
                  <a:gd name="connsiteY13" fmla="*/ 53969 h 55958"/>
                  <a:gd name="connsiteX14" fmla="*/ 7961 w 53176"/>
                  <a:gd name="connsiteY14" fmla="*/ 48311 h 55958"/>
                  <a:gd name="connsiteX15" fmla="*/ 2114 w 53176"/>
                  <a:gd name="connsiteY15" fmla="*/ 39544 h 55958"/>
                  <a:gd name="connsiteX16" fmla="*/ 0 w 53176"/>
                  <a:gd name="connsiteY16" fmla="*/ 28103 h 55958"/>
                  <a:gd name="connsiteX17" fmla="*/ 2053 w 53176"/>
                  <a:gd name="connsiteY17" fmla="*/ 16725 h 55958"/>
                  <a:gd name="connsiteX18" fmla="*/ 7837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4 w 53176"/>
                  <a:gd name="connsiteY24" fmla="*/ 27544 h 55958"/>
                  <a:gd name="connsiteX25" fmla="*/ 42479 w 53176"/>
                  <a:gd name="connsiteY25" fmla="*/ 23316 h 55958"/>
                  <a:gd name="connsiteX26" fmla="*/ 41421 w 53176"/>
                  <a:gd name="connsiteY26" fmla="*/ 17471 h 55958"/>
                  <a:gd name="connsiteX27" fmla="*/ 38623 w 53176"/>
                  <a:gd name="connsiteY27" fmla="*/ 12684 h 55958"/>
                  <a:gd name="connsiteX28" fmla="*/ 34020 w 53176"/>
                  <a:gd name="connsiteY28" fmla="*/ 9513 h 55958"/>
                  <a:gd name="connsiteX29" fmla="*/ 27552 w 53176"/>
                  <a:gd name="connsiteY29" fmla="*/ 8332 h 55958"/>
                  <a:gd name="connsiteX30" fmla="*/ 21208 w 53176"/>
                  <a:gd name="connsiteY30" fmla="*/ 9513 h 55958"/>
                  <a:gd name="connsiteX31" fmla="*/ 16046 w 53176"/>
                  <a:gd name="connsiteY31" fmla="*/ 12684 h 55958"/>
                  <a:gd name="connsiteX32" fmla="*/ 12439 w 53176"/>
                  <a:gd name="connsiteY32" fmla="*/ 17471 h 55958"/>
                  <a:gd name="connsiteX33" fmla="*/ 10822 w 53176"/>
                  <a:gd name="connsiteY33" fmla="*/ 23316 h 55958"/>
                  <a:gd name="connsiteX34" fmla="*/ 42417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4" y="37430"/>
                    </a:cubicBezTo>
                    <a:cubicBezTo>
                      <a:pt x="13247" y="39420"/>
                      <a:pt x="14491" y="41098"/>
                      <a:pt x="16046" y="42528"/>
                    </a:cubicBezTo>
                    <a:cubicBezTo>
                      <a:pt x="17601" y="43958"/>
                      <a:pt x="19405" y="45077"/>
                      <a:pt x="21457" y="45886"/>
                    </a:cubicBezTo>
                    <a:cubicBezTo>
                      <a:pt x="23509"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3" y="53969"/>
                    </a:cubicBezTo>
                    <a:cubicBezTo>
                      <a:pt x="13372" y="52663"/>
                      <a:pt x="10386" y="50735"/>
                      <a:pt x="7961" y="48311"/>
                    </a:cubicBezTo>
                    <a:cubicBezTo>
                      <a:pt x="5473" y="45886"/>
                      <a:pt x="3545" y="42964"/>
                      <a:pt x="2114" y="39544"/>
                    </a:cubicBezTo>
                    <a:cubicBezTo>
                      <a:pt x="684" y="36124"/>
                      <a:pt x="0" y="32331"/>
                      <a:pt x="0" y="28103"/>
                    </a:cubicBezTo>
                    <a:cubicBezTo>
                      <a:pt x="0" y="23876"/>
                      <a:pt x="684" y="20207"/>
                      <a:pt x="2053" y="16725"/>
                    </a:cubicBezTo>
                    <a:cubicBezTo>
                      <a:pt x="3421" y="13243"/>
                      <a:pt x="5349" y="10259"/>
                      <a:pt x="7837" y="7834"/>
                    </a:cubicBezTo>
                    <a:cubicBezTo>
                      <a:pt x="10324" y="5347"/>
                      <a:pt x="13247" y="3420"/>
                      <a:pt x="16606" y="2052"/>
                    </a:cubicBezTo>
                    <a:cubicBezTo>
                      <a:pt x="19965"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4" y="23316"/>
                      <a:pt x="53114" y="27544"/>
                    </a:cubicBezTo>
                    <a:close/>
                    <a:moveTo>
                      <a:pt x="42479" y="23316"/>
                    </a:moveTo>
                    <a:cubicBezTo>
                      <a:pt x="42417" y="21264"/>
                      <a:pt x="42044" y="19275"/>
                      <a:pt x="41421" y="17471"/>
                    </a:cubicBezTo>
                    <a:cubicBezTo>
                      <a:pt x="40800" y="15668"/>
                      <a:pt x="39867" y="14052"/>
                      <a:pt x="38623" y="12684"/>
                    </a:cubicBezTo>
                    <a:cubicBezTo>
                      <a:pt x="37379" y="11316"/>
                      <a:pt x="35886" y="10259"/>
                      <a:pt x="34020" y="9513"/>
                    </a:cubicBezTo>
                    <a:cubicBezTo>
                      <a:pt x="32155" y="8767"/>
                      <a:pt x="30040" y="8332"/>
                      <a:pt x="27552" y="8332"/>
                    </a:cubicBezTo>
                    <a:cubicBezTo>
                      <a:pt x="25313" y="8332"/>
                      <a:pt x="23198" y="8705"/>
                      <a:pt x="21208" y="9513"/>
                    </a:cubicBezTo>
                    <a:cubicBezTo>
                      <a:pt x="19218" y="10321"/>
                      <a:pt x="17539" y="11378"/>
                      <a:pt x="16046" y="12684"/>
                    </a:cubicBezTo>
                    <a:cubicBezTo>
                      <a:pt x="14616" y="14052"/>
                      <a:pt x="13372" y="15606"/>
                      <a:pt x="12439" y="17471"/>
                    </a:cubicBezTo>
                    <a:cubicBezTo>
                      <a:pt x="11506" y="19275"/>
                      <a:pt x="10946" y="21264"/>
                      <a:pt x="10822" y="23316"/>
                    </a:cubicBezTo>
                    <a:lnTo>
                      <a:pt x="42417" y="23316"/>
                    </a:lnTo>
                    <a:close/>
                  </a:path>
                </a:pathLst>
              </a:custGeom>
              <a:solidFill>
                <a:srgbClr val="231F20"/>
              </a:solidFill>
              <a:ln w="6214" cap="flat">
                <a:noFill/>
                <a:prstDash val="solid"/>
                <a:miter/>
              </a:ln>
            </p:spPr>
            <p:txBody>
              <a:bodyPr rtlCol="0" anchor="ctr"/>
              <a:lstStyle/>
              <a:p>
                <a:endParaRPr lang="nb-NO"/>
              </a:p>
            </p:txBody>
          </p:sp>
          <p:sp>
            <p:nvSpPr>
              <p:cNvPr id="100" name="Freeform 99">
                <a:extLst>
                  <a:ext uri="{FF2B5EF4-FFF2-40B4-BE49-F238E27FC236}">
                    <a16:creationId xmlns:a16="http://schemas.microsoft.com/office/drawing/2014/main" id="{4585D20C-6DAB-DAED-FC1F-A57DE262968C}"/>
                  </a:ext>
                </a:extLst>
              </p:cNvPr>
              <p:cNvSpPr/>
              <p:nvPr/>
            </p:nvSpPr>
            <p:spPr>
              <a:xfrm>
                <a:off x="6807506" y="789758"/>
                <a:ext cx="31097" cy="54403"/>
              </a:xfrm>
              <a:custGeom>
                <a:avLst/>
                <a:gdLst>
                  <a:gd name="connsiteX0" fmla="*/ 311 w 31097"/>
                  <a:gd name="connsiteY0" fmla="*/ 7337 h 54403"/>
                  <a:gd name="connsiteX1" fmla="*/ 0 w 31097"/>
                  <a:gd name="connsiteY1" fmla="*/ 1430 h 54403"/>
                  <a:gd name="connsiteX2" fmla="*/ 9951 w 31097"/>
                  <a:gd name="connsiteY2" fmla="*/ 1430 h 54403"/>
                  <a:gd name="connsiteX3" fmla="*/ 10262 w 31097"/>
                  <a:gd name="connsiteY3" fmla="*/ 6093 h 54403"/>
                  <a:gd name="connsiteX4" fmla="*/ 10386 w 31097"/>
                  <a:gd name="connsiteY4" fmla="*/ 10383 h 54403"/>
                  <a:gd name="connsiteX5" fmla="*/ 10697 w 31097"/>
                  <a:gd name="connsiteY5" fmla="*/ 10383 h 54403"/>
                  <a:gd name="connsiteX6" fmla="*/ 17228 w 31097"/>
                  <a:gd name="connsiteY6" fmla="*/ 2860 h 54403"/>
                  <a:gd name="connsiteX7" fmla="*/ 26930 w 31097"/>
                  <a:gd name="connsiteY7" fmla="*/ 0 h 54403"/>
                  <a:gd name="connsiteX8" fmla="*/ 31097 w 31097"/>
                  <a:gd name="connsiteY8" fmla="*/ 435 h 54403"/>
                  <a:gd name="connsiteX9" fmla="*/ 30662 w 31097"/>
                  <a:gd name="connsiteY9" fmla="*/ 10197 h 54403"/>
                  <a:gd name="connsiteX10" fmla="*/ 25873 w 31097"/>
                  <a:gd name="connsiteY10" fmla="*/ 9637 h 54403"/>
                  <a:gd name="connsiteX11" fmla="*/ 19280 w 31097"/>
                  <a:gd name="connsiteY11" fmla="*/ 11005 h 54403"/>
                  <a:gd name="connsiteX12" fmla="*/ 14616 w 31097"/>
                  <a:gd name="connsiteY12" fmla="*/ 14736 h 54403"/>
                  <a:gd name="connsiteX13" fmla="*/ 11879 w 31097"/>
                  <a:gd name="connsiteY13" fmla="*/ 20145 h 54403"/>
                  <a:gd name="connsiteX14" fmla="*/ 11008 w 31097"/>
                  <a:gd name="connsiteY14" fmla="*/ 26549 h 54403"/>
                  <a:gd name="connsiteX15" fmla="*/ 11008 w 31097"/>
                  <a:gd name="connsiteY15" fmla="*/ 54404 h 54403"/>
                  <a:gd name="connsiteX16" fmla="*/ 497 w 31097"/>
                  <a:gd name="connsiteY16" fmla="*/ 54404 h 54403"/>
                  <a:gd name="connsiteX17" fmla="*/ 497 w 31097"/>
                  <a:gd name="connsiteY17" fmla="*/ 12746 h 54403"/>
                  <a:gd name="connsiteX18" fmla="*/ 373 w 31097"/>
                  <a:gd name="connsiteY18" fmla="*/ 7275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97" h="54403">
                    <a:moveTo>
                      <a:pt x="311" y="7337"/>
                    </a:moveTo>
                    <a:cubicBezTo>
                      <a:pt x="249" y="5098"/>
                      <a:pt x="124" y="3109"/>
                      <a:pt x="0" y="1430"/>
                    </a:cubicBezTo>
                    <a:lnTo>
                      <a:pt x="9951" y="1430"/>
                    </a:lnTo>
                    <a:cubicBezTo>
                      <a:pt x="10076" y="2798"/>
                      <a:pt x="10200" y="4352"/>
                      <a:pt x="10262" y="6093"/>
                    </a:cubicBezTo>
                    <a:cubicBezTo>
                      <a:pt x="10324" y="7834"/>
                      <a:pt x="10386" y="9264"/>
                      <a:pt x="10386" y="10383"/>
                    </a:cubicBezTo>
                    <a:lnTo>
                      <a:pt x="10697" y="10383"/>
                    </a:lnTo>
                    <a:cubicBezTo>
                      <a:pt x="12190" y="7275"/>
                      <a:pt x="14367" y="4725"/>
                      <a:pt x="17228" y="2860"/>
                    </a:cubicBezTo>
                    <a:cubicBezTo>
                      <a:pt x="20089" y="933"/>
                      <a:pt x="23323" y="0"/>
                      <a:pt x="26930" y="0"/>
                    </a:cubicBezTo>
                    <a:cubicBezTo>
                      <a:pt x="28547" y="0"/>
                      <a:pt x="29978" y="124"/>
                      <a:pt x="31097" y="435"/>
                    </a:cubicBezTo>
                    <a:lnTo>
                      <a:pt x="30662" y="10197"/>
                    </a:lnTo>
                    <a:cubicBezTo>
                      <a:pt x="29169" y="9824"/>
                      <a:pt x="27552" y="9637"/>
                      <a:pt x="25873" y="9637"/>
                    </a:cubicBezTo>
                    <a:cubicBezTo>
                      <a:pt x="23323" y="9637"/>
                      <a:pt x="21146" y="10135"/>
                      <a:pt x="19280" y="11005"/>
                    </a:cubicBezTo>
                    <a:cubicBezTo>
                      <a:pt x="17414" y="11938"/>
                      <a:pt x="15860" y="13181"/>
                      <a:pt x="14616" y="14736"/>
                    </a:cubicBezTo>
                    <a:cubicBezTo>
                      <a:pt x="13372" y="16290"/>
                      <a:pt x="12439" y="18093"/>
                      <a:pt x="11879" y="20145"/>
                    </a:cubicBezTo>
                    <a:cubicBezTo>
                      <a:pt x="11319" y="22197"/>
                      <a:pt x="11008" y="24311"/>
                      <a:pt x="11008" y="26549"/>
                    </a:cubicBezTo>
                    <a:lnTo>
                      <a:pt x="11008" y="54404"/>
                    </a:lnTo>
                    <a:lnTo>
                      <a:pt x="497" y="54404"/>
                    </a:lnTo>
                    <a:lnTo>
                      <a:pt x="497" y="12746"/>
                    </a:lnTo>
                    <a:cubicBezTo>
                      <a:pt x="497" y="11316"/>
                      <a:pt x="497" y="9513"/>
                      <a:pt x="373" y="7275"/>
                    </a:cubicBezTo>
                    <a:close/>
                  </a:path>
                </a:pathLst>
              </a:custGeom>
              <a:solidFill>
                <a:srgbClr val="231F20"/>
              </a:solidFill>
              <a:ln w="6214" cap="flat">
                <a:noFill/>
                <a:prstDash val="solid"/>
                <a:miter/>
              </a:ln>
            </p:spPr>
            <p:txBody>
              <a:bodyPr rtlCol="0" anchor="ctr"/>
              <a:lstStyle/>
              <a:p>
                <a:endParaRPr lang="nb-NO"/>
              </a:p>
            </p:txBody>
          </p:sp>
          <p:sp>
            <p:nvSpPr>
              <p:cNvPr id="101" name="Freeform 100">
                <a:extLst>
                  <a:ext uri="{FF2B5EF4-FFF2-40B4-BE49-F238E27FC236}">
                    <a16:creationId xmlns:a16="http://schemas.microsoft.com/office/drawing/2014/main" id="{1998BEC6-A00C-54E1-B1F7-A7C00D7FACE2}"/>
                  </a:ext>
                </a:extLst>
              </p:cNvPr>
              <p:cNvSpPr/>
              <p:nvPr/>
            </p:nvSpPr>
            <p:spPr>
              <a:xfrm>
                <a:off x="6846875" y="765198"/>
                <a:ext cx="13869" cy="79025"/>
              </a:xfrm>
              <a:custGeom>
                <a:avLst/>
                <a:gdLst>
                  <a:gd name="connsiteX0" fmla="*/ 13870 w 13869"/>
                  <a:gd name="connsiteY0" fmla="*/ 6839 h 79025"/>
                  <a:gd name="connsiteX1" fmla="*/ 11817 w 13869"/>
                  <a:gd name="connsiteY1" fmla="*/ 11627 h 79025"/>
                  <a:gd name="connsiteX2" fmla="*/ 6904 w 13869"/>
                  <a:gd name="connsiteY2" fmla="*/ 13554 h 79025"/>
                  <a:gd name="connsiteX3" fmla="*/ 1990 w 13869"/>
                  <a:gd name="connsiteY3" fmla="*/ 11627 h 79025"/>
                  <a:gd name="connsiteX4" fmla="*/ 0 w 13869"/>
                  <a:gd name="connsiteY4" fmla="*/ 6839 h 79025"/>
                  <a:gd name="connsiteX5" fmla="*/ 1990 w 13869"/>
                  <a:gd name="connsiteY5" fmla="*/ 1990 h 79025"/>
                  <a:gd name="connsiteX6" fmla="*/ 6904 w 13869"/>
                  <a:gd name="connsiteY6" fmla="*/ 0 h 79025"/>
                  <a:gd name="connsiteX7" fmla="*/ 11817 w 13869"/>
                  <a:gd name="connsiteY7" fmla="*/ 1990 h 79025"/>
                  <a:gd name="connsiteX8" fmla="*/ 13870 w 13869"/>
                  <a:gd name="connsiteY8" fmla="*/ 6839 h 79025"/>
                  <a:gd name="connsiteX9" fmla="*/ 12190 w 13869"/>
                  <a:gd name="connsiteY9" fmla="*/ 79026 h 79025"/>
                  <a:gd name="connsiteX10" fmla="*/ 1679 w 13869"/>
                  <a:gd name="connsiteY10" fmla="*/ 79026 h 79025"/>
                  <a:gd name="connsiteX11" fmla="*/ 1679 w 13869"/>
                  <a:gd name="connsiteY11" fmla="*/ 25990 h 79025"/>
                  <a:gd name="connsiteX12" fmla="*/ 12190 w 13869"/>
                  <a:gd name="connsiteY12" fmla="*/ 25990 h 79025"/>
                  <a:gd name="connsiteX13" fmla="*/ 12190 w 13869"/>
                  <a:gd name="connsiteY13" fmla="*/ 79026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69" h="79025">
                    <a:moveTo>
                      <a:pt x="13870" y="6839"/>
                    </a:moveTo>
                    <a:cubicBezTo>
                      <a:pt x="13870" y="8767"/>
                      <a:pt x="13185" y="10383"/>
                      <a:pt x="11817" y="11627"/>
                    </a:cubicBezTo>
                    <a:cubicBezTo>
                      <a:pt x="10449" y="12870"/>
                      <a:pt x="8770" y="13554"/>
                      <a:pt x="6904" y="13554"/>
                    </a:cubicBezTo>
                    <a:cubicBezTo>
                      <a:pt x="5038" y="13554"/>
                      <a:pt x="3359" y="12933"/>
                      <a:pt x="1990" y="11627"/>
                    </a:cubicBezTo>
                    <a:cubicBezTo>
                      <a:pt x="684" y="10321"/>
                      <a:pt x="0" y="8767"/>
                      <a:pt x="0" y="6839"/>
                    </a:cubicBezTo>
                    <a:cubicBezTo>
                      <a:pt x="0" y="4912"/>
                      <a:pt x="684" y="3295"/>
                      <a:pt x="1990" y="1990"/>
                    </a:cubicBezTo>
                    <a:cubicBezTo>
                      <a:pt x="3297" y="684"/>
                      <a:pt x="4976" y="0"/>
                      <a:pt x="6904" y="0"/>
                    </a:cubicBezTo>
                    <a:cubicBezTo>
                      <a:pt x="8832" y="0"/>
                      <a:pt x="10449" y="684"/>
                      <a:pt x="11817" y="1990"/>
                    </a:cubicBezTo>
                    <a:cubicBezTo>
                      <a:pt x="13185" y="3295"/>
                      <a:pt x="13870" y="4912"/>
                      <a:pt x="13870" y="6839"/>
                    </a:cubicBezTo>
                    <a:close/>
                    <a:moveTo>
                      <a:pt x="12190" y="79026"/>
                    </a:moveTo>
                    <a:lnTo>
                      <a:pt x="1679" y="79026"/>
                    </a:lnTo>
                    <a:lnTo>
                      <a:pt x="1679" y="25990"/>
                    </a:lnTo>
                    <a:lnTo>
                      <a:pt x="12190" y="25990"/>
                    </a:lnTo>
                    <a:lnTo>
                      <a:pt x="12190" y="79026"/>
                    </a:lnTo>
                    <a:close/>
                  </a:path>
                </a:pathLst>
              </a:custGeom>
              <a:solidFill>
                <a:srgbClr val="231F20"/>
              </a:solidFill>
              <a:ln w="6214" cap="flat">
                <a:noFill/>
                <a:prstDash val="solid"/>
                <a:miter/>
              </a:ln>
            </p:spPr>
            <p:txBody>
              <a:bodyPr rtlCol="0" anchor="ctr"/>
              <a:lstStyle/>
              <a:p>
                <a:endParaRPr lang="nb-NO"/>
              </a:p>
            </p:txBody>
          </p:sp>
          <p:sp>
            <p:nvSpPr>
              <p:cNvPr id="102" name="Freeform 101">
                <a:extLst>
                  <a:ext uri="{FF2B5EF4-FFF2-40B4-BE49-F238E27FC236}">
                    <a16:creationId xmlns:a16="http://schemas.microsoft.com/office/drawing/2014/main" id="{CCBAF072-C1AC-AF75-5FB3-7230A080E6D0}"/>
                  </a:ext>
                </a:extLst>
              </p:cNvPr>
              <p:cNvSpPr/>
              <p:nvPr/>
            </p:nvSpPr>
            <p:spPr>
              <a:xfrm>
                <a:off x="6871318" y="789820"/>
                <a:ext cx="42541" cy="55896"/>
              </a:xfrm>
              <a:custGeom>
                <a:avLst/>
                <a:gdLst>
                  <a:gd name="connsiteX0" fmla="*/ 34767 w 42541"/>
                  <a:gd name="connsiteY0" fmla="*/ 14798 h 55896"/>
                  <a:gd name="connsiteX1" fmla="*/ 29729 w 42541"/>
                  <a:gd name="connsiteY1" fmla="*/ 10072 h 55896"/>
                  <a:gd name="connsiteX2" fmla="*/ 22453 w 42541"/>
                  <a:gd name="connsiteY2" fmla="*/ 8207 h 55896"/>
                  <a:gd name="connsiteX3" fmla="*/ 18845 w 42541"/>
                  <a:gd name="connsiteY3" fmla="*/ 8580 h 55896"/>
                  <a:gd name="connsiteX4" fmla="*/ 15673 w 42541"/>
                  <a:gd name="connsiteY4" fmla="*/ 9824 h 55896"/>
                  <a:gd name="connsiteX5" fmla="*/ 13434 w 42541"/>
                  <a:gd name="connsiteY5" fmla="*/ 11938 h 55896"/>
                  <a:gd name="connsiteX6" fmla="*/ 12626 w 42541"/>
                  <a:gd name="connsiteY6" fmla="*/ 15109 h 55896"/>
                  <a:gd name="connsiteX7" fmla="*/ 15673 w 42541"/>
                  <a:gd name="connsiteY7" fmla="*/ 20083 h 55896"/>
                  <a:gd name="connsiteX8" fmla="*/ 24754 w 42541"/>
                  <a:gd name="connsiteY8" fmla="*/ 23067 h 55896"/>
                  <a:gd name="connsiteX9" fmla="*/ 31782 w 42541"/>
                  <a:gd name="connsiteY9" fmla="*/ 25181 h 55896"/>
                  <a:gd name="connsiteX10" fmla="*/ 37441 w 42541"/>
                  <a:gd name="connsiteY10" fmla="*/ 28290 h 55896"/>
                  <a:gd name="connsiteX11" fmla="*/ 41173 w 42541"/>
                  <a:gd name="connsiteY11" fmla="*/ 32704 h 55896"/>
                  <a:gd name="connsiteX12" fmla="*/ 42541 w 42541"/>
                  <a:gd name="connsiteY12" fmla="*/ 38736 h 55896"/>
                  <a:gd name="connsiteX13" fmla="*/ 40738 w 42541"/>
                  <a:gd name="connsiteY13" fmla="*/ 46694 h 55896"/>
                  <a:gd name="connsiteX14" fmla="*/ 36011 w 42541"/>
                  <a:gd name="connsiteY14" fmla="*/ 52041 h 55896"/>
                  <a:gd name="connsiteX15" fmla="*/ 29232 w 42541"/>
                  <a:gd name="connsiteY15" fmla="*/ 55026 h 55896"/>
                  <a:gd name="connsiteX16" fmla="*/ 21395 w 42541"/>
                  <a:gd name="connsiteY16" fmla="*/ 55896 h 55896"/>
                  <a:gd name="connsiteX17" fmla="*/ 9578 w 42541"/>
                  <a:gd name="connsiteY17" fmla="*/ 53533 h 55896"/>
                  <a:gd name="connsiteX18" fmla="*/ 0 w 42541"/>
                  <a:gd name="connsiteY18" fmla="*/ 46383 h 55896"/>
                  <a:gd name="connsiteX19" fmla="*/ 7526 w 42541"/>
                  <a:gd name="connsiteY19" fmla="*/ 39979 h 55896"/>
                  <a:gd name="connsiteX20" fmla="*/ 13434 w 42541"/>
                  <a:gd name="connsiteY20" fmla="*/ 45264 h 55896"/>
                  <a:gd name="connsiteX21" fmla="*/ 21644 w 42541"/>
                  <a:gd name="connsiteY21" fmla="*/ 47378 h 55896"/>
                  <a:gd name="connsiteX22" fmla="*/ 25500 w 42541"/>
                  <a:gd name="connsiteY22" fmla="*/ 47005 h 55896"/>
                  <a:gd name="connsiteX23" fmla="*/ 28858 w 42541"/>
                  <a:gd name="connsiteY23" fmla="*/ 45699 h 55896"/>
                  <a:gd name="connsiteX24" fmla="*/ 31284 w 42541"/>
                  <a:gd name="connsiteY24" fmla="*/ 43337 h 55896"/>
                  <a:gd name="connsiteX25" fmla="*/ 32155 w 42541"/>
                  <a:gd name="connsiteY25" fmla="*/ 39668 h 55896"/>
                  <a:gd name="connsiteX26" fmla="*/ 28610 w 42541"/>
                  <a:gd name="connsiteY26" fmla="*/ 34197 h 55896"/>
                  <a:gd name="connsiteX27" fmla="*/ 18223 w 42541"/>
                  <a:gd name="connsiteY27" fmla="*/ 30839 h 55896"/>
                  <a:gd name="connsiteX28" fmla="*/ 12812 w 42541"/>
                  <a:gd name="connsiteY28" fmla="*/ 29223 h 55896"/>
                  <a:gd name="connsiteX29" fmla="*/ 7837 w 42541"/>
                  <a:gd name="connsiteY29" fmla="*/ 26611 h 55896"/>
                  <a:gd name="connsiteX30" fmla="*/ 4230 w 42541"/>
                  <a:gd name="connsiteY30" fmla="*/ 22445 h 55896"/>
                  <a:gd name="connsiteX31" fmla="*/ 2861 w 42541"/>
                  <a:gd name="connsiteY31" fmla="*/ 16228 h 55896"/>
                  <a:gd name="connsiteX32" fmla="*/ 4603 w 42541"/>
                  <a:gd name="connsiteY32" fmla="*/ 8891 h 55896"/>
                  <a:gd name="connsiteX33" fmla="*/ 9143 w 42541"/>
                  <a:gd name="connsiteY33" fmla="*/ 3855 h 55896"/>
                  <a:gd name="connsiteX34" fmla="*/ 15549 w 42541"/>
                  <a:gd name="connsiteY34" fmla="*/ 933 h 55896"/>
                  <a:gd name="connsiteX35" fmla="*/ 22950 w 42541"/>
                  <a:gd name="connsiteY35" fmla="*/ 0 h 55896"/>
                  <a:gd name="connsiteX36" fmla="*/ 33958 w 42541"/>
                  <a:gd name="connsiteY36" fmla="*/ 2238 h 55896"/>
                  <a:gd name="connsiteX37" fmla="*/ 42168 w 42541"/>
                  <a:gd name="connsiteY37" fmla="*/ 8705 h 55896"/>
                  <a:gd name="connsiteX38" fmla="*/ 34892 w 42541"/>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541" h="55896">
                    <a:moveTo>
                      <a:pt x="34767" y="14798"/>
                    </a:moveTo>
                    <a:cubicBezTo>
                      <a:pt x="33585" y="12870"/>
                      <a:pt x="31906" y="11254"/>
                      <a:pt x="29729" y="10072"/>
                    </a:cubicBezTo>
                    <a:cubicBezTo>
                      <a:pt x="27553" y="8829"/>
                      <a:pt x="25127" y="8207"/>
                      <a:pt x="22453" y="8207"/>
                    </a:cubicBezTo>
                    <a:cubicBezTo>
                      <a:pt x="21271" y="8207"/>
                      <a:pt x="20089" y="8332"/>
                      <a:pt x="18845" y="8580"/>
                    </a:cubicBezTo>
                    <a:cubicBezTo>
                      <a:pt x="17663" y="8829"/>
                      <a:pt x="16606" y="9264"/>
                      <a:pt x="15673" y="9824"/>
                    </a:cubicBezTo>
                    <a:cubicBezTo>
                      <a:pt x="14740" y="10383"/>
                      <a:pt x="13994" y="11067"/>
                      <a:pt x="13434" y="11938"/>
                    </a:cubicBezTo>
                    <a:cubicBezTo>
                      <a:pt x="12874" y="12808"/>
                      <a:pt x="12626" y="13865"/>
                      <a:pt x="12626" y="15109"/>
                    </a:cubicBezTo>
                    <a:cubicBezTo>
                      <a:pt x="12626" y="17347"/>
                      <a:pt x="13621" y="19026"/>
                      <a:pt x="15673" y="20083"/>
                    </a:cubicBezTo>
                    <a:cubicBezTo>
                      <a:pt x="17663" y="21140"/>
                      <a:pt x="20711" y="22135"/>
                      <a:pt x="24754" y="23067"/>
                    </a:cubicBezTo>
                    <a:cubicBezTo>
                      <a:pt x="27304" y="23689"/>
                      <a:pt x="29667" y="24373"/>
                      <a:pt x="31782" y="25181"/>
                    </a:cubicBezTo>
                    <a:cubicBezTo>
                      <a:pt x="33958" y="25990"/>
                      <a:pt x="35824" y="27047"/>
                      <a:pt x="37441" y="28290"/>
                    </a:cubicBezTo>
                    <a:cubicBezTo>
                      <a:pt x="39058" y="29534"/>
                      <a:pt x="40302" y="31026"/>
                      <a:pt x="41173" y="32704"/>
                    </a:cubicBezTo>
                    <a:cubicBezTo>
                      <a:pt x="42044" y="34445"/>
                      <a:pt x="42541" y="36435"/>
                      <a:pt x="42541" y="38736"/>
                    </a:cubicBezTo>
                    <a:cubicBezTo>
                      <a:pt x="42541" y="41844"/>
                      <a:pt x="41920" y="44518"/>
                      <a:pt x="40738" y="46694"/>
                    </a:cubicBezTo>
                    <a:cubicBezTo>
                      <a:pt x="39556" y="48870"/>
                      <a:pt x="37939" y="50611"/>
                      <a:pt x="36011" y="52041"/>
                    </a:cubicBezTo>
                    <a:cubicBezTo>
                      <a:pt x="34021" y="53409"/>
                      <a:pt x="31782" y="54404"/>
                      <a:pt x="29232" y="55026"/>
                    </a:cubicBezTo>
                    <a:cubicBezTo>
                      <a:pt x="26682" y="55647"/>
                      <a:pt x="24070" y="55896"/>
                      <a:pt x="21395" y="55896"/>
                    </a:cubicBezTo>
                    <a:cubicBezTo>
                      <a:pt x="17353" y="55896"/>
                      <a:pt x="13434" y="55088"/>
                      <a:pt x="9578" y="53533"/>
                    </a:cubicBezTo>
                    <a:cubicBezTo>
                      <a:pt x="5722" y="51979"/>
                      <a:pt x="2550" y="49554"/>
                      <a:pt x="0" y="46383"/>
                    </a:cubicBezTo>
                    <a:lnTo>
                      <a:pt x="7526" y="39979"/>
                    </a:lnTo>
                    <a:cubicBezTo>
                      <a:pt x="8956" y="42093"/>
                      <a:pt x="10884" y="43834"/>
                      <a:pt x="13434" y="45264"/>
                    </a:cubicBezTo>
                    <a:cubicBezTo>
                      <a:pt x="15922" y="46694"/>
                      <a:pt x="18658" y="47378"/>
                      <a:pt x="21644" y="47378"/>
                    </a:cubicBezTo>
                    <a:cubicBezTo>
                      <a:pt x="23012" y="47378"/>
                      <a:pt x="24256" y="47254"/>
                      <a:pt x="25500" y="47005"/>
                    </a:cubicBezTo>
                    <a:cubicBezTo>
                      <a:pt x="26744" y="46756"/>
                      <a:pt x="27863" y="46321"/>
                      <a:pt x="28858" y="45699"/>
                    </a:cubicBezTo>
                    <a:cubicBezTo>
                      <a:pt x="29854" y="45078"/>
                      <a:pt x="30662" y="44331"/>
                      <a:pt x="31284" y="43337"/>
                    </a:cubicBezTo>
                    <a:cubicBezTo>
                      <a:pt x="31906" y="42342"/>
                      <a:pt x="32155" y="41160"/>
                      <a:pt x="32155" y="39668"/>
                    </a:cubicBezTo>
                    <a:cubicBezTo>
                      <a:pt x="32155" y="37181"/>
                      <a:pt x="30973" y="35378"/>
                      <a:pt x="28610" y="34197"/>
                    </a:cubicBezTo>
                    <a:cubicBezTo>
                      <a:pt x="26246" y="33015"/>
                      <a:pt x="22826" y="31896"/>
                      <a:pt x="18223" y="30839"/>
                    </a:cubicBezTo>
                    <a:cubicBezTo>
                      <a:pt x="16419" y="30404"/>
                      <a:pt x="14616" y="29844"/>
                      <a:pt x="12812" y="29223"/>
                    </a:cubicBezTo>
                    <a:cubicBezTo>
                      <a:pt x="11009" y="28601"/>
                      <a:pt x="9329" y="27730"/>
                      <a:pt x="7837" y="26611"/>
                    </a:cubicBezTo>
                    <a:cubicBezTo>
                      <a:pt x="6344" y="25492"/>
                      <a:pt x="5162" y="24124"/>
                      <a:pt x="4230" y="22445"/>
                    </a:cubicBezTo>
                    <a:cubicBezTo>
                      <a:pt x="3297" y="20767"/>
                      <a:pt x="2861" y="18715"/>
                      <a:pt x="2861" y="16228"/>
                    </a:cubicBezTo>
                    <a:cubicBezTo>
                      <a:pt x="2861" y="13368"/>
                      <a:pt x="3421" y="10943"/>
                      <a:pt x="4603" y="8891"/>
                    </a:cubicBezTo>
                    <a:cubicBezTo>
                      <a:pt x="5784" y="6839"/>
                      <a:pt x="7277" y="5161"/>
                      <a:pt x="9143" y="3855"/>
                    </a:cubicBezTo>
                    <a:cubicBezTo>
                      <a:pt x="11009" y="2549"/>
                      <a:pt x="13123" y="1554"/>
                      <a:pt x="15549" y="933"/>
                    </a:cubicBezTo>
                    <a:cubicBezTo>
                      <a:pt x="17912" y="311"/>
                      <a:pt x="20400" y="0"/>
                      <a:pt x="22950" y="0"/>
                    </a:cubicBezTo>
                    <a:cubicBezTo>
                      <a:pt x="26744" y="0"/>
                      <a:pt x="30413" y="746"/>
                      <a:pt x="33958" y="2238"/>
                    </a:cubicBezTo>
                    <a:cubicBezTo>
                      <a:pt x="37504" y="3731"/>
                      <a:pt x="40240" y="5907"/>
                      <a:pt x="42168" y="8705"/>
                    </a:cubicBezTo>
                    <a:lnTo>
                      <a:pt x="34892" y="14860"/>
                    </a:lnTo>
                    <a:close/>
                  </a:path>
                </a:pathLst>
              </a:custGeom>
              <a:solidFill>
                <a:srgbClr val="231F20"/>
              </a:solidFill>
              <a:ln w="6214" cap="flat">
                <a:noFill/>
                <a:prstDash val="solid"/>
                <a:miter/>
              </a:ln>
            </p:spPr>
            <p:txBody>
              <a:bodyPr rtlCol="0" anchor="ctr"/>
              <a:lstStyle/>
              <a:p>
                <a:endParaRPr lang="nb-NO"/>
              </a:p>
            </p:txBody>
          </p:sp>
          <p:sp>
            <p:nvSpPr>
              <p:cNvPr id="103" name="Freeform 102">
                <a:extLst>
                  <a:ext uri="{FF2B5EF4-FFF2-40B4-BE49-F238E27FC236}">
                    <a16:creationId xmlns:a16="http://schemas.microsoft.com/office/drawing/2014/main" id="{6CC60400-2572-FD37-6F0B-C44458DD0FB2}"/>
                  </a:ext>
                </a:extLst>
              </p:cNvPr>
              <p:cNvSpPr/>
              <p:nvPr/>
            </p:nvSpPr>
            <p:spPr>
              <a:xfrm>
                <a:off x="6925614" y="765198"/>
                <a:ext cx="13869" cy="79025"/>
              </a:xfrm>
              <a:custGeom>
                <a:avLst/>
                <a:gdLst>
                  <a:gd name="connsiteX0" fmla="*/ 13869 w 13869"/>
                  <a:gd name="connsiteY0" fmla="*/ 6839 h 79025"/>
                  <a:gd name="connsiteX1" fmla="*/ 11817 w 13869"/>
                  <a:gd name="connsiteY1" fmla="*/ 11627 h 79025"/>
                  <a:gd name="connsiteX2" fmla="*/ 6904 w 13869"/>
                  <a:gd name="connsiteY2" fmla="*/ 13554 h 79025"/>
                  <a:gd name="connsiteX3" fmla="*/ 1990 w 13869"/>
                  <a:gd name="connsiteY3" fmla="*/ 11627 h 79025"/>
                  <a:gd name="connsiteX4" fmla="*/ 0 w 13869"/>
                  <a:gd name="connsiteY4" fmla="*/ 6839 h 79025"/>
                  <a:gd name="connsiteX5" fmla="*/ 1990 w 13869"/>
                  <a:gd name="connsiteY5" fmla="*/ 1990 h 79025"/>
                  <a:gd name="connsiteX6" fmla="*/ 6904 w 13869"/>
                  <a:gd name="connsiteY6" fmla="*/ 0 h 79025"/>
                  <a:gd name="connsiteX7" fmla="*/ 11817 w 13869"/>
                  <a:gd name="connsiteY7" fmla="*/ 1990 h 79025"/>
                  <a:gd name="connsiteX8" fmla="*/ 13869 w 13869"/>
                  <a:gd name="connsiteY8" fmla="*/ 6839 h 79025"/>
                  <a:gd name="connsiteX9" fmla="*/ 12128 w 13869"/>
                  <a:gd name="connsiteY9" fmla="*/ 79026 h 79025"/>
                  <a:gd name="connsiteX10" fmla="*/ 1617 w 13869"/>
                  <a:gd name="connsiteY10" fmla="*/ 79026 h 79025"/>
                  <a:gd name="connsiteX11" fmla="*/ 1617 w 13869"/>
                  <a:gd name="connsiteY11" fmla="*/ 25990 h 79025"/>
                  <a:gd name="connsiteX12" fmla="*/ 12128 w 13869"/>
                  <a:gd name="connsiteY12" fmla="*/ 25990 h 79025"/>
                  <a:gd name="connsiteX13" fmla="*/ 12128 w 13869"/>
                  <a:gd name="connsiteY13" fmla="*/ 79026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69" h="79025">
                    <a:moveTo>
                      <a:pt x="13869" y="6839"/>
                    </a:moveTo>
                    <a:cubicBezTo>
                      <a:pt x="13869" y="8767"/>
                      <a:pt x="13185" y="10383"/>
                      <a:pt x="11817" y="11627"/>
                    </a:cubicBezTo>
                    <a:cubicBezTo>
                      <a:pt x="10449" y="12870"/>
                      <a:pt x="8769" y="13554"/>
                      <a:pt x="6904" y="13554"/>
                    </a:cubicBezTo>
                    <a:cubicBezTo>
                      <a:pt x="5038" y="13554"/>
                      <a:pt x="3358" y="12933"/>
                      <a:pt x="1990" y="11627"/>
                    </a:cubicBezTo>
                    <a:cubicBezTo>
                      <a:pt x="684" y="10321"/>
                      <a:pt x="0" y="8767"/>
                      <a:pt x="0" y="6839"/>
                    </a:cubicBezTo>
                    <a:cubicBezTo>
                      <a:pt x="0" y="4912"/>
                      <a:pt x="684" y="3295"/>
                      <a:pt x="1990" y="1990"/>
                    </a:cubicBezTo>
                    <a:cubicBezTo>
                      <a:pt x="3296" y="684"/>
                      <a:pt x="4975" y="0"/>
                      <a:pt x="6904" y="0"/>
                    </a:cubicBezTo>
                    <a:cubicBezTo>
                      <a:pt x="8832" y="0"/>
                      <a:pt x="10449" y="684"/>
                      <a:pt x="11817" y="1990"/>
                    </a:cubicBezTo>
                    <a:cubicBezTo>
                      <a:pt x="13185" y="3295"/>
                      <a:pt x="13869" y="4912"/>
                      <a:pt x="13869" y="6839"/>
                    </a:cubicBezTo>
                    <a:close/>
                    <a:moveTo>
                      <a:pt x="12128" y="79026"/>
                    </a:moveTo>
                    <a:lnTo>
                      <a:pt x="1617" y="79026"/>
                    </a:lnTo>
                    <a:lnTo>
                      <a:pt x="1617" y="25990"/>
                    </a:lnTo>
                    <a:lnTo>
                      <a:pt x="12128" y="25990"/>
                    </a:lnTo>
                    <a:lnTo>
                      <a:pt x="12128" y="79026"/>
                    </a:lnTo>
                    <a:close/>
                  </a:path>
                </a:pathLst>
              </a:custGeom>
              <a:solidFill>
                <a:srgbClr val="231F20"/>
              </a:solidFill>
              <a:ln w="6214" cap="flat">
                <a:noFill/>
                <a:prstDash val="solid"/>
                <a:miter/>
              </a:ln>
            </p:spPr>
            <p:txBody>
              <a:bodyPr rtlCol="0" anchor="ctr"/>
              <a:lstStyle/>
              <a:p>
                <a:endParaRPr lang="nb-NO"/>
              </a:p>
            </p:txBody>
          </p:sp>
          <p:sp>
            <p:nvSpPr>
              <p:cNvPr id="104" name="Freeform 103">
                <a:extLst>
                  <a:ext uri="{FF2B5EF4-FFF2-40B4-BE49-F238E27FC236}">
                    <a16:creationId xmlns:a16="http://schemas.microsoft.com/office/drawing/2014/main" id="{2FA4D2D5-AB28-1EC6-A56C-C3D0465E56F2}"/>
                  </a:ext>
                </a:extLst>
              </p:cNvPr>
              <p:cNvSpPr/>
              <p:nvPr/>
            </p:nvSpPr>
            <p:spPr>
              <a:xfrm>
                <a:off x="6956338" y="759602"/>
                <a:ext cx="49320" cy="84621"/>
              </a:xfrm>
              <a:custGeom>
                <a:avLst/>
                <a:gdLst>
                  <a:gd name="connsiteX0" fmla="*/ 10511 w 49320"/>
                  <a:gd name="connsiteY0" fmla="*/ 54653 h 84621"/>
                  <a:gd name="connsiteX1" fmla="*/ 10822 w 49320"/>
                  <a:gd name="connsiteY1" fmla="*/ 54653 h 84621"/>
                  <a:gd name="connsiteX2" fmla="*/ 33088 w 49320"/>
                  <a:gd name="connsiteY2" fmla="*/ 31585 h 84621"/>
                  <a:gd name="connsiteX3" fmla="*/ 47206 w 49320"/>
                  <a:gd name="connsiteY3" fmla="*/ 31585 h 84621"/>
                  <a:gd name="connsiteX4" fmla="*/ 22328 w 49320"/>
                  <a:gd name="connsiteY4" fmla="*/ 55647 h 84621"/>
                  <a:gd name="connsiteX5" fmla="*/ 49320 w 49320"/>
                  <a:gd name="connsiteY5" fmla="*/ 84621 h 84621"/>
                  <a:gd name="connsiteX6" fmla="*/ 34767 w 49320"/>
                  <a:gd name="connsiteY6" fmla="*/ 84621 h 84621"/>
                  <a:gd name="connsiteX7" fmla="*/ 10822 w 49320"/>
                  <a:gd name="connsiteY7" fmla="*/ 57078 h 84621"/>
                  <a:gd name="connsiteX8" fmla="*/ 10511 w 49320"/>
                  <a:gd name="connsiteY8" fmla="*/ 57078 h 84621"/>
                  <a:gd name="connsiteX9" fmla="*/ 10511 w 49320"/>
                  <a:gd name="connsiteY9" fmla="*/ 84621 h 84621"/>
                  <a:gd name="connsiteX10" fmla="*/ 0 w 49320"/>
                  <a:gd name="connsiteY10" fmla="*/ 84621 h 84621"/>
                  <a:gd name="connsiteX11" fmla="*/ 0 w 49320"/>
                  <a:gd name="connsiteY11" fmla="*/ 0 h 84621"/>
                  <a:gd name="connsiteX12" fmla="*/ 10511 w 49320"/>
                  <a:gd name="connsiteY12" fmla="*/ 0 h 84621"/>
                  <a:gd name="connsiteX13" fmla="*/ 10511 w 49320"/>
                  <a:gd name="connsiteY13" fmla="*/ 54590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320" h="84621">
                    <a:moveTo>
                      <a:pt x="10511" y="54653"/>
                    </a:moveTo>
                    <a:lnTo>
                      <a:pt x="10822" y="54653"/>
                    </a:lnTo>
                    <a:lnTo>
                      <a:pt x="33088" y="31585"/>
                    </a:lnTo>
                    <a:lnTo>
                      <a:pt x="47206" y="31585"/>
                    </a:lnTo>
                    <a:lnTo>
                      <a:pt x="22328" y="55647"/>
                    </a:lnTo>
                    <a:lnTo>
                      <a:pt x="49320" y="84621"/>
                    </a:lnTo>
                    <a:lnTo>
                      <a:pt x="34767" y="84621"/>
                    </a:lnTo>
                    <a:lnTo>
                      <a:pt x="10822" y="57078"/>
                    </a:lnTo>
                    <a:lnTo>
                      <a:pt x="10511" y="57078"/>
                    </a:lnTo>
                    <a:lnTo>
                      <a:pt x="10511" y="84621"/>
                    </a:lnTo>
                    <a:lnTo>
                      <a:pt x="0" y="84621"/>
                    </a:lnTo>
                    <a:lnTo>
                      <a:pt x="0" y="0"/>
                    </a:lnTo>
                    <a:lnTo>
                      <a:pt x="10511" y="0"/>
                    </a:lnTo>
                    <a:lnTo>
                      <a:pt x="10511" y="54590"/>
                    </a:lnTo>
                    <a:close/>
                  </a:path>
                </a:pathLst>
              </a:custGeom>
              <a:solidFill>
                <a:srgbClr val="231F20"/>
              </a:solidFill>
              <a:ln w="6214" cap="flat">
                <a:noFill/>
                <a:prstDash val="solid"/>
                <a:miter/>
              </a:ln>
            </p:spPr>
            <p:txBody>
              <a:bodyPr rtlCol="0" anchor="ctr"/>
              <a:lstStyle/>
              <a:p>
                <a:endParaRPr lang="nb-NO"/>
              </a:p>
            </p:txBody>
          </p:sp>
          <p:sp>
            <p:nvSpPr>
              <p:cNvPr id="105" name="Freeform 104">
                <a:extLst>
                  <a:ext uri="{FF2B5EF4-FFF2-40B4-BE49-F238E27FC236}">
                    <a16:creationId xmlns:a16="http://schemas.microsoft.com/office/drawing/2014/main" id="{5D1E4540-873D-3F2F-4275-63FFB625CC37}"/>
                  </a:ext>
                </a:extLst>
              </p:cNvPr>
              <p:cNvSpPr/>
              <p:nvPr/>
            </p:nvSpPr>
            <p:spPr>
              <a:xfrm>
                <a:off x="7009390" y="789758"/>
                <a:ext cx="57219" cy="55958"/>
              </a:xfrm>
              <a:custGeom>
                <a:avLst/>
                <a:gdLst>
                  <a:gd name="connsiteX0" fmla="*/ 57219 w 57219"/>
                  <a:gd name="connsiteY0" fmla="*/ 27855 h 55958"/>
                  <a:gd name="connsiteX1" fmla="*/ 55043 w 57219"/>
                  <a:gd name="connsiteY1" fmla="*/ 39171 h 55958"/>
                  <a:gd name="connsiteX2" fmla="*/ 49009 w 57219"/>
                  <a:gd name="connsiteY2" fmla="*/ 48062 h 55958"/>
                  <a:gd name="connsiteX3" fmla="*/ 39867 w 57219"/>
                  <a:gd name="connsiteY3" fmla="*/ 53907 h 55958"/>
                  <a:gd name="connsiteX4" fmla="*/ 28548 w 57219"/>
                  <a:gd name="connsiteY4" fmla="*/ 55958 h 55958"/>
                  <a:gd name="connsiteX5" fmla="*/ 17228 w 57219"/>
                  <a:gd name="connsiteY5" fmla="*/ 53907 h 55958"/>
                  <a:gd name="connsiteX6" fmla="*/ 8147 w 57219"/>
                  <a:gd name="connsiteY6" fmla="*/ 48062 h 55958"/>
                  <a:gd name="connsiteX7" fmla="*/ 2177 w 57219"/>
                  <a:gd name="connsiteY7" fmla="*/ 39171 h 55958"/>
                  <a:gd name="connsiteX8" fmla="*/ 0 w 57219"/>
                  <a:gd name="connsiteY8" fmla="*/ 27855 h 55958"/>
                  <a:gd name="connsiteX9" fmla="*/ 2177 w 57219"/>
                  <a:gd name="connsiteY9" fmla="*/ 16601 h 55958"/>
                  <a:gd name="connsiteX10" fmla="*/ 8147 w 57219"/>
                  <a:gd name="connsiteY10" fmla="*/ 7834 h 55958"/>
                  <a:gd name="connsiteX11" fmla="*/ 17228 w 57219"/>
                  <a:gd name="connsiteY11" fmla="*/ 2052 h 55958"/>
                  <a:gd name="connsiteX12" fmla="*/ 28548 w 57219"/>
                  <a:gd name="connsiteY12" fmla="*/ 0 h 55958"/>
                  <a:gd name="connsiteX13" fmla="*/ 39867 w 57219"/>
                  <a:gd name="connsiteY13" fmla="*/ 2052 h 55958"/>
                  <a:gd name="connsiteX14" fmla="*/ 49009 w 57219"/>
                  <a:gd name="connsiteY14" fmla="*/ 7834 h 55958"/>
                  <a:gd name="connsiteX15" fmla="*/ 55043 w 57219"/>
                  <a:gd name="connsiteY15" fmla="*/ 16601 h 55958"/>
                  <a:gd name="connsiteX16" fmla="*/ 57219 w 57219"/>
                  <a:gd name="connsiteY16" fmla="*/ 27855 h 55958"/>
                  <a:gd name="connsiteX17" fmla="*/ 46273 w 57219"/>
                  <a:gd name="connsiteY17" fmla="*/ 27917 h 55958"/>
                  <a:gd name="connsiteX18" fmla="*/ 45091 w 57219"/>
                  <a:gd name="connsiteY18" fmla="*/ 20642 h 55958"/>
                  <a:gd name="connsiteX19" fmla="*/ 41671 w 57219"/>
                  <a:gd name="connsiteY19" fmla="*/ 14549 h 55958"/>
                  <a:gd name="connsiteX20" fmla="*/ 36135 w 57219"/>
                  <a:gd name="connsiteY20" fmla="*/ 10383 h 55958"/>
                  <a:gd name="connsiteX21" fmla="*/ 28548 w 57219"/>
                  <a:gd name="connsiteY21" fmla="*/ 8829 h 55958"/>
                  <a:gd name="connsiteX22" fmla="*/ 20960 w 57219"/>
                  <a:gd name="connsiteY22" fmla="*/ 10383 h 55958"/>
                  <a:gd name="connsiteX23" fmla="*/ 15425 w 57219"/>
                  <a:gd name="connsiteY23" fmla="*/ 14549 h 55958"/>
                  <a:gd name="connsiteX24" fmla="*/ 12004 w 57219"/>
                  <a:gd name="connsiteY24" fmla="*/ 20642 h 55958"/>
                  <a:gd name="connsiteX25" fmla="*/ 10822 w 57219"/>
                  <a:gd name="connsiteY25" fmla="*/ 27917 h 55958"/>
                  <a:gd name="connsiteX26" fmla="*/ 12004 w 57219"/>
                  <a:gd name="connsiteY26" fmla="*/ 35192 h 55958"/>
                  <a:gd name="connsiteX27" fmla="*/ 15425 w 57219"/>
                  <a:gd name="connsiteY27" fmla="*/ 41347 h 55958"/>
                  <a:gd name="connsiteX28" fmla="*/ 20960 w 57219"/>
                  <a:gd name="connsiteY28" fmla="*/ 45575 h 55958"/>
                  <a:gd name="connsiteX29" fmla="*/ 28548 w 57219"/>
                  <a:gd name="connsiteY29" fmla="*/ 47129 h 55958"/>
                  <a:gd name="connsiteX30" fmla="*/ 36135 w 57219"/>
                  <a:gd name="connsiteY30" fmla="*/ 45575 h 55958"/>
                  <a:gd name="connsiteX31" fmla="*/ 41671 w 57219"/>
                  <a:gd name="connsiteY31" fmla="*/ 41347 h 55958"/>
                  <a:gd name="connsiteX32" fmla="*/ 45091 w 57219"/>
                  <a:gd name="connsiteY32" fmla="*/ 35192 h 55958"/>
                  <a:gd name="connsiteX33" fmla="*/ 46273 w 57219"/>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219" h="55958">
                    <a:moveTo>
                      <a:pt x="57219" y="27855"/>
                    </a:moveTo>
                    <a:cubicBezTo>
                      <a:pt x="57219" y="31958"/>
                      <a:pt x="56473" y="35751"/>
                      <a:pt x="55043" y="39171"/>
                    </a:cubicBezTo>
                    <a:cubicBezTo>
                      <a:pt x="53612" y="42590"/>
                      <a:pt x="51560" y="45575"/>
                      <a:pt x="49009" y="48062"/>
                    </a:cubicBezTo>
                    <a:cubicBezTo>
                      <a:pt x="46460" y="50549"/>
                      <a:pt x="43412" y="52477"/>
                      <a:pt x="39867" y="53907"/>
                    </a:cubicBezTo>
                    <a:cubicBezTo>
                      <a:pt x="36384" y="55274"/>
                      <a:pt x="32590" y="55958"/>
                      <a:pt x="28548" y="55958"/>
                    </a:cubicBezTo>
                    <a:cubicBezTo>
                      <a:pt x="24505" y="55958"/>
                      <a:pt x="20773" y="55274"/>
                      <a:pt x="17228" y="53907"/>
                    </a:cubicBezTo>
                    <a:cubicBezTo>
                      <a:pt x="13745" y="52539"/>
                      <a:pt x="10698" y="50611"/>
                      <a:pt x="8147" y="48062"/>
                    </a:cubicBezTo>
                    <a:cubicBezTo>
                      <a:pt x="5598" y="45575"/>
                      <a:pt x="3607" y="42590"/>
                      <a:pt x="2177" y="39171"/>
                    </a:cubicBezTo>
                    <a:cubicBezTo>
                      <a:pt x="746" y="35751"/>
                      <a:pt x="0" y="31958"/>
                      <a:pt x="0" y="27855"/>
                    </a:cubicBezTo>
                    <a:cubicBezTo>
                      <a:pt x="0" y="23751"/>
                      <a:pt x="746" y="20021"/>
                      <a:pt x="2177" y="16601"/>
                    </a:cubicBezTo>
                    <a:cubicBezTo>
                      <a:pt x="3607" y="13181"/>
                      <a:pt x="5598" y="10259"/>
                      <a:pt x="8147" y="7834"/>
                    </a:cubicBezTo>
                    <a:cubicBezTo>
                      <a:pt x="10698" y="5347"/>
                      <a:pt x="13683" y="3420"/>
                      <a:pt x="17228" y="2052"/>
                    </a:cubicBezTo>
                    <a:cubicBezTo>
                      <a:pt x="20711" y="684"/>
                      <a:pt x="24505" y="0"/>
                      <a:pt x="28548" y="0"/>
                    </a:cubicBezTo>
                    <a:cubicBezTo>
                      <a:pt x="32590" y="0"/>
                      <a:pt x="36322" y="684"/>
                      <a:pt x="39867" y="2052"/>
                    </a:cubicBezTo>
                    <a:cubicBezTo>
                      <a:pt x="43350" y="3420"/>
                      <a:pt x="46397" y="5347"/>
                      <a:pt x="49009" y="7834"/>
                    </a:cubicBezTo>
                    <a:cubicBezTo>
                      <a:pt x="51560" y="10321"/>
                      <a:pt x="53612" y="13243"/>
                      <a:pt x="55043" y="16601"/>
                    </a:cubicBezTo>
                    <a:cubicBezTo>
                      <a:pt x="56473" y="19958"/>
                      <a:pt x="57219" y="23751"/>
                      <a:pt x="57219" y="27855"/>
                    </a:cubicBezTo>
                    <a:close/>
                    <a:moveTo>
                      <a:pt x="46273" y="27917"/>
                    </a:moveTo>
                    <a:cubicBezTo>
                      <a:pt x="46273" y="25368"/>
                      <a:pt x="45900" y="23005"/>
                      <a:pt x="45091" y="20642"/>
                    </a:cubicBezTo>
                    <a:cubicBezTo>
                      <a:pt x="44283" y="18342"/>
                      <a:pt x="43163" y="16290"/>
                      <a:pt x="41671" y="14549"/>
                    </a:cubicBezTo>
                    <a:cubicBezTo>
                      <a:pt x="40178" y="12808"/>
                      <a:pt x="38312" y="11440"/>
                      <a:pt x="36135" y="10383"/>
                    </a:cubicBezTo>
                    <a:cubicBezTo>
                      <a:pt x="33896" y="9326"/>
                      <a:pt x="31408" y="8829"/>
                      <a:pt x="28548" y="8829"/>
                    </a:cubicBezTo>
                    <a:cubicBezTo>
                      <a:pt x="25686" y="8829"/>
                      <a:pt x="23199" y="9326"/>
                      <a:pt x="20960" y="10383"/>
                    </a:cubicBezTo>
                    <a:cubicBezTo>
                      <a:pt x="18783" y="11440"/>
                      <a:pt x="16917" y="12808"/>
                      <a:pt x="15425" y="14549"/>
                    </a:cubicBezTo>
                    <a:cubicBezTo>
                      <a:pt x="13932" y="16290"/>
                      <a:pt x="12812" y="18342"/>
                      <a:pt x="12004" y="20642"/>
                    </a:cubicBezTo>
                    <a:cubicBezTo>
                      <a:pt x="11195" y="22943"/>
                      <a:pt x="10822" y="25368"/>
                      <a:pt x="10822" y="27917"/>
                    </a:cubicBezTo>
                    <a:cubicBezTo>
                      <a:pt x="10822" y="30466"/>
                      <a:pt x="11195" y="32891"/>
                      <a:pt x="12004" y="35192"/>
                    </a:cubicBezTo>
                    <a:cubicBezTo>
                      <a:pt x="12812" y="37492"/>
                      <a:pt x="13932" y="39544"/>
                      <a:pt x="15425" y="41347"/>
                    </a:cubicBezTo>
                    <a:cubicBezTo>
                      <a:pt x="16917" y="43150"/>
                      <a:pt x="18783" y="44518"/>
                      <a:pt x="20960" y="45575"/>
                    </a:cubicBezTo>
                    <a:cubicBezTo>
                      <a:pt x="23199" y="46632"/>
                      <a:pt x="25686" y="47129"/>
                      <a:pt x="28548" y="47129"/>
                    </a:cubicBezTo>
                    <a:cubicBezTo>
                      <a:pt x="31408" y="47129"/>
                      <a:pt x="33896" y="46632"/>
                      <a:pt x="36135" y="45575"/>
                    </a:cubicBezTo>
                    <a:cubicBezTo>
                      <a:pt x="38312" y="44518"/>
                      <a:pt x="40178" y="43150"/>
                      <a:pt x="41671" y="41347"/>
                    </a:cubicBezTo>
                    <a:cubicBezTo>
                      <a:pt x="43163" y="39544"/>
                      <a:pt x="44283" y="37492"/>
                      <a:pt x="45091" y="35192"/>
                    </a:cubicBezTo>
                    <a:cubicBezTo>
                      <a:pt x="45900" y="32891"/>
                      <a:pt x="46273" y="30466"/>
                      <a:pt x="46273" y="27917"/>
                    </a:cubicBezTo>
                    <a:close/>
                  </a:path>
                </a:pathLst>
              </a:custGeom>
              <a:solidFill>
                <a:srgbClr val="231F20"/>
              </a:solidFill>
              <a:ln w="6214" cap="flat">
                <a:noFill/>
                <a:prstDash val="solid"/>
                <a:miter/>
              </a:ln>
            </p:spPr>
            <p:txBody>
              <a:bodyPr rtlCol="0" anchor="ctr"/>
              <a:lstStyle/>
              <a:p>
                <a:endParaRPr lang="nb-NO"/>
              </a:p>
            </p:txBody>
          </p:sp>
          <p:sp>
            <p:nvSpPr>
              <p:cNvPr id="106" name="Freeform 105">
                <a:extLst>
                  <a:ext uri="{FF2B5EF4-FFF2-40B4-BE49-F238E27FC236}">
                    <a16:creationId xmlns:a16="http://schemas.microsoft.com/office/drawing/2014/main" id="{5F8BA766-E38C-E4C8-D3D9-92EECDF672C2}"/>
                  </a:ext>
                </a:extLst>
              </p:cNvPr>
              <p:cNvSpPr/>
              <p:nvPr/>
            </p:nvSpPr>
            <p:spPr>
              <a:xfrm>
                <a:off x="7072829" y="758297"/>
                <a:ext cx="36943" cy="85989"/>
              </a:xfrm>
              <a:custGeom>
                <a:avLst/>
                <a:gdLst>
                  <a:gd name="connsiteX0" fmla="*/ 33336 w 36943"/>
                  <a:gd name="connsiteY0" fmla="*/ 41533 h 85989"/>
                  <a:gd name="connsiteX1" fmla="*/ 21022 w 36943"/>
                  <a:gd name="connsiteY1" fmla="*/ 41533 h 85989"/>
                  <a:gd name="connsiteX2" fmla="*/ 21022 w 36943"/>
                  <a:gd name="connsiteY2" fmla="*/ 85989 h 85989"/>
                  <a:gd name="connsiteX3" fmla="*/ 10511 w 36943"/>
                  <a:gd name="connsiteY3" fmla="*/ 85989 h 85989"/>
                  <a:gd name="connsiteX4" fmla="*/ 10511 w 36943"/>
                  <a:gd name="connsiteY4" fmla="*/ 41533 h 85989"/>
                  <a:gd name="connsiteX5" fmla="*/ 0 w 36943"/>
                  <a:gd name="connsiteY5" fmla="*/ 41533 h 85989"/>
                  <a:gd name="connsiteX6" fmla="*/ 0 w 36943"/>
                  <a:gd name="connsiteY6" fmla="*/ 32891 h 85989"/>
                  <a:gd name="connsiteX7" fmla="*/ 10511 w 36943"/>
                  <a:gd name="connsiteY7" fmla="*/ 32891 h 85989"/>
                  <a:gd name="connsiteX8" fmla="*/ 10511 w 36943"/>
                  <a:gd name="connsiteY8" fmla="*/ 21824 h 85989"/>
                  <a:gd name="connsiteX9" fmla="*/ 11568 w 36943"/>
                  <a:gd name="connsiteY9" fmla="*/ 13181 h 85989"/>
                  <a:gd name="connsiteX10" fmla="*/ 15051 w 36943"/>
                  <a:gd name="connsiteY10" fmla="*/ 6280 h 85989"/>
                  <a:gd name="connsiteX11" fmla="*/ 21208 w 36943"/>
                  <a:gd name="connsiteY11" fmla="*/ 1679 h 85989"/>
                  <a:gd name="connsiteX12" fmla="*/ 30351 w 36943"/>
                  <a:gd name="connsiteY12" fmla="*/ 0 h 85989"/>
                  <a:gd name="connsiteX13" fmla="*/ 36944 w 36943"/>
                  <a:gd name="connsiteY13" fmla="*/ 808 h 85989"/>
                  <a:gd name="connsiteX14" fmla="*/ 35700 w 36943"/>
                  <a:gd name="connsiteY14" fmla="*/ 9886 h 85989"/>
                  <a:gd name="connsiteX15" fmla="*/ 33212 w 36943"/>
                  <a:gd name="connsiteY15" fmla="*/ 9326 h 85989"/>
                  <a:gd name="connsiteX16" fmla="*/ 30413 w 36943"/>
                  <a:gd name="connsiteY16" fmla="*/ 9078 h 85989"/>
                  <a:gd name="connsiteX17" fmla="*/ 25562 w 36943"/>
                  <a:gd name="connsiteY17" fmla="*/ 10135 h 85989"/>
                  <a:gd name="connsiteX18" fmla="*/ 22701 w 36943"/>
                  <a:gd name="connsiteY18" fmla="*/ 12995 h 85989"/>
                  <a:gd name="connsiteX19" fmla="*/ 21333 w 36943"/>
                  <a:gd name="connsiteY19" fmla="*/ 17098 h 85989"/>
                  <a:gd name="connsiteX20" fmla="*/ 21022 w 36943"/>
                  <a:gd name="connsiteY20" fmla="*/ 21824 h 85989"/>
                  <a:gd name="connsiteX21" fmla="*/ 21022 w 36943"/>
                  <a:gd name="connsiteY21" fmla="*/ 32891 h 85989"/>
                  <a:gd name="connsiteX22" fmla="*/ 33336 w 36943"/>
                  <a:gd name="connsiteY22" fmla="*/ 32891 h 85989"/>
                  <a:gd name="connsiteX23" fmla="*/ 33336 w 36943"/>
                  <a:gd name="connsiteY23" fmla="*/ 41533 h 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943" h="85989">
                    <a:moveTo>
                      <a:pt x="33336" y="41533"/>
                    </a:moveTo>
                    <a:lnTo>
                      <a:pt x="21022" y="41533"/>
                    </a:lnTo>
                    <a:lnTo>
                      <a:pt x="21022" y="85989"/>
                    </a:lnTo>
                    <a:lnTo>
                      <a:pt x="10511" y="85989"/>
                    </a:lnTo>
                    <a:lnTo>
                      <a:pt x="10511" y="41533"/>
                    </a:lnTo>
                    <a:lnTo>
                      <a:pt x="0" y="41533"/>
                    </a:lnTo>
                    <a:lnTo>
                      <a:pt x="0" y="32891"/>
                    </a:lnTo>
                    <a:lnTo>
                      <a:pt x="10511" y="32891"/>
                    </a:lnTo>
                    <a:lnTo>
                      <a:pt x="10511" y="21824"/>
                    </a:lnTo>
                    <a:cubicBezTo>
                      <a:pt x="10511" y="18715"/>
                      <a:pt x="10884" y="15793"/>
                      <a:pt x="11568" y="13181"/>
                    </a:cubicBezTo>
                    <a:cubicBezTo>
                      <a:pt x="12253" y="10570"/>
                      <a:pt x="13434" y="8269"/>
                      <a:pt x="15051" y="6280"/>
                    </a:cubicBezTo>
                    <a:cubicBezTo>
                      <a:pt x="16668" y="4352"/>
                      <a:pt x="18721" y="2798"/>
                      <a:pt x="21208" y="1679"/>
                    </a:cubicBezTo>
                    <a:cubicBezTo>
                      <a:pt x="23696" y="560"/>
                      <a:pt x="26744" y="0"/>
                      <a:pt x="30351" y="0"/>
                    </a:cubicBezTo>
                    <a:cubicBezTo>
                      <a:pt x="32901" y="0"/>
                      <a:pt x="35078" y="249"/>
                      <a:pt x="36944" y="808"/>
                    </a:cubicBezTo>
                    <a:lnTo>
                      <a:pt x="35700" y="9886"/>
                    </a:lnTo>
                    <a:cubicBezTo>
                      <a:pt x="34891" y="9637"/>
                      <a:pt x="34083" y="9451"/>
                      <a:pt x="33212" y="9326"/>
                    </a:cubicBezTo>
                    <a:cubicBezTo>
                      <a:pt x="32404" y="9202"/>
                      <a:pt x="31470" y="9078"/>
                      <a:pt x="30413" y="9078"/>
                    </a:cubicBezTo>
                    <a:cubicBezTo>
                      <a:pt x="28423" y="9078"/>
                      <a:pt x="26806" y="9451"/>
                      <a:pt x="25562" y="10135"/>
                    </a:cubicBezTo>
                    <a:cubicBezTo>
                      <a:pt x="24318" y="10819"/>
                      <a:pt x="23385" y="11813"/>
                      <a:pt x="22701" y="12995"/>
                    </a:cubicBezTo>
                    <a:cubicBezTo>
                      <a:pt x="22017" y="14176"/>
                      <a:pt x="21582" y="15544"/>
                      <a:pt x="21333" y="17098"/>
                    </a:cubicBezTo>
                    <a:cubicBezTo>
                      <a:pt x="21084" y="18653"/>
                      <a:pt x="21022" y="20207"/>
                      <a:pt x="21022" y="21824"/>
                    </a:cubicBezTo>
                    <a:lnTo>
                      <a:pt x="21022" y="32891"/>
                    </a:lnTo>
                    <a:lnTo>
                      <a:pt x="33336" y="32891"/>
                    </a:lnTo>
                    <a:lnTo>
                      <a:pt x="33336" y="41533"/>
                    </a:lnTo>
                    <a:close/>
                  </a:path>
                </a:pathLst>
              </a:custGeom>
              <a:solidFill>
                <a:srgbClr val="231F20"/>
              </a:solidFill>
              <a:ln w="6214" cap="flat">
                <a:noFill/>
                <a:prstDash val="solid"/>
                <a:miter/>
              </a:ln>
            </p:spPr>
            <p:txBody>
              <a:bodyPr rtlCol="0" anchor="ctr"/>
              <a:lstStyle/>
              <a:p>
                <a:endParaRPr lang="nb-NO"/>
              </a:p>
            </p:txBody>
          </p:sp>
          <p:sp>
            <p:nvSpPr>
              <p:cNvPr id="107" name="Freeform 106">
                <a:extLst>
                  <a:ext uri="{FF2B5EF4-FFF2-40B4-BE49-F238E27FC236}">
                    <a16:creationId xmlns:a16="http://schemas.microsoft.com/office/drawing/2014/main" id="{24AFBBA8-C49A-930C-51D2-833FCD8F57A9}"/>
                  </a:ext>
                </a:extLst>
              </p:cNvPr>
              <p:cNvSpPr/>
              <p:nvPr/>
            </p:nvSpPr>
            <p:spPr>
              <a:xfrm>
                <a:off x="7112011" y="789758"/>
                <a:ext cx="47765" cy="55833"/>
              </a:xfrm>
              <a:custGeom>
                <a:avLst/>
                <a:gdLst>
                  <a:gd name="connsiteX0" fmla="*/ 36881 w 47765"/>
                  <a:gd name="connsiteY0" fmla="*/ 20145 h 55833"/>
                  <a:gd name="connsiteX1" fmla="*/ 33274 w 47765"/>
                  <a:gd name="connsiteY1" fmla="*/ 11378 h 55833"/>
                  <a:gd name="connsiteX2" fmla="*/ 23758 w 47765"/>
                  <a:gd name="connsiteY2" fmla="*/ 8518 h 55833"/>
                  <a:gd name="connsiteX3" fmla="*/ 15300 w 47765"/>
                  <a:gd name="connsiteY3" fmla="*/ 10259 h 55833"/>
                  <a:gd name="connsiteX4" fmla="*/ 8645 w 47765"/>
                  <a:gd name="connsiteY4" fmla="*/ 14674 h 55833"/>
                  <a:gd name="connsiteX5" fmla="*/ 3047 w 47765"/>
                  <a:gd name="connsiteY5" fmla="*/ 7959 h 55833"/>
                  <a:gd name="connsiteX6" fmla="*/ 12626 w 47765"/>
                  <a:gd name="connsiteY6" fmla="*/ 2114 h 55833"/>
                  <a:gd name="connsiteX7" fmla="*/ 24754 w 47765"/>
                  <a:gd name="connsiteY7" fmla="*/ 0 h 55833"/>
                  <a:gd name="connsiteX8" fmla="*/ 34642 w 47765"/>
                  <a:gd name="connsiteY8" fmla="*/ 1617 h 55833"/>
                  <a:gd name="connsiteX9" fmla="*/ 41546 w 47765"/>
                  <a:gd name="connsiteY9" fmla="*/ 6031 h 55833"/>
                  <a:gd name="connsiteX10" fmla="*/ 45589 w 47765"/>
                  <a:gd name="connsiteY10" fmla="*/ 12622 h 55833"/>
                  <a:gd name="connsiteX11" fmla="*/ 46957 w 47765"/>
                  <a:gd name="connsiteY11" fmla="*/ 20767 h 55833"/>
                  <a:gd name="connsiteX12" fmla="*/ 46957 w 47765"/>
                  <a:gd name="connsiteY12" fmla="*/ 43958 h 55833"/>
                  <a:gd name="connsiteX13" fmla="*/ 47144 w 47765"/>
                  <a:gd name="connsiteY13" fmla="*/ 49616 h 55833"/>
                  <a:gd name="connsiteX14" fmla="*/ 47765 w 47765"/>
                  <a:gd name="connsiteY14" fmla="*/ 54466 h 55833"/>
                  <a:gd name="connsiteX15" fmla="*/ 38250 w 47765"/>
                  <a:gd name="connsiteY15" fmla="*/ 54466 h 55833"/>
                  <a:gd name="connsiteX16" fmla="*/ 37379 w 47765"/>
                  <a:gd name="connsiteY16" fmla="*/ 46881 h 55833"/>
                  <a:gd name="connsiteX17" fmla="*/ 37068 w 47765"/>
                  <a:gd name="connsiteY17" fmla="*/ 46881 h 55833"/>
                  <a:gd name="connsiteX18" fmla="*/ 29729 w 47765"/>
                  <a:gd name="connsiteY18" fmla="*/ 53471 h 55833"/>
                  <a:gd name="connsiteX19" fmla="*/ 19281 w 47765"/>
                  <a:gd name="connsiteY19" fmla="*/ 55834 h 55833"/>
                  <a:gd name="connsiteX20" fmla="*/ 12750 w 47765"/>
                  <a:gd name="connsiteY20" fmla="*/ 55026 h 55833"/>
                  <a:gd name="connsiteX21" fmla="*/ 6530 w 47765"/>
                  <a:gd name="connsiteY21" fmla="*/ 52290 h 55833"/>
                  <a:gd name="connsiteX22" fmla="*/ 1866 w 47765"/>
                  <a:gd name="connsiteY22" fmla="*/ 47254 h 55833"/>
                  <a:gd name="connsiteX23" fmla="*/ 0 w 47765"/>
                  <a:gd name="connsiteY23" fmla="*/ 39544 h 55833"/>
                  <a:gd name="connsiteX24" fmla="*/ 3234 w 47765"/>
                  <a:gd name="connsiteY24" fmla="*/ 29969 h 55833"/>
                  <a:gd name="connsiteX25" fmla="*/ 11755 w 47765"/>
                  <a:gd name="connsiteY25" fmla="*/ 24622 h 55833"/>
                  <a:gd name="connsiteX26" fmla="*/ 23634 w 47765"/>
                  <a:gd name="connsiteY26" fmla="*/ 22197 h 55833"/>
                  <a:gd name="connsiteX27" fmla="*/ 36944 w 47765"/>
                  <a:gd name="connsiteY27" fmla="*/ 21637 h 55833"/>
                  <a:gd name="connsiteX28" fmla="*/ 36944 w 47765"/>
                  <a:gd name="connsiteY28" fmla="*/ 20207 h 55833"/>
                  <a:gd name="connsiteX29" fmla="*/ 34332 w 47765"/>
                  <a:gd name="connsiteY29" fmla="*/ 29161 h 55833"/>
                  <a:gd name="connsiteX30" fmla="*/ 26246 w 47765"/>
                  <a:gd name="connsiteY30" fmla="*/ 29471 h 55833"/>
                  <a:gd name="connsiteX31" fmla="*/ 18658 w 47765"/>
                  <a:gd name="connsiteY31" fmla="*/ 30839 h 55833"/>
                  <a:gd name="connsiteX32" fmla="*/ 12999 w 47765"/>
                  <a:gd name="connsiteY32" fmla="*/ 33886 h 55833"/>
                  <a:gd name="connsiteX33" fmla="*/ 10760 w 47765"/>
                  <a:gd name="connsiteY33" fmla="*/ 39233 h 55833"/>
                  <a:gd name="connsiteX34" fmla="*/ 11693 w 47765"/>
                  <a:gd name="connsiteY34" fmla="*/ 43150 h 55833"/>
                  <a:gd name="connsiteX35" fmla="*/ 14243 w 47765"/>
                  <a:gd name="connsiteY35" fmla="*/ 45699 h 55833"/>
                  <a:gd name="connsiteX36" fmla="*/ 17726 w 47765"/>
                  <a:gd name="connsiteY36" fmla="*/ 47129 h 55833"/>
                  <a:gd name="connsiteX37" fmla="*/ 21644 w 47765"/>
                  <a:gd name="connsiteY37" fmla="*/ 47502 h 55833"/>
                  <a:gd name="connsiteX38" fmla="*/ 33025 w 47765"/>
                  <a:gd name="connsiteY38" fmla="*/ 43088 h 55833"/>
                  <a:gd name="connsiteX39" fmla="*/ 37006 w 47765"/>
                  <a:gd name="connsiteY39" fmla="*/ 31958 h 55833"/>
                  <a:gd name="connsiteX40" fmla="*/ 37006 w 47765"/>
                  <a:gd name="connsiteY40" fmla="*/ 29161 h 55833"/>
                  <a:gd name="connsiteX41" fmla="*/ 34456 w 47765"/>
                  <a:gd name="connsiteY41" fmla="*/ 29161 h 5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765" h="55833">
                    <a:moveTo>
                      <a:pt x="36881" y="20145"/>
                    </a:moveTo>
                    <a:cubicBezTo>
                      <a:pt x="36881" y="16166"/>
                      <a:pt x="35700" y="13243"/>
                      <a:pt x="33274" y="11378"/>
                    </a:cubicBezTo>
                    <a:cubicBezTo>
                      <a:pt x="30911" y="9451"/>
                      <a:pt x="27739" y="8518"/>
                      <a:pt x="23758" y="8518"/>
                    </a:cubicBezTo>
                    <a:cubicBezTo>
                      <a:pt x="20773" y="8518"/>
                      <a:pt x="17974" y="9078"/>
                      <a:pt x="15300" y="10259"/>
                    </a:cubicBezTo>
                    <a:cubicBezTo>
                      <a:pt x="12626" y="11440"/>
                      <a:pt x="10449" y="12870"/>
                      <a:pt x="8645" y="14674"/>
                    </a:cubicBezTo>
                    <a:lnTo>
                      <a:pt x="3047" y="7959"/>
                    </a:lnTo>
                    <a:cubicBezTo>
                      <a:pt x="5660" y="5472"/>
                      <a:pt x="8832" y="3544"/>
                      <a:pt x="12626" y="2114"/>
                    </a:cubicBezTo>
                    <a:cubicBezTo>
                      <a:pt x="16419" y="684"/>
                      <a:pt x="20462" y="0"/>
                      <a:pt x="24754" y="0"/>
                    </a:cubicBezTo>
                    <a:cubicBezTo>
                      <a:pt x="28548" y="0"/>
                      <a:pt x="31844" y="560"/>
                      <a:pt x="34642" y="1617"/>
                    </a:cubicBezTo>
                    <a:cubicBezTo>
                      <a:pt x="37441" y="2674"/>
                      <a:pt x="39742" y="4166"/>
                      <a:pt x="41546" y="6031"/>
                    </a:cubicBezTo>
                    <a:cubicBezTo>
                      <a:pt x="43350" y="7896"/>
                      <a:pt x="44656" y="10073"/>
                      <a:pt x="45589" y="12622"/>
                    </a:cubicBezTo>
                    <a:cubicBezTo>
                      <a:pt x="46460" y="15171"/>
                      <a:pt x="46957" y="17907"/>
                      <a:pt x="46957" y="20767"/>
                    </a:cubicBezTo>
                    <a:lnTo>
                      <a:pt x="46957" y="43958"/>
                    </a:lnTo>
                    <a:cubicBezTo>
                      <a:pt x="46957" y="45762"/>
                      <a:pt x="46957" y="47627"/>
                      <a:pt x="47144" y="49616"/>
                    </a:cubicBezTo>
                    <a:cubicBezTo>
                      <a:pt x="47268" y="51606"/>
                      <a:pt x="47455" y="53223"/>
                      <a:pt x="47765" y="54466"/>
                    </a:cubicBezTo>
                    <a:lnTo>
                      <a:pt x="38250" y="54466"/>
                    </a:lnTo>
                    <a:cubicBezTo>
                      <a:pt x="37628" y="51917"/>
                      <a:pt x="37379" y="49368"/>
                      <a:pt x="37379" y="46881"/>
                    </a:cubicBezTo>
                    <a:lnTo>
                      <a:pt x="37068" y="46881"/>
                    </a:lnTo>
                    <a:cubicBezTo>
                      <a:pt x="35140" y="49741"/>
                      <a:pt x="32652" y="51917"/>
                      <a:pt x="29729" y="53471"/>
                    </a:cubicBezTo>
                    <a:cubicBezTo>
                      <a:pt x="26806" y="55026"/>
                      <a:pt x="23261" y="55834"/>
                      <a:pt x="19281" y="55834"/>
                    </a:cubicBezTo>
                    <a:cubicBezTo>
                      <a:pt x="17166" y="55834"/>
                      <a:pt x="14989" y="55585"/>
                      <a:pt x="12750" y="55026"/>
                    </a:cubicBezTo>
                    <a:cubicBezTo>
                      <a:pt x="10511" y="54466"/>
                      <a:pt x="8397" y="53533"/>
                      <a:pt x="6530" y="52290"/>
                    </a:cubicBezTo>
                    <a:cubicBezTo>
                      <a:pt x="4665" y="51046"/>
                      <a:pt x="3110" y="49368"/>
                      <a:pt x="1866" y="47254"/>
                    </a:cubicBezTo>
                    <a:cubicBezTo>
                      <a:pt x="622" y="45140"/>
                      <a:pt x="0" y="42590"/>
                      <a:pt x="0" y="39544"/>
                    </a:cubicBezTo>
                    <a:cubicBezTo>
                      <a:pt x="0" y="35502"/>
                      <a:pt x="1058" y="32331"/>
                      <a:pt x="3234" y="29969"/>
                    </a:cubicBezTo>
                    <a:cubicBezTo>
                      <a:pt x="5411" y="27606"/>
                      <a:pt x="8210" y="25803"/>
                      <a:pt x="11755" y="24622"/>
                    </a:cubicBezTo>
                    <a:cubicBezTo>
                      <a:pt x="15238" y="23378"/>
                      <a:pt x="19218" y="22570"/>
                      <a:pt x="23634" y="22197"/>
                    </a:cubicBezTo>
                    <a:cubicBezTo>
                      <a:pt x="28050" y="21824"/>
                      <a:pt x="32466" y="21637"/>
                      <a:pt x="36944" y="21637"/>
                    </a:cubicBezTo>
                    <a:lnTo>
                      <a:pt x="36944" y="20207"/>
                    </a:lnTo>
                    <a:close/>
                    <a:moveTo>
                      <a:pt x="34332" y="29161"/>
                    </a:moveTo>
                    <a:cubicBezTo>
                      <a:pt x="31720" y="29161"/>
                      <a:pt x="29045" y="29285"/>
                      <a:pt x="26246" y="29471"/>
                    </a:cubicBezTo>
                    <a:cubicBezTo>
                      <a:pt x="23448" y="29658"/>
                      <a:pt x="20897" y="30155"/>
                      <a:pt x="18658" y="30839"/>
                    </a:cubicBezTo>
                    <a:cubicBezTo>
                      <a:pt x="16357" y="31523"/>
                      <a:pt x="14491" y="32518"/>
                      <a:pt x="12999" y="33886"/>
                    </a:cubicBezTo>
                    <a:cubicBezTo>
                      <a:pt x="11506" y="35254"/>
                      <a:pt x="10760" y="36995"/>
                      <a:pt x="10760" y="39233"/>
                    </a:cubicBezTo>
                    <a:cubicBezTo>
                      <a:pt x="10760" y="40787"/>
                      <a:pt x="11071" y="42093"/>
                      <a:pt x="11693" y="43150"/>
                    </a:cubicBezTo>
                    <a:cubicBezTo>
                      <a:pt x="12315" y="44207"/>
                      <a:pt x="13185" y="45078"/>
                      <a:pt x="14243" y="45699"/>
                    </a:cubicBezTo>
                    <a:cubicBezTo>
                      <a:pt x="15300" y="46383"/>
                      <a:pt x="16419" y="46818"/>
                      <a:pt x="17726" y="47129"/>
                    </a:cubicBezTo>
                    <a:cubicBezTo>
                      <a:pt x="19032" y="47440"/>
                      <a:pt x="20276" y="47502"/>
                      <a:pt x="21644" y="47502"/>
                    </a:cubicBezTo>
                    <a:cubicBezTo>
                      <a:pt x="26557" y="47502"/>
                      <a:pt x="30351" y="46010"/>
                      <a:pt x="33025" y="43088"/>
                    </a:cubicBezTo>
                    <a:cubicBezTo>
                      <a:pt x="35700" y="40166"/>
                      <a:pt x="37006" y="36435"/>
                      <a:pt x="37006" y="31958"/>
                    </a:cubicBezTo>
                    <a:lnTo>
                      <a:pt x="37006" y="29161"/>
                    </a:lnTo>
                    <a:lnTo>
                      <a:pt x="34456" y="29161"/>
                    </a:lnTo>
                    <a:close/>
                  </a:path>
                </a:pathLst>
              </a:custGeom>
              <a:solidFill>
                <a:srgbClr val="231F20"/>
              </a:solidFill>
              <a:ln w="6214" cap="flat">
                <a:noFill/>
                <a:prstDash val="solid"/>
                <a:miter/>
              </a:ln>
            </p:spPr>
            <p:txBody>
              <a:bodyPr rtlCol="0" anchor="ctr"/>
              <a:lstStyle/>
              <a:p>
                <a:endParaRPr lang="nb-NO"/>
              </a:p>
            </p:txBody>
          </p:sp>
          <p:sp>
            <p:nvSpPr>
              <p:cNvPr id="108" name="Freeform 107">
                <a:extLst>
                  <a:ext uri="{FF2B5EF4-FFF2-40B4-BE49-F238E27FC236}">
                    <a16:creationId xmlns:a16="http://schemas.microsoft.com/office/drawing/2014/main" id="{A3498FE3-783B-27B9-D941-E833341FCCA9}"/>
                  </a:ext>
                </a:extLst>
              </p:cNvPr>
              <p:cNvSpPr/>
              <p:nvPr/>
            </p:nvSpPr>
            <p:spPr>
              <a:xfrm>
                <a:off x="7176818" y="759602"/>
                <a:ext cx="49320" cy="84621"/>
              </a:xfrm>
              <a:custGeom>
                <a:avLst/>
                <a:gdLst>
                  <a:gd name="connsiteX0" fmla="*/ 10511 w 49320"/>
                  <a:gd name="connsiteY0" fmla="*/ 54653 h 84621"/>
                  <a:gd name="connsiteX1" fmla="*/ 10822 w 49320"/>
                  <a:gd name="connsiteY1" fmla="*/ 54653 h 84621"/>
                  <a:gd name="connsiteX2" fmla="*/ 33087 w 49320"/>
                  <a:gd name="connsiteY2" fmla="*/ 31585 h 84621"/>
                  <a:gd name="connsiteX3" fmla="*/ 47206 w 49320"/>
                  <a:gd name="connsiteY3" fmla="*/ 31585 h 84621"/>
                  <a:gd name="connsiteX4" fmla="*/ 22328 w 49320"/>
                  <a:gd name="connsiteY4" fmla="*/ 55647 h 84621"/>
                  <a:gd name="connsiteX5" fmla="*/ 49320 w 49320"/>
                  <a:gd name="connsiteY5" fmla="*/ 84621 h 84621"/>
                  <a:gd name="connsiteX6" fmla="*/ 34767 w 49320"/>
                  <a:gd name="connsiteY6" fmla="*/ 84621 h 84621"/>
                  <a:gd name="connsiteX7" fmla="*/ 10822 w 49320"/>
                  <a:gd name="connsiteY7" fmla="*/ 57078 h 84621"/>
                  <a:gd name="connsiteX8" fmla="*/ 10511 w 49320"/>
                  <a:gd name="connsiteY8" fmla="*/ 57078 h 84621"/>
                  <a:gd name="connsiteX9" fmla="*/ 10511 w 49320"/>
                  <a:gd name="connsiteY9" fmla="*/ 84621 h 84621"/>
                  <a:gd name="connsiteX10" fmla="*/ 0 w 49320"/>
                  <a:gd name="connsiteY10" fmla="*/ 84621 h 84621"/>
                  <a:gd name="connsiteX11" fmla="*/ 0 w 49320"/>
                  <a:gd name="connsiteY11" fmla="*/ 0 h 84621"/>
                  <a:gd name="connsiteX12" fmla="*/ 10511 w 49320"/>
                  <a:gd name="connsiteY12" fmla="*/ 0 h 84621"/>
                  <a:gd name="connsiteX13" fmla="*/ 10511 w 49320"/>
                  <a:gd name="connsiteY13" fmla="*/ 54590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320" h="84621">
                    <a:moveTo>
                      <a:pt x="10511" y="54653"/>
                    </a:moveTo>
                    <a:lnTo>
                      <a:pt x="10822" y="54653"/>
                    </a:lnTo>
                    <a:lnTo>
                      <a:pt x="33087" y="31585"/>
                    </a:lnTo>
                    <a:lnTo>
                      <a:pt x="47206" y="31585"/>
                    </a:lnTo>
                    <a:lnTo>
                      <a:pt x="22328" y="55647"/>
                    </a:lnTo>
                    <a:lnTo>
                      <a:pt x="49320" y="84621"/>
                    </a:lnTo>
                    <a:lnTo>
                      <a:pt x="34767" y="84621"/>
                    </a:lnTo>
                    <a:lnTo>
                      <a:pt x="10822" y="57078"/>
                    </a:lnTo>
                    <a:lnTo>
                      <a:pt x="10511" y="57078"/>
                    </a:lnTo>
                    <a:lnTo>
                      <a:pt x="10511" y="84621"/>
                    </a:lnTo>
                    <a:lnTo>
                      <a:pt x="0" y="84621"/>
                    </a:lnTo>
                    <a:lnTo>
                      <a:pt x="0" y="0"/>
                    </a:lnTo>
                    <a:lnTo>
                      <a:pt x="10511" y="0"/>
                    </a:lnTo>
                    <a:lnTo>
                      <a:pt x="10511" y="54590"/>
                    </a:lnTo>
                    <a:close/>
                  </a:path>
                </a:pathLst>
              </a:custGeom>
              <a:solidFill>
                <a:srgbClr val="231F20"/>
              </a:solidFill>
              <a:ln w="6214" cap="flat">
                <a:noFill/>
                <a:prstDash val="solid"/>
                <a:miter/>
              </a:ln>
            </p:spPr>
            <p:txBody>
              <a:bodyPr rtlCol="0" anchor="ctr"/>
              <a:lstStyle/>
              <a:p>
                <a:endParaRPr lang="nb-NO"/>
              </a:p>
            </p:txBody>
          </p:sp>
          <p:sp>
            <p:nvSpPr>
              <p:cNvPr id="109" name="Freeform 108">
                <a:extLst>
                  <a:ext uri="{FF2B5EF4-FFF2-40B4-BE49-F238E27FC236}">
                    <a16:creationId xmlns:a16="http://schemas.microsoft.com/office/drawing/2014/main" id="{9901153A-089A-DF20-13C6-B7933F494C69}"/>
                  </a:ext>
                </a:extLst>
              </p:cNvPr>
              <p:cNvSpPr/>
              <p:nvPr/>
            </p:nvSpPr>
            <p:spPr>
              <a:xfrm>
                <a:off x="7226823" y="775830"/>
                <a:ext cx="34704" cy="69263"/>
              </a:xfrm>
              <a:custGeom>
                <a:avLst/>
                <a:gdLst>
                  <a:gd name="connsiteX0" fmla="*/ 34705 w 34704"/>
                  <a:gd name="connsiteY0" fmla="*/ 24000 h 69263"/>
                  <a:gd name="connsiteX1" fmla="*/ 20586 w 34704"/>
                  <a:gd name="connsiteY1" fmla="*/ 24000 h 69263"/>
                  <a:gd name="connsiteX2" fmla="*/ 20586 w 34704"/>
                  <a:gd name="connsiteY2" fmla="*/ 51544 h 69263"/>
                  <a:gd name="connsiteX3" fmla="*/ 22390 w 34704"/>
                  <a:gd name="connsiteY3" fmla="*/ 58383 h 69263"/>
                  <a:gd name="connsiteX4" fmla="*/ 28112 w 34704"/>
                  <a:gd name="connsiteY4" fmla="*/ 60435 h 69263"/>
                  <a:gd name="connsiteX5" fmla="*/ 31222 w 34704"/>
                  <a:gd name="connsiteY5" fmla="*/ 60124 h 69263"/>
                  <a:gd name="connsiteX6" fmla="*/ 34269 w 34704"/>
                  <a:gd name="connsiteY6" fmla="*/ 59191 h 69263"/>
                  <a:gd name="connsiteX7" fmla="*/ 34580 w 34704"/>
                  <a:gd name="connsiteY7" fmla="*/ 67834 h 69263"/>
                  <a:gd name="connsiteX8" fmla="*/ 30413 w 34704"/>
                  <a:gd name="connsiteY8" fmla="*/ 68891 h 69263"/>
                  <a:gd name="connsiteX9" fmla="*/ 25624 w 34704"/>
                  <a:gd name="connsiteY9" fmla="*/ 69264 h 69263"/>
                  <a:gd name="connsiteX10" fmla="*/ 14180 w 34704"/>
                  <a:gd name="connsiteY10" fmla="*/ 65098 h 69263"/>
                  <a:gd name="connsiteX11" fmla="*/ 10200 w 34704"/>
                  <a:gd name="connsiteY11" fmla="*/ 52663 h 69263"/>
                  <a:gd name="connsiteX12" fmla="*/ 10200 w 34704"/>
                  <a:gd name="connsiteY12" fmla="*/ 23876 h 69263"/>
                  <a:gd name="connsiteX13" fmla="*/ 0 w 34704"/>
                  <a:gd name="connsiteY13" fmla="*/ 23876 h 69263"/>
                  <a:gd name="connsiteX14" fmla="*/ 0 w 34704"/>
                  <a:gd name="connsiteY14" fmla="*/ 15233 h 69263"/>
                  <a:gd name="connsiteX15" fmla="*/ 10200 w 34704"/>
                  <a:gd name="connsiteY15" fmla="*/ 15233 h 69263"/>
                  <a:gd name="connsiteX16" fmla="*/ 10200 w 34704"/>
                  <a:gd name="connsiteY16" fmla="*/ 0 h 69263"/>
                  <a:gd name="connsiteX17" fmla="*/ 20586 w 34704"/>
                  <a:gd name="connsiteY17" fmla="*/ 0 h 69263"/>
                  <a:gd name="connsiteX18" fmla="*/ 20586 w 34704"/>
                  <a:gd name="connsiteY18" fmla="*/ 15233 h 69263"/>
                  <a:gd name="connsiteX19" fmla="*/ 34705 w 34704"/>
                  <a:gd name="connsiteY19" fmla="*/ 15233 h 69263"/>
                  <a:gd name="connsiteX20" fmla="*/ 34705 w 34704"/>
                  <a:gd name="connsiteY20" fmla="*/ 23876 h 6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704" h="69263">
                    <a:moveTo>
                      <a:pt x="34705" y="24000"/>
                    </a:moveTo>
                    <a:lnTo>
                      <a:pt x="20586" y="24000"/>
                    </a:lnTo>
                    <a:lnTo>
                      <a:pt x="20586" y="51544"/>
                    </a:lnTo>
                    <a:cubicBezTo>
                      <a:pt x="20586" y="54715"/>
                      <a:pt x="21208" y="57015"/>
                      <a:pt x="22390" y="58383"/>
                    </a:cubicBezTo>
                    <a:cubicBezTo>
                      <a:pt x="23572" y="59751"/>
                      <a:pt x="25500" y="60435"/>
                      <a:pt x="28112" y="60435"/>
                    </a:cubicBezTo>
                    <a:cubicBezTo>
                      <a:pt x="29107" y="60435"/>
                      <a:pt x="30102" y="60311"/>
                      <a:pt x="31222" y="60124"/>
                    </a:cubicBezTo>
                    <a:cubicBezTo>
                      <a:pt x="32341" y="59938"/>
                      <a:pt x="33336" y="59627"/>
                      <a:pt x="34269" y="59191"/>
                    </a:cubicBezTo>
                    <a:lnTo>
                      <a:pt x="34580" y="67834"/>
                    </a:lnTo>
                    <a:cubicBezTo>
                      <a:pt x="33336" y="68269"/>
                      <a:pt x="31906" y="68642"/>
                      <a:pt x="30413" y="68891"/>
                    </a:cubicBezTo>
                    <a:cubicBezTo>
                      <a:pt x="28858" y="69140"/>
                      <a:pt x="27304" y="69264"/>
                      <a:pt x="25624" y="69264"/>
                    </a:cubicBezTo>
                    <a:cubicBezTo>
                      <a:pt x="20649" y="69264"/>
                      <a:pt x="16793" y="67896"/>
                      <a:pt x="14180" y="65098"/>
                    </a:cubicBezTo>
                    <a:cubicBezTo>
                      <a:pt x="11506" y="62362"/>
                      <a:pt x="10200" y="58197"/>
                      <a:pt x="10200" y="52663"/>
                    </a:cubicBezTo>
                    <a:lnTo>
                      <a:pt x="10200" y="23876"/>
                    </a:lnTo>
                    <a:lnTo>
                      <a:pt x="0" y="23876"/>
                    </a:lnTo>
                    <a:lnTo>
                      <a:pt x="0" y="15233"/>
                    </a:lnTo>
                    <a:lnTo>
                      <a:pt x="10200" y="15233"/>
                    </a:lnTo>
                    <a:lnTo>
                      <a:pt x="10200" y="0"/>
                    </a:lnTo>
                    <a:lnTo>
                      <a:pt x="20586" y="0"/>
                    </a:lnTo>
                    <a:lnTo>
                      <a:pt x="20586" y="15233"/>
                    </a:lnTo>
                    <a:lnTo>
                      <a:pt x="34705" y="15233"/>
                    </a:lnTo>
                    <a:lnTo>
                      <a:pt x="34705" y="23876"/>
                    </a:lnTo>
                    <a:close/>
                  </a:path>
                </a:pathLst>
              </a:custGeom>
              <a:solidFill>
                <a:srgbClr val="231F20"/>
              </a:solidFill>
              <a:ln w="6214" cap="flat">
                <a:noFill/>
                <a:prstDash val="solid"/>
                <a:miter/>
              </a:ln>
            </p:spPr>
            <p:txBody>
              <a:bodyPr rtlCol="0" anchor="ctr"/>
              <a:lstStyle/>
              <a:p>
                <a:endParaRPr lang="nb-NO"/>
              </a:p>
            </p:txBody>
          </p:sp>
          <p:sp>
            <p:nvSpPr>
              <p:cNvPr id="110" name="Freeform 109">
                <a:extLst>
                  <a:ext uri="{FF2B5EF4-FFF2-40B4-BE49-F238E27FC236}">
                    <a16:creationId xmlns:a16="http://schemas.microsoft.com/office/drawing/2014/main" id="{98804EF3-6106-32B9-6AB7-BD3FA7A68E2E}"/>
                  </a:ext>
                </a:extLst>
              </p:cNvPr>
              <p:cNvSpPr/>
              <p:nvPr/>
            </p:nvSpPr>
            <p:spPr>
              <a:xfrm>
                <a:off x="7268929" y="789758"/>
                <a:ext cx="57218" cy="55958"/>
              </a:xfrm>
              <a:custGeom>
                <a:avLst/>
                <a:gdLst>
                  <a:gd name="connsiteX0" fmla="*/ 57219 w 57218"/>
                  <a:gd name="connsiteY0" fmla="*/ 27855 h 55958"/>
                  <a:gd name="connsiteX1" fmla="*/ 55042 w 57218"/>
                  <a:gd name="connsiteY1" fmla="*/ 39171 h 55958"/>
                  <a:gd name="connsiteX2" fmla="*/ 49009 w 57218"/>
                  <a:gd name="connsiteY2" fmla="*/ 48062 h 55958"/>
                  <a:gd name="connsiteX3" fmla="*/ 39867 w 57218"/>
                  <a:gd name="connsiteY3" fmla="*/ 53907 h 55958"/>
                  <a:gd name="connsiteX4" fmla="*/ 28547 w 57218"/>
                  <a:gd name="connsiteY4" fmla="*/ 55958 h 55958"/>
                  <a:gd name="connsiteX5" fmla="*/ 17228 w 57218"/>
                  <a:gd name="connsiteY5" fmla="*/ 53907 h 55958"/>
                  <a:gd name="connsiteX6" fmla="*/ 8147 w 57218"/>
                  <a:gd name="connsiteY6" fmla="*/ 48062 h 55958"/>
                  <a:gd name="connsiteX7" fmla="*/ 2177 w 57218"/>
                  <a:gd name="connsiteY7" fmla="*/ 39171 h 55958"/>
                  <a:gd name="connsiteX8" fmla="*/ 0 w 57218"/>
                  <a:gd name="connsiteY8" fmla="*/ 27855 h 55958"/>
                  <a:gd name="connsiteX9" fmla="*/ 2177 w 57218"/>
                  <a:gd name="connsiteY9" fmla="*/ 16601 h 55958"/>
                  <a:gd name="connsiteX10" fmla="*/ 8147 w 57218"/>
                  <a:gd name="connsiteY10" fmla="*/ 7834 h 55958"/>
                  <a:gd name="connsiteX11" fmla="*/ 17228 w 57218"/>
                  <a:gd name="connsiteY11" fmla="*/ 2052 h 55958"/>
                  <a:gd name="connsiteX12" fmla="*/ 28547 w 57218"/>
                  <a:gd name="connsiteY12" fmla="*/ 0 h 55958"/>
                  <a:gd name="connsiteX13" fmla="*/ 39867 w 57218"/>
                  <a:gd name="connsiteY13" fmla="*/ 2052 h 55958"/>
                  <a:gd name="connsiteX14" fmla="*/ 49009 w 57218"/>
                  <a:gd name="connsiteY14" fmla="*/ 7834 h 55958"/>
                  <a:gd name="connsiteX15" fmla="*/ 55042 w 57218"/>
                  <a:gd name="connsiteY15" fmla="*/ 16601 h 55958"/>
                  <a:gd name="connsiteX16" fmla="*/ 57219 w 57218"/>
                  <a:gd name="connsiteY16" fmla="*/ 27855 h 55958"/>
                  <a:gd name="connsiteX17" fmla="*/ 46211 w 57218"/>
                  <a:gd name="connsiteY17" fmla="*/ 27917 h 55958"/>
                  <a:gd name="connsiteX18" fmla="*/ 45029 w 57218"/>
                  <a:gd name="connsiteY18" fmla="*/ 20642 h 55958"/>
                  <a:gd name="connsiteX19" fmla="*/ 41608 w 57218"/>
                  <a:gd name="connsiteY19" fmla="*/ 14549 h 55958"/>
                  <a:gd name="connsiteX20" fmla="*/ 36073 w 57218"/>
                  <a:gd name="connsiteY20" fmla="*/ 10383 h 55958"/>
                  <a:gd name="connsiteX21" fmla="*/ 28485 w 57218"/>
                  <a:gd name="connsiteY21" fmla="*/ 8829 h 55958"/>
                  <a:gd name="connsiteX22" fmla="*/ 20897 w 57218"/>
                  <a:gd name="connsiteY22" fmla="*/ 10383 h 55958"/>
                  <a:gd name="connsiteX23" fmla="*/ 15362 w 57218"/>
                  <a:gd name="connsiteY23" fmla="*/ 14549 h 55958"/>
                  <a:gd name="connsiteX24" fmla="*/ 11941 w 57218"/>
                  <a:gd name="connsiteY24" fmla="*/ 20642 h 55958"/>
                  <a:gd name="connsiteX25" fmla="*/ 10760 w 57218"/>
                  <a:gd name="connsiteY25" fmla="*/ 27917 h 55958"/>
                  <a:gd name="connsiteX26" fmla="*/ 11941 w 57218"/>
                  <a:gd name="connsiteY26" fmla="*/ 35192 h 55958"/>
                  <a:gd name="connsiteX27" fmla="*/ 15362 w 57218"/>
                  <a:gd name="connsiteY27" fmla="*/ 41347 h 55958"/>
                  <a:gd name="connsiteX28" fmla="*/ 20897 w 57218"/>
                  <a:gd name="connsiteY28" fmla="*/ 45575 h 55958"/>
                  <a:gd name="connsiteX29" fmla="*/ 28485 w 57218"/>
                  <a:gd name="connsiteY29" fmla="*/ 47129 h 55958"/>
                  <a:gd name="connsiteX30" fmla="*/ 36073 w 57218"/>
                  <a:gd name="connsiteY30" fmla="*/ 45575 h 55958"/>
                  <a:gd name="connsiteX31" fmla="*/ 41608 w 57218"/>
                  <a:gd name="connsiteY31" fmla="*/ 41347 h 55958"/>
                  <a:gd name="connsiteX32" fmla="*/ 45029 w 57218"/>
                  <a:gd name="connsiteY32" fmla="*/ 35192 h 55958"/>
                  <a:gd name="connsiteX33" fmla="*/ 46211 w 57218"/>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218" h="55958">
                    <a:moveTo>
                      <a:pt x="57219" y="27855"/>
                    </a:moveTo>
                    <a:cubicBezTo>
                      <a:pt x="57219" y="31958"/>
                      <a:pt x="56472" y="35751"/>
                      <a:pt x="55042" y="39171"/>
                    </a:cubicBezTo>
                    <a:cubicBezTo>
                      <a:pt x="53612" y="42590"/>
                      <a:pt x="51559" y="45575"/>
                      <a:pt x="49009" y="48062"/>
                    </a:cubicBezTo>
                    <a:cubicBezTo>
                      <a:pt x="46459" y="50549"/>
                      <a:pt x="43412" y="52477"/>
                      <a:pt x="39867" y="53907"/>
                    </a:cubicBezTo>
                    <a:cubicBezTo>
                      <a:pt x="36384" y="55274"/>
                      <a:pt x="32590" y="55958"/>
                      <a:pt x="28547" y="55958"/>
                    </a:cubicBezTo>
                    <a:cubicBezTo>
                      <a:pt x="24505" y="55958"/>
                      <a:pt x="20773" y="55274"/>
                      <a:pt x="17228" y="53907"/>
                    </a:cubicBezTo>
                    <a:cubicBezTo>
                      <a:pt x="13745" y="52539"/>
                      <a:pt x="10697" y="50611"/>
                      <a:pt x="8147" y="48062"/>
                    </a:cubicBezTo>
                    <a:cubicBezTo>
                      <a:pt x="5597" y="45575"/>
                      <a:pt x="3607" y="42590"/>
                      <a:pt x="2177" y="39171"/>
                    </a:cubicBezTo>
                    <a:cubicBezTo>
                      <a:pt x="746" y="35751"/>
                      <a:pt x="0" y="31958"/>
                      <a:pt x="0" y="27855"/>
                    </a:cubicBezTo>
                    <a:cubicBezTo>
                      <a:pt x="0" y="23751"/>
                      <a:pt x="746" y="20021"/>
                      <a:pt x="2177" y="16601"/>
                    </a:cubicBezTo>
                    <a:cubicBezTo>
                      <a:pt x="3607" y="13181"/>
                      <a:pt x="5597" y="10259"/>
                      <a:pt x="8147" y="7834"/>
                    </a:cubicBezTo>
                    <a:cubicBezTo>
                      <a:pt x="10697" y="5347"/>
                      <a:pt x="13683" y="3420"/>
                      <a:pt x="17228" y="2052"/>
                    </a:cubicBezTo>
                    <a:cubicBezTo>
                      <a:pt x="20711" y="684"/>
                      <a:pt x="24505" y="0"/>
                      <a:pt x="28547" y="0"/>
                    </a:cubicBezTo>
                    <a:cubicBezTo>
                      <a:pt x="32590" y="0"/>
                      <a:pt x="36321" y="684"/>
                      <a:pt x="39867" y="2052"/>
                    </a:cubicBezTo>
                    <a:cubicBezTo>
                      <a:pt x="43350" y="3420"/>
                      <a:pt x="46397" y="5347"/>
                      <a:pt x="49009" y="7834"/>
                    </a:cubicBezTo>
                    <a:cubicBezTo>
                      <a:pt x="51559" y="10321"/>
                      <a:pt x="53612" y="13243"/>
                      <a:pt x="55042" y="16601"/>
                    </a:cubicBezTo>
                    <a:cubicBezTo>
                      <a:pt x="56472" y="19958"/>
                      <a:pt x="57219" y="23751"/>
                      <a:pt x="57219" y="27855"/>
                    </a:cubicBezTo>
                    <a:close/>
                    <a:moveTo>
                      <a:pt x="46211" y="27917"/>
                    </a:moveTo>
                    <a:cubicBezTo>
                      <a:pt x="46211" y="25368"/>
                      <a:pt x="45837" y="23005"/>
                      <a:pt x="45029" y="20642"/>
                    </a:cubicBezTo>
                    <a:cubicBezTo>
                      <a:pt x="44220" y="18342"/>
                      <a:pt x="43101" y="16290"/>
                      <a:pt x="41608" y="14549"/>
                    </a:cubicBezTo>
                    <a:cubicBezTo>
                      <a:pt x="40115" y="12808"/>
                      <a:pt x="38250" y="11440"/>
                      <a:pt x="36073" y="10383"/>
                    </a:cubicBezTo>
                    <a:cubicBezTo>
                      <a:pt x="33834" y="9326"/>
                      <a:pt x="31346" y="8829"/>
                      <a:pt x="28485" y="8829"/>
                    </a:cubicBezTo>
                    <a:cubicBezTo>
                      <a:pt x="25624" y="8829"/>
                      <a:pt x="23136" y="9326"/>
                      <a:pt x="20897" y="10383"/>
                    </a:cubicBezTo>
                    <a:cubicBezTo>
                      <a:pt x="18720" y="11440"/>
                      <a:pt x="16855" y="12808"/>
                      <a:pt x="15362" y="14549"/>
                    </a:cubicBezTo>
                    <a:cubicBezTo>
                      <a:pt x="13869" y="16290"/>
                      <a:pt x="12750" y="18342"/>
                      <a:pt x="11941" y="20642"/>
                    </a:cubicBezTo>
                    <a:cubicBezTo>
                      <a:pt x="11133" y="22943"/>
                      <a:pt x="10760" y="25368"/>
                      <a:pt x="10760" y="27917"/>
                    </a:cubicBezTo>
                    <a:cubicBezTo>
                      <a:pt x="10760" y="30466"/>
                      <a:pt x="11133" y="32891"/>
                      <a:pt x="11941" y="35192"/>
                    </a:cubicBezTo>
                    <a:cubicBezTo>
                      <a:pt x="12750" y="37492"/>
                      <a:pt x="13869" y="39544"/>
                      <a:pt x="15362" y="41347"/>
                    </a:cubicBezTo>
                    <a:cubicBezTo>
                      <a:pt x="16855" y="43150"/>
                      <a:pt x="18720" y="44518"/>
                      <a:pt x="20897" y="45575"/>
                    </a:cubicBezTo>
                    <a:cubicBezTo>
                      <a:pt x="23136" y="46632"/>
                      <a:pt x="25624" y="47129"/>
                      <a:pt x="28485" y="47129"/>
                    </a:cubicBezTo>
                    <a:cubicBezTo>
                      <a:pt x="31346" y="47129"/>
                      <a:pt x="33834" y="46632"/>
                      <a:pt x="36073" y="45575"/>
                    </a:cubicBezTo>
                    <a:cubicBezTo>
                      <a:pt x="38250" y="44518"/>
                      <a:pt x="40115" y="43150"/>
                      <a:pt x="41608" y="41347"/>
                    </a:cubicBezTo>
                    <a:cubicBezTo>
                      <a:pt x="43101" y="39544"/>
                      <a:pt x="44220" y="37492"/>
                      <a:pt x="45029" y="35192"/>
                    </a:cubicBezTo>
                    <a:cubicBezTo>
                      <a:pt x="45837" y="32891"/>
                      <a:pt x="46211" y="30466"/>
                      <a:pt x="46211" y="27917"/>
                    </a:cubicBezTo>
                    <a:close/>
                  </a:path>
                </a:pathLst>
              </a:custGeom>
              <a:solidFill>
                <a:srgbClr val="231F20"/>
              </a:solidFill>
              <a:ln w="6214" cap="flat">
                <a:noFill/>
                <a:prstDash val="solid"/>
                <a:miter/>
              </a:ln>
            </p:spPr>
            <p:txBody>
              <a:bodyPr rtlCol="0" anchor="ctr"/>
              <a:lstStyle/>
              <a:p>
                <a:endParaRPr lang="nb-NO"/>
              </a:p>
            </p:txBody>
          </p:sp>
          <p:sp>
            <p:nvSpPr>
              <p:cNvPr id="111" name="Freeform 110">
                <a:extLst>
                  <a:ext uri="{FF2B5EF4-FFF2-40B4-BE49-F238E27FC236}">
                    <a16:creationId xmlns:a16="http://schemas.microsoft.com/office/drawing/2014/main" id="{C0D832F9-8999-BF79-AB76-92AC67198CF2}"/>
                  </a:ext>
                </a:extLst>
              </p:cNvPr>
              <p:cNvSpPr/>
              <p:nvPr/>
            </p:nvSpPr>
            <p:spPr>
              <a:xfrm>
                <a:off x="7340266" y="789758"/>
                <a:ext cx="31097" cy="54403"/>
              </a:xfrm>
              <a:custGeom>
                <a:avLst/>
                <a:gdLst>
                  <a:gd name="connsiteX0" fmla="*/ 311 w 31097"/>
                  <a:gd name="connsiteY0" fmla="*/ 7337 h 54403"/>
                  <a:gd name="connsiteX1" fmla="*/ 0 w 31097"/>
                  <a:gd name="connsiteY1" fmla="*/ 1430 h 54403"/>
                  <a:gd name="connsiteX2" fmla="*/ 9951 w 31097"/>
                  <a:gd name="connsiteY2" fmla="*/ 1430 h 54403"/>
                  <a:gd name="connsiteX3" fmla="*/ 10262 w 31097"/>
                  <a:gd name="connsiteY3" fmla="*/ 6093 h 54403"/>
                  <a:gd name="connsiteX4" fmla="*/ 10386 w 31097"/>
                  <a:gd name="connsiteY4" fmla="*/ 10383 h 54403"/>
                  <a:gd name="connsiteX5" fmla="*/ 10698 w 31097"/>
                  <a:gd name="connsiteY5" fmla="*/ 10383 h 54403"/>
                  <a:gd name="connsiteX6" fmla="*/ 17228 w 31097"/>
                  <a:gd name="connsiteY6" fmla="*/ 2860 h 54403"/>
                  <a:gd name="connsiteX7" fmla="*/ 26930 w 31097"/>
                  <a:gd name="connsiteY7" fmla="*/ 0 h 54403"/>
                  <a:gd name="connsiteX8" fmla="*/ 31097 w 31097"/>
                  <a:gd name="connsiteY8" fmla="*/ 435 h 54403"/>
                  <a:gd name="connsiteX9" fmla="*/ 30662 w 31097"/>
                  <a:gd name="connsiteY9" fmla="*/ 10197 h 54403"/>
                  <a:gd name="connsiteX10" fmla="*/ 25873 w 31097"/>
                  <a:gd name="connsiteY10" fmla="*/ 9637 h 54403"/>
                  <a:gd name="connsiteX11" fmla="*/ 19280 w 31097"/>
                  <a:gd name="connsiteY11" fmla="*/ 11005 h 54403"/>
                  <a:gd name="connsiteX12" fmla="*/ 14616 w 31097"/>
                  <a:gd name="connsiteY12" fmla="*/ 14736 h 54403"/>
                  <a:gd name="connsiteX13" fmla="*/ 11879 w 31097"/>
                  <a:gd name="connsiteY13" fmla="*/ 20145 h 54403"/>
                  <a:gd name="connsiteX14" fmla="*/ 11009 w 31097"/>
                  <a:gd name="connsiteY14" fmla="*/ 26549 h 54403"/>
                  <a:gd name="connsiteX15" fmla="*/ 11009 w 31097"/>
                  <a:gd name="connsiteY15" fmla="*/ 54404 h 54403"/>
                  <a:gd name="connsiteX16" fmla="*/ 498 w 31097"/>
                  <a:gd name="connsiteY16" fmla="*/ 54404 h 54403"/>
                  <a:gd name="connsiteX17" fmla="*/ 498 w 31097"/>
                  <a:gd name="connsiteY17" fmla="*/ 12746 h 54403"/>
                  <a:gd name="connsiteX18" fmla="*/ 373 w 31097"/>
                  <a:gd name="connsiteY18" fmla="*/ 7275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97" h="54403">
                    <a:moveTo>
                      <a:pt x="311" y="7337"/>
                    </a:moveTo>
                    <a:cubicBezTo>
                      <a:pt x="249" y="5098"/>
                      <a:pt x="125" y="3109"/>
                      <a:pt x="0" y="1430"/>
                    </a:cubicBezTo>
                    <a:lnTo>
                      <a:pt x="9951" y="1430"/>
                    </a:lnTo>
                    <a:cubicBezTo>
                      <a:pt x="10076" y="2798"/>
                      <a:pt x="10200" y="4352"/>
                      <a:pt x="10262" y="6093"/>
                    </a:cubicBezTo>
                    <a:cubicBezTo>
                      <a:pt x="10324" y="7834"/>
                      <a:pt x="10386" y="9264"/>
                      <a:pt x="10386" y="10383"/>
                    </a:cubicBezTo>
                    <a:lnTo>
                      <a:pt x="10698" y="10383"/>
                    </a:lnTo>
                    <a:cubicBezTo>
                      <a:pt x="12190" y="7275"/>
                      <a:pt x="14367" y="4725"/>
                      <a:pt x="17228" y="2860"/>
                    </a:cubicBezTo>
                    <a:cubicBezTo>
                      <a:pt x="20089" y="933"/>
                      <a:pt x="23323" y="0"/>
                      <a:pt x="26930" y="0"/>
                    </a:cubicBezTo>
                    <a:cubicBezTo>
                      <a:pt x="28548" y="0"/>
                      <a:pt x="29978" y="124"/>
                      <a:pt x="31097" y="435"/>
                    </a:cubicBezTo>
                    <a:lnTo>
                      <a:pt x="30662" y="10197"/>
                    </a:lnTo>
                    <a:cubicBezTo>
                      <a:pt x="29169" y="9824"/>
                      <a:pt x="27552" y="9637"/>
                      <a:pt x="25873" y="9637"/>
                    </a:cubicBezTo>
                    <a:cubicBezTo>
                      <a:pt x="23323" y="9637"/>
                      <a:pt x="21146" y="10135"/>
                      <a:pt x="19280" y="11005"/>
                    </a:cubicBezTo>
                    <a:cubicBezTo>
                      <a:pt x="17414" y="11938"/>
                      <a:pt x="15860" y="13181"/>
                      <a:pt x="14616" y="14736"/>
                    </a:cubicBezTo>
                    <a:cubicBezTo>
                      <a:pt x="13372" y="16290"/>
                      <a:pt x="12439" y="18093"/>
                      <a:pt x="11879" y="20145"/>
                    </a:cubicBezTo>
                    <a:cubicBezTo>
                      <a:pt x="11319" y="22197"/>
                      <a:pt x="11009" y="24311"/>
                      <a:pt x="11009" y="26549"/>
                    </a:cubicBezTo>
                    <a:lnTo>
                      <a:pt x="11009" y="54404"/>
                    </a:lnTo>
                    <a:lnTo>
                      <a:pt x="498" y="54404"/>
                    </a:lnTo>
                    <a:lnTo>
                      <a:pt x="498" y="12746"/>
                    </a:lnTo>
                    <a:cubicBezTo>
                      <a:pt x="498" y="11316"/>
                      <a:pt x="498" y="9513"/>
                      <a:pt x="373" y="7275"/>
                    </a:cubicBezTo>
                    <a:close/>
                  </a:path>
                </a:pathLst>
              </a:custGeom>
              <a:solidFill>
                <a:srgbClr val="231F20"/>
              </a:solidFill>
              <a:ln w="6214" cap="flat">
                <a:noFill/>
                <a:prstDash val="solid"/>
                <a:miter/>
              </a:ln>
            </p:spPr>
            <p:txBody>
              <a:bodyPr rtlCol="0" anchor="ctr"/>
              <a:lstStyle/>
              <a:p>
                <a:endParaRPr lang="nb-NO"/>
              </a:p>
            </p:txBody>
          </p:sp>
          <p:sp>
            <p:nvSpPr>
              <p:cNvPr id="112" name="Freeform 111">
                <a:extLst>
                  <a:ext uri="{FF2B5EF4-FFF2-40B4-BE49-F238E27FC236}">
                    <a16:creationId xmlns:a16="http://schemas.microsoft.com/office/drawing/2014/main" id="{ADAEE6CA-1DEB-436F-A9D2-0718A46F6733}"/>
                  </a:ext>
                </a:extLst>
              </p:cNvPr>
              <p:cNvSpPr/>
              <p:nvPr/>
            </p:nvSpPr>
            <p:spPr>
              <a:xfrm>
                <a:off x="7375592" y="789695"/>
                <a:ext cx="53176" cy="55958"/>
              </a:xfrm>
              <a:custGeom>
                <a:avLst/>
                <a:gdLst>
                  <a:gd name="connsiteX0" fmla="*/ 53176 w 53176"/>
                  <a:gd name="connsiteY0" fmla="*/ 27544 h 55958"/>
                  <a:gd name="connsiteX1" fmla="*/ 53176 w 53176"/>
                  <a:gd name="connsiteY1" fmla="*/ 29347 h 55958"/>
                  <a:gd name="connsiteX2" fmla="*/ 53052 w 53176"/>
                  <a:gd name="connsiteY2" fmla="*/ 31150 h 55958"/>
                  <a:gd name="connsiteX3" fmla="*/ 10822 w 53176"/>
                  <a:gd name="connsiteY3" fmla="*/ 31150 h 55958"/>
                  <a:gd name="connsiteX4" fmla="*/ 12314 w 53176"/>
                  <a:gd name="connsiteY4" fmla="*/ 37430 h 55958"/>
                  <a:gd name="connsiteX5" fmla="*/ 16046 w 53176"/>
                  <a:gd name="connsiteY5" fmla="*/ 42528 h 55958"/>
                  <a:gd name="connsiteX6" fmla="*/ 21457 w 53176"/>
                  <a:gd name="connsiteY6" fmla="*/ 45886 h 55958"/>
                  <a:gd name="connsiteX7" fmla="*/ 27988 w 53176"/>
                  <a:gd name="connsiteY7" fmla="*/ 47129 h 55958"/>
                  <a:gd name="connsiteX8" fmla="*/ 37255 w 53176"/>
                  <a:gd name="connsiteY8" fmla="*/ 44767 h 55958"/>
                  <a:gd name="connsiteX9" fmla="*/ 43412 w 53176"/>
                  <a:gd name="connsiteY9" fmla="*/ 39046 h 55958"/>
                  <a:gd name="connsiteX10" fmla="*/ 50813 w 53176"/>
                  <a:gd name="connsiteY10" fmla="*/ 44953 h 55958"/>
                  <a:gd name="connsiteX11" fmla="*/ 40800 w 53176"/>
                  <a:gd name="connsiteY11" fmla="*/ 53285 h 55958"/>
                  <a:gd name="connsiteX12" fmla="*/ 27988 w 53176"/>
                  <a:gd name="connsiteY12" fmla="*/ 55958 h 55958"/>
                  <a:gd name="connsiteX13" fmla="*/ 16793 w 53176"/>
                  <a:gd name="connsiteY13" fmla="*/ 53969 h 55958"/>
                  <a:gd name="connsiteX14" fmla="*/ 7961 w 53176"/>
                  <a:gd name="connsiteY14" fmla="*/ 48311 h 55958"/>
                  <a:gd name="connsiteX15" fmla="*/ 2115 w 53176"/>
                  <a:gd name="connsiteY15" fmla="*/ 39544 h 55958"/>
                  <a:gd name="connsiteX16" fmla="*/ 0 w 53176"/>
                  <a:gd name="connsiteY16" fmla="*/ 28103 h 55958"/>
                  <a:gd name="connsiteX17" fmla="*/ 2053 w 53176"/>
                  <a:gd name="connsiteY17" fmla="*/ 16725 h 55958"/>
                  <a:gd name="connsiteX18" fmla="*/ 7837 w 53176"/>
                  <a:gd name="connsiteY18" fmla="*/ 7834 h 55958"/>
                  <a:gd name="connsiteX19" fmla="*/ 16606 w 53176"/>
                  <a:gd name="connsiteY19" fmla="*/ 2052 h 55958"/>
                  <a:gd name="connsiteX20" fmla="*/ 27490 w 53176"/>
                  <a:gd name="connsiteY20" fmla="*/ 0 h 55958"/>
                  <a:gd name="connsiteX21" fmla="*/ 38125 w 53176"/>
                  <a:gd name="connsiteY21" fmla="*/ 1927 h 55958"/>
                  <a:gd name="connsiteX22" fmla="*/ 46211 w 53176"/>
                  <a:gd name="connsiteY22" fmla="*/ 7399 h 55958"/>
                  <a:gd name="connsiteX23" fmla="*/ 51311 w 53176"/>
                  <a:gd name="connsiteY23" fmla="*/ 16104 h 55958"/>
                  <a:gd name="connsiteX24" fmla="*/ 53115 w 53176"/>
                  <a:gd name="connsiteY24" fmla="*/ 27544 h 55958"/>
                  <a:gd name="connsiteX25" fmla="*/ 42417 w 53176"/>
                  <a:gd name="connsiteY25" fmla="*/ 23316 h 55958"/>
                  <a:gd name="connsiteX26" fmla="*/ 41360 w 53176"/>
                  <a:gd name="connsiteY26" fmla="*/ 17471 h 55958"/>
                  <a:gd name="connsiteX27" fmla="*/ 38561 w 53176"/>
                  <a:gd name="connsiteY27" fmla="*/ 12684 h 55958"/>
                  <a:gd name="connsiteX28" fmla="*/ 33958 w 53176"/>
                  <a:gd name="connsiteY28" fmla="*/ 9513 h 55958"/>
                  <a:gd name="connsiteX29" fmla="*/ 27490 w 53176"/>
                  <a:gd name="connsiteY29" fmla="*/ 8332 h 55958"/>
                  <a:gd name="connsiteX30" fmla="*/ 21146 w 53176"/>
                  <a:gd name="connsiteY30" fmla="*/ 9513 h 55958"/>
                  <a:gd name="connsiteX31" fmla="*/ 15984 w 53176"/>
                  <a:gd name="connsiteY31" fmla="*/ 12684 h 55958"/>
                  <a:gd name="connsiteX32" fmla="*/ 12377 w 53176"/>
                  <a:gd name="connsiteY32" fmla="*/ 17471 h 55958"/>
                  <a:gd name="connsiteX33" fmla="*/ 10760 w 53176"/>
                  <a:gd name="connsiteY33" fmla="*/ 23316 h 55958"/>
                  <a:gd name="connsiteX34" fmla="*/ 42355 w 53176"/>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176" h="55958">
                    <a:moveTo>
                      <a:pt x="53176" y="27544"/>
                    </a:moveTo>
                    <a:lnTo>
                      <a:pt x="53176" y="29347"/>
                    </a:lnTo>
                    <a:cubicBezTo>
                      <a:pt x="53176" y="29969"/>
                      <a:pt x="53176" y="30528"/>
                      <a:pt x="53052" y="31150"/>
                    </a:cubicBezTo>
                    <a:lnTo>
                      <a:pt x="10822" y="31150"/>
                    </a:lnTo>
                    <a:cubicBezTo>
                      <a:pt x="10884" y="33388"/>
                      <a:pt x="11382" y="35440"/>
                      <a:pt x="12314" y="37430"/>
                    </a:cubicBezTo>
                    <a:cubicBezTo>
                      <a:pt x="13247" y="39420"/>
                      <a:pt x="14491" y="41098"/>
                      <a:pt x="16046" y="42528"/>
                    </a:cubicBezTo>
                    <a:cubicBezTo>
                      <a:pt x="17601" y="43958"/>
                      <a:pt x="19405" y="45077"/>
                      <a:pt x="21457" y="45886"/>
                    </a:cubicBezTo>
                    <a:cubicBezTo>
                      <a:pt x="23510" y="46694"/>
                      <a:pt x="25686" y="47129"/>
                      <a:pt x="27988" y="47129"/>
                    </a:cubicBezTo>
                    <a:cubicBezTo>
                      <a:pt x="31595" y="47129"/>
                      <a:pt x="34642" y="46321"/>
                      <a:pt x="37255" y="44767"/>
                    </a:cubicBezTo>
                    <a:cubicBezTo>
                      <a:pt x="39867" y="43212"/>
                      <a:pt x="41919" y="41285"/>
                      <a:pt x="43412" y="39046"/>
                    </a:cubicBezTo>
                    <a:lnTo>
                      <a:pt x="50813" y="44953"/>
                    </a:lnTo>
                    <a:cubicBezTo>
                      <a:pt x="47952" y="48684"/>
                      <a:pt x="44656" y="51482"/>
                      <a:pt x="40800" y="53285"/>
                    </a:cubicBezTo>
                    <a:cubicBezTo>
                      <a:pt x="36944" y="55088"/>
                      <a:pt x="32714" y="55958"/>
                      <a:pt x="27988" y="55958"/>
                    </a:cubicBezTo>
                    <a:cubicBezTo>
                      <a:pt x="23945" y="55958"/>
                      <a:pt x="20213" y="55274"/>
                      <a:pt x="16793" y="53969"/>
                    </a:cubicBezTo>
                    <a:cubicBezTo>
                      <a:pt x="13372" y="52663"/>
                      <a:pt x="10386" y="50735"/>
                      <a:pt x="7961" y="48311"/>
                    </a:cubicBezTo>
                    <a:cubicBezTo>
                      <a:pt x="5473" y="45886"/>
                      <a:pt x="3545" y="42964"/>
                      <a:pt x="2115" y="39544"/>
                    </a:cubicBezTo>
                    <a:cubicBezTo>
                      <a:pt x="684" y="36124"/>
                      <a:pt x="0" y="32331"/>
                      <a:pt x="0" y="28103"/>
                    </a:cubicBezTo>
                    <a:cubicBezTo>
                      <a:pt x="0" y="23876"/>
                      <a:pt x="684" y="20207"/>
                      <a:pt x="2053" y="16725"/>
                    </a:cubicBezTo>
                    <a:cubicBezTo>
                      <a:pt x="3421" y="13243"/>
                      <a:pt x="5349" y="10259"/>
                      <a:pt x="7837" y="7834"/>
                    </a:cubicBezTo>
                    <a:cubicBezTo>
                      <a:pt x="10325" y="5347"/>
                      <a:pt x="13247" y="3420"/>
                      <a:pt x="16606" y="2052"/>
                    </a:cubicBezTo>
                    <a:cubicBezTo>
                      <a:pt x="19965" y="684"/>
                      <a:pt x="23572" y="0"/>
                      <a:pt x="27490" y="0"/>
                    </a:cubicBezTo>
                    <a:cubicBezTo>
                      <a:pt x="31408" y="0"/>
                      <a:pt x="34891" y="622"/>
                      <a:pt x="38125" y="1927"/>
                    </a:cubicBezTo>
                    <a:cubicBezTo>
                      <a:pt x="41297" y="3171"/>
                      <a:pt x="43972" y="5036"/>
                      <a:pt x="46211" y="7399"/>
                    </a:cubicBezTo>
                    <a:cubicBezTo>
                      <a:pt x="48450" y="9762"/>
                      <a:pt x="50129" y="12684"/>
                      <a:pt x="51311" y="16104"/>
                    </a:cubicBezTo>
                    <a:cubicBezTo>
                      <a:pt x="52492" y="19523"/>
                      <a:pt x="53115" y="23316"/>
                      <a:pt x="53115" y="27544"/>
                    </a:cubicBezTo>
                    <a:close/>
                    <a:moveTo>
                      <a:pt x="42417" y="23316"/>
                    </a:moveTo>
                    <a:cubicBezTo>
                      <a:pt x="42355" y="21264"/>
                      <a:pt x="41981" y="19275"/>
                      <a:pt x="41360" y="17471"/>
                    </a:cubicBezTo>
                    <a:cubicBezTo>
                      <a:pt x="40737" y="15668"/>
                      <a:pt x="39805" y="14052"/>
                      <a:pt x="38561" y="12684"/>
                    </a:cubicBezTo>
                    <a:cubicBezTo>
                      <a:pt x="37317" y="11316"/>
                      <a:pt x="35824" y="10259"/>
                      <a:pt x="33958" y="9513"/>
                    </a:cubicBezTo>
                    <a:cubicBezTo>
                      <a:pt x="32093" y="8767"/>
                      <a:pt x="29978" y="8332"/>
                      <a:pt x="27490" y="8332"/>
                    </a:cubicBezTo>
                    <a:cubicBezTo>
                      <a:pt x="25251" y="8332"/>
                      <a:pt x="23137" y="8705"/>
                      <a:pt x="21146" y="9513"/>
                    </a:cubicBezTo>
                    <a:cubicBezTo>
                      <a:pt x="19156" y="10321"/>
                      <a:pt x="17477" y="11378"/>
                      <a:pt x="15984" y="12684"/>
                    </a:cubicBezTo>
                    <a:cubicBezTo>
                      <a:pt x="14554" y="14052"/>
                      <a:pt x="13310" y="15606"/>
                      <a:pt x="12377" y="17471"/>
                    </a:cubicBezTo>
                    <a:cubicBezTo>
                      <a:pt x="11444" y="19275"/>
                      <a:pt x="10884" y="21264"/>
                      <a:pt x="10760" y="23316"/>
                    </a:cubicBezTo>
                    <a:lnTo>
                      <a:pt x="42355" y="23316"/>
                    </a:lnTo>
                    <a:close/>
                  </a:path>
                </a:pathLst>
              </a:custGeom>
              <a:solidFill>
                <a:srgbClr val="231F20"/>
              </a:solidFill>
              <a:ln w="6214" cap="flat">
                <a:noFill/>
                <a:prstDash val="solid"/>
                <a:miter/>
              </a:ln>
            </p:spPr>
            <p:txBody>
              <a:bodyPr rtlCol="0" anchor="ctr"/>
              <a:lstStyle/>
              <a:p>
                <a:endParaRPr lang="nb-NO"/>
              </a:p>
            </p:txBody>
          </p:sp>
          <p:sp>
            <p:nvSpPr>
              <p:cNvPr id="113" name="Freeform 112">
                <a:extLst>
                  <a:ext uri="{FF2B5EF4-FFF2-40B4-BE49-F238E27FC236}">
                    <a16:creationId xmlns:a16="http://schemas.microsoft.com/office/drawing/2014/main" id="{A01D1208-48B1-F119-FCB8-F2F9F1CBEF68}"/>
                  </a:ext>
                </a:extLst>
              </p:cNvPr>
              <p:cNvSpPr/>
              <p:nvPr/>
            </p:nvSpPr>
            <p:spPr>
              <a:xfrm>
                <a:off x="7442949" y="789758"/>
                <a:ext cx="31097" cy="54403"/>
              </a:xfrm>
              <a:custGeom>
                <a:avLst/>
                <a:gdLst>
                  <a:gd name="connsiteX0" fmla="*/ 311 w 31097"/>
                  <a:gd name="connsiteY0" fmla="*/ 7337 h 54403"/>
                  <a:gd name="connsiteX1" fmla="*/ 0 w 31097"/>
                  <a:gd name="connsiteY1" fmla="*/ 1430 h 54403"/>
                  <a:gd name="connsiteX2" fmla="*/ 9951 w 31097"/>
                  <a:gd name="connsiteY2" fmla="*/ 1430 h 54403"/>
                  <a:gd name="connsiteX3" fmla="*/ 10262 w 31097"/>
                  <a:gd name="connsiteY3" fmla="*/ 6093 h 54403"/>
                  <a:gd name="connsiteX4" fmla="*/ 10386 w 31097"/>
                  <a:gd name="connsiteY4" fmla="*/ 10383 h 54403"/>
                  <a:gd name="connsiteX5" fmla="*/ 10697 w 31097"/>
                  <a:gd name="connsiteY5" fmla="*/ 10383 h 54403"/>
                  <a:gd name="connsiteX6" fmla="*/ 17228 w 31097"/>
                  <a:gd name="connsiteY6" fmla="*/ 2860 h 54403"/>
                  <a:gd name="connsiteX7" fmla="*/ 26930 w 31097"/>
                  <a:gd name="connsiteY7" fmla="*/ 0 h 54403"/>
                  <a:gd name="connsiteX8" fmla="*/ 31097 w 31097"/>
                  <a:gd name="connsiteY8" fmla="*/ 435 h 54403"/>
                  <a:gd name="connsiteX9" fmla="*/ 30662 w 31097"/>
                  <a:gd name="connsiteY9" fmla="*/ 10197 h 54403"/>
                  <a:gd name="connsiteX10" fmla="*/ 25873 w 31097"/>
                  <a:gd name="connsiteY10" fmla="*/ 9637 h 54403"/>
                  <a:gd name="connsiteX11" fmla="*/ 19280 w 31097"/>
                  <a:gd name="connsiteY11" fmla="*/ 11005 h 54403"/>
                  <a:gd name="connsiteX12" fmla="*/ 14616 w 31097"/>
                  <a:gd name="connsiteY12" fmla="*/ 14736 h 54403"/>
                  <a:gd name="connsiteX13" fmla="*/ 11879 w 31097"/>
                  <a:gd name="connsiteY13" fmla="*/ 20145 h 54403"/>
                  <a:gd name="connsiteX14" fmla="*/ 11009 w 31097"/>
                  <a:gd name="connsiteY14" fmla="*/ 26549 h 54403"/>
                  <a:gd name="connsiteX15" fmla="*/ 11009 w 31097"/>
                  <a:gd name="connsiteY15" fmla="*/ 54404 h 54403"/>
                  <a:gd name="connsiteX16" fmla="*/ 498 w 31097"/>
                  <a:gd name="connsiteY16" fmla="*/ 54404 h 54403"/>
                  <a:gd name="connsiteX17" fmla="*/ 498 w 31097"/>
                  <a:gd name="connsiteY17" fmla="*/ 12746 h 54403"/>
                  <a:gd name="connsiteX18" fmla="*/ 373 w 31097"/>
                  <a:gd name="connsiteY18" fmla="*/ 7275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97" h="54403">
                    <a:moveTo>
                      <a:pt x="311" y="7337"/>
                    </a:moveTo>
                    <a:cubicBezTo>
                      <a:pt x="249" y="5098"/>
                      <a:pt x="125" y="3109"/>
                      <a:pt x="0" y="1430"/>
                    </a:cubicBezTo>
                    <a:lnTo>
                      <a:pt x="9951" y="1430"/>
                    </a:lnTo>
                    <a:cubicBezTo>
                      <a:pt x="10076" y="2798"/>
                      <a:pt x="10200" y="4352"/>
                      <a:pt x="10262" y="6093"/>
                    </a:cubicBezTo>
                    <a:cubicBezTo>
                      <a:pt x="10324" y="7834"/>
                      <a:pt x="10386" y="9264"/>
                      <a:pt x="10386" y="10383"/>
                    </a:cubicBezTo>
                    <a:lnTo>
                      <a:pt x="10697" y="10383"/>
                    </a:lnTo>
                    <a:cubicBezTo>
                      <a:pt x="12190" y="7275"/>
                      <a:pt x="14367" y="4725"/>
                      <a:pt x="17228" y="2860"/>
                    </a:cubicBezTo>
                    <a:cubicBezTo>
                      <a:pt x="20089" y="933"/>
                      <a:pt x="23323" y="0"/>
                      <a:pt x="26930" y="0"/>
                    </a:cubicBezTo>
                    <a:cubicBezTo>
                      <a:pt x="28547" y="0"/>
                      <a:pt x="29978" y="124"/>
                      <a:pt x="31097" y="435"/>
                    </a:cubicBezTo>
                    <a:lnTo>
                      <a:pt x="30662" y="10197"/>
                    </a:lnTo>
                    <a:cubicBezTo>
                      <a:pt x="29169" y="9824"/>
                      <a:pt x="27552" y="9637"/>
                      <a:pt x="25873" y="9637"/>
                    </a:cubicBezTo>
                    <a:cubicBezTo>
                      <a:pt x="23323" y="9637"/>
                      <a:pt x="21146" y="10135"/>
                      <a:pt x="19280" y="11005"/>
                    </a:cubicBezTo>
                    <a:cubicBezTo>
                      <a:pt x="17414" y="11938"/>
                      <a:pt x="15860" y="13181"/>
                      <a:pt x="14616" y="14736"/>
                    </a:cubicBezTo>
                    <a:cubicBezTo>
                      <a:pt x="13372" y="16290"/>
                      <a:pt x="12439" y="18093"/>
                      <a:pt x="11879" y="20145"/>
                    </a:cubicBezTo>
                    <a:cubicBezTo>
                      <a:pt x="11319" y="22197"/>
                      <a:pt x="11009" y="24311"/>
                      <a:pt x="11009" y="26549"/>
                    </a:cubicBezTo>
                    <a:lnTo>
                      <a:pt x="11009" y="54404"/>
                    </a:lnTo>
                    <a:lnTo>
                      <a:pt x="498" y="54404"/>
                    </a:lnTo>
                    <a:lnTo>
                      <a:pt x="498" y="12746"/>
                    </a:lnTo>
                    <a:cubicBezTo>
                      <a:pt x="498" y="11316"/>
                      <a:pt x="498" y="9513"/>
                      <a:pt x="373" y="7275"/>
                    </a:cubicBezTo>
                    <a:close/>
                  </a:path>
                </a:pathLst>
              </a:custGeom>
              <a:solidFill>
                <a:srgbClr val="231F20"/>
              </a:solidFill>
              <a:ln w="6214" cap="flat">
                <a:noFill/>
                <a:prstDash val="solid"/>
                <a:miter/>
              </a:ln>
            </p:spPr>
            <p:txBody>
              <a:bodyPr rtlCol="0" anchor="ctr"/>
              <a:lstStyle/>
              <a:p>
                <a:endParaRPr lang="nb-NO"/>
              </a:p>
            </p:txBody>
          </p:sp>
        </p:grpSp>
        <p:grpSp>
          <p:nvGrpSpPr>
            <p:cNvPr id="114" name="Graphic 4">
              <a:extLst>
                <a:ext uri="{FF2B5EF4-FFF2-40B4-BE49-F238E27FC236}">
                  <a16:creationId xmlns:a16="http://schemas.microsoft.com/office/drawing/2014/main" id="{809753FB-61DE-90BC-0FBF-7D6FA6B6F511}"/>
                </a:ext>
              </a:extLst>
            </p:cNvPr>
            <p:cNvGrpSpPr/>
            <p:nvPr/>
          </p:nvGrpSpPr>
          <p:grpSpPr>
            <a:xfrm>
              <a:off x="5992196" y="437283"/>
              <a:ext cx="253319" cy="51046"/>
              <a:chOff x="5992196" y="437283"/>
              <a:chExt cx="253319" cy="51046"/>
            </a:xfrm>
            <a:solidFill>
              <a:srgbClr val="FFFFFF"/>
            </a:solidFill>
          </p:grpSpPr>
          <p:sp>
            <p:nvSpPr>
              <p:cNvPr id="115" name="Freeform 114">
                <a:extLst>
                  <a:ext uri="{FF2B5EF4-FFF2-40B4-BE49-F238E27FC236}">
                    <a16:creationId xmlns:a16="http://schemas.microsoft.com/office/drawing/2014/main" id="{E3A6CF34-DB03-AB28-C142-42A2C303738E}"/>
                  </a:ext>
                </a:extLst>
              </p:cNvPr>
              <p:cNvSpPr/>
              <p:nvPr/>
            </p:nvSpPr>
            <p:spPr>
              <a:xfrm>
                <a:off x="5992196" y="438588"/>
                <a:ext cx="48636" cy="48435"/>
              </a:xfrm>
              <a:custGeom>
                <a:avLst/>
                <a:gdLst>
                  <a:gd name="connsiteX0" fmla="*/ 30040 w 48636"/>
                  <a:gd name="connsiteY0" fmla="*/ 48435 h 48435"/>
                  <a:gd name="connsiteX1" fmla="*/ 18348 w 48636"/>
                  <a:gd name="connsiteY1" fmla="*/ 48435 h 48435"/>
                  <a:gd name="connsiteX2" fmla="*/ 0 w 48636"/>
                  <a:gd name="connsiteY2" fmla="*/ 0 h 48435"/>
                  <a:gd name="connsiteX3" fmla="*/ 13123 w 48636"/>
                  <a:gd name="connsiteY3" fmla="*/ 0 h 48435"/>
                  <a:gd name="connsiteX4" fmla="*/ 24318 w 48636"/>
                  <a:gd name="connsiteY4" fmla="*/ 34321 h 48435"/>
                  <a:gd name="connsiteX5" fmla="*/ 24567 w 48636"/>
                  <a:gd name="connsiteY5" fmla="*/ 34321 h 48435"/>
                  <a:gd name="connsiteX6" fmla="*/ 35700 w 48636"/>
                  <a:gd name="connsiteY6" fmla="*/ 0 h 48435"/>
                  <a:gd name="connsiteX7" fmla="*/ 48636 w 48636"/>
                  <a:gd name="connsiteY7" fmla="*/ 0 h 48435"/>
                  <a:gd name="connsiteX8" fmla="*/ 29978 w 48636"/>
                  <a:gd name="connsiteY8"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36" h="48435">
                    <a:moveTo>
                      <a:pt x="30040" y="48435"/>
                    </a:moveTo>
                    <a:lnTo>
                      <a:pt x="18348" y="48435"/>
                    </a:lnTo>
                    <a:lnTo>
                      <a:pt x="0" y="0"/>
                    </a:lnTo>
                    <a:lnTo>
                      <a:pt x="13123" y="0"/>
                    </a:lnTo>
                    <a:lnTo>
                      <a:pt x="24318" y="34321"/>
                    </a:lnTo>
                    <a:lnTo>
                      <a:pt x="24567" y="34321"/>
                    </a:lnTo>
                    <a:lnTo>
                      <a:pt x="35700" y="0"/>
                    </a:lnTo>
                    <a:lnTo>
                      <a:pt x="48636" y="0"/>
                    </a:lnTo>
                    <a:lnTo>
                      <a:pt x="29978" y="48435"/>
                    </a:lnTo>
                    <a:close/>
                  </a:path>
                </a:pathLst>
              </a:custGeom>
              <a:solidFill>
                <a:srgbClr val="FFFFFF"/>
              </a:solidFill>
              <a:ln w="6214" cap="flat">
                <a:noFill/>
                <a:prstDash val="solid"/>
                <a:miter/>
              </a:ln>
            </p:spPr>
            <p:txBody>
              <a:bodyPr rtlCol="0" anchor="ctr"/>
              <a:lstStyle/>
              <a:p>
                <a:endParaRPr lang="nb-NO"/>
              </a:p>
            </p:txBody>
          </p:sp>
          <p:sp>
            <p:nvSpPr>
              <p:cNvPr id="116" name="Freeform 115">
                <a:extLst>
                  <a:ext uri="{FF2B5EF4-FFF2-40B4-BE49-F238E27FC236}">
                    <a16:creationId xmlns:a16="http://schemas.microsoft.com/office/drawing/2014/main" id="{934E6DC9-419C-CC60-1089-BCFEB5AB7BD5}"/>
                  </a:ext>
                </a:extLst>
              </p:cNvPr>
              <p:cNvSpPr/>
              <p:nvPr/>
            </p:nvSpPr>
            <p:spPr>
              <a:xfrm>
                <a:off x="6044875" y="438588"/>
                <a:ext cx="11754" cy="48435"/>
              </a:xfrm>
              <a:custGeom>
                <a:avLst/>
                <a:gdLst>
                  <a:gd name="connsiteX0" fmla="*/ 0 w 11754"/>
                  <a:gd name="connsiteY0" fmla="*/ 48435 h 48435"/>
                  <a:gd name="connsiteX1" fmla="*/ 0 w 11754"/>
                  <a:gd name="connsiteY1" fmla="*/ 0 h 48435"/>
                  <a:gd name="connsiteX2" fmla="*/ 11755 w 11754"/>
                  <a:gd name="connsiteY2" fmla="*/ 0 h 48435"/>
                  <a:gd name="connsiteX3" fmla="*/ 11755 w 11754"/>
                  <a:gd name="connsiteY3" fmla="*/ 48435 h 48435"/>
                  <a:gd name="connsiteX4" fmla="*/ 0 w 11754"/>
                  <a:gd name="connsiteY4" fmla="*/ 48435 h 4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4" h="48435">
                    <a:moveTo>
                      <a:pt x="0" y="48435"/>
                    </a:moveTo>
                    <a:lnTo>
                      <a:pt x="0" y="0"/>
                    </a:lnTo>
                    <a:lnTo>
                      <a:pt x="11755" y="0"/>
                    </a:lnTo>
                    <a:lnTo>
                      <a:pt x="11755" y="48435"/>
                    </a:lnTo>
                    <a:lnTo>
                      <a:pt x="0" y="48435"/>
                    </a:lnTo>
                    <a:close/>
                  </a:path>
                </a:pathLst>
              </a:custGeom>
              <a:solidFill>
                <a:srgbClr val="FFFFFF"/>
              </a:solidFill>
              <a:ln w="6214" cap="flat">
                <a:noFill/>
                <a:prstDash val="solid"/>
                <a:miter/>
              </a:ln>
            </p:spPr>
            <p:txBody>
              <a:bodyPr rtlCol="0" anchor="ctr"/>
              <a:lstStyle/>
              <a:p>
                <a:endParaRPr lang="nb-NO"/>
              </a:p>
            </p:txBody>
          </p:sp>
          <p:sp>
            <p:nvSpPr>
              <p:cNvPr id="117" name="Freeform 116">
                <a:extLst>
                  <a:ext uri="{FF2B5EF4-FFF2-40B4-BE49-F238E27FC236}">
                    <a16:creationId xmlns:a16="http://schemas.microsoft.com/office/drawing/2014/main" id="{4D5AD4D7-BF0F-43E4-E898-2CAF30532AB7}"/>
                  </a:ext>
                </a:extLst>
              </p:cNvPr>
              <p:cNvSpPr/>
              <p:nvPr/>
            </p:nvSpPr>
            <p:spPr>
              <a:xfrm>
                <a:off x="6062476" y="437469"/>
                <a:ext cx="37130" cy="50735"/>
              </a:xfrm>
              <a:custGeom>
                <a:avLst/>
                <a:gdLst>
                  <a:gd name="connsiteX0" fmla="*/ 29729 w 37130"/>
                  <a:gd name="connsiteY0" fmla="*/ 13741 h 50735"/>
                  <a:gd name="connsiteX1" fmla="*/ 25811 w 37130"/>
                  <a:gd name="connsiteY1" fmla="*/ 10694 h 50735"/>
                  <a:gd name="connsiteX2" fmla="*/ 21146 w 37130"/>
                  <a:gd name="connsiteY2" fmla="*/ 9575 h 50735"/>
                  <a:gd name="connsiteX3" fmla="*/ 18783 w 37130"/>
                  <a:gd name="connsiteY3" fmla="*/ 9762 h 50735"/>
                  <a:gd name="connsiteX4" fmla="*/ 16606 w 37130"/>
                  <a:gd name="connsiteY4" fmla="*/ 10570 h 50735"/>
                  <a:gd name="connsiteX5" fmla="*/ 14989 w 37130"/>
                  <a:gd name="connsiteY5" fmla="*/ 12062 h 50735"/>
                  <a:gd name="connsiteX6" fmla="*/ 14305 w 37130"/>
                  <a:gd name="connsiteY6" fmla="*/ 14425 h 50735"/>
                  <a:gd name="connsiteX7" fmla="*/ 14802 w 37130"/>
                  <a:gd name="connsiteY7" fmla="*/ 16477 h 50735"/>
                  <a:gd name="connsiteX8" fmla="*/ 16295 w 37130"/>
                  <a:gd name="connsiteY8" fmla="*/ 17907 h 50735"/>
                  <a:gd name="connsiteX9" fmla="*/ 18658 w 37130"/>
                  <a:gd name="connsiteY9" fmla="*/ 19026 h 50735"/>
                  <a:gd name="connsiteX10" fmla="*/ 21706 w 37130"/>
                  <a:gd name="connsiteY10" fmla="*/ 20083 h 50735"/>
                  <a:gd name="connsiteX11" fmla="*/ 26806 w 37130"/>
                  <a:gd name="connsiteY11" fmla="*/ 21886 h 50735"/>
                  <a:gd name="connsiteX12" fmla="*/ 31657 w 37130"/>
                  <a:gd name="connsiteY12" fmla="*/ 24497 h 50735"/>
                  <a:gd name="connsiteX13" fmla="*/ 35264 w 37130"/>
                  <a:gd name="connsiteY13" fmla="*/ 28601 h 50735"/>
                  <a:gd name="connsiteX14" fmla="*/ 36695 w 37130"/>
                  <a:gd name="connsiteY14" fmla="*/ 34632 h 50735"/>
                  <a:gd name="connsiteX15" fmla="*/ 35140 w 37130"/>
                  <a:gd name="connsiteY15" fmla="*/ 41844 h 50735"/>
                  <a:gd name="connsiteX16" fmla="*/ 31035 w 37130"/>
                  <a:gd name="connsiteY16" fmla="*/ 46881 h 50735"/>
                  <a:gd name="connsiteX17" fmla="*/ 25065 w 37130"/>
                  <a:gd name="connsiteY17" fmla="*/ 49803 h 50735"/>
                  <a:gd name="connsiteX18" fmla="*/ 18161 w 37130"/>
                  <a:gd name="connsiteY18" fmla="*/ 50735 h 50735"/>
                  <a:gd name="connsiteX19" fmla="*/ 8085 w 37130"/>
                  <a:gd name="connsiteY19" fmla="*/ 48932 h 50735"/>
                  <a:gd name="connsiteX20" fmla="*/ 0 w 37130"/>
                  <a:gd name="connsiteY20" fmla="*/ 43772 h 50735"/>
                  <a:gd name="connsiteX21" fmla="*/ 7650 w 37130"/>
                  <a:gd name="connsiteY21" fmla="*/ 36000 h 50735"/>
                  <a:gd name="connsiteX22" fmla="*/ 12315 w 37130"/>
                  <a:gd name="connsiteY22" fmla="*/ 39668 h 50735"/>
                  <a:gd name="connsiteX23" fmla="*/ 18099 w 37130"/>
                  <a:gd name="connsiteY23" fmla="*/ 41160 h 50735"/>
                  <a:gd name="connsiteX24" fmla="*/ 20649 w 37130"/>
                  <a:gd name="connsiteY24" fmla="*/ 40912 h 50735"/>
                  <a:gd name="connsiteX25" fmla="*/ 22826 w 37130"/>
                  <a:gd name="connsiteY25" fmla="*/ 40041 h 50735"/>
                  <a:gd name="connsiteX26" fmla="*/ 24318 w 37130"/>
                  <a:gd name="connsiteY26" fmla="*/ 38425 h 50735"/>
                  <a:gd name="connsiteX27" fmla="*/ 24878 w 37130"/>
                  <a:gd name="connsiteY27" fmla="*/ 35938 h 50735"/>
                  <a:gd name="connsiteX28" fmla="*/ 24194 w 37130"/>
                  <a:gd name="connsiteY28" fmla="*/ 33637 h 50735"/>
                  <a:gd name="connsiteX29" fmla="*/ 22266 w 37130"/>
                  <a:gd name="connsiteY29" fmla="*/ 31896 h 50735"/>
                  <a:gd name="connsiteX30" fmla="*/ 19094 w 37130"/>
                  <a:gd name="connsiteY30" fmla="*/ 30466 h 50735"/>
                  <a:gd name="connsiteX31" fmla="*/ 14802 w 37130"/>
                  <a:gd name="connsiteY31" fmla="*/ 29098 h 50735"/>
                  <a:gd name="connsiteX32" fmla="*/ 10262 w 37130"/>
                  <a:gd name="connsiteY32" fmla="*/ 27295 h 50735"/>
                  <a:gd name="connsiteX33" fmla="*/ 6282 w 37130"/>
                  <a:gd name="connsiteY33" fmla="*/ 24684 h 50735"/>
                  <a:gd name="connsiteX34" fmla="*/ 3483 w 37130"/>
                  <a:gd name="connsiteY34" fmla="*/ 20767 h 50735"/>
                  <a:gd name="connsiteX35" fmla="*/ 2426 w 37130"/>
                  <a:gd name="connsiteY35" fmla="*/ 15171 h 50735"/>
                  <a:gd name="connsiteX36" fmla="*/ 4105 w 37130"/>
                  <a:gd name="connsiteY36" fmla="*/ 8269 h 50735"/>
                  <a:gd name="connsiteX37" fmla="*/ 8396 w 37130"/>
                  <a:gd name="connsiteY37" fmla="*/ 3544 h 50735"/>
                  <a:gd name="connsiteX38" fmla="*/ 14429 w 37130"/>
                  <a:gd name="connsiteY38" fmla="*/ 870 h 50735"/>
                  <a:gd name="connsiteX39" fmla="*/ 21208 w 37130"/>
                  <a:gd name="connsiteY39" fmla="*/ 0 h 50735"/>
                  <a:gd name="connsiteX40" fmla="*/ 29605 w 37130"/>
                  <a:gd name="connsiteY40" fmla="*/ 1492 h 50735"/>
                  <a:gd name="connsiteX41" fmla="*/ 37130 w 37130"/>
                  <a:gd name="connsiteY41" fmla="*/ 5907 h 50735"/>
                  <a:gd name="connsiteX42" fmla="*/ 29667 w 37130"/>
                  <a:gd name="connsiteY42" fmla="*/ 13803 h 5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130" h="50735">
                    <a:moveTo>
                      <a:pt x="29729" y="13741"/>
                    </a:moveTo>
                    <a:cubicBezTo>
                      <a:pt x="28734" y="12435"/>
                      <a:pt x="27428" y="11440"/>
                      <a:pt x="25811" y="10694"/>
                    </a:cubicBezTo>
                    <a:cubicBezTo>
                      <a:pt x="24194" y="9948"/>
                      <a:pt x="22639" y="9575"/>
                      <a:pt x="21146" y="9575"/>
                    </a:cubicBezTo>
                    <a:cubicBezTo>
                      <a:pt x="20400" y="9575"/>
                      <a:pt x="19591" y="9637"/>
                      <a:pt x="18783" y="9762"/>
                    </a:cubicBezTo>
                    <a:cubicBezTo>
                      <a:pt x="17974" y="9886"/>
                      <a:pt x="17290" y="10135"/>
                      <a:pt x="16606" y="10570"/>
                    </a:cubicBezTo>
                    <a:cubicBezTo>
                      <a:pt x="15984" y="10943"/>
                      <a:pt x="15424" y="11440"/>
                      <a:pt x="14989" y="12062"/>
                    </a:cubicBezTo>
                    <a:cubicBezTo>
                      <a:pt x="14554" y="12684"/>
                      <a:pt x="14305" y="13492"/>
                      <a:pt x="14305" y="14425"/>
                    </a:cubicBezTo>
                    <a:cubicBezTo>
                      <a:pt x="14305" y="15233"/>
                      <a:pt x="14491" y="15917"/>
                      <a:pt x="14802" y="16477"/>
                    </a:cubicBezTo>
                    <a:cubicBezTo>
                      <a:pt x="15113" y="17036"/>
                      <a:pt x="15673" y="17534"/>
                      <a:pt x="16295" y="17907"/>
                    </a:cubicBezTo>
                    <a:cubicBezTo>
                      <a:pt x="16979" y="18342"/>
                      <a:pt x="17726" y="18715"/>
                      <a:pt x="18658" y="19026"/>
                    </a:cubicBezTo>
                    <a:cubicBezTo>
                      <a:pt x="19591" y="19337"/>
                      <a:pt x="20587" y="19710"/>
                      <a:pt x="21706" y="20083"/>
                    </a:cubicBezTo>
                    <a:cubicBezTo>
                      <a:pt x="23323" y="20642"/>
                      <a:pt x="25065" y="21264"/>
                      <a:pt x="26806" y="21886"/>
                    </a:cubicBezTo>
                    <a:cubicBezTo>
                      <a:pt x="28610" y="22570"/>
                      <a:pt x="30227" y="23440"/>
                      <a:pt x="31657" y="24497"/>
                    </a:cubicBezTo>
                    <a:cubicBezTo>
                      <a:pt x="33088" y="25616"/>
                      <a:pt x="34332" y="26922"/>
                      <a:pt x="35264" y="28601"/>
                    </a:cubicBezTo>
                    <a:cubicBezTo>
                      <a:pt x="36197" y="30217"/>
                      <a:pt x="36695" y="32207"/>
                      <a:pt x="36695" y="34632"/>
                    </a:cubicBezTo>
                    <a:cubicBezTo>
                      <a:pt x="36695" y="37430"/>
                      <a:pt x="36197" y="39793"/>
                      <a:pt x="35140" y="41844"/>
                    </a:cubicBezTo>
                    <a:cubicBezTo>
                      <a:pt x="34145" y="43896"/>
                      <a:pt x="32714" y="45575"/>
                      <a:pt x="31035" y="46881"/>
                    </a:cubicBezTo>
                    <a:cubicBezTo>
                      <a:pt x="29294" y="48186"/>
                      <a:pt x="27304" y="49181"/>
                      <a:pt x="25065" y="49803"/>
                    </a:cubicBezTo>
                    <a:cubicBezTo>
                      <a:pt x="22826" y="50425"/>
                      <a:pt x="20524" y="50735"/>
                      <a:pt x="18161" y="50735"/>
                    </a:cubicBezTo>
                    <a:cubicBezTo>
                      <a:pt x="14678" y="50735"/>
                      <a:pt x="11319" y="50114"/>
                      <a:pt x="8085" y="48932"/>
                    </a:cubicBezTo>
                    <a:cubicBezTo>
                      <a:pt x="4851" y="47751"/>
                      <a:pt x="2177" y="46010"/>
                      <a:pt x="0" y="43772"/>
                    </a:cubicBezTo>
                    <a:lnTo>
                      <a:pt x="7650" y="36000"/>
                    </a:lnTo>
                    <a:cubicBezTo>
                      <a:pt x="8832" y="37430"/>
                      <a:pt x="10387" y="38673"/>
                      <a:pt x="12315" y="39668"/>
                    </a:cubicBezTo>
                    <a:cubicBezTo>
                      <a:pt x="14243" y="40663"/>
                      <a:pt x="16171" y="41160"/>
                      <a:pt x="18099" y="41160"/>
                    </a:cubicBezTo>
                    <a:cubicBezTo>
                      <a:pt x="18969" y="41160"/>
                      <a:pt x="19840" y="41098"/>
                      <a:pt x="20649" y="40912"/>
                    </a:cubicBezTo>
                    <a:cubicBezTo>
                      <a:pt x="21457" y="40725"/>
                      <a:pt x="22204" y="40414"/>
                      <a:pt x="22826" y="40041"/>
                    </a:cubicBezTo>
                    <a:cubicBezTo>
                      <a:pt x="23448" y="39606"/>
                      <a:pt x="23945" y="39109"/>
                      <a:pt x="24318" y="38425"/>
                    </a:cubicBezTo>
                    <a:cubicBezTo>
                      <a:pt x="24691" y="37741"/>
                      <a:pt x="24878" y="36932"/>
                      <a:pt x="24878" y="35938"/>
                    </a:cubicBezTo>
                    <a:cubicBezTo>
                      <a:pt x="24878" y="34943"/>
                      <a:pt x="24629" y="34259"/>
                      <a:pt x="24194" y="33637"/>
                    </a:cubicBezTo>
                    <a:cubicBezTo>
                      <a:pt x="23758" y="33015"/>
                      <a:pt x="23074" y="32394"/>
                      <a:pt x="22266" y="31896"/>
                    </a:cubicBezTo>
                    <a:cubicBezTo>
                      <a:pt x="21395" y="31399"/>
                      <a:pt x="20400" y="30901"/>
                      <a:pt x="19094" y="30466"/>
                    </a:cubicBezTo>
                    <a:cubicBezTo>
                      <a:pt x="17850" y="30031"/>
                      <a:pt x="16419" y="29596"/>
                      <a:pt x="14802" y="29098"/>
                    </a:cubicBezTo>
                    <a:cubicBezTo>
                      <a:pt x="13247" y="28601"/>
                      <a:pt x="11755" y="27979"/>
                      <a:pt x="10262" y="27295"/>
                    </a:cubicBezTo>
                    <a:cubicBezTo>
                      <a:pt x="8769" y="26611"/>
                      <a:pt x="7463" y="25741"/>
                      <a:pt x="6282" y="24684"/>
                    </a:cubicBezTo>
                    <a:cubicBezTo>
                      <a:pt x="5100" y="23627"/>
                      <a:pt x="4167" y="22321"/>
                      <a:pt x="3483" y="20767"/>
                    </a:cubicBezTo>
                    <a:cubicBezTo>
                      <a:pt x="2737" y="19212"/>
                      <a:pt x="2426" y="17409"/>
                      <a:pt x="2426" y="15171"/>
                    </a:cubicBezTo>
                    <a:cubicBezTo>
                      <a:pt x="2426" y="12497"/>
                      <a:pt x="2985" y="10197"/>
                      <a:pt x="4105" y="8269"/>
                    </a:cubicBezTo>
                    <a:cubicBezTo>
                      <a:pt x="5225" y="6342"/>
                      <a:pt x="6655" y="4788"/>
                      <a:pt x="8396" y="3544"/>
                    </a:cubicBezTo>
                    <a:cubicBezTo>
                      <a:pt x="10200" y="2301"/>
                      <a:pt x="12190" y="1430"/>
                      <a:pt x="14429" y="870"/>
                    </a:cubicBezTo>
                    <a:cubicBezTo>
                      <a:pt x="16668" y="311"/>
                      <a:pt x="18907" y="0"/>
                      <a:pt x="21208" y="0"/>
                    </a:cubicBezTo>
                    <a:cubicBezTo>
                      <a:pt x="23945" y="0"/>
                      <a:pt x="26744" y="497"/>
                      <a:pt x="29605" y="1492"/>
                    </a:cubicBezTo>
                    <a:cubicBezTo>
                      <a:pt x="32466" y="2487"/>
                      <a:pt x="34954" y="3979"/>
                      <a:pt x="37130" y="5907"/>
                    </a:cubicBezTo>
                    <a:lnTo>
                      <a:pt x="29667" y="13803"/>
                    </a:lnTo>
                    <a:close/>
                  </a:path>
                </a:pathLst>
              </a:custGeom>
              <a:solidFill>
                <a:srgbClr val="FFFFFF"/>
              </a:solidFill>
              <a:ln w="6214" cap="flat">
                <a:noFill/>
                <a:prstDash val="solid"/>
                <a:miter/>
              </a:ln>
            </p:spPr>
            <p:txBody>
              <a:bodyPr rtlCol="0" anchor="ctr"/>
              <a:lstStyle/>
              <a:p>
                <a:endParaRPr lang="nb-NO"/>
              </a:p>
            </p:txBody>
          </p:sp>
          <p:sp>
            <p:nvSpPr>
              <p:cNvPr id="118" name="Freeform 117">
                <a:extLst>
                  <a:ext uri="{FF2B5EF4-FFF2-40B4-BE49-F238E27FC236}">
                    <a16:creationId xmlns:a16="http://schemas.microsoft.com/office/drawing/2014/main" id="{0F93111C-5462-19D2-31BC-05D18244FFEA}"/>
                  </a:ext>
                </a:extLst>
              </p:cNvPr>
              <p:cNvSpPr/>
              <p:nvPr/>
            </p:nvSpPr>
            <p:spPr>
              <a:xfrm>
                <a:off x="6101908" y="438650"/>
                <a:ext cx="31657" cy="49678"/>
              </a:xfrm>
              <a:custGeom>
                <a:avLst/>
                <a:gdLst>
                  <a:gd name="connsiteX0" fmla="*/ 30973 w 31657"/>
                  <a:gd name="connsiteY0" fmla="*/ 37803 h 49678"/>
                  <a:gd name="connsiteX1" fmla="*/ 28609 w 31657"/>
                  <a:gd name="connsiteY1" fmla="*/ 43585 h 49678"/>
                  <a:gd name="connsiteX2" fmla="*/ 23758 w 31657"/>
                  <a:gd name="connsiteY2" fmla="*/ 47938 h 49678"/>
                  <a:gd name="connsiteX3" fmla="*/ 15735 w 31657"/>
                  <a:gd name="connsiteY3" fmla="*/ 49679 h 49678"/>
                  <a:gd name="connsiteX4" fmla="*/ 5473 w 31657"/>
                  <a:gd name="connsiteY4" fmla="*/ 46508 h 49678"/>
                  <a:gd name="connsiteX5" fmla="*/ 0 w 31657"/>
                  <a:gd name="connsiteY5" fmla="*/ 38363 h 49678"/>
                  <a:gd name="connsiteX6" fmla="*/ 10324 w 31657"/>
                  <a:gd name="connsiteY6" fmla="*/ 34881 h 49678"/>
                  <a:gd name="connsiteX7" fmla="*/ 12066 w 31657"/>
                  <a:gd name="connsiteY7" fmla="*/ 37989 h 49678"/>
                  <a:gd name="connsiteX8" fmla="*/ 15176 w 31657"/>
                  <a:gd name="connsiteY8" fmla="*/ 39171 h 49678"/>
                  <a:gd name="connsiteX9" fmla="*/ 18969 w 31657"/>
                  <a:gd name="connsiteY9" fmla="*/ 37181 h 49678"/>
                  <a:gd name="connsiteX10" fmla="*/ 19902 w 31657"/>
                  <a:gd name="connsiteY10" fmla="*/ 31958 h 49678"/>
                  <a:gd name="connsiteX11" fmla="*/ 19902 w 31657"/>
                  <a:gd name="connsiteY11" fmla="*/ 0 h 49678"/>
                  <a:gd name="connsiteX12" fmla="*/ 31657 w 31657"/>
                  <a:gd name="connsiteY12" fmla="*/ 0 h 49678"/>
                  <a:gd name="connsiteX13" fmla="*/ 31657 w 31657"/>
                  <a:gd name="connsiteY13" fmla="*/ 31896 h 49678"/>
                  <a:gd name="connsiteX14" fmla="*/ 30973 w 31657"/>
                  <a:gd name="connsiteY14" fmla="*/ 37927 h 4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57" h="49678">
                    <a:moveTo>
                      <a:pt x="30973" y="37803"/>
                    </a:moveTo>
                    <a:cubicBezTo>
                      <a:pt x="30537" y="39917"/>
                      <a:pt x="29729" y="41844"/>
                      <a:pt x="28609" y="43585"/>
                    </a:cubicBezTo>
                    <a:cubicBezTo>
                      <a:pt x="27428" y="45326"/>
                      <a:pt x="25811" y="46818"/>
                      <a:pt x="23758" y="47938"/>
                    </a:cubicBezTo>
                    <a:cubicBezTo>
                      <a:pt x="21706" y="49057"/>
                      <a:pt x="19032" y="49679"/>
                      <a:pt x="15735" y="49679"/>
                    </a:cubicBezTo>
                    <a:cubicBezTo>
                      <a:pt x="11630" y="49679"/>
                      <a:pt x="8210" y="48622"/>
                      <a:pt x="5473" y="46508"/>
                    </a:cubicBezTo>
                    <a:cubicBezTo>
                      <a:pt x="2737" y="44394"/>
                      <a:pt x="933" y="41658"/>
                      <a:pt x="0" y="38363"/>
                    </a:cubicBezTo>
                    <a:lnTo>
                      <a:pt x="10324" y="34881"/>
                    </a:lnTo>
                    <a:cubicBezTo>
                      <a:pt x="10635" y="36186"/>
                      <a:pt x="11195" y="37181"/>
                      <a:pt x="12066" y="37989"/>
                    </a:cubicBezTo>
                    <a:cubicBezTo>
                      <a:pt x="12936" y="38736"/>
                      <a:pt x="13932" y="39171"/>
                      <a:pt x="15176" y="39171"/>
                    </a:cubicBezTo>
                    <a:cubicBezTo>
                      <a:pt x="17104" y="39171"/>
                      <a:pt x="18347" y="38487"/>
                      <a:pt x="18969" y="37181"/>
                    </a:cubicBezTo>
                    <a:cubicBezTo>
                      <a:pt x="19591" y="35875"/>
                      <a:pt x="19902" y="34135"/>
                      <a:pt x="19902" y="31958"/>
                    </a:cubicBezTo>
                    <a:lnTo>
                      <a:pt x="19902" y="0"/>
                    </a:lnTo>
                    <a:lnTo>
                      <a:pt x="31657" y="0"/>
                    </a:lnTo>
                    <a:lnTo>
                      <a:pt x="31657" y="31896"/>
                    </a:lnTo>
                    <a:cubicBezTo>
                      <a:pt x="31657" y="33824"/>
                      <a:pt x="31408" y="35813"/>
                      <a:pt x="30973" y="37927"/>
                    </a:cubicBezTo>
                    <a:close/>
                  </a:path>
                </a:pathLst>
              </a:custGeom>
              <a:solidFill>
                <a:srgbClr val="FFFFFF"/>
              </a:solidFill>
              <a:ln w="6214" cap="flat">
                <a:noFill/>
                <a:prstDash val="solid"/>
                <a:miter/>
              </a:ln>
            </p:spPr>
            <p:txBody>
              <a:bodyPr rtlCol="0" anchor="ctr"/>
              <a:lstStyle/>
              <a:p>
                <a:endParaRPr lang="nb-NO"/>
              </a:p>
            </p:txBody>
          </p:sp>
          <p:sp>
            <p:nvSpPr>
              <p:cNvPr id="119" name="Freeform 118">
                <a:extLst>
                  <a:ext uri="{FF2B5EF4-FFF2-40B4-BE49-F238E27FC236}">
                    <a16:creationId xmlns:a16="http://schemas.microsoft.com/office/drawing/2014/main" id="{7B955236-6A59-BC81-7C1B-185A53B0F11F}"/>
                  </a:ext>
                </a:extLst>
              </p:cNvPr>
              <p:cNvSpPr/>
              <p:nvPr/>
            </p:nvSpPr>
            <p:spPr>
              <a:xfrm>
                <a:off x="6140904" y="437283"/>
                <a:ext cx="52803" cy="51046"/>
              </a:xfrm>
              <a:custGeom>
                <a:avLst/>
                <a:gdLst>
                  <a:gd name="connsiteX0" fmla="*/ 52803 w 52803"/>
                  <a:gd name="connsiteY0" fmla="*/ 25306 h 51046"/>
                  <a:gd name="connsiteX1" fmla="*/ 50813 w 52803"/>
                  <a:gd name="connsiteY1" fmla="*/ 35813 h 51046"/>
                  <a:gd name="connsiteX2" fmla="*/ 45340 w 52803"/>
                  <a:gd name="connsiteY2" fmla="*/ 43958 h 51046"/>
                  <a:gd name="connsiteX3" fmla="*/ 36944 w 52803"/>
                  <a:gd name="connsiteY3" fmla="*/ 49181 h 51046"/>
                  <a:gd name="connsiteX4" fmla="*/ 26370 w 52803"/>
                  <a:gd name="connsiteY4" fmla="*/ 51046 h 51046"/>
                  <a:gd name="connsiteX5" fmla="*/ 15860 w 52803"/>
                  <a:gd name="connsiteY5" fmla="*/ 49181 h 51046"/>
                  <a:gd name="connsiteX6" fmla="*/ 7526 w 52803"/>
                  <a:gd name="connsiteY6" fmla="*/ 43958 h 51046"/>
                  <a:gd name="connsiteX7" fmla="*/ 1990 w 52803"/>
                  <a:gd name="connsiteY7" fmla="*/ 35813 h 51046"/>
                  <a:gd name="connsiteX8" fmla="*/ 0 w 52803"/>
                  <a:gd name="connsiteY8" fmla="*/ 25306 h 51046"/>
                  <a:gd name="connsiteX9" fmla="*/ 1990 w 52803"/>
                  <a:gd name="connsiteY9" fmla="*/ 14798 h 51046"/>
                  <a:gd name="connsiteX10" fmla="*/ 7526 w 52803"/>
                  <a:gd name="connsiteY10" fmla="*/ 6839 h 51046"/>
                  <a:gd name="connsiteX11" fmla="*/ 15860 w 52803"/>
                  <a:gd name="connsiteY11" fmla="*/ 1803 h 51046"/>
                  <a:gd name="connsiteX12" fmla="*/ 26370 w 52803"/>
                  <a:gd name="connsiteY12" fmla="*/ 0 h 51046"/>
                  <a:gd name="connsiteX13" fmla="*/ 36944 w 52803"/>
                  <a:gd name="connsiteY13" fmla="*/ 1803 h 51046"/>
                  <a:gd name="connsiteX14" fmla="*/ 45340 w 52803"/>
                  <a:gd name="connsiteY14" fmla="*/ 6839 h 51046"/>
                  <a:gd name="connsiteX15" fmla="*/ 50813 w 52803"/>
                  <a:gd name="connsiteY15" fmla="*/ 14798 h 51046"/>
                  <a:gd name="connsiteX16" fmla="*/ 52803 w 52803"/>
                  <a:gd name="connsiteY16" fmla="*/ 25306 h 51046"/>
                  <a:gd name="connsiteX17" fmla="*/ 40302 w 52803"/>
                  <a:gd name="connsiteY17" fmla="*/ 25306 h 51046"/>
                  <a:gd name="connsiteX18" fmla="*/ 39245 w 52803"/>
                  <a:gd name="connsiteY18" fmla="*/ 19399 h 51046"/>
                  <a:gd name="connsiteX19" fmla="*/ 36384 w 52803"/>
                  <a:gd name="connsiteY19" fmla="*/ 14736 h 51046"/>
                  <a:gd name="connsiteX20" fmla="*/ 32030 w 52803"/>
                  <a:gd name="connsiteY20" fmla="*/ 11689 h 51046"/>
                  <a:gd name="connsiteX21" fmla="*/ 26370 w 52803"/>
                  <a:gd name="connsiteY21" fmla="*/ 10570 h 51046"/>
                  <a:gd name="connsiteX22" fmla="*/ 20773 w 52803"/>
                  <a:gd name="connsiteY22" fmla="*/ 11689 h 51046"/>
                  <a:gd name="connsiteX23" fmla="*/ 16357 w 52803"/>
                  <a:gd name="connsiteY23" fmla="*/ 14736 h 51046"/>
                  <a:gd name="connsiteX24" fmla="*/ 13496 w 52803"/>
                  <a:gd name="connsiteY24" fmla="*/ 19399 h 51046"/>
                  <a:gd name="connsiteX25" fmla="*/ 12501 w 52803"/>
                  <a:gd name="connsiteY25" fmla="*/ 25306 h 51046"/>
                  <a:gd name="connsiteX26" fmla="*/ 13496 w 52803"/>
                  <a:gd name="connsiteY26" fmla="*/ 31337 h 51046"/>
                  <a:gd name="connsiteX27" fmla="*/ 16357 w 52803"/>
                  <a:gd name="connsiteY27" fmla="*/ 36062 h 51046"/>
                  <a:gd name="connsiteX28" fmla="*/ 20711 w 52803"/>
                  <a:gd name="connsiteY28" fmla="*/ 39171 h 51046"/>
                  <a:gd name="connsiteX29" fmla="*/ 26308 w 52803"/>
                  <a:gd name="connsiteY29" fmla="*/ 40290 h 51046"/>
                  <a:gd name="connsiteX30" fmla="*/ 31906 w 52803"/>
                  <a:gd name="connsiteY30" fmla="*/ 39171 h 51046"/>
                  <a:gd name="connsiteX31" fmla="*/ 36322 w 52803"/>
                  <a:gd name="connsiteY31" fmla="*/ 36062 h 51046"/>
                  <a:gd name="connsiteX32" fmla="*/ 39183 w 52803"/>
                  <a:gd name="connsiteY32" fmla="*/ 31337 h 51046"/>
                  <a:gd name="connsiteX33" fmla="*/ 40240 w 52803"/>
                  <a:gd name="connsiteY33" fmla="*/ 25306 h 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2803" h="51046">
                    <a:moveTo>
                      <a:pt x="52803" y="25306"/>
                    </a:moveTo>
                    <a:cubicBezTo>
                      <a:pt x="52803" y="29160"/>
                      <a:pt x="52119" y="32642"/>
                      <a:pt x="50813" y="35813"/>
                    </a:cubicBezTo>
                    <a:cubicBezTo>
                      <a:pt x="49507" y="38984"/>
                      <a:pt x="47641" y="41720"/>
                      <a:pt x="45340" y="43958"/>
                    </a:cubicBezTo>
                    <a:cubicBezTo>
                      <a:pt x="42977" y="46197"/>
                      <a:pt x="40178" y="47938"/>
                      <a:pt x="36944" y="49181"/>
                    </a:cubicBezTo>
                    <a:cubicBezTo>
                      <a:pt x="33710" y="50425"/>
                      <a:pt x="30164" y="51046"/>
                      <a:pt x="26370" y="51046"/>
                    </a:cubicBezTo>
                    <a:cubicBezTo>
                      <a:pt x="22577" y="51046"/>
                      <a:pt x="19094" y="50425"/>
                      <a:pt x="15860" y="49181"/>
                    </a:cubicBezTo>
                    <a:cubicBezTo>
                      <a:pt x="12626" y="47938"/>
                      <a:pt x="9889" y="46197"/>
                      <a:pt x="7526" y="43958"/>
                    </a:cubicBezTo>
                    <a:cubicBezTo>
                      <a:pt x="5162" y="41720"/>
                      <a:pt x="3359" y="38984"/>
                      <a:pt x="1990" y="35813"/>
                    </a:cubicBezTo>
                    <a:cubicBezTo>
                      <a:pt x="622" y="32642"/>
                      <a:pt x="0" y="29160"/>
                      <a:pt x="0" y="25306"/>
                    </a:cubicBezTo>
                    <a:cubicBezTo>
                      <a:pt x="0" y="21451"/>
                      <a:pt x="684" y="17907"/>
                      <a:pt x="1990" y="14798"/>
                    </a:cubicBezTo>
                    <a:cubicBezTo>
                      <a:pt x="3296" y="11689"/>
                      <a:pt x="5162" y="9015"/>
                      <a:pt x="7526" y="6839"/>
                    </a:cubicBezTo>
                    <a:cubicBezTo>
                      <a:pt x="9889" y="4663"/>
                      <a:pt x="12626" y="2984"/>
                      <a:pt x="15860" y="1803"/>
                    </a:cubicBezTo>
                    <a:cubicBezTo>
                      <a:pt x="19094" y="622"/>
                      <a:pt x="22577" y="0"/>
                      <a:pt x="26370" y="0"/>
                    </a:cubicBezTo>
                    <a:cubicBezTo>
                      <a:pt x="30164" y="0"/>
                      <a:pt x="33647" y="622"/>
                      <a:pt x="36944" y="1803"/>
                    </a:cubicBezTo>
                    <a:cubicBezTo>
                      <a:pt x="40178" y="2984"/>
                      <a:pt x="42977" y="4663"/>
                      <a:pt x="45340" y="6839"/>
                    </a:cubicBezTo>
                    <a:cubicBezTo>
                      <a:pt x="47703" y="9015"/>
                      <a:pt x="49507" y="11689"/>
                      <a:pt x="50813" y="14798"/>
                    </a:cubicBezTo>
                    <a:cubicBezTo>
                      <a:pt x="52119" y="17907"/>
                      <a:pt x="52803" y="21451"/>
                      <a:pt x="52803" y="25306"/>
                    </a:cubicBezTo>
                    <a:close/>
                    <a:moveTo>
                      <a:pt x="40302" y="25306"/>
                    </a:moveTo>
                    <a:cubicBezTo>
                      <a:pt x="40302" y="23192"/>
                      <a:pt x="39929" y="21264"/>
                      <a:pt x="39245" y="19399"/>
                    </a:cubicBezTo>
                    <a:cubicBezTo>
                      <a:pt x="38561" y="17534"/>
                      <a:pt x="37628" y="16041"/>
                      <a:pt x="36384" y="14736"/>
                    </a:cubicBezTo>
                    <a:cubicBezTo>
                      <a:pt x="35202" y="13430"/>
                      <a:pt x="33710" y="12435"/>
                      <a:pt x="32030" y="11689"/>
                    </a:cubicBezTo>
                    <a:cubicBezTo>
                      <a:pt x="30289" y="10943"/>
                      <a:pt x="28423" y="10570"/>
                      <a:pt x="26370" y="10570"/>
                    </a:cubicBezTo>
                    <a:cubicBezTo>
                      <a:pt x="24318" y="10570"/>
                      <a:pt x="22452" y="10943"/>
                      <a:pt x="20773" y="11689"/>
                    </a:cubicBezTo>
                    <a:cubicBezTo>
                      <a:pt x="19094" y="12435"/>
                      <a:pt x="17601" y="13492"/>
                      <a:pt x="16357" y="14736"/>
                    </a:cubicBezTo>
                    <a:cubicBezTo>
                      <a:pt x="15113" y="15979"/>
                      <a:pt x="14180" y="17596"/>
                      <a:pt x="13496" y="19399"/>
                    </a:cubicBezTo>
                    <a:cubicBezTo>
                      <a:pt x="12812" y="21202"/>
                      <a:pt x="12501" y="23192"/>
                      <a:pt x="12501" y="25306"/>
                    </a:cubicBezTo>
                    <a:cubicBezTo>
                      <a:pt x="12501" y="27420"/>
                      <a:pt x="12812" y="29534"/>
                      <a:pt x="13496" y="31337"/>
                    </a:cubicBezTo>
                    <a:cubicBezTo>
                      <a:pt x="14180" y="33202"/>
                      <a:pt x="15113" y="34756"/>
                      <a:pt x="16357" y="36062"/>
                    </a:cubicBezTo>
                    <a:cubicBezTo>
                      <a:pt x="17539" y="37368"/>
                      <a:pt x="19032" y="38425"/>
                      <a:pt x="20711" y="39171"/>
                    </a:cubicBezTo>
                    <a:cubicBezTo>
                      <a:pt x="22390" y="39917"/>
                      <a:pt x="24256" y="40290"/>
                      <a:pt x="26308" y="40290"/>
                    </a:cubicBezTo>
                    <a:cubicBezTo>
                      <a:pt x="28361" y="40290"/>
                      <a:pt x="30227" y="39917"/>
                      <a:pt x="31906" y="39171"/>
                    </a:cubicBezTo>
                    <a:cubicBezTo>
                      <a:pt x="33585" y="38425"/>
                      <a:pt x="35078" y="37368"/>
                      <a:pt x="36322" y="36062"/>
                    </a:cubicBezTo>
                    <a:cubicBezTo>
                      <a:pt x="37566" y="34756"/>
                      <a:pt x="38499" y="33140"/>
                      <a:pt x="39183" y="31337"/>
                    </a:cubicBezTo>
                    <a:cubicBezTo>
                      <a:pt x="39867" y="29471"/>
                      <a:pt x="40240" y="27482"/>
                      <a:pt x="40240" y="25306"/>
                    </a:cubicBezTo>
                    <a:close/>
                  </a:path>
                </a:pathLst>
              </a:custGeom>
              <a:solidFill>
                <a:srgbClr val="FFFFFF"/>
              </a:solidFill>
              <a:ln w="6214" cap="flat">
                <a:noFill/>
                <a:prstDash val="solid"/>
                <a:miter/>
              </a:ln>
            </p:spPr>
            <p:txBody>
              <a:bodyPr rtlCol="0" anchor="ctr"/>
              <a:lstStyle/>
              <a:p>
                <a:endParaRPr lang="nb-NO"/>
              </a:p>
            </p:txBody>
          </p:sp>
          <p:sp>
            <p:nvSpPr>
              <p:cNvPr id="120" name="Freeform 119">
                <a:extLst>
                  <a:ext uri="{FF2B5EF4-FFF2-40B4-BE49-F238E27FC236}">
                    <a16:creationId xmlns:a16="http://schemas.microsoft.com/office/drawing/2014/main" id="{8234759A-BB42-4ADD-422B-7C27C6AA9F5A}"/>
                  </a:ext>
                </a:extLst>
              </p:cNvPr>
              <p:cNvSpPr/>
              <p:nvPr/>
            </p:nvSpPr>
            <p:spPr>
              <a:xfrm>
                <a:off x="6201481" y="438588"/>
                <a:ext cx="44033" cy="48435"/>
              </a:xfrm>
              <a:custGeom>
                <a:avLst/>
                <a:gdLst>
                  <a:gd name="connsiteX0" fmla="*/ 30786 w 44033"/>
                  <a:gd name="connsiteY0" fmla="*/ 48435 h 48435"/>
                  <a:gd name="connsiteX1" fmla="*/ 11319 w 44033"/>
                  <a:gd name="connsiteY1" fmla="*/ 16787 h 48435"/>
                  <a:gd name="connsiteX2" fmla="*/ 11133 w 44033"/>
                  <a:gd name="connsiteY2" fmla="*/ 16787 h 48435"/>
                  <a:gd name="connsiteX3" fmla="*/ 11382 w 44033"/>
                  <a:gd name="connsiteY3" fmla="*/ 48435 h 48435"/>
                  <a:gd name="connsiteX4" fmla="*/ 0 w 44033"/>
                  <a:gd name="connsiteY4" fmla="*/ 48435 h 48435"/>
                  <a:gd name="connsiteX5" fmla="*/ 0 w 44033"/>
                  <a:gd name="connsiteY5" fmla="*/ 0 h 48435"/>
                  <a:gd name="connsiteX6" fmla="*/ 13310 w 44033"/>
                  <a:gd name="connsiteY6" fmla="*/ 0 h 48435"/>
                  <a:gd name="connsiteX7" fmla="*/ 32714 w 44033"/>
                  <a:gd name="connsiteY7" fmla="*/ 31585 h 48435"/>
                  <a:gd name="connsiteX8" fmla="*/ 32901 w 44033"/>
                  <a:gd name="connsiteY8" fmla="*/ 31585 h 48435"/>
                  <a:gd name="connsiteX9" fmla="*/ 32652 w 44033"/>
                  <a:gd name="connsiteY9" fmla="*/ 0 h 48435"/>
                  <a:gd name="connsiteX10" fmla="*/ 44034 w 44033"/>
                  <a:gd name="connsiteY10" fmla="*/ 0 h 48435"/>
                  <a:gd name="connsiteX11" fmla="*/ 44034 w 44033"/>
                  <a:gd name="connsiteY11" fmla="*/ 48435 h 48435"/>
                  <a:gd name="connsiteX12" fmla="*/ 30786 w 44033"/>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033" h="48435">
                    <a:moveTo>
                      <a:pt x="30786" y="48435"/>
                    </a:moveTo>
                    <a:lnTo>
                      <a:pt x="11319" y="16787"/>
                    </a:lnTo>
                    <a:lnTo>
                      <a:pt x="11133" y="16787"/>
                    </a:lnTo>
                    <a:lnTo>
                      <a:pt x="11382" y="48435"/>
                    </a:lnTo>
                    <a:lnTo>
                      <a:pt x="0" y="48435"/>
                    </a:lnTo>
                    <a:lnTo>
                      <a:pt x="0" y="0"/>
                    </a:lnTo>
                    <a:lnTo>
                      <a:pt x="13310" y="0"/>
                    </a:lnTo>
                    <a:lnTo>
                      <a:pt x="32714" y="31585"/>
                    </a:lnTo>
                    <a:lnTo>
                      <a:pt x="32901" y="31585"/>
                    </a:lnTo>
                    <a:lnTo>
                      <a:pt x="32652" y="0"/>
                    </a:lnTo>
                    <a:lnTo>
                      <a:pt x="44034" y="0"/>
                    </a:lnTo>
                    <a:lnTo>
                      <a:pt x="44034" y="48435"/>
                    </a:lnTo>
                    <a:lnTo>
                      <a:pt x="30786" y="48435"/>
                    </a:lnTo>
                    <a:close/>
                  </a:path>
                </a:pathLst>
              </a:custGeom>
              <a:solidFill>
                <a:srgbClr val="FFFFFF"/>
              </a:solidFill>
              <a:ln w="6214" cap="flat">
                <a:noFill/>
                <a:prstDash val="solid"/>
                <a:miter/>
              </a:ln>
            </p:spPr>
            <p:txBody>
              <a:bodyPr rtlCol="0" anchor="ctr"/>
              <a:lstStyle/>
              <a:p>
                <a:endParaRPr lang="nb-NO"/>
              </a:p>
            </p:txBody>
          </p:sp>
        </p:grpSp>
      </p:grpSp>
      <p:grpSp>
        <p:nvGrpSpPr>
          <p:cNvPr id="579" name="Group 578">
            <a:extLst>
              <a:ext uri="{FF2B5EF4-FFF2-40B4-BE49-F238E27FC236}">
                <a16:creationId xmlns:a16="http://schemas.microsoft.com/office/drawing/2014/main" id="{4549CFC5-B24E-C13E-3EF5-4BE08282FFD3}"/>
              </a:ext>
            </a:extLst>
          </p:cNvPr>
          <p:cNvGrpSpPr/>
          <p:nvPr/>
        </p:nvGrpSpPr>
        <p:grpSpPr>
          <a:xfrm>
            <a:off x="4417383" y="1544794"/>
            <a:ext cx="5377103" cy="687727"/>
            <a:chOff x="3433320" y="1264035"/>
            <a:chExt cx="5377103" cy="687727"/>
          </a:xfrm>
        </p:grpSpPr>
        <p:grpSp>
          <p:nvGrpSpPr>
            <p:cNvPr id="10" name="Graphic 4">
              <a:extLst>
                <a:ext uri="{FF2B5EF4-FFF2-40B4-BE49-F238E27FC236}">
                  <a16:creationId xmlns:a16="http://schemas.microsoft.com/office/drawing/2014/main" id="{E9F295B7-81CB-7281-53A5-63906519CD5C}"/>
                </a:ext>
              </a:extLst>
            </p:cNvPr>
            <p:cNvGrpSpPr/>
            <p:nvPr/>
          </p:nvGrpSpPr>
          <p:grpSpPr>
            <a:xfrm>
              <a:off x="3433320" y="1264035"/>
              <a:ext cx="5377103" cy="687727"/>
              <a:chOff x="3433320" y="1264035"/>
              <a:chExt cx="5377103" cy="687727"/>
            </a:xfrm>
          </p:grpSpPr>
          <p:sp>
            <p:nvSpPr>
              <p:cNvPr id="11" name="Freeform 10">
                <a:extLst>
                  <a:ext uri="{FF2B5EF4-FFF2-40B4-BE49-F238E27FC236}">
                    <a16:creationId xmlns:a16="http://schemas.microsoft.com/office/drawing/2014/main" id="{97A457CB-9EA7-A287-4846-20C5DE2374FE}"/>
                  </a:ext>
                </a:extLst>
              </p:cNvPr>
              <p:cNvSpPr/>
              <p:nvPr/>
            </p:nvSpPr>
            <p:spPr>
              <a:xfrm>
                <a:off x="3436430" y="1267082"/>
                <a:ext cx="5370946" cy="681572"/>
              </a:xfrm>
              <a:custGeom>
                <a:avLst/>
                <a:gdLst>
                  <a:gd name="connsiteX0" fmla="*/ 5321191 w 5370946"/>
                  <a:gd name="connsiteY0" fmla="*/ 0 h 681572"/>
                  <a:gd name="connsiteX1" fmla="*/ 5370946 w 5370946"/>
                  <a:gd name="connsiteY1" fmla="*/ 49741 h 681572"/>
                  <a:gd name="connsiteX2" fmla="*/ 5370946 w 5370946"/>
                  <a:gd name="connsiteY2" fmla="*/ 631831 h 681572"/>
                  <a:gd name="connsiteX3" fmla="*/ 5321191 w 5370946"/>
                  <a:gd name="connsiteY3" fmla="*/ 681572 h 681572"/>
                  <a:gd name="connsiteX4" fmla="*/ 49756 w 5370946"/>
                  <a:gd name="connsiteY4" fmla="*/ 681572 h 681572"/>
                  <a:gd name="connsiteX5" fmla="*/ 0 w 5370946"/>
                  <a:gd name="connsiteY5" fmla="*/ 631831 h 681572"/>
                  <a:gd name="connsiteX6" fmla="*/ 0 w 5370946"/>
                  <a:gd name="connsiteY6" fmla="*/ 49741 h 681572"/>
                  <a:gd name="connsiteX7" fmla="*/ 49756 w 5370946"/>
                  <a:gd name="connsiteY7" fmla="*/ 0 h 68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0946" h="681572">
                    <a:moveTo>
                      <a:pt x="5321191" y="0"/>
                    </a:moveTo>
                    <a:cubicBezTo>
                      <a:pt x="5348670" y="0"/>
                      <a:pt x="5370946" y="22270"/>
                      <a:pt x="5370946" y="49741"/>
                    </a:cubicBezTo>
                    <a:lnTo>
                      <a:pt x="5370946" y="631831"/>
                    </a:lnTo>
                    <a:cubicBezTo>
                      <a:pt x="5370946" y="659302"/>
                      <a:pt x="5348670" y="681572"/>
                      <a:pt x="5321191" y="681572"/>
                    </a:cubicBezTo>
                    <a:lnTo>
                      <a:pt x="49756" y="681572"/>
                    </a:lnTo>
                    <a:cubicBezTo>
                      <a:pt x="22276" y="681572"/>
                      <a:pt x="0" y="659302"/>
                      <a:pt x="0" y="631831"/>
                    </a:cubicBezTo>
                    <a:lnTo>
                      <a:pt x="0" y="49741"/>
                    </a:lnTo>
                    <a:cubicBezTo>
                      <a:pt x="0" y="22270"/>
                      <a:pt x="22276" y="0"/>
                      <a:pt x="49756" y="0"/>
                    </a:cubicBezTo>
                    <a:close/>
                  </a:path>
                </a:pathLst>
              </a:custGeom>
              <a:solidFill>
                <a:srgbClr val="FFFFFF"/>
              </a:solidFill>
              <a:ln w="6214" cap="flat">
                <a:no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2B005B4F-6C06-7AEF-8427-5B623B92A999}"/>
                  </a:ext>
                </a:extLst>
              </p:cNvPr>
              <p:cNvSpPr/>
              <p:nvPr/>
            </p:nvSpPr>
            <p:spPr>
              <a:xfrm>
                <a:off x="3433320" y="1264035"/>
                <a:ext cx="5377103" cy="687727"/>
              </a:xfrm>
              <a:custGeom>
                <a:avLst/>
                <a:gdLst>
                  <a:gd name="connsiteX0" fmla="*/ 5324238 w 5377103"/>
                  <a:gd name="connsiteY0" fmla="*/ 6218 h 687727"/>
                  <a:gd name="connsiteX1" fmla="*/ 5370884 w 5377103"/>
                  <a:gd name="connsiteY1" fmla="*/ 52850 h 687727"/>
                  <a:gd name="connsiteX2" fmla="*/ 5370884 w 5377103"/>
                  <a:gd name="connsiteY2" fmla="*/ 634878 h 687727"/>
                  <a:gd name="connsiteX3" fmla="*/ 5324238 w 5377103"/>
                  <a:gd name="connsiteY3" fmla="*/ 681510 h 687727"/>
                  <a:gd name="connsiteX4" fmla="*/ 52865 w 5377103"/>
                  <a:gd name="connsiteY4" fmla="*/ 681510 h 687727"/>
                  <a:gd name="connsiteX5" fmla="*/ 6219 w 5377103"/>
                  <a:gd name="connsiteY5" fmla="*/ 634878 h 687727"/>
                  <a:gd name="connsiteX6" fmla="*/ 6219 w 5377103"/>
                  <a:gd name="connsiteY6" fmla="*/ 52850 h 687727"/>
                  <a:gd name="connsiteX7" fmla="*/ 52865 w 5377103"/>
                  <a:gd name="connsiteY7" fmla="*/ 6218 h 687727"/>
                  <a:gd name="connsiteX8" fmla="*/ 5324238 w 5377103"/>
                  <a:gd name="connsiteY8" fmla="*/ 6218 h 687727"/>
                  <a:gd name="connsiteX9" fmla="*/ 5324238 w 5377103"/>
                  <a:gd name="connsiteY9" fmla="*/ 0 h 687727"/>
                  <a:gd name="connsiteX10" fmla="*/ 52865 w 5377103"/>
                  <a:gd name="connsiteY10" fmla="*/ 0 h 687727"/>
                  <a:gd name="connsiteX11" fmla="*/ 0 w 5377103"/>
                  <a:gd name="connsiteY11" fmla="*/ 52850 h 687727"/>
                  <a:gd name="connsiteX12" fmla="*/ 0 w 5377103"/>
                  <a:gd name="connsiteY12" fmla="*/ 634878 h 687727"/>
                  <a:gd name="connsiteX13" fmla="*/ 52865 w 5377103"/>
                  <a:gd name="connsiteY13" fmla="*/ 687727 h 687727"/>
                  <a:gd name="connsiteX14" fmla="*/ 5324238 w 5377103"/>
                  <a:gd name="connsiteY14" fmla="*/ 687727 h 687727"/>
                  <a:gd name="connsiteX15" fmla="*/ 5377104 w 5377103"/>
                  <a:gd name="connsiteY15" fmla="*/ 634878 h 687727"/>
                  <a:gd name="connsiteX16" fmla="*/ 5377104 w 5377103"/>
                  <a:gd name="connsiteY16" fmla="*/ 52850 h 687727"/>
                  <a:gd name="connsiteX17" fmla="*/ 5324238 w 5377103"/>
                  <a:gd name="connsiteY17" fmla="*/ 0 h 687727"/>
                  <a:gd name="connsiteX18" fmla="*/ 5324238 w 5377103"/>
                  <a:gd name="connsiteY18" fmla="*/ 0 h 687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77103" h="687727">
                    <a:moveTo>
                      <a:pt x="5324238" y="6218"/>
                    </a:moveTo>
                    <a:cubicBezTo>
                      <a:pt x="5349987" y="6218"/>
                      <a:pt x="5370884" y="27171"/>
                      <a:pt x="5370884" y="52850"/>
                    </a:cubicBezTo>
                    <a:lnTo>
                      <a:pt x="5370884" y="634878"/>
                    </a:lnTo>
                    <a:cubicBezTo>
                      <a:pt x="5370884" y="660619"/>
                      <a:pt x="5349925" y="681510"/>
                      <a:pt x="5324238" y="681510"/>
                    </a:cubicBezTo>
                    <a:lnTo>
                      <a:pt x="52865" y="681510"/>
                    </a:lnTo>
                    <a:cubicBezTo>
                      <a:pt x="27117" y="681510"/>
                      <a:pt x="6219" y="660557"/>
                      <a:pt x="6219" y="634878"/>
                    </a:cubicBezTo>
                    <a:lnTo>
                      <a:pt x="6219" y="52850"/>
                    </a:lnTo>
                    <a:cubicBezTo>
                      <a:pt x="6219" y="27109"/>
                      <a:pt x="27179" y="6218"/>
                      <a:pt x="52865" y="6218"/>
                    </a:cubicBezTo>
                    <a:lnTo>
                      <a:pt x="5324238" y="6218"/>
                    </a:lnTo>
                    <a:moveTo>
                      <a:pt x="5324238" y="0"/>
                    </a:moveTo>
                    <a:lnTo>
                      <a:pt x="52865" y="0"/>
                    </a:lnTo>
                    <a:cubicBezTo>
                      <a:pt x="23634" y="0"/>
                      <a:pt x="0" y="23689"/>
                      <a:pt x="0" y="52850"/>
                    </a:cubicBezTo>
                    <a:lnTo>
                      <a:pt x="0" y="634878"/>
                    </a:lnTo>
                    <a:cubicBezTo>
                      <a:pt x="0" y="664101"/>
                      <a:pt x="23696" y="687727"/>
                      <a:pt x="52865" y="687727"/>
                    </a:cubicBezTo>
                    <a:lnTo>
                      <a:pt x="5324238" y="687727"/>
                    </a:lnTo>
                    <a:cubicBezTo>
                      <a:pt x="5353470" y="687727"/>
                      <a:pt x="5377104" y="664038"/>
                      <a:pt x="5377104" y="634878"/>
                    </a:cubicBezTo>
                    <a:lnTo>
                      <a:pt x="5377104" y="52850"/>
                    </a:lnTo>
                    <a:cubicBezTo>
                      <a:pt x="5377104" y="23627"/>
                      <a:pt x="5353408" y="0"/>
                      <a:pt x="5324238" y="0"/>
                    </a:cubicBezTo>
                    <a:lnTo>
                      <a:pt x="5324238" y="0"/>
                    </a:lnTo>
                    <a:close/>
                  </a:path>
                </a:pathLst>
              </a:custGeom>
              <a:solidFill>
                <a:srgbClr val="615046"/>
              </a:solidFill>
              <a:ln w="6214" cap="flat">
                <a:noFill/>
                <a:prstDash val="solid"/>
                <a:miter/>
              </a:ln>
            </p:spPr>
            <p:txBody>
              <a:bodyPr rtlCol="0" anchor="ctr"/>
              <a:lstStyle/>
              <a:p>
                <a:endParaRPr lang="nb-NO"/>
              </a:p>
            </p:txBody>
          </p:sp>
        </p:grpSp>
        <p:sp>
          <p:nvSpPr>
            <p:cNvPr id="121" name="Freeform 120">
              <a:extLst>
                <a:ext uri="{FF2B5EF4-FFF2-40B4-BE49-F238E27FC236}">
                  <a16:creationId xmlns:a16="http://schemas.microsoft.com/office/drawing/2014/main" id="{13B68D51-84C2-86CE-2F3B-FA5614E5F496}"/>
                </a:ext>
              </a:extLst>
            </p:cNvPr>
            <p:cNvSpPr/>
            <p:nvPr/>
          </p:nvSpPr>
          <p:spPr>
            <a:xfrm>
              <a:off x="3433320" y="1269382"/>
              <a:ext cx="5377103" cy="130569"/>
            </a:xfrm>
            <a:custGeom>
              <a:avLst/>
              <a:gdLst>
                <a:gd name="connsiteX0" fmla="*/ 5377104 w 5377103"/>
                <a:gd name="connsiteY0" fmla="*/ 130569 h 130569"/>
                <a:gd name="connsiteX1" fmla="*/ 0 w 5377103"/>
                <a:gd name="connsiteY1" fmla="*/ 130569 h 130569"/>
                <a:gd name="connsiteX2" fmla="*/ 0 w 5377103"/>
                <a:gd name="connsiteY2" fmla="*/ 52850 h 130569"/>
                <a:gd name="connsiteX3" fmla="*/ 52865 w 5377103"/>
                <a:gd name="connsiteY3" fmla="*/ 0 h 130569"/>
                <a:gd name="connsiteX4" fmla="*/ 5324238 w 5377103"/>
                <a:gd name="connsiteY4" fmla="*/ 0 h 130569"/>
                <a:gd name="connsiteX5" fmla="*/ 5377104 w 5377103"/>
                <a:gd name="connsiteY5" fmla="*/ 52850 h 130569"/>
                <a:gd name="connsiteX6" fmla="*/ 5377104 w 5377103"/>
                <a:gd name="connsiteY6" fmla="*/ 130569 h 13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7103" h="130569">
                  <a:moveTo>
                    <a:pt x="5377104" y="130569"/>
                  </a:moveTo>
                  <a:lnTo>
                    <a:pt x="0" y="130569"/>
                  </a:lnTo>
                  <a:lnTo>
                    <a:pt x="0" y="52850"/>
                  </a:lnTo>
                  <a:cubicBezTo>
                    <a:pt x="0" y="23627"/>
                    <a:pt x="23696" y="0"/>
                    <a:pt x="52865" y="0"/>
                  </a:cubicBezTo>
                  <a:lnTo>
                    <a:pt x="5324238" y="0"/>
                  </a:lnTo>
                  <a:cubicBezTo>
                    <a:pt x="5353470" y="0"/>
                    <a:pt x="5377104" y="23689"/>
                    <a:pt x="5377104" y="52850"/>
                  </a:cubicBezTo>
                  <a:lnTo>
                    <a:pt x="5377104" y="130569"/>
                  </a:lnTo>
                  <a:close/>
                </a:path>
              </a:pathLst>
            </a:custGeom>
            <a:solidFill>
              <a:srgbClr val="615046"/>
            </a:solidFill>
            <a:ln w="6214" cap="flat">
              <a:noFill/>
              <a:prstDash val="solid"/>
              <a:miter/>
            </a:ln>
          </p:spPr>
          <p:txBody>
            <a:bodyPr rtlCol="0" anchor="ctr"/>
            <a:lstStyle/>
            <a:p>
              <a:endParaRPr lang="nb-NO"/>
            </a:p>
          </p:txBody>
        </p:sp>
        <p:sp>
          <p:nvSpPr>
            <p:cNvPr id="123" name="Freeform 122">
              <a:extLst>
                <a:ext uri="{FF2B5EF4-FFF2-40B4-BE49-F238E27FC236}">
                  <a16:creationId xmlns:a16="http://schemas.microsoft.com/office/drawing/2014/main" id="{61A5254C-2779-8029-9709-58CE97E38CC6}"/>
                </a:ext>
              </a:extLst>
            </p:cNvPr>
            <p:cNvSpPr/>
            <p:nvPr/>
          </p:nvSpPr>
          <p:spPr>
            <a:xfrm>
              <a:off x="3477354" y="1443972"/>
              <a:ext cx="1674840" cy="463707"/>
            </a:xfrm>
            <a:custGeom>
              <a:avLst/>
              <a:gdLst>
                <a:gd name="connsiteX0" fmla="*/ 0 w 1674840"/>
                <a:gd name="connsiteY0" fmla="*/ 62 h 463707"/>
                <a:gd name="connsiteX1" fmla="*/ 1621975 w 1674840"/>
                <a:gd name="connsiteY1" fmla="*/ 62 h 463707"/>
                <a:gd name="connsiteX2" fmla="*/ 1674841 w 1674840"/>
                <a:gd name="connsiteY2" fmla="*/ 52912 h 463707"/>
                <a:gd name="connsiteX3" fmla="*/ 1674841 w 1674840"/>
                <a:gd name="connsiteY3" fmla="*/ 410858 h 463707"/>
                <a:gd name="connsiteX4" fmla="*/ 1621975 w 1674840"/>
                <a:gd name="connsiteY4" fmla="*/ 463708 h 463707"/>
                <a:gd name="connsiteX5" fmla="*/ 52928 w 1674840"/>
                <a:gd name="connsiteY5" fmla="*/ 463708 h 463707"/>
                <a:gd name="connsiteX6" fmla="*/ 62 w 1674840"/>
                <a:gd name="connsiteY6" fmla="*/ 410858 h 463707"/>
                <a:gd name="connsiteX7" fmla="*/ 62 w 1674840"/>
                <a:gd name="connsiteY7" fmla="*/ 0 h 463707"/>
                <a:gd name="connsiteX8" fmla="*/ 62 w 1674840"/>
                <a:gd name="connsiteY8" fmla="*/ 0 h 46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840" h="463707">
                  <a:moveTo>
                    <a:pt x="0" y="62"/>
                  </a:moveTo>
                  <a:lnTo>
                    <a:pt x="1621975" y="62"/>
                  </a:lnTo>
                  <a:cubicBezTo>
                    <a:pt x="1651145" y="62"/>
                    <a:pt x="1674841" y="23751"/>
                    <a:pt x="1674841" y="52912"/>
                  </a:cubicBezTo>
                  <a:lnTo>
                    <a:pt x="1674841" y="410858"/>
                  </a:lnTo>
                  <a:cubicBezTo>
                    <a:pt x="1674841" y="440019"/>
                    <a:pt x="1651145" y="463708"/>
                    <a:pt x="1621975" y="463708"/>
                  </a:cubicBezTo>
                  <a:lnTo>
                    <a:pt x="52928" y="463708"/>
                  </a:lnTo>
                  <a:cubicBezTo>
                    <a:pt x="23758" y="463708"/>
                    <a:pt x="62" y="440019"/>
                    <a:pt x="62" y="410858"/>
                  </a:cubicBezTo>
                  <a:lnTo>
                    <a:pt x="62" y="0"/>
                  </a:lnTo>
                  <a:lnTo>
                    <a:pt x="62" y="0"/>
                  </a:lnTo>
                  <a:close/>
                </a:path>
              </a:pathLst>
            </a:custGeom>
            <a:solidFill>
              <a:srgbClr val="D7D1C8"/>
            </a:solidFill>
            <a:ln w="6214" cap="flat">
              <a:noFill/>
              <a:prstDash val="solid"/>
              <a:miter/>
            </a:ln>
          </p:spPr>
          <p:txBody>
            <a:bodyPr rtlCol="0" anchor="ctr"/>
            <a:lstStyle/>
            <a:p>
              <a:endParaRPr lang="nb-NO"/>
            </a:p>
          </p:txBody>
        </p:sp>
        <p:grpSp>
          <p:nvGrpSpPr>
            <p:cNvPr id="124" name="Graphic 4">
              <a:extLst>
                <a:ext uri="{FF2B5EF4-FFF2-40B4-BE49-F238E27FC236}">
                  <a16:creationId xmlns:a16="http://schemas.microsoft.com/office/drawing/2014/main" id="{8DC6909C-DEE5-8934-F91B-D0FDB4F5BDD8}"/>
                </a:ext>
              </a:extLst>
            </p:cNvPr>
            <p:cNvGrpSpPr/>
            <p:nvPr/>
          </p:nvGrpSpPr>
          <p:grpSpPr>
            <a:xfrm>
              <a:off x="3786462" y="1564656"/>
              <a:ext cx="743972" cy="113222"/>
              <a:chOff x="3786462" y="1564656"/>
              <a:chExt cx="743972" cy="113222"/>
            </a:xfrm>
            <a:solidFill>
              <a:srgbClr val="615046"/>
            </a:solidFill>
          </p:grpSpPr>
          <p:sp>
            <p:nvSpPr>
              <p:cNvPr id="125" name="Freeform 124">
                <a:extLst>
                  <a:ext uri="{FF2B5EF4-FFF2-40B4-BE49-F238E27FC236}">
                    <a16:creationId xmlns:a16="http://schemas.microsoft.com/office/drawing/2014/main" id="{B9F696E5-639F-67D1-1B34-A933EDB2A39A}"/>
                  </a:ext>
                </a:extLst>
              </p:cNvPr>
              <p:cNvSpPr/>
              <p:nvPr/>
            </p:nvSpPr>
            <p:spPr>
              <a:xfrm>
                <a:off x="3786462" y="1571681"/>
                <a:ext cx="64558" cy="79274"/>
              </a:xfrm>
              <a:custGeom>
                <a:avLst/>
                <a:gdLst>
                  <a:gd name="connsiteX0" fmla="*/ 41981 w 64558"/>
                  <a:gd name="connsiteY0" fmla="*/ 16352 h 79274"/>
                  <a:gd name="connsiteX1" fmla="*/ 41981 w 64558"/>
                  <a:gd name="connsiteY1" fmla="*/ 79274 h 79274"/>
                  <a:gd name="connsiteX2" fmla="*/ 22639 w 64558"/>
                  <a:gd name="connsiteY2" fmla="*/ 79274 h 79274"/>
                  <a:gd name="connsiteX3" fmla="*/ 22639 w 64558"/>
                  <a:gd name="connsiteY3" fmla="*/ 16352 h 79274"/>
                  <a:gd name="connsiteX4" fmla="*/ 0 w 64558"/>
                  <a:gd name="connsiteY4" fmla="*/ 16352 h 79274"/>
                  <a:gd name="connsiteX5" fmla="*/ 0 w 64558"/>
                  <a:gd name="connsiteY5" fmla="*/ 0 h 79274"/>
                  <a:gd name="connsiteX6" fmla="*/ 64558 w 64558"/>
                  <a:gd name="connsiteY6" fmla="*/ 0 h 79274"/>
                  <a:gd name="connsiteX7" fmla="*/ 64558 w 64558"/>
                  <a:gd name="connsiteY7" fmla="*/ 16352 h 79274"/>
                  <a:gd name="connsiteX8" fmla="*/ 41919 w 64558"/>
                  <a:gd name="connsiteY8" fmla="*/ 16352 h 7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558" h="79274">
                    <a:moveTo>
                      <a:pt x="41981" y="16352"/>
                    </a:moveTo>
                    <a:lnTo>
                      <a:pt x="41981" y="79274"/>
                    </a:lnTo>
                    <a:lnTo>
                      <a:pt x="22639" y="79274"/>
                    </a:lnTo>
                    <a:lnTo>
                      <a:pt x="22639" y="16352"/>
                    </a:lnTo>
                    <a:lnTo>
                      <a:pt x="0" y="16352"/>
                    </a:lnTo>
                    <a:lnTo>
                      <a:pt x="0" y="0"/>
                    </a:lnTo>
                    <a:lnTo>
                      <a:pt x="64558" y="0"/>
                    </a:lnTo>
                    <a:lnTo>
                      <a:pt x="64558" y="16352"/>
                    </a:lnTo>
                    <a:lnTo>
                      <a:pt x="41919" y="16352"/>
                    </a:lnTo>
                    <a:close/>
                  </a:path>
                </a:pathLst>
              </a:custGeom>
              <a:solidFill>
                <a:srgbClr val="615046"/>
              </a:solidFill>
              <a:ln w="6214"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D5B5E224-F292-4783-0C26-24863D46CDC7}"/>
                  </a:ext>
                </a:extLst>
              </p:cNvPr>
              <p:cNvSpPr/>
              <p:nvPr/>
            </p:nvSpPr>
            <p:spPr>
              <a:xfrm>
                <a:off x="3848656" y="1593754"/>
                <a:ext cx="37254" cy="57264"/>
              </a:xfrm>
              <a:custGeom>
                <a:avLst/>
                <a:gdLst>
                  <a:gd name="connsiteX0" fmla="*/ 36508 w 37254"/>
                  <a:gd name="connsiteY0" fmla="*/ 16601 h 57264"/>
                  <a:gd name="connsiteX1" fmla="*/ 34083 w 37254"/>
                  <a:gd name="connsiteY1" fmla="*/ 16166 h 57264"/>
                  <a:gd name="connsiteX2" fmla="*/ 31781 w 37254"/>
                  <a:gd name="connsiteY2" fmla="*/ 16041 h 57264"/>
                  <a:gd name="connsiteX3" fmla="*/ 25500 w 37254"/>
                  <a:gd name="connsiteY3" fmla="*/ 17347 h 57264"/>
                  <a:gd name="connsiteX4" fmla="*/ 21457 w 37254"/>
                  <a:gd name="connsiteY4" fmla="*/ 20580 h 57264"/>
                  <a:gd name="connsiteX5" fmla="*/ 19218 w 37254"/>
                  <a:gd name="connsiteY5" fmla="*/ 24746 h 57264"/>
                  <a:gd name="connsiteX6" fmla="*/ 18534 w 37254"/>
                  <a:gd name="connsiteY6" fmla="*/ 28663 h 57264"/>
                  <a:gd name="connsiteX7" fmla="*/ 18534 w 37254"/>
                  <a:gd name="connsiteY7" fmla="*/ 57264 h 57264"/>
                  <a:gd name="connsiteX8" fmla="*/ 0 w 37254"/>
                  <a:gd name="connsiteY8" fmla="*/ 57264 h 57264"/>
                  <a:gd name="connsiteX9" fmla="*/ 0 w 37254"/>
                  <a:gd name="connsiteY9" fmla="*/ 1617 h 57264"/>
                  <a:gd name="connsiteX10" fmla="*/ 17850 w 37254"/>
                  <a:gd name="connsiteY10" fmla="*/ 1617 h 57264"/>
                  <a:gd name="connsiteX11" fmla="*/ 17850 w 37254"/>
                  <a:gd name="connsiteY11" fmla="*/ 9700 h 57264"/>
                  <a:gd name="connsiteX12" fmla="*/ 18099 w 37254"/>
                  <a:gd name="connsiteY12" fmla="*/ 9700 h 57264"/>
                  <a:gd name="connsiteX13" fmla="*/ 24194 w 37254"/>
                  <a:gd name="connsiteY13" fmla="*/ 2736 h 57264"/>
                  <a:gd name="connsiteX14" fmla="*/ 33336 w 37254"/>
                  <a:gd name="connsiteY14" fmla="*/ 0 h 57264"/>
                  <a:gd name="connsiteX15" fmla="*/ 35513 w 37254"/>
                  <a:gd name="connsiteY15" fmla="*/ 124 h 57264"/>
                  <a:gd name="connsiteX16" fmla="*/ 37255 w 37254"/>
                  <a:gd name="connsiteY16" fmla="*/ 435 h 57264"/>
                  <a:gd name="connsiteX17" fmla="*/ 36446 w 37254"/>
                  <a:gd name="connsiteY17" fmla="*/ 16663 h 5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54" h="57264">
                    <a:moveTo>
                      <a:pt x="36508" y="16601"/>
                    </a:moveTo>
                    <a:cubicBezTo>
                      <a:pt x="35700" y="16352"/>
                      <a:pt x="34891" y="16228"/>
                      <a:pt x="34083" y="16166"/>
                    </a:cubicBezTo>
                    <a:cubicBezTo>
                      <a:pt x="33274" y="16104"/>
                      <a:pt x="32528" y="16041"/>
                      <a:pt x="31781" y="16041"/>
                    </a:cubicBezTo>
                    <a:cubicBezTo>
                      <a:pt x="29294" y="16041"/>
                      <a:pt x="27179" y="16477"/>
                      <a:pt x="25500" y="17347"/>
                    </a:cubicBezTo>
                    <a:cubicBezTo>
                      <a:pt x="23821" y="18218"/>
                      <a:pt x="22452" y="19337"/>
                      <a:pt x="21457" y="20580"/>
                    </a:cubicBezTo>
                    <a:cubicBezTo>
                      <a:pt x="20462" y="21824"/>
                      <a:pt x="19716" y="23192"/>
                      <a:pt x="19218" y="24746"/>
                    </a:cubicBezTo>
                    <a:cubicBezTo>
                      <a:pt x="18783" y="26238"/>
                      <a:pt x="18534" y="27544"/>
                      <a:pt x="18534" y="28663"/>
                    </a:cubicBezTo>
                    <a:lnTo>
                      <a:pt x="18534" y="57264"/>
                    </a:lnTo>
                    <a:lnTo>
                      <a:pt x="0" y="57264"/>
                    </a:lnTo>
                    <a:lnTo>
                      <a:pt x="0" y="1617"/>
                    </a:lnTo>
                    <a:lnTo>
                      <a:pt x="17850" y="1617"/>
                    </a:lnTo>
                    <a:lnTo>
                      <a:pt x="17850" y="9700"/>
                    </a:lnTo>
                    <a:lnTo>
                      <a:pt x="18099" y="9700"/>
                    </a:lnTo>
                    <a:cubicBezTo>
                      <a:pt x="19529" y="6839"/>
                      <a:pt x="21582" y="4539"/>
                      <a:pt x="24194" y="2736"/>
                    </a:cubicBezTo>
                    <a:cubicBezTo>
                      <a:pt x="26806" y="933"/>
                      <a:pt x="29853" y="0"/>
                      <a:pt x="33336" y="0"/>
                    </a:cubicBezTo>
                    <a:cubicBezTo>
                      <a:pt x="34083" y="0"/>
                      <a:pt x="34829" y="0"/>
                      <a:pt x="35513" y="124"/>
                    </a:cubicBezTo>
                    <a:cubicBezTo>
                      <a:pt x="36197" y="249"/>
                      <a:pt x="36819" y="311"/>
                      <a:pt x="37255" y="435"/>
                    </a:cubicBezTo>
                    <a:lnTo>
                      <a:pt x="36446" y="16663"/>
                    </a:lnTo>
                    <a:close/>
                  </a:path>
                </a:pathLst>
              </a:custGeom>
              <a:solidFill>
                <a:srgbClr val="615046"/>
              </a:solidFill>
              <a:ln w="6214" cap="flat">
                <a:noFill/>
                <a:prstDash val="solid"/>
                <a:miter/>
              </a:ln>
            </p:spPr>
            <p:txBody>
              <a:bodyPr rtlCol="0" anchor="ctr"/>
              <a:lstStyle/>
              <a:p>
                <a:endParaRPr lang="nb-NO"/>
              </a:p>
            </p:txBody>
          </p:sp>
          <p:sp>
            <p:nvSpPr>
              <p:cNvPr id="127" name="Freeform 126">
                <a:extLst>
                  <a:ext uri="{FF2B5EF4-FFF2-40B4-BE49-F238E27FC236}">
                    <a16:creationId xmlns:a16="http://schemas.microsoft.com/office/drawing/2014/main" id="{59A2A266-8689-FAE3-4510-E41150A72790}"/>
                  </a:ext>
                </a:extLst>
              </p:cNvPr>
              <p:cNvSpPr/>
              <p:nvPr/>
            </p:nvSpPr>
            <p:spPr>
              <a:xfrm>
                <a:off x="3886160" y="1595308"/>
                <a:ext cx="64309" cy="82569"/>
              </a:xfrm>
              <a:custGeom>
                <a:avLst/>
                <a:gdLst>
                  <a:gd name="connsiteX0" fmla="*/ 39058 w 64309"/>
                  <a:gd name="connsiteY0" fmla="*/ 64041 h 82569"/>
                  <a:gd name="connsiteX1" fmla="*/ 35264 w 64309"/>
                  <a:gd name="connsiteY1" fmla="*/ 71813 h 82569"/>
                  <a:gd name="connsiteX2" fmla="*/ 30289 w 64309"/>
                  <a:gd name="connsiteY2" fmla="*/ 77658 h 82569"/>
                  <a:gd name="connsiteX3" fmla="*/ 23510 w 64309"/>
                  <a:gd name="connsiteY3" fmla="*/ 81326 h 82569"/>
                  <a:gd name="connsiteX4" fmla="*/ 14305 w 64309"/>
                  <a:gd name="connsiteY4" fmla="*/ 82570 h 82569"/>
                  <a:gd name="connsiteX5" fmla="*/ 8956 w 64309"/>
                  <a:gd name="connsiteY5" fmla="*/ 82259 h 82569"/>
                  <a:gd name="connsiteX6" fmla="*/ 4167 w 64309"/>
                  <a:gd name="connsiteY6" fmla="*/ 81388 h 82569"/>
                  <a:gd name="connsiteX7" fmla="*/ 6219 w 64309"/>
                  <a:gd name="connsiteY7" fmla="*/ 65969 h 82569"/>
                  <a:gd name="connsiteX8" fmla="*/ 9205 w 64309"/>
                  <a:gd name="connsiteY8" fmla="*/ 66715 h 82569"/>
                  <a:gd name="connsiteX9" fmla="*/ 12190 w 64309"/>
                  <a:gd name="connsiteY9" fmla="*/ 66964 h 82569"/>
                  <a:gd name="connsiteX10" fmla="*/ 18410 w 64309"/>
                  <a:gd name="connsiteY10" fmla="*/ 64974 h 82569"/>
                  <a:gd name="connsiteX11" fmla="*/ 21706 w 64309"/>
                  <a:gd name="connsiteY11" fmla="*/ 59440 h 82569"/>
                  <a:gd name="connsiteX12" fmla="*/ 23510 w 64309"/>
                  <a:gd name="connsiteY12" fmla="*/ 54839 h 82569"/>
                  <a:gd name="connsiteX13" fmla="*/ 0 w 64309"/>
                  <a:gd name="connsiteY13" fmla="*/ 0 h 82569"/>
                  <a:gd name="connsiteX14" fmla="*/ 20586 w 64309"/>
                  <a:gd name="connsiteY14" fmla="*/ 0 h 82569"/>
                  <a:gd name="connsiteX15" fmla="*/ 33150 w 64309"/>
                  <a:gd name="connsiteY15" fmla="*/ 35813 h 82569"/>
                  <a:gd name="connsiteX16" fmla="*/ 33461 w 64309"/>
                  <a:gd name="connsiteY16" fmla="*/ 35813 h 82569"/>
                  <a:gd name="connsiteX17" fmla="*/ 44656 w 64309"/>
                  <a:gd name="connsiteY17" fmla="*/ 0 h 82569"/>
                  <a:gd name="connsiteX18" fmla="*/ 64309 w 64309"/>
                  <a:gd name="connsiteY18" fmla="*/ 0 h 82569"/>
                  <a:gd name="connsiteX19" fmla="*/ 39120 w 64309"/>
                  <a:gd name="connsiteY19" fmla="*/ 64104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309" h="82569">
                    <a:moveTo>
                      <a:pt x="39058" y="64041"/>
                    </a:moveTo>
                    <a:cubicBezTo>
                      <a:pt x="37939" y="66964"/>
                      <a:pt x="36633" y="69513"/>
                      <a:pt x="35264" y="71813"/>
                    </a:cubicBezTo>
                    <a:cubicBezTo>
                      <a:pt x="33896" y="74114"/>
                      <a:pt x="32217" y="76041"/>
                      <a:pt x="30289" y="77658"/>
                    </a:cubicBezTo>
                    <a:cubicBezTo>
                      <a:pt x="28361" y="79274"/>
                      <a:pt x="26122" y="80456"/>
                      <a:pt x="23510" y="81326"/>
                    </a:cubicBezTo>
                    <a:cubicBezTo>
                      <a:pt x="20897" y="82134"/>
                      <a:pt x="17850" y="82570"/>
                      <a:pt x="14305" y="82570"/>
                    </a:cubicBezTo>
                    <a:cubicBezTo>
                      <a:pt x="12563" y="82570"/>
                      <a:pt x="10760" y="82445"/>
                      <a:pt x="8956" y="82259"/>
                    </a:cubicBezTo>
                    <a:cubicBezTo>
                      <a:pt x="7090" y="82010"/>
                      <a:pt x="5535" y="81761"/>
                      <a:pt x="4167" y="81388"/>
                    </a:cubicBezTo>
                    <a:lnTo>
                      <a:pt x="6219" y="65969"/>
                    </a:lnTo>
                    <a:cubicBezTo>
                      <a:pt x="7090" y="66280"/>
                      <a:pt x="8085" y="66528"/>
                      <a:pt x="9205" y="66715"/>
                    </a:cubicBezTo>
                    <a:cubicBezTo>
                      <a:pt x="10324" y="66901"/>
                      <a:pt x="11319" y="66964"/>
                      <a:pt x="12190" y="66964"/>
                    </a:cubicBezTo>
                    <a:cubicBezTo>
                      <a:pt x="15051" y="66964"/>
                      <a:pt x="17104" y="66280"/>
                      <a:pt x="18410" y="64974"/>
                    </a:cubicBezTo>
                    <a:cubicBezTo>
                      <a:pt x="19716" y="63668"/>
                      <a:pt x="20773" y="61803"/>
                      <a:pt x="21706" y="59440"/>
                    </a:cubicBezTo>
                    <a:lnTo>
                      <a:pt x="23510" y="54839"/>
                    </a:lnTo>
                    <a:lnTo>
                      <a:pt x="0" y="0"/>
                    </a:lnTo>
                    <a:lnTo>
                      <a:pt x="20586" y="0"/>
                    </a:lnTo>
                    <a:lnTo>
                      <a:pt x="33150" y="35813"/>
                    </a:lnTo>
                    <a:lnTo>
                      <a:pt x="33461" y="35813"/>
                    </a:lnTo>
                    <a:lnTo>
                      <a:pt x="44656" y="0"/>
                    </a:lnTo>
                    <a:lnTo>
                      <a:pt x="64309" y="0"/>
                    </a:lnTo>
                    <a:lnTo>
                      <a:pt x="39120" y="64104"/>
                    </a:lnTo>
                    <a:close/>
                  </a:path>
                </a:pathLst>
              </a:custGeom>
              <a:solidFill>
                <a:srgbClr val="615046"/>
              </a:solidFill>
              <a:ln w="6214" cap="flat">
                <a:noFill/>
                <a:prstDash val="solid"/>
                <a:miter/>
              </a:ln>
            </p:spPr>
            <p:txBody>
              <a:bodyPr rtlCol="0" anchor="ctr"/>
              <a:lstStyle/>
              <a:p>
                <a:endParaRPr lang="nb-NO"/>
              </a:p>
            </p:txBody>
          </p:sp>
          <p:sp>
            <p:nvSpPr>
              <p:cNvPr id="128" name="Freeform 127">
                <a:extLst>
                  <a:ext uri="{FF2B5EF4-FFF2-40B4-BE49-F238E27FC236}">
                    <a16:creationId xmlns:a16="http://schemas.microsoft.com/office/drawing/2014/main" id="{09029B9E-3F08-83E9-4332-B37F1DBDC761}"/>
                  </a:ext>
                </a:extLst>
              </p:cNvPr>
              <p:cNvSpPr/>
              <p:nvPr/>
            </p:nvSpPr>
            <p:spPr>
              <a:xfrm>
                <a:off x="3954885" y="1593567"/>
                <a:ext cx="62505" cy="84186"/>
              </a:xfrm>
              <a:custGeom>
                <a:avLst/>
                <a:gdLst>
                  <a:gd name="connsiteX0" fmla="*/ 62381 w 62505"/>
                  <a:gd name="connsiteY0" fmla="*/ 52103 h 84186"/>
                  <a:gd name="connsiteX1" fmla="*/ 60018 w 62505"/>
                  <a:gd name="connsiteY1" fmla="*/ 66342 h 84186"/>
                  <a:gd name="connsiteX2" fmla="*/ 53363 w 62505"/>
                  <a:gd name="connsiteY2" fmla="*/ 76352 h 84186"/>
                  <a:gd name="connsiteX3" fmla="*/ 42914 w 62505"/>
                  <a:gd name="connsiteY3" fmla="*/ 82259 h 84186"/>
                  <a:gd name="connsiteX4" fmla="*/ 29294 w 62505"/>
                  <a:gd name="connsiteY4" fmla="*/ 84186 h 84186"/>
                  <a:gd name="connsiteX5" fmla="*/ 13994 w 62505"/>
                  <a:gd name="connsiteY5" fmla="*/ 81948 h 84186"/>
                  <a:gd name="connsiteX6" fmla="*/ 373 w 62505"/>
                  <a:gd name="connsiteY6" fmla="*/ 75482 h 84186"/>
                  <a:gd name="connsiteX7" fmla="*/ 9640 w 62505"/>
                  <a:gd name="connsiteY7" fmla="*/ 62362 h 84186"/>
                  <a:gd name="connsiteX8" fmla="*/ 18658 w 62505"/>
                  <a:gd name="connsiteY8" fmla="*/ 67710 h 84186"/>
                  <a:gd name="connsiteX9" fmla="*/ 28299 w 62505"/>
                  <a:gd name="connsiteY9" fmla="*/ 69451 h 84186"/>
                  <a:gd name="connsiteX10" fmla="*/ 40364 w 62505"/>
                  <a:gd name="connsiteY10" fmla="*/ 65223 h 84186"/>
                  <a:gd name="connsiteX11" fmla="*/ 44283 w 62505"/>
                  <a:gd name="connsiteY11" fmla="*/ 53907 h 84186"/>
                  <a:gd name="connsiteX12" fmla="*/ 44283 w 62505"/>
                  <a:gd name="connsiteY12" fmla="*/ 50549 h 84186"/>
                  <a:gd name="connsiteX13" fmla="*/ 43972 w 62505"/>
                  <a:gd name="connsiteY13" fmla="*/ 50549 h 84186"/>
                  <a:gd name="connsiteX14" fmla="*/ 36944 w 62505"/>
                  <a:gd name="connsiteY14" fmla="*/ 55896 h 84186"/>
                  <a:gd name="connsiteX15" fmla="*/ 26868 w 62505"/>
                  <a:gd name="connsiteY15" fmla="*/ 57886 h 84186"/>
                  <a:gd name="connsiteX16" fmla="*/ 15424 w 62505"/>
                  <a:gd name="connsiteY16" fmla="*/ 55585 h 84186"/>
                  <a:gd name="connsiteX17" fmla="*/ 7028 w 62505"/>
                  <a:gd name="connsiteY17" fmla="*/ 49368 h 84186"/>
                  <a:gd name="connsiteX18" fmla="*/ 1804 w 62505"/>
                  <a:gd name="connsiteY18" fmla="*/ 40228 h 84186"/>
                  <a:gd name="connsiteX19" fmla="*/ 0 w 62505"/>
                  <a:gd name="connsiteY19" fmla="*/ 29223 h 84186"/>
                  <a:gd name="connsiteX20" fmla="*/ 1804 w 62505"/>
                  <a:gd name="connsiteY20" fmla="*/ 18155 h 84186"/>
                  <a:gd name="connsiteX21" fmla="*/ 7028 w 62505"/>
                  <a:gd name="connsiteY21" fmla="*/ 8891 h 84186"/>
                  <a:gd name="connsiteX22" fmla="*/ 15424 w 62505"/>
                  <a:gd name="connsiteY22" fmla="*/ 2425 h 84186"/>
                  <a:gd name="connsiteX23" fmla="*/ 26744 w 62505"/>
                  <a:gd name="connsiteY23" fmla="*/ 0 h 84186"/>
                  <a:gd name="connsiteX24" fmla="*/ 36944 w 62505"/>
                  <a:gd name="connsiteY24" fmla="*/ 2114 h 84186"/>
                  <a:gd name="connsiteX25" fmla="*/ 44718 w 62505"/>
                  <a:gd name="connsiteY25" fmla="*/ 8705 h 84186"/>
                  <a:gd name="connsiteX26" fmla="*/ 44967 w 62505"/>
                  <a:gd name="connsiteY26" fmla="*/ 8705 h 84186"/>
                  <a:gd name="connsiteX27" fmla="*/ 44967 w 62505"/>
                  <a:gd name="connsiteY27" fmla="*/ 1554 h 84186"/>
                  <a:gd name="connsiteX28" fmla="*/ 62506 w 62505"/>
                  <a:gd name="connsiteY28" fmla="*/ 1554 h 84186"/>
                  <a:gd name="connsiteX29" fmla="*/ 62506 w 62505"/>
                  <a:gd name="connsiteY29" fmla="*/ 52041 h 84186"/>
                  <a:gd name="connsiteX30" fmla="*/ 44718 w 62505"/>
                  <a:gd name="connsiteY30" fmla="*/ 29161 h 84186"/>
                  <a:gd name="connsiteX31" fmla="*/ 43785 w 62505"/>
                  <a:gd name="connsiteY31" fmla="*/ 23813 h 84186"/>
                  <a:gd name="connsiteX32" fmla="*/ 40986 w 62505"/>
                  <a:gd name="connsiteY32" fmla="*/ 19275 h 84186"/>
                  <a:gd name="connsiteX33" fmla="*/ 36695 w 62505"/>
                  <a:gd name="connsiteY33" fmla="*/ 16228 h 84186"/>
                  <a:gd name="connsiteX34" fmla="*/ 31035 w 62505"/>
                  <a:gd name="connsiteY34" fmla="*/ 15109 h 84186"/>
                  <a:gd name="connsiteX35" fmla="*/ 25438 w 62505"/>
                  <a:gd name="connsiteY35" fmla="*/ 16228 h 84186"/>
                  <a:gd name="connsiteX36" fmla="*/ 21333 w 62505"/>
                  <a:gd name="connsiteY36" fmla="*/ 19275 h 84186"/>
                  <a:gd name="connsiteX37" fmla="*/ 18721 w 62505"/>
                  <a:gd name="connsiteY37" fmla="*/ 23751 h 84186"/>
                  <a:gd name="connsiteX38" fmla="*/ 17850 w 62505"/>
                  <a:gd name="connsiteY38" fmla="*/ 29223 h 84186"/>
                  <a:gd name="connsiteX39" fmla="*/ 18721 w 62505"/>
                  <a:gd name="connsiteY39" fmla="*/ 34570 h 84186"/>
                  <a:gd name="connsiteX40" fmla="*/ 21333 w 62505"/>
                  <a:gd name="connsiteY40" fmla="*/ 39109 h 84186"/>
                  <a:gd name="connsiteX41" fmla="*/ 25438 w 62505"/>
                  <a:gd name="connsiteY41" fmla="*/ 42217 h 84186"/>
                  <a:gd name="connsiteX42" fmla="*/ 31035 w 62505"/>
                  <a:gd name="connsiteY42" fmla="*/ 43399 h 84186"/>
                  <a:gd name="connsiteX43" fmla="*/ 36757 w 62505"/>
                  <a:gd name="connsiteY43" fmla="*/ 42217 h 84186"/>
                  <a:gd name="connsiteX44" fmla="*/ 41048 w 62505"/>
                  <a:gd name="connsiteY44" fmla="*/ 39109 h 84186"/>
                  <a:gd name="connsiteX45" fmla="*/ 43785 w 62505"/>
                  <a:gd name="connsiteY45" fmla="*/ 34632 h 84186"/>
                  <a:gd name="connsiteX46" fmla="*/ 44718 w 62505"/>
                  <a:gd name="connsiteY46" fmla="*/ 29161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505" h="84186">
                    <a:moveTo>
                      <a:pt x="62381" y="52103"/>
                    </a:moveTo>
                    <a:cubicBezTo>
                      <a:pt x="62381" y="57575"/>
                      <a:pt x="61573" y="62300"/>
                      <a:pt x="60018" y="66342"/>
                    </a:cubicBezTo>
                    <a:cubicBezTo>
                      <a:pt x="58463" y="70383"/>
                      <a:pt x="56224" y="73678"/>
                      <a:pt x="53363" y="76352"/>
                    </a:cubicBezTo>
                    <a:cubicBezTo>
                      <a:pt x="50502" y="79026"/>
                      <a:pt x="47019" y="80953"/>
                      <a:pt x="42914" y="82259"/>
                    </a:cubicBezTo>
                    <a:cubicBezTo>
                      <a:pt x="38810" y="83564"/>
                      <a:pt x="34269" y="84186"/>
                      <a:pt x="29294" y="84186"/>
                    </a:cubicBezTo>
                    <a:cubicBezTo>
                      <a:pt x="24318" y="84186"/>
                      <a:pt x="19218" y="83440"/>
                      <a:pt x="13994" y="81948"/>
                    </a:cubicBezTo>
                    <a:cubicBezTo>
                      <a:pt x="8769" y="80456"/>
                      <a:pt x="4229" y="78280"/>
                      <a:pt x="373" y="75482"/>
                    </a:cubicBezTo>
                    <a:lnTo>
                      <a:pt x="9640" y="62362"/>
                    </a:lnTo>
                    <a:cubicBezTo>
                      <a:pt x="12377" y="64725"/>
                      <a:pt x="15362" y="66528"/>
                      <a:pt x="18658" y="67710"/>
                    </a:cubicBezTo>
                    <a:cubicBezTo>
                      <a:pt x="21955" y="68891"/>
                      <a:pt x="25189" y="69451"/>
                      <a:pt x="28299" y="69451"/>
                    </a:cubicBezTo>
                    <a:cubicBezTo>
                      <a:pt x="33710" y="69451"/>
                      <a:pt x="37752" y="68020"/>
                      <a:pt x="40364" y="65223"/>
                    </a:cubicBezTo>
                    <a:cubicBezTo>
                      <a:pt x="42977" y="62362"/>
                      <a:pt x="44283" y="58632"/>
                      <a:pt x="44283" y="53907"/>
                    </a:cubicBezTo>
                    <a:lnTo>
                      <a:pt x="44283" y="50549"/>
                    </a:lnTo>
                    <a:lnTo>
                      <a:pt x="43972" y="50549"/>
                    </a:lnTo>
                    <a:cubicBezTo>
                      <a:pt x="42230" y="52787"/>
                      <a:pt x="39929" y="54590"/>
                      <a:pt x="36944" y="55896"/>
                    </a:cubicBezTo>
                    <a:cubicBezTo>
                      <a:pt x="34021" y="57264"/>
                      <a:pt x="30662" y="57886"/>
                      <a:pt x="26868" y="57886"/>
                    </a:cubicBezTo>
                    <a:cubicBezTo>
                      <a:pt x="22577" y="57886"/>
                      <a:pt x="18783" y="57140"/>
                      <a:pt x="15424" y="55585"/>
                    </a:cubicBezTo>
                    <a:cubicBezTo>
                      <a:pt x="12066" y="54031"/>
                      <a:pt x="9329" y="51979"/>
                      <a:pt x="7028" y="49368"/>
                    </a:cubicBezTo>
                    <a:cubicBezTo>
                      <a:pt x="4727" y="46756"/>
                      <a:pt x="2985" y="43710"/>
                      <a:pt x="1804" y="40228"/>
                    </a:cubicBezTo>
                    <a:cubicBezTo>
                      <a:pt x="622" y="36746"/>
                      <a:pt x="0" y="33078"/>
                      <a:pt x="0" y="29223"/>
                    </a:cubicBezTo>
                    <a:cubicBezTo>
                      <a:pt x="0" y="25368"/>
                      <a:pt x="622" y="21637"/>
                      <a:pt x="1804" y="18155"/>
                    </a:cubicBezTo>
                    <a:cubicBezTo>
                      <a:pt x="2985" y="14674"/>
                      <a:pt x="4727" y="11565"/>
                      <a:pt x="7028" y="8891"/>
                    </a:cubicBezTo>
                    <a:cubicBezTo>
                      <a:pt x="9329" y="6218"/>
                      <a:pt x="12128" y="4042"/>
                      <a:pt x="15424" y="2425"/>
                    </a:cubicBezTo>
                    <a:cubicBezTo>
                      <a:pt x="18721" y="808"/>
                      <a:pt x="22514" y="0"/>
                      <a:pt x="26744" y="0"/>
                    </a:cubicBezTo>
                    <a:cubicBezTo>
                      <a:pt x="30289" y="0"/>
                      <a:pt x="33710" y="684"/>
                      <a:pt x="36944" y="2114"/>
                    </a:cubicBezTo>
                    <a:cubicBezTo>
                      <a:pt x="40178" y="3544"/>
                      <a:pt x="42790" y="5720"/>
                      <a:pt x="44718" y="8705"/>
                    </a:cubicBezTo>
                    <a:lnTo>
                      <a:pt x="44967" y="8705"/>
                    </a:lnTo>
                    <a:lnTo>
                      <a:pt x="44967" y="1554"/>
                    </a:lnTo>
                    <a:lnTo>
                      <a:pt x="62506" y="1554"/>
                    </a:lnTo>
                    <a:lnTo>
                      <a:pt x="62506" y="52041"/>
                    </a:lnTo>
                    <a:close/>
                    <a:moveTo>
                      <a:pt x="44718" y="29161"/>
                    </a:moveTo>
                    <a:cubicBezTo>
                      <a:pt x="44718" y="27295"/>
                      <a:pt x="44407" y="25492"/>
                      <a:pt x="43785" y="23813"/>
                    </a:cubicBezTo>
                    <a:cubicBezTo>
                      <a:pt x="43163" y="22135"/>
                      <a:pt x="42230" y="20580"/>
                      <a:pt x="40986" y="19275"/>
                    </a:cubicBezTo>
                    <a:cubicBezTo>
                      <a:pt x="39805" y="17969"/>
                      <a:pt x="38374" y="16912"/>
                      <a:pt x="36695" y="16228"/>
                    </a:cubicBezTo>
                    <a:cubicBezTo>
                      <a:pt x="35016" y="15482"/>
                      <a:pt x="33150" y="15109"/>
                      <a:pt x="31035" y="15109"/>
                    </a:cubicBezTo>
                    <a:cubicBezTo>
                      <a:pt x="28921" y="15109"/>
                      <a:pt x="27055" y="15482"/>
                      <a:pt x="25438" y="16228"/>
                    </a:cubicBezTo>
                    <a:cubicBezTo>
                      <a:pt x="23821" y="16974"/>
                      <a:pt x="22452" y="17969"/>
                      <a:pt x="21333" y="19275"/>
                    </a:cubicBezTo>
                    <a:cubicBezTo>
                      <a:pt x="20213" y="20518"/>
                      <a:pt x="19343" y="22010"/>
                      <a:pt x="18721" y="23751"/>
                    </a:cubicBezTo>
                    <a:cubicBezTo>
                      <a:pt x="18099" y="25492"/>
                      <a:pt x="17850" y="27295"/>
                      <a:pt x="17850" y="29223"/>
                    </a:cubicBezTo>
                    <a:cubicBezTo>
                      <a:pt x="17850" y="31150"/>
                      <a:pt x="18161" y="32891"/>
                      <a:pt x="18721" y="34570"/>
                    </a:cubicBezTo>
                    <a:cubicBezTo>
                      <a:pt x="19343" y="36311"/>
                      <a:pt x="20213" y="37803"/>
                      <a:pt x="21333" y="39109"/>
                    </a:cubicBezTo>
                    <a:cubicBezTo>
                      <a:pt x="22452" y="40414"/>
                      <a:pt x="23821" y="41471"/>
                      <a:pt x="25438" y="42217"/>
                    </a:cubicBezTo>
                    <a:cubicBezTo>
                      <a:pt x="27055" y="42964"/>
                      <a:pt x="28921" y="43399"/>
                      <a:pt x="31035" y="43399"/>
                    </a:cubicBezTo>
                    <a:cubicBezTo>
                      <a:pt x="33150" y="43399"/>
                      <a:pt x="35016" y="43026"/>
                      <a:pt x="36757" y="42217"/>
                    </a:cubicBezTo>
                    <a:cubicBezTo>
                      <a:pt x="38436" y="41409"/>
                      <a:pt x="39867" y="40414"/>
                      <a:pt x="41048" y="39109"/>
                    </a:cubicBezTo>
                    <a:cubicBezTo>
                      <a:pt x="42230" y="37865"/>
                      <a:pt x="43101" y="36373"/>
                      <a:pt x="43785" y="34632"/>
                    </a:cubicBezTo>
                    <a:cubicBezTo>
                      <a:pt x="44469" y="32891"/>
                      <a:pt x="44718" y="31088"/>
                      <a:pt x="44718" y="29161"/>
                    </a:cubicBezTo>
                    <a:close/>
                  </a:path>
                </a:pathLst>
              </a:custGeom>
              <a:solidFill>
                <a:srgbClr val="615046"/>
              </a:solidFill>
              <a:ln w="6214" cap="flat">
                <a:noFill/>
                <a:prstDash val="solid"/>
                <a:miter/>
              </a:ln>
            </p:spPr>
            <p:txBody>
              <a:bodyPr rtlCol="0" anchor="ctr"/>
              <a:lstStyle/>
              <a:p>
                <a:endParaRPr lang="nb-NO"/>
              </a:p>
            </p:txBody>
          </p:sp>
          <p:sp>
            <p:nvSpPr>
              <p:cNvPr id="129" name="Freeform 128">
                <a:extLst>
                  <a:ext uri="{FF2B5EF4-FFF2-40B4-BE49-F238E27FC236}">
                    <a16:creationId xmlns:a16="http://schemas.microsoft.com/office/drawing/2014/main" id="{FC46C58E-FCE2-8D91-457C-EC8E6CA7EC79}"/>
                  </a:ext>
                </a:extLst>
              </p:cNvPr>
              <p:cNvSpPr/>
              <p:nvPr/>
            </p:nvSpPr>
            <p:spPr>
              <a:xfrm>
                <a:off x="4024916" y="1580448"/>
                <a:ext cx="40426" cy="71813"/>
              </a:xfrm>
              <a:custGeom>
                <a:avLst/>
                <a:gdLst>
                  <a:gd name="connsiteX0" fmla="*/ 27179 w 40426"/>
                  <a:gd name="connsiteY0" fmla="*/ 28414 h 71813"/>
                  <a:gd name="connsiteX1" fmla="*/ 27179 w 40426"/>
                  <a:gd name="connsiteY1" fmla="*/ 49741 h 71813"/>
                  <a:gd name="connsiteX2" fmla="*/ 28734 w 40426"/>
                  <a:gd name="connsiteY2" fmla="*/ 55647 h 71813"/>
                  <a:gd name="connsiteX3" fmla="*/ 34207 w 40426"/>
                  <a:gd name="connsiteY3" fmla="*/ 57637 h 71813"/>
                  <a:gd name="connsiteX4" fmla="*/ 37068 w 40426"/>
                  <a:gd name="connsiteY4" fmla="*/ 57388 h 71813"/>
                  <a:gd name="connsiteX5" fmla="*/ 39618 w 40426"/>
                  <a:gd name="connsiteY5" fmla="*/ 56704 h 71813"/>
                  <a:gd name="connsiteX6" fmla="*/ 39867 w 40426"/>
                  <a:gd name="connsiteY6" fmla="*/ 70134 h 71813"/>
                  <a:gd name="connsiteX7" fmla="*/ 35016 w 40426"/>
                  <a:gd name="connsiteY7" fmla="*/ 71316 h 71813"/>
                  <a:gd name="connsiteX8" fmla="*/ 29107 w 40426"/>
                  <a:gd name="connsiteY8" fmla="*/ 71813 h 71813"/>
                  <a:gd name="connsiteX9" fmla="*/ 19591 w 40426"/>
                  <a:gd name="connsiteY9" fmla="*/ 70383 h 71813"/>
                  <a:gd name="connsiteX10" fmla="*/ 13434 w 40426"/>
                  <a:gd name="connsiteY10" fmla="*/ 66342 h 71813"/>
                  <a:gd name="connsiteX11" fmla="*/ 10076 w 40426"/>
                  <a:gd name="connsiteY11" fmla="*/ 60062 h 71813"/>
                  <a:gd name="connsiteX12" fmla="*/ 9080 w 40426"/>
                  <a:gd name="connsiteY12" fmla="*/ 51917 h 71813"/>
                  <a:gd name="connsiteX13" fmla="*/ 9080 w 40426"/>
                  <a:gd name="connsiteY13" fmla="*/ 28352 h 71813"/>
                  <a:gd name="connsiteX14" fmla="*/ 0 w 40426"/>
                  <a:gd name="connsiteY14" fmla="*/ 28352 h 71813"/>
                  <a:gd name="connsiteX15" fmla="*/ 0 w 40426"/>
                  <a:gd name="connsiteY15" fmla="*/ 14673 h 71813"/>
                  <a:gd name="connsiteX16" fmla="*/ 8956 w 40426"/>
                  <a:gd name="connsiteY16" fmla="*/ 14673 h 71813"/>
                  <a:gd name="connsiteX17" fmla="*/ 8956 w 40426"/>
                  <a:gd name="connsiteY17" fmla="*/ 0 h 71813"/>
                  <a:gd name="connsiteX18" fmla="*/ 27179 w 40426"/>
                  <a:gd name="connsiteY18" fmla="*/ 0 h 71813"/>
                  <a:gd name="connsiteX19" fmla="*/ 27179 w 40426"/>
                  <a:gd name="connsiteY19" fmla="*/ 14673 h 71813"/>
                  <a:gd name="connsiteX20" fmla="*/ 40427 w 40426"/>
                  <a:gd name="connsiteY20" fmla="*/ 14673 h 71813"/>
                  <a:gd name="connsiteX21" fmla="*/ 40427 w 40426"/>
                  <a:gd name="connsiteY21" fmla="*/ 28352 h 71813"/>
                  <a:gd name="connsiteX22" fmla="*/ 27179 w 40426"/>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426" h="71813">
                    <a:moveTo>
                      <a:pt x="27179" y="28414"/>
                    </a:moveTo>
                    <a:lnTo>
                      <a:pt x="27179" y="49741"/>
                    </a:lnTo>
                    <a:cubicBezTo>
                      <a:pt x="27179" y="52352"/>
                      <a:pt x="27677" y="54342"/>
                      <a:pt x="28734" y="55647"/>
                    </a:cubicBezTo>
                    <a:cubicBezTo>
                      <a:pt x="29729" y="56953"/>
                      <a:pt x="31595" y="57637"/>
                      <a:pt x="34207" y="57637"/>
                    </a:cubicBezTo>
                    <a:cubicBezTo>
                      <a:pt x="35140" y="57637"/>
                      <a:pt x="36073" y="57575"/>
                      <a:pt x="37068" y="57388"/>
                    </a:cubicBezTo>
                    <a:cubicBezTo>
                      <a:pt x="38063" y="57264"/>
                      <a:pt x="38934" y="57015"/>
                      <a:pt x="39618" y="56704"/>
                    </a:cubicBezTo>
                    <a:lnTo>
                      <a:pt x="39867" y="70134"/>
                    </a:lnTo>
                    <a:cubicBezTo>
                      <a:pt x="38561" y="70570"/>
                      <a:pt x="36944" y="71005"/>
                      <a:pt x="35016" y="71316"/>
                    </a:cubicBezTo>
                    <a:cubicBezTo>
                      <a:pt x="33088" y="71627"/>
                      <a:pt x="31097" y="71813"/>
                      <a:pt x="29107" y="71813"/>
                    </a:cubicBezTo>
                    <a:cubicBezTo>
                      <a:pt x="25313" y="71813"/>
                      <a:pt x="22141" y="71316"/>
                      <a:pt x="19591" y="70383"/>
                    </a:cubicBezTo>
                    <a:cubicBezTo>
                      <a:pt x="17041" y="69450"/>
                      <a:pt x="14989" y="68083"/>
                      <a:pt x="13434" y="66342"/>
                    </a:cubicBezTo>
                    <a:cubicBezTo>
                      <a:pt x="11879" y="64601"/>
                      <a:pt x="10760" y="62487"/>
                      <a:pt x="10076" y="60062"/>
                    </a:cubicBezTo>
                    <a:cubicBezTo>
                      <a:pt x="9391" y="57637"/>
                      <a:pt x="9080" y="54901"/>
                      <a:pt x="9080" y="51917"/>
                    </a:cubicBezTo>
                    <a:lnTo>
                      <a:pt x="9080" y="28352"/>
                    </a:lnTo>
                    <a:lnTo>
                      <a:pt x="0" y="28352"/>
                    </a:lnTo>
                    <a:lnTo>
                      <a:pt x="0" y="14673"/>
                    </a:lnTo>
                    <a:lnTo>
                      <a:pt x="8956" y="14673"/>
                    </a:lnTo>
                    <a:lnTo>
                      <a:pt x="8956" y="0"/>
                    </a:lnTo>
                    <a:lnTo>
                      <a:pt x="27179" y="0"/>
                    </a:lnTo>
                    <a:lnTo>
                      <a:pt x="27179" y="14673"/>
                    </a:lnTo>
                    <a:lnTo>
                      <a:pt x="40427" y="14673"/>
                    </a:lnTo>
                    <a:lnTo>
                      <a:pt x="40427" y="28352"/>
                    </a:lnTo>
                    <a:lnTo>
                      <a:pt x="27179" y="28352"/>
                    </a:lnTo>
                    <a:close/>
                  </a:path>
                </a:pathLst>
              </a:custGeom>
              <a:solidFill>
                <a:srgbClr val="615046"/>
              </a:solidFill>
              <a:ln w="6214"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026E78C8-4C5A-844B-D220-2576BD9F091E}"/>
                  </a:ext>
                </a:extLst>
              </p:cNvPr>
              <p:cNvSpPr/>
              <p:nvPr/>
            </p:nvSpPr>
            <p:spPr>
              <a:xfrm>
                <a:off x="4098741" y="1564656"/>
                <a:ext cx="53736" cy="87730"/>
              </a:xfrm>
              <a:custGeom>
                <a:avLst/>
                <a:gdLst>
                  <a:gd name="connsiteX0" fmla="*/ 2737 w 53736"/>
                  <a:gd name="connsiteY0" fmla="*/ 38176 h 87730"/>
                  <a:gd name="connsiteX1" fmla="*/ 14305 w 53736"/>
                  <a:gd name="connsiteY1" fmla="*/ 31150 h 87730"/>
                  <a:gd name="connsiteX2" fmla="*/ 27801 w 53736"/>
                  <a:gd name="connsiteY2" fmla="*/ 28787 h 87730"/>
                  <a:gd name="connsiteX3" fmla="*/ 39867 w 53736"/>
                  <a:gd name="connsiteY3" fmla="*/ 30528 h 87730"/>
                  <a:gd name="connsiteX4" fmla="*/ 47828 w 53736"/>
                  <a:gd name="connsiteY4" fmla="*/ 35876 h 87730"/>
                  <a:gd name="connsiteX5" fmla="*/ 52306 w 53736"/>
                  <a:gd name="connsiteY5" fmla="*/ 45078 h 87730"/>
                  <a:gd name="connsiteX6" fmla="*/ 53736 w 53736"/>
                  <a:gd name="connsiteY6" fmla="*/ 58259 h 87730"/>
                  <a:gd name="connsiteX7" fmla="*/ 53736 w 53736"/>
                  <a:gd name="connsiteY7" fmla="*/ 86362 h 87730"/>
                  <a:gd name="connsiteX8" fmla="*/ 36757 w 53736"/>
                  <a:gd name="connsiteY8" fmla="*/ 86362 h 87730"/>
                  <a:gd name="connsiteX9" fmla="*/ 36757 w 53736"/>
                  <a:gd name="connsiteY9" fmla="*/ 80456 h 87730"/>
                  <a:gd name="connsiteX10" fmla="*/ 36446 w 53736"/>
                  <a:gd name="connsiteY10" fmla="*/ 80456 h 87730"/>
                  <a:gd name="connsiteX11" fmla="*/ 29916 w 53736"/>
                  <a:gd name="connsiteY11" fmla="*/ 85803 h 87730"/>
                  <a:gd name="connsiteX12" fmla="*/ 20462 w 53736"/>
                  <a:gd name="connsiteY12" fmla="*/ 87730 h 87730"/>
                  <a:gd name="connsiteX13" fmla="*/ 13434 w 53736"/>
                  <a:gd name="connsiteY13" fmla="*/ 86860 h 87730"/>
                  <a:gd name="connsiteX14" fmla="*/ 6841 w 53736"/>
                  <a:gd name="connsiteY14" fmla="*/ 83937 h 87730"/>
                  <a:gd name="connsiteX15" fmla="*/ 1928 w 53736"/>
                  <a:gd name="connsiteY15" fmla="*/ 78590 h 87730"/>
                  <a:gd name="connsiteX16" fmla="*/ 0 w 53736"/>
                  <a:gd name="connsiteY16" fmla="*/ 70321 h 87730"/>
                  <a:gd name="connsiteX17" fmla="*/ 3359 w 53736"/>
                  <a:gd name="connsiteY17" fmla="*/ 60559 h 87730"/>
                  <a:gd name="connsiteX18" fmla="*/ 11941 w 53736"/>
                  <a:gd name="connsiteY18" fmla="*/ 54839 h 87730"/>
                  <a:gd name="connsiteX19" fmla="*/ 23634 w 53736"/>
                  <a:gd name="connsiteY19" fmla="*/ 52166 h 87730"/>
                  <a:gd name="connsiteX20" fmla="*/ 36197 w 53736"/>
                  <a:gd name="connsiteY20" fmla="*/ 51482 h 87730"/>
                  <a:gd name="connsiteX21" fmla="*/ 36197 w 53736"/>
                  <a:gd name="connsiteY21" fmla="*/ 50611 h 87730"/>
                  <a:gd name="connsiteX22" fmla="*/ 33274 w 53736"/>
                  <a:gd name="connsiteY22" fmla="*/ 44518 h 87730"/>
                  <a:gd name="connsiteX23" fmla="*/ 26060 w 53736"/>
                  <a:gd name="connsiteY23" fmla="*/ 42528 h 87730"/>
                  <a:gd name="connsiteX24" fmla="*/ 18410 w 53736"/>
                  <a:gd name="connsiteY24" fmla="*/ 44207 h 87730"/>
                  <a:gd name="connsiteX25" fmla="*/ 12128 w 53736"/>
                  <a:gd name="connsiteY25" fmla="*/ 48249 h 87730"/>
                  <a:gd name="connsiteX26" fmla="*/ 2737 w 53736"/>
                  <a:gd name="connsiteY26" fmla="*/ 38300 h 87730"/>
                  <a:gd name="connsiteX27" fmla="*/ 41111 w 53736"/>
                  <a:gd name="connsiteY27" fmla="*/ 12000 h 87730"/>
                  <a:gd name="connsiteX28" fmla="*/ 40116 w 53736"/>
                  <a:gd name="connsiteY28" fmla="*/ 16788 h 87730"/>
                  <a:gd name="connsiteX29" fmla="*/ 37441 w 53736"/>
                  <a:gd name="connsiteY29" fmla="*/ 20580 h 87730"/>
                  <a:gd name="connsiteX30" fmla="*/ 33461 w 53736"/>
                  <a:gd name="connsiteY30" fmla="*/ 23067 h 87730"/>
                  <a:gd name="connsiteX31" fmla="*/ 28734 w 53736"/>
                  <a:gd name="connsiteY31" fmla="*/ 23938 h 87730"/>
                  <a:gd name="connsiteX32" fmla="*/ 23945 w 53736"/>
                  <a:gd name="connsiteY32" fmla="*/ 23067 h 87730"/>
                  <a:gd name="connsiteX33" fmla="*/ 20027 w 53736"/>
                  <a:gd name="connsiteY33" fmla="*/ 20580 h 87730"/>
                  <a:gd name="connsiteX34" fmla="*/ 17352 w 53736"/>
                  <a:gd name="connsiteY34" fmla="*/ 16850 h 87730"/>
                  <a:gd name="connsiteX35" fmla="*/ 16419 w 53736"/>
                  <a:gd name="connsiteY35" fmla="*/ 12062 h 87730"/>
                  <a:gd name="connsiteX36" fmla="*/ 19965 w 53736"/>
                  <a:gd name="connsiteY36" fmla="*/ 3420 h 87730"/>
                  <a:gd name="connsiteX37" fmla="*/ 28734 w 53736"/>
                  <a:gd name="connsiteY37" fmla="*/ 0 h 87730"/>
                  <a:gd name="connsiteX38" fmla="*/ 33461 w 53736"/>
                  <a:gd name="connsiteY38" fmla="*/ 870 h 87730"/>
                  <a:gd name="connsiteX39" fmla="*/ 37441 w 53736"/>
                  <a:gd name="connsiteY39" fmla="*/ 3420 h 87730"/>
                  <a:gd name="connsiteX40" fmla="*/ 40116 w 53736"/>
                  <a:gd name="connsiteY40" fmla="*/ 7212 h 87730"/>
                  <a:gd name="connsiteX41" fmla="*/ 41111 w 53736"/>
                  <a:gd name="connsiteY41" fmla="*/ 12000 h 87730"/>
                  <a:gd name="connsiteX42" fmla="*/ 36819 w 53736"/>
                  <a:gd name="connsiteY42" fmla="*/ 61989 h 87730"/>
                  <a:gd name="connsiteX43" fmla="*/ 34456 w 53736"/>
                  <a:gd name="connsiteY43" fmla="*/ 61989 h 87730"/>
                  <a:gd name="connsiteX44" fmla="*/ 28299 w 53736"/>
                  <a:gd name="connsiteY44" fmla="*/ 62238 h 87730"/>
                  <a:gd name="connsiteX45" fmla="*/ 22763 w 53736"/>
                  <a:gd name="connsiteY45" fmla="*/ 63295 h 87730"/>
                  <a:gd name="connsiteX46" fmla="*/ 18721 w 53736"/>
                  <a:gd name="connsiteY46" fmla="*/ 65596 h 87730"/>
                  <a:gd name="connsiteX47" fmla="*/ 17166 w 53736"/>
                  <a:gd name="connsiteY47" fmla="*/ 69575 h 87730"/>
                  <a:gd name="connsiteX48" fmla="*/ 17912 w 53736"/>
                  <a:gd name="connsiteY48" fmla="*/ 72248 h 87730"/>
                  <a:gd name="connsiteX49" fmla="*/ 19778 w 53736"/>
                  <a:gd name="connsiteY49" fmla="*/ 74052 h 87730"/>
                  <a:gd name="connsiteX50" fmla="*/ 22390 w 53736"/>
                  <a:gd name="connsiteY50" fmla="*/ 74984 h 87730"/>
                  <a:gd name="connsiteX51" fmla="*/ 25251 w 53736"/>
                  <a:gd name="connsiteY51" fmla="*/ 75233 h 87730"/>
                  <a:gd name="connsiteX52" fmla="*/ 33896 w 53736"/>
                  <a:gd name="connsiteY52" fmla="*/ 72124 h 87730"/>
                  <a:gd name="connsiteX53" fmla="*/ 36881 w 53736"/>
                  <a:gd name="connsiteY53" fmla="*/ 63793 h 87730"/>
                  <a:gd name="connsiteX54" fmla="*/ 36881 w 53736"/>
                  <a:gd name="connsiteY54" fmla="*/ 61865 h 87730"/>
                  <a:gd name="connsiteX55" fmla="*/ 35451 w 53736"/>
                  <a:gd name="connsiteY55" fmla="*/ 12000 h 87730"/>
                  <a:gd name="connsiteX56" fmla="*/ 33523 w 53736"/>
                  <a:gd name="connsiteY56" fmla="*/ 7337 h 87730"/>
                  <a:gd name="connsiteX57" fmla="*/ 28796 w 53736"/>
                  <a:gd name="connsiteY57" fmla="*/ 5472 h 87730"/>
                  <a:gd name="connsiteX58" fmla="*/ 24007 w 53736"/>
                  <a:gd name="connsiteY58" fmla="*/ 7399 h 87730"/>
                  <a:gd name="connsiteX59" fmla="*/ 22141 w 53736"/>
                  <a:gd name="connsiteY59" fmla="*/ 12124 h 87730"/>
                  <a:gd name="connsiteX60" fmla="*/ 24069 w 53736"/>
                  <a:gd name="connsiteY60" fmla="*/ 16663 h 87730"/>
                  <a:gd name="connsiteX61" fmla="*/ 28796 w 53736"/>
                  <a:gd name="connsiteY61" fmla="*/ 18528 h 87730"/>
                  <a:gd name="connsiteX62" fmla="*/ 33523 w 53736"/>
                  <a:gd name="connsiteY62" fmla="*/ 16663 h 87730"/>
                  <a:gd name="connsiteX63" fmla="*/ 35451 w 53736"/>
                  <a:gd name="connsiteY63" fmla="*/ 12000 h 8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3736" h="87730">
                    <a:moveTo>
                      <a:pt x="2737" y="38176"/>
                    </a:moveTo>
                    <a:cubicBezTo>
                      <a:pt x="6033" y="35067"/>
                      <a:pt x="9889" y="32705"/>
                      <a:pt x="14305" y="31150"/>
                    </a:cubicBezTo>
                    <a:cubicBezTo>
                      <a:pt x="18721" y="29596"/>
                      <a:pt x="23199" y="28787"/>
                      <a:pt x="27801" y="28787"/>
                    </a:cubicBezTo>
                    <a:cubicBezTo>
                      <a:pt x="32403" y="28787"/>
                      <a:pt x="36571" y="29347"/>
                      <a:pt x="39867" y="30528"/>
                    </a:cubicBezTo>
                    <a:cubicBezTo>
                      <a:pt x="43163" y="31710"/>
                      <a:pt x="45775" y="33451"/>
                      <a:pt x="47828" y="35876"/>
                    </a:cubicBezTo>
                    <a:cubicBezTo>
                      <a:pt x="49880" y="38300"/>
                      <a:pt x="51373" y="41347"/>
                      <a:pt x="52306" y="45078"/>
                    </a:cubicBezTo>
                    <a:cubicBezTo>
                      <a:pt x="53239" y="48808"/>
                      <a:pt x="53736" y="53160"/>
                      <a:pt x="53736" y="58259"/>
                    </a:cubicBezTo>
                    <a:lnTo>
                      <a:pt x="53736" y="86362"/>
                    </a:lnTo>
                    <a:lnTo>
                      <a:pt x="36757" y="86362"/>
                    </a:lnTo>
                    <a:lnTo>
                      <a:pt x="36757" y="80456"/>
                    </a:lnTo>
                    <a:lnTo>
                      <a:pt x="36446" y="80456"/>
                    </a:lnTo>
                    <a:cubicBezTo>
                      <a:pt x="35016" y="82756"/>
                      <a:pt x="32839" y="84559"/>
                      <a:pt x="29916" y="85803"/>
                    </a:cubicBezTo>
                    <a:cubicBezTo>
                      <a:pt x="26993" y="87046"/>
                      <a:pt x="23883" y="87730"/>
                      <a:pt x="20462" y="87730"/>
                    </a:cubicBezTo>
                    <a:cubicBezTo>
                      <a:pt x="18223" y="87730"/>
                      <a:pt x="15860" y="87419"/>
                      <a:pt x="13434" y="86860"/>
                    </a:cubicBezTo>
                    <a:cubicBezTo>
                      <a:pt x="11008" y="86238"/>
                      <a:pt x="8832" y="85305"/>
                      <a:pt x="6841" y="83937"/>
                    </a:cubicBezTo>
                    <a:cubicBezTo>
                      <a:pt x="4851" y="82570"/>
                      <a:pt x="3234" y="80829"/>
                      <a:pt x="1928" y="78590"/>
                    </a:cubicBezTo>
                    <a:cubicBezTo>
                      <a:pt x="622" y="76352"/>
                      <a:pt x="0" y="73616"/>
                      <a:pt x="0" y="70321"/>
                    </a:cubicBezTo>
                    <a:cubicBezTo>
                      <a:pt x="0" y="66280"/>
                      <a:pt x="1120" y="63046"/>
                      <a:pt x="3359" y="60559"/>
                    </a:cubicBezTo>
                    <a:cubicBezTo>
                      <a:pt x="5598" y="58072"/>
                      <a:pt x="8458" y="56207"/>
                      <a:pt x="11941" y="54839"/>
                    </a:cubicBezTo>
                    <a:cubicBezTo>
                      <a:pt x="15424" y="53471"/>
                      <a:pt x="19343" y="52601"/>
                      <a:pt x="23634" y="52166"/>
                    </a:cubicBezTo>
                    <a:cubicBezTo>
                      <a:pt x="27925" y="51730"/>
                      <a:pt x="32092" y="51482"/>
                      <a:pt x="36197" y="51482"/>
                    </a:cubicBezTo>
                    <a:lnTo>
                      <a:pt x="36197" y="50611"/>
                    </a:lnTo>
                    <a:cubicBezTo>
                      <a:pt x="36197" y="47876"/>
                      <a:pt x="35202" y="45824"/>
                      <a:pt x="33274" y="44518"/>
                    </a:cubicBezTo>
                    <a:cubicBezTo>
                      <a:pt x="31346" y="43212"/>
                      <a:pt x="28921" y="42528"/>
                      <a:pt x="26060" y="42528"/>
                    </a:cubicBezTo>
                    <a:cubicBezTo>
                      <a:pt x="23447" y="42528"/>
                      <a:pt x="20897" y="43088"/>
                      <a:pt x="18410" y="44207"/>
                    </a:cubicBezTo>
                    <a:cubicBezTo>
                      <a:pt x="15984" y="45326"/>
                      <a:pt x="13869" y="46694"/>
                      <a:pt x="12128" y="48249"/>
                    </a:cubicBezTo>
                    <a:lnTo>
                      <a:pt x="2737" y="38300"/>
                    </a:lnTo>
                    <a:close/>
                    <a:moveTo>
                      <a:pt x="41111" y="12000"/>
                    </a:moveTo>
                    <a:cubicBezTo>
                      <a:pt x="41111" y="13741"/>
                      <a:pt x="40800" y="15295"/>
                      <a:pt x="40116" y="16788"/>
                    </a:cubicBezTo>
                    <a:cubicBezTo>
                      <a:pt x="39494" y="18280"/>
                      <a:pt x="38561" y="19523"/>
                      <a:pt x="37441" y="20580"/>
                    </a:cubicBezTo>
                    <a:cubicBezTo>
                      <a:pt x="36322" y="21637"/>
                      <a:pt x="35016" y="22445"/>
                      <a:pt x="33461" y="23067"/>
                    </a:cubicBezTo>
                    <a:cubicBezTo>
                      <a:pt x="31968" y="23689"/>
                      <a:pt x="30351" y="23938"/>
                      <a:pt x="28734" y="23938"/>
                    </a:cubicBezTo>
                    <a:cubicBezTo>
                      <a:pt x="26993" y="23938"/>
                      <a:pt x="25375" y="23627"/>
                      <a:pt x="23945" y="23067"/>
                    </a:cubicBezTo>
                    <a:cubicBezTo>
                      <a:pt x="22452" y="22445"/>
                      <a:pt x="21146" y="21637"/>
                      <a:pt x="20027" y="20580"/>
                    </a:cubicBezTo>
                    <a:cubicBezTo>
                      <a:pt x="18907" y="19523"/>
                      <a:pt x="18037" y="18280"/>
                      <a:pt x="17352" y="16850"/>
                    </a:cubicBezTo>
                    <a:cubicBezTo>
                      <a:pt x="16730" y="15420"/>
                      <a:pt x="16419" y="13803"/>
                      <a:pt x="16419" y="12062"/>
                    </a:cubicBezTo>
                    <a:cubicBezTo>
                      <a:pt x="16419" y="8580"/>
                      <a:pt x="17601" y="5658"/>
                      <a:pt x="19965" y="3420"/>
                    </a:cubicBezTo>
                    <a:cubicBezTo>
                      <a:pt x="22328" y="1119"/>
                      <a:pt x="25251" y="0"/>
                      <a:pt x="28734" y="0"/>
                    </a:cubicBezTo>
                    <a:cubicBezTo>
                      <a:pt x="30413" y="0"/>
                      <a:pt x="31968" y="311"/>
                      <a:pt x="33461" y="870"/>
                    </a:cubicBezTo>
                    <a:cubicBezTo>
                      <a:pt x="34953" y="1492"/>
                      <a:pt x="36260" y="2301"/>
                      <a:pt x="37441" y="3420"/>
                    </a:cubicBezTo>
                    <a:cubicBezTo>
                      <a:pt x="38623" y="4539"/>
                      <a:pt x="39432" y="5782"/>
                      <a:pt x="40116" y="7212"/>
                    </a:cubicBezTo>
                    <a:cubicBezTo>
                      <a:pt x="40738" y="8642"/>
                      <a:pt x="41111" y="10259"/>
                      <a:pt x="41111" y="12000"/>
                    </a:cubicBezTo>
                    <a:close/>
                    <a:moveTo>
                      <a:pt x="36819" y="61989"/>
                    </a:moveTo>
                    <a:lnTo>
                      <a:pt x="34456" y="61989"/>
                    </a:lnTo>
                    <a:cubicBezTo>
                      <a:pt x="32403" y="61989"/>
                      <a:pt x="30351" y="62052"/>
                      <a:pt x="28299" y="62238"/>
                    </a:cubicBezTo>
                    <a:cubicBezTo>
                      <a:pt x="26246" y="62425"/>
                      <a:pt x="24380" y="62798"/>
                      <a:pt x="22763" y="63295"/>
                    </a:cubicBezTo>
                    <a:cubicBezTo>
                      <a:pt x="21146" y="63793"/>
                      <a:pt x="19778" y="64601"/>
                      <a:pt x="18721" y="65596"/>
                    </a:cubicBezTo>
                    <a:cubicBezTo>
                      <a:pt x="17663" y="66590"/>
                      <a:pt x="17166" y="67958"/>
                      <a:pt x="17166" y="69575"/>
                    </a:cubicBezTo>
                    <a:cubicBezTo>
                      <a:pt x="17166" y="70632"/>
                      <a:pt x="17415" y="71502"/>
                      <a:pt x="17912" y="72248"/>
                    </a:cubicBezTo>
                    <a:cubicBezTo>
                      <a:pt x="18410" y="72995"/>
                      <a:pt x="19032" y="73616"/>
                      <a:pt x="19778" y="74052"/>
                    </a:cubicBezTo>
                    <a:cubicBezTo>
                      <a:pt x="20524" y="74487"/>
                      <a:pt x="21395" y="74798"/>
                      <a:pt x="22390" y="74984"/>
                    </a:cubicBezTo>
                    <a:cubicBezTo>
                      <a:pt x="23385" y="75171"/>
                      <a:pt x="24318" y="75233"/>
                      <a:pt x="25251" y="75233"/>
                    </a:cubicBezTo>
                    <a:cubicBezTo>
                      <a:pt x="29045" y="75233"/>
                      <a:pt x="31906" y="74238"/>
                      <a:pt x="33896" y="72124"/>
                    </a:cubicBezTo>
                    <a:cubicBezTo>
                      <a:pt x="35886" y="70072"/>
                      <a:pt x="36881" y="67274"/>
                      <a:pt x="36881" y="63793"/>
                    </a:cubicBezTo>
                    <a:lnTo>
                      <a:pt x="36881" y="61865"/>
                    </a:lnTo>
                    <a:close/>
                    <a:moveTo>
                      <a:pt x="35451" y="12000"/>
                    </a:moveTo>
                    <a:cubicBezTo>
                      <a:pt x="35451" y="10135"/>
                      <a:pt x="34829" y="8580"/>
                      <a:pt x="33523" y="7337"/>
                    </a:cubicBezTo>
                    <a:cubicBezTo>
                      <a:pt x="32217" y="6093"/>
                      <a:pt x="30662" y="5472"/>
                      <a:pt x="28796" y="5472"/>
                    </a:cubicBezTo>
                    <a:cubicBezTo>
                      <a:pt x="26930" y="5472"/>
                      <a:pt x="25251" y="6093"/>
                      <a:pt x="24007" y="7399"/>
                    </a:cubicBezTo>
                    <a:cubicBezTo>
                      <a:pt x="22763" y="8642"/>
                      <a:pt x="22141" y="10259"/>
                      <a:pt x="22141" y="12124"/>
                    </a:cubicBezTo>
                    <a:cubicBezTo>
                      <a:pt x="22141" y="13990"/>
                      <a:pt x="22763" y="15420"/>
                      <a:pt x="24069" y="16663"/>
                    </a:cubicBezTo>
                    <a:cubicBezTo>
                      <a:pt x="25375" y="17907"/>
                      <a:pt x="26930" y="18528"/>
                      <a:pt x="28796" y="18528"/>
                    </a:cubicBezTo>
                    <a:cubicBezTo>
                      <a:pt x="30662" y="18528"/>
                      <a:pt x="32279" y="17907"/>
                      <a:pt x="33523" y="16663"/>
                    </a:cubicBezTo>
                    <a:cubicBezTo>
                      <a:pt x="34829" y="15420"/>
                      <a:pt x="35451" y="13865"/>
                      <a:pt x="35451" y="12000"/>
                    </a:cubicBezTo>
                    <a:close/>
                  </a:path>
                </a:pathLst>
              </a:custGeom>
              <a:solidFill>
                <a:srgbClr val="615046"/>
              </a:solidFill>
              <a:ln w="6214" cap="flat">
                <a:noFill/>
                <a:prstDash val="solid"/>
                <a:miter/>
              </a:ln>
            </p:spPr>
            <p:txBody>
              <a:bodyPr rtlCol="0" anchor="ctr"/>
              <a:lstStyle/>
              <a:p>
                <a:endParaRPr lang="nb-NO"/>
              </a:p>
            </p:txBody>
          </p:sp>
          <p:sp>
            <p:nvSpPr>
              <p:cNvPr id="131" name="Freeform 130">
                <a:extLst>
                  <a:ext uri="{FF2B5EF4-FFF2-40B4-BE49-F238E27FC236}">
                    <a16:creationId xmlns:a16="http://schemas.microsoft.com/office/drawing/2014/main" id="{5E6F1B0E-2ABD-F190-1575-4041EDEA9C8C}"/>
                  </a:ext>
                </a:extLst>
              </p:cNvPr>
              <p:cNvSpPr/>
              <p:nvPr/>
            </p:nvSpPr>
            <p:spPr>
              <a:xfrm>
                <a:off x="4194708" y="1593630"/>
                <a:ext cx="90368" cy="57326"/>
              </a:xfrm>
              <a:custGeom>
                <a:avLst/>
                <a:gdLst>
                  <a:gd name="connsiteX0" fmla="*/ 71773 w 90368"/>
                  <a:gd name="connsiteY0" fmla="*/ 57326 h 57326"/>
                  <a:gd name="connsiteX1" fmla="*/ 71773 w 90368"/>
                  <a:gd name="connsiteY1" fmla="*/ 26860 h 57326"/>
                  <a:gd name="connsiteX2" fmla="*/ 71462 w 90368"/>
                  <a:gd name="connsiteY2" fmla="*/ 22321 h 57326"/>
                  <a:gd name="connsiteX3" fmla="*/ 70218 w 90368"/>
                  <a:gd name="connsiteY3" fmla="*/ 18591 h 57326"/>
                  <a:gd name="connsiteX4" fmla="*/ 67792 w 90368"/>
                  <a:gd name="connsiteY4" fmla="*/ 16041 h 57326"/>
                  <a:gd name="connsiteX5" fmla="*/ 63812 w 90368"/>
                  <a:gd name="connsiteY5" fmla="*/ 15109 h 57326"/>
                  <a:gd name="connsiteX6" fmla="*/ 59707 w 90368"/>
                  <a:gd name="connsiteY6" fmla="*/ 16104 h 57326"/>
                  <a:gd name="connsiteX7" fmla="*/ 56784 w 90368"/>
                  <a:gd name="connsiteY7" fmla="*/ 18777 h 57326"/>
                  <a:gd name="connsiteX8" fmla="*/ 55042 w 90368"/>
                  <a:gd name="connsiteY8" fmla="*/ 22632 h 57326"/>
                  <a:gd name="connsiteX9" fmla="*/ 54483 w 90368"/>
                  <a:gd name="connsiteY9" fmla="*/ 27171 h 57326"/>
                  <a:gd name="connsiteX10" fmla="*/ 54483 w 90368"/>
                  <a:gd name="connsiteY10" fmla="*/ 57264 h 57326"/>
                  <a:gd name="connsiteX11" fmla="*/ 35949 w 90368"/>
                  <a:gd name="connsiteY11" fmla="*/ 57264 h 57326"/>
                  <a:gd name="connsiteX12" fmla="*/ 35949 w 90368"/>
                  <a:gd name="connsiteY12" fmla="*/ 25492 h 57326"/>
                  <a:gd name="connsiteX13" fmla="*/ 34021 w 90368"/>
                  <a:gd name="connsiteY13" fmla="*/ 17907 h 57326"/>
                  <a:gd name="connsiteX14" fmla="*/ 27925 w 90368"/>
                  <a:gd name="connsiteY14" fmla="*/ 15109 h 57326"/>
                  <a:gd name="connsiteX15" fmla="*/ 21084 w 90368"/>
                  <a:gd name="connsiteY15" fmla="*/ 18591 h 57326"/>
                  <a:gd name="connsiteX16" fmla="*/ 18658 w 90368"/>
                  <a:gd name="connsiteY16" fmla="*/ 27109 h 57326"/>
                  <a:gd name="connsiteX17" fmla="*/ 18658 w 90368"/>
                  <a:gd name="connsiteY17" fmla="*/ 57326 h 57326"/>
                  <a:gd name="connsiteX18" fmla="*/ 0 w 90368"/>
                  <a:gd name="connsiteY18" fmla="*/ 57326 h 57326"/>
                  <a:gd name="connsiteX19" fmla="*/ 0 w 90368"/>
                  <a:gd name="connsiteY19" fmla="*/ 1617 h 57326"/>
                  <a:gd name="connsiteX20" fmla="*/ 17974 w 90368"/>
                  <a:gd name="connsiteY20" fmla="*/ 1617 h 57326"/>
                  <a:gd name="connsiteX21" fmla="*/ 17974 w 90368"/>
                  <a:gd name="connsiteY21" fmla="*/ 9326 h 57326"/>
                  <a:gd name="connsiteX22" fmla="*/ 18223 w 90368"/>
                  <a:gd name="connsiteY22" fmla="*/ 9326 h 57326"/>
                  <a:gd name="connsiteX23" fmla="*/ 20773 w 90368"/>
                  <a:gd name="connsiteY23" fmla="*/ 5845 h 57326"/>
                  <a:gd name="connsiteX24" fmla="*/ 24442 w 90368"/>
                  <a:gd name="connsiteY24" fmla="*/ 2860 h 57326"/>
                  <a:gd name="connsiteX25" fmla="*/ 29231 w 90368"/>
                  <a:gd name="connsiteY25" fmla="*/ 808 h 57326"/>
                  <a:gd name="connsiteX26" fmla="*/ 35078 w 90368"/>
                  <a:gd name="connsiteY26" fmla="*/ 0 h 57326"/>
                  <a:gd name="connsiteX27" fmla="*/ 45402 w 90368"/>
                  <a:gd name="connsiteY27" fmla="*/ 2487 h 57326"/>
                  <a:gd name="connsiteX28" fmla="*/ 51995 w 90368"/>
                  <a:gd name="connsiteY28" fmla="*/ 9513 h 57326"/>
                  <a:gd name="connsiteX29" fmla="*/ 59209 w 90368"/>
                  <a:gd name="connsiteY29" fmla="*/ 2549 h 57326"/>
                  <a:gd name="connsiteX30" fmla="*/ 69969 w 90368"/>
                  <a:gd name="connsiteY30" fmla="*/ 0 h 57326"/>
                  <a:gd name="connsiteX31" fmla="*/ 79609 w 90368"/>
                  <a:gd name="connsiteY31" fmla="*/ 2052 h 57326"/>
                  <a:gd name="connsiteX32" fmla="*/ 85891 w 90368"/>
                  <a:gd name="connsiteY32" fmla="*/ 7399 h 57326"/>
                  <a:gd name="connsiteX33" fmla="*/ 89312 w 90368"/>
                  <a:gd name="connsiteY33" fmla="*/ 14798 h 57326"/>
                  <a:gd name="connsiteX34" fmla="*/ 90369 w 90368"/>
                  <a:gd name="connsiteY34" fmla="*/ 22819 h 57326"/>
                  <a:gd name="connsiteX35" fmla="*/ 90369 w 90368"/>
                  <a:gd name="connsiteY35" fmla="*/ 57264 h 57326"/>
                  <a:gd name="connsiteX36" fmla="*/ 71835 w 90368"/>
                  <a:gd name="connsiteY36"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0368" h="57326">
                    <a:moveTo>
                      <a:pt x="71773" y="57326"/>
                    </a:moveTo>
                    <a:lnTo>
                      <a:pt x="71773" y="26860"/>
                    </a:lnTo>
                    <a:cubicBezTo>
                      <a:pt x="71773" y="25306"/>
                      <a:pt x="71648" y="23751"/>
                      <a:pt x="71462" y="22321"/>
                    </a:cubicBezTo>
                    <a:cubicBezTo>
                      <a:pt x="71213" y="20891"/>
                      <a:pt x="70840" y="19648"/>
                      <a:pt x="70218" y="18591"/>
                    </a:cubicBezTo>
                    <a:cubicBezTo>
                      <a:pt x="69596" y="17534"/>
                      <a:pt x="68787" y="16725"/>
                      <a:pt x="67792" y="16041"/>
                    </a:cubicBezTo>
                    <a:cubicBezTo>
                      <a:pt x="66797" y="15420"/>
                      <a:pt x="65429" y="15109"/>
                      <a:pt x="63812" y="15109"/>
                    </a:cubicBezTo>
                    <a:cubicBezTo>
                      <a:pt x="62195" y="15109"/>
                      <a:pt x="60826" y="15420"/>
                      <a:pt x="59707" y="16104"/>
                    </a:cubicBezTo>
                    <a:cubicBezTo>
                      <a:pt x="58525" y="16788"/>
                      <a:pt x="57530" y="17658"/>
                      <a:pt x="56784" y="18777"/>
                    </a:cubicBezTo>
                    <a:cubicBezTo>
                      <a:pt x="56037" y="19896"/>
                      <a:pt x="55415" y="21202"/>
                      <a:pt x="55042" y="22632"/>
                    </a:cubicBezTo>
                    <a:cubicBezTo>
                      <a:pt x="54669" y="24062"/>
                      <a:pt x="54483" y="25616"/>
                      <a:pt x="54483" y="27171"/>
                    </a:cubicBezTo>
                    <a:lnTo>
                      <a:pt x="54483" y="57264"/>
                    </a:lnTo>
                    <a:lnTo>
                      <a:pt x="35949" y="57264"/>
                    </a:lnTo>
                    <a:lnTo>
                      <a:pt x="35949" y="25492"/>
                    </a:lnTo>
                    <a:cubicBezTo>
                      <a:pt x="35949" y="22259"/>
                      <a:pt x="35327" y="19772"/>
                      <a:pt x="34021" y="17907"/>
                    </a:cubicBezTo>
                    <a:cubicBezTo>
                      <a:pt x="32714" y="16041"/>
                      <a:pt x="30724" y="15109"/>
                      <a:pt x="27925" y="15109"/>
                    </a:cubicBezTo>
                    <a:cubicBezTo>
                      <a:pt x="25002" y="15109"/>
                      <a:pt x="22701" y="16290"/>
                      <a:pt x="21084" y="18591"/>
                    </a:cubicBezTo>
                    <a:cubicBezTo>
                      <a:pt x="19467" y="20891"/>
                      <a:pt x="18658" y="23751"/>
                      <a:pt x="18658" y="27109"/>
                    </a:cubicBezTo>
                    <a:lnTo>
                      <a:pt x="18658" y="57326"/>
                    </a:lnTo>
                    <a:lnTo>
                      <a:pt x="0" y="57326"/>
                    </a:lnTo>
                    <a:lnTo>
                      <a:pt x="0" y="1617"/>
                    </a:lnTo>
                    <a:lnTo>
                      <a:pt x="17974" y="1617"/>
                    </a:lnTo>
                    <a:lnTo>
                      <a:pt x="17974" y="9326"/>
                    </a:lnTo>
                    <a:lnTo>
                      <a:pt x="18223" y="9326"/>
                    </a:lnTo>
                    <a:cubicBezTo>
                      <a:pt x="18907" y="8145"/>
                      <a:pt x="19778" y="6964"/>
                      <a:pt x="20773" y="5845"/>
                    </a:cubicBezTo>
                    <a:cubicBezTo>
                      <a:pt x="21768" y="4725"/>
                      <a:pt x="23012" y="3731"/>
                      <a:pt x="24442" y="2860"/>
                    </a:cubicBezTo>
                    <a:cubicBezTo>
                      <a:pt x="25873" y="1990"/>
                      <a:pt x="27490" y="1306"/>
                      <a:pt x="29231" y="808"/>
                    </a:cubicBezTo>
                    <a:cubicBezTo>
                      <a:pt x="30973" y="311"/>
                      <a:pt x="32963" y="0"/>
                      <a:pt x="35078" y="0"/>
                    </a:cubicBezTo>
                    <a:cubicBezTo>
                      <a:pt x="39120" y="0"/>
                      <a:pt x="42603" y="808"/>
                      <a:pt x="45402" y="2487"/>
                    </a:cubicBezTo>
                    <a:cubicBezTo>
                      <a:pt x="48201" y="4104"/>
                      <a:pt x="50440" y="6466"/>
                      <a:pt x="51995" y="9513"/>
                    </a:cubicBezTo>
                    <a:cubicBezTo>
                      <a:pt x="53861" y="6591"/>
                      <a:pt x="56286" y="4290"/>
                      <a:pt x="59209" y="2549"/>
                    </a:cubicBezTo>
                    <a:cubicBezTo>
                      <a:pt x="62132" y="808"/>
                      <a:pt x="65740" y="0"/>
                      <a:pt x="69969" y="0"/>
                    </a:cubicBezTo>
                    <a:cubicBezTo>
                      <a:pt x="73825" y="0"/>
                      <a:pt x="77059" y="684"/>
                      <a:pt x="79609" y="2052"/>
                    </a:cubicBezTo>
                    <a:cubicBezTo>
                      <a:pt x="82221" y="3420"/>
                      <a:pt x="84274" y="5223"/>
                      <a:pt x="85891" y="7399"/>
                    </a:cubicBezTo>
                    <a:cubicBezTo>
                      <a:pt x="87446" y="9575"/>
                      <a:pt x="88627" y="12062"/>
                      <a:pt x="89312" y="14798"/>
                    </a:cubicBezTo>
                    <a:cubicBezTo>
                      <a:pt x="90058" y="17534"/>
                      <a:pt x="90369" y="20207"/>
                      <a:pt x="90369" y="22819"/>
                    </a:cubicBezTo>
                    <a:lnTo>
                      <a:pt x="90369" y="57264"/>
                    </a:lnTo>
                    <a:lnTo>
                      <a:pt x="71835" y="57264"/>
                    </a:lnTo>
                    <a:close/>
                  </a:path>
                </a:pathLst>
              </a:custGeom>
              <a:solidFill>
                <a:srgbClr val="615046"/>
              </a:solidFill>
              <a:ln w="6214" cap="flat">
                <a:noFill/>
                <a:prstDash val="solid"/>
                <a:miter/>
              </a:ln>
            </p:spPr>
            <p:txBody>
              <a:bodyPr rtlCol="0" anchor="ctr"/>
              <a:lstStyle/>
              <a:p>
                <a:endParaRPr lang="nb-NO"/>
              </a:p>
            </p:txBody>
          </p:sp>
          <p:sp>
            <p:nvSpPr>
              <p:cNvPr id="132" name="Freeform 131">
                <a:extLst>
                  <a:ext uri="{FF2B5EF4-FFF2-40B4-BE49-F238E27FC236}">
                    <a16:creationId xmlns:a16="http://schemas.microsoft.com/office/drawing/2014/main" id="{5EEA0E2B-D04B-97B1-D37E-2B9B36F65BF2}"/>
                  </a:ext>
                </a:extLst>
              </p:cNvPr>
              <p:cNvSpPr/>
              <p:nvPr/>
            </p:nvSpPr>
            <p:spPr>
              <a:xfrm>
                <a:off x="4296147" y="1593381"/>
                <a:ext cx="58773" cy="59378"/>
              </a:xfrm>
              <a:custGeom>
                <a:avLst/>
                <a:gdLst>
                  <a:gd name="connsiteX0" fmla="*/ 58712 w 58773"/>
                  <a:gd name="connsiteY0" fmla="*/ 30404 h 59378"/>
                  <a:gd name="connsiteX1" fmla="*/ 58712 w 58773"/>
                  <a:gd name="connsiteY1" fmla="*/ 32642 h 59378"/>
                  <a:gd name="connsiteX2" fmla="*/ 58587 w 58773"/>
                  <a:gd name="connsiteY2" fmla="*/ 34756 h 59378"/>
                  <a:gd name="connsiteX3" fmla="*/ 17788 w 58773"/>
                  <a:gd name="connsiteY3" fmla="*/ 34756 h 59378"/>
                  <a:gd name="connsiteX4" fmla="*/ 19218 w 58773"/>
                  <a:gd name="connsiteY4" fmla="*/ 38984 h 59378"/>
                  <a:gd name="connsiteX5" fmla="*/ 22266 w 58773"/>
                  <a:gd name="connsiteY5" fmla="*/ 42280 h 59378"/>
                  <a:gd name="connsiteX6" fmla="*/ 26433 w 58773"/>
                  <a:gd name="connsiteY6" fmla="*/ 44456 h 59378"/>
                  <a:gd name="connsiteX7" fmla="*/ 31222 w 58773"/>
                  <a:gd name="connsiteY7" fmla="*/ 45264 h 59378"/>
                  <a:gd name="connsiteX8" fmla="*/ 38685 w 58773"/>
                  <a:gd name="connsiteY8" fmla="*/ 43648 h 59378"/>
                  <a:gd name="connsiteX9" fmla="*/ 43661 w 58773"/>
                  <a:gd name="connsiteY9" fmla="*/ 39419 h 59378"/>
                  <a:gd name="connsiteX10" fmla="*/ 56535 w 58773"/>
                  <a:gd name="connsiteY10" fmla="*/ 47502 h 59378"/>
                  <a:gd name="connsiteX11" fmla="*/ 46086 w 58773"/>
                  <a:gd name="connsiteY11" fmla="*/ 56269 h 59378"/>
                  <a:gd name="connsiteX12" fmla="*/ 30973 w 58773"/>
                  <a:gd name="connsiteY12" fmla="*/ 59378 h 59378"/>
                  <a:gd name="connsiteX13" fmla="*/ 18969 w 58773"/>
                  <a:gd name="connsiteY13" fmla="*/ 57388 h 59378"/>
                  <a:gd name="connsiteX14" fmla="*/ 9080 w 58773"/>
                  <a:gd name="connsiteY14" fmla="*/ 51668 h 59378"/>
                  <a:gd name="connsiteX15" fmla="*/ 2426 w 58773"/>
                  <a:gd name="connsiteY15" fmla="*/ 42404 h 59378"/>
                  <a:gd name="connsiteX16" fmla="*/ 0 w 58773"/>
                  <a:gd name="connsiteY16" fmla="*/ 29845 h 59378"/>
                  <a:gd name="connsiteX17" fmla="*/ 2363 w 58773"/>
                  <a:gd name="connsiteY17" fmla="*/ 17471 h 59378"/>
                  <a:gd name="connsiteX18" fmla="*/ 8832 w 58773"/>
                  <a:gd name="connsiteY18" fmla="*/ 8083 h 59378"/>
                  <a:gd name="connsiteX19" fmla="*/ 18410 w 58773"/>
                  <a:gd name="connsiteY19" fmla="*/ 2114 h 59378"/>
                  <a:gd name="connsiteX20" fmla="*/ 30413 w 58773"/>
                  <a:gd name="connsiteY20" fmla="*/ 0 h 59378"/>
                  <a:gd name="connsiteX21" fmla="*/ 41857 w 58773"/>
                  <a:gd name="connsiteY21" fmla="*/ 2052 h 59378"/>
                  <a:gd name="connsiteX22" fmla="*/ 50813 w 58773"/>
                  <a:gd name="connsiteY22" fmla="*/ 8021 h 59378"/>
                  <a:gd name="connsiteX23" fmla="*/ 56659 w 58773"/>
                  <a:gd name="connsiteY23" fmla="*/ 17534 h 59378"/>
                  <a:gd name="connsiteX24" fmla="*/ 58774 w 58773"/>
                  <a:gd name="connsiteY24" fmla="*/ 30280 h 59378"/>
                  <a:gd name="connsiteX25" fmla="*/ 41670 w 58773"/>
                  <a:gd name="connsiteY25" fmla="*/ 23316 h 59378"/>
                  <a:gd name="connsiteX26" fmla="*/ 38872 w 58773"/>
                  <a:gd name="connsiteY26" fmla="*/ 15793 h 59378"/>
                  <a:gd name="connsiteX27" fmla="*/ 30538 w 58773"/>
                  <a:gd name="connsiteY27" fmla="*/ 12684 h 59378"/>
                  <a:gd name="connsiteX28" fmla="*/ 25562 w 58773"/>
                  <a:gd name="connsiteY28" fmla="*/ 13554 h 59378"/>
                  <a:gd name="connsiteX29" fmla="*/ 21582 w 58773"/>
                  <a:gd name="connsiteY29" fmla="*/ 15855 h 59378"/>
                  <a:gd name="connsiteX30" fmla="*/ 18845 w 58773"/>
                  <a:gd name="connsiteY30" fmla="*/ 19275 h 59378"/>
                  <a:gd name="connsiteX31" fmla="*/ 17726 w 58773"/>
                  <a:gd name="connsiteY31" fmla="*/ 23378 h 59378"/>
                  <a:gd name="connsiteX32" fmla="*/ 41608 w 58773"/>
                  <a:gd name="connsiteY32" fmla="*/ 23378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773" h="59378">
                    <a:moveTo>
                      <a:pt x="58712" y="30404"/>
                    </a:moveTo>
                    <a:lnTo>
                      <a:pt x="58712" y="32642"/>
                    </a:lnTo>
                    <a:cubicBezTo>
                      <a:pt x="58712" y="33389"/>
                      <a:pt x="58712" y="34072"/>
                      <a:pt x="58587" y="34756"/>
                    </a:cubicBezTo>
                    <a:lnTo>
                      <a:pt x="17788" y="34756"/>
                    </a:lnTo>
                    <a:cubicBezTo>
                      <a:pt x="17912" y="36311"/>
                      <a:pt x="18410" y="37741"/>
                      <a:pt x="19218" y="38984"/>
                    </a:cubicBezTo>
                    <a:cubicBezTo>
                      <a:pt x="20027" y="40228"/>
                      <a:pt x="21022" y="41347"/>
                      <a:pt x="22266" y="42280"/>
                    </a:cubicBezTo>
                    <a:cubicBezTo>
                      <a:pt x="23510" y="43212"/>
                      <a:pt x="24878" y="43958"/>
                      <a:pt x="26433" y="44456"/>
                    </a:cubicBezTo>
                    <a:cubicBezTo>
                      <a:pt x="27988" y="44953"/>
                      <a:pt x="29605" y="45264"/>
                      <a:pt x="31222" y="45264"/>
                    </a:cubicBezTo>
                    <a:cubicBezTo>
                      <a:pt x="34145" y="45264"/>
                      <a:pt x="36633" y="44704"/>
                      <a:pt x="38685" y="43648"/>
                    </a:cubicBezTo>
                    <a:cubicBezTo>
                      <a:pt x="40738" y="42591"/>
                      <a:pt x="42355" y="41161"/>
                      <a:pt x="43661" y="39419"/>
                    </a:cubicBezTo>
                    <a:lnTo>
                      <a:pt x="56535" y="47502"/>
                    </a:lnTo>
                    <a:cubicBezTo>
                      <a:pt x="53923" y="51295"/>
                      <a:pt x="50440" y="54217"/>
                      <a:pt x="46086" y="56269"/>
                    </a:cubicBezTo>
                    <a:cubicBezTo>
                      <a:pt x="41733" y="58321"/>
                      <a:pt x="36695" y="59378"/>
                      <a:pt x="30973" y="59378"/>
                    </a:cubicBezTo>
                    <a:cubicBezTo>
                      <a:pt x="26744" y="59378"/>
                      <a:pt x="22763" y="58694"/>
                      <a:pt x="18969" y="57388"/>
                    </a:cubicBezTo>
                    <a:cubicBezTo>
                      <a:pt x="15176" y="56083"/>
                      <a:pt x="11879" y="54155"/>
                      <a:pt x="9080" y="51668"/>
                    </a:cubicBezTo>
                    <a:cubicBezTo>
                      <a:pt x="6282" y="49181"/>
                      <a:pt x="4043" y="46072"/>
                      <a:pt x="2426" y="42404"/>
                    </a:cubicBezTo>
                    <a:cubicBezTo>
                      <a:pt x="809" y="38736"/>
                      <a:pt x="0" y="34570"/>
                      <a:pt x="0" y="29845"/>
                    </a:cubicBezTo>
                    <a:cubicBezTo>
                      <a:pt x="0" y="25119"/>
                      <a:pt x="809" y="21140"/>
                      <a:pt x="2363" y="17471"/>
                    </a:cubicBezTo>
                    <a:cubicBezTo>
                      <a:pt x="3918" y="13803"/>
                      <a:pt x="6095" y="10632"/>
                      <a:pt x="8832" y="8083"/>
                    </a:cubicBezTo>
                    <a:cubicBezTo>
                      <a:pt x="11568" y="5534"/>
                      <a:pt x="14740" y="3482"/>
                      <a:pt x="18410" y="2114"/>
                    </a:cubicBezTo>
                    <a:cubicBezTo>
                      <a:pt x="22079" y="746"/>
                      <a:pt x="26122" y="0"/>
                      <a:pt x="30413" y="0"/>
                    </a:cubicBezTo>
                    <a:cubicBezTo>
                      <a:pt x="34705" y="0"/>
                      <a:pt x="38374" y="684"/>
                      <a:pt x="41857" y="2052"/>
                    </a:cubicBezTo>
                    <a:cubicBezTo>
                      <a:pt x="45340" y="3420"/>
                      <a:pt x="48325" y="5409"/>
                      <a:pt x="50813" y="8021"/>
                    </a:cubicBezTo>
                    <a:cubicBezTo>
                      <a:pt x="53301" y="10632"/>
                      <a:pt x="55229" y="13803"/>
                      <a:pt x="56659" y="17534"/>
                    </a:cubicBezTo>
                    <a:cubicBezTo>
                      <a:pt x="58028" y="21264"/>
                      <a:pt x="58774" y="25492"/>
                      <a:pt x="58774" y="30280"/>
                    </a:cubicBezTo>
                    <a:close/>
                    <a:moveTo>
                      <a:pt x="41670" y="23316"/>
                    </a:moveTo>
                    <a:cubicBezTo>
                      <a:pt x="41670" y="20394"/>
                      <a:pt x="40738" y="17907"/>
                      <a:pt x="38872" y="15793"/>
                    </a:cubicBezTo>
                    <a:cubicBezTo>
                      <a:pt x="37006" y="13741"/>
                      <a:pt x="34269" y="12684"/>
                      <a:pt x="30538" y="12684"/>
                    </a:cubicBezTo>
                    <a:cubicBezTo>
                      <a:pt x="28734" y="12684"/>
                      <a:pt x="27055" y="12933"/>
                      <a:pt x="25562" y="13554"/>
                    </a:cubicBezTo>
                    <a:cubicBezTo>
                      <a:pt x="24069" y="14114"/>
                      <a:pt x="22763" y="14860"/>
                      <a:pt x="21582" y="15855"/>
                    </a:cubicBezTo>
                    <a:cubicBezTo>
                      <a:pt x="20462" y="16850"/>
                      <a:pt x="19529" y="17969"/>
                      <a:pt x="18845" y="19275"/>
                    </a:cubicBezTo>
                    <a:cubicBezTo>
                      <a:pt x="18161" y="20580"/>
                      <a:pt x="17788" y="21948"/>
                      <a:pt x="17726" y="23378"/>
                    </a:cubicBezTo>
                    <a:lnTo>
                      <a:pt x="41608" y="23378"/>
                    </a:lnTo>
                    <a:close/>
                  </a:path>
                </a:pathLst>
              </a:custGeom>
              <a:solidFill>
                <a:srgbClr val="615046"/>
              </a:solidFill>
              <a:ln w="6214" cap="flat">
                <a:noFill/>
                <a:prstDash val="solid"/>
                <a:miter/>
              </a:ln>
            </p:spPr>
            <p:txBody>
              <a:bodyPr rtlCol="0" anchor="ctr"/>
              <a:lstStyle/>
              <a:p>
                <a:endParaRPr lang="nb-NO"/>
              </a:p>
            </p:txBody>
          </p:sp>
          <p:sp>
            <p:nvSpPr>
              <p:cNvPr id="133" name="Freeform 132">
                <a:extLst>
                  <a:ext uri="{FF2B5EF4-FFF2-40B4-BE49-F238E27FC236}">
                    <a16:creationId xmlns:a16="http://schemas.microsoft.com/office/drawing/2014/main" id="{ED6EB4C9-84B1-81B4-50F5-7E53966AAC83}"/>
                  </a:ext>
                </a:extLst>
              </p:cNvPr>
              <p:cNvSpPr/>
              <p:nvPr/>
            </p:nvSpPr>
            <p:spPr>
              <a:xfrm>
                <a:off x="4366676" y="1566334"/>
                <a:ext cx="18907" cy="84621"/>
              </a:xfrm>
              <a:custGeom>
                <a:avLst/>
                <a:gdLst>
                  <a:gd name="connsiteX0" fmla="*/ 0 w 18907"/>
                  <a:gd name="connsiteY0" fmla="*/ 84621 h 84621"/>
                  <a:gd name="connsiteX1" fmla="*/ 0 w 18907"/>
                  <a:gd name="connsiteY1" fmla="*/ 0 h 84621"/>
                  <a:gd name="connsiteX2" fmla="*/ 18907 w 18907"/>
                  <a:gd name="connsiteY2" fmla="*/ 0 h 84621"/>
                  <a:gd name="connsiteX3" fmla="*/ 18907 w 18907"/>
                  <a:gd name="connsiteY3" fmla="*/ 84621 h 84621"/>
                  <a:gd name="connsiteX4" fmla="*/ 0 w 18907"/>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7" h="84621">
                    <a:moveTo>
                      <a:pt x="0" y="84621"/>
                    </a:moveTo>
                    <a:lnTo>
                      <a:pt x="0" y="0"/>
                    </a:lnTo>
                    <a:lnTo>
                      <a:pt x="18907" y="0"/>
                    </a:lnTo>
                    <a:lnTo>
                      <a:pt x="18907" y="84621"/>
                    </a:lnTo>
                    <a:lnTo>
                      <a:pt x="0" y="84621"/>
                    </a:lnTo>
                    <a:close/>
                  </a:path>
                </a:pathLst>
              </a:custGeom>
              <a:solidFill>
                <a:srgbClr val="615046"/>
              </a:solidFill>
              <a:ln w="6214" cap="flat">
                <a:noFill/>
                <a:prstDash val="solid"/>
                <a:miter/>
              </a:ln>
            </p:spPr>
            <p:txBody>
              <a:bodyPr rtlCol="0" anchor="ctr"/>
              <a:lstStyle/>
              <a:p>
                <a:endParaRPr lang="nb-NO"/>
              </a:p>
            </p:txBody>
          </p:sp>
          <p:sp>
            <p:nvSpPr>
              <p:cNvPr id="134" name="Freeform 133">
                <a:extLst>
                  <a:ext uri="{FF2B5EF4-FFF2-40B4-BE49-F238E27FC236}">
                    <a16:creationId xmlns:a16="http://schemas.microsoft.com/office/drawing/2014/main" id="{BAA7A5DF-0A09-9014-F6B8-BD76EAC233E2}"/>
                  </a:ext>
                </a:extLst>
              </p:cNvPr>
              <p:cNvSpPr/>
              <p:nvPr/>
            </p:nvSpPr>
            <p:spPr>
              <a:xfrm>
                <a:off x="4397213" y="1566334"/>
                <a:ext cx="62505" cy="86175"/>
              </a:xfrm>
              <a:custGeom>
                <a:avLst/>
                <a:gdLst>
                  <a:gd name="connsiteX0" fmla="*/ 45526 w 62505"/>
                  <a:gd name="connsiteY0" fmla="*/ 84621 h 86175"/>
                  <a:gd name="connsiteX1" fmla="*/ 45526 w 62505"/>
                  <a:gd name="connsiteY1" fmla="*/ 77347 h 86175"/>
                  <a:gd name="connsiteX2" fmla="*/ 45278 w 62505"/>
                  <a:gd name="connsiteY2" fmla="*/ 77347 h 86175"/>
                  <a:gd name="connsiteX3" fmla="*/ 37503 w 62505"/>
                  <a:gd name="connsiteY3" fmla="*/ 83875 h 86175"/>
                  <a:gd name="connsiteX4" fmla="*/ 26806 w 62505"/>
                  <a:gd name="connsiteY4" fmla="*/ 86176 h 86175"/>
                  <a:gd name="connsiteX5" fmla="*/ 15487 w 62505"/>
                  <a:gd name="connsiteY5" fmla="*/ 83689 h 86175"/>
                  <a:gd name="connsiteX6" fmla="*/ 7090 w 62505"/>
                  <a:gd name="connsiteY6" fmla="*/ 77160 h 86175"/>
                  <a:gd name="connsiteX7" fmla="*/ 1804 w 62505"/>
                  <a:gd name="connsiteY7" fmla="*/ 67710 h 86175"/>
                  <a:gd name="connsiteX8" fmla="*/ 0 w 62505"/>
                  <a:gd name="connsiteY8" fmla="*/ 56518 h 86175"/>
                  <a:gd name="connsiteX9" fmla="*/ 1866 w 62505"/>
                  <a:gd name="connsiteY9" fmla="*/ 45388 h 86175"/>
                  <a:gd name="connsiteX10" fmla="*/ 7152 w 62505"/>
                  <a:gd name="connsiteY10" fmla="*/ 36062 h 86175"/>
                  <a:gd name="connsiteX11" fmla="*/ 15549 w 62505"/>
                  <a:gd name="connsiteY11" fmla="*/ 29658 h 86175"/>
                  <a:gd name="connsiteX12" fmla="*/ 26557 w 62505"/>
                  <a:gd name="connsiteY12" fmla="*/ 27295 h 86175"/>
                  <a:gd name="connsiteX13" fmla="*/ 37068 w 62505"/>
                  <a:gd name="connsiteY13" fmla="*/ 29658 h 86175"/>
                  <a:gd name="connsiteX14" fmla="*/ 43723 w 62505"/>
                  <a:gd name="connsiteY14" fmla="*/ 34818 h 86175"/>
                  <a:gd name="connsiteX15" fmla="*/ 43972 w 62505"/>
                  <a:gd name="connsiteY15" fmla="*/ 34818 h 86175"/>
                  <a:gd name="connsiteX16" fmla="*/ 43972 w 62505"/>
                  <a:gd name="connsiteY16" fmla="*/ 0 h 86175"/>
                  <a:gd name="connsiteX17" fmla="*/ 62506 w 62505"/>
                  <a:gd name="connsiteY17" fmla="*/ 0 h 86175"/>
                  <a:gd name="connsiteX18" fmla="*/ 62506 w 62505"/>
                  <a:gd name="connsiteY18" fmla="*/ 84621 h 86175"/>
                  <a:gd name="connsiteX19" fmla="*/ 45402 w 62505"/>
                  <a:gd name="connsiteY19" fmla="*/ 84621 h 86175"/>
                  <a:gd name="connsiteX20" fmla="*/ 44842 w 62505"/>
                  <a:gd name="connsiteY20" fmla="*/ 56642 h 86175"/>
                  <a:gd name="connsiteX21" fmla="*/ 43847 w 62505"/>
                  <a:gd name="connsiteY21" fmla="*/ 51357 h 86175"/>
                  <a:gd name="connsiteX22" fmla="*/ 41111 w 62505"/>
                  <a:gd name="connsiteY22" fmla="*/ 46756 h 86175"/>
                  <a:gd name="connsiteX23" fmla="*/ 36881 w 62505"/>
                  <a:gd name="connsiteY23" fmla="*/ 43523 h 86175"/>
                  <a:gd name="connsiteX24" fmla="*/ 31222 w 62505"/>
                  <a:gd name="connsiteY24" fmla="*/ 42280 h 86175"/>
                  <a:gd name="connsiteX25" fmla="*/ 25438 w 62505"/>
                  <a:gd name="connsiteY25" fmla="*/ 43523 h 86175"/>
                  <a:gd name="connsiteX26" fmla="*/ 21271 w 62505"/>
                  <a:gd name="connsiteY26" fmla="*/ 46694 h 86175"/>
                  <a:gd name="connsiteX27" fmla="*/ 18721 w 62505"/>
                  <a:gd name="connsiteY27" fmla="*/ 51233 h 86175"/>
                  <a:gd name="connsiteX28" fmla="*/ 17850 w 62505"/>
                  <a:gd name="connsiteY28" fmla="*/ 56518 h 86175"/>
                  <a:gd name="connsiteX29" fmla="*/ 18721 w 62505"/>
                  <a:gd name="connsiteY29" fmla="*/ 61865 h 86175"/>
                  <a:gd name="connsiteX30" fmla="*/ 21271 w 62505"/>
                  <a:gd name="connsiteY30" fmla="*/ 66528 h 86175"/>
                  <a:gd name="connsiteX31" fmla="*/ 25438 w 62505"/>
                  <a:gd name="connsiteY31" fmla="*/ 69761 h 86175"/>
                  <a:gd name="connsiteX32" fmla="*/ 31222 w 62505"/>
                  <a:gd name="connsiteY32" fmla="*/ 71005 h 86175"/>
                  <a:gd name="connsiteX33" fmla="*/ 36881 w 62505"/>
                  <a:gd name="connsiteY33" fmla="*/ 69761 h 86175"/>
                  <a:gd name="connsiteX34" fmla="*/ 41111 w 62505"/>
                  <a:gd name="connsiteY34" fmla="*/ 66528 h 86175"/>
                  <a:gd name="connsiteX35" fmla="*/ 43847 w 62505"/>
                  <a:gd name="connsiteY35" fmla="*/ 61927 h 86175"/>
                  <a:gd name="connsiteX36" fmla="*/ 44842 w 62505"/>
                  <a:gd name="connsiteY36" fmla="*/ 56642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505" h="86175">
                    <a:moveTo>
                      <a:pt x="45526" y="84621"/>
                    </a:moveTo>
                    <a:lnTo>
                      <a:pt x="45526" y="77347"/>
                    </a:lnTo>
                    <a:lnTo>
                      <a:pt x="45278" y="77347"/>
                    </a:lnTo>
                    <a:cubicBezTo>
                      <a:pt x="43474" y="80207"/>
                      <a:pt x="40862" y="82383"/>
                      <a:pt x="37503" y="83875"/>
                    </a:cubicBezTo>
                    <a:cubicBezTo>
                      <a:pt x="34145" y="85430"/>
                      <a:pt x="30600" y="86176"/>
                      <a:pt x="26806" y="86176"/>
                    </a:cubicBezTo>
                    <a:cubicBezTo>
                      <a:pt x="22577" y="86176"/>
                      <a:pt x="18783" y="85367"/>
                      <a:pt x="15487" y="83689"/>
                    </a:cubicBezTo>
                    <a:cubicBezTo>
                      <a:pt x="12190" y="82010"/>
                      <a:pt x="9329" y="79896"/>
                      <a:pt x="7090" y="77160"/>
                    </a:cubicBezTo>
                    <a:cubicBezTo>
                      <a:pt x="4851" y="74425"/>
                      <a:pt x="3048" y="71254"/>
                      <a:pt x="1804" y="67710"/>
                    </a:cubicBezTo>
                    <a:cubicBezTo>
                      <a:pt x="622" y="64103"/>
                      <a:pt x="0" y="60373"/>
                      <a:pt x="0" y="56518"/>
                    </a:cubicBezTo>
                    <a:cubicBezTo>
                      <a:pt x="0" y="52663"/>
                      <a:pt x="622" y="48932"/>
                      <a:pt x="1866" y="45388"/>
                    </a:cubicBezTo>
                    <a:cubicBezTo>
                      <a:pt x="3110" y="41844"/>
                      <a:pt x="4851" y="38736"/>
                      <a:pt x="7152" y="36062"/>
                    </a:cubicBezTo>
                    <a:cubicBezTo>
                      <a:pt x="9454" y="33389"/>
                      <a:pt x="12252" y="31275"/>
                      <a:pt x="15549" y="29658"/>
                    </a:cubicBezTo>
                    <a:cubicBezTo>
                      <a:pt x="18845" y="28041"/>
                      <a:pt x="22514" y="27295"/>
                      <a:pt x="26557" y="27295"/>
                    </a:cubicBezTo>
                    <a:cubicBezTo>
                      <a:pt x="30600" y="27295"/>
                      <a:pt x="34207" y="28104"/>
                      <a:pt x="37068" y="29658"/>
                    </a:cubicBezTo>
                    <a:cubicBezTo>
                      <a:pt x="39929" y="31212"/>
                      <a:pt x="42168" y="32953"/>
                      <a:pt x="43723" y="34818"/>
                    </a:cubicBezTo>
                    <a:lnTo>
                      <a:pt x="43972" y="34818"/>
                    </a:lnTo>
                    <a:lnTo>
                      <a:pt x="43972" y="0"/>
                    </a:lnTo>
                    <a:lnTo>
                      <a:pt x="62506" y="0"/>
                    </a:lnTo>
                    <a:lnTo>
                      <a:pt x="62506" y="84621"/>
                    </a:lnTo>
                    <a:lnTo>
                      <a:pt x="45402" y="84621"/>
                    </a:lnTo>
                    <a:close/>
                    <a:moveTo>
                      <a:pt x="44842" y="56642"/>
                    </a:moveTo>
                    <a:cubicBezTo>
                      <a:pt x="44842" y="54839"/>
                      <a:pt x="44531" y="53098"/>
                      <a:pt x="43847" y="51357"/>
                    </a:cubicBezTo>
                    <a:cubicBezTo>
                      <a:pt x="43225" y="49616"/>
                      <a:pt x="42292" y="48124"/>
                      <a:pt x="41111" y="46756"/>
                    </a:cubicBezTo>
                    <a:cubicBezTo>
                      <a:pt x="39929" y="45388"/>
                      <a:pt x="38499" y="44331"/>
                      <a:pt x="36881" y="43523"/>
                    </a:cubicBezTo>
                    <a:cubicBezTo>
                      <a:pt x="35202" y="42715"/>
                      <a:pt x="33336" y="42280"/>
                      <a:pt x="31222" y="42280"/>
                    </a:cubicBezTo>
                    <a:cubicBezTo>
                      <a:pt x="29107" y="42280"/>
                      <a:pt x="27117" y="42715"/>
                      <a:pt x="25438" y="43523"/>
                    </a:cubicBezTo>
                    <a:cubicBezTo>
                      <a:pt x="23758" y="44331"/>
                      <a:pt x="22390" y="45388"/>
                      <a:pt x="21271" y="46694"/>
                    </a:cubicBezTo>
                    <a:cubicBezTo>
                      <a:pt x="20151" y="48000"/>
                      <a:pt x="19280" y="49492"/>
                      <a:pt x="18721" y="51233"/>
                    </a:cubicBezTo>
                    <a:cubicBezTo>
                      <a:pt x="18161" y="52974"/>
                      <a:pt x="17850" y="54715"/>
                      <a:pt x="17850" y="56518"/>
                    </a:cubicBezTo>
                    <a:cubicBezTo>
                      <a:pt x="17850" y="58321"/>
                      <a:pt x="18099" y="60062"/>
                      <a:pt x="18721" y="61865"/>
                    </a:cubicBezTo>
                    <a:cubicBezTo>
                      <a:pt x="19280" y="63606"/>
                      <a:pt x="20151" y="65160"/>
                      <a:pt x="21271" y="66528"/>
                    </a:cubicBezTo>
                    <a:cubicBezTo>
                      <a:pt x="22390" y="67896"/>
                      <a:pt x="23821" y="68953"/>
                      <a:pt x="25438" y="69761"/>
                    </a:cubicBezTo>
                    <a:cubicBezTo>
                      <a:pt x="27117" y="70570"/>
                      <a:pt x="28983" y="71005"/>
                      <a:pt x="31222" y="71005"/>
                    </a:cubicBezTo>
                    <a:cubicBezTo>
                      <a:pt x="33461" y="71005"/>
                      <a:pt x="35202" y="70570"/>
                      <a:pt x="36881" y="69761"/>
                    </a:cubicBezTo>
                    <a:cubicBezTo>
                      <a:pt x="38561" y="68953"/>
                      <a:pt x="39929" y="67834"/>
                      <a:pt x="41111" y="66528"/>
                    </a:cubicBezTo>
                    <a:cubicBezTo>
                      <a:pt x="42292" y="65160"/>
                      <a:pt x="43163" y="63668"/>
                      <a:pt x="43847" y="61927"/>
                    </a:cubicBezTo>
                    <a:cubicBezTo>
                      <a:pt x="44469" y="60186"/>
                      <a:pt x="44842" y="58445"/>
                      <a:pt x="44842" y="56642"/>
                    </a:cubicBezTo>
                    <a:close/>
                  </a:path>
                </a:pathLst>
              </a:custGeom>
              <a:solidFill>
                <a:srgbClr val="615046"/>
              </a:solidFill>
              <a:ln w="6214" cap="flat">
                <a:noFill/>
                <a:prstDash val="solid"/>
                <a:miter/>
              </a:ln>
            </p:spPr>
            <p:txBody>
              <a:bodyPr rtlCol="0" anchor="ctr"/>
              <a:lstStyle/>
              <a:p>
                <a:endParaRPr lang="nb-NO"/>
              </a:p>
            </p:txBody>
          </p:sp>
          <p:sp>
            <p:nvSpPr>
              <p:cNvPr id="135" name="Freeform 134">
                <a:extLst>
                  <a:ext uri="{FF2B5EF4-FFF2-40B4-BE49-F238E27FC236}">
                    <a16:creationId xmlns:a16="http://schemas.microsoft.com/office/drawing/2014/main" id="{0B25E14E-965E-7EFC-FA25-BBD9D38924E7}"/>
                  </a:ext>
                </a:extLst>
              </p:cNvPr>
              <p:cNvSpPr/>
              <p:nvPr/>
            </p:nvSpPr>
            <p:spPr>
              <a:xfrm>
                <a:off x="4471661" y="1593381"/>
                <a:ext cx="58773" cy="59378"/>
              </a:xfrm>
              <a:custGeom>
                <a:avLst/>
                <a:gdLst>
                  <a:gd name="connsiteX0" fmla="*/ 58712 w 58773"/>
                  <a:gd name="connsiteY0" fmla="*/ 30404 h 59378"/>
                  <a:gd name="connsiteX1" fmla="*/ 58712 w 58773"/>
                  <a:gd name="connsiteY1" fmla="*/ 32642 h 59378"/>
                  <a:gd name="connsiteX2" fmla="*/ 58587 w 58773"/>
                  <a:gd name="connsiteY2" fmla="*/ 34756 h 59378"/>
                  <a:gd name="connsiteX3" fmla="*/ 17788 w 58773"/>
                  <a:gd name="connsiteY3" fmla="*/ 34756 h 59378"/>
                  <a:gd name="connsiteX4" fmla="*/ 19218 w 58773"/>
                  <a:gd name="connsiteY4" fmla="*/ 38984 h 59378"/>
                  <a:gd name="connsiteX5" fmla="*/ 22266 w 58773"/>
                  <a:gd name="connsiteY5" fmla="*/ 42280 h 59378"/>
                  <a:gd name="connsiteX6" fmla="*/ 26433 w 58773"/>
                  <a:gd name="connsiteY6" fmla="*/ 44456 h 59378"/>
                  <a:gd name="connsiteX7" fmla="*/ 31222 w 58773"/>
                  <a:gd name="connsiteY7" fmla="*/ 45264 h 59378"/>
                  <a:gd name="connsiteX8" fmla="*/ 38685 w 58773"/>
                  <a:gd name="connsiteY8" fmla="*/ 43648 h 59378"/>
                  <a:gd name="connsiteX9" fmla="*/ 43661 w 58773"/>
                  <a:gd name="connsiteY9" fmla="*/ 39419 h 59378"/>
                  <a:gd name="connsiteX10" fmla="*/ 56535 w 58773"/>
                  <a:gd name="connsiteY10" fmla="*/ 47502 h 59378"/>
                  <a:gd name="connsiteX11" fmla="*/ 46086 w 58773"/>
                  <a:gd name="connsiteY11" fmla="*/ 56269 h 59378"/>
                  <a:gd name="connsiteX12" fmla="*/ 30973 w 58773"/>
                  <a:gd name="connsiteY12" fmla="*/ 59378 h 59378"/>
                  <a:gd name="connsiteX13" fmla="*/ 18969 w 58773"/>
                  <a:gd name="connsiteY13" fmla="*/ 57388 h 59378"/>
                  <a:gd name="connsiteX14" fmla="*/ 9080 w 58773"/>
                  <a:gd name="connsiteY14" fmla="*/ 51668 h 59378"/>
                  <a:gd name="connsiteX15" fmla="*/ 2426 w 58773"/>
                  <a:gd name="connsiteY15" fmla="*/ 42404 h 59378"/>
                  <a:gd name="connsiteX16" fmla="*/ 0 w 58773"/>
                  <a:gd name="connsiteY16" fmla="*/ 29845 h 59378"/>
                  <a:gd name="connsiteX17" fmla="*/ 2363 w 58773"/>
                  <a:gd name="connsiteY17" fmla="*/ 17471 h 59378"/>
                  <a:gd name="connsiteX18" fmla="*/ 8832 w 58773"/>
                  <a:gd name="connsiteY18" fmla="*/ 8083 h 59378"/>
                  <a:gd name="connsiteX19" fmla="*/ 18410 w 58773"/>
                  <a:gd name="connsiteY19" fmla="*/ 2114 h 59378"/>
                  <a:gd name="connsiteX20" fmla="*/ 30413 w 58773"/>
                  <a:gd name="connsiteY20" fmla="*/ 0 h 59378"/>
                  <a:gd name="connsiteX21" fmla="*/ 41857 w 58773"/>
                  <a:gd name="connsiteY21" fmla="*/ 2052 h 59378"/>
                  <a:gd name="connsiteX22" fmla="*/ 50813 w 58773"/>
                  <a:gd name="connsiteY22" fmla="*/ 8021 h 59378"/>
                  <a:gd name="connsiteX23" fmla="*/ 56659 w 58773"/>
                  <a:gd name="connsiteY23" fmla="*/ 17534 h 59378"/>
                  <a:gd name="connsiteX24" fmla="*/ 58774 w 58773"/>
                  <a:gd name="connsiteY24" fmla="*/ 30280 h 59378"/>
                  <a:gd name="connsiteX25" fmla="*/ 41608 w 58773"/>
                  <a:gd name="connsiteY25" fmla="*/ 23316 h 59378"/>
                  <a:gd name="connsiteX26" fmla="*/ 38810 w 58773"/>
                  <a:gd name="connsiteY26" fmla="*/ 15793 h 59378"/>
                  <a:gd name="connsiteX27" fmla="*/ 30475 w 58773"/>
                  <a:gd name="connsiteY27" fmla="*/ 12684 h 59378"/>
                  <a:gd name="connsiteX28" fmla="*/ 25500 w 58773"/>
                  <a:gd name="connsiteY28" fmla="*/ 13554 h 59378"/>
                  <a:gd name="connsiteX29" fmla="*/ 21519 w 58773"/>
                  <a:gd name="connsiteY29" fmla="*/ 15855 h 59378"/>
                  <a:gd name="connsiteX30" fmla="*/ 18783 w 58773"/>
                  <a:gd name="connsiteY30" fmla="*/ 19275 h 59378"/>
                  <a:gd name="connsiteX31" fmla="*/ 17663 w 58773"/>
                  <a:gd name="connsiteY31" fmla="*/ 23378 h 59378"/>
                  <a:gd name="connsiteX32" fmla="*/ 41546 w 58773"/>
                  <a:gd name="connsiteY32" fmla="*/ 23378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773" h="59378">
                    <a:moveTo>
                      <a:pt x="58712" y="30404"/>
                    </a:moveTo>
                    <a:lnTo>
                      <a:pt x="58712" y="32642"/>
                    </a:lnTo>
                    <a:cubicBezTo>
                      <a:pt x="58712" y="33389"/>
                      <a:pt x="58712" y="34072"/>
                      <a:pt x="58587" y="34756"/>
                    </a:cubicBezTo>
                    <a:lnTo>
                      <a:pt x="17788" y="34756"/>
                    </a:lnTo>
                    <a:cubicBezTo>
                      <a:pt x="17912" y="36311"/>
                      <a:pt x="18410" y="37741"/>
                      <a:pt x="19218" y="38984"/>
                    </a:cubicBezTo>
                    <a:cubicBezTo>
                      <a:pt x="20027" y="40228"/>
                      <a:pt x="21022" y="41347"/>
                      <a:pt x="22266" y="42280"/>
                    </a:cubicBezTo>
                    <a:cubicBezTo>
                      <a:pt x="23510" y="43212"/>
                      <a:pt x="24878" y="43958"/>
                      <a:pt x="26433" y="44456"/>
                    </a:cubicBezTo>
                    <a:cubicBezTo>
                      <a:pt x="27988" y="44953"/>
                      <a:pt x="29605" y="45264"/>
                      <a:pt x="31222" y="45264"/>
                    </a:cubicBezTo>
                    <a:cubicBezTo>
                      <a:pt x="34145" y="45264"/>
                      <a:pt x="36633" y="44704"/>
                      <a:pt x="38685" y="43648"/>
                    </a:cubicBezTo>
                    <a:cubicBezTo>
                      <a:pt x="40738" y="42591"/>
                      <a:pt x="42355" y="41161"/>
                      <a:pt x="43661" y="39419"/>
                    </a:cubicBezTo>
                    <a:lnTo>
                      <a:pt x="56535" y="47502"/>
                    </a:lnTo>
                    <a:cubicBezTo>
                      <a:pt x="53923" y="51295"/>
                      <a:pt x="50440" y="54217"/>
                      <a:pt x="46086" y="56269"/>
                    </a:cubicBezTo>
                    <a:cubicBezTo>
                      <a:pt x="41733" y="58321"/>
                      <a:pt x="36695" y="59378"/>
                      <a:pt x="30973" y="59378"/>
                    </a:cubicBezTo>
                    <a:cubicBezTo>
                      <a:pt x="26744" y="59378"/>
                      <a:pt x="22763" y="58694"/>
                      <a:pt x="18969" y="57388"/>
                    </a:cubicBezTo>
                    <a:cubicBezTo>
                      <a:pt x="15176" y="56083"/>
                      <a:pt x="11879" y="54155"/>
                      <a:pt x="9080" y="51668"/>
                    </a:cubicBezTo>
                    <a:cubicBezTo>
                      <a:pt x="6282" y="49181"/>
                      <a:pt x="4043" y="46072"/>
                      <a:pt x="2426" y="42404"/>
                    </a:cubicBezTo>
                    <a:cubicBezTo>
                      <a:pt x="809" y="38736"/>
                      <a:pt x="0" y="34570"/>
                      <a:pt x="0" y="29845"/>
                    </a:cubicBezTo>
                    <a:cubicBezTo>
                      <a:pt x="0" y="25119"/>
                      <a:pt x="809" y="21140"/>
                      <a:pt x="2363" y="17471"/>
                    </a:cubicBezTo>
                    <a:cubicBezTo>
                      <a:pt x="3918" y="13803"/>
                      <a:pt x="6095" y="10632"/>
                      <a:pt x="8832" y="8083"/>
                    </a:cubicBezTo>
                    <a:cubicBezTo>
                      <a:pt x="11568" y="5534"/>
                      <a:pt x="14740" y="3482"/>
                      <a:pt x="18410" y="2114"/>
                    </a:cubicBezTo>
                    <a:cubicBezTo>
                      <a:pt x="22079" y="746"/>
                      <a:pt x="26122" y="0"/>
                      <a:pt x="30413" y="0"/>
                    </a:cubicBezTo>
                    <a:cubicBezTo>
                      <a:pt x="34705" y="0"/>
                      <a:pt x="38374" y="684"/>
                      <a:pt x="41857" y="2052"/>
                    </a:cubicBezTo>
                    <a:cubicBezTo>
                      <a:pt x="45340" y="3420"/>
                      <a:pt x="48325" y="5409"/>
                      <a:pt x="50813" y="8021"/>
                    </a:cubicBezTo>
                    <a:cubicBezTo>
                      <a:pt x="53301" y="10632"/>
                      <a:pt x="55229" y="13803"/>
                      <a:pt x="56659" y="17534"/>
                    </a:cubicBezTo>
                    <a:cubicBezTo>
                      <a:pt x="58028" y="21264"/>
                      <a:pt x="58774" y="25492"/>
                      <a:pt x="58774" y="30280"/>
                    </a:cubicBezTo>
                    <a:close/>
                    <a:moveTo>
                      <a:pt x="41608" y="23316"/>
                    </a:moveTo>
                    <a:cubicBezTo>
                      <a:pt x="41608" y="20394"/>
                      <a:pt x="40675" y="17907"/>
                      <a:pt x="38810" y="15793"/>
                    </a:cubicBezTo>
                    <a:cubicBezTo>
                      <a:pt x="36944" y="13741"/>
                      <a:pt x="34207" y="12684"/>
                      <a:pt x="30475" y="12684"/>
                    </a:cubicBezTo>
                    <a:cubicBezTo>
                      <a:pt x="28672" y="12684"/>
                      <a:pt x="26992" y="12933"/>
                      <a:pt x="25500" y="13554"/>
                    </a:cubicBezTo>
                    <a:cubicBezTo>
                      <a:pt x="24007" y="14114"/>
                      <a:pt x="22639" y="14860"/>
                      <a:pt x="21519" y="15855"/>
                    </a:cubicBezTo>
                    <a:cubicBezTo>
                      <a:pt x="20400" y="16850"/>
                      <a:pt x="19467" y="17969"/>
                      <a:pt x="18783" y="19275"/>
                    </a:cubicBezTo>
                    <a:cubicBezTo>
                      <a:pt x="18099" y="20580"/>
                      <a:pt x="17725" y="21948"/>
                      <a:pt x="17663" y="23378"/>
                    </a:cubicBezTo>
                    <a:lnTo>
                      <a:pt x="41546" y="23378"/>
                    </a:lnTo>
                    <a:close/>
                  </a:path>
                </a:pathLst>
              </a:custGeom>
              <a:solidFill>
                <a:srgbClr val="615046"/>
              </a:solidFill>
              <a:ln w="6214" cap="flat">
                <a:noFill/>
                <a:prstDash val="solid"/>
                <a:miter/>
              </a:ln>
            </p:spPr>
            <p:txBody>
              <a:bodyPr rtlCol="0" anchor="ctr"/>
              <a:lstStyle/>
              <a:p>
                <a:endParaRPr lang="nb-NO"/>
              </a:p>
            </p:txBody>
          </p:sp>
        </p:grpSp>
        <p:sp>
          <p:nvSpPr>
            <p:cNvPr id="136" name="Freeform 135">
              <a:extLst>
                <a:ext uri="{FF2B5EF4-FFF2-40B4-BE49-F238E27FC236}">
                  <a16:creationId xmlns:a16="http://schemas.microsoft.com/office/drawing/2014/main" id="{611AD700-C770-8768-BAC4-A3B4190848E9}"/>
                </a:ext>
              </a:extLst>
            </p:cNvPr>
            <p:cNvSpPr/>
            <p:nvPr/>
          </p:nvSpPr>
          <p:spPr>
            <a:xfrm>
              <a:off x="5284421" y="1444034"/>
              <a:ext cx="1674840" cy="463707"/>
            </a:xfrm>
            <a:custGeom>
              <a:avLst/>
              <a:gdLst>
                <a:gd name="connsiteX0" fmla="*/ 1621975 w 1674840"/>
                <a:gd name="connsiteY0" fmla="*/ 0 h 463707"/>
                <a:gd name="connsiteX1" fmla="*/ 1674841 w 1674840"/>
                <a:gd name="connsiteY1" fmla="*/ 52850 h 463707"/>
                <a:gd name="connsiteX2" fmla="*/ 1674841 w 1674840"/>
                <a:gd name="connsiteY2" fmla="*/ 410858 h 463707"/>
                <a:gd name="connsiteX3" fmla="*/ 1621975 w 1674840"/>
                <a:gd name="connsiteY3" fmla="*/ 463708 h 463707"/>
                <a:gd name="connsiteX4" fmla="*/ 52865 w 1674840"/>
                <a:gd name="connsiteY4" fmla="*/ 463708 h 463707"/>
                <a:gd name="connsiteX5" fmla="*/ 0 w 1674840"/>
                <a:gd name="connsiteY5" fmla="*/ 410858 h 463707"/>
                <a:gd name="connsiteX6" fmla="*/ 0 w 1674840"/>
                <a:gd name="connsiteY6" fmla="*/ 52849 h 463707"/>
                <a:gd name="connsiteX7" fmla="*/ 52865 w 1674840"/>
                <a:gd name="connsiteY7" fmla="*/ 0 h 46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4840" h="463707">
                  <a:moveTo>
                    <a:pt x="1621975" y="0"/>
                  </a:moveTo>
                  <a:cubicBezTo>
                    <a:pt x="1651172" y="0"/>
                    <a:pt x="1674841" y="23661"/>
                    <a:pt x="1674841" y="52850"/>
                  </a:cubicBezTo>
                  <a:lnTo>
                    <a:pt x="1674841" y="410858"/>
                  </a:lnTo>
                  <a:cubicBezTo>
                    <a:pt x="1674841" y="440046"/>
                    <a:pt x="1651172" y="463708"/>
                    <a:pt x="1621975" y="463708"/>
                  </a:cubicBezTo>
                  <a:lnTo>
                    <a:pt x="52865" y="463708"/>
                  </a:lnTo>
                  <a:cubicBezTo>
                    <a:pt x="23669" y="463708"/>
                    <a:pt x="0" y="440046"/>
                    <a:pt x="0" y="410858"/>
                  </a:cubicBezTo>
                  <a:lnTo>
                    <a:pt x="0" y="52849"/>
                  </a:lnTo>
                  <a:cubicBezTo>
                    <a:pt x="0" y="23661"/>
                    <a:pt x="23669" y="0"/>
                    <a:pt x="52865" y="0"/>
                  </a:cubicBezTo>
                  <a:close/>
                </a:path>
              </a:pathLst>
            </a:custGeom>
            <a:solidFill>
              <a:srgbClr val="D7D1C8"/>
            </a:solidFill>
            <a:ln w="6214" cap="flat">
              <a:noFill/>
              <a:prstDash val="solid"/>
              <a:miter/>
            </a:ln>
          </p:spPr>
          <p:txBody>
            <a:bodyPr rtlCol="0" anchor="ctr"/>
            <a:lstStyle/>
            <a:p>
              <a:endParaRPr lang="nb-NO"/>
            </a:p>
          </p:txBody>
        </p:sp>
        <p:grpSp>
          <p:nvGrpSpPr>
            <p:cNvPr id="137" name="Graphic 4">
              <a:extLst>
                <a:ext uri="{FF2B5EF4-FFF2-40B4-BE49-F238E27FC236}">
                  <a16:creationId xmlns:a16="http://schemas.microsoft.com/office/drawing/2014/main" id="{853B7318-B3D2-3A18-4675-A9AD1679642F}"/>
                </a:ext>
              </a:extLst>
            </p:cNvPr>
            <p:cNvGrpSpPr/>
            <p:nvPr/>
          </p:nvGrpSpPr>
          <p:grpSpPr>
            <a:xfrm>
              <a:off x="5594648" y="1566334"/>
              <a:ext cx="1032867" cy="245719"/>
              <a:chOff x="5594648" y="1566334"/>
              <a:chExt cx="1032867" cy="245719"/>
            </a:xfrm>
            <a:solidFill>
              <a:srgbClr val="615046"/>
            </a:solidFill>
          </p:grpSpPr>
          <p:sp>
            <p:nvSpPr>
              <p:cNvPr id="138" name="Freeform 137">
                <a:extLst>
                  <a:ext uri="{FF2B5EF4-FFF2-40B4-BE49-F238E27FC236}">
                    <a16:creationId xmlns:a16="http://schemas.microsoft.com/office/drawing/2014/main" id="{4F25AFC8-2768-909F-AA60-569BDAF9FE65}"/>
                  </a:ext>
                </a:extLst>
              </p:cNvPr>
              <p:cNvSpPr/>
              <p:nvPr/>
            </p:nvSpPr>
            <p:spPr>
              <a:xfrm>
                <a:off x="5594648" y="1569692"/>
                <a:ext cx="61199" cy="83253"/>
              </a:xfrm>
              <a:custGeom>
                <a:avLst/>
                <a:gdLst>
                  <a:gd name="connsiteX0" fmla="*/ 48885 w 61199"/>
                  <a:gd name="connsiteY0" fmla="*/ 22632 h 83253"/>
                  <a:gd name="connsiteX1" fmla="*/ 42417 w 61199"/>
                  <a:gd name="connsiteY1" fmla="*/ 17658 h 83253"/>
                  <a:gd name="connsiteX2" fmla="*/ 34642 w 61199"/>
                  <a:gd name="connsiteY2" fmla="*/ 15793 h 83253"/>
                  <a:gd name="connsiteX3" fmla="*/ 30724 w 61199"/>
                  <a:gd name="connsiteY3" fmla="*/ 16104 h 83253"/>
                  <a:gd name="connsiteX4" fmla="*/ 27179 w 61199"/>
                  <a:gd name="connsiteY4" fmla="*/ 17409 h 83253"/>
                  <a:gd name="connsiteX5" fmla="*/ 24505 w 61199"/>
                  <a:gd name="connsiteY5" fmla="*/ 19896 h 83253"/>
                  <a:gd name="connsiteX6" fmla="*/ 23447 w 61199"/>
                  <a:gd name="connsiteY6" fmla="*/ 23751 h 83253"/>
                  <a:gd name="connsiteX7" fmla="*/ 24318 w 61199"/>
                  <a:gd name="connsiteY7" fmla="*/ 27109 h 83253"/>
                  <a:gd name="connsiteX8" fmla="*/ 26806 w 61199"/>
                  <a:gd name="connsiteY8" fmla="*/ 29471 h 83253"/>
                  <a:gd name="connsiteX9" fmla="*/ 30724 w 61199"/>
                  <a:gd name="connsiteY9" fmla="*/ 31337 h 83253"/>
                  <a:gd name="connsiteX10" fmla="*/ 35824 w 61199"/>
                  <a:gd name="connsiteY10" fmla="*/ 33078 h 83253"/>
                  <a:gd name="connsiteX11" fmla="*/ 44283 w 61199"/>
                  <a:gd name="connsiteY11" fmla="*/ 36062 h 83253"/>
                  <a:gd name="connsiteX12" fmla="*/ 52306 w 61199"/>
                  <a:gd name="connsiteY12" fmla="*/ 40352 h 83253"/>
                  <a:gd name="connsiteX13" fmla="*/ 58276 w 61199"/>
                  <a:gd name="connsiteY13" fmla="*/ 47005 h 83253"/>
                  <a:gd name="connsiteX14" fmla="*/ 60640 w 61199"/>
                  <a:gd name="connsiteY14" fmla="*/ 56891 h 83253"/>
                  <a:gd name="connsiteX15" fmla="*/ 58090 w 61199"/>
                  <a:gd name="connsiteY15" fmla="*/ 68704 h 83253"/>
                  <a:gd name="connsiteX16" fmla="*/ 51248 w 61199"/>
                  <a:gd name="connsiteY16" fmla="*/ 76911 h 83253"/>
                  <a:gd name="connsiteX17" fmla="*/ 41421 w 61199"/>
                  <a:gd name="connsiteY17" fmla="*/ 81699 h 83253"/>
                  <a:gd name="connsiteX18" fmla="*/ 29978 w 61199"/>
                  <a:gd name="connsiteY18" fmla="*/ 83254 h 83253"/>
                  <a:gd name="connsiteX19" fmla="*/ 13372 w 61199"/>
                  <a:gd name="connsiteY19" fmla="*/ 80269 h 83253"/>
                  <a:gd name="connsiteX20" fmla="*/ 0 w 61199"/>
                  <a:gd name="connsiteY20" fmla="*/ 71813 h 83253"/>
                  <a:gd name="connsiteX21" fmla="*/ 12688 w 61199"/>
                  <a:gd name="connsiteY21" fmla="*/ 59067 h 83253"/>
                  <a:gd name="connsiteX22" fmla="*/ 20462 w 61199"/>
                  <a:gd name="connsiteY22" fmla="*/ 65036 h 83253"/>
                  <a:gd name="connsiteX23" fmla="*/ 30040 w 61199"/>
                  <a:gd name="connsiteY23" fmla="*/ 67461 h 83253"/>
                  <a:gd name="connsiteX24" fmla="*/ 34207 w 61199"/>
                  <a:gd name="connsiteY24" fmla="*/ 67026 h 83253"/>
                  <a:gd name="connsiteX25" fmla="*/ 37752 w 61199"/>
                  <a:gd name="connsiteY25" fmla="*/ 65596 h 83253"/>
                  <a:gd name="connsiteX26" fmla="*/ 40178 w 61199"/>
                  <a:gd name="connsiteY26" fmla="*/ 62922 h 83253"/>
                  <a:gd name="connsiteX27" fmla="*/ 41048 w 61199"/>
                  <a:gd name="connsiteY27" fmla="*/ 58880 h 83253"/>
                  <a:gd name="connsiteX28" fmla="*/ 39929 w 61199"/>
                  <a:gd name="connsiteY28" fmla="*/ 55088 h 83253"/>
                  <a:gd name="connsiteX29" fmla="*/ 36695 w 61199"/>
                  <a:gd name="connsiteY29" fmla="*/ 52228 h 83253"/>
                  <a:gd name="connsiteX30" fmla="*/ 31470 w 61199"/>
                  <a:gd name="connsiteY30" fmla="*/ 49865 h 83253"/>
                  <a:gd name="connsiteX31" fmla="*/ 24380 w 61199"/>
                  <a:gd name="connsiteY31" fmla="*/ 47564 h 83253"/>
                  <a:gd name="connsiteX32" fmla="*/ 16855 w 61199"/>
                  <a:gd name="connsiteY32" fmla="*/ 44642 h 83253"/>
                  <a:gd name="connsiteX33" fmla="*/ 10324 w 61199"/>
                  <a:gd name="connsiteY33" fmla="*/ 40352 h 83253"/>
                  <a:gd name="connsiteX34" fmla="*/ 5660 w 61199"/>
                  <a:gd name="connsiteY34" fmla="*/ 33948 h 83253"/>
                  <a:gd name="connsiteX35" fmla="*/ 3918 w 61199"/>
                  <a:gd name="connsiteY35" fmla="*/ 24808 h 83253"/>
                  <a:gd name="connsiteX36" fmla="*/ 6655 w 61199"/>
                  <a:gd name="connsiteY36" fmla="*/ 13492 h 83253"/>
                  <a:gd name="connsiteX37" fmla="*/ 13807 w 61199"/>
                  <a:gd name="connsiteY37" fmla="*/ 5782 h 83253"/>
                  <a:gd name="connsiteX38" fmla="*/ 23758 w 61199"/>
                  <a:gd name="connsiteY38" fmla="*/ 1368 h 83253"/>
                  <a:gd name="connsiteX39" fmla="*/ 34953 w 61199"/>
                  <a:gd name="connsiteY39" fmla="*/ 0 h 83253"/>
                  <a:gd name="connsiteX40" fmla="*/ 48823 w 61199"/>
                  <a:gd name="connsiteY40" fmla="*/ 2487 h 83253"/>
                  <a:gd name="connsiteX41" fmla="*/ 61200 w 61199"/>
                  <a:gd name="connsiteY41" fmla="*/ 9762 h 83253"/>
                  <a:gd name="connsiteX42" fmla="*/ 48885 w 61199"/>
                  <a:gd name="connsiteY42" fmla="*/ 22632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1199" h="83253">
                    <a:moveTo>
                      <a:pt x="48885" y="22632"/>
                    </a:moveTo>
                    <a:cubicBezTo>
                      <a:pt x="47206" y="20518"/>
                      <a:pt x="45029" y="18901"/>
                      <a:pt x="42417" y="17658"/>
                    </a:cubicBezTo>
                    <a:cubicBezTo>
                      <a:pt x="39742" y="16414"/>
                      <a:pt x="37130" y="15793"/>
                      <a:pt x="34642" y="15793"/>
                    </a:cubicBezTo>
                    <a:cubicBezTo>
                      <a:pt x="33336" y="15793"/>
                      <a:pt x="32030" y="15917"/>
                      <a:pt x="30724" y="16104"/>
                    </a:cubicBezTo>
                    <a:cubicBezTo>
                      <a:pt x="29418" y="16290"/>
                      <a:pt x="28236" y="16787"/>
                      <a:pt x="27179" y="17409"/>
                    </a:cubicBezTo>
                    <a:cubicBezTo>
                      <a:pt x="26122" y="18031"/>
                      <a:pt x="25251" y="18839"/>
                      <a:pt x="24505" y="19896"/>
                    </a:cubicBezTo>
                    <a:cubicBezTo>
                      <a:pt x="23758" y="20891"/>
                      <a:pt x="23447" y="22197"/>
                      <a:pt x="23447" y="23751"/>
                    </a:cubicBezTo>
                    <a:cubicBezTo>
                      <a:pt x="23447" y="25119"/>
                      <a:pt x="23758" y="26238"/>
                      <a:pt x="24318" y="27109"/>
                    </a:cubicBezTo>
                    <a:cubicBezTo>
                      <a:pt x="24878" y="27979"/>
                      <a:pt x="25686" y="28787"/>
                      <a:pt x="26806" y="29471"/>
                    </a:cubicBezTo>
                    <a:cubicBezTo>
                      <a:pt x="27925" y="30155"/>
                      <a:pt x="29169" y="30777"/>
                      <a:pt x="30724" y="31337"/>
                    </a:cubicBezTo>
                    <a:cubicBezTo>
                      <a:pt x="32217" y="31896"/>
                      <a:pt x="33958" y="32456"/>
                      <a:pt x="35824" y="33078"/>
                    </a:cubicBezTo>
                    <a:cubicBezTo>
                      <a:pt x="38561" y="33948"/>
                      <a:pt x="41359" y="34943"/>
                      <a:pt x="44283" y="36062"/>
                    </a:cubicBezTo>
                    <a:cubicBezTo>
                      <a:pt x="47206" y="37181"/>
                      <a:pt x="49880" y="38611"/>
                      <a:pt x="52306" y="40352"/>
                    </a:cubicBezTo>
                    <a:cubicBezTo>
                      <a:pt x="54731" y="42155"/>
                      <a:pt x="56722" y="44394"/>
                      <a:pt x="58276" y="47005"/>
                    </a:cubicBezTo>
                    <a:cubicBezTo>
                      <a:pt x="59831" y="49679"/>
                      <a:pt x="60640" y="52974"/>
                      <a:pt x="60640" y="56891"/>
                    </a:cubicBezTo>
                    <a:cubicBezTo>
                      <a:pt x="60640" y="61430"/>
                      <a:pt x="59769" y="65409"/>
                      <a:pt x="58090" y="68704"/>
                    </a:cubicBezTo>
                    <a:cubicBezTo>
                      <a:pt x="56410" y="72000"/>
                      <a:pt x="54109" y="74797"/>
                      <a:pt x="51248" y="76911"/>
                    </a:cubicBezTo>
                    <a:cubicBezTo>
                      <a:pt x="48387" y="79026"/>
                      <a:pt x="45091" y="80704"/>
                      <a:pt x="41421" y="81699"/>
                    </a:cubicBezTo>
                    <a:cubicBezTo>
                      <a:pt x="37752" y="82694"/>
                      <a:pt x="33896" y="83254"/>
                      <a:pt x="29978" y="83254"/>
                    </a:cubicBezTo>
                    <a:cubicBezTo>
                      <a:pt x="24256" y="83254"/>
                      <a:pt x="18720" y="82259"/>
                      <a:pt x="13372" y="80269"/>
                    </a:cubicBezTo>
                    <a:cubicBezTo>
                      <a:pt x="8023" y="78279"/>
                      <a:pt x="3545" y="75482"/>
                      <a:pt x="0" y="71813"/>
                    </a:cubicBezTo>
                    <a:lnTo>
                      <a:pt x="12688" y="59067"/>
                    </a:lnTo>
                    <a:cubicBezTo>
                      <a:pt x="14616" y="61430"/>
                      <a:pt x="17228" y="63482"/>
                      <a:pt x="20462" y="65036"/>
                    </a:cubicBezTo>
                    <a:cubicBezTo>
                      <a:pt x="23634" y="66652"/>
                      <a:pt x="26868" y="67461"/>
                      <a:pt x="30040" y="67461"/>
                    </a:cubicBezTo>
                    <a:cubicBezTo>
                      <a:pt x="31470" y="67461"/>
                      <a:pt x="32901" y="67336"/>
                      <a:pt x="34207" y="67026"/>
                    </a:cubicBezTo>
                    <a:cubicBezTo>
                      <a:pt x="35513" y="66715"/>
                      <a:pt x="36757" y="66217"/>
                      <a:pt x="37752" y="65596"/>
                    </a:cubicBezTo>
                    <a:cubicBezTo>
                      <a:pt x="38747" y="64912"/>
                      <a:pt x="39556" y="64041"/>
                      <a:pt x="40178" y="62922"/>
                    </a:cubicBezTo>
                    <a:cubicBezTo>
                      <a:pt x="40800" y="61803"/>
                      <a:pt x="41048" y="60435"/>
                      <a:pt x="41048" y="58880"/>
                    </a:cubicBezTo>
                    <a:cubicBezTo>
                      <a:pt x="41048" y="57326"/>
                      <a:pt x="40675" y="56145"/>
                      <a:pt x="39929" y="55088"/>
                    </a:cubicBezTo>
                    <a:cubicBezTo>
                      <a:pt x="39183" y="54031"/>
                      <a:pt x="38125" y="53098"/>
                      <a:pt x="36695" y="52228"/>
                    </a:cubicBezTo>
                    <a:cubicBezTo>
                      <a:pt x="35327" y="51357"/>
                      <a:pt x="33585" y="50611"/>
                      <a:pt x="31470" y="49865"/>
                    </a:cubicBezTo>
                    <a:cubicBezTo>
                      <a:pt x="29418" y="49181"/>
                      <a:pt x="27055" y="48373"/>
                      <a:pt x="24380" y="47564"/>
                    </a:cubicBezTo>
                    <a:cubicBezTo>
                      <a:pt x="21830" y="46756"/>
                      <a:pt x="19280" y="45761"/>
                      <a:pt x="16855" y="44642"/>
                    </a:cubicBezTo>
                    <a:cubicBezTo>
                      <a:pt x="14429" y="43523"/>
                      <a:pt x="12190" y="42093"/>
                      <a:pt x="10324" y="40352"/>
                    </a:cubicBezTo>
                    <a:cubicBezTo>
                      <a:pt x="8396" y="38611"/>
                      <a:pt x="6841" y="36497"/>
                      <a:pt x="5660" y="33948"/>
                    </a:cubicBezTo>
                    <a:cubicBezTo>
                      <a:pt x="4478" y="31461"/>
                      <a:pt x="3918" y="28414"/>
                      <a:pt x="3918" y="24808"/>
                    </a:cubicBezTo>
                    <a:cubicBezTo>
                      <a:pt x="3918" y="20394"/>
                      <a:pt x="4851" y="16663"/>
                      <a:pt x="6655" y="13492"/>
                    </a:cubicBezTo>
                    <a:cubicBezTo>
                      <a:pt x="8458" y="10383"/>
                      <a:pt x="10822" y="7772"/>
                      <a:pt x="13807" y="5782"/>
                    </a:cubicBezTo>
                    <a:cubicBezTo>
                      <a:pt x="16730" y="3793"/>
                      <a:pt x="20089" y="2300"/>
                      <a:pt x="23758" y="1368"/>
                    </a:cubicBezTo>
                    <a:cubicBezTo>
                      <a:pt x="27428" y="435"/>
                      <a:pt x="31159" y="0"/>
                      <a:pt x="34953" y="0"/>
                    </a:cubicBezTo>
                    <a:cubicBezTo>
                      <a:pt x="39493" y="0"/>
                      <a:pt x="44096" y="808"/>
                      <a:pt x="48823" y="2487"/>
                    </a:cubicBezTo>
                    <a:cubicBezTo>
                      <a:pt x="53550" y="4104"/>
                      <a:pt x="57654" y="6528"/>
                      <a:pt x="61200" y="9762"/>
                    </a:cubicBezTo>
                    <a:lnTo>
                      <a:pt x="48885" y="22632"/>
                    </a:lnTo>
                    <a:close/>
                  </a:path>
                </a:pathLst>
              </a:custGeom>
              <a:solidFill>
                <a:srgbClr val="615046"/>
              </a:solidFill>
              <a:ln w="6214" cap="flat">
                <a:noFill/>
                <a:prstDash val="solid"/>
                <a:miter/>
              </a:ln>
            </p:spPr>
            <p:txBody>
              <a:bodyPr rtlCol="0" anchor="ctr"/>
              <a:lstStyle/>
              <a:p>
                <a:endParaRPr lang="nb-NO"/>
              </a:p>
            </p:txBody>
          </p:sp>
          <p:sp>
            <p:nvSpPr>
              <p:cNvPr id="139" name="Freeform 138">
                <a:extLst>
                  <a:ext uri="{FF2B5EF4-FFF2-40B4-BE49-F238E27FC236}">
                    <a16:creationId xmlns:a16="http://schemas.microsoft.com/office/drawing/2014/main" id="{228F4C37-1601-001F-B13A-0E78356B643B}"/>
                  </a:ext>
                </a:extLst>
              </p:cNvPr>
              <p:cNvSpPr/>
              <p:nvPr/>
            </p:nvSpPr>
            <p:spPr>
              <a:xfrm>
                <a:off x="5658397" y="1595308"/>
                <a:ext cx="64309" cy="82569"/>
              </a:xfrm>
              <a:custGeom>
                <a:avLst/>
                <a:gdLst>
                  <a:gd name="connsiteX0" fmla="*/ 39058 w 64309"/>
                  <a:gd name="connsiteY0" fmla="*/ 64041 h 82569"/>
                  <a:gd name="connsiteX1" fmla="*/ 35264 w 64309"/>
                  <a:gd name="connsiteY1" fmla="*/ 71813 h 82569"/>
                  <a:gd name="connsiteX2" fmla="*/ 30289 w 64309"/>
                  <a:gd name="connsiteY2" fmla="*/ 77658 h 82569"/>
                  <a:gd name="connsiteX3" fmla="*/ 23510 w 64309"/>
                  <a:gd name="connsiteY3" fmla="*/ 81326 h 82569"/>
                  <a:gd name="connsiteX4" fmla="*/ 14305 w 64309"/>
                  <a:gd name="connsiteY4" fmla="*/ 82570 h 82569"/>
                  <a:gd name="connsiteX5" fmla="*/ 8956 w 64309"/>
                  <a:gd name="connsiteY5" fmla="*/ 82259 h 82569"/>
                  <a:gd name="connsiteX6" fmla="*/ 4167 w 64309"/>
                  <a:gd name="connsiteY6" fmla="*/ 81388 h 82569"/>
                  <a:gd name="connsiteX7" fmla="*/ 6219 w 64309"/>
                  <a:gd name="connsiteY7" fmla="*/ 65969 h 82569"/>
                  <a:gd name="connsiteX8" fmla="*/ 9205 w 64309"/>
                  <a:gd name="connsiteY8" fmla="*/ 66715 h 82569"/>
                  <a:gd name="connsiteX9" fmla="*/ 12190 w 64309"/>
                  <a:gd name="connsiteY9" fmla="*/ 66964 h 82569"/>
                  <a:gd name="connsiteX10" fmla="*/ 18410 w 64309"/>
                  <a:gd name="connsiteY10" fmla="*/ 64974 h 82569"/>
                  <a:gd name="connsiteX11" fmla="*/ 21706 w 64309"/>
                  <a:gd name="connsiteY11" fmla="*/ 59440 h 82569"/>
                  <a:gd name="connsiteX12" fmla="*/ 23510 w 64309"/>
                  <a:gd name="connsiteY12" fmla="*/ 54839 h 82569"/>
                  <a:gd name="connsiteX13" fmla="*/ 0 w 64309"/>
                  <a:gd name="connsiteY13" fmla="*/ 0 h 82569"/>
                  <a:gd name="connsiteX14" fmla="*/ 20586 w 64309"/>
                  <a:gd name="connsiteY14" fmla="*/ 0 h 82569"/>
                  <a:gd name="connsiteX15" fmla="*/ 33150 w 64309"/>
                  <a:gd name="connsiteY15" fmla="*/ 35813 h 82569"/>
                  <a:gd name="connsiteX16" fmla="*/ 33461 w 64309"/>
                  <a:gd name="connsiteY16" fmla="*/ 35813 h 82569"/>
                  <a:gd name="connsiteX17" fmla="*/ 44656 w 64309"/>
                  <a:gd name="connsiteY17" fmla="*/ 0 h 82569"/>
                  <a:gd name="connsiteX18" fmla="*/ 64309 w 64309"/>
                  <a:gd name="connsiteY18" fmla="*/ 0 h 82569"/>
                  <a:gd name="connsiteX19" fmla="*/ 39120 w 64309"/>
                  <a:gd name="connsiteY19" fmla="*/ 64104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309" h="82569">
                    <a:moveTo>
                      <a:pt x="39058" y="64041"/>
                    </a:moveTo>
                    <a:cubicBezTo>
                      <a:pt x="37939" y="66964"/>
                      <a:pt x="36633" y="69513"/>
                      <a:pt x="35264" y="71813"/>
                    </a:cubicBezTo>
                    <a:cubicBezTo>
                      <a:pt x="33896" y="74114"/>
                      <a:pt x="32217" y="76041"/>
                      <a:pt x="30289" y="77658"/>
                    </a:cubicBezTo>
                    <a:cubicBezTo>
                      <a:pt x="28361" y="79274"/>
                      <a:pt x="26122" y="80456"/>
                      <a:pt x="23510" y="81326"/>
                    </a:cubicBezTo>
                    <a:cubicBezTo>
                      <a:pt x="20897" y="82134"/>
                      <a:pt x="17850" y="82570"/>
                      <a:pt x="14305" y="82570"/>
                    </a:cubicBezTo>
                    <a:cubicBezTo>
                      <a:pt x="12563" y="82570"/>
                      <a:pt x="10760" y="82445"/>
                      <a:pt x="8956" y="82259"/>
                    </a:cubicBezTo>
                    <a:cubicBezTo>
                      <a:pt x="7152" y="82072"/>
                      <a:pt x="5535" y="81761"/>
                      <a:pt x="4167" y="81388"/>
                    </a:cubicBezTo>
                    <a:lnTo>
                      <a:pt x="6219" y="65969"/>
                    </a:lnTo>
                    <a:cubicBezTo>
                      <a:pt x="7090" y="66280"/>
                      <a:pt x="8147" y="66528"/>
                      <a:pt x="9205" y="66715"/>
                    </a:cubicBezTo>
                    <a:cubicBezTo>
                      <a:pt x="10324" y="66901"/>
                      <a:pt x="11319" y="66964"/>
                      <a:pt x="12190" y="66964"/>
                    </a:cubicBezTo>
                    <a:cubicBezTo>
                      <a:pt x="15051" y="66964"/>
                      <a:pt x="17104" y="66280"/>
                      <a:pt x="18410" y="64974"/>
                    </a:cubicBezTo>
                    <a:cubicBezTo>
                      <a:pt x="19716" y="63668"/>
                      <a:pt x="20773" y="61803"/>
                      <a:pt x="21706" y="59440"/>
                    </a:cubicBezTo>
                    <a:lnTo>
                      <a:pt x="23510" y="54839"/>
                    </a:lnTo>
                    <a:lnTo>
                      <a:pt x="0" y="0"/>
                    </a:lnTo>
                    <a:lnTo>
                      <a:pt x="20586" y="0"/>
                    </a:lnTo>
                    <a:lnTo>
                      <a:pt x="33150" y="35813"/>
                    </a:lnTo>
                    <a:lnTo>
                      <a:pt x="33461" y="35813"/>
                    </a:lnTo>
                    <a:lnTo>
                      <a:pt x="44656" y="0"/>
                    </a:lnTo>
                    <a:lnTo>
                      <a:pt x="64309" y="0"/>
                    </a:lnTo>
                    <a:lnTo>
                      <a:pt x="39120" y="64104"/>
                    </a:lnTo>
                    <a:close/>
                  </a:path>
                </a:pathLst>
              </a:custGeom>
              <a:solidFill>
                <a:srgbClr val="615046"/>
              </a:solidFill>
              <a:ln w="6214" cap="flat">
                <a:noFill/>
                <a:prstDash val="solid"/>
                <a:miter/>
              </a:ln>
            </p:spPr>
            <p:txBody>
              <a:bodyPr rtlCol="0" anchor="ctr"/>
              <a:lstStyle/>
              <a:p>
                <a:endParaRPr lang="nb-NO"/>
              </a:p>
            </p:txBody>
          </p:sp>
          <p:sp>
            <p:nvSpPr>
              <p:cNvPr id="140" name="Freeform 139">
                <a:extLst>
                  <a:ext uri="{FF2B5EF4-FFF2-40B4-BE49-F238E27FC236}">
                    <a16:creationId xmlns:a16="http://schemas.microsoft.com/office/drawing/2014/main" id="{7465CF61-FB44-2E0A-831D-3A43B950FDE3}"/>
                  </a:ext>
                </a:extLst>
              </p:cNvPr>
              <p:cNvSpPr/>
              <p:nvPr/>
            </p:nvSpPr>
            <p:spPr>
              <a:xfrm>
                <a:off x="5723826" y="1593381"/>
                <a:ext cx="49258" cy="59378"/>
              </a:xfrm>
              <a:custGeom>
                <a:avLst/>
                <a:gdLst>
                  <a:gd name="connsiteX0" fmla="*/ 39121 w 49258"/>
                  <a:gd name="connsiteY0" fmla="*/ 18280 h 59378"/>
                  <a:gd name="connsiteX1" fmla="*/ 33834 w 49258"/>
                  <a:gd name="connsiteY1" fmla="*/ 14674 h 59378"/>
                  <a:gd name="connsiteX2" fmla="*/ 27366 w 49258"/>
                  <a:gd name="connsiteY2" fmla="*/ 13243 h 59378"/>
                  <a:gd name="connsiteX3" fmla="*/ 22577 w 49258"/>
                  <a:gd name="connsiteY3" fmla="*/ 14238 h 59378"/>
                  <a:gd name="connsiteX4" fmla="*/ 20400 w 49258"/>
                  <a:gd name="connsiteY4" fmla="*/ 17720 h 59378"/>
                  <a:gd name="connsiteX5" fmla="*/ 22825 w 49258"/>
                  <a:gd name="connsiteY5" fmla="*/ 21078 h 59378"/>
                  <a:gd name="connsiteX6" fmla="*/ 30662 w 49258"/>
                  <a:gd name="connsiteY6" fmla="*/ 23316 h 59378"/>
                  <a:gd name="connsiteX7" fmla="*/ 37068 w 49258"/>
                  <a:gd name="connsiteY7" fmla="*/ 25243 h 59378"/>
                  <a:gd name="connsiteX8" fmla="*/ 42914 w 49258"/>
                  <a:gd name="connsiteY8" fmla="*/ 28477 h 59378"/>
                  <a:gd name="connsiteX9" fmla="*/ 47081 w 49258"/>
                  <a:gd name="connsiteY9" fmla="*/ 33389 h 59378"/>
                  <a:gd name="connsiteX10" fmla="*/ 48636 w 49258"/>
                  <a:gd name="connsiteY10" fmla="*/ 40352 h 59378"/>
                  <a:gd name="connsiteX11" fmla="*/ 46459 w 49258"/>
                  <a:gd name="connsiteY11" fmla="*/ 49243 h 59378"/>
                  <a:gd name="connsiteX12" fmla="*/ 40862 w 49258"/>
                  <a:gd name="connsiteY12" fmla="*/ 55150 h 59378"/>
                  <a:gd name="connsiteX13" fmla="*/ 33088 w 49258"/>
                  <a:gd name="connsiteY13" fmla="*/ 58383 h 59378"/>
                  <a:gd name="connsiteX14" fmla="*/ 24505 w 49258"/>
                  <a:gd name="connsiteY14" fmla="*/ 59378 h 59378"/>
                  <a:gd name="connsiteX15" fmla="*/ 11008 w 49258"/>
                  <a:gd name="connsiteY15" fmla="*/ 57202 h 59378"/>
                  <a:gd name="connsiteX16" fmla="*/ 0 w 49258"/>
                  <a:gd name="connsiteY16" fmla="*/ 50736 h 59378"/>
                  <a:gd name="connsiteX17" fmla="*/ 10386 w 49258"/>
                  <a:gd name="connsiteY17" fmla="*/ 39855 h 59378"/>
                  <a:gd name="connsiteX18" fmla="*/ 16482 w 49258"/>
                  <a:gd name="connsiteY18" fmla="*/ 44331 h 59378"/>
                  <a:gd name="connsiteX19" fmla="*/ 24194 w 49258"/>
                  <a:gd name="connsiteY19" fmla="*/ 46135 h 59378"/>
                  <a:gd name="connsiteX20" fmla="*/ 28672 w 49258"/>
                  <a:gd name="connsiteY20" fmla="*/ 45078 h 59378"/>
                  <a:gd name="connsiteX21" fmla="*/ 30849 w 49258"/>
                  <a:gd name="connsiteY21" fmla="*/ 41347 h 59378"/>
                  <a:gd name="connsiteX22" fmla="*/ 28112 w 49258"/>
                  <a:gd name="connsiteY22" fmla="*/ 37554 h 59378"/>
                  <a:gd name="connsiteX23" fmla="*/ 19654 w 49258"/>
                  <a:gd name="connsiteY23" fmla="*/ 35005 h 59378"/>
                  <a:gd name="connsiteX24" fmla="*/ 13745 w 49258"/>
                  <a:gd name="connsiteY24" fmla="*/ 33202 h 59378"/>
                  <a:gd name="connsiteX25" fmla="*/ 8458 w 49258"/>
                  <a:gd name="connsiteY25" fmla="*/ 30155 h 59378"/>
                  <a:gd name="connsiteX26" fmla="*/ 4665 w 49258"/>
                  <a:gd name="connsiteY26" fmla="*/ 25430 h 59378"/>
                  <a:gd name="connsiteX27" fmla="*/ 3172 w 49258"/>
                  <a:gd name="connsiteY27" fmla="*/ 18715 h 59378"/>
                  <a:gd name="connsiteX28" fmla="*/ 5349 w 49258"/>
                  <a:gd name="connsiteY28" fmla="*/ 10135 h 59378"/>
                  <a:gd name="connsiteX29" fmla="*/ 10884 w 49258"/>
                  <a:gd name="connsiteY29" fmla="*/ 4352 h 59378"/>
                  <a:gd name="connsiteX30" fmla="*/ 18410 w 49258"/>
                  <a:gd name="connsiteY30" fmla="*/ 1057 h 59378"/>
                  <a:gd name="connsiteX31" fmla="*/ 26619 w 49258"/>
                  <a:gd name="connsiteY31" fmla="*/ 0 h 59378"/>
                  <a:gd name="connsiteX32" fmla="*/ 38996 w 49258"/>
                  <a:gd name="connsiteY32" fmla="*/ 1990 h 59378"/>
                  <a:gd name="connsiteX33" fmla="*/ 49258 w 49258"/>
                  <a:gd name="connsiteY33" fmla="*/ 7896 h 59378"/>
                  <a:gd name="connsiteX34" fmla="*/ 39058 w 49258"/>
                  <a:gd name="connsiteY34" fmla="*/ 18280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258" h="59378">
                    <a:moveTo>
                      <a:pt x="39121" y="18280"/>
                    </a:moveTo>
                    <a:cubicBezTo>
                      <a:pt x="37628" y="16850"/>
                      <a:pt x="35824" y="15668"/>
                      <a:pt x="33834" y="14674"/>
                    </a:cubicBezTo>
                    <a:cubicBezTo>
                      <a:pt x="31781" y="13679"/>
                      <a:pt x="29667" y="13243"/>
                      <a:pt x="27366" y="13243"/>
                    </a:cubicBezTo>
                    <a:cubicBezTo>
                      <a:pt x="25624" y="13243"/>
                      <a:pt x="24007" y="13554"/>
                      <a:pt x="22577" y="14238"/>
                    </a:cubicBezTo>
                    <a:cubicBezTo>
                      <a:pt x="21084" y="14922"/>
                      <a:pt x="20400" y="16041"/>
                      <a:pt x="20400" y="17720"/>
                    </a:cubicBezTo>
                    <a:cubicBezTo>
                      <a:pt x="20400" y="19399"/>
                      <a:pt x="21208" y="20394"/>
                      <a:pt x="22825" y="21078"/>
                    </a:cubicBezTo>
                    <a:cubicBezTo>
                      <a:pt x="24442" y="21762"/>
                      <a:pt x="27055" y="22508"/>
                      <a:pt x="30662" y="23316"/>
                    </a:cubicBezTo>
                    <a:cubicBezTo>
                      <a:pt x="32777" y="23751"/>
                      <a:pt x="34891" y="24373"/>
                      <a:pt x="37068" y="25243"/>
                    </a:cubicBezTo>
                    <a:cubicBezTo>
                      <a:pt x="39245" y="26052"/>
                      <a:pt x="41173" y="27171"/>
                      <a:pt x="42914" y="28477"/>
                    </a:cubicBezTo>
                    <a:cubicBezTo>
                      <a:pt x="44656" y="29845"/>
                      <a:pt x="46024" y="31461"/>
                      <a:pt x="47081" y="33389"/>
                    </a:cubicBezTo>
                    <a:cubicBezTo>
                      <a:pt x="48139" y="35316"/>
                      <a:pt x="48636" y="37617"/>
                      <a:pt x="48636" y="40352"/>
                    </a:cubicBezTo>
                    <a:cubicBezTo>
                      <a:pt x="48636" y="43834"/>
                      <a:pt x="47890" y="46818"/>
                      <a:pt x="46459" y="49243"/>
                    </a:cubicBezTo>
                    <a:cubicBezTo>
                      <a:pt x="45029" y="51668"/>
                      <a:pt x="43163" y="53658"/>
                      <a:pt x="40862" y="55150"/>
                    </a:cubicBezTo>
                    <a:cubicBezTo>
                      <a:pt x="38561" y="56642"/>
                      <a:pt x="35949" y="57699"/>
                      <a:pt x="33088" y="58383"/>
                    </a:cubicBezTo>
                    <a:cubicBezTo>
                      <a:pt x="30227" y="59067"/>
                      <a:pt x="27366" y="59378"/>
                      <a:pt x="24505" y="59378"/>
                    </a:cubicBezTo>
                    <a:cubicBezTo>
                      <a:pt x="19902" y="59378"/>
                      <a:pt x="15424" y="58632"/>
                      <a:pt x="11008" y="57202"/>
                    </a:cubicBezTo>
                    <a:cubicBezTo>
                      <a:pt x="6593" y="55772"/>
                      <a:pt x="2923" y="53596"/>
                      <a:pt x="0" y="50736"/>
                    </a:cubicBezTo>
                    <a:lnTo>
                      <a:pt x="10386" y="39855"/>
                    </a:lnTo>
                    <a:cubicBezTo>
                      <a:pt x="12066" y="41658"/>
                      <a:pt x="14056" y="43150"/>
                      <a:pt x="16482" y="44331"/>
                    </a:cubicBezTo>
                    <a:cubicBezTo>
                      <a:pt x="18907" y="45513"/>
                      <a:pt x="21457" y="46135"/>
                      <a:pt x="24194" y="46135"/>
                    </a:cubicBezTo>
                    <a:cubicBezTo>
                      <a:pt x="25686" y="46135"/>
                      <a:pt x="27179" y="45762"/>
                      <a:pt x="28672" y="45078"/>
                    </a:cubicBezTo>
                    <a:cubicBezTo>
                      <a:pt x="30164" y="44394"/>
                      <a:pt x="30849" y="43150"/>
                      <a:pt x="30849" y="41347"/>
                    </a:cubicBezTo>
                    <a:cubicBezTo>
                      <a:pt x="30849" y="39544"/>
                      <a:pt x="29916" y="38363"/>
                      <a:pt x="28112" y="37554"/>
                    </a:cubicBezTo>
                    <a:cubicBezTo>
                      <a:pt x="26308" y="36746"/>
                      <a:pt x="23447" y="35876"/>
                      <a:pt x="19654" y="35005"/>
                    </a:cubicBezTo>
                    <a:cubicBezTo>
                      <a:pt x="17663" y="34570"/>
                      <a:pt x="15735" y="33948"/>
                      <a:pt x="13745" y="33202"/>
                    </a:cubicBezTo>
                    <a:cubicBezTo>
                      <a:pt x="11755" y="32456"/>
                      <a:pt x="10013" y="31461"/>
                      <a:pt x="8458" y="30155"/>
                    </a:cubicBezTo>
                    <a:cubicBezTo>
                      <a:pt x="6904" y="28850"/>
                      <a:pt x="5660" y="27295"/>
                      <a:pt x="4665" y="25430"/>
                    </a:cubicBezTo>
                    <a:cubicBezTo>
                      <a:pt x="3669" y="23565"/>
                      <a:pt x="3172" y="21326"/>
                      <a:pt x="3172" y="18715"/>
                    </a:cubicBezTo>
                    <a:cubicBezTo>
                      <a:pt x="3172" y="15357"/>
                      <a:pt x="3918" y="12497"/>
                      <a:pt x="5349" y="10135"/>
                    </a:cubicBezTo>
                    <a:cubicBezTo>
                      <a:pt x="6779" y="7772"/>
                      <a:pt x="8645" y="5845"/>
                      <a:pt x="10884" y="4352"/>
                    </a:cubicBezTo>
                    <a:cubicBezTo>
                      <a:pt x="13123" y="2860"/>
                      <a:pt x="15673" y="1741"/>
                      <a:pt x="18410" y="1057"/>
                    </a:cubicBezTo>
                    <a:cubicBezTo>
                      <a:pt x="21146" y="373"/>
                      <a:pt x="23883" y="0"/>
                      <a:pt x="26619" y="0"/>
                    </a:cubicBezTo>
                    <a:cubicBezTo>
                      <a:pt x="30849" y="0"/>
                      <a:pt x="34953" y="684"/>
                      <a:pt x="38996" y="1990"/>
                    </a:cubicBezTo>
                    <a:cubicBezTo>
                      <a:pt x="43039" y="3295"/>
                      <a:pt x="46459" y="5285"/>
                      <a:pt x="49258" y="7896"/>
                    </a:cubicBezTo>
                    <a:lnTo>
                      <a:pt x="39058" y="18280"/>
                    </a:lnTo>
                    <a:close/>
                  </a:path>
                </a:pathLst>
              </a:custGeom>
              <a:solidFill>
                <a:srgbClr val="615046"/>
              </a:solidFill>
              <a:ln w="6214" cap="flat">
                <a:noFill/>
                <a:prstDash val="solid"/>
                <a:miter/>
              </a:ln>
            </p:spPr>
            <p:txBody>
              <a:bodyPr rtlCol="0" anchor="ctr"/>
              <a:lstStyle/>
              <a:p>
                <a:endParaRPr lang="nb-NO"/>
              </a:p>
            </p:txBody>
          </p:sp>
          <p:sp>
            <p:nvSpPr>
              <p:cNvPr id="141" name="Freeform 140">
                <a:extLst>
                  <a:ext uri="{FF2B5EF4-FFF2-40B4-BE49-F238E27FC236}">
                    <a16:creationId xmlns:a16="http://schemas.microsoft.com/office/drawing/2014/main" id="{46A4954E-DE86-4BB9-C814-90059F4A066C}"/>
                  </a:ext>
                </a:extLst>
              </p:cNvPr>
              <p:cNvSpPr/>
              <p:nvPr/>
            </p:nvSpPr>
            <p:spPr>
              <a:xfrm>
                <a:off x="5776132" y="1580448"/>
                <a:ext cx="40426" cy="71813"/>
              </a:xfrm>
              <a:custGeom>
                <a:avLst/>
                <a:gdLst>
                  <a:gd name="connsiteX0" fmla="*/ 27179 w 40426"/>
                  <a:gd name="connsiteY0" fmla="*/ 28414 h 71813"/>
                  <a:gd name="connsiteX1" fmla="*/ 27179 w 40426"/>
                  <a:gd name="connsiteY1" fmla="*/ 49741 h 71813"/>
                  <a:gd name="connsiteX2" fmla="*/ 28734 w 40426"/>
                  <a:gd name="connsiteY2" fmla="*/ 55647 h 71813"/>
                  <a:gd name="connsiteX3" fmla="*/ 34207 w 40426"/>
                  <a:gd name="connsiteY3" fmla="*/ 57637 h 71813"/>
                  <a:gd name="connsiteX4" fmla="*/ 37068 w 40426"/>
                  <a:gd name="connsiteY4" fmla="*/ 57388 h 71813"/>
                  <a:gd name="connsiteX5" fmla="*/ 39618 w 40426"/>
                  <a:gd name="connsiteY5" fmla="*/ 56704 h 71813"/>
                  <a:gd name="connsiteX6" fmla="*/ 39867 w 40426"/>
                  <a:gd name="connsiteY6" fmla="*/ 70134 h 71813"/>
                  <a:gd name="connsiteX7" fmla="*/ 35016 w 40426"/>
                  <a:gd name="connsiteY7" fmla="*/ 71316 h 71813"/>
                  <a:gd name="connsiteX8" fmla="*/ 29107 w 40426"/>
                  <a:gd name="connsiteY8" fmla="*/ 71813 h 71813"/>
                  <a:gd name="connsiteX9" fmla="*/ 19591 w 40426"/>
                  <a:gd name="connsiteY9" fmla="*/ 70383 h 71813"/>
                  <a:gd name="connsiteX10" fmla="*/ 13434 w 40426"/>
                  <a:gd name="connsiteY10" fmla="*/ 66342 h 71813"/>
                  <a:gd name="connsiteX11" fmla="*/ 10076 w 40426"/>
                  <a:gd name="connsiteY11" fmla="*/ 60062 h 71813"/>
                  <a:gd name="connsiteX12" fmla="*/ 9080 w 40426"/>
                  <a:gd name="connsiteY12" fmla="*/ 51917 h 71813"/>
                  <a:gd name="connsiteX13" fmla="*/ 9080 w 40426"/>
                  <a:gd name="connsiteY13" fmla="*/ 28352 h 71813"/>
                  <a:gd name="connsiteX14" fmla="*/ 0 w 40426"/>
                  <a:gd name="connsiteY14" fmla="*/ 28352 h 71813"/>
                  <a:gd name="connsiteX15" fmla="*/ 0 w 40426"/>
                  <a:gd name="connsiteY15" fmla="*/ 14673 h 71813"/>
                  <a:gd name="connsiteX16" fmla="*/ 8956 w 40426"/>
                  <a:gd name="connsiteY16" fmla="*/ 14673 h 71813"/>
                  <a:gd name="connsiteX17" fmla="*/ 8956 w 40426"/>
                  <a:gd name="connsiteY17" fmla="*/ 0 h 71813"/>
                  <a:gd name="connsiteX18" fmla="*/ 27179 w 40426"/>
                  <a:gd name="connsiteY18" fmla="*/ 0 h 71813"/>
                  <a:gd name="connsiteX19" fmla="*/ 27179 w 40426"/>
                  <a:gd name="connsiteY19" fmla="*/ 14673 h 71813"/>
                  <a:gd name="connsiteX20" fmla="*/ 40427 w 40426"/>
                  <a:gd name="connsiteY20" fmla="*/ 14673 h 71813"/>
                  <a:gd name="connsiteX21" fmla="*/ 40427 w 40426"/>
                  <a:gd name="connsiteY21" fmla="*/ 28352 h 71813"/>
                  <a:gd name="connsiteX22" fmla="*/ 27179 w 40426"/>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426" h="71813">
                    <a:moveTo>
                      <a:pt x="27179" y="28414"/>
                    </a:moveTo>
                    <a:lnTo>
                      <a:pt x="27179" y="49741"/>
                    </a:lnTo>
                    <a:cubicBezTo>
                      <a:pt x="27179" y="52352"/>
                      <a:pt x="27677" y="54342"/>
                      <a:pt x="28734" y="55647"/>
                    </a:cubicBezTo>
                    <a:cubicBezTo>
                      <a:pt x="29729" y="56953"/>
                      <a:pt x="31595" y="57637"/>
                      <a:pt x="34207" y="57637"/>
                    </a:cubicBezTo>
                    <a:cubicBezTo>
                      <a:pt x="35140" y="57637"/>
                      <a:pt x="36073" y="57575"/>
                      <a:pt x="37068" y="57388"/>
                    </a:cubicBezTo>
                    <a:cubicBezTo>
                      <a:pt x="38063" y="57264"/>
                      <a:pt x="38934" y="57015"/>
                      <a:pt x="39618" y="56704"/>
                    </a:cubicBezTo>
                    <a:lnTo>
                      <a:pt x="39867" y="70134"/>
                    </a:lnTo>
                    <a:cubicBezTo>
                      <a:pt x="38561" y="70570"/>
                      <a:pt x="36944" y="71005"/>
                      <a:pt x="35016" y="71316"/>
                    </a:cubicBezTo>
                    <a:cubicBezTo>
                      <a:pt x="33088" y="71627"/>
                      <a:pt x="31097" y="71813"/>
                      <a:pt x="29107" y="71813"/>
                    </a:cubicBezTo>
                    <a:cubicBezTo>
                      <a:pt x="25313" y="71813"/>
                      <a:pt x="22141" y="71316"/>
                      <a:pt x="19591" y="70383"/>
                    </a:cubicBezTo>
                    <a:cubicBezTo>
                      <a:pt x="17041" y="69450"/>
                      <a:pt x="14989" y="68083"/>
                      <a:pt x="13434" y="66342"/>
                    </a:cubicBezTo>
                    <a:cubicBezTo>
                      <a:pt x="11879" y="64601"/>
                      <a:pt x="10760" y="62487"/>
                      <a:pt x="10076" y="60062"/>
                    </a:cubicBezTo>
                    <a:cubicBezTo>
                      <a:pt x="9391" y="57637"/>
                      <a:pt x="9080" y="54901"/>
                      <a:pt x="9080" y="51917"/>
                    </a:cubicBezTo>
                    <a:lnTo>
                      <a:pt x="9080" y="28352"/>
                    </a:lnTo>
                    <a:lnTo>
                      <a:pt x="0" y="28352"/>
                    </a:lnTo>
                    <a:lnTo>
                      <a:pt x="0" y="14673"/>
                    </a:lnTo>
                    <a:lnTo>
                      <a:pt x="8956" y="14673"/>
                    </a:lnTo>
                    <a:lnTo>
                      <a:pt x="8956" y="0"/>
                    </a:lnTo>
                    <a:lnTo>
                      <a:pt x="27179" y="0"/>
                    </a:lnTo>
                    <a:lnTo>
                      <a:pt x="27179" y="14673"/>
                    </a:lnTo>
                    <a:lnTo>
                      <a:pt x="40427" y="14673"/>
                    </a:lnTo>
                    <a:lnTo>
                      <a:pt x="40427" y="28352"/>
                    </a:lnTo>
                    <a:lnTo>
                      <a:pt x="27179" y="28352"/>
                    </a:lnTo>
                    <a:close/>
                  </a:path>
                </a:pathLst>
              </a:custGeom>
              <a:solidFill>
                <a:srgbClr val="615046"/>
              </a:solidFill>
              <a:ln w="6214" cap="flat">
                <a:noFill/>
                <a:prstDash val="solid"/>
                <a:miter/>
              </a:ln>
            </p:spPr>
            <p:txBody>
              <a:bodyPr rtlCol="0" anchor="ctr"/>
              <a:lstStyle/>
              <a:p>
                <a:endParaRPr lang="nb-NO"/>
              </a:p>
            </p:txBody>
          </p:sp>
          <p:sp>
            <p:nvSpPr>
              <p:cNvPr id="142" name="Freeform 141">
                <a:extLst>
                  <a:ext uri="{FF2B5EF4-FFF2-40B4-BE49-F238E27FC236}">
                    <a16:creationId xmlns:a16="http://schemas.microsoft.com/office/drawing/2014/main" id="{89C01FB7-2BF7-D9AF-8655-11B0EAB15CED}"/>
                  </a:ext>
                </a:extLst>
              </p:cNvPr>
              <p:cNvSpPr/>
              <p:nvPr/>
            </p:nvSpPr>
            <p:spPr>
              <a:xfrm>
                <a:off x="5822405" y="1593381"/>
                <a:ext cx="58836" cy="59378"/>
              </a:xfrm>
              <a:custGeom>
                <a:avLst/>
                <a:gdLst>
                  <a:gd name="connsiteX0" fmla="*/ 58712 w 58836"/>
                  <a:gd name="connsiteY0" fmla="*/ 30404 h 59378"/>
                  <a:gd name="connsiteX1" fmla="*/ 58712 w 58836"/>
                  <a:gd name="connsiteY1" fmla="*/ 32642 h 59378"/>
                  <a:gd name="connsiteX2" fmla="*/ 58587 w 58836"/>
                  <a:gd name="connsiteY2" fmla="*/ 34756 h 59378"/>
                  <a:gd name="connsiteX3" fmla="*/ 17788 w 58836"/>
                  <a:gd name="connsiteY3" fmla="*/ 34756 h 59378"/>
                  <a:gd name="connsiteX4" fmla="*/ 19218 w 58836"/>
                  <a:gd name="connsiteY4" fmla="*/ 38984 h 59378"/>
                  <a:gd name="connsiteX5" fmla="*/ 22266 w 58836"/>
                  <a:gd name="connsiteY5" fmla="*/ 42280 h 59378"/>
                  <a:gd name="connsiteX6" fmla="*/ 26433 w 58836"/>
                  <a:gd name="connsiteY6" fmla="*/ 44456 h 59378"/>
                  <a:gd name="connsiteX7" fmla="*/ 31222 w 58836"/>
                  <a:gd name="connsiteY7" fmla="*/ 45264 h 59378"/>
                  <a:gd name="connsiteX8" fmla="*/ 38685 w 58836"/>
                  <a:gd name="connsiteY8" fmla="*/ 43648 h 59378"/>
                  <a:gd name="connsiteX9" fmla="*/ 43661 w 58836"/>
                  <a:gd name="connsiteY9" fmla="*/ 39419 h 59378"/>
                  <a:gd name="connsiteX10" fmla="*/ 56535 w 58836"/>
                  <a:gd name="connsiteY10" fmla="*/ 47502 h 59378"/>
                  <a:gd name="connsiteX11" fmla="*/ 46086 w 58836"/>
                  <a:gd name="connsiteY11" fmla="*/ 56269 h 59378"/>
                  <a:gd name="connsiteX12" fmla="*/ 30973 w 58836"/>
                  <a:gd name="connsiteY12" fmla="*/ 59378 h 59378"/>
                  <a:gd name="connsiteX13" fmla="*/ 18969 w 58836"/>
                  <a:gd name="connsiteY13" fmla="*/ 57388 h 59378"/>
                  <a:gd name="connsiteX14" fmla="*/ 9080 w 58836"/>
                  <a:gd name="connsiteY14" fmla="*/ 51668 h 59378"/>
                  <a:gd name="connsiteX15" fmla="*/ 2425 w 58836"/>
                  <a:gd name="connsiteY15" fmla="*/ 42404 h 59378"/>
                  <a:gd name="connsiteX16" fmla="*/ 0 w 58836"/>
                  <a:gd name="connsiteY16" fmla="*/ 29845 h 59378"/>
                  <a:gd name="connsiteX17" fmla="*/ 2363 w 58836"/>
                  <a:gd name="connsiteY17" fmla="*/ 17471 h 59378"/>
                  <a:gd name="connsiteX18" fmla="*/ 8832 w 58836"/>
                  <a:gd name="connsiteY18" fmla="*/ 8083 h 59378"/>
                  <a:gd name="connsiteX19" fmla="*/ 18472 w 58836"/>
                  <a:gd name="connsiteY19" fmla="*/ 2114 h 59378"/>
                  <a:gd name="connsiteX20" fmla="*/ 30475 w 58836"/>
                  <a:gd name="connsiteY20" fmla="*/ 0 h 59378"/>
                  <a:gd name="connsiteX21" fmla="*/ 41919 w 58836"/>
                  <a:gd name="connsiteY21" fmla="*/ 2052 h 59378"/>
                  <a:gd name="connsiteX22" fmla="*/ 50875 w 58836"/>
                  <a:gd name="connsiteY22" fmla="*/ 8021 h 59378"/>
                  <a:gd name="connsiteX23" fmla="*/ 56722 w 58836"/>
                  <a:gd name="connsiteY23" fmla="*/ 17534 h 59378"/>
                  <a:gd name="connsiteX24" fmla="*/ 58836 w 58836"/>
                  <a:gd name="connsiteY24" fmla="*/ 30280 h 59378"/>
                  <a:gd name="connsiteX25" fmla="*/ 41608 w 58836"/>
                  <a:gd name="connsiteY25" fmla="*/ 23316 h 59378"/>
                  <a:gd name="connsiteX26" fmla="*/ 38809 w 58836"/>
                  <a:gd name="connsiteY26" fmla="*/ 15793 h 59378"/>
                  <a:gd name="connsiteX27" fmla="*/ 30475 w 58836"/>
                  <a:gd name="connsiteY27" fmla="*/ 12684 h 59378"/>
                  <a:gd name="connsiteX28" fmla="*/ 25500 w 58836"/>
                  <a:gd name="connsiteY28" fmla="*/ 13554 h 59378"/>
                  <a:gd name="connsiteX29" fmla="*/ 21519 w 58836"/>
                  <a:gd name="connsiteY29" fmla="*/ 15855 h 59378"/>
                  <a:gd name="connsiteX30" fmla="*/ 18783 w 58836"/>
                  <a:gd name="connsiteY30" fmla="*/ 19275 h 59378"/>
                  <a:gd name="connsiteX31" fmla="*/ 17663 w 58836"/>
                  <a:gd name="connsiteY31" fmla="*/ 23378 h 59378"/>
                  <a:gd name="connsiteX32" fmla="*/ 41546 w 58836"/>
                  <a:gd name="connsiteY32" fmla="*/ 23378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836" h="59378">
                    <a:moveTo>
                      <a:pt x="58712" y="30404"/>
                    </a:moveTo>
                    <a:lnTo>
                      <a:pt x="58712" y="32642"/>
                    </a:lnTo>
                    <a:cubicBezTo>
                      <a:pt x="58712" y="33389"/>
                      <a:pt x="58712" y="34072"/>
                      <a:pt x="58587" y="34756"/>
                    </a:cubicBezTo>
                    <a:lnTo>
                      <a:pt x="17788" y="34756"/>
                    </a:lnTo>
                    <a:cubicBezTo>
                      <a:pt x="17912" y="36311"/>
                      <a:pt x="18410" y="37741"/>
                      <a:pt x="19218" y="38984"/>
                    </a:cubicBezTo>
                    <a:cubicBezTo>
                      <a:pt x="20027" y="40228"/>
                      <a:pt x="21022" y="41347"/>
                      <a:pt x="22266" y="42280"/>
                    </a:cubicBezTo>
                    <a:cubicBezTo>
                      <a:pt x="23510" y="43212"/>
                      <a:pt x="24878" y="43958"/>
                      <a:pt x="26433" y="44456"/>
                    </a:cubicBezTo>
                    <a:cubicBezTo>
                      <a:pt x="27988" y="44953"/>
                      <a:pt x="29605" y="45264"/>
                      <a:pt x="31222" y="45264"/>
                    </a:cubicBezTo>
                    <a:cubicBezTo>
                      <a:pt x="34145" y="45264"/>
                      <a:pt x="36633" y="44704"/>
                      <a:pt x="38685" y="43648"/>
                    </a:cubicBezTo>
                    <a:cubicBezTo>
                      <a:pt x="40737" y="42591"/>
                      <a:pt x="42355" y="41161"/>
                      <a:pt x="43661" y="39419"/>
                    </a:cubicBezTo>
                    <a:lnTo>
                      <a:pt x="56535" y="47502"/>
                    </a:lnTo>
                    <a:cubicBezTo>
                      <a:pt x="53923" y="51295"/>
                      <a:pt x="50378" y="54217"/>
                      <a:pt x="46086" y="56269"/>
                    </a:cubicBezTo>
                    <a:cubicBezTo>
                      <a:pt x="41733" y="58321"/>
                      <a:pt x="36695" y="59378"/>
                      <a:pt x="30973" y="59378"/>
                    </a:cubicBezTo>
                    <a:cubicBezTo>
                      <a:pt x="26744" y="59378"/>
                      <a:pt x="22763" y="58694"/>
                      <a:pt x="18969" y="57388"/>
                    </a:cubicBezTo>
                    <a:cubicBezTo>
                      <a:pt x="15176" y="56083"/>
                      <a:pt x="11879" y="54155"/>
                      <a:pt x="9080" y="51668"/>
                    </a:cubicBezTo>
                    <a:cubicBezTo>
                      <a:pt x="6282" y="49181"/>
                      <a:pt x="4043" y="46072"/>
                      <a:pt x="2425" y="42404"/>
                    </a:cubicBezTo>
                    <a:cubicBezTo>
                      <a:pt x="809" y="38736"/>
                      <a:pt x="0" y="34570"/>
                      <a:pt x="0" y="29845"/>
                    </a:cubicBezTo>
                    <a:cubicBezTo>
                      <a:pt x="0" y="25119"/>
                      <a:pt x="809" y="21140"/>
                      <a:pt x="2363" y="17471"/>
                    </a:cubicBezTo>
                    <a:cubicBezTo>
                      <a:pt x="3918" y="13803"/>
                      <a:pt x="6095" y="10632"/>
                      <a:pt x="8832" y="8083"/>
                    </a:cubicBezTo>
                    <a:cubicBezTo>
                      <a:pt x="11568" y="5534"/>
                      <a:pt x="14740" y="3482"/>
                      <a:pt x="18472" y="2114"/>
                    </a:cubicBezTo>
                    <a:cubicBezTo>
                      <a:pt x="22203" y="746"/>
                      <a:pt x="26184" y="0"/>
                      <a:pt x="30475" y="0"/>
                    </a:cubicBezTo>
                    <a:cubicBezTo>
                      <a:pt x="34767" y="0"/>
                      <a:pt x="38436" y="684"/>
                      <a:pt x="41919" y="2052"/>
                    </a:cubicBezTo>
                    <a:cubicBezTo>
                      <a:pt x="45402" y="3420"/>
                      <a:pt x="48387" y="5409"/>
                      <a:pt x="50875" y="8021"/>
                    </a:cubicBezTo>
                    <a:cubicBezTo>
                      <a:pt x="53363" y="10632"/>
                      <a:pt x="55291" y="13803"/>
                      <a:pt x="56722" y="17534"/>
                    </a:cubicBezTo>
                    <a:cubicBezTo>
                      <a:pt x="58090" y="21264"/>
                      <a:pt x="58836" y="25492"/>
                      <a:pt x="58836" y="30280"/>
                    </a:cubicBezTo>
                    <a:close/>
                    <a:moveTo>
                      <a:pt x="41608" y="23316"/>
                    </a:moveTo>
                    <a:cubicBezTo>
                      <a:pt x="41608" y="20394"/>
                      <a:pt x="40675" y="17907"/>
                      <a:pt x="38809" y="15793"/>
                    </a:cubicBezTo>
                    <a:cubicBezTo>
                      <a:pt x="36944" y="13741"/>
                      <a:pt x="34207" y="12684"/>
                      <a:pt x="30475" y="12684"/>
                    </a:cubicBezTo>
                    <a:cubicBezTo>
                      <a:pt x="28672" y="12684"/>
                      <a:pt x="26992" y="12933"/>
                      <a:pt x="25500" y="13554"/>
                    </a:cubicBezTo>
                    <a:cubicBezTo>
                      <a:pt x="24007" y="14114"/>
                      <a:pt x="22639" y="14860"/>
                      <a:pt x="21519" y="15855"/>
                    </a:cubicBezTo>
                    <a:cubicBezTo>
                      <a:pt x="20400" y="16850"/>
                      <a:pt x="19467" y="17969"/>
                      <a:pt x="18783" y="19275"/>
                    </a:cubicBezTo>
                    <a:cubicBezTo>
                      <a:pt x="18099" y="20580"/>
                      <a:pt x="17725" y="21948"/>
                      <a:pt x="17663" y="23378"/>
                    </a:cubicBezTo>
                    <a:lnTo>
                      <a:pt x="41546" y="23378"/>
                    </a:lnTo>
                    <a:close/>
                  </a:path>
                </a:pathLst>
              </a:custGeom>
              <a:solidFill>
                <a:srgbClr val="615046"/>
              </a:solidFill>
              <a:ln w="6214" cap="flat">
                <a:noFill/>
                <a:prstDash val="solid"/>
                <a:miter/>
              </a:ln>
            </p:spPr>
            <p:txBody>
              <a:bodyPr rtlCol="0" anchor="ctr"/>
              <a:lstStyle/>
              <a:p>
                <a:endParaRPr lang="nb-NO"/>
              </a:p>
            </p:txBody>
          </p:sp>
          <p:sp>
            <p:nvSpPr>
              <p:cNvPr id="143" name="Freeform 142">
                <a:extLst>
                  <a:ext uri="{FF2B5EF4-FFF2-40B4-BE49-F238E27FC236}">
                    <a16:creationId xmlns:a16="http://schemas.microsoft.com/office/drawing/2014/main" id="{E9BE111F-9C2D-544A-615C-36680D41DFB7}"/>
                  </a:ext>
                </a:extLst>
              </p:cNvPr>
              <p:cNvSpPr/>
              <p:nvPr/>
            </p:nvSpPr>
            <p:spPr>
              <a:xfrm>
                <a:off x="5892685" y="1593630"/>
                <a:ext cx="90368" cy="57326"/>
              </a:xfrm>
              <a:custGeom>
                <a:avLst/>
                <a:gdLst>
                  <a:gd name="connsiteX0" fmla="*/ 71835 w 90368"/>
                  <a:gd name="connsiteY0" fmla="*/ 57326 h 57326"/>
                  <a:gd name="connsiteX1" fmla="*/ 71835 w 90368"/>
                  <a:gd name="connsiteY1" fmla="*/ 26860 h 57326"/>
                  <a:gd name="connsiteX2" fmla="*/ 71524 w 90368"/>
                  <a:gd name="connsiteY2" fmla="*/ 22321 h 57326"/>
                  <a:gd name="connsiteX3" fmla="*/ 70280 w 90368"/>
                  <a:gd name="connsiteY3" fmla="*/ 18591 h 57326"/>
                  <a:gd name="connsiteX4" fmla="*/ 67854 w 90368"/>
                  <a:gd name="connsiteY4" fmla="*/ 16041 h 57326"/>
                  <a:gd name="connsiteX5" fmla="*/ 63812 w 90368"/>
                  <a:gd name="connsiteY5" fmla="*/ 15109 h 57326"/>
                  <a:gd name="connsiteX6" fmla="*/ 59707 w 90368"/>
                  <a:gd name="connsiteY6" fmla="*/ 16104 h 57326"/>
                  <a:gd name="connsiteX7" fmla="*/ 56784 w 90368"/>
                  <a:gd name="connsiteY7" fmla="*/ 18777 h 57326"/>
                  <a:gd name="connsiteX8" fmla="*/ 55042 w 90368"/>
                  <a:gd name="connsiteY8" fmla="*/ 22632 h 57326"/>
                  <a:gd name="connsiteX9" fmla="*/ 54483 w 90368"/>
                  <a:gd name="connsiteY9" fmla="*/ 27171 h 57326"/>
                  <a:gd name="connsiteX10" fmla="*/ 54483 w 90368"/>
                  <a:gd name="connsiteY10" fmla="*/ 57264 h 57326"/>
                  <a:gd name="connsiteX11" fmla="*/ 35949 w 90368"/>
                  <a:gd name="connsiteY11" fmla="*/ 57264 h 57326"/>
                  <a:gd name="connsiteX12" fmla="*/ 35949 w 90368"/>
                  <a:gd name="connsiteY12" fmla="*/ 25492 h 57326"/>
                  <a:gd name="connsiteX13" fmla="*/ 34021 w 90368"/>
                  <a:gd name="connsiteY13" fmla="*/ 17907 h 57326"/>
                  <a:gd name="connsiteX14" fmla="*/ 27925 w 90368"/>
                  <a:gd name="connsiteY14" fmla="*/ 15109 h 57326"/>
                  <a:gd name="connsiteX15" fmla="*/ 21084 w 90368"/>
                  <a:gd name="connsiteY15" fmla="*/ 18591 h 57326"/>
                  <a:gd name="connsiteX16" fmla="*/ 18658 w 90368"/>
                  <a:gd name="connsiteY16" fmla="*/ 27109 h 57326"/>
                  <a:gd name="connsiteX17" fmla="*/ 18658 w 90368"/>
                  <a:gd name="connsiteY17" fmla="*/ 57326 h 57326"/>
                  <a:gd name="connsiteX18" fmla="*/ 0 w 90368"/>
                  <a:gd name="connsiteY18" fmla="*/ 57326 h 57326"/>
                  <a:gd name="connsiteX19" fmla="*/ 0 w 90368"/>
                  <a:gd name="connsiteY19" fmla="*/ 1617 h 57326"/>
                  <a:gd name="connsiteX20" fmla="*/ 17974 w 90368"/>
                  <a:gd name="connsiteY20" fmla="*/ 1617 h 57326"/>
                  <a:gd name="connsiteX21" fmla="*/ 17974 w 90368"/>
                  <a:gd name="connsiteY21" fmla="*/ 9326 h 57326"/>
                  <a:gd name="connsiteX22" fmla="*/ 18223 w 90368"/>
                  <a:gd name="connsiteY22" fmla="*/ 9326 h 57326"/>
                  <a:gd name="connsiteX23" fmla="*/ 20773 w 90368"/>
                  <a:gd name="connsiteY23" fmla="*/ 5845 h 57326"/>
                  <a:gd name="connsiteX24" fmla="*/ 24442 w 90368"/>
                  <a:gd name="connsiteY24" fmla="*/ 2860 h 57326"/>
                  <a:gd name="connsiteX25" fmla="*/ 29232 w 90368"/>
                  <a:gd name="connsiteY25" fmla="*/ 808 h 57326"/>
                  <a:gd name="connsiteX26" fmla="*/ 35078 w 90368"/>
                  <a:gd name="connsiteY26" fmla="*/ 0 h 57326"/>
                  <a:gd name="connsiteX27" fmla="*/ 45402 w 90368"/>
                  <a:gd name="connsiteY27" fmla="*/ 2487 h 57326"/>
                  <a:gd name="connsiteX28" fmla="*/ 51995 w 90368"/>
                  <a:gd name="connsiteY28" fmla="*/ 9513 h 57326"/>
                  <a:gd name="connsiteX29" fmla="*/ 59209 w 90368"/>
                  <a:gd name="connsiteY29" fmla="*/ 2549 h 57326"/>
                  <a:gd name="connsiteX30" fmla="*/ 69969 w 90368"/>
                  <a:gd name="connsiteY30" fmla="*/ 0 h 57326"/>
                  <a:gd name="connsiteX31" fmla="*/ 79609 w 90368"/>
                  <a:gd name="connsiteY31" fmla="*/ 2052 h 57326"/>
                  <a:gd name="connsiteX32" fmla="*/ 85891 w 90368"/>
                  <a:gd name="connsiteY32" fmla="*/ 7399 h 57326"/>
                  <a:gd name="connsiteX33" fmla="*/ 89312 w 90368"/>
                  <a:gd name="connsiteY33" fmla="*/ 14798 h 57326"/>
                  <a:gd name="connsiteX34" fmla="*/ 90369 w 90368"/>
                  <a:gd name="connsiteY34" fmla="*/ 22819 h 57326"/>
                  <a:gd name="connsiteX35" fmla="*/ 90369 w 90368"/>
                  <a:gd name="connsiteY35" fmla="*/ 57264 h 57326"/>
                  <a:gd name="connsiteX36" fmla="*/ 71835 w 90368"/>
                  <a:gd name="connsiteY36"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0368" h="57326">
                    <a:moveTo>
                      <a:pt x="71835" y="57326"/>
                    </a:moveTo>
                    <a:lnTo>
                      <a:pt x="71835" y="26860"/>
                    </a:lnTo>
                    <a:cubicBezTo>
                      <a:pt x="71835" y="25306"/>
                      <a:pt x="71710" y="23751"/>
                      <a:pt x="71524" y="22321"/>
                    </a:cubicBezTo>
                    <a:cubicBezTo>
                      <a:pt x="71275" y="20891"/>
                      <a:pt x="70902" y="19648"/>
                      <a:pt x="70280" y="18591"/>
                    </a:cubicBezTo>
                    <a:cubicBezTo>
                      <a:pt x="69658" y="17534"/>
                      <a:pt x="68850" y="16725"/>
                      <a:pt x="67854" y="16041"/>
                    </a:cubicBezTo>
                    <a:cubicBezTo>
                      <a:pt x="66859" y="15420"/>
                      <a:pt x="65491" y="15109"/>
                      <a:pt x="63812" y="15109"/>
                    </a:cubicBezTo>
                    <a:cubicBezTo>
                      <a:pt x="62132" y="15109"/>
                      <a:pt x="60826" y="15420"/>
                      <a:pt x="59707" y="16104"/>
                    </a:cubicBezTo>
                    <a:cubicBezTo>
                      <a:pt x="58525" y="16788"/>
                      <a:pt x="57592" y="17658"/>
                      <a:pt x="56784" y="18777"/>
                    </a:cubicBezTo>
                    <a:cubicBezTo>
                      <a:pt x="55975" y="19896"/>
                      <a:pt x="55415" y="21202"/>
                      <a:pt x="55042" y="22632"/>
                    </a:cubicBezTo>
                    <a:cubicBezTo>
                      <a:pt x="54669" y="24062"/>
                      <a:pt x="54483" y="25616"/>
                      <a:pt x="54483" y="27171"/>
                    </a:cubicBezTo>
                    <a:lnTo>
                      <a:pt x="54483" y="57264"/>
                    </a:lnTo>
                    <a:lnTo>
                      <a:pt x="35949" y="57264"/>
                    </a:lnTo>
                    <a:lnTo>
                      <a:pt x="35949" y="25492"/>
                    </a:lnTo>
                    <a:cubicBezTo>
                      <a:pt x="35949" y="22259"/>
                      <a:pt x="35327" y="19772"/>
                      <a:pt x="34021" y="17907"/>
                    </a:cubicBezTo>
                    <a:cubicBezTo>
                      <a:pt x="32714" y="16041"/>
                      <a:pt x="30724" y="15109"/>
                      <a:pt x="27925" y="15109"/>
                    </a:cubicBezTo>
                    <a:cubicBezTo>
                      <a:pt x="25002" y="15109"/>
                      <a:pt x="22701" y="16290"/>
                      <a:pt x="21084" y="18591"/>
                    </a:cubicBezTo>
                    <a:cubicBezTo>
                      <a:pt x="19467" y="20891"/>
                      <a:pt x="18658" y="23751"/>
                      <a:pt x="18658" y="27109"/>
                    </a:cubicBezTo>
                    <a:lnTo>
                      <a:pt x="18658" y="57326"/>
                    </a:lnTo>
                    <a:lnTo>
                      <a:pt x="0" y="57326"/>
                    </a:lnTo>
                    <a:lnTo>
                      <a:pt x="0" y="1617"/>
                    </a:lnTo>
                    <a:lnTo>
                      <a:pt x="17974" y="1617"/>
                    </a:lnTo>
                    <a:lnTo>
                      <a:pt x="17974" y="9326"/>
                    </a:lnTo>
                    <a:lnTo>
                      <a:pt x="18223" y="9326"/>
                    </a:lnTo>
                    <a:cubicBezTo>
                      <a:pt x="18907" y="8145"/>
                      <a:pt x="19778" y="6964"/>
                      <a:pt x="20773" y="5845"/>
                    </a:cubicBezTo>
                    <a:cubicBezTo>
                      <a:pt x="21768" y="4725"/>
                      <a:pt x="23012" y="3731"/>
                      <a:pt x="24442" y="2860"/>
                    </a:cubicBezTo>
                    <a:cubicBezTo>
                      <a:pt x="25873" y="1990"/>
                      <a:pt x="27490" y="1306"/>
                      <a:pt x="29232" y="808"/>
                    </a:cubicBezTo>
                    <a:cubicBezTo>
                      <a:pt x="30973" y="311"/>
                      <a:pt x="32963" y="0"/>
                      <a:pt x="35078" y="0"/>
                    </a:cubicBezTo>
                    <a:cubicBezTo>
                      <a:pt x="39183" y="0"/>
                      <a:pt x="42603" y="808"/>
                      <a:pt x="45402" y="2487"/>
                    </a:cubicBezTo>
                    <a:cubicBezTo>
                      <a:pt x="48201" y="4166"/>
                      <a:pt x="50440" y="6466"/>
                      <a:pt x="51995" y="9513"/>
                    </a:cubicBezTo>
                    <a:cubicBezTo>
                      <a:pt x="53861" y="6591"/>
                      <a:pt x="56286" y="4290"/>
                      <a:pt x="59209" y="2549"/>
                    </a:cubicBezTo>
                    <a:cubicBezTo>
                      <a:pt x="62132" y="808"/>
                      <a:pt x="65740" y="0"/>
                      <a:pt x="69969" y="0"/>
                    </a:cubicBezTo>
                    <a:cubicBezTo>
                      <a:pt x="73825" y="0"/>
                      <a:pt x="77059" y="684"/>
                      <a:pt x="79609" y="2052"/>
                    </a:cubicBezTo>
                    <a:cubicBezTo>
                      <a:pt x="82221" y="3420"/>
                      <a:pt x="84274" y="5223"/>
                      <a:pt x="85891" y="7399"/>
                    </a:cubicBezTo>
                    <a:cubicBezTo>
                      <a:pt x="87446" y="9575"/>
                      <a:pt x="88627" y="12062"/>
                      <a:pt x="89312" y="14798"/>
                    </a:cubicBezTo>
                    <a:cubicBezTo>
                      <a:pt x="90058" y="17534"/>
                      <a:pt x="90369" y="20207"/>
                      <a:pt x="90369" y="22819"/>
                    </a:cubicBezTo>
                    <a:lnTo>
                      <a:pt x="90369" y="57264"/>
                    </a:lnTo>
                    <a:lnTo>
                      <a:pt x="71835" y="57264"/>
                    </a:lnTo>
                    <a:close/>
                  </a:path>
                </a:pathLst>
              </a:custGeom>
              <a:solidFill>
                <a:srgbClr val="615046"/>
              </a:solidFill>
              <a:ln w="6214" cap="flat">
                <a:noFill/>
                <a:prstDash val="solid"/>
                <a:miter/>
              </a:ln>
            </p:spPr>
            <p:txBody>
              <a:bodyPr rtlCol="0" anchor="ctr"/>
              <a:lstStyle/>
              <a:p>
                <a:endParaRPr lang="nb-NO"/>
              </a:p>
            </p:txBody>
          </p:sp>
          <p:sp>
            <p:nvSpPr>
              <p:cNvPr id="144" name="Freeform 143">
                <a:extLst>
                  <a:ext uri="{FF2B5EF4-FFF2-40B4-BE49-F238E27FC236}">
                    <a16:creationId xmlns:a16="http://schemas.microsoft.com/office/drawing/2014/main" id="{F1835DA0-36F0-C290-8EE5-34BCA82664E7}"/>
                  </a:ext>
                </a:extLst>
              </p:cNvPr>
              <p:cNvSpPr/>
              <p:nvPr/>
            </p:nvSpPr>
            <p:spPr>
              <a:xfrm>
                <a:off x="5993564" y="1593443"/>
                <a:ext cx="53736" cy="58942"/>
              </a:xfrm>
              <a:custGeom>
                <a:avLst/>
                <a:gdLst>
                  <a:gd name="connsiteX0" fmla="*/ 2737 w 53736"/>
                  <a:gd name="connsiteY0" fmla="*/ 9389 h 58942"/>
                  <a:gd name="connsiteX1" fmla="*/ 14305 w 53736"/>
                  <a:gd name="connsiteY1" fmla="*/ 2363 h 58942"/>
                  <a:gd name="connsiteX2" fmla="*/ 27801 w 53736"/>
                  <a:gd name="connsiteY2" fmla="*/ 0 h 58942"/>
                  <a:gd name="connsiteX3" fmla="*/ 39867 w 53736"/>
                  <a:gd name="connsiteY3" fmla="*/ 1741 h 58942"/>
                  <a:gd name="connsiteX4" fmla="*/ 47828 w 53736"/>
                  <a:gd name="connsiteY4" fmla="*/ 7088 h 58942"/>
                  <a:gd name="connsiteX5" fmla="*/ 52306 w 53736"/>
                  <a:gd name="connsiteY5" fmla="*/ 16290 h 58942"/>
                  <a:gd name="connsiteX6" fmla="*/ 53736 w 53736"/>
                  <a:gd name="connsiteY6" fmla="*/ 29471 h 58942"/>
                  <a:gd name="connsiteX7" fmla="*/ 53736 w 53736"/>
                  <a:gd name="connsiteY7" fmla="*/ 57575 h 58942"/>
                  <a:gd name="connsiteX8" fmla="*/ 36757 w 53736"/>
                  <a:gd name="connsiteY8" fmla="*/ 57575 h 58942"/>
                  <a:gd name="connsiteX9" fmla="*/ 36757 w 53736"/>
                  <a:gd name="connsiteY9" fmla="*/ 51668 h 58942"/>
                  <a:gd name="connsiteX10" fmla="*/ 36446 w 53736"/>
                  <a:gd name="connsiteY10" fmla="*/ 51668 h 58942"/>
                  <a:gd name="connsiteX11" fmla="*/ 29916 w 53736"/>
                  <a:gd name="connsiteY11" fmla="*/ 57015 h 58942"/>
                  <a:gd name="connsiteX12" fmla="*/ 20462 w 53736"/>
                  <a:gd name="connsiteY12" fmla="*/ 58943 h 58942"/>
                  <a:gd name="connsiteX13" fmla="*/ 13434 w 53736"/>
                  <a:gd name="connsiteY13" fmla="*/ 58072 h 58942"/>
                  <a:gd name="connsiteX14" fmla="*/ 6841 w 53736"/>
                  <a:gd name="connsiteY14" fmla="*/ 55150 h 58942"/>
                  <a:gd name="connsiteX15" fmla="*/ 1928 w 53736"/>
                  <a:gd name="connsiteY15" fmla="*/ 49803 h 58942"/>
                  <a:gd name="connsiteX16" fmla="*/ 0 w 53736"/>
                  <a:gd name="connsiteY16" fmla="*/ 41533 h 58942"/>
                  <a:gd name="connsiteX17" fmla="*/ 3359 w 53736"/>
                  <a:gd name="connsiteY17" fmla="*/ 31772 h 58942"/>
                  <a:gd name="connsiteX18" fmla="*/ 11941 w 53736"/>
                  <a:gd name="connsiteY18" fmla="*/ 26052 h 58942"/>
                  <a:gd name="connsiteX19" fmla="*/ 23634 w 53736"/>
                  <a:gd name="connsiteY19" fmla="*/ 23378 h 58942"/>
                  <a:gd name="connsiteX20" fmla="*/ 36197 w 53736"/>
                  <a:gd name="connsiteY20" fmla="*/ 22694 h 58942"/>
                  <a:gd name="connsiteX21" fmla="*/ 36197 w 53736"/>
                  <a:gd name="connsiteY21" fmla="*/ 21824 h 58942"/>
                  <a:gd name="connsiteX22" fmla="*/ 33274 w 53736"/>
                  <a:gd name="connsiteY22" fmla="*/ 15730 h 58942"/>
                  <a:gd name="connsiteX23" fmla="*/ 26060 w 53736"/>
                  <a:gd name="connsiteY23" fmla="*/ 13741 h 58942"/>
                  <a:gd name="connsiteX24" fmla="*/ 18410 w 53736"/>
                  <a:gd name="connsiteY24" fmla="*/ 15420 h 58942"/>
                  <a:gd name="connsiteX25" fmla="*/ 12128 w 53736"/>
                  <a:gd name="connsiteY25" fmla="*/ 19461 h 58942"/>
                  <a:gd name="connsiteX26" fmla="*/ 2737 w 53736"/>
                  <a:gd name="connsiteY26" fmla="*/ 9513 h 58942"/>
                  <a:gd name="connsiteX27" fmla="*/ 36757 w 53736"/>
                  <a:gd name="connsiteY27" fmla="*/ 33202 h 58942"/>
                  <a:gd name="connsiteX28" fmla="*/ 34394 w 53736"/>
                  <a:gd name="connsiteY28" fmla="*/ 33202 h 58942"/>
                  <a:gd name="connsiteX29" fmla="*/ 28236 w 53736"/>
                  <a:gd name="connsiteY29" fmla="*/ 33451 h 58942"/>
                  <a:gd name="connsiteX30" fmla="*/ 22701 w 53736"/>
                  <a:gd name="connsiteY30" fmla="*/ 34508 h 58942"/>
                  <a:gd name="connsiteX31" fmla="*/ 18658 w 53736"/>
                  <a:gd name="connsiteY31" fmla="*/ 36808 h 58942"/>
                  <a:gd name="connsiteX32" fmla="*/ 17104 w 53736"/>
                  <a:gd name="connsiteY32" fmla="*/ 40787 h 58942"/>
                  <a:gd name="connsiteX33" fmla="*/ 17850 w 53736"/>
                  <a:gd name="connsiteY33" fmla="*/ 43461 h 58942"/>
                  <a:gd name="connsiteX34" fmla="*/ 19716 w 53736"/>
                  <a:gd name="connsiteY34" fmla="*/ 45264 h 58942"/>
                  <a:gd name="connsiteX35" fmla="*/ 22328 w 53736"/>
                  <a:gd name="connsiteY35" fmla="*/ 46197 h 58942"/>
                  <a:gd name="connsiteX36" fmla="*/ 25189 w 53736"/>
                  <a:gd name="connsiteY36" fmla="*/ 46445 h 58942"/>
                  <a:gd name="connsiteX37" fmla="*/ 33834 w 53736"/>
                  <a:gd name="connsiteY37" fmla="*/ 43337 h 58942"/>
                  <a:gd name="connsiteX38" fmla="*/ 36819 w 53736"/>
                  <a:gd name="connsiteY38" fmla="*/ 35005 h 58942"/>
                  <a:gd name="connsiteX39" fmla="*/ 36819 w 53736"/>
                  <a:gd name="connsiteY39" fmla="*/ 33078 h 5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736" h="58942">
                    <a:moveTo>
                      <a:pt x="2737" y="9389"/>
                    </a:moveTo>
                    <a:cubicBezTo>
                      <a:pt x="6033" y="6280"/>
                      <a:pt x="9951" y="3917"/>
                      <a:pt x="14305" y="2363"/>
                    </a:cubicBezTo>
                    <a:cubicBezTo>
                      <a:pt x="18658" y="808"/>
                      <a:pt x="23199" y="0"/>
                      <a:pt x="27801" y="0"/>
                    </a:cubicBezTo>
                    <a:cubicBezTo>
                      <a:pt x="32403" y="0"/>
                      <a:pt x="36571" y="560"/>
                      <a:pt x="39867" y="1741"/>
                    </a:cubicBezTo>
                    <a:cubicBezTo>
                      <a:pt x="43163" y="2922"/>
                      <a:pt x="45775" y="4663"/>
                      <a:pt x="47828" y="7088"/>
                    </a:cubicBezTo>
                    <a:cubicBezTo>
                      <a:pt x="49880" y="9513"/>
                      <a:pt x="51373" y="12559"/>
                      <a:pt x="52306" y="16290"/>
                    </a:cubicBezTo>
                    <a:cubicBezTo>
                      <a:pt x="53239" y="19958"/>
                      <a:pt x="53736" y="24373"/>
                      <a:pt x="53736" y="29471"/>
                    </a:cubicBezTo>
                    <a:lnTo>
                      <a:pt x="53736" y="57575"/>
                    </a:lnTo>
                    <a:lnTo>
                      <a:pt x="36757" y="57575"/>
                    </a:lnTo>
                    <a:lnTo>
                      <a:pt x="36757" y="51668"/>
                    </a:lnTo>
                    <a:lnTo>
                      <a:pt x="36446" y="51668"/>
                    </a:lnTo>
                    <a:cubicBezTo>
                      <a:pt x="35016" y="53969"/>
                      <a:pt x="32839" y="55772"/>
                      <a:pt x="29916" y="57015"/>
                    </a:cubicBezTo>
                    <a:cubicBezTo>
                      <a:pt x="26992" y="58259"/>
                      <a:pt x="23883" y="58943"/>
                      <a:pt x="20462" y="58943"/>
                    </a:cubicBezTo>
                    <a:cubicBezTo>
                      <a:pt x="18223" y="58943"/>
                      <a:pt x="15860" y="58632"/>
                      <a:pt x="13434" y="58072"/>
                    </a:cubicBezTo>
                    <a:cubicBezTo>
                      <a:pt x="11008" y="57450"/>
                      <a:pt x="8832" y="56518"/>
                      <a:pt x="6841" y="55150"/>
                    </a:cubicBezTo>
                    <a:cubicBezTo>
                      <a:pt x="4851" y="53782"/>
                      <a:pt x="3234" y="52041"/>
                      <a:pt x="1928" y="49803"/>
                    </a:cubicBezTo>
                    <a:cubicBezTo>
                      <a:pt x="622" y="47565"/>
                      <a:pt x="0" y="44829"/>
                      <a:pt x="0" y="41533"/>
                    </a:cubicBezTo>
                    <a:cubicBezTo>
                      <a:pt x="0" y="37492"/>
                      <a:pt x="1119" y="34259"/>
                      <a:pt x="3359" y="31772"/>
                    </a:cubicBezTo>
                    <a:cubicBezTo>
                      <a:pt x="5597" y="29285"/>
                      <a:pt x="8459" y="27420"/>
                      <a:pt x="11941" y="26052"/>
                    </a:cubicBezTo>
                    <a:cubicBezTo>
                      <a:pt x="15424" y="24684"/>
                      <a:pt x="19343" y="23813"/>
                      <a:pt x="23634" y="23378"/>
                    </a:cubicBezTo>
                    <a:cubicBezTo>
                      <a:pt x="27925" y="22943"/>
                      <a:pt x="32092" y="22694"/>
                      <a:pt x="36197" y="22694"/>
                    </a:cubicBezTo>
                    <a:lnTo>
                      <a:pt x="36197" y="21824"/>
                    </a:lnTo>
                    <a:cubicBezTo>
                      <a:pt x="36197" y="19088"/>
                      <a:pt x="35202" y="17036"/>
                      <a:pt x="33274" y="15730"/>
                    </a:cubicBezTo>
                    <a:cubicBezTo>
                      <a:pt x="31284" y="14425"/>
                      <a:pt x="28920" y="13741"/>
                      <a:pt x="26060" y="13741"/>
                    </a:cubicBezTo>
                    <a:cubicBezTo>
                      <a:pt x="23447" y="13741"/>
                      <a:pt x="20898" y="14300"/>
                      <a:pt x="18410" y="15420"/>
                    </a:cubicBezTo>
                    <a:cubicBezTo>
                      <a:pt x="15984" y="16539"/>
                      <a:pt x="13869" y="17907"/>
                      <a:pt x="12128" y="19461"/>
                    </a:cubicBezTo>
                    <a:lnTo>
                      <a:pt x="2737" y="9513"/>
                    </a:lnTo>
                    <a:close/>
                    <a:moveTo>
                      <a:pt x="36757" y="33202"/>
                    </a:moveTo>
                    <a:lnTo>
                      <a:pt x="34394" y="33202"/>
                    </a:lnTo>
                    <a:cubicBezTo>
                      <a:pt x="32341" y="33202"/>
                      <a:pt x="30289" y="33264"/>
                      <a:pt x="28236" y="33451"/>
                    </a:cubicBezTo>
                    <a:cubicBezTo>
                      <a:pt x="26184" y="33637"/>
                      <a:pt x="24318" y="34010"/>
                      <a:pt x="22701" y="34508"/>
                    </a:cubicBezTo>
                    <a:cubicBezTo>
                      <a:pt x="21084" y="35005"/>
                      <a:pt x="19716" y="35813"/>
                      <a:pt x="18658" y="36808"/>
                    </a:cubicBezTo>
                    <a:cubicBezTo>
                      <a:pt x="17601" y="37803"/>
                      <a:pt x="17104" y="39171"/>
                      <a:pt x="17104" y="40787"/>
                    </a:cubicBezTo>
                    <a:cubicBezTo>
                      <a:pt x="17104" y="41844"/>
                      <a:pt x="17352" y="42715"/>
                      <a:pt x="17850" y="43461"/>
                    </a:cubicBezTo>
                    <a:cubicBezTo>
                      <a:pt x="18348" y="44207"/>
                      <a:pt x="18969" y="44829"/>
                      <a:pt x="19716" y="45264"/>
                    </a:cubicBezTo>
                    <a:cubicBezTo>
                      <a:pt x="20462" y="45699"/>
                      <a:pt x="21333" y="46010"/>
                      <a:pt x="22328" y="46197"/>
                    </a:cubicBezTo>
                    <a:cubicBezTo>
                      <a:pt x="23323" y="46383"/>
                      <a:pt x="24256" y="46445"/>
                      <a:pt x="25189" y="46445"/>
                    </a:cubicBezTo>
                    <a:cubicBezTo>
                      <a:pt x="28983" y="46445"/>
                      <a:pt x="31844" y="45451"/>
                      <a:pt x="33834" y="43337"/>
                    </a:cubicBezTo>
                    <a:cubicBezTo>
                      <a:pt x="35824" y="41285"/>
                      <a:pt x="36819" y="38487"/>
                      <a:pt x="36819" y="35005"/>
                    </a:cubicBezTo>
                    <a:lnTo>
                      <a:pt x="36819" y="33078"/>
                    </a:lnTo>
                    <a:close/>
                  </a:path>
                </a:pathLst>
              </a:custGeom>
              <a:solidFill>
                <a:srgbClr val="615046"/>
              </a:solidFill>
              <a:ln w="6214" cap="flat">
                <a:noFill/>
                <a:prstDash val="solid"/>
                <a:miter/>
              </a:ln>
            </p:spPr>
            <p:txBody>
              <a:bodyPr rtlCol="0" anchor="ctr"/>
              <a:lstStyle/>
              <a:p>
                <a:endParaRPr lang="nb-NO"/>
              </a:p>
            </p:txBody>
          </p:sp>
          <p:sp>
            <p:nvSpPr>
              <p:cNvPr id="145" name="Freeform 144">
                <a:extLst>
                  <a:ext uri="{FF2B5EF4-FFF2-40B4-BE49-F238E27FC236}">
                    <a16:creationId xmlns:a16="http://schemas.microsoft.com/office/drawing/2014/main" id="{F097066F-E302-6C29-A29B-09F1A5F02EC2}"/>
                  </a:ext>
                </a:extLst>
              </p:cNvPr>
              <p:cNvSpPr/>
              <p:nvPr/>
            </p:nvSpPr>
            <p:spPr>
              <a:xfrm>
                <a:off x="6052898" y="1580448"/>
                <a:ext cx="40426" cy="71813"/>
              </a:xfrm>
              <a:custGeom>
                <a:avLst/>
                <a:gdLst>
                  <a:gd name="connsiteX0" fmla="*/ 27179 w 40426"/>
                  <a:gd name="connsiteY0" fmla="*/ 28414 h 71813"/>
                  <a:gd name="connsiteX1" fmla="*/ 27179 w 40426"/>
                  <a:gd name="connsiteY1" fmla="*/ 49741 h 71813"/>
                  <a:gd name="connsiteX2" fmla="*/ 28734 w 40426"/>
                  <a:gd name="connsiteY2" fmla="*/ 55647 h 71813"/>
                  <a:gd name="connsiteX3" fmla="*/ 34207 w 40426"/>
                  <a:gd name="connsiteY3" fmla="*/ 57637 h 71813"/>
                  <a:gd name="connsiteX4" fmla="*/ 37068 w 40426"/>
                  <a:gd name="connsiteY4" fmla="*/ 57388 h 71813"/>
                  <a:gd name="connsiteX5" fmla="*/ 39618 w 40426"/>
                  <a:gd name="connsiteY5" fmla="*/ 56704 h 71813"/>
                  <a:gd name="connsiteX6" fmla="*/ 39867 w 40426"/>
                  <a:gd name="connsiteY6" fmla="*/ 70134 h 71813"/>
                  <a:gd name="connsiteX7" fmla="*/ 35016 w 40426"/>
                  <a:gd name="connsiteY7" fmla="*/ 71316 h 71813"/>
                  <a:gd name="connsiteX8" fmla="*/ 29107 w 40426"/>
                  <a:gd name="connsiteY8" fmla="*/ 71813 h 71813"/>
                  <a:gd name="connsiteX9" fmla="*/ 19591 w 40426"/>
                  <a:gd name="connsiteY9" fmla="*/ 70383 h 71813"/>
                  <a:gd name="connsiteX10" fmla="*/ 13434 w 40426"/>
                  <a:gd name="connsiteY10" fmla="*/ 66342 h 71813"/>
                  <a:gd name="connsiteX11" fmla="*/ 10076 w 40426"/>
                  <a:gd name="connsiteY11" fmla="*/ 60062 h 71813"/>
                  <a:gd name="connsiteX12" fmla="*/ 9080 w 40426"/>
                  <a:gd name="connsiteY12" fmla="*/ 51917 h 71813"/>
                  <a:gd name="connsiteX13" fmla="*/ 9080 w 40426"/>
                  <a:gd name="connsiteY13" fmla="*/ 28352 h 71813"/>
                  <a:gd name="connsiteX14" fmla="*/ 0 w 40426"/>
                  <a:gd name="connsiteY14" fmla="*/ 28352 h 71813"/>
                  <a:gd name="connsiteX15" fmla="*/ 0 w 40426"/>
                  <a:gd name="connsiteY15" fmla="*/ 14673 h 71813"/>
                  <a:gd name="connsiteX16" fmla="*/ 8956 w 40426"/>
                  <a:gd name="connsiteY16" fmla="*/ 14673 h 71813"/>
                  <a:gd name="connsiteX17" fmla="*/ 8956 w 40426"/>
                  <a:gd name="connsiteY17" fmla="*/ 0 h 71813"/>
                  <a:gd name="connsiteX18" fmla="*/ 27179 w 40426"/>
                  <a:gd name="connsiteY18" fmla="*/ 0 h 71813"/>
                  <a:gd name="connsiteX19" fmla="*/ 27179 w 40426"/>
                  <a:gd name="connsiteY19" fmla="*/ 14673 h 71813"/>
                  <a:gd name="connsiteX20" fmla="*/ 40427 w 40426"/>
                  <a:gd name="connsiteY20" fmla="*/ 14673 h 71813"/>
                  <a:gd name="connsiteX21" fmla="*/ 40427 w 40426"/>
                  <a:gd name="connsiteY21" fmla="*/ 28352 h 71813"/>
                  <a:gd name="connsiteX22" fmla="*/ 27179 w 40426"/>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426" h="71813">
                    <a:moveTo>
                      <a:pt x="27179" y="28414"/>
                    </a:moveTo>
                    <a:lnTo>
                      <a:pt x="27179" y="49741"/>
                    </a:lnTo>
                    <a:cubicBezTo>
                      <a:pt x="27179" y="52352"/>
                      <a:pt x="27677" y="54342"/>
                      <a:pt x="28734" y="55647"/>
                    </a:cubicBezTo>
                    <a:cubicBezTo>
                      <a:pt x="29729" y="56953"/>
                      <a:pt x="31595" y="57637"/>
                      <a:pt x="34207" y="57637"/>
                    </a:cubicBezTo>
                    <a:cubicBezTo>
                      <a:pt x="35140" y="57637"/>
                      <a:pt x="36073" y="57575"/>
                      <a:pt x="37068" y="57388"/>
                    </a:cubicBezTo>
                    <a:cubicBezTo>
                      <a:pt x="38063" y="57264"/>
                      <a:pt x="38934" y="57015"/>
                      <a:pt x="39618" y="56704"/>
                    </a:cubicBezTo>
                    <a:lnTo>
                      <a:pt x="39867" y="70134"/>
                    </a:lnTo>
                    <a:cubicBezTo>
                      <a:pt x="38561" y="70570"/>
                      <a:pt x="36944" y="71005"/>
                      <a:pt x="35016" y="71316"/>
                    </a:cubicBezTo>
                    <a:cubicBezTo>
                      <a:pt x="33088" y="71627"/>
                      <a:pt x="31097" y="71813"/>
                      <a:pt x="29107" y="71813"/>
                    </a:cubicBezTo>
                    <a:cubicBezTo>
                      <a:pt x="25313" y="71813"/>
                      <a:pt x="22141" y="71316"/>
                      <a:pt x="19591" y="70383"/>
                    </a:cubicBezTo>
                    <a:cubicBezTo>
                      <a:pt x="17041" y="69450"/>
                      <a:pt x="14989" y="68083"/>
                      <a:pt x="13434" y="66342"/>
                    </a:cubicBezTo>
                    <a:cubicBezTo>
                      <a:pt x="11879" y="64601"/>
                      <a:pt x="10760" y="62487"/>
                      <a:pt x="10076" y="60062"/>
                    </a:cubicBezTo>
                    <a:cubicBezTo>
                      <a:pt x="9391" y="57637"/>
                      <a:pt x="9080" y="54901"/>
                      <a:pt x="9080" y="51917"/>
                    </a:cubicBezTo>
                    <a:lnTo>
                      <a:pt x="9080" y="28352"/>
                    </a:lnTo>
                    <a:lnTo>
                      <a:pt x="0" y="28352"/>
                    </a:lnTo>
                    <a:lnTo>
                      <a:pt x="0" y="14673"/>
                    </a:lnTo>
                    <a:lnTo>
                      <a:pt x="8956" y="14673"/>
                    </a:lnTo>
                    <a:lnTo>
                      <a:pt x="8956" y="0"/>
                    </a:lnTo>
                    <a:lnTo>
                      <a:pt x="27179" y="0"/>
                    </a:lnTo>
                    <a:lnTo>
                      <a:pt x="27179" y="14673"/>
                    </a:lnTo>
                    <a:lnTo>
                      <a:pt x="40427" y="14673"/>
                    </a:lnTo>
                    <a:lnTo>
                      <a:pt x="40427" y="28352"/>
                    </a:lnTo>
                    <a:lnTo>
                      <a:pt x="27179" y="28352"/>
                    </a:lnTo>
                    <a:close/>
                  </a:path>
                </a:pathLst>
              </a:custGeom>
              <a:solidFill>
                <a:srgbClr val="615046"/>
              </a:solidFill>
              <a:ln w="6214" cap="flat">
                <a:noFill/>
                <a:prstDash val="solid"/>
                <a:miter/>
              </a:ln>
            </p:spPr>
            <p:txBody>
              <a:bodyPr rtlCol="0" anchor="ctr"/>
              <a:lstStyle/>
              <a:p>
                <a:endParaRPr lang="nb-NO"/>
              </a:p>
            </p:txBody>
          </p:sp>
          <p:sp>
            <p:nvSpPr>
              <p:cNvPr id="146" name="Freeform 145">
                <a:extLst>
                  <a:ext uri="{FF2B5EF4-FFF2-40B4-BE49-F238E27FC236}">
                    <a16:creationId xmlns:a16="http://schemas.microsoft.com/office/drawing/2014/main" id="{AE67B9C8-7C9B-86E9-F3F2-5A534EF0F684}"/>
                  </a:ext>
                </a:extLst>
              </p:cNvPr>
              <p:cNvSpPr/>
              <p:nvPr/>
            </p:nvSpPr>
            <p:spPr>
              <a:xfrm>
                <a:off x="6100974" y="1567391"/>
                <a:ext cx="21208" cy="83564"/>
              </a:xfrm>
              <a:custGeom>
                <a:avLst/>
                <a:gdLst>
                  <a:gd name="connsiteX0" fmla="*/ 21208 w 21208"/>
                  <a:gd name="connsiteY0" fmla="*/ 10010 h 83564"/>
                  <a:gd name="connsiteX1" fmla="*/ 20338 w 21208"/>
                  <a:gd name="connsiteY1" fmla="*/ 13990 h 83564"/>
                  <a:gd name="connsiteX2" fmla="*/ 18099 w 21208"/>
                  <a:gd name="connsiteY2" fmla="*/ 17161 h 83564"/>
                  <a:gd name="connsiteX3" fmla="*/ 14740 w 21208"/>
                  <a:gd name="connsiteY3" fmla="*/ 19275 h 83564"/>
                  <a:gd name="connsiteX4" fmla="*/ 10635 w 21208"/>
                  <a:gd name="connsiteY4" fmla="*/ 20083 h 83564"/>
                  <a:gd name="connsiteX5" fmla="*/ 3048 w 21208"/>
                  <a:gd name="connsiteY5" fmla="*/ 17098 h 83564"/>
                  <a:gd name="connsiteX6" fmla="*/ 0 w 21208"/>
                  <a:gd name="connsiteY6" fmla="*/ 10010 h 83564"/>
                  <a:gd name="connsiteX7" fmla="*/ 809 w 21208"/>
                  <a:gd name="connsiteY7" fmla="*/ 6155 h 83564"/>
                  <a:gd name="connsiteX8" fmla="*/ 3048 w 21208"/>
                  <a:gd name="connsiteY8" fmla="*/ 2985 h 83564"/>
                  <a:gd name="connsiteX9" fmla="*/ 6468 w 21208"/>
                  <a:gd name="connsiteY9" fmla="*/ 808 h 83564"/>
                  <a:gd name="connsiteX10" fmla="*/ 10635 w 21208"/>
                  <a:gd name="connsiteY10" fmla="*/ 0 h 83564"/>
                  <a:gd name="connsiteX11" fmla="*/ 14740 w 21208"/>
                  <a:gd name="connsiteY11" fmla="*/ 808 h 83564"/>
                  <a:gd name="connsiteX12" fmla="*/ 18099 w 21208"/>
                  <a:gd name="connsiteY12" fmla="*/ 2922 h 83564"/>
                  <a:gd name="connsiteX13" fmla="*/ 20338 w 21208"/>
                  <a:gd name="connsiteY13" fmla="*/ 6093 h 83564"/>
                  <a:gd name="connsiteX14" fmla="*/ 21208 w 21208"/>
                  <a:gd name="connsiteY14" fmla="*/ 10073 h 83564"/>
                  <a:gd name="connsiteX15" fmla="*/ 1306 w 21208"/>
                  <a:gd name="connsiteY15" fmla="*/ 83564 h 83564"/>
                  <a:gd name="connsiteX16" fmla="*/ 1306 w 21208"/>
                  <a:gd name="connsiteY16" fmla="*/ 27855 h 83564"/>
                  <a:gd name="connsiteX17" fmla="*/ 19840 w 21208"/>
                  <a:gd name="connsiteY17" fmla="*/ 27855 h 83564"/>
                  <a:gd name="connsiteX18" fmla="*/ 19840 w 21208"/>
                  <a:gd name="connsiteY18" fmla="*/ 83564 h 83564"/>
                  <a:gd name="connsiteX19" fmla="*/ 1306 w 21208"/>
                  <a:gd name="connsiteY19" fmla="*/ 83564 h 8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208" h="83564">
                    <a:moveTo>
                      <a:pt x="21208" y="10010"/>
                    </a:moveTo>
                    <a:cubicBezTo>
                      <a:pt x="21208" y="11440"/>
                      <a:pt x="20898" y="12746"/>
                      <a:pt x="20338" y="13990"/>
                    </a:cubicBezTo>
                    <a:cubicBezTo>
                      <a:pt x="19778" y="15233"/>
                      <a:pt x="19032" y="16290"/>
                      <a:pt x="18099" y="17161"/>
                    </a:cubicBezTo>
                    <a:cubicBezTo>
                      <a:pt x="17166" y="18031"/>
                      <a:pt x="16046" y="18777"/>
                      <a:pt x="14740" y="19275"/>
                    </a:cubicBezTo>
                    <a:cubicBezTo>
                      <a:pt x="13434" y="19772"/>
                      <a:pt x="12066" y="20083"/>
                      <a:pt x="10635" y="20083"/>
                    </a:cubicBezTo>
                    <a:cubicBezTo>
                      <a:pt x="7650" y="20083"/>
                      <a:pt x="5100" y="19088"/>
                      <a:pt x="3048" y="17098"/>
                    </a:cubicBezTo>
                    <a:cubicBezTo>
                      <a:pt x="995" y="15109"/>
                      <a:pt x="0" y="12746"/>
                      <a:pt x="0" y="10010"/>
                    </a:cubicBezTo>
                    <a:cubicBezTo>
                      <a:pt x="0" y="8642"/>
                      <a:pt x="249" y="7399"/>
                      <a:pt x="809" y="6155"/>
                    </a:cubicBezTo>
                    <a:cubicBezTo>
                      <a:pt x="1368" y="4912"/>
                      <a:pt x="2115" y="3855"/>
                      <a:pt x="3048" y="2985"/>
                    </a:cubicBezTo>
                    <a:cubicBezTo>
                      <a:pt x="4043" y="2114"/>
                      <a:pt x="5162" y="1368"/>
                      <a:pt x="6468" y="808"/>
                    </a:cubicBezTo>
                    <a:cubicBezTo>
                      <a:pt x="7774" y="249"/>
                      <a:pt x="9143" y="0"/>
                      <a:pt x="10635" y="0"/>
                    </a:cubicBezTo>
                    <a:cubicBezTo>
                      <a:pt x="12128" y="0"/>
                      <a:pt x="13434" y="249"/>
                      <a:pt x="14740" y="808"/>
                    </a:cubicBezTo>
                    <a:cubicBezTo>
                      <a:pt x="16046" y="1306"/>
                      <a:pt x="17166" y="2052"/>
                      <a:pt x="18099" y="2922"/>
                    </a:cubicBezTo>
                    <a:cubicBezTo>
                      <a:pt x="19032" y="3793"/>
                      <a:pt x="19778" y="4912"/>
                      <a:pt x="20338" y="6093"/>
                    </a:cubicBezTo>
                    <a:cubicBezTo>
                      <a:pt x="20898" y="7337"/>
                      <a:pt x="21208" y="8642"/>
                      <a:pt x="21208" y="10073"/>
                    </a:cubicBezTo>
                    <a:close/>
                    <a:moveTo>
                      <a:pt x="1306" y="83564"/>
                    </a:moveTo>
                    <a:lnTo>
                      <a:pt x="1306" y="27855"/>
                    </a:lnTo>
                    <a:lnTo>
                      <a:pt x="19840" y="27855"/>
                    </a:lnTo>
                    <a:lnTo>
                      <a:pt x="19840" y="83564"/>
                    </a:lnTo>
                    <a:lnTo>
                      <a:pt x="1306" y="83564"/>
                    </a:lnTo>
                    <a:close/>
                  </a:path>
                </a:pathLst>
              </a:custGeom>
              <a:solidFill>
                <a:srgbClr val="615046"/>
              </a:solidFill>
              <a:ln w="6214" cap="flat">
                <a:noFill/>
                <a:prstDash val="solid"/>
                <a:miter/>
              </a:ln>
            </p:spPr>
            <p:txBody>
              <a:bodyPr rtlCol="0" anchor="ctr"/>
              <a:lstStyle/>
              <a:p>
                <a:endParaRPr lang="nb-NO"/>
              </a:p>
            </p:txBody>
          </p:sp>
          <p:sp>
            <p:nvSpPr>
              <p:cNvPr id="147" name="Freeform 146">
                <a:extLst>
                  <a:ext uri="{FF2B5EF4-FFF2-40B4-BE49-F238E27FC236}">
                    <a16:creationId xmlns:a16="http://schemas.microsoft.com/office/drawing/2014/main" id="{EFC2B762-6CD6-7F2B-2F42-26469712CCDB}"/>
                  </a:ext>
                </a:extLst>
              </p:cNvPr>
              <p:cNvSpPr/>
              <p:nvPr/>
            </p:nvSpPr>
            <p:spPr>
              <a:xfrm>
                <a:off x="6129584" y="1593381"/>
                <a:ext cx="49258" cy="59378"/>
              </a:xfrm>
              <a:custGeom>
                <a:avLst/>
                <a:gdLst>
                  <a:gd name="connsiteX0" fmla="*/ 39058 w 49258"/>
                  <a:gd name="connsiteY0" fmla="*/ 18280 h 59378"/>
                  <a:gd name="connsiteX1" fmla="*/ 33772 w 49258"/>
                  <a:gd name="connsiteY1" fmla="*/ 14674 h 59378"/>
                  <a:gd name="connsiteX2" fmla="*/ 27304 w 49258"/>
                  <a:gd name="connsiteY2" fmla="*/ 13243 h 59378"/>
                  <a:gd name="connsiteX3" fmla="*/ 22514 w 49258"/>
                  <a:gd name="connsiteY3" fmla="*/ 14238 h 59378"/>
                  <a:gd name="connsiteX4" fmla="*/ 20338 w 49258"/>
                  <a:gd name="connsiteY4" fmla="*/ 17720 h 59378"/>
                  <a:gd name="connsiteX5" fmla="*/ 22763 w 49258"/>
                  <a:gd name="connsiteY5" fmla="*/ 21078 h 59378"/>
                  <a:gd name="connsiteX6" fmla="*/ 30600 w 49258"/>
                  <a:gd name="connsiteY6" fmla="*/ 23316 h 59378"/>
                  <a:gd name="connsiteX7" fmla="*/ 37006 w 49258"/>
                  <a:gd name="connsiteY7" fmla="*/ 25243 h 59378"/>
                  <a:gd name="connsiteX8" fmla="*/ 42852 w 49258"/>
                  <a:gd name="connsiteY8" fmla="*/ 28477 h 59378"/>
                  <a:gd name="connsiteX9" fmla="*/ 47019 w 49258"/>
                  <a:gd name="connsiteY9" fmla="*/ 33389 h 59378"/>
                  <a:gd name="connsiteX10" fmla="*/ 48574 w 49258"/>
                  <a:gd name="connsiteY10" fmla="*/ 40352 h 59378"/>
                  <a:gd name="connsiteX11" fmla="*/ 46459 w 49258"/>
                  <a:gd name="connsiteY11" fmla="*/ 49243 h 59378"/>
                  <a:gd name="connsiteX12" fmla="*/ 40862 w 49258"/>
                  <a:gd name="connsiteY12" fmla="*/ 55150 h 59378"/>
                  <a:gd name="connsiteX13" fmla="*/ 33088 w 49258"/>
                  <a:gd name="connsiteY13" fmla="*/ 58383 h 59378"/>
                  <a:gd name="connsiteX14" fmla="*/ 24505 w 49258"/>
                  <a:gd name="connsiteY14" fmla="*/ 59378 h 59378"/>
                  <a:gd name="connsiteX15" fmla="*/ 11009 w 49258"/>
                  <a:gd name="connsiteY15" fmla="*/ 57202 h 59378"/>
                  <a:gd name="connsiteX16" fmla="*/ 0 w 49258"/>
                  <a:gd name="connsiteY16" fmla="*/ 50736 h 59378"/>
                  <a:gd name="connsiteX17" fmla="*/ 10387 w 49258"/>
                  <a:gd name="connsiteY17" fmla="*/ 39855 h 59378"/>
                  <a:gd name="connsiteX18" fmla="*/ 16482 w 49258"/>
                  <a:gd name="connsiteY18" fmla="*/ 44331 h 59378"/>
                  <a:gd name="connsiteX19" fmla="*/ 24194 w 49258"/>
                  <a:gd name="connsiteY19" fmla="*/ 46135 h 59378"/>
                  <a:gd name="connsiteX20" fmla="*/ 28672 w 49258"/>
                  <a:gd name="connsiteY20" fmla="*/ 45078 h 59378"/>
                  <a:gd name="connsiteX21" fmla="*/ 30849 w 49258"/>
                  <a:gd name="connsiteY21" fmla="*/ 41347 h 59378"/>
                  <a:gd name="connsiteX22" fmla="*/ 28112 w 49258"/>
                  <a:gd name="connsiteY22" fmla="*/ 37554 h 59378"/>
                  <a:gd name="connsiteX23" fmla="*/ 19654 w 49258"/>
                  <a:gd name="connsiteY23" fmla="*/ 35005 h 59378"/>
                  <a:gd name="connsiteX24" fmla="*/ 13745 w 49258"/>
                  <a:gd name="connsiteY24" fmla="*/ 33202 h 59378"/>
                  <a:gd name="connsiteX25" fmla="*/ 8521 w 49258"/>
                  <a:gd name="connsiteY25" fmla="*/ 30155 h 59378"/>
                  <a:gd name="connsiteX26" fmla="*/ 4727 w 49258"/>
                  <a:gd name="connsiteY26" fmla="*/ 25430 h 59378"/>
                  <a:gd name="connsiteX27" fmla="*/ 3234 w 49258"/>
                  <a:gd name="connsiteY27" fmla="*/ 18715 h 59378"/>
                  <a:gd name="connsiteX28" fmla="*/ 5411 w 49258"/>
                  <a:gd name="connsiteY28" fmla="*/ 10135 h 59378"/>
                  <a:gd name="connsiteX29" fmla="*/ 10946 w 49258"/>
                  <a:gd name="connsiteY29" fmla="*/ 4352 h 59378"/>
                  <a:gd name="connsiteX30" fmla="*/ 18472 w 49258"/>
                  <a:gd name="connsiteY30" fmla="*/ 1057 h 59378"/>
                  <a:gd name="connsiteX31" fmla="*/ 26682 w 49258"/>
                  <a:gd name="connsiteY31" fmla="*/ 0 h 59378"/>
                  <a:gd name="connsiteX32" fmla="*/ 39058 w 49258"/>
                  <a:gd name="connsiteY32" fmla="*/ 1990 h 59378"/>
                  <a:gd name="connsiteX33" fmla="*/ 49258 w 49258"/>
                  <a:gd name="connsiteY33" fmla="*/ 7896 h 59378"/>
                  <a:gd name="connsiteX34" fmla="*/ 39058 w 49258"/>
                  <a:gd name="connsiteY34" fmla="*/ 18280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258" h="59378">
                    <a:moveTo>
                      <a:pt x="39058" y="18280"/>
                    </a:moveTo>
                    <a:cubicBezTo>
                      <a:pt x="37566" y="16850"/>
                      <a:pt x="35762" y="15668"/>
                      <a:pt x="33772" y="14674"/>
                    </a:cubicBezTo>
                    <a:cubicBezTo>
                      <a:pt x="31719" y="13679"/>
                      <a:pt x="29605" y="13243"/>
                      <a:pt x="27304" y="13243"/>
                    </a:cubicBezTo>
                    <a:cubicBezTo>
                      <a:pt x="25562" y="13243"/>
                      <a:pt x="23945" y="13554"/>
                      <a:pt x="22514" y="14238"/>
                    </a:cubicBezTo>
                    <a:cubicBezTo>
                      <a:pt x="21022" y="14922"/>
                      <a:pt x="20338" y="16041"/>
                      <a:pt x="20338" y="17720"/>
                    </a:cubicBezTo>
                    <a:cubicBezTo>
                      <a:pt x="20338" y="19399"/>
                      <a:pt x="21146" y="20394"/>
                      <a:pt x="22763" y="21078"/>
                    </a:cubicBezTo>
                    <a:cubicBezTo>
                      <a:pt x="24380" y="21762"/>
                      <a:pt x="26992" y="22508"/>
                      <a:pt x="30600" y="23316"/>
                    </a:cubicBezTo>
                    <a:cubicBezTo>
                      <a:pt x="32714" y="23751"/>
                      <a:pt x="34829" y="24373"/>
                      <a:pt x="37006" y="25243"/>
                    </a:cubicBezTo>
                    <a:cubicBezTo>
                      <a:pt x="39121" y="26052"/>
                      <a:pt x="41111" y="27171"/>
                      <a:pt x="42852" y="28477"/>
                    </a:cubicBezTo>
                    <a:cubicBezTo>
                      <a:pt x="44594" y="29845"/>
                      <a:pt x="45962" y="31461"/>
                      <a:pt x="47019" y="33389"/>
                    </a:cubicBezTo>
                    <a:cubicBezTo>
                      <a:pt x="48077" y="35316"/>
                      <a:pt x="48574" y="37617"/>
                      <a:pt x="48574" y="40352"/>
                    </a:cubicBezTo>
                    <a:cubicBezTo>
                      <a:pt x="48574" y="43834"/>
                      <a:pt x="47828" y="46818"/>
                      <a:pt x="46459" y="49243"/>
                    </a:cubicBezTo>
                    <a:cubicBezTo>
                      <a:pt x="45029" y="51668"/>
                      <a:pt x="43163" y="53658"/>
                      <a:pt x="40862" y="55150"/>
                    </a:cubicBezTo>
                    <a:cubicBezTo>
                      <a:pt x="38561" y="56642"/>
                      <a:pt x="35949" y="57699"/>
                      <a:pt x="33088" y="58383"/>
                    </a:cubicBezTo>
                    <a:cubicBezTo>
                      <a:pt x="30227" y="59067"/>
                      <a:pt x="27366" y="59378"/>
                      <a:pt x="24505" y="59378"/>
                    </a:cubicBezTo>
                    <a:cubicBezTo>
                      <a:pt x="19902" y="59378"/>
                      <a:pt x="15424" y="58632"/>
                      <a:pt x="11009" y="57202"/>
                    </a:cubicBezTo>
                    <a:cubicBezTo>
                      <a:pt x="6593" y="55772"/>
                      <a:pt x="2923" y="53596"/>
                      <a:pt x="0" y="50736"/>
                    </a:cubicBezTo>
                    <a:lnTo>
                      <a:pt x="10387" y="39855"/>
                    </a:lnTo>
                    <a:cubicBezTo>
                      <a:pt x="12066" y="41658"/>
                      <a:pt x="14056" y="43150"/>
                      <a:pt x="16482" y="44331"/>
                    </a:cubicBezTo>
                    <a:cubicBezTo>
                      <a:pt x="18907" y="45513"/>
                      <a:pt x="21457" y="46135"/>
                      <a:pt x="24194" y="46135"/>
                    </a:cubicBezTo>
                    <a:cubicBezTo>
                      <a:pt x="25686" y="46135"/>
                      <a:pt x="27179" y="45762"/>
                      <a:pt x="28672" y="45078"/>
                    </a:cubicBezTo>
                    <a:cubicBezTo>
                      <a:pt x="30164" y="44394"/>
                      <a:pt x="30849" y="43150"/>
                      <a:pt x="30849" y="41347"/>
                    </a:cubicBezTo>
                    <a:cubicBezTo>
                      <a:pt x="30849" y="39544"/>
                      <a:pt x="29978" y="38363"/>
                      <a:pt x="28112" y="37554"/>
                    </a:cubicBezTo>
                    <a:cubicBezTo>
                      <a:pt x="26246" y="36746"/>
                      <a:pt x="23448" y="35876"/>
                      <a:pt x="19654" y="35005"/>
                    </a:cubicBezTo>
                    <a:cubicBezTo>
                      <a:pt x="17663" y="34570"/>
                      <a:pt x="15735" y="33948"/>
                      <a:pt x="13745" y="33202"/>
                    </a:cubicBezTo>
                    <a:cubicBezTo>
                      <a:pt x="11755" y="32456"/>
                      <a:pt x="10013" y="31461"/>
                      <a:pt x="8521" y="30155"/>
                    </a:cubicBezTo>
                    <a:cubicBezTo>
                      <a:pt x="6966" y="28912"/>
                      <a:pt x="5722" y="27295"/>
                      <a:pt x="4727" y="25430"/>
                    </a:cubicBezTo>
                    <a:cubicBezTo>
                      <a:pt x="3732" y="23565"/>
                      <a:pt x="3234" y="21326"/>
                      <a:pt x="3234" y="18715"/>
                    </a:cubicBezTo>
                    <a:cubicBezTo>
                      <a:pt x="3234" y="15357"/>
                      <a:pt x="3981" y="12497"/>
                      <a:pt x="5411" y="10135"/>
                    </a:cubicBezTo>
                    <a:cubicBezTo>
                      <a:pt x="6841" y="7772"/>
                      <a:pt x="8707" y="5845"/>
                      <a:pt x="10946" y="4352"/>
                    </a:cubicBezTo>
                    <a:cubicBezTo>
                      <a:pt x="13185" y="2860"/>
                      <a:pt x="15735" y="1741"/>
                      <a:pt x="18472" y="1057"/>
                    </a:cubicBezTo>
                    <a:cubicBezTo>
                      <a:pt x="21208" y="373"/>
                      <a:pt x="23945" y="0"/>
                      <a:pt x="26682" y="0"/>
                    </a:cubicBezTo>
                    <a:cubicBezTo>
                      <a:pt x="30911" y="0"/>
                      <a:pt x="35016" y="684"/>
                      <a:pt x="39058" y="1990"/>
                    </a:cubicBezTo>
                    <a:cubicBezTo>
                      <a:pt x="43101" y="3295"/>
                      <a:pt x="46522" y="5285"/>
                      <a:pt x="49258" y="7896"/>
                    </a:cubicBezTo>
                    <a:lnTo>
                      <a:pt x="39058" y="18280"/>
                    </a:lnTo>
                    <a:close/>
                  </a:path>
                </a:pathLst>
              </a:custGeom>
              <a:solidFill>
                <a:srgbClr val="615046"/>
              </a:solidFill>
              <a:ln w="6214" cap="flat">
                <a:noFill/>
                <a:prstDash val="solid"/>
                <a:miter/>
              </a:ln>
            </p:spPr>
            <p:txBody>
              <a:bodyPr rtlCol="0" anchor="ctr"/>
              <a:lstStyle/>
              <a:p>
                <a:endParaRPr lang="nb-NO"/>
              </a:p>
            </p:txBody>
          </p:sp>
          <p:sp>
            <p:nvSpPr>
              <p:cNvPr id="148" name="Freeform 147">
                <a:extLst>
                  <a:ext uri="{FF2B5EF4-FFF2-40B4-BE49-F238E27FC236}">
                    <a16:creationId xmlns:a16="http://schemas.microsoft.com/office/drawing/2014/main" id="{70DDEE25-67F0-A6D4-8016-F9E48C5F58A5}"/>
                  </a:ext>
                </a:extLst>
              </p:cNvPr>
              <p:cNvSpPr/>
              <p:nvPr/>
            </p:nvSpPr>
            <p:spPr>
              <a:xfrm>
                <a:off x="6189042" y="1566334"/>
                <a:ext cx="60391" cy="84621"/>
              </a:xfrm>
              <a:custGeom>
                <a:avLst/>
                <a:gdLst>
                  <a:gd name="connsiteX0" fmla="*/ 60329 w 60391"/>
                  <a:gd name="connsiteY0" fmla="*/ 84621 h 84621"/>
                  <a:gd name="connsiteX1" fmla="*/ 37379 w 60391"/>
                  <a:gd name="connsiteY1" fmla="*/ 84621 h 84621"/>
                  <a:gd name="connsiteX2" fmla="*/ 18969 w 60391"/>
                  <a:gd name="connsiteY2" fmla="*/ 57886 h 84621"/>
                  <a:gd name="connsiteX3" fmla="*/ 18658 w 60391"/>
                  <a:gd name="connsiteY3" fmla="*/ 57886 h 84621"/>
                  <a:gd name="connsiteX4" fmla="*/ 18658 w 60391"/>
                  <a:gd name="connsiteY4" fmla="*/ 84621 h 84621"/>
                  <a:gd name="connsiteX5" fmla="*/ 0 w 60391"/>
                  <a:gd name="connsiteY5" fmla="*/ 84621 h 84621"/>
                  <a:gd name="connsiteX6" fmla="*/ 0 w 60391"/>
                  <a:gd name="connsiteY6" fmla="*/ 0 h 84621"/>
                  <a:gd name="connsiteX7" fmla="*/ 18658 w 60391"/>
                  <a:gd name="connsiteY7" fmla="*/ 0 h 84621"/>
                  <a:gd name="connsiteX8" fmla="*/ 18658 w 60391"/>
                  <a:gd name="connsiteY8" fmla="*/ 51482 h 84621"/>
                  <a:gd name="connsiteX9" fmla="*/ 18969 w 60391"/>
                  <a:gd name="connsiteY9" fmla="*/ 51482 h 84621"/>
                  <a:gd name="connsiteX10" fmla="*/ 36944 w 60391"/>
                  <a:gd name="connsiteY10" fmla="*/ 28850 h 84621"/>
                  <a:gd name="connsiteX11" fmla="*/ 59458 w 60391"/>
                  <a:gd name="connsiteY11" fmla="*/ 28850 h 84621"/>
                  <a:gd name="connsiteX12" fmla="*/ 37752 w 60391"/>
                  <a:gd name="connsiteY12" fmla="*/ 54031 h 84621"/>
                  <a:gd name="connsiteX13" fmla="*/ 60391 w 60391"/>
                  <a:gd name="connsiteY13" fmla="*/ 84559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391" h="84621">
                    <a:moveTo>
                      <a:pt x="60329" y="84621"/>
                    </a:moveTo>
                    <a:lnTo>
                      <a:pt x="37379" y="84621"/>
                    </a:lnTo>
                    <a:lnTo>
                      <a:pt x="18969" y="57886"/>
                    </a:lnTo>
                    <a:lnTo>
                      <a:pt x="18658" y="57886"/>
                    </a:lnTo>
                    <a:lnTo>
                      <a:pt x="18658" y="84621"/>
                    </a:lnTo>
                    <a:lnTo>
                      <a:pt x="0" y="84621"/>
                    </a:lnTo>
                    <a:lnTo>
                      <a:pt x="0" y="0"/>
                    </a:lnTo>
                    <a:lnTo>
                      <a:pt x="18658" y="0"/>
                    </a:lnTo>
                    <a:lnTo>
                      <a:pt x="18658" y="51482"/>
                    </a:lnTo>
                    <a:lnTo>
                      <a:pt x="18969" y="51482"/>
                    </a:lnTo>
                    <a:lnTo>
                      <a:pt x="36944" y="28850"/>
                    </a:lnTo>
                    <a:lnTo>
                      <a:pt x="59458" y="28850"/>
                    </a:lnTo>
                    <a:lnTo>
                      <a:pt x="37752" y="54031"/>
                    </a:lnTo>
                    <a:lnTo>
                      <a:pt x="60391" y="84559"/>
                    </a:lnTo>
                    <a:close/>
                  </a:path>
                </a:pathLst>
              </a:custGeom>
              <a:solidFill>
                <a:srgbClr val="615046"/>
              </a:solidFill>
              <a:ln w="6214" cap="flat">
                <a:noFill/>
                <a:prstDash val="solid"/>
                <a:miter/>
              </a:ln>
            </p:spPr>
            <p:txBody>
              <a:bodyPr rtlCol="0" anchor="ctr"/>
              <a:lstStyle/>
              <a:p>
                <a:endParaRPr lang="nb-NO"/>
              </a:p>
            </p:txBody>
          </p:sp>
          <p:sp>
            <p:nvSpPr>
              <p:cNvPr id="149" name="Freeform 148">
                <a:extLst>
                  <a:ext uri="{FF2B5EF4-FFF2-40B4-BE49-F238E27FC236}">
                    <a16:creationId xmlns:a16="http://schemas.microsoft.com/office/drawing/2014/main" id="{C0DB1AF3-BA1F-F418-CB2E-DC4FAC94A151}"/>
                  </a:ext>
                </a:extLst>
              </p:cNvPr>
              <p:cNvSpPr/>
              <p:nvPr/>
            </p:nvSpPr>
            <p:spPr>
              <a:xfrm>
                <a:off x="6284635" y="1566334"/>
                <a:ext cx="18907" cy="84621"/>
              </a:xfrm>
              <a:custGeom>
                <a:avLst/>
                <a:gdLst>
                  <a:gd name="connsiteX0" fmla="*/ 0 w 18907"/>
                  <a:gd name="connsiteY0" fmla="*/ 84621 h 84621"/>
                  <a:gd name="connsiteX1" fmla="*/ 0 w 18907"/>
                  <a:gd name="connsiteY1" fmla="*/ 0 h 84621"/>
                  <a:gd name="connsiteX2" fmla="*/ 18907 w 18907"/>
                  <a:gd name="connsiteY2" fmla="*/ 0 h 84621"/>
                  <a:gd name="connsiteX3" fmla="*/ 18907 w 18907"/>
                  <a:gd name="connsiteY3" fmla="*/ 84621 h 84621"/>
                  <a:gd name="connsiteX4" fmla="*/ 0 w 18907"/>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7" h="84621">
                    <a:moveTo>
                      <a:pt x="0" y="84621"/>
                    </a:moveTo>
                    <a:lnTo>
                      <a:pt x="0" y="0"/>
                    </a:lnTo>
                    <a:lnTo>
                      <a:pt x="18907" y="0"/>
                    </a:lnTo>
                    <a:lnTo>
                      <a:pt x="18907" y="84621"/>
                    </a:lnTo>
                    <a:lnTo>
                      <a:pt x="0" y="84621"/>
                    </a:lnTo>
                    <a:close/>
                  </a:path>
                </a:pathLst>
              </a:custGeom>
              <a:solidFill>
                <a:srgbClr val="615046"/>
              </a:solidFill>
              <a:ln w="6214" cap="flat">
                <a:noFill/>
                <a:prstDash val="solid"/>
                <a:miter/>
              </a:ln>
            </p:spPr>
            <p:txBody>
              <a:bodyPr rtlCol="0" anchor="ctr"/>
              <a:lstStyle/>
              <a:p>
                <a:endParaRPr lang="nb-NO"/>
              </a:p>
            </p:txBody>
          </p:sp>
          <p:sp>
            <p:nvSpPr>
              <p:cNvPr id="150" name="Freeform 149">
                <a:extLst>
                  <a:ext uri="{FF2B5EF4-FFF2-40B4-BE49-F238E27FC236}">
                    <a16:creationId xmlns:a16="http://schemas.microsoft.com/office/drawing/2014/main" id="{7A8B3741-0E7F-841E-93B5-F915A8A4748B}"/>
                  </a:ext>
                </a:extLst>
              </p:cNvPr>
              <p:cNvSpPr/>
              <p:nvPr/>
            </p:nvSpPr>
            <p:spPr>
              <a:xfrm>
                <a:off x="6314551" y="1593567"/>
                <a:ext cx="93665" cy="59191"/>
              </a:xfrm>
              <a:custGeom>
                <a:avLst/>
                <a:gdLst>
                  <a:gd name="connsiteX0" fmla="*/ 91302 w 93665"/>
                  <a:gd name="connsiteY0" fmla="*/ 47316 h 59191"/>
                  <a:gd name="connsiteX1" fmla="*/ 80915 w 93665"/>
                  <a:gd name="connsiteY1" fmla="*/ 56083 h 59191"/>
                  <a:gd name="connsiteX2" fmla="*/ 65740 w 93665"/>
                  <a:gd name="connsiteY2" fmla="*/ 59192 h 59191"/>
                  <a:gd name="connsiteX3" fmla="*/ 53487 w 93665"/>
                  <a:gd name="connsiteY3" fmla="*/ 56580 h 59191"/>
                  <a:gd name="connsiteX4" fmla="*/ 44593 w 93665"/>
                  <a:gd name="connsiteY4" fmla="*/ 49119 h 59191"/>
                  <a:gd name="connsiteX5" fmla="*/ 36633 w 93665"/>
                  <a:gd name="connsiteY5" fmla="*/ 56083 h 59191"/>
                  <a:gd name="connsiteX6" fmla="*/ 21768 w 93665"/>
                  <a:gd name="connsiteY6" fmla="*/ 58756 h 59191"/>
                  <a:gd name="connsiteX7" fmla="*/ 14305 w 93665"/>
                  <a:gd name="connsiteY7" fmla="*/ 57824 h 59191"/>
                  <a:gd name="connsiteX8" fmla="*/ 7277 w 93665"/>
                  <a:gd name="connsiteY8" fmla="*/ 54777 h 59191"/>
                  <a:gd name="connsiteX9" fmla="*/ 2052 w 93665"/>
                  <a:gd name="connsiteY9" fmla="*/ 49430 h 59191"/>
                  <a:gd name="connsiteX10" fmla="*/ 0 w 93665"/>
                  <a:gd name="connsiteY10" fmla="*/ 41347 h 59191"/>
                  <a:gd name="connsiteX11" fmla="*/ 3047 w 93665"/>
                  <a:gd name="connsiteY11" fmla="*/ 32021 h 59191"/>
                  <a:gd name="connsiteX12" fmla="*/ 11195 w 93665"/>
                  <a:gd name="connsiteY12" fmla="*/ 26549 h 59191"/>
                  <a:gd name="connsiteX13" fmla="*/ 22763 w 93665"/>
                  <a:gd name="connsiteY13" fmla="*/ 24000 h 59191"/>
                  <a:gd name="connsiteX14" fmla="*/ 36135 w 93665"/>
                  <a:gd name="connsiteY14" fmla="*/ 23378 h 59191"/>
                  <a:gd name="connsiteX15" fmla="*/ 36135 w 93665"/>
                  <a:gd name="connsiteY15" fmla="*/ 22570 h 59191"/>
                  <a:gd name="connsiteX16" fmla="*/ 33399 w 93665"/>
                  <a:gd name="connsiteY16" fmla="*/ 15730 h 59191"/>
                  <a:gd name="connsiteX17" fmla="*/ 26059 w 93665"/>
                  <a:gd name="connsiteY17" fmla="*/ 13617 h 59191"/>
                  <a:gd name="connsiteX18" fmla="*/ 18347 w 93665"/>
                  <a:gd name="connsiteY18" fmla="*/ 15295 h 59191"/>
                  <a:gd name="connsiteX19" fmla="*/ 12004 w 93665"/>
                  <a:gd name="connsiteY19" fmla="*/ 19337 h 59191"/>
                  <a:gd name="connsiteX20" fmla="*/ 2736 w 93665"/>
                  <a:gd name="connsiteY20" fmla="*/ 9389 h 59191"/>
                  <a:gd name="connsiteX21" fmla="*/ 14242 w 93665"/>
                  <a:gd name="connsiteY21" fmla="*/ 2363 h 59191"/>
                  <a:gd name="connsiteX22" fmla="*/ 27739 w 93665"/>
                  <a:gd name="connsiteY22" fmla="*/ 0 h 59191"/>
                  <a:gd name="connsiteX23" fmla="*/ 39245 w 93665"/>
                  <a:gd name="connsiteY23" fmla="*/ 2487 h 59191"/>
                  <a:gd name="connsiteX24" fmla="*/ 45962 w 93665"/>
                  <a:gd name="connsiteY24" fmla="*/ 8207 h 59191"/>
                  <a:gd name="connsiteX25" fmla="*/ 53923 w 93665"/>
                  <a:gd name="connsiteY25" fmla="*/ 2301 h 59191"/>
                  <a:gd name="connsiteX26" fmla="*/ 65304 w 93665"/>
                  <a:gd name="connsiteY26" fmla="*/ 0 h 59191"/>
                  <a:gd name="connsiteX27" fmla="*/ 76748 w 93665"/>
                  <a:gd name="connsiteY27" fmla="*/ 2052 h 59191"/>
                  <a:gd name="connsiteX28" fmla="*/ 85704 w 93665"/>
                  <a:gd name="connsiteY28" fmla="*/ 8021 h 59191"/>
                  <a:gd name="connsiteX29" fmla="*/ 91550 w 93665"/>
                  <a:gd name="connsiteY29" fmla="*/ 17534 h 59191"/>
                  <a:gd name="connsiteX30" fmla="*/ 93665 w 93665"/>
                  <a:gd name="connsiteY30" fmla="*/ 30280 h 59191"/>
                  <a:gd name="connsiteX31" fmla="*/ 93665 w 93665"/>
                  <a:gd name="connsiteY31" fmla="*/ 32518 h 59191"/>
                  <a:gd name="connsiteX32" fmla="*/ 93479 w 93665"/>
                  <a:gd name="connsiteY32" fmla="*/ 34632 h 59191"/>
                  <a:gd name="connsiteX33" fmla="*/ 52803 w 93665"/>
                  <a:gd name="connsiteY33" fmla="*/ 34632 h 59191"/>
                  <a:gd name="connsiteX34" fmla="*/ 57219 w 93665"/>
                  <a:gd name="connsiteY34" fmla="*/ 42217 h 59191"/>
                  <a:gd name="connsiteX35" fmla="*/ 66175 w 93665"/>
                  <a:gd name="connsiteY35" fmla="*/ 45140 h 59191"/>
                  <a:gd name="connsiteX36" fmla="*/ 73763 w 93665"/>
                  <a:gd name="connsiteY36" fmla="*/ 43523 h 59191"/>
                  <a:gd name="connsiteX37" fmla="*/ 78614 w 93665"/>
                  <a:gd name="connsiteY37" fmla="*/ 39295 h 59191"/>
                  <a:gd name="connsiteX38" fmla="*/ 91364 w 93665"/>
                  <a:gd name="connsiteY38" fmla="*/ 47378 h 59191"/>
                  <a:gd name="connsiteX39" fmla="*/ 36819 w 93665"/>
                  <a:gd name="connsiteY39" fmla="*/ 34197 h 59191"/>
                  <a:gd name="connsiteX40" fmla="*/ 34456 w 93665"/>
                  <a:gd name="connsiteY40" fmla="*/ 34197 h 59191"/>
                  <a:gd name="connsiteX41" fmla="*/ 21768 w 93665"/>
                  <a:gd name="connsiteY41" fmla="*/ 35440 h 59191"/>
                  <a:gd name="connsiteX42" fmla="*/ 17104 w 93665"/>
                  <a:gd name="connsiteY42" fmla="*/ 40725 h 59191"/>
                  <a:gd name="connsiteX43" fmla="*/ 17850 w 93665"/>
                  <a:gd name="connsiteY43" fmla="*/ 43399 h 59191"/>
                  <a:gd name="connsiteX44" fmla="*/ 19716 w 93665"/>
                  <a:gd name="connsiteY44" fmla="*/ 45202 h 59191"/>
                  <a:gd name="connsiteX45" fmla="*/ 22328 w 93665"/>
                  <a:gd name="connsiteY45" fmla="*/ 46135 h 59191"/>
                  <a:gd name="connsiteX46" fmla="*/ 25189 w 93665"/>
                  <a:gd name="connsiteY46" fmla="*/ 46383 h 59191"/>
                  <a:gd name="connsiteX47" fmla="*/ 33834 w 93665"/>
                  <a:gd name="connsiteY47" fmla="*/ 43585 h 59191"/>
                  <a:gd name="connsiteX48" fmla="*/ 36819 w 93665"/>
                  <a:gd name="connsiteY48" fmla="*/ 36000 h 59191"/>
                  <a:gd name="connsiteX49" fmla="*/ 36819 w 93665"/>
                  <a:gd name="connsiteY49" fmla="*/ 34197 h 59191"/>
                  <a:gd name="connsiteX50" fmla="*/ 76499 w 93665"/>
                  <a:gd name="connsiteY50" fmla="*/ 23129 h 59191"/>
                  <a:gd name="connsiteX51" fmla="*/ 73701 w 93665"/>
                  <a:gd name="connsiteY51" fmla="*/ 15606 h 59191"/>
                  <a:gd name="connsiteX52" fmla="*/ 65366 w 93665"/>
                  <a:gd name="connsiteY52" fmla="*/ 12497 h 59191"/>
                  <a:gd name="connsiteX53" fmla="*/ 60391 w 93665"/>
                  <a:gd name="connsiteY53" fmla="*/ 13368 h 59191"/>
                  <a:gd name="connsiteX54" fmla="*/ 56410 w 93665"/>
                  <a:gd name="connsiteY54" fmla="*/ 15668 h 59191"/>
                  <a:gd name="connsiteX55" fmla="*/ 53674 w 93665"/>
                  <a:gd name="connsiteY55" fmla="*/ 19088 h 59191"/>
                  <a:gd name="connsiteX56" fmla="*/ 52554 w 93665"/>
                  <a:gd name="connsiteY56" fmla="*/ 23192 h 59191"/>
                  <a:gd name="connsiteX57" fmla="*/ 76437 w 93665"/>
                  <a:gd name="connsiteY57" fmla="*/ 23192 h 5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3665" h="59191">
                    <a:moveTo>
                      <a:pt x="91302" y="47316"/>
                    </a:moveTo>
                    <a:cubicBezTo>
                      <a:pt x="88689" y="51109"/>
                      <a:pt x="85207" y="54031"/>
                      <a:pt x="80915" y="56083"/>
                    </a:cubicBezTo>
                    <a:cubicBezTo>
                      <a:pt x="76624" y="58134"/>
                      <a:pt x="71586" y="59192"/>
                      <a:pt x="65740" y="59192"/>
                    </a:cubicBezTo>
                    <a:cubicBezTo>
                      <a:pt x="61262" y="59192"/>
                      <a:pt x="57219" y="58321"/>
                      <a:pt x="53487" y="56580"/>
                    </a:cubicBezTo>
                    <a:cubicBezTo>
                      <a:pt x="49756" y="54839"/>
                      <a:pt x="46770" y="52352"/>
                      <a:pt x="44593" y="49119"/>
                    </a:cubicBezTo>
                    <a:cubicBezTo>
                      <a:pt x="42852" y="51979"/>
                      <a:pt x="40178" y="54280"/>
                      <a:pt x="36633" y="56083"/>
                    </a:cubicBezTo>
                    <a:cubicBezTo>
                      <a:pt x="33025" y="57886"/>
                      <a:pt x="28112" y="58756"/>
                      <a:pt x="21768" y="58756"/>
                    </a:cubicBezTo>
                    <a:cubicBezTo>
                      <a:pt x="19342" y="58756"/>
                      <a:pt x="16855" y="58445"/>
                      <a:pt x="14305" y="57824"/>
                    </a:cubicBezTo>
                    <a:cubicBezTo>
                      <a:pt x="11755" y="57202"/>
                      <a:pt x="9391" y="56207"/>
                      <a:pt x="7277" y="54777"/>
                    </a:cubicBezTo>
                    <a:cubicBezTo>
                      <a:pt x="5162" y="53409"/>
                      <a:pt x="3421" y="51606"/>
                      <a:pt x="2052" y="49430"/>
                    </a:cubicBezTo>
                    <a:cubicBezTo>
                      <a:pt x="684" y="47254"/>
                      <a:pt x="0" y="44518"/>
                      <a:pt x="0" y="41347"/>
                    </a:cubicBezTo>
                    <a:cubicBezTo>
                      <a:pt x="0" y="37492"/>
                      <a:pt x="995" y="34383"/>
                      <a:pt x="3047" y="32021"/>
                    </a:cubicBezTo>
                    <a:cubicBezTo>
                      <a:pt x="5100" y="29658"/>
                      <a:pt x="7774" y="27855"/>
                      <a:pt x="11195" y="26549"/>
                    </a:cubicBezTo>
                    <a:cubicBezTo>
                      <a:pt x="14616" y="25243"/>
                      <a:pt x="18472" y="24373"/>
                      <a:pt x="22763" y="24000"/>
                    </a:cubicBezTo>
                    <a:cubicBezTo>
                      <a:pt x="27117" y="23565"/>
                      <a:pt x="31595" y="23378"/>
                      <a:pt x="36135" y="23378"/>
                    </a:cubicBezTo>
                    <a:lnTo>
                      <a:pt x="36135" y="22570"/>
                    </a:lnTo>
                    <a:cubicBezTo>
                      <a:pt x="36135" y="19461"/>
                      <a:pt x="35264" y="17161"/>
                      <a:pt x="33399" y="15730"/>
                    </a:cubicBezTo>
                    <a:cubicBezTo>
                      <a:pt x="31595" y="14301"/>
                      <a:pt x="29107" y="13617"/>
                      <a:pt x="26059" y="13617"/>
                    </a:cubicBezTo>
                    <a:cubicBezTo>
                      <a:pt x="23447" y="13617"/>
                      <a:pt x="20835" y="14176"/>
                      <a:pt x="18347" y="15295"/>
                    </a:cubicBezTo>
                    <a:cubicBezTo>
                      <a:pt x="15860" y="16415"/>
                      <a:pt x="13745" y="17782"/>
                      <a:pt x="12004" y="19337"/>
                    </a:cubicBezTo>
                    <a:lnTo>
                      <a:pt x="2736" y="9389"/>
                    </a:lnTo>
                    <a:cubicBezTo>
                      <a:pt x="5971" y="6280"/>
                      <a:pt x="9827" y="3917"/>
                      <a:pt x="14242" y="2363"/>
                    </a:cubicBezTo>
                    <a:cubicBezTo>
                      <a:pt x="18658" y="808"/>
                      <a:pt x="23136" y="0"/>
                      <a:pt x="27739" y="0"/>
                    </a:cubicBezTo>
                    <a:cubicBezTo>
                      <a:pt x="32341" y="0"/>
                      <a:pt x="36259" y="808"/>
                      <a:pt x="39245" y="2487"/>
                    </a:cubicBezTo>
                    <a:cubicBezTo>
                      <a:pt x="42230" y="4166"/>
                      <a:pt x="44469" y="6031"/>
                      <a:pt x="45962" y="8207"/>
                    </a:cubicBezTo>
                    <a:cubicBezTo>
                      <a:pt x="48014" y="5845"/>
                      <a:pt x="50626" y="3855"/>
                      <a:pt x="53923" y="2301"/>
                    </a:cubicBezTo>
                    <a:cubicBezTo>
                      <a:pt x="57219" y="746"/>
                      <a:pt x="61013" y="0"/>
                      <a:pt x="65304" y="0"/>
                    </a:cubicBezTo>
                    <a:cubicBezTo>
                      <a:pt x="69596" y="0"/>
                      <a:pt x="73265" y="684"/>
                      <a:pt x="76748" y="2052"/>
                    </a:cubicBezTo>
                    <a:cubicBezTo>
                      <a:pt x="80231" y="3420"/>
                      <a:pt x="83216" y="5409"/>
                      <a:pt x="85704" y="8021"/>
                    </a:cubicBezTo>
                    <a:cubicBezTo>
                      <a:pt x="88192" y="10632"/>
                      <a:pt x="90120" y="13803"/>
                      <a:pt x="91550" y="17534"/>
                    </a:cubicBezTo>
                    <a:cubicBezTo>
                      <a:pt x="92919" y="21264"/>
                      <a:pt x="93665" y="25492"/>
                      <a:pt x="93665" y="30280"/>
                    </a:cubicBezTo>
                    <a:cubicBezTo>
                      <a:pt x="93665" y="31026"/>
                      <a:pt x="93665" y="31772"/>
                      <a:pt x="93665" y="32518"/>
                    </a:cubicBezTo>
                    <a:cubicBezTo>
                      <a:pt x="93665" y="33264"/>
                      <a:pt x="93541" y="33948"/>
                      <a:pt x="93479" y="34632"/>
                    </a:cubicBezTo>
                    <a:lnTo>
                      <a:pt x="52803" y="34632"/>
                    </a:lnTo>
                    <a:cubicBezTo>
                      <a:pt x="53176" y="37741"/>
                      <a:pt x="54669" y="40290"/>
                      <a:pt x="57219" y="42217"/>
                    </a:cubicBezTo>
                    <a:cubicBezTo>
                      <a:pt x="59769" y="44145"/>
                      <a:pt x="62754" y="45140"/>
                      <a:pt x="66175" y="45140"/>
                    </a:cubicBezTo>
                    <a:cubicBezTo>
                      <a:pt x="69223" y="45140"/>
                      <a:pt x="71710" y="44580"/>
                      <a:pt x="73763" y="43523"/>
                    </a:cubicBezTo>
                    <a:cubicBezTo>
                      <a:pt x="75815" y="42466"/>
                      <a:pt x="77432" y="41036"/>
                      <a:pt x="78614" y="39295"/>
                    </a:cubicBezTo>
                    <a:lnTo>
                      <a:pt x="91364" y="47378"/>
                    </a:lnTo>
                    <a:close/>
                    <a:moveTo>
                      <a:pt x="36819" y="34197"/>
                    </a:moveTo>
                    <a:lnTo>
                      <a:pt x="34456" y="34197"/>
                    </a:lnTo>
                    <a:cubicBezTo>
                      <a:pt x="29107" y="34197"/>
                      <a:pt x="24878" y="34632"/>
                      <a:pt x="21768" y="35440"/>
                    </a:cubicBezTo>
                    <a:cubicBezTo>
                      <a:pt x="18658" y="36249"/>
                      <a:pt x="17104" y="37990"/>
                      <a:pt x="17104" y="40725"/>
                    </a:cubicBezTo>
                    <a:cubicBezTo>
                      <a:pt x="17104" y="41782"/>
                      <a:pt x="17352" y="42653"/>
                      <a:pt x="17850" y="43399"/>
                    </a:cubicBezTo>
                    <a:cubicBezTo>
                      <a:pt x="18347" y="44145"/>
                      <a:pt x="18969" y="44767"/>
                      <a:pt x="19716" y="45202"/>
                    </a:cubicBezTo>
                    <a:cubicBezTo>
                      <a:pt x="20462" y="45637"/>
                      <a:pt x="21333" y="45948"/>
                      <a:pt x="22328" y="46135"/>
                    </a:cubicBezTo>
                    <a:cubicBezTo>
                      <a:pt x="23323" y="46321"/>
                      <a:pt x="24256" y="46383"/>
                      <a:pt x="25189" y="46383"/>
                    </a:cubicBezTo>
                    <a:cubicBezTo>
                      <a:pt x="28983" y="46383"/>
                      <a:pt x="31844" y="45451"/>
                      <a:pt x="33834" y="43585"/>
                    </a:cubicBezTo>
                    <a:cubicBezTo>
                      <a:pt x="35824" y="41720"/>
                      <a:pt x="36819" y="39171"/>
                      <a:pt x="36819" y="36000"/>
                    </a:cubicBezTo>
                    <a:lnTo>
                      <a:pt x="36819" y="34197"/>
                    </a:lnTo>
                    <a:close/>
                    <a:moveTo>
                      <a:pt x="76499" y="23129"/>
                    </a:moveTo>
                    <a:cubicBezTo>
                      <a:pt x="76499" y="20207"/>
                      <a:pt x="75567" y="17720"/>
                      <a:pt x="73701" y="15606"/>
                    </a:cubicBezTo>
                    <a:cubicBezTo>
                      <a:pt x="71835" y="13554"/>
                      <a:pt x="69098" y="12497"/>
                      <a:pt x="65366" y="12497"/>
                    </a:cubicBezTo>
                    <a:cubicBezTo>
                      <a:pt x="63563" y="12497"/>
                      <a:pt x="61884" y="12746"/>
                      <a:pt x="60391" y="13368"/>
                    </a:cubicBezTo>
                    <a:cubicBezTo>
                      <a:pt x="58898" y="13928"/>
                      <a:pt x="57592" y="14674"/>
                      <a:pt x="56410" y="15668"/>
                    </a:cubicBezTo>
                    <a:cubicBezTo>
                      <a:pt x="55291" y="16663"/>
                      <a:pt x="54358" y="17782"/>
                      <a:pt x="53674" y="19088"/>
                    </a:cubicBezTo>
                    <a:cubicBezTo>
                      <a:pt x="52990" y="20394"/>
                      <a:pt x="52617" y="21762"/>
                      <a:pt x="52554" y="23192"/>
                    </a:cubicBezTo>
                    <a:lnTo>
                      <a:pt x="76437" y="23192"/>
                    </a:lnTo>
                    <a:close/>
                  </a:path>
                </a:pathLst>
              </a:custGeom>
              <a:solidFill>
                <a:srgbClr val="615046"/>
              </a:solidFill>
              <a:ln w="6214" cap="flat">
                <a:noFill/>
                <a:prstDash val="solid"/>
                <a:miter/>
              </a:ln>
            </p:spPr>
            <p:txBody>
              <a:bodyPr rtlCol="0" anchor="ctr"/>
              <a:lstStyle/>
              <a:p>
                <a:endParaRPr lang="nb-NO"/>
              </a:p>
            </p:txBody>
          </p:sp>
          <p:sp>
            <p:nvSpPr>
              <p:cNvPr id="151" name="Freeform 150">
                <a:extLst>
                  <a:ext uri="{FF2B5EF4-FFF2-40B4-BE49-F238E27FC236}">
                    <a16:creationId xmlns:a16="http://schemas.microsoft.com/office/drawing/2014/main" id="{E4F6C0AE-4ADD-8414-66F8-20FA3CB30731}"/>
                  </a:ext>
                </a:extLst>
              </p:cNvPr>
              <p:cNvSpPr/>
              <p:nvPr/>
            </p:nvSpPr>
            <p:spPr>
              <a:xfrm>
                <a:off x="6419847" y="1593754"/>
                <a:ext cx="37316" cy="57264"/>
              </a:xfrm>
              <a:custGeom>
                <a:avLst/>
                <a:gdLst>
                  <a:gd name="connsiteX0" fmla="*/ 36446 w 37316"/>
                  <a:gd name="connsiteY0" fmla="*/ 16601 h 57264"/>
                  <a:gd name="connsiteX1" fmla="*/ 34020 w 37316"/>
                  <a:gd name="connsiteY1" fmla="*/ 16166 h 57264"/>
                  <a:gd name="connsiteX2" fmla="*/ 31719 w 37316"/>
                  <a:gd name="connsiteY2" fmla="*/ 16041 h 57264"/>
                  <a:gd name="connsiteX3" fmla="*/ 25437 w 37316"/>
                  <a:gd name="connsiteY3" fmla="*/ 17347 h 57264"/>
                  <a:gd name="connsiteX4" fmla="*/ 21395 w 37316"/>
                  <a:gd name="connsiteY4" fmla="*/ 20580 h 57264"/>
                  <a:gd name="connsiteX5" fmla="*/ 19218 w 37316"/>
                  <a:gd name="connsiteY5" fmla="*/ 24746 h 57264"/>
                  <a:gd name="connsiteX6" fmla="*/ 18534 w 37316"/>
                  <a:gd name="connsiteY6" fmla="*/ 28663 h 57264"/>
                  <a:gd name="connsiteX7" fmla="*/ 18534 w 37316"/>
                  <a:gd name="connsiteY7" fmla="*/ 57264 h 57264"/>
                  <a:gd name="connsiteX8" fmla="*/ 0 w 37316"/>
                  <a:gd name="connsiteY8" fmla="*/ 57264 h 57264"/>
                  <a:gd name="connsiteX9" fmla="*/ 0 w 37316"/>
                  <a:gd name="connsiteY9" fmla="*/ 1617 h 57264"/>
                  <a:gd name="connsiteX10" fmla="*/ 17850 w 37316"/>
                  <a:gd name="connsiteY10" fmla="*/ 1617 h 57264"/>
                  <a:gd name="connsiteX11" fmla="*/ 17850 w 37316"/>
                  <a:gd name="connsiteY11" fmla="*/ 9700 h 57264"/>
                  <a:gd name="connsiteX12" fmla="*/ 18099 w 37316"/>
                  <a:gd name="connsiteY12" fmla="*/ 9700 h 57264"/>
                  <a:gd name="connsiteX13" fmla="*/ 24194 w 37316"/>
                  <a:gd name="connsiteY13" fmla="*/ 2736 h 57264"/>
                  <a:gd name="connsiteX14" fmla="*/ 33336 w 37316"/>
                  <a:gd name="connsiteY14" fmla="*/ 0 h 57264"/>
                  <a:gd name="connsiteX15" fmla="*/ 35575 w 37316"/>
                  <a:gd name="connsiteY15" fmla="*/ 124 h 57264"/>
                  <a:gd name="connsiteX16" fmla="*/ 37317 w 37316"/>
                  <a:gd name="connsiteY16" fmla="*/ 435 h 57264"/>
                  <a:gd name="connsiteX17" fmla="*/ 36508 w 37316"/>
                  <a:gd name="connsiteY17" fmla="*/ 16663 h 5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316" h="57264">
                    <a:moveTo>
                      <a:pt x="36446" y="16601"/>
                    </a:moveTo>
                    <a:cubicBezTo>
                      <a:pt x="35637" y="16352"/>
                      <a:pt x="34829" y="16228"/>
                      <a:pt x="34020" y="16166"/>
                    </a:cubicBezTo>
                    <a:cubicBezTo>
                      <a:pt x="33212" y="16104"/>
                      <a:pt x="32465" y="16041"/>
                      <a:pt x="31719" y="16041"/>
                    </a:cubicBezTo>
                    <a:cubicBezTo>
                      <a:pt x="29232" y="16041"/>
                      <a:pt x="27117" y="16477"/>
                      <a:pt x="25437" y="17347"/>
                    </a:cubicBezTo>
                    <a:cubicBezTo>
                      <a:pt x="23758" y="18218"/>
                      <a:pt x="22390" y="19337"/>
                      <a:pt x="21395" y="20580"/>
                    </a:cubicBezTo>
                    <a:cubicBezTo>
                      <a:pt x="20400" y="21824"/>
                      <a:pt x="19654" y="23192"/>
                      <a:pt x="19218" y="24746"/>
                    </a:cubicBezTo>
                    <a:cubicBezTo>
                      <a:pt x="18783" y="26238"/>
                      <a:pt x="18534" y="27544"/>
                      <a:pt x="18534" y="28663"/>
                    </a:cubicBezTo>
                    <a:lnTo>
                      <a:pt x="18534" y="57264"/>
                    </a:lnTo>
                    <a:lnTo>
                      <a:pt x="0" y="57264"/>
                    </a:lnTo>
                    <a:lnTo>
                      <a:pt x="0" y="1617"/>
                    </a:lnTo>
                    <a:lnTo>
                      <a:pt x="17850" y="1617"/>
                    </a:lnTo>
                    <a:lnTo>
                      <a:pt x="17850" y="9700"/>
                    </a:lnTo>
                    <a:lnTo>
                      <a:pt x="18099" y="9700"/>
                    </a:lnTo>
                    <a:cubicBezTo>
                      <a:pt x="19529" y="6839"/>
                      <a:pt x="21582" y="4539"/>
                      <a:pt x="24194" y="2736"/>
                    </a:cubicBezTo>
                    <a:cubicBezTo>
                      <a:pt x="26806" y="933"/>
                      <a:pt x="29916" y="0"/>
                      <a:pt x="33336" y="0"/>
                    </a:cubicBezTo>
                    <a:cubicBezTo>
                      <a:pt x="34083" y="0"/>
                      <a:pt x="34829" y="0"/>
                      <a:pt x="35575" y="124"/>
                    </a:cubicBezTo>
                    <a:cubicBezTo>
                      <a:pt x="36321" y="249"/>
                      <a:pt x="36881" y="311"/>
                      <a:pt x="37317" y="435"/>
                    </a:cubicBezTo>
                    <a:lnTo>
                      <a:pt x="36508" y="16663"/>
                    </a:lnTo>
                    <a:close/>
                  </a:path>
                </a:pathLst>
              </a:custGeom>
              <a:solidFill>
                <a:srgbClr val="615046"/>
              </a:solidFill>
              <a:ln w="6214" cap="flat">
                <a:noFill/>
                <a:prstDash val="solid"/>
                <a:miter/>
              </a:ln>
            </p:spPr>
            <p:txBody>
              <a:bodyPr rtlCol="0" anchor="ctr"/>
              <a:lstStyle/>
              <a:p>
                <a:endParaRPr lang="nb-NO"/>
              </a:p>
            </p:txBody>
          </p:sp>
          <p:sp>
            <p:nvSpPr>
              <p:cNvPr id="152" name="Freeform 151">
                <a:extLst>
                  <a:ext uri="{FF2B5EF4-FFF2-40B4-BE49-F238E27FC236}">
                    <a16:creationId xmlns:a16="http://schemas.microsoft.com/office/drawing/2014/main" id="{14ABF1A9-9403-3F01-9902-955056717BDC}"/>
                  </a:ext>
                </a:extLst>
              </p:cNvPr>
              <p:cNvSpPr/>
              <p:nvPr/>
            </p:nvSpPr>
            <p:spPr>
              <a:xfrm>
                <a:off x="6463445" y="1567391"/>
                <a:ext cx="21208" cy="83564"/>
              </a:xfrm>
              <a:custGeom>
                <a:avLst/>
                <a:gdLst>
                  <a:gd name="connsiteX0" fmla="*/ 21208 w 21208"/>
                  <a:gd name="connsiteY0" fmla="*/ 10010 h 83564"/>
                  <a:gd name="connsiteX1" fmla="*/ 20337 w 21208"/>
                  <a:gd name="connsiteY1" fmla="*/ 13990 h 83564"/>
                  <a:gd name="connsiteX2" fmla="*/ 18098 w 21208"/>
                  <a:gd name="connsiteY2" fmla="*/ 17161 h 83564"/>
                  <a:gd name="connsiteX3" fmla="*/ 14740 w 21208"/>
                  <a:gd name="connsiteY3" fmla="*/ 19275 h 83564"/>
                  <a:gd name="connsiteX4" fmla="*/ 10635 w 21208"/>
                  <a:gd name="connsiteY4" fmla="*/ 20083 h 83564"/>
                  <a:gd name="connsiteX5" fmla="*/ 3047 w 21208"/>
                  <a:gd name="connsiteY5" fmla="*/ 17098 h 83564"/>
                  <a:gd name="connsiteX6" fmla="*/ 0 w 21208"/>
                  <a:gd name="connsiteY6" fmla="*/ 10010 h 83564"/>
                  <a:gd name="connsiteX7" fmla="*/ 809 w 21208"/>
                  <a:gd name="connsiteY7" fmla="*/ 6155 h 83564"/>
                  <a:gd name="connsiteX8" fmla="*/ 3047 w 21208"/>
                  <a:gd name="connsiteY8" fmla="*/ 2985 h 83564"/>
                  <a:gd name="connsiteX9" fmla="*/ 6468 w 21208"/>
                  <a:gd name="connsiteY9" fmla="*/ 808 h 83564"/>
                  <a:gd name="connsiteX10" fmla="*/ 10635 w 21208"/>
                  <a:gd name="connsiteY10" fmla="*/ 0 h 83564"/>
                  <a:gd name="connsiteX11" fmla="*/ 14740 w 21208"/>
                  <a:gd name="connsiteY11" fmla="*/ 808 h 83564"/>
                  <a:gd name="connsiteX12" fmla="*/ 18098 w 21208"/>
                  <a:gd name="connsiteY12" fmla="*/ 2922 h 83564"/>
                  <a:gd name="connsiteX13" fmla="*/ 20337 w 21208"/>
                  <a:gd name="connsiteY13" fmla="*/ 6093 h 83564"/>
                  <a:gd name="connsiteX14" fmla="*/ 21208 w 21208"/>
                  <a:gd name="connsiteY14" fmla="*/ 10073 h 83564"/>
                  <a:gd name="connsiteX15" fmla="*/ 1306 w 21208"/>
                  <a:gd name="connsiteY15" fmla="*/ 83564 h 83564"/>
                  <a:gd name="connsiteX16" fmla="*/ 1306 w 21208"/>
                  <a:gd name="connsiteY16" fmla="*/ 27855 h 83564"/>
                  <a:gd name="connsiteX17" fmla="*/ 19840 w 21208"/>
                  <a:gd name="connsiteY17" fmla="*/ 27855 h 83564"/>
                  <a:gd name="connsiteX18" fmla="*/ 19840 w 21208"/>
                  <a:gd name="connsiteY18" fmla="*/ 83564 h 83564"/>
                  <a:gd name="connsiteX19" fmla="*/ 1306 w 21208"/>
                  <a:gd name="connsiteY19" fmla="*/ 83564 h 8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208" h="83564">
                    <a:moveTo>
                      <a:pt x="21208" y="10010"/>
                    </a:moveTo>
                    <a:cubicBezTo>
                      <a:pt x="21208" y="11440"/>
                      <a:pt x="20960" y="12746"/>
                      <a:pt x="20337" y="13990"/>
                    </a:cubicBezTo>
                    <a:cubicBezTo>
                      <a:pt x="19778" y="15233"/>
                      <a:pt x="19032" y="16290"/>
                      <a:pt x="18098" y="17161"/>
                    </a:cubicBezTo>
                    <a:cubicBezTo>
                      <a:pt x="17166" y="18031"/>
                      <a:pt x="16046" y="18777"/>
                      <a:pt x="14740" y="19275"/>
                    </a:cubicBezTo>
                    <a:cubicBezTo>
                      <a:pt x="13434" y="19772"/>
                      <a:pt x="12066" y="20083"/>
                      <a:pt x="10635" y="20083"/>
                    </a:cubicBezTo>
                    <a:cubicBezTo>
                      <a:pt x="7650" y="20083"/>
                      <a:pt x="5100" y="19088"/>
                      <a:pt x="3047" y="17098"/>
                    </a:cubicBezTo>
                    <a:cubicBezTo>
                      <a:pt x="995" y="15109"/>
                      <a:pt x="0" y="12746"/>
                      <a:pt x="0" y="10010"/>
                    </a:cubicBezTo>
                    <a:cubicBezTo>
                      <a:pt x="0" y="8642"/>
                      <a:pt x="249" y="7399"/>
                      <a:pt x="809" y="6155"/>
                    </a:cubicBezTo>
                    <a:cubicBezTo>
                      <a:pt x="1368" y="4912"/>
                      <a:pt x="2114" y="3855"/>
                      <a:pt x="3047" y="2985"/>
                    </a:cubicBezTo>
                    <a:cubicBezTo>
                      <a:pt x="4042" y="2114"/>
                      <a:pt x="5162" y="1368"/>
                      <a:pt x="6468" y="808"/>
                    </a:cubicBezTo>
                    <a:cubicBezTo>
                      <a:pt x="7774" y="249"/>
                      <a:pt x="9142" y="0"/>
                      <a:pt x="10635" y="0"/>
                    </a:cubicBezTo>
                    <a:cubicBezTo>
                      <a:pt x="12128" y="0"/>
                      <a:pt x="13434" y="249"/>
                      <a:pt x="14740" y="808"/>
                    </a:cubicBezTo>
                    <a:cubicBezTo>
                      <a:pt x="16046" y="1306"/>
                      <a:pt x="17166" y="2052"/>
                      <a:pt x="18098" y="2922"/>
                    </a:cubicBezTo>
                    <a:cubicBezTo>
                      <a:pt x="19032" y="3793"/>
                      <a:pt x="19778" y="4912"/>
                      <a:pt x="20337" y="6093"/>
                    </a:cubicBezTo>
                    <a:cubicBezTo>
                      <a:pt x="20897" y="7337"/>
                      <a:pt x="21208" y="8642"/>
                      <a:pt x="21208" y="10073"/>
                    </a:cubicBezTo>
                    <a:close/>
                    <a:moveTo>
                      <a:pt x="1306" y="83564"/>
                    </a:moveTo>
                    <a:lnTo>
                      <a:pt x="1306" y="27855"/>
                    </a:lnTo>
                    <a:lnTo>
                      <a:pt x="19840" y="27855"/>
                    </a:lnTo>
                    <a:lnTo>
                      <a:pt x="19840" y="83564"/>
                    </a:lnTo>
                    <a:lnTo>
                      <a:pt x="1306" y="83564"/>
                    </a:lnTo>
                    <a:close/>
                  </a:path>
                </a:pathLst>
              </a:custGeom>
              <a:solidFill>
                <a:srgbClr val="615046"/>
              </a:solidFill>
              <a:ln w="6214" cap="flat">
                <a:noFill/>
                <a:prstDash val="solid"/>
                <a:miter/>
              </a:ln>
            </p:spPr>
            <p:txBody>
              <a:bodyPr rtlCol="0" anchor="ctr"/>
              <a:lstStyle/>
              <a:p>
                <a:endParaRPr lang="nb-NO"/>
              </a:p>
            </p:txBody>
          </p:sp>
          <p:sp>
            <p:nvSpPr>
              <p:cNvPr id="153" name="Freeform 152">
                <a:extLst>
                  <a:ext uri="{FF2B5EF4-FFF2-40B4-BE49-F238E27FC236}">
                    <a16:creationId xmlns:a16="http://schemas.microsoft.com/office/drawing/2014/main" id="{3F1B0D8F-95A9-BACD-056F-79EA0711F641}"/>
                  </a:ext>
                </a:extLst>
              </p:cNvPr>
              <p:cNvSpPr/>
              <p:nvPr/>
            </p:nvSpPr>
            <p:spPr>
              <a:xfrm>
                <a:off x="6498026" y="1593630"/>
                <a:ext cx="55602" cy="57326"/>
              </a:xfrm>
              <a:custGeom>
                <a:avLst/>
                <a:gdLst>
                  <a:gd name="connsiteX0" fmla="*/ 36944 w 55602"/>
                  <a:gd name="connsiteY0" fmla="*/ 57326 h 57326"/>
                  <a:gd name="connsiteX1" fmla="*/ 36944 w 55602"/>
                  <a:gd name="connsiteY1" fmla="*/ 26860 h 57326"/>
                  <a:gd name="connsiteX2" fmla="*/ 36571 w 55602"/>
                  <a:gd name="connsiteY2" fmla="*/ 22383 h 57326"/>
                  <a:gd name="connsiteX3" fmla="*/ 35264 w 55602"/>
                  <a:gd name="connsiteY3" fmla="*/ 18653 h 57326"/>
                  <a:gd name="connsiteX4" fmla="*/ 32714 w 55602"/>
                  <a:gd name="connsiteY4" fmla="*/ 16104 h 57326"/>
                  <a:gd name="connsiteX5" fmla="*/ 28609 w 55602"/>
                  <a:gd name="connsiteY5" fmla="*/ 15171 h 57326"/>
                  <a:gd name="connsiteX6" fmla="*/ 24256 w 55602"/>
                  <a:gd name="connsiteY6" fmla="*/ 16104 h 57326"/>
                  <a:gd name="connsiteX7" fmla="*/ 21146 w 55602"/>
                  <a:gd name="connsiteY7" fmla="*/ 18715 h 57326"/>
                  <a:gd name="connsiteX8" fmla="*/ 19280 w 55602"/>
                  <a:gd name="connsiteY8" fmla="*/ 22570 h 57326"/>
                  <a:gd name="connsiteX9" fmla="*/ 18658 w 55602"/>
                  <a:gd name="connsiteY9" fmla="*/ 27109 h 57326"/>
                  <a:gd name="connsiteX10" fmla="*/ 18658 w 55602"/>
                  <a:gd name="connsiteY10" fmla="*/ 57326 h 57326"/>
                  <a:gd name="connsiteX11" fmla="*/ 0 w 55602"/>
                  <a:gd name="connsiteY11" fmla="*/ 57326 h 57326"/>
                  <a:gd name="connsiteX12" fmla="*/ 0 w 55602"/>
                  <a:gd name="connsiteY12" fmla="*/ 1617 h 57326"/>
                  <a:gd name="connsiteX13" fmla="*/ 17974 w 55602"/>
                  <a:gd name="connsiteY13" fmla="*/ 1617 h 57326"/>
                  <a:gd name="connsiteX14" fmla="*/ 17974 w 55602"/>
                  <a:gd name="connsiteY14" fmla="*/ 9326 h 57326"/>
                  <a:gd name="connsiteX15" fmla="*/ 18223 w 55602"/>
                  <a:gd name="connsiteY15" fmla="*/ 9326 h 57326"/>
                  <a:gd name="connsiteX16" fmla="*/ 20897 w 55602"/>
                  <a:gd name="connsiteY16" fmla="*/ 5782 h 57326"/>
                  <a:gd name="connsiteX17" fmla="*/ 24753 w 55602"/>
                  <a:gd name="connsiteY17" fmla="*/ 2798 h 57326"/>
                  <a:gd name="connsiteX18" fmla="*/ 29542 w 55602"/>
                  <a:gd name="connsiteY18" fmla="*/ 808 h 57326"/>
                  <a:gd name="connsiteX19" fmla="*/ 35078 w 55602"/>
                  <a:gd name="connsiteY19" fmla="*/ 0 h 57326"/>
                  <a:gd name="connsiteX20" fmla="*/ 44656 w 55602"/>
                  <a:gd name="connsiteY20" fmla="*/ 1990 h 57326"/>
                  <a:gd name="connsiteX21" fmla="*/ 51062 w 55602"/>
                  <a:gd name="connsiteY21" fmla="*/ 7212 h 57326"/>
                  <a:gd name="connsiteX22" fmla="*/ 54544 w 55602"/>
                  <a:gd name="connsiteY22" fmla="*/ 14549 h 57326"/>
                  <a:gd name="connsiteX23" fmla="*/ 55602 w 55602"/>
                  <a:gd name="connsiteY23" fmla="*/ 22819 h 57326"/>
                  <a:gd name="connsiteX24" fmla="*/ 55602 w 55602"/>
                  <a:gd name="connsiteY24" fmla="*/ 57264 h 57326"/>
                  <a:gd name="connsiteX25" fmla="*/ 36944 w 55602"/>
                  <a:gd name="connsiteY25"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602" h="57326">
                    <a:moveTo>
                      <a:pt x="36944" y="57326"/>
                    </a:moveTo>
                    <a:lnTo>
                      <a:pt x="36944" y="26860"/>
                    </a:lnTo>
                    <a:cubicBezTo>
                      <a:pt x="36944" y="25306"/>
                      <a:pt x="36819" y="23813"/>
                      <a:pt x="36571" y="22383"/>
                    </a:cubicBezTo>
                    <a:cubicBezTo>
                      <a:pt x="36321" y="20953"/>
                      <a:pt x="35886" y="19710"/>
                      <a:pt x="35264" y="18653"/>
                    </a:cubicBezTo>
                    <a:cubicBezTo>
                      <a:pt x="34642" y="17596"/>
                      <a:pt x="33834" y="16725"/>
                      <a:pt x="32714" y="16104"/>
                    </a:cubicBezTo>
                    <a:cubicBezTo>
                      <a:pt x="31595" y="15482"/>
                      <a:pt x="30227" y="15171"/>
                      <a:pt x="28609" y="15171"/>
                    </a:cubicBezTo>
                    <a:cubicBezTo>
                      <a:pt x="26992" y="15171"/>
                      <a:pt x="25500" y="15482"/>
                      <a:pt x="24256" y="16104"/>
                    </a:cubicBezTo>
                    <a:cubicBezTo>
                      <a:pt x="23012" y="16725"/>
                      <a:pt x="21955" y="17596"/>
                      <a:pt x="21146" y="18715"/>
                    </a:cubicBezTo>
                    <a:cubicBezTo>
                      <a:pt x="20337" y="19834"/>
                      <a:pt x="19716" y="21140"/>
                      <a:pt x="19280" y="22570"/>
                    </a:cubicBezTo>
                    <a:cubicBezTo>
                      <a:pt x="18845" y="24000"/>
                      <a:pt x="18658" y="25554"/>
                      <a:pt x="18658" y="27109"/>
                    </a:cubicBezTo>
                    <a:lnTo>
                      <a:pt x="18658" y="57326"/>
                    </a:lnTo>
                    <a:lnTo>
                      <a:pt x="0" y="57326"/>
                    </a:lnTo>
                    <a:lnTo>
                      <a:pt x="0" y="1617"/>
                    </a:lnTo>
                    <a:lnTo>
                      <a:pt x="17974" y="1617"/>
                    </a:lnTo>
                    <a:lnTo>
                      <a:pt x="17974" y="9326"/>
                    </a:lnTo>
                    <a:lnTo>
                      <a:pt x="18223" y="9326"/>
                    </a:lnTo>
                    <a:cubicBezTo>
                      <a:pt x="18907" y="8145"/>
                      <a:pt x="19778" y="6964"/>
                      <a:pt x="20897" y="5782"/>
                    </a:cubicBezTo>
                    <a:cubicBezTo>
                      <a:pt x="22017" y="4601"/>
                      <a:pt x="23261" y="3668"/>
                      <a:pt x="24753" y="2798"/>
                    </a:cubicBezTo>
                    <a:cubicBezTo>
                      <a:pt x="26246" y="1990"/>
                      <a:pt x="27801" y="1306"/>
                      <a:pt x="29542" y="808"/>
                    </a:cubicBezTo>
                    <a:cubicBezTo>
                      <a:pt x="31284" y="311"/>
                      <a:pt x="33149" y="0"/>
                      <a:pt x="35078" y="0"/>
                    </a:cubicBezTo>
                    <a:cubicBezTo>
                      <a:pt x="38872" y="0"/>
                      <a:pt x="42044" y="684"/>
                      <a:pt x="44656" y="1990"/>
                    </a:cubicBezTo>
                    <a:cubicBezTo>
                      <a:pt x="47268" y="3358"/>
                      <a:pt x="49445" y="5098"/>
                      <a:pt x="51062" y="7212"/>
                    </a:cubicBezTo>
                    <a:cubicBezTo>
                      <a:pt x="52679" y="9326"/>
                      <a:pt x="53860" y="11813"/>
                      <a:pt x="54544" y="14549"/>
                    </a:cubicBezTo>
                    <a:cubicBezTo>
                      <a:pt x="55291" y="17285"/>
                      <a:pt x="55602" y="20083"/>
                      <a:pt x="55602" y="22819"/>
                    </a:cubicBezTo>
                    <a:lnTo>
                      <a:pt x="55602" y="57264"/>
                    </a:lnTo>
                    <a:lnTo>
                      <a:pt x="36944" y="57264"/>
                    </a:lnTo>
                    <a:close/>
                  </a:path>
                </a:pathLst>
              </a:custGeom>
              <a:solidFill>
                <a:srgbClr val="615046"/>
              </a:solidFill>
              <a:ln w="6214" cap="flat">
                <a:noFill/>
                <a:prstDash val="solid"/>
                <a:miter/>
              </a:ln>
            </p:spPr>
            <p:txBody>
              <a:bodyPr rtlCol="0" anchor="ctr"/>
              <a:lstStyle/>
              <a:p>
                <a:endParaRPr lang="nb-NO"/>
              </a:p>
            </p:txBody>
          </p:sp>
          <p:sp>
            <p:nvSpPr>
              <p:cNvPr id="154" name="Freeform 153">
                <a:extLst>
                  <a:ext uri="{FF2B5EF4-FFF2-40B4-BE49-F238E27FC236}">
                    <a16:creationId xmlns:a16="http://schemas.microsoft.com/office/drawing/2014/main" id="{5A736F15-B21D-E8A6-6F02-165F1DE8B4D5}"/>
                  </a:ext>
                </a:extLst>
              </p:cNvPr>
              <p:cNvSpPr/>
              <p:nvPr/>
            </p:nvSpPr>
            <p:spPr>
              <a:xfrm>
                <a:off x="6565009" y="1593567"/>
                <a:ext cx="62505" cy="84186"/>
              </a:xfrm>
              <a:custGeom>
                <a:avLst/>
                <a:gdLst>
                  <a:gd name="connsiteX0" fmla="*/ 62381 w 62505"/>
                  <a:gd name="connsiteY0" fmla="*/ 52103 h 84186"/>
                  <a:gd name="connsiteX1" fmla="*/ 60018 w 62505"/>
                  <a:gd name="connsiteY1" fmla="*/ 66342 h 84186"/>
                  <a:gd name="connsiteX2" fmla="*/ 53363 w 62505"/>
                  <a:gd name="connsiteY2" fmla="*/ 76352 h 84186"/>
                  <a:gd name="connsiteX3" fmla="*/ 42914 w 62505"/>
                  <a:gd name="connsiteY3" fmla="*/ 82259 h 84186"/>
                  <a:gd name="connsiteX4" fmla="*/ 29294 w 62505"/>
                  <a:gd name="connsiteY4" fmla="*/ 84186 h 84186"/>
                  <a:gd name="connsiteX5" fmla="*/ 13994 w 62505"/>
                  <a:gd name="connsiteY5" fmla="*/ 81948 h 84186"/>
                  <a:gd name="connsiteX6" fmla="*/ 373 w 62505"/>
                  <a:gd name="connsiteY6" fmla="*/ 75482 h 84186"/>
                  <a:gd name="connsiteX7" fmla="*/ 9640 w 62505"/>
                  <a:gd name="connsiteY7" fmla="*/ 62362 h 84186"/>
                  <a:gd name="connsiteX8" fmla="*/ 18658 w 62505"/>
                  <a:gd name="connsiteY8" fmla="*/ 67710 h 84186"/>
                  <a:gd name="connsiteX9" fmla="*/ 28299 w 62505"/>
                  <a:gd name="connsiteY9" fmla="*/ 69451 h 84186"/>
                  <a:gd name="connsiteX10" fmla="*/ 40365 w 62505"/>
                  <a:gd name="connsiteY10" fmla="*/ 65223 h 84186"/>
                  <a:gd name="connsiteX11" fmla="*/ 44283 w 62505"/>
                  <a:gd name="connsiteY11" fmla="*/ 53907 h 84186"/>
                  <a:gd name="connsiteX12" fmla="*/ 44283 w 62505"/>
                  <a:gd name="connsiteY12" fmla="*/ 50549 h 84186"/>
                  <a:gd name="connsiteX13" fmla="*/ 43972 w 62505"/>
                  <a:gd name="connsiteY13" fmla="*/ 50549 h 84186"/>
                  <a:gd name="connsiteX14" fmla="*/ 36944 w 62505"/>
                  <a:gd name="connsiteY14" fmla="*/ 55896 h 84186"/>
                  <a:gd name="connsiteX15" fmla="*/ 26868 w 62505"/>
                  <a:gd name="connsiteY15" fmla="*/ 57886 h 84186"/>
                  <a:gd name="connsiteX16" fmla="*/ 15425 w 62505"/>
                  <a:gd name="connsiteY16" fmla="*/ 55585 h 84186"/>
                  <a:gd name="connsiteX17" fmla="*/ 7028 w 62505"/>
                  <a:gd name="connsiteY17" fmla="*/ 49368 h 84186"/>
                  <a:gd name="connsiteX18" fmla="*/ 1804 w 62505"/>
                  <a:gd name="connsiteY18" fmla="*/ 40228 h 84186"/>
                  <a:gd name="connsiteX19" fmla="*/ 0 w 62505"/>
                  <a:gd name="connsiteY19" fmla="*/ 29223 h 84186"/>
                  <a:gd name="connsiteX20" fmla="*/ 1804 w 62505"/>
                  <a:gd name="connsiteY20" fmla="*/ 18155 h 84186"/>
                  <a:gd name="connsiteX21" fmla="*/ 7028 w 62505"/>
                  <a:gd name="connsiteY21" fmla="*/ 8891 h 84186"/>
                  <a:gd name="connsiteX22" fmla="*/ 15425 w 62505"/>
                  <a:gd name="connsiteY22" fmla="*/ 2425 h 84186"/>
                  <a:gd name="connsiteX23" fmla="*/ 26744 w 62505"/>
                  <a:gd name="connsiteY23" fmla="*/ 0 h 84186"/>
                  <a:gd name="connsiteX24" fmla="*/ 36944 w 62505"/>
                  <a:gd name="connsiteY24" fmla="*/ 2114 h 84186"/>
                  <a:gd name="connsiteX25" fmla="*/ 44718 w 62505"/>
                  <a:gd name="connsiteY25" fmla="*/ 8705 h 84186"/>
                  <a:gd name="connsiteX26" fmla="*/ 44967 w 62505"/>
                  <a:gd name="connsiteY26" fmla="*/ 8705 h 84186"/>
                  <a:gd name="connsiteX27" fmla="*/ 44967 w 62505"/>
                  <a:gd name="connsiteY27" fmla="*/ 1554 h 84186"/>
                  <a:gd name="connsiteX28" fmla="*/ 62506 w 62505"/>
                  <a:gd name="connsiteY28" fmla="*/ 1554 h 84186"/>
                  <a:gd name="connsiteX29" fmla="*/ 62506 w 62505"/>
                  <a:gd name="connsiteY29" fmla="*/ 52041 h 84186"/>
                  <a:gd name="connsiteX30" fmla="*/ 44718 w 62505"/>
                  <a:gd name="connsiteY30" fmla="*/ 29161 h 84186"/>
                  <a:gd name="connsiteX31" fmla="*/ 43785 w 62505"/>
                  <a:gd name="connsiteY31" fmla="*/ 23813 h 84186"/>
                  <a:gd name="connsiteX32" fmla="*/ 40986 w 62505"/>
                  <a:gd name="connsiteY32" fmla="*/ 19275 h 84186"/>
                  <a:gd name="connsiteX33" fmla="*/ 36695 w 62505"/>
                  <a:gd name="connsiteY33" fmla="*/ 16228 h 84186"/>
                  <a:gd name="connsiteX34" fmla="*/ 31035 w 62505"/>
                  <a:gd name="connsiteY34" fmla="*/ 15109 h 84186"/>
                  <a:gd name="connsiteX35" fmla="*/ 25438 w 62505"/>
                  <a:gd name="connsiteY35" fmla="*/ 16228 h 84186"/>
                  <a:gd name="connsiteX36" fmla="*/ 21333 w 62505"/>
                  <a:gd name="connsiteY36" fmla="*/ 19275 h 84186"/>
                  <a:gd name="connsiteX37" fmla="*/ 18721 w 62505"/>
                  <a:gd name="connsiteY37" fmla="*/ 23751 h 84186"/>
                  <a:gd name="connsiteX38" fmla="*/ 17850 w 62505"/>
                  <a:gd name="connsiteY38" fmla="*/ 29223 h 84186"/>
                  <a:gd name="connsiteX39" fmla="*/ 18721 w 62505"/>
                  <a:gd name="connsiteY39" fmla="*/ 34570 h 84186"/>
                  <a:gd name="connsiteX40" fmla="*/ 21333 w 62505"/>
                  <a:gd name="connsiteY40" fmla="*/ 39109 h 84186"/>
                  <a:gd name="connsiteX41" fmla="*/ 25438 w 62505"/>
                  <a:gd name="connsiteY41" fmla="*/ 42217 h 84186"/>
                  <a:gd name="connsiteX42" fmla="*/ 31035 w 62505"/>
                  <a:gd name="connsiteY42" fmla="*/ 43399 h 84186"/>
                  <a:gd name="connsiteX43" fmla="*/ 36757 w 62505"/>
                  <a:gd name="connsiteY43" fmla="*/ 42217 h 84186"/>
                  <a:gd name="connsiteX44" fmla="*/ 41049 w 62505"/>
                  <a:gd name="connsiteY44" fmla="*/ 39109 h 84186"/>
                  <a:gd name="connsiteX45" fmla="*/ 43785 w 62505"/>
                  <a:gd name="connsiteY45" fmla="*/ 34632 h 84186"/>
                  <a:gd name="connsiteX46" fmla="*/ 44718 w 62505"/>
                  <a:gd name="connsiteY46" fmla="*/ 29161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505" h="84186">
                    <a:moveTo>
                      <a:pt x="62381" y="52103"/>
                    </a:moveTo>
                    <a:cubicBezTo>
                      <a:pt x="62381" y="57575"/>
                      <a:pt x="61573" y="62300"/>
                      <a:pt x="60018" y="66342"/>
                    </a:cubicBezTo>
                    <a:cubicBezTo>
                      <a:pt x="58463" y="70383"/>
                      <a:pt x="56224" y="73678"/>
                      <a:pt x="53363" y="76352"/>
                    </a:cubicBezTo>
                    <a:cubicBezTo>
                      <a:pt x="50502" y="79026"/>
                      <a:pt x="47019" y="80953"/>
                      <a:pt x="42914" y="82259"/>
                    </a:cubicBezTo>
                    <a:cubicBezTo>
                      <a:pt x="38810" y="83564"/>
                      <a:pt x="34269" y="84186"/>
                      <a:pt x="29294" y="84186"/>
                    </a:cubicBezTo>
                    <a:cubicBezTo>
                      <a:pt x="24318" y="84186"/>
                      <a:pt x="19218" y="83440"/>
                      <a:pt x="13994" y="81948"/>
                    </a:cubicBezTo>
                    <a:cubicBezTo>
                      <a:pt x="8770" y="80456"/>
                      <a:pt x="4230" y="78280"/>
                      <a:pt x="373" y="75482"/>
                    </a:cubicBezTo>
                    <a:lnTo>
                      <a:pt x="9640" y="62362"/>
                    </a:lnTo>
                    <a:cubicBezTo>
                      <a:pt x="12377" y="64725"/>
                      <a:pt x="15362" y="66528"/>
                      <a:pt x="18658" y="67710"/>
                    </a:cubicBezTo>
                    <a:cubicBezTo>
                      <a:pt x="21955" y="68891"/>
                      <a:pt x="25189" y="69451"/>
                      <a:pt x="28299" y="69451"/>
                    </a:cubicBezTo>
                    <a:cubicBezTo>
                      <a:pt x="33710" y="69451"/>
                      <a:pt x="37752" y="68020"/>
                      <a:pt x="40365" y="65223"/>
                    </a:cubicBezTo>
                    <a:cubicBezTo>
                      <a:pt x="42977" y="62362"/>
                      <a:pt x="44283" y="58632"/>
                      <a:pt x="44283" y="53907"/>
                    </a:cubicBezTo>
                    <a:lnTo>
                      <a:pt x="44283" y="50549"/>
                    </a:lnTo>
                    <a:lnTo>
                      <a:pt x="43972" y="50549"/>
                    </a:lnTo>
                    <a:cubicBezTo>
                      <a:pt x="42230" y="52787"/>
                      <a:pt x="39929" y="54590"/>
                      <a:pt x="36944" y="55896"/>
                    </a:cubicBezTo>
                    <a:cubicBezTo>
                      <a:pt x="34021" y="57264"/>
                      <a:pt x="30662" y="57886"/>
                      <a:pt x="26868" y="57886"/>
                    </a:cubicBezTo>
                    <a:cubicBezTo>
                      <a:pt x="22577" y="57886"/>
                      <a:pt x="18783" y="57140"/>
                      <a:pt x="15425" y="55585"/>
                    </a:cubicBezTo>
                    <a:cubicBezTo>
                      <a:pt x="12066" y="54031"/>
                      <a:pt x="9329" y="51979"/>
                      <a:pt x="7028" y="49368"/>
                    </a:cubicBezTo>
                    <a:cubicBezTo>
                      <a:pt x="4727" y="46756"/>
                      <a:pt x="2986" y="43710"/>
                      <a:pt x="1804" y="40228"/>
                    </a:cubicBezTo>
                    <a:cubicBezTo>
                      <a:pt x="622" y="36746"/>
                      <a:pt x="0" y="33078"/>
                      <a:pt x="0" y="29223"/>
                    </a:cubicBezTo>
                    <a:cubicBezTo>
                      <a:pt x="0" y="25368"/>
                      <a:pt x="622" y="21637"/>
                      <a:pt x="1804" y="18155"/>
                    </a:cubicBezTo>
                    <a:cubicBezTo>
                      <a:pt x="2986" y="14674"/>
                      <a:pt x="4727" y="11565"/>
                      <a:pt x="7028" y="8891"/>
                    </a:cubicBezTo>
                    <a:cubicBezTo>
                      <a:pt x="9329" y="6218"/>
                      <a:pt x="12128" y="4042"/>
                      <a:pt x="15425" y="2425"/>
                    </a:cubicBezTo>
                    <a:cubicBezTo>
                      <a:pt x="18721" y="808"/>
                      <a:pt x="22515" y="0"/>
                      <a:pt x="26744" y="0"/>
                    </a:cubicBezTo>
                    <a:cubicBezTo>
                      <a:pt x="30289" y="0"/>
                      <a:pt x="33710" y="684"/>
                      <a:pt x="36944" y="2114"/>
                    </a:cubicBezTo>
                    <a:cubicBezTo>
                      <a:pt x="40178" y="3544"/>
                      <a:pt x="42790" y="5720"/>
                      <a:pt x="44718" y="8705"/>
                    </a:cubicBezTo>
                    <a:lnTo>
                      <a:pt x="44967" y="8705"/>
                    </a:lnTo>
                    <a:lnTo>
                      <a:pt x="44967" y="1554"/>
                    </a:lnTo>
                    <a:lnTo>
                      <a:pt x="62506" y="1554"/>
                    </a:lnTo>
                    <a:lnTo>
                      <a:pt x="62506" y="52041"/>
                    </a:lnTo>
                    <a:close/>
                    <a:moveTo>
                      <a:pt x="44718" y="29161"/>
                    </a:moveTo>
                    <a:cubicBezTo>
                      <a:pt x="44718" y="27295"/>
                      <a:pt x="44407" y="25492"/>
                      <a:pt x="43785" y="23813"/>
                    </a:cubicBezTo>
                    <a:cubicBezTo>
                      <a:pt x="43163" y="22135"/>
                      <a:pt x="42230" y="20580"/>
                      <a:pt x="40986" y="19275"/>
                    </a:cubicBezTo>
                    <a:cubicBezTo>
                      <a:pt x="39805" y="17969"/>
                      <a:pt x="38374" y="16912"/>
                      <a:pt x="36695" y="16228"/>
                    </a:cubicBezTo>
                    <a:cubicBezTo>
                      <a:pt x="35016" y="15482"/>
                      <a:pt x="33150" y="15109"/>
                      <a:pt x="31035" y="15109"/>
                    </a:cubicBezTo>
                    <a:cubicBezTo>
                      <a:pt x="28921" y="15109"/>
                      <a:pt x="27055" y="15482"/>
                      <a:pt x="25438" y="16228"/>
                    </a:cubicBezTo>
                    <a:cubicBezTo>
                      <a:pt x="23821" y="16974"/>
                      <a:pt x="22453" y="17969"/>
                      <a:pt x="21333" y="19275"/>
                    </a:cubicBezTo>
                    <a:cubicBezTo>
                      <a:pt x="20213" y="20518"/>
                      <a:pt x="19343" y="22010"/>
                      <a:pt x="18721" y="23751"/>
                    </a:cubicBezTo>
                    <a:cubicBezTo>
                      <a:pt x="18099" y="25492"/>
                      <a:pt x="17850" y="27295"/>
                      <a:pt x="17850" y="29223"/>
                    </a:cubicBezTo>
                    <a:cubicBezTo>
                      <a:pt x="17850" y="31150"/>
                      <a:pt x="18161" y="32891"/>
                      <a:pt x="18721" y="34570"/>
                    </a:cubicBezTo>
                    <a:cubicBezTo>
                      <a:pt x="19343" y="36311"/>
                      <a:pt x="20213" y="37803"/>
                      <a:pt x="21333" y="39109"/>
                    </a:cubicBezTo>
                    <a:cubicBezTo>
                      <a:pt x="22453" y="40414"/>
                      <a:pt x="23821" y="41471"/>
                      <a:pt x="25438" y="42217"/>
                    </a:cubicBezTo>
                    <a:cubicBezTo>
                      <a:pt x="27055" y="42964"/>
                      <a:pt x="28921" y="43399"/>
                      <a:pt x="31035" y="43399"/>
                    </a:cubicBezTo>
                    <a:cubicBezTo>
                      <a:pt x="33150" y="43399"/>
                      <a:pt x="35016" y="43026"/>
                      <a:pt x="36757" y="42217"/>
                    </a:cubicBezTo>
                    <a:cubicBezTo>
                      <a:pt x="38437" y="41409"/>
                      <a:pt x="39867" y="40414"/>
                      <a:pt x="41049" y="39109"/>
                    </a:cubicBezTo>
                    <a:cubicBezTo>
                      <a:pt x="42230" y="37865"/>
                      <a:pt x="43101" y="36373"/>
                      <a:pt x="43785" y="34632"/>
                    </a:cubicBezTo>
                    <a:cubicBezTo>
                      <a:pt x="44469" y="32891"/>
                      <a:pt x="44718" y="31088"/>
                      <a:pt x="44718" y="29161"/>
                    </a:cubicBezTo>
                    <a:close/>
                  </a:path>
                </a:pathLst>
              </a:custGeom>
              <a:solidFill>
                <a:srgbClr val="615046"/>
              </a:solidFill>
              <a:ln w="6214" cap="flat">
                <a:noFill/>
                <a:prstDash val="solid"/>
                <a:miter/>
              </a:ln>
            </p:spPr>
            <p:txBody>
              <a:bodyPr rtlCol="0" anchor="ctr"/>
              <a:lstStyle/>
              <a:p>
                <a:endParaRPr lang="nb-NO"/>
              </a:p>
            </p:txBody>
          </p:sp>
          <p:sp>
            <p:nvSpPr>
              <p:cNvPr id="155" name="Freeform 154">
                <a:extLst>
                  <a:ext uri="{FF2B5EF4-FFF2-40B4-BE49-F238E27FC236}">
                    <a16:creationId xmlns:a16="http://schemas.microsoft.com/office/drawing/2014/main" id="{D4879BF9-C23A-7D11-26DA-404764694273}"/>
                  </a:ext>
                </a:extLst>
              </p:cNvPr>
              <p:cNvSpPr/>
              <p:nvPr/>
            </p:nvSpPr>
            <p:spPr>
              <a:xfrm>
                <a:off x="5597322" y="1727743"/>
                <a:ext cx="62567" cy="59253"/>
              </a:xfrm>
              <a:custGeom>
                <a:avLst/>
                <a:gdLst>
                  <a:gd name="connsiteX0" fmla="*/ 62568 w 62567"/>
                  <a:gd name="connsiteY0" fmla="*/ 29409 h 59253"/>
                  <a:gd name="connsiteX1" fmla="*/ 60080 w 62567"/>
                  <a:gd name="connsiteY1" fmla="*/ 41782 h 59253"/>
                  <a:gd name="connsiteX2" fmla="*/ 53301 w 62567"/>
                  <a:gd name="connsiteY2" fmla="*/ 51171 h 59253"/>
                  <a:gd name="connsiteX3" fmla="*/ 43350 w 62567"/>
                  <a:gd name="connsiteY3" fmla="*/ 57140 h 59253"/>
                  <a:gd name="connsiteX4" fmla="*/ 31222 w 62567"/>
                  <a:gd name="connsiteY4" fmla="*/ 59254 h 59253"/>
                  <a:gd name="connsiteX5" fmla="*/ 19156 w 62567"/>
                  <a:gd name="connsiteY5" fmla="*/ 57140 h 59253"/>
                  <a:gd name="connsiteX6" fmla="*/ 9205 w 62567"/>
                  <a:gd name="connsiteY6" fmla="*/ 51171 h 59253"/>
                  <a:gd name="connsiteX7" fmla="*/ 2488 w 62567"/>
                  <a:gd name="connsiteY7" fmla="*/ 41782 h 59253"/>
                  <a:gd name="connsiteX8" fmla="*/ 0 w 62567"/>
                  <a:gd name="connsiteY8" fmla="*/ 29409 h 59253"/>
                  <a:gd name="connsiteX9" fmla="*/ 2488 w 62567"/>
                  <a:gd name="connsiteY9" fmla="*/ 17098 h 59253"/>
                  <a:gd name="connsiteX10" fmla="*/ 9205 w 62567"/>
                  <a:gd name="connsiteY10" fmla="*/ 7834 h 59253"/>
                  <a:gd name="connsiteX11" fmla="*/ 19156 w 62567"/>
                  <a:gd name="connsiteY11" fmla="*/ 1990 h 59253"/>
                  <a:gd name="connsiteX12" fmla="*/ 31222 w 62567"/>
                  <a:gd name="connsiteY12" fmla="*/ 0 h 59253"/>
                  <a:gd name="connsiteX13" fmla="*/ 43350 w 62567"/>
                  <a:gd name="connsiteY13" fmla="*/ 1990 h 59253"/>
                  <a:gd name="connsiteX14" fmla="*/ 53301 w 62567"/>
                  <a:gd name="connsiteY14" fmla="*/ 7834 h 59253"/>
                  <a:gd name="connsiteX15" fmla="*/ 60080 w 62567"/>
                  <a:gd name="connsiteY15" fmla="*/ 17098 h 59253"/>
                  <a:gd name="connsiteX16" fmla="*/ 62568 w 62567"/>
                  <a:gd name="connsiteY16" fmla="*/ 29409 h 59253"/>
                  <a:gd name="connsiteX17" fmla="*/ 44718 w 62567"/>
                  <a:gd name="connsiteY17" fmla="*/ 29409 h 59253"/>
                  <a:gd name="connsiteX18" fmla="*/ 43785 w 62567"/>
                  <a:gd name="connsiteY18" fmla="*/ 24124 h 59253"/>
                  <a:gd name="connsiteX19" fmla="*/ 41173 w 62567"/>
                  <a:gd name="connsiteY19" fmla="*/ 19585 h 59253"/>
                  <a:gd name="connsiteX20" fmla="*/ 37006 w 62567"/>
                  <a:gd name="connsiteY20" fmla="*/ 16414 h 59253"/>
                  <a:gd name="connsiteX21" fmla="*/ 31222 w 62567"/>
                  <a:gd name="connsiteY21" fmla="*/ 15171 h 59253"/>
                  <a:gd name="connsiteX22" fmla="*/ 25438 w 62567"/>
                  <a:gd name="connsiteY22" fmla="*/ 16414 h 59253"/>
                  <a:gd name="connsiteX23" fmla="*/ 21333 w 62567"/>
                  <a:gd name="connsiteY23" fmla="*/ 19585 h 59253"/>
                  <a:gd name="connsiteX24" fmla="*/ 18845 w 62567"/>
                  <a:gd name="connsiteY24" fmla="*/ 24124 h 59253"/>
                  <a:gd name="connsiteX25" fmla="*/ 17974 w 62567"/>
                  <a:gd name="connsiteY25" fmla="*/ 29409 h 59253"/>
                  <a:gd name="connsiteX26" fmla="*/ 18845 w 62567"/>
                  <a:gd name="connsiteY26" fmla="*/ 34694 h 59253"/>
                  <a:gd name="connsiteX27" fmla="*/ 21395 w 62567"/>
                  <a:gd name="connsiteY27" fmla="*/ 39357 h 59253"/>
                  <a:gd name="connsiteX28" fmla="*/ 25562 w 62567"/>
                  <a:gd name="connsiteY28" fmla="*/ 42653 h 59253"/>
                  <a:gd name="connsiteX29" fmla="*/ 31346 w 62567"/>
                  <a:gd name="connsiteY29" fmla="*/ 43896 h 59253"/>
                  <a:gd name="connsiteX30" fmla="*/ 37130 w 62567"/>
                  <a:gd name="connsiteY30" fmla="*/ 42653 h 59253"/>
                  <a:gd name="connsiteX31" fmla="*/ 41297 w 62567"/>
                  <a:gd name="connsiteY31" fmla="*/ 39357 h 59253"/>
                  <a:gd name="connsiteX32" fmla="*/ 43847 w 62567"/>
                  <a:gd name="connsiteY32" fmla="*/ 34694 h 59253"/>
                  <a:gd name="connsiteX33" fmla="*/ 44718 w 62567"/>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567" h="59253">
                    <a:moveTo>
                      <a:pt x="62568" y="29409"/>
                    </a:moveTo>
                    <a:cubicBezTo>
                      <a:pt x="62568" y="33948"/>
                      <a:pt x="61759" y="38114"/>
                      <a:pt x="60080" y="41782"/>
                    </a:cubicBezTo>
                    <a:cubicBezTo>
                      <a:pt x="58401" y="45451"/>
                      <a:pt x="56162" y="48622"/>
                      <a:pt x="53301" y="51171"/>
                    </a:cubicBezTo>
                    <a:cubicBezTo>
                      <a:pt x="50440" y="53720"/>
                      <a:pt x="47143" y="55772"/>
                      <a:pt x="43350" y="57140"/>
                    </a:cubicBezTo>
                    <a:cubicBezTo>
                      <a:pt x="39556" y="58570"/>
                      <a:pt x="35575" y="59254"/>
                      <a:pt x="31222" y="59254"/>
                    </a:cubicBezTo>
                    <a:cubicBezTo>
                      <a:pt x="26868" y="59254"/>
                      <a:pt x="23012" y="58570"/>
                      <a:pt x="19156" y="57140"/>
                    </a:cubicBezTo>
                    <a:cubicBezTo>
                      <a:pt x="15362" y="55710"/>
                      <a:pt x="12004" y="53720"/>
                      <a:pt x="9205" y="51171"/>
                    </a:cubicBezTo>
                    <a:cubicBezTo>
                      <a:pt x="6406" y="48622"/>
                      <a:pt x="4105" y="45451"/>
                      <a:pt x="2488" y="41782"/>
                    </a:cubicBezTo>
                    <a:cubicBezTo>
                      <a:pt x="871" y="38114"/>
                      <a:pt x="0" y="33948"/>
                      <a:pt x="0" y="29409"/>
                    </a:cubicBezTo>
                    <a:cubicBezTo>
                      <a:pt x="0" y="24870"/>
                      <a:pt x="809" y="20767"/>
                      <a:pt x="2488" y="17098"/>
                    </a:cubicBezTo>
                    <a:cubicBezTo>
                      <a:pt x="4167" y="13430"/>
                      <a:pt x="6406" y="10321"/>
                      <a:pt x="9205" y="7834"/>
                    </a:cubicBezTo>
                    <a:cubicBezTo>
                      <a:pt x="12004" y="5347"/>
                      <a:pt x="15362" y="3358"/>
                      <a:pt x="19156" y="1990"/>
                    </a:cubicBezTo>
                    <a:cubicBezTo>
                      <a:pt x="22950" y="622"/>
                      <a:pt x="26992" y="0"/>
                      <a:pt x="31222" y="0"/>
                    </a:cubicBezTo>
                    <a:cubicBezTo>
                      <a:pt x="35451" y="0"/>
                      <a:pt x="39556" y="684"/>
                      <a:pt x="43350" y="1990"/>
                    </a:cubicBezTo>
                    <a:cubicBezTo>
                      <a:pt x="47143" y="3358"/>
                      <a:pt x="50440" y="5285"/>
                      <a:pt x="53301" y="7834"/>
                    </a:cubicBezTo>
                    <a:cubicBezTo>
                      <a:pt x="56162" y="10383"/>
                      <a:pt x="58401" y="13492"/>
                      <a:pt x="60080" y="17098"/>
                    </a:cubicBezTo>
                    <a:cubicBezTo>
                      <a:pt x="61759" y="20704"/>
                      <a:pt x="62568" y="24870"/>
                      <a:pt x="62568" y="29409"/>
                    </a:cubicBezTo>
                    <a:close/>
                    <a:moveTo>
                      <a:pt x="44718" y="29409"/>
                    </a:moveTo>
                    <a:cubicBezTo>
                      <a:pt x="44718" y="27606"/>
                      <a:pt x="44407" y="25865"/>
                      <a:pt x="43785" y="24124"/>
                    </a:cubicBezTo>
                    <a:cubicBezTo>
                      <a:pt x="43163" y="22383"/>
                      <a:pt x="42292" y="20891"/>
                      <a:pt x="41173" y="19585"/>
                    </a:cubicBezTo>
                    <a:cubicBezTo>
                      <a:pt x="40053" y="18280"/>
                      <a:pt x="38623" y="17223"/>
                      <a:pt x="37006" y="16414"/>
                    </a:cubicBezTo>
                    <a:cubicBezTo>
                      <a:pt x="35327" y="15606"/>
                      <a:pt x="33399" y="15171"/>
                      <a:pt x="31222" y="15171"/>
                    </a:cubicBezTo>
                    <a:cubicBezTo>
                      <a:pt x="29045" y="15171"/>
                      <a:pt x="27117" y="15606"/>
                      <a:pt x="25438" y="16414"/>
                    </a:cubicBezTo>
                    <a:cubicBezTo>
                      <a:pt x="23758" y="17223"/>
                      <a:pt x="22390" y="18280"/>
                      <a:pt x="21333" y="19585"/>
                    </a:cubicBezTo>
                    <a:cubicBezTo>
                      <a:pt x="20213" y="20891"/>
                      <a:pt x="19405" y="22383"/>
                      <a:pt x="18845" y="24124"/>
                    </a:cubicBezTo>
                    <a:cubicBezTo>
                      <a:pt x="18285" y="25865"/>
                      <a:pt x="17974" y="27606"/>
                      <a:pt x="17974" y="29409"/>
                    </a:cubicBezTo>
                    <a:cubicBezTo>
                      <a:pt x="17974" y="31212"/>
                      <a:pt x="18223" y="32953"/>
                      <a:pt x="18845" y="34694"/>
                    </a:cubicBezTo>
                    <a:cubicBezTo>
                      <a:pt x="19405" y="36435"/>
                      <a:pt x="20275" y="37989"/>
                      <a:pt x="21395" y="39357"/>
                    </a:cubicBezTo>
                    <a:cubicBezTo>
                      <a:pt x="22514" y="40725"/>
                      <a:pt x="23945" y="41844"/>
                      <a:pt x="25562" y="42653"/>
                    </a:cubicBezTo>
                    <a:cubicBezTo>
                      <a:pt x="27241" y="43461"/>
                      <a:pt x="29169" y="43896"/>
                      <a:pt x="31346" y="43896"/>
                    </a:cubicBezTo>
                    <a:cubicBezTo>
                      <a:pt x="33523" y="43896"/>
                      <a:pt x="35451" y="43461"/>
                      <a:pt x="37130" y="42653"/>
                    </a:cubicBezTo>
                    <a:cubicBezTo>
                      <a:pt x="38809" y="41844"/>
                      <a:pt x="40178" y="40725"/>
                      <a:pt x="41297" y="39357"/>
                    </a:cubicBezTo>
                    <a:cubicBezTo>
                      <a:pt x="42417" y="37989"/>
                      <a:pt x="43287" y="36435"/>
                      <a:pt x="43847" y="34694"/>
                    </a:cubicBezTo>
                    <a:cubicBezTo>
                      <a:pt x="44407" y="32953"/>
                      <a:pt x="44718" y="31212"/>
                      <a:pt x="44718" y="29409"/>
                    </a:cubicBezTo>
                    <a:close/>
                  </a:path>
                </a:pathLst>
              </a:custGeom>
              <a:solidFill>
                <a:srgbClr val="615046"/>
              </a:solidFill>
              <a:ln w="6214" cap="flat">
                <a:noFill/>
                <a:prstDash val="solid"/>
                <a:miter/>
              </a:ln>
            </p:spPr>
            <p:txBody>
              <a:bodyPr rtlCol="0" anchor="ctr"/>
              <a:lstStyle/>
              <a:p>
                <a:endParaRPr lang="nb-NO"/>
              </a:p>
            </p:txBody>
          </p:sp>
          <p:sp>
            <p:nvSpPr>
              <p:cNvPr id="156" name="Freeform 155">
                <a:extLst>
                  <a:ext uri="{FF2B5EF4-FFF2-40B4-BE49-F238E27FC236}">
                    <a16:creationId xmlns:a16="http://schemas.microsoft.com/office/drawing/2014/main" id="{F05F6B8B-980E-EE11-9B51-8CE9E8ACC5D5}"/>
                  </a:ext>
                </a:extLst>
              </p:cNvPr>
              <p:cNvSpPr/>
              <p:nvPr/>
            </p:nvSpPr>
            <p:spPr>
              <a:xfrm>
                <a:off x="5668908" y="1727867"/>
                <a:ext cx="62568" cy="84186"/>
              </a:xfrm>
              <a:custGeom>
                <a:avLst/>
                <a:gdLst>
                  <a:gd name="connsiteX0" fmla="*/ 62444 w 62568"/>
                  <a:gd name="connsiteY0" fmla="*/ 52103 h 84186"/>
                  <a:gd name="connsiteX1" fmla="*/ 60080 w 62568"/>
                  <a:gd name="connsiteY1" fmla="*/ 66342 h 84186"/>
                  <a:gd name="connsiteX2" fmla="*/ 53425 w 62568"/>
                  <a:gd name="connsiteY2" fmla="*/ 76352 h 84186"/>
                  <a:gd name="connsiteX3" fmla="*/ 42977 w 62568"/>
                  <a:gd name="connsiteY3" fmla="*/ 82259 h 84186"/>
                  <a:gd name="connsiteX4" fmla="*/ 29356 w 62568"/>
                  <a:gd name="connsiteY4" fmla="*/ 84186 h 84186"/>
                  <a:gd name="connsiteX5" fmla="*/ 14056 w 62568"/>
                  <a:gd name="connsiteY5" fmla="*/ 81948 h 84186"/>
                  <a:gd name="connsiteX6" fmla="*/ 435 w 62568"/>
                  <a:gd name="connsiteY6" fmla="*/ 75482 h 84186"/>
                  <a:gd name="connsiteX7" fmla="*/ 9703 w 62568"/>
                  <a:gd name="connsiteY7" fmla="*/ 62362 h 84186"/>
                  <a:gd name="connsiteX8" fmla="*/ 18721 w 62568"/>
                  <a:gd name="connsiteY8" fmla="*/ 67710 h 84186"/>
                  <a:gd name="connsiteX9" fmla="*/ 28361 w 62568"/>
                  <a:gd name="connsiteY9" fmla="*/ 69451 h 84186"/>
                  <a:gd name="connsiteX10" fmla="*/ 40427 w 62568"/>
                  <a:gd name="connsiteY10" fmla="*/ 65223 h 84186"/>
                  <a:gd name="connsiteX11" fmla="*/ 44345 w 62568"/>
                  <a:gd name="connsiteY11" fmla="*/ 53907 h 84186"/>
                  <a:gd name="connsiteX12" fmla="*/ 44345 w 62568"/>
                  <a:gd name="connsiteY12" fmla="*/ 50549 h 84186"/>
                  <a:gd name="connsiteX13" fmla="*/ 44034 w 62568"/>
                  <a:gd name="connsiteY13" fmla="*/ 50549 h 84186"/>
                  <a:gd name="connsiteX14" fmla="*/ 37006 w 62568"/>
                  <a:gd name="connsiteY14" fmla="*/ 55896 h 84186"/>
                  <a:gd name="connsiteX15" fmla="*/ 26930 w 62568"/>
                  <a:gd name="connsiteY15" fmla="*/ 57886 h 84186"/>
                  <a:gd name="connsiteX16" fmla="*/ 15487 w 62568"/>
                  <a:gd name="connsiteY16" fmla="*/ 55585 h 84186"/>
                  <a:gd name="connsiteX17" fmla="*/ 7028 w 62568"/>
                  <a:gd name="connsiteY17" fmla="*/ 49368 h 84186"/>
                  <a:gd name="connsiteX18" fmla="*/ 1804 w 62568"/>
                  <a:gd name="connsiteY18" fmla="*/ 40228 h 84186"/>
                  <a:gd name="connsiteX19" fmla="*/ 0 w 62568"/>
                  <a:gd name="connsiteY19" fmla="*/ 29223 h 84186"/>
                  <a:gd name="connsiteX20" fmla="*/ 1804 w 62568"/>
                  <a:gd name="connsiteY20" fmla="*/ 18155 h 84186"/>
                  <a:gd name="connsiteX21" fmla="*/ 7028 w 62568"/>
                  <a:gd name="connsiteY21" fmla="*/ 8891 h 84186"/>
                  <a:gd name="connsiteX22" fmla="*/ 15487 w 62568"/>
                  <a:gd name="connsiteY22" fmla="*/ 2425 h 84186"/>
                  <a:gd name="connsiteX23" fmla="*/ 26806 w 62568"/>
                  <a:gd name="connsiteY23" fmla="*/ 0 h 84186"/>
                  <a:gd name="connsiteX24" fmla="*/ 37006 w 62568"/>
                  <a:gd name="connsiteY24" fmla="*/ 2114 h 84186"/>
                  <a:gd name="connsiteX25" fmla="*/ 44780 w 62568"/>
                  <a:gd name="connsiteY25" fmla="*/ 8705 h 84186"/>
                  <a:gd name="connsiteX26" fmla="*/ 45029 w 62568"/>
                  <a:gd name="connsiteY26" fmla="*/ 8705 h 84186"/>
                  <a:gd name="connsiteX27" fmla="*/ 45029 w 62568"/>
                  <a:gd name="connsiteY27" fmla="*/ 1554 h 84186"/>
                  <a:gd name="connsiteX28" fmla="*/ 62568 w 62568"/>
                  <a:gd name="connsiteY28" fmla="*/ 1554 h 84186"/>
                  <a:gd name="connsiteX29" fmla="*/ 62568 w 62568"/>
                  <a:gd name="connsiteY29" fmla="*/ 52041 h 84186"/>
                  <a:gd name="connsiteX30" fmla="*/ 44843 w 62568"/>
                  <a:gd name="connsiteY30" fmla="*/ 29161 h 84186"/>
                  <a:gd name="connsiteX31" fmla="*/ 43910 w 62568"/>
                  <a:gd name="connsiteY31" fmla="*/ 23813 h 84186"/>
                  <a:gd name="connsiteX32" fmla="*/ 41111 w 62568"/>
                  <a:gd name="connsiteY32" fmla="*/ 19275 h 84186"/>
                  <a:gd name="connsiteX33" fmla="*/ 36819 w 62568"/>
                  <a:gd name="connsiteY33" fmla="*/ 16166 h 84186"/>
                  <a:gd name="connsiteX34" fmla="*/ 31160 w 62568"/>
                  <a:gd name="connsiteY34" fmla="*/ 15047 h 84186"/>
                  <a:gd name="connsiteX35" fmla="*/ 25562 w 62568"/>
                  <a:gd name="connsiteY35" fmla="*/ 16166 h 84186"/>
                  <a:gd name="connsiteX36" fmla="*/ 21457 w 62568"/>
                  <a:gd name="connsiteY36" fmla="*/ 19212 h 84186"/>
                  <a:gd name="connsiteX37" fmla="*/ 18845 w 62568"/>
                  <a:gd name="connsiteY37" fmla="*/ 23689 h 84186"/>
                  <a:gd name="connsiteX38" fmla="*/ 17912 w 62568"/>
                  <a:gd name="connsiteY38" fmla="*/ 29161 h 84186"/>
                  <a:gd name="connsiteX39" fmla="*/ 18845 w 62568"/>
                  <a:gd name="connsiteY39" fmla="*/ 34508 h 84186"/>
                  <a:gd name="connsiteX40" fmla="*/ 21457 w 62568"/>
                  <a:gd name="connsiteY40" fmla="*/ 39046 h 84186"/>
                  <a:gd name="connsiteX41" fmla="*/ 25562 w 62568"/>
                  <a:gd name="connsiteY41" fmla="*/ 42155 h 84186"/>
                  <a:gd name="connsiteX42" fmla="*/ 31160 w 62568"/>
                  <a:gd name="connsiteY42" fmla="*/ 43337 h 84186"/>
                  <a:gd name="connsiteX43" fmla="*/ 36882 w 62568"/>
                  <a:gd name="connsiteY43" fmla="*/ 42155 h 84186"/>
                  <a:gd name="connsiteX44" fmla="*/ 41173 w 62568"/>
                  <a:gd name="connsiteY44" fmla="*/ 39046 h 84186"/>
                  <a:gd name="connsiteX45" fmla="*/ 43910 w 62568"/>
                  <a:gd name="connsiteY45" fmla="*/ 34570 h 84186"/>
                  <a:gd name="connsiteX46" fmla="*/ 44843 w 6256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568" h="84186">
                    <a:moveTo>
                      <a:pt x="62444" y="52103"/>
                    </a:moveTo>
                    <a:cubicBezTo>
                      <a:pt x="62444" y="57575"/>
                      <a:pt x="61635" y="62300"/>
                      <a:pt x="60080" y="66342"/>
                    </a:cubicBezTo>
                    <a:cubicBezTo>
                      <a:pt x="58525" y="70383"/>
                      <a:pt x="56286" y="73741"/>
                      <a:pt x="53425" y="76352"/>
                    </a:cubicBezTo>
                    <a:cubicBezTo>
                      <a:pt x="50564" y="79025"/>
                      <a:pt x="47081" y="80953"/>
                      <a:pt x="42977" y="82259"/>
                    </a:cubicBezTo>
                    <a:cubicBezTo>
                      <a:pt x="38872" y="83564"/>
                      <a:pt x="34332" y="84186"/>
                      <a:pt x="29356" y="84186"/>
                    </a:cubicBezTo>
                    <a:cubicBezTo>
                      <a:pt x="24380" y="84186"/>
                      <a:pt x="19280" y="83440"/>
                      <a:pt x="14056" y="81948"/>
                    </a:cubicBezTo>
                    <a:cubicBezTo>
                      <a:pt x="8832" y="80456"/>
                      <a:pt x="4291" y="78279"/>
                      <a:pt x="435" y="75482"/>
                    </a:cubicBezTo>
                    <a:lnTo>
                      <a:pt x="9703" y="62362"/>
                    </a:lnTo>
                    <a:cubicBezTo>
                      <a:pt x="12439" y="64725"/>
                      <a:pt x="15424" y="66528"/>
                      <a:pt x="18721" y="67710"/>
                    </a:cubicBezTo>
                    <a:cubicBezTo>
                      <a:pt x="22017" y="68891"/>
                      <a:pt x="25189" y="69451"/>
                      <a:pt x="28361" y="69451"/>
                    </a:cubicBezTo>
                    <a:cubicBezTo>
                      <a:pt x="33772" y="69451"/>
                      <a:pt x="37814" y="68020"/>
                      <a:pt x="40427" y="65223"/>
                    </a:cubicBezTo>
                    <a:cubicBezTo>
                      <a:pt x="43039" y="62362"/>
                      <a:pt x="44345" y="58632"/>
                      <a:pt x="44345" y="53907"/>
                    </a:cubicBezTo>
                    <a:lnTo>
                      <a:pt x="44345" y="50549"/>
                    </a:lnTo>
                    <a:lnTo>
                      <a:pt x="44034" y="50549"/>
                    </a:lnTo>
                    <a:cubicBezTo>
                      <a:pt x="42292" y="52787"/>
                      <a:pt x="39991" y="54590"/>
                      <a:pt x="37006" y="55896"/>
                    </a:cubicBezTo>
                    <a:cubicBezTo>
                      <a:pt x="34083" y="57264"/>
                      <a:pt x="30724" y="57886"/>
                      <a:pt x="26930" y="57886"/>
                    </a:cubicBezTo>
                    <a:cubicBezTo>
                      <a:pt x="22639" y="57886"/>
                      <a:pt x="18845" y="57140"/>
                      <a:pt x="15487" y="55585"/>
                    </a:cubicBezTo>
                    <a:cubicBezTo>
                      <a:pt x="12128" y="54031"/>
                      <a:pt x="9329" y="51979"/>
                      <a:pt x="7028" y="49368"/>
                    </a:cubicBezTo>
                    <a:cubicBezTo>
                      <a:pt x="4727" y="46756"/>
                      <a:pt x="2985" y="43710"/>
                      <a:pt x="1804" y="40228"/>
                    </a:cubicBezTo>
                    <a:cubicBezTo>
                      <a:pt x="622" y="36746"/>
                      <a:pt x="0" y="33078"/>
                      <a:pt x="0" y="29223"/>
                    </a:cubicBezTo>
                    <a:cubicBezTo>
                      <a:pt x="0" y="25368"/>
                      <a:pt x="622" y="21637"/>
                      <a:pt x="1804" y="18155"/>
                    </a:cubicBezTo>
                    <a:cubicBezTo>
                      <a:pt x="2985" y="14674"/>
                      <a:pt x="4789" y="11565"/>
                      <a:pt x="7028" y="8891"/>
                    </a:cubicBezTo>
                    <a:cubicBezTo>
                      <a:pt x="9329" y="6218"/>
                      <a:pt x="12128" y="4041"/>
                      <a:pt x="15487" y="2425"/>
                    </a:cubicBezTo>
                    <a:cubicBezTo>
                      <a:pt x="18845" y="808"/>
                      <a:pt x="22577" y="0"/>
                      <a:pt x="26806" y="0"/>
                    </a:cubicBezTo>
                    <a:cubicBezTo>
                      <a:pt x="30351" y="0"/>
                      <a:pt x="33710" y="684"/>
                      <a:pt x="37006" y="2114"/>
                    </a:cubicBezTo>
                    <a:cubicBezTo>
                      <a:pt x="40240" y="3544"/>
                      <a:pt x="42852" y="5720"/>
                      <a:pt x="44780" y="8705"/>
                    </a:cubicBezTo>
                    <a:lnTo>
                      <a:pt x="45029" y="8705"/>
                    </a:lnTo>
                    <a:lnTo>
                      <a:pt x="45029" y="1554"/>
                    </a:lnTo>
                    <a:lnTo>
                      <a:pt x="62568" y="1554"/>
                    </a:lnTo>
                    <a:lnTo>
                      <a:pt x="62568" y="52041"/>
                    </a:lnTo>
                    <a:close/>
                    <a:moveTo>
                      <a:pt x="44843" y="29161"/>
                    </a:moveTo>
                    <a:cubicBezTo>
                      <a:pt x="44843" y="27295"/>
                      <a:pt x="44531" y="25492"/>
                      <a:pt x="43910" y="23813"/>
                    </a:cubicBezTo>
                    <a:cubicBezTo>
                      <a:pt x="43288" y="22073"/>
                      <a:pt x="42355" y="20580"/>
                      <a:pt x="41111" y="19275"/>
                    </a:cubicBezTo>
                    <a:cubicBezTo>
                      <a:pt x="39929" y="17969"/>
                      <a:pt x="38499" y="16912"/>
                      <a:pt x="36819" y="16166"/>
                    </a:cubicBezTo>
                    <a:cubicBezTo>
                      <a:pt x="35140" y="15420"/>
                      <a:pt x="33274" y="15047"/>
                      <a:pt x="31160" y="15047"/>
                    </a:cubicBezTo>
                    <a:cubicBezTo>
                      <a:pt x="29045" y="15047"/>
                      <a:pt x="27179" y="15420"/>
                      <a:pt x="25562" y="16166"/>
                    </a:cubicBezTo>
                    <a:cubicBezTo>
                      <a:pt x="23945" y="16912"/>
                      <a:pt x="22577" y="17907"/>
                      <a:pt x="21457" y="19212"/>
                    </a:cubicBezTo>
                    <a:cubicBezTo>
                      <a:pt x="20338" y="20456"/>
                      <a:pt x="19467" y="21948"/>
                      <a:pt x="18845" y="23689"/>
                    </a:cubicBezTo>
                    <a:cubicBezTo>
                      <a:pt x="18223" y="25430"/>
                      <a:pt x="17912" y="27233"/>
                      <a:pt x="17912" y="29161"/>
                    </a:cubicBezTo>
                    <a:cubicBezTo>
                      <a:pt x="17912" y="31088"/>
                      <a:pt x="18223" y="32829"/>
                      <a:pt x="18845" y="34508"/>
                    </a:cubicBezTo>
                    <a:cubicBezTo>
                      <a:pt x="19467" y="36249"/>
                      <a:pt x="20338" y="37741"/>
                      <a:pt x="21457" y="39046"/>
                    </a:cubicBezTo>
                    <a:cubicBezTo>
                      <a:pt x="22577" y="40352"/>
                      <a:pt x="23945" y="41409"/>
                      <a:pt x="25562" y="42155"/>
                    </a:cubicBezTo>
                    <a:cubicBezTo>
                      <a:pt x="27179" y="42964"/>
                      <a:pt x="29045" y="43337"/>
                      <a:pt x="31160" y="43337"/>
                    </a:cubicBezTo>
                    <a:cubicBezTo>
                      <a:pt x="33274" y="43337"/>
                      <a:pt x="35140" y="42964"/>
                      <a:pt x="36882" y="42155"/>
                    </a:cubicBezTo>
                    <a:cubicBezTo>
                      <a:pt x="38561" y="41347"/>
                      <a:pt x="39991" y="40352"/>
                      <a:pt x="41173" y="39046"/>
                    </a:cubicBezTo>
                    <a:cubicBezTo>
                      <a:pt x="42355" y="37803"/>
                      <a:pt x="43225" y="36311"/>
                      <a:pt x="43910" y="34570"/>
                    </a:cubicBezTo>
                    <a:cubicBezTo>
                      <a:pt x="44531" y="32829"/>
                      <a:pt x="44843" y="31026"/>
                      <a:pt x="44843" y="29098"/>
                    </a:cubicBezTo>
                    <a:close/>
                  </a:path>
                </a:pathLst>
              </a:custGeom>
              <a:solidFill>
                <a:srgbClr val="615046"/>
              </a:solidFill>
              <a:ln w="6214" cap="flat">
                <a:noFill/>
                <a:prstDash val="solid"/>
                <a:miter/>
              </a:ln>
            </p:spPr>
            <p:txBody>
              <a:bodyPr rtlCol="0" anchor="ctr"/>
              <a:lstStyle/>
              <a:p>
                <a:endParaRPr lang="nb-NO"/>
              </a:p>
            </p:txBody>
          </p:sp>
          <p:sp>
            <p:nvSpPr>
              <p:cNvPr id="157" name="Freeform 156">
                <a:extLst>
                  <a:ext uri="{FF2B5EF4-FFF2-40B4-BE49-F238E27FC236}">
                    <a16:creationId xmlns:a16="http://schemas.microsoft.com/office/drawing/2014/main" id="{FF632EBF-9EF9-05E4-3AC5-284C960F30AF}"/>
                  </a:ext>
                </a:extLst>
              </p:cNvPr>
              <p:cNvSpPr/>
              <p:nvPr/>
            </p:nvSpPr>
            <p:spPr>
              <a:xfrm>
                <a:off x="5767176" y="1698520"/>
                <a:ext cx="43349" cy="86735"/>
              </a:xfrm>
              <a:custGeom>
                <a:avLst/>
                <a:gdLst>
                  <a:gd name="connsiteX0" fmla="*/ 42106 w 43349"/>
                  <a:gd name="connsiteY0" fmla="*/ 15668 h 86735"/>
                  <a:gd name="connsiteX1" fmla="*/ 39742 w 43349"/>
                  <a:gd name="connsiteY1" fmla="*/ 15109 h 86735"/>
                  <a:gd name="connsiteX2" fmla="*/ 37006 w 43349"/>
                  <a:gd name="connsiteY2" fmla="*/ 14860 h 86735"/>
                  <a:gd name="connsiteX3" fmla="*/ 32839 w 43349"/>
                  <a:gd name="connsiteY3" fmla="*/ 15730 h 86735"/>
                  <a:gd name="connsiteX4" fmla="*/ 30351 w 43349"/>
                  <a:gd name="connsiteY4" fmla="*/ 18155 h 86735"/>
                  <a:gd name="connsiteX5" fmla="*/ 29107 w 43349"/>
                  <a:gd name="connsiteY5" fmla="*/ 21575 h 86735"/>
                  <a:gd name="connsiteX6" fmla="*/ 28796 w 43349"/>
                  <a:gd name="connsiteY6" fmla="*/ 25368 h 86735"/>
                  <a:gd name="connsiteX7" fmla="*/ 28796 w 43349"/>
                  <a:gd name="connsiteY7" fmla="*/ 30964 h 86735"/>
                  <a:gd name="connsiteX8" fmla="*/ 41359 w 43349"/>
                  <a:gd name="connsiteY8" fmla="*/ 30964 h 86735"/>
                  <a:gd name="connsiteX9" fmla="*/ 41359 w 43349"/>
                  <a:gd name="connsiteY9" fmla="*/ 44642 h 86735"/>
                  <a:gd name="connsiteX10" fmla="*/ 28796 w 43349"/>
                  <a:gd name="connsiteY10" fmla="*/ 44642 h 86735"/>
                  <a:gd name="connsiteX11" fmla="*/ 28796 w 43349"/>
                  <a:gd name="connsiteY11" fmla="*/ 86735 h 86735"/>
                  <a:gd name="connsiteX12" fmla="*/ 10262 w 43349"/>
                  <a:gd name="connsiteY12" fmla="*/ 86735 h 86735"/>
                  <a:gd name="connsiteX13" fmla="*/ 10262 w 43349"/>
                  <a:gd name="connsiteY13" fmla="*/ 44642 h 86735"/>
                  <a:gd name="connsiteX14" fmla="*/ 0 w 43349"/>
                  <a:gd name="connsiteY14" fmla="*/ 44642 h 86735"/>
                  <a:gd name="connsiteX15" fmla="*/ 0 w 43349"/>
                  <a:gd name="connsiteY15" fmla="*/ 30964 h 86735"/>
                  <a:gd name="connsiteX16" fmla="*/ 10262 w 43349"/>
                  <a:gd name="connsiteY16" fmla="*/ 30964 h 86735"/>
                  <a:gd name="connsiteX17" fmla="*/ 10262 w 43349"/>
                  <a:gd name="connsiteY17" fmla="*/ 25616 h 86735"/>
                  <a:gd name="connsiteX18" fmla="*/ 11382 w 43349"/>
                  <a:gd name="connsiteY18" fmla="*/ 15793 h 86735"/>
                  <a:gd name="connsiteX19" fmla="*/ 15300 w 43349"/>
                  <a:gd name="connsiteY19" fmla="*/ 7648 h 86735"/>
                  <a:gd name="connsiteX20" fmla="*/ 22763 w 43349"/>
                  <a:gd name="connsiteY20" fmla="*/ 2052 h 86735"/>
                  <a:gd name="connsiteX21" fmla="*/ 34456 w 43349"/>
                  <a:gd name="connsiteY21" fmla="*/ 0 h 86735"/>
                  <a:gd name="connsiteX22" fmla="*/ 39121 w 43349"/>
                  <a:gd name="connsiteY22" fmla="*/ 249 h 86735"/>
                  <a:gd name="connsiteX23" fmla="*/ 43350 w 43349"/>
                  <a:gd name="connsiteY23" fmla="*/ 1057 h 86735"/>
                  <a:gd name="connsiteX24" fmla="*/ 42106 w 43349"/>
                  <a:gd name="connsiteY24" fmla="*/ 15606 h 8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349" h="86735">
                    <a:moveTo>
                      <a:pt x="42106" y="15668"/>
                    </a:moveTo>
                    <a:cubicBezTo>
                      <a:pt x="41422" y="15420"/>
                      <a:pt x="40613" y="15233"/>
                      <a:pt x="39742" y="15109"/>
                    </a:cubicBezTo>
                    <a:cubicBezTo>
                      <a:pt x="38809" y="14984"/>
                      <a:pt x="37939" y="14860"/>
                      <a:pt x="37006" y="14860"/>
                    </a:cubicBezTo>
                    <a:cubicBezTo>
                      <a:pt x="35264" y="14860"/>
                      <a:pt x="33896" y="15171"/>
                      <a:pt x="32839" y="15730"/>
                    </a:cubicBezTo>
                    <a:cubicBezTo>
                      <a:pt x="31781" y="16290"/>
                      <a:pt x="30973" y="17098"/>
                      <a:pt x="30351" y="18155"/>
                    </a:cubicBezTo>
                    <a:cubicBezTo>
                      <a:pt x="29729" y="19150"/>
                      <a:pt x="29356" y="20269"/>
                      <a:pt x="29107" y="21575"/>
                    </a:cubicBezTo>
                    <a:cubicBezTo>
                      <a:pt x="28858" y="22819"/>
                      <a:pt x="28796" y="24124"/>
                      <a:pt x="28796" y="25368"/>
                    </a:cubicBezTo>
                    <a:lnTo>
                      <a:pt x="28796" y="30964"/>
                    </a:lnTo>
                    <a:lnTo>
                      <a:pt x="41359" y="30964"/>
                    </a:lnTo>
                    <a:lnTo>
                      <a:pt x="41359" y="44642"/>
                    </a:lnTo>
                    <a:lnTo>
                      <a:pt x="28796" y="44642"/>
                    </a:lnTo>
                    <a:lnTo>
                      <a:pt x="28796" y="86735"/>
                    </a:lnTo>
                    <a:lnTo>
                      <a:pt x="10262" y="86735"/>
                    </a:lnTo>
                    <a:lnTo>
                      <a:pt x="10262" y="44642"/>
                    </a:lnTo>
                    <a:lnTo>
                      <a:pt x="0" y="44642"/>
                    </a:lnTo>
                    <a:lnTo>
                      <a:pt x="0" y="30964"/>
                    </a:lnTo>
                    <a:lnTo>
                      <a:pt x="10262" y="30964"/>
                    </a:lnTo>
                    <a:lnTo>
                      <a:pt x="10262" y="25616"/>
                    </a:lnTo>
                    <a:cubicBezTo>
                      <a:pt x="10262" y="22197"/>
                      <a:pt x="10635" y="18902"/>
                      <a:pt x="11382" y="15793"/>
                    </a:cubicBezTo>
                    <a:cubicBezTo>
                      <a:pt x="12128" y="12684"/>
                      <a:pt x="13434" y="9948"/>
                      <a:pt x="15300" y="7648"/>
                    </a:cubicBezTo>
                    <a:cubicBezTo>
                      <a:pt x="17166" y="5285"/>
                      <a:pt x="19654" y="3420"/>
                      <a:pt x="22763" y="2052"/>
                    </a:cubicBezTo>
                    <a:cubicBezTo>
                      <a:pt x="25873" y="684"/>
                      <a:pt x="29791" y="0"/>
                      <a:pt x="34456" y="0"/>
                    </a:cubicBezTo>
                    <a:cubicBezTo>
                      <a:pt x="36073" y="0"/>
                      <a:pt x="37628" y="124"/>
                      <a:pt x="39121" y="249"/>
                    </a:cubicBezTo>
                    <a:cubicBezTo>
                      <a:pt x="40675" y="435"/>
                      <a:pt x="42106" y="746"/>
                      <a:pt x="43350" y="1057"/>
                    </a:cubicBezTo>
                    <a:lnTo>
                      <a:pt x="42106" y="15606"/>
                    </a:lnTo>
                    <a:close/>
                  </a:path>
                </a:pathLst>
              </a:custGeom>
              <a:solidFill>
                <a:srgbClr val="615046"/>
              </a:solidFill>
              <a:ln w="6214" cap="flat">
                <a:noFill/>
                <a:prstDash val="solid"/>
                <a:miter/>
              </a:ln>
            </p:spPr>
            <p:txBody>
              <a:bodyPr rtlCol="0" anchor="ctr"/>
              <a:lstStyle/>
              <a:p>
                <a:endParaRPr lang="nb-NO"/>
              </a:p>
            </p:txBody>
          </p:sp>
          <p:sp>
            <p:nvSpPr>
              <p:cNvPr id="158" name="Freeform 157">
                <a:extLst>
                  <a:ext uri="{FF2B5EF4-FFF2-40B4-BE49-F238E27FC236}">
                    <a16:creationId xmlns:a16="http://schemas.microsoft.com/office/drawing/2014/main" id="{78E0CAB9-E05E-4895-50E2-8A8FDE238753}"/>
                  </a:ext>
                </a:extLst>
              </p:cNvPr>
              <p:cNvSpPr/>
              <p:nvPr/>
            </p:nvSpPr>
            <p:spPr>
              <a:xfrm>
                <a:off x="5812640" y="1727743"/>
                <a:ext cx="62567" cy="59253"/>
              </a:xfrm>
              <a:custGeom>
                <a:avLst/>
                <a:gdLst>
                  <a:gd name="connsiteX0" fmla="*/ 62568 w 62567"/>
                  <a:gd name="connsiteY0" fmla="*/ 29409 h 59253"/>
                  <a:gd name="connsiteX1" fmla="*/ 60080 w 62567"/>
                  <a:gd name="connsiteY1" fmla="*/ 41782 h 59253"/>
                  <a:gd name="connsiteX2" fmla="*/ 53301 w 62567"/>
                  <a:gd name="connsiteY2" fmla="*/ 51171 h 59253"/>
                  <a:gd name="connsiteX3" fmla="*/ 43350 w 62567"/>
                  <a:gd name="connsiteY3" fmla="*/ 57140 h 59253"/>
                  <a:gd name="connsiteX4" fmla="*/ 31222 w 62567"/>
                  <a:gd name="connsiteY4" fmla="*/ 59254 h 59253"/>
                  <a:gd name="connsiteX5" fmla="*/ 19156 w 62567"/>
                  <a:gd name="connsiteY5" fmla="*/ 57140 h 59253"/>
                  <a:gd name="connsiteX6" fmla="*/ 9205 w 62567"/>
                  <a:gd name="connsiteY6" fmla="*/ 51171 h 59253"/>
                  <a:gd name="connsiteX7" fmla="*/ 2488 w 62567"/>
                  <a:gd name="connsiteY7" fmla="*/ 41782 h 59253"/>
                  <a:gd name="connsiteX8" fmla="*/ 0 w 62567"/>
                  <a:gd name="connsiteY8" fmla="*/ 29409 h 59253"/>
                  <a:gd name="connsiteX9" fmla="*/ 2488 w 62567"/>
                  <a:gd name="connsiteY9" fmla="*/ 17098 h 59253"/>
                  <a:gd name="connsiteX10" fmla="*/ 9205 w 62567"/>
                  <a:gd name="connsiteY10" fmla="*/ 7834 h 59253"/>
                  <a:gd name="connsiteX11" fmla="*/ 19156 w 62567"/>
                  <a:gd name="connsiteY11" fmla="*/ 1990 h 59253"/>
                  <a:gd name="connsiteX12" fmla="*/ 31222 w 62567"/>
                  <a:gd name="connsiteY12" fmla="*/ 0 h 59253"/>
                  <a:gd name="connsiteX13" fmla="*/ 43350 w 62567"/>
                  <a:gd name="connsiteY13" fmla="*/ 1990 h 59253"/>
                  <a:gd name="connsiteX14" fmla="*/ 53301 w 62567"/>
                  <a:gd name="connsiteY14" fmla="*/ 7834 h 59253"/>
                  <a:gd name="connsiteX15" fmla="*/ 60080 w 62567"/>
                  <a:gd name="connsiteY15" fmla="*/ 17098 h 59253"/>
                  <a:gd name="connsiteX16" fmla="*/ 62568 w 62567"/>
                  <a:gd name="connsiteY16" fmla="*/ 29409 h 59253"/>
                  <a:gd name="connsiteX17" fmla="*/ 44718 w 62567"/>
                  <a:gd name="connsiteY17" fmla="*/ 29409 h 59253"/>
                  <a:gd name="connsiteX18" fmla="*/ 43847 w 62567"/>
                  <a:gd name="connsiteY18" fmla="*/ 24124 h 59253"/>
                  <a:gd name="connsiteX19" fmla="*/ 41235 w 62567"/>
                  <a:gd name="connsiteY19" fmla="*/ 19585 h 59253"/>
                  <a:gd name="connsiteX20" fmla="*/ 37068 w 62567"/>
                  <a:gd name="connsiteY20" fmla="*/ 16414 h 59253"/>
                  <a:gd name="connsiteX21" fmla="*/ 31284 w 62567"/>
                  <a:gd name="connsiteY21" fmla="*/ 15171 h 59253"/>
                  <a:gd name="connsiteX22" fmla="*/ 25500 w 62567"/>
                  <a:gd name="connsiteY22" fmla="*/ 16414 h 59253"/>
                  <a:gd name="connsiteX23" fmla="*/ 21395 w 62567"/>
                  <a:gd name="connsiteY23" fmla="*/ 19585 h 59253"/>
                  <a:gd name="connsiteX24" fmla="*/ 18907 w 62567"/>
                  <a:gd name="connsiteY24" fmla="*/ 24124 h 59253"/>
                  <a:gd name="connsiteX25" fmla="*/ 18036 w 62567"/>
                  <a:gd name="connsiteY25" fmla="*/ 29409 h 59253"/>
                  <a:gd name="connsiteX26" fmla="*/ 18907 w 62567"/>
                  <a:gd name="connsiteY26" fmla="*/ 34694 h 59253"/>
                  <a:gd name="connsiteX27" fmla="*/ 21457 w 62567"/>
                  <a:gd name="connsiteY27" fmla="*/ 39357 h 59253"/>
                  <a:gd name="connsiteX28" fmla="*/ 25624 w 62567"/>
                  <a:gd name="connsiteY28" fmla="*/ 42653 h 59253"/>
                  <a:gd name="connsiteX29" fmla="*/ 31408 w 62567"/>
                  <a:gd name="connsiteY29" fmla="*/ 43896 h 59253"/>
                  <a:gd name="connsiteX30" fmla="*/ 37192 w 62567"/>
                  <a:gd name="connsiteY30" fmla="*/ 42653 h 59253"/>
                  <a:gd name="connsiteX31" fmla="*/ 41359 w 62567"/>
                  <a:gd name="connsiteY31" fmla="*/ 39357 h 59253"/>
                  <a:gd name="connsiteX32" fmla="*/ 43909 w 62567"/>
                  <a:gd name="connsiteY32" fmla="*/ 34694 h 59253"/>
                  <a:gd name="connsiteX33" fmla="*/ 44780 w 62567"/>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567" h="59253">
                    <a:moveTo>
                      <a:pt x="62568" y="29409"/>
                    </a:moveTo>
                    <a:cubicBezTo>
                      <a:pt x="62568" y="33948"/>
                      <a:pt x="61759" y="38114"/>
                      <a:pt x="60080" y="41782"/>
                    </a:cubicBezTo>
                    <a:cubicBezTo>
                      <a:pt x="58401" y="45451"/>
                      <a:pt x="56162" y="48622"/>
                      <a:pt x="53301" y="51171"/>
                    </a:cubicBezTo>
                    <a:cubicBezTo>
                      <a:pt x="50440" y="53720"/>
                      <a:pt x="47143" y="55772"/>
                      <a:pt x="43350" y="57140"/>
                    </a:cubicBezTo>
                    <a:cubicBezTo>
                      <a:pt x="39556" y="58570"/>
                      <a:pt x="35575" y="59254"/>
                      <a:pt x="31222" y="59254"/>
                    </a:cubicBezTo>
                    <a:cubicBezTo>
                      <a:pt x="26868" y="59254"/>
                      <a:pt x="22950" y="58570"/>
                      <a:pt x="19156" y="57140"/>
                    </a:cubicBezTo>
                    <a:cubicBezTo>
                      <a:pt x="15362" y="55710"/>
                      <a:pt x="12066" y="53720"/>
                      <a:pt x="9205" y="51171"/>
                    </a:cubicBezTo>
                    <a:cubicBezTo>
                      <a:pt x="6406" y="48622"/>
                      <a:pt x="4167" y="45451"/>
                      <a:pt x="2488" y="41782"/>
                    </a:cubicBezTo>
                    <a:cubicBezTo>
                      <a:pt x="809" y="38114"/>
                      <a:pt x="0" y="33948"/>
                      <a:pt x="0" y="29409"/>
                    </a:cubicBezTo>
                    <a:cubicBezTo>
                      <a:pt x="0" y="24870"/>
                      <a:pt x="809" y="20767"/>
                      <a:pt x="2488" y="17098"/>
                    </a:cubicBezTo>
                    <a:cubicBezTo>
                      <a:pt x="4167" y="13430"/>
                      <a:pt x="6406" y="10321"/>
                      <a:pt x="9205" y="7834"/>
                    </a:cubicBezTo>
                    <a:cubicBezTo>
                      <a:pt x="12066" y="5285"/>
                      <a:pt x="15362" y="3358"/>
                      <a:pt x="19156" y="1990"/>
                    </a:cubicBezTo>
                    <a:cubicBezTo>
                      <a:pt x="22950" y="622"/>
                      <a:pt x="26992" y="0"/>
                      <a:pt x="31222" y="0"/>
                    </a:cubicBezTo>
                    <a:cubicBezTo>
                      <a:pt x="35451" y="0"/>
                      <a:pt x="39556" y="684"/>
                      <a:pt x="43350" y="1990"/>
                    </a:cubicBezTo>
                    <a:cubicBezTo>
                      <a:pt x="47143" y="3358"/>
                      <a:pt x="50440" y="5285"/>
                      <a:pt x="53301" y="7834"/>
                    </a:cubicBezTo>
                    <a:cubicBezTo>
                      <a:pt x="56162" y="10383"/>
                      <a:pt x="58401" y="13492"/>
                      <a:pt x="60080" y="17098"/>
                    </a:cubicBezTo>
                    <a:cubicBezTo>
                      <a:pt x="61759" y="20767"/>
                      <a:pt x="62568" y="24870"/>
                      <a:pt x="62568" y="29409"/>
                    </a:cubicBezTo>
                    <a:close/>
                    <a:moveTo>
                      <a:pt x="44718" y="29409"/>
                    </a:moveTo>
                    <a:cubicBezTo>
                      <a:pt x="44718" y="27606"/>
                      <a:pt x="44407" y="25865"/>
                      <a:pt x="43847" y="24124"/>
                    </a:cubicBezTo>
                    <a:cubicBezTo>
                      <a:pt x="43225" y="22383"/>
                      <a:pt x="42355" y="20891"/>
                      <a:pt x="41235" y="19585"/>
                    </a:cubicBezTo>
                    <a:cubicBezTo>
                      <a:pt x="40116" y="18280"/>
                      <a:pt x="38685" y="17223"/>
                      <a:pt x="37068" y="16414"/>
                    </a:cubicBezTo>
                    <a:cubicBezTo>
                      <a:pt x="35389" y="15606"/>
                      <a:pt x="33461" y="15171"/>
                      <a:pt x="31284" y="15171"/>
                    </a:cubicBezTo>
                    <a:cubicBezTo>
                      <a:pt x="29107" y="15171"/>
                      <a:pt x="27179" y="15606"/>
                      <a:pt x="25500" y="16414"/>
                    </a:cubicBezTo>
                    <a:cubicBezTo>
                      <a:pt x="23820" y="17223"/>
                      <a:pt x="22452" y="18280"/>
                      <a:pt x="21395" y="19585"/>
                    </a:cubicBezTo>
                    <a:cubicBezTo>
                      <a:pt x="20338" y="20891"/>
                      <a:pt x="19467" y="22383"/>
                      <a:pt x="18907" y="24124"/>
                    </a:cubicBezTo>
                    <a:cubicBezTo>
                      <a:pt x="18348" y="25865"/>
                      <a:pt x="18036" y="27606"/>
                      <a:pt x="18036" y="29409"/>
                    </a:cubicBezTo>
                    <a:cubicBezTo>
                      <a:pt x="18036" y="31212"/>
                      <a:pt x="18348" y="32953"/>
                      <a:pt x="18907" y="34694"/>
                    </a:cubicBezTo>
                    <a:cubicBezTo>
                      <a:pt x="19467" y="36435"/>
                      <a:pt x="20338" y="37989"/>
                      <a:pt x="21457" y="39357"/>
                    </a:cubicBezTo>
                    <a:cubicBezTo>
                      <a:pt x="22577" y="40725"/>
                      <a:pt x="24007" y="41844"/>
                      <a:pt x="25624" y="42653"/>
                    </a:cubicBezTo>
                    <a:cubicBezTo>
                      <a:pt x="27303" y="43461"/>
                      <a:pt x="29232" y="43896"/>
                      <a:pt x="31408" y="43896"/>
                    </a:cubicBezTo>
                    <a:cubicBezTo>
                      <a:pt x="33585" y="43896"/>
                      <a:pt x="35513" y="43461"/>
                      <a:pt x="37192" y="42653"/>
                    </a:cubicBezTo>
                    <a:cubicBezTo>
                      <a:pt x="38872" y="41844"/>
                      <a:pt x="40240" y="40725"/>
                      <a:pt x="41359" y="39357"/>
                    </a:cubicBezTo>
                    <a:cubicBezTo>
                      <a:pt x="42479" y="37989"/>
                      <a:pt x="43350" y="36435"/>
                      <a:pt x="43909" y="34694"/>
                    </a:cubicBezTo>
                    <a:cubicBezTo>
                      <a:pt x="44469" y="32953"/>
                      <a:pt x="44780" y="31212"/>
                      <a:pt x="44780" y="29409"/>
                    </a:cubicBezTo>
                    <a:close/>
                  </a:path>
                </a:pathLst>
              </a:custGeom>
              <a:solidFill>
                <a:srgbClr val="615046"/>
              </a:solidFill>
              <a:ln w="6214" cap="flat">
                <a:noFill/>
                <a:prstDash val="solid"/>
                <a:miter/>
              </a:ln>
            </p:spPr>
            <p:txBody>
              <a:bodyPr rtlCol="0" anchor="ctr"/>
              <a:lstStyle/>
              <a:p>
                <a:endParaRPr lang="nb-NO"/>
              </a:p>
            </p:txBody>
          </p:sp>
          <p:sp>
            <p:nvSpPr>
              <p:cNvPr id="159" name="Freeform 158">
                <a:extLst>
                  <a:ext uri="{FF2B5EF4-FFF2-40B4-BE49-F238E27FC236}">
                    <a16:creationId xmlns:a16="http://schemas.microsoft.com/office/drawing/2014/main" id="{C913C23B-7885-DE7A-6EDB-6ACCFA778139}"/>
                  </a:ext>
                </a:extLst>
              </p:cNvPr>
              <p:cNvSpPr/>
              <p:nvPr/>
            </p:nvSpPr>
            <p:spPr>
              <a:xfrm>
                <a:off x="5887025" y="1727992"/>
                <a:ext cx="37254" cy="57201"/>
              </a:xfrm>
              <a:custGeom>
                <a:avLst/>
                <a:gdLst>
                  <a:gd name="connsiteX0" fmla="*/ 36446 w 37254"/>
                  <a:gd name="connsiteY0" fmla="*/ 16601 h 57201"/>
                  <a:gd name="connsiteX1" fmla="*/ 34021 w 37254"/>
                  <a:gd name="connsiteY1" fmla="*/ 16166 h 57201"/>
                  <a:gd name="connsiteX2" fmla="*/ 31719 w 37254"/>
                  <a:gd name="connsiteY2" fmla="*/ 16041 h 57201"/>
                  <a:gd name="connsiteX3" fmla="*/ 25438 w 37254"/>
                  <a:gd name="connsiteY3" fmla="*/ 17347 h 57201"/>
                  <a:gd name="connsiteX4" fmla="*/ 21395 w 37254"/>
                  <a:gd name="connsiteY4" fmla="*/ 20580 h 57201"/>
                  <a:gd name="connsiteX5" fmla="*/ 19218 w 37254"/>
                  <a:gd name="connsiteY5" fmla="*/ 24684 h 57201"/>
                  <a:gd name="connsiteX6" fmla="*/ 18534 w 37254"/>
                  <a:gd name="connsiteY6" fmla="*/ 28601 h 57201"/>
                  <a:gd name="connsiteX7" fmla="*/ 18534 w 37254"/>
                  <a:gd name="connsiteY7" fmla="*/ 57202 h 57201"/>
                  <a:gd name="connsiteX8" fmla="*/ 0 w 37254"/>
                  <a:gd name="connsiteY8" fmla="*/ 57202 h 57201"/>
                  <a:gd name="connsiteX9" fmla="*/ 0 w 37254"/>
                  <a:gd name="connsiteY9" fmla="*/ 1554 h 57201"/>
                  <a:gd name="connsiteX10" fmla="*/ 17850 w 37254"/>
                  <a:gd name="connsiteY10" fmla="*/ 1554 h 57201"/>
                  <a:gd name="connsiteX11" fmla="*/ 17850 w 37254"/>
                  <a:gd name="connsiteY11" fmla="*/ 9637 h 57201"/>
                  <a:gd name="connsiteX12" fmla="*/ 18099 w 37254"/>
                  <a:gd name="connsiteY12" fmla="*/ 9637 h 57201"/>
                  <a:gd name="connsiteX13" fmla="*/ 24194 w 37254"/>
                  <a:gd name="connsiteY13" fmla="*/ 2674 h 57201"/>
                  <a:gd name="connsiteX14" fmla="*/ 33336 w 37254"/>
                  <a:gd name="connsiteY14" fmla="*/ 0 h 57201"/>
                  <a:gd name="connsiteX15" fmla="*/ 35513 w 37254"/>
                  <a:gd name="connsiteY15" fmla="*/ 124 h 57201"/>
                  <a:gd name="connsiteX16" fmla="*/ 37255 w 37254"/>
                  <a:gd name="connsiteY16" fmla="*/ 435 h 57201"/>
                  <a:gd name="connsiteX17" fmla="*/ 36446 w 37254"/>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54" h="57201">
                    <a:moveTo>
                      <a:pt x="36446" y="16601"/>
                    </a:moveTo>
                    <a:cubicBezTo>
                      <a:pt x="35638" y="16352"/>
                      <a:pt x="34829" y="16228"/>
                      <a:pt x="34021" y="16166"/>
                    </a:cubicBezTo>
                    <a:cubicBezTo>
                      <a:pt x="33212" y="16104"/>
                      <a:pt x="32466" y="16041"/>
                      <a:pt x="31719" y="16041"/>
                    </a:cubicBezTo>
                    <a:cubicBezTo>
                      <a:pt x="29232" y="16041"/>
                      <a:pt x="27117" y="16477"/>
                      <a:pt x="25438" y="17347"/>
                    </a:cubicBezTo>
                    <a:cubicBezTo>
                      <a:pt x="23758" y="18217"/>
                      <a:pt x="22390" y="19337"/>
                      <a:pt x="21395" y="20580"/>
                    </a:cubicBezTo>
                    <a:cubicBezTo>
                      <a:pt x="20400" y="21824"/>
                      <a:pt x="19654" y="23191"/>
                      <a:pt x="19218" y="24684"/>
                    </a:cubicBezTo>
                    <a:cubicBezTo>
                      <a:pt x="18783" y="26176"/>
                      <a:pt x="18534" y="27482"/>
                      <a:pt x="18534" y="28601"/>
                    </a:cubicBezTo>
                    <a:lnTo>
                      <a:pt x="18534" y="57202"/>
                    </a:lnTo>
                    <a:lnTo>
                      <a:pt x="0" y="57202"/>
                    </a:lnTo>
                    <a:lnTo>
                      <a:pt x="0" y="1554"/>
                    </a:lnTo>
                    <a:lnTo>
                      <a:pt x="17850" y="1554"/>
                    </a:lnTo>
                    <a:lnTo>
                      <a:pt x="17850" y="9637"/>
                    </a:lnTo>
                    <a:lnTo>
                      <a:pt x="18099" y="9637"/>
                    </a:lnTo>
                    <a:cubicBezTo>
                      <a:pt x="19529" y="6777"/>
                      <a:pt x="21582" y="4477"/>
                      <a:pt x="24194" y="2674"/>
                    </a:cubicBezTo>
                    <a:cubicBezTo>
                      <a:pt x="26806" y="870"/>
                      <a:pt x="29916" y="0"/>
                      <a:pt x="33336" y="0"/>
                    </a:cubicBezTo>
                    <a:cubicBezTo>
                      <a:pt x="34083" y="0"/>
                      <a:pt x="34829" y="0"/>
                      <a:pt x="35513" y="124"/>
                    </a:cubicBezTo>
                    <a:cubicBezTo>
                      <a:pt x="36197" y="249"/>
                      <a:pt x="36819" y="311"/>
                      <a:pt x="37255" y="435"/>
                    </a:cubicBezTo>
                    <a:lnTo>
                      <a:pt x="36446" y="16663"/>
                    </a:lnTo>
                    <a:close/>
                  </a:path>
                </a:pathLst>
              </a:custGeom>
              <a:solidFill>
                <a:srgbClr val="615046"/>
              </a:solidFill>
              <a:ln w="6214" cap="flat">
                <a:noFill/>
                <a:prstDash val="solid"/>
                <a:miter/>
              </a:ln>
            </p:spPr>
            <p:txBody>
              <a:bodyPr rtlCol="0" anchor="ctr"/>
              <a:lstStyle/>
              <a:p>
                <a:endParaRPr lang="nb-NO"/>
              </a:p>
            </p:txBody>
          </p:sp>
          <p:sp>
            <p:nvSpPr>
              <p:cNvPr id="160" name="Freeform 159">
                <a:extLst>
                  <a:ext uri="{FF2B5EF4-FFF2-40B4-BE49-F238E27FC236}">
                    <a16:creationId xmlns:a16="http://schemas.microsoft.com/office/drawing/2014/main" id="{2862D8A9-1295-96AB-1DCD-DA3EC52C019C}"/>
                  </a:ext>
                </a:extLst>
              </p:cNvPr>
              <p:cNvSpPr/>
              <p:nvPr/>
            </p:nvSpPr>
            <p:spPr>
              <a:xfrm>
                <a:off x="5931929" y="1700634"/>
                <a:ext cx="62567" cy="86175"/>
              </a:xfrm>
              <a:custGeom>
                <a:avLst/>
                <a:gdLst>
                  <a:gd name="connsiteX0" fmla="*/ 62568 w 62567"/>
                  <a:gd name="connsiteY0" fmla="*/ 56518 h 86175"/>
                  <a:gd name="connsiteX1" fmla="*/ 60764 w 62567"/>
                  <a:gd name="connsiteY1" fmla="*/ 67710 h 86175"/>
                  <a:gd name="connsiteX2" fmla="*/ 55540 w 62567"/>
                  <a:gd name="connsiteY2" fmla="*/ 77160 h 86175"/>
                  <a:gd name="connsiteX3" fmla="*/ 47144 w 62567"/>
                  <a:gd name="connsiteY3" fmla="*/ 83689 h 86175"/>
                  <a:gd name="connsiteX4" fmla="*/ 35824 w 62567"/>
                  <a:gd name="connsiteY4" fmla="*/ 86176 h 86175"/>
                  <a:gd name="connsiteX5" fmla="*/ 25127 w 62567"/>
                  <a:gd name="connsiteY5" fmla="*/ 83875 h 86175"/>
                  <a:gd name="connsiteX6" fmla="*/ 17352 w 62567"/>
                  <a:gd name="connsiteY6" fmla="*/ 77347 h 86175"/>
                  <a:gd name="connsiteX7" fmla="*/ 17104 w 62567"/>
                  <a:gd name="connsiteY7" fmla="*/ 77347 h 86175"/>
                  <a:gd name="connsiteX8" fmla="*/ 17104 w 62567"/>
                  <a:gd name="connsiteY8" fmla="*/ 84621 h 86175"/>
                  <a:gd name="connsiteX9" fmla="*/ 0 w 62567"/>
                  <a:gd name="connsiteY9" fmla="*/ 84621 h 86175"/>
                  <a:gd name="connsiteX10" fmla="*/ 0 w 62567"/>
                  <a:gd name="connsiteY10" fmla="*/ 0 h 86175"/>
                  <a:gd name="connsiteX11" fmla="*/ 18534 w 62567"/>
                  <a:gd name="connsiteY11" fmla="*/ 0 h 86175"/>
                  <a:gd name="connsiteX12" fmla="*/ 18534 w 62567"/>
                  <a:gd name="connsiteY12" fmla="*/ 34819 h 86175"/>
                  <a:gd name="connsiteX13" fmla="*/ 18783 w 62567"/>
                  <a:gd name="connsiteY13" fmla="*/ 34819 h 86175"/>
                  <a:gd name="connsiteX14" fmla="*/ 25438 w 62567"/>
                  <a:gd name="connsiteY14" fmla="*/ 29658 h 86175"/>
                  <a:gd name="connsiteX15" fmla="*/ 35949 w 62567"/>
                  <a:gd name="connsiteY15" fmla="*/ 27295 h 86175"/>
                  <a:gd name="connsiteX16" fmla="*/ 46957 w 62567"/>
                  <a:gd name="connsiteY16" fmla="*/ 29658 h 86175"/>
                  <a:gd name="connsiteX17" fmla="*/ 55353 w 62567"/>
                  <a:gd name="connsiteY17" fmla="*/ 36062 h 86175"/>
                  <a:gd name="connsiteX18" fmla="*/ 60640 w 62567"/>
                  <a:gd name="connsiteY18" fmla="*/ 45389 h 86175"/>
                  <a:gd name="connsiteX19" fmla="*/ 62506 w 62567"/>
                  <a:gd name="connsiteY19" fmla="*/ 56518 h 86175"/>
                  <a:gd name="connsiteX20" fmla="*/ 44718 w 62567"/>
                  <a:gd name="connsiteY20" fmla="*/ 56518 h 86175"/>
                  <a:gd name="connsiteX21" fmla="*/ 43847 w 62567"/>
                  <a:gd name="connsiteY21" fmla="*/ 51233 h 86175"/>
                  <a:gd name="connsiteX22" fmla="*/ 41297 w 62567"/>
                  <a:gd name="connsiteY22" fmla="*/ 46694 h 86175"/>
                  <a:gd name="connsiteX23" fmla="*/ 37130 w 62567"/>
                  <a:gd name="connsiteY23" fmla="*/ 43523 h 86175"/>
                  <a:gd name="connsiteX24" fmla="*/ 31346 w 62567"/>
                  <a:gd name="connsiteY24" fmla="*/ 42280 h 86175"/>
                  <a:gd name="connsiteX25" fmla="*/ 25686 w 62567"/>
                  <a:gd name="connsiteY25" fmla="*/ 43523 h 86175"/>
                  <a:gd name="connsiteX26" fmla="*/ 21457 w 62567"/>
                  <a:gd name="connsiteY26" fmla="*/ 46756 h 86175"/>
                  <a:gd name="connsiteX27" fmla="*/ 18721 w 62567"/>
                  <a:gd name="connsiteY27" fmla="*/ 51357 h 86175"/>
                  <a:gd name="connsiteX28" fmla="*/ 17788 w 62567"/>
                  <a:gd name="connsiteY28" fmla="*/ 56642 h 86175"/>
                  <a:gd name="connsiteX29" fmla="*/ 18721 w 62567"/>
                  <a:gd name="connsiteY29" fmla="*/ 61927 h 86175"/>
                  <a:gd name="connsiteX30" fmla="*/ 21457 w 62567"/>
                  <a:gd name="connsiteY30" fmla="*/ 66528 h 86175"/>
                  <a:gd name="connsiteX31" fmla="*/ 25686 w 62567"/>
                  <a:gd name="connsiteY31" fmla="*/ 69761 h 86175"/>
                  <a:gd name="connsiteX32" fmla="*/ 31346 w 62567"/>
                  <a:gd name="connsiteY32" fmla="*/ 71005 h 86175"/>
                  <a:gd name="connsiteX33" fmla="*/ 37130 w 62567"/>
                  <a:gd name="connsiteY33" fmla="*/ 69761 h 86175"/>
                  <a:gd name="connsiteX34" fmla="*/ 41297 w 62567"/>
                  <a:gd name="connsiteY34" fmla="*/ 66528 h 86175"/>
                  <a:gd name="connsiteX35" fmla="*/ 43847 w 62567"/>
                  <a:gd name="connsiteY35" fmla="*/ 61865 h 86175"/>
                  <a:gd name="connsiteX36" fmla="*/ 44718 w 62567"/>
                  <a:gd name="connsiteY36" fmla="*/ 56518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567" h="86175">
                    <a:moveTo>
                      <a:pt x="62568" y="56518"/>
                    </a:moveTo>
                    <a:cubicBezTo>
                      <a:pt x="62568" y="60373"/>
                      <a:pt x="61946" y="64103"/>
                      <a:pt x="60764" y="67710"/>
                    </a:cubicBezTo>
                    <a:cubicBezTo>
                      <a:pt x="59583" y="71316"/>
                      <a:pt x="57779" y="74425"/>
                      <a:pt x="55540" y="77160"/>
                    </a:cubicBezTo>
                    <a:cubicBezTo>
                      <a:pt x="53239" y="79896"/>
                      <a:pt x="50440" y="82072"/>
                      <a:pt x="47144" y="83689"/>
                    </a:cubicBezTo>
                    <a:cubicBezTo>
                      <a:pt x="43847" y="85305"/>
                      <a:pt x="40053" y="86176"/>
                      <a:pt x="35824" y="86176"/>
                    </a:cubicBezTo>
                    <a:cubicBezTo>
                      <a:pt x="32030" y="86176"/>
                      <a:pt x="28485" y="85430"/>
                      <a:pt x="25127" y="83875"/>
                    </a:cubicBezTo>
                    <a:cubicBezTo>
                      <a:pt x="21768" y="82321"/>
                      <a:pt x="19218" y="80145"/>
                      <a:pt x="17352" y="77347"/>
                    </a:cubicBezTo>
                    <a:lnTo>
                      <a:pt x="17104" y="77347"/>
                    </a:lnTo>
                    <a:lnTo>
                      <a:pt x="17104" y="84621"/>
                    </a:lnTo>
                    <a:lnTo>
                      <a:pt x="0" y="84621"/>
                    </a:lnTo>
                    <a:lnTo>
                      <a:pt x="0" y="0"/>
                    </a:lnTo>
                    <a:lnTo>
                      <a:pt x="18534" y="0"/>
                    </a:lnTo>
                    <a:lnTo>
                      <a:pt x="18534" y="34819"/>
                    </a:lnTo>
                    <a:lnTo>
                      <a:pt x="18783" y="34819"/>
                    </a:lnTo>
                    <a:cubicBezTo>
                      <a:pt x="20338" y="32953"/>
                      <a:pt x="22577" y="31212"/>
                      <a:pt x="25438" y="29658"/>
                    </a:cubicBezTo>
                    <a:cubicBezTo>
                      <a:pt x="28299" y="28104"/>
                      <a:pt x="31782" y="27295"/>
                      <a:pt x="35949" y="27295"/>
                    </a:cubicBezTo>
                    <a:cubicBezTo>
                      <a:pt x="40116" y="27295"/>
                      <a:pt x="43661" y="28041"/>
                      <a:pt x="46957" y="29658"/>
                    </a:cubicBezTo>
                    <a:cubicBezTo>
                      <a:pt x="50253" y="31212"/>
                      <a:pt x="53052" y="33326"/>
                      <a:pt x="55353" y="36062"/>
                    </a:cubicBezTo>
                    <a:cubicBezTo>
                      <a:pt x="57655" y="38736"/>
                      <a:pt x="59396" y="41844"/>
                      <a:pt x="60640" y="45389"/>
                    </a:cubicBezTo>
                    <a:cubicBezTo>
                      <a:pt x="61884" y="48933"/>
                      <a:pt x="62506" y="52663"/>
                      <a:pt x="62506" y="56518"/>
                    </a:cubicBezTo>
                    <a:close/>
                    <a:moveTo>
                      <a:pt x="44718" y="56518"/>
                    </a:moveTo>
                    <a:cubicBezTo>
                      <a:pt x="44718" y="54715"/>
                      <a:pt x="44407" y="52974"/>
                      <a:pt x="43847" y="51233"/>
                    </a:cubicBezTo>
                    <a:cubicBezTo>
                      <a:pt x="43287" y="49492"/>
                      <a:pt x="42417" y="48000"/>
                      <a:pt x="41297" y="46694"/>
                    </a:cubicBezTo>
                    <a:cubicBezTo>
                      <a:pt x="40178" y="45389"/>
                      <a:pt x="38747" y="44331"/>
                      <a:pt x="37130" y="43523"/>
                    </a:cubicBezTo>
                    <a:cubicBezTo>
                      <a:pt x="35451" y="42715"/>
                      <a:pt x="33523" y="42280"/>
                      <a:pt x="31346" y="42280"/>
                    </a:cubicBezTo>
                    <a:cubicBezTo>
                      <a:pt x="29169" y="42280"/>
                      <a:pt x="27366" y="42715"/>
                      <a:pt x="25686" y="43523"/>
                    </a:cubicBezTo>
                    <a:cubicBezTo>
                      <a:pt x="24007" y="44331"/>
                      <a:pt x="22639" y="45451"/>
                      <a:pt x="21457" y="46756"/>
                    </a:cubicBezTo>
                    <a:cubicBezTo>
                      <a:pt x="20276" y="48062"/>
                      <a:pt x="19405" y="49616"/>
                      <a:pt x="18721" y="51357"/>
                    </a:cubicBezTo>
                    <a:cubicBezTo>
                      <a:pt x="18099" y="53098"/>
                      <a:pt x="17788" y="54839"/>
                      <a:pt x="17788" y="56642"/>
                    </a:cubicBezTo>
                    <a:cubicBezTo>
                      <a:pt x="17788" y="58445"/>
                      <a:pt x="18099" y="60186"/>
                      <a:pt x="18721" y="61927"/>
                    </a:cubicBezTo>
                    <a:cubicBezTo>
                      <a:pt x="19343" y="63668"/>
                      <a:pt x="20276" y="65160"/>
                      <a:pt x="21457" y="66528"/>
                    </a:cubicBezTo>
                    <a:cubicBezTo>
                      <a:pt x="22639" y="67896"/>
                      <a:pt x="24069" y="68953"/>
                      <a:pt x="25686" y="69761"/>
                    </a:cubicBezTo>
                    <a:cubicBezTo>
                      <a:pt x="27366" y="70570"/>
                      <a:pt x="29232" y="71005"/>
                      <a:pt x="31346" y="71005"/>
                    </a:cubicBezTo>
                    <a:cubicBezTo>
                      <a:pt x="33461" y="71005"/>
                      <a:pt x="35451" y="70570"/>
                      <a:pt x="37130" y="69761"/>
                    </a:cubicBezTo>
                    <a:cubicBezTo>
                      <a:pt x="38809" y="68953"/>
                      <a:pt x="40178" y="67834"/>
                      <a:pt x="41297" y="66528"/>
                    </a:cubicBezTo>
                    <a:cubicBezTo>
                      <a:pt x="42417" y="65223"/>
                      <a:pt x="43287" y="63668"/>
                      <a:pt x="43847" y="61865"/>
                    </a:cubicBezTo>
                    <a:cubicBezTo>
                      <a:pt x="44407" y="60124"/>
                      <a:pt x="44718" y="58321"/>
                      <a:pt x="44718" y="56518"/>
                    </a:cubicBezTo>
                    <a:close/>
                  </a:path>
                </a:pathLst>
              </a:custGeom>
              <a:solidFill>
                <a:srgbClr val="615046"/>
              </a:solidFill>
              <a:ln w="6214" cap="flat">
                <a:noFill/>
                <a:prstDash val="solid"/>
                <a:miter/>
              </a:ln>
            </p:spPr>
            <p:txBody>
              <a:bodyPr rtlCol="0" anchor="ctr"/>
              <a:lstStyle/>
              <a:p>
                <a:endParaRPr lang="nb-NO"/>
              </a:p>
            </p:txBody>
          </p:sp>
          <p:sp>
            <p:nvSpPr>
              <p:cNvPr id="161" name="Freeform 160">
                <a:extLst>
                  <a:ext uri="{FF2B5EF4-FFF2-40B4-BE49-F238E27FC236}">
                    <a16:creationId xmlns:a16="http://schemas.microsoft.com/office/drawing/2014/main" id="{82E2CCFE-7F84-7574-B3F4-EB969A3CBF03}"/>
                  </a:ext>
                </a:extLst>
              </p:cNvPr>
              <p:cNvSpPr/>
              <p:nvPr/>
            </p:nvSpPr>
            <p:spPr>
              <a:xfrm>
                <a:off x="6003391" y="1727681"/>
                <a:ext cx="58836" cy="59378"/>
              </a:xfrm>
              <a:custGeom>
                <a:avLst/>
                <a:gdLst>
                  <a:gd name="connsiteX0" fmla="*/ 58712 w 58836"/>
                  <a:gd name="connsiteY0" fmla="*/ 30342 h 59378"/>
                  <a:gd name="connsiteX1" fmla="*/ 58712 w 58836"/>
                  <a:gd name="connsiteY1" fmla="*/ 32580 h 59378"/>
                  <a:gd name="connsiteX2" fmla="*/ 58587 w 58836"/>
                  <a:gd name="connsiteY2" fmla="*/ 34694 h 59378"/>
                  <a:gd name="connsiteX3" fmla="*/ 17788 w 58836"/>
                  <a:gd name="connsiteY3" fmla="*/ 34694 h 59378"/>
                  <a:gd name="connsiteX4" fmla="*/ 19218 w 58836"/>
                  <a:gd name="connsiteY4" fmla="*/ 38922 h 59378"/>
                  <a:gd name="connsiteX5" fmla="*/ 22266 w 58836"/>
                  <a:gd name="connsiteY5" fmla="*/ 42217 h 59378"/>
                  <a:gd name="connsiteX6" fmla="*/ 26433 w 58836"/>
                  <a:gd name="connsiteY6" fmla="*/ 44394 h 59378"/>
                  <a:gd name="connsiteX7" fmla="*/ 31222 w 58836"/>
                  <a:gd name="connsiteY7" fmla="*/ 45202 h 59378"/>
                  <a:gd name="connsiteX8" fmla="*/ 38685 w 58836"/>
                  <a:gd name="connsiteY8" fmla="*/ 43585 h 59378"/>
                  <a:gd name="connsiteX9" fmla="*/ 43661 w 58836"/>
                  <a:gd name="connsiteY9" fmla="*/ 39419 h 59378"/>
                  <a:gd name="connsiteX10" fmla="*/ 56535 w 58836"/>
                  <a:gd name="connsiteY10" fmla="*/ 47502 h 59378"/>
                  <a:gd name="connsiteX11" fmla="*/ 46086 w 58836"/>
                  <a:gd name="connsiteY11" fmla="*/ 56269 h 59378"/>
                  <a:gd name="connsiteX12" fmla="*/ 30973 w 58836"/>
                  <a:gd name="connsiteY12" fmla="*/ 59378 h 59378"/>
                  <a:gd name="connsiteX13" fmla="*/ 18969 w 58836"/>
                  <a:gd name="connsiteY13" fmla="*/ 57388 h 59378"/>
                  <a:gd name="connsiteX14" fmla="*/ 9081 w 58836"/>
                  <a:gd name="connsiteY14" fmla="*/ 51668 h 59378"/>
                  <a:gd name="connsiteX15" fmla="*/ 2426 w 58836"/>
                  <a:gd name="connsiteY15" fmla="*/ 42404 h 59378"/>
                  <a:gd name="connsiteX16" fmla="*/ 0 w 58836"/>
                  <a:gd name="connsiteY16" fmla="*/ 29845 h 59378"/>
                  <a:gd name="connsiteX17" fmla="*/ 2363 w 58836"/>
                  <a:gd name="connsiteY17" fmla="*/ 17471 h 59378"/>
                  <a:gd name="connsiteX18" fmla="*/ 8832 w 58836"/>
                  <a:gd name="connsiteY18" fmla="*/ 8083 h 59378"/>
                  <a:gd name="connsiteX19" fmla="*/ 18472 w 58836"/>
                  <a:gd name="connsiteY19" fmla="*/ 2114 h 59378"/>
                  <a:gd name="connsiteX20" fmla="*/ 30476 w 58836"/>
                  <a:gd name="connsiteY20" fmla="*/ 0 h 59378"/>
                  <a:gd name="connsiteX21" fmla="*/ 41919 w 58836"/>
                  <a:gd name="connsiteY21" fmla="*/ 2052 h 59378"/>
                  <a:gd name="connsiteX22" fmla="*/ 50875 w 58836"/>
                  <a:gd name="connsiteY22" fmla="*/ 8021 h 59378"/>
                  <a:gd name="connsiteX23" fmla="*/ 56722 w 58836"/>
                  <a:gd name="connsiteY23" fmla="*/ 17534 h 59378"/>
                  <a:gd name="connsiteX24" fmla="*/ 58836 w 58836"/>
                  <a:gd name="connsiteY24" fmla="*/ 30280 h 59378"/>
                  <a:gd name="connsiteX25" fmla="*/ 41671 w 58836"/>
                  <a:gd name="connsiteY25" fmla="*/ 23316 h 59378"/>
                  <a:gd name="connsiteX26" fmla="*/ 38872 w 58836"/>
                  <a:gd name="connsiteY26" fmla="*/ 15793 h 59378"/>
                  <a:gd name="connsiteX27" fmla="*/ 30538 w 58836"/>
                  <a:gd name="connsiteY27" fmla="*/ 12684 h 59378"/>
                  <a:gd name="connsiteX28" fmla="*/ 25562 w 58836"/>
                  <a:gd name="connsiteY28" fmla="*/ 13492 h 59378"/>
                  <a:gd name="connsiteX29" fmla="*/ 21582 w 58836"/>
                  <a:gd name="connsiteY29" fmla="*/ 15793 h 59378"/>
                  <a:gd name="connsiteX30" fmla="*/ 18845 w 58836"/>
                  <a:gd name="connsiteY30" fmla="*/ 19212 h 59378"/>
                  <a:gd name="connsiteX31" fmla="*/ 17726 w 58836"/>
                  <a:gd name="connsiteY31" fmla="*/ 23316 h 59378"/>
                  <a:gd name="connsiteX32" fmla="*/ 41608 w 58836"/>
                  <a:gd name="connsiteY32" fmla="*/ 23316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836" h="59378">
                    <a:moveTo>
                      <a:pt x="58712" y="30342"/>
                    </a:moveTo>
                    <a:lnTo>
                      <a:pt x="58712" y="32580"/>
                    </a:lnTo>
                    <a:cubicBezTo>
                      <a:pt x="58712" y="33326"/>
                      <a:pt x="58712" y="34010"/>
                      <a:pt x="58587" y="34694"/>
                    </a:cubicBezTo>
                    <a:lnTo>
                      <a:pt x="17788" y="34694"/>
                    </a:lnTo>
                    <a:cubicBezTo>
                      <a:pt x="17912" y="36249"/>
                      <a:pt x="18410" y="37679"/>
                      <a:pt x="19218" y="38922"/>
                    </a:cubicBezTo>
                    <a:cubicBezTo>
                      <a:pt x="20027" y="40166"/>
                      <a:pt x="21022" y="41285"/>
                      <a:pt x="22266" y="42217"/>
                    </a:cubicBezTo>
                    <a:cubicBezTo>
                      <a:pt x="23510" y="43150"/>
                      <a:pt x="24878" y="43896"/>
                      <a:pt x="26433" y="44394"/>
                    </a:cubicBezTo>
                    <a:cubicBezTo>
                      <a:pt x="27988" y="44891"/>
                      <a:pt x="29605" y="45202"/>
                      <a:pt x="31222" y="45202"/>
                    </a:cubicBezTo>
                    <a:cubicBezTo>
                      <a:pt x="34145" y="45202"/>
                      <a:pt x="36633" y="44642"/>
                      <a:pt x="38685" y="43585"/>
                    </a:cubicBezTo>
                    <a:cubicBezTo>
                      <a:pt x="40738" y="42528"/>
                      <a:pt x="42355" y="41098"/>
                      <a:pt x="43661" y="39419"/>
                    </a:cubicBezTo>
                    <a:lnTo>
                      <a:pt x="56535" y="47502"/>
                    </a:lnTo>
                    <a:cubicBezTo>
                      <a:pt x="53923" y="51295"/>
                      <a:pt x="50378" y="54217"/>
                      <a:pt x="46086" y="56269"/>
                    </a:cubicBezTo>
                    <a:cubicBezTo>
                      <a:pt x="41733" y="58321"/>
                      <a:pt x="36695" y="59378"/>
                      <a:pt x="30973" y="59378"/>
                    </a:cubicBezTo>
                    <a:cubicBezTo>
                      <a:pt x="26744" y="59378"/>
                      <a:pt x="22763" y="58694"/>
                      <a:pt x="18969" y="57388"/>
                    </a:cubicBezTo>
                    <a:cubicBezTo>
                      <a:pt x="15176" y="56083"/>
                      <a:pt x="11879" y="54155"/>
                      <a:pt x="9081" y="51668"/>
                    </a:cubicBezTo>
                    <a:cubicBezTo>
                      <a:pt x="6219" y="49181"/>
                      <a:pt x="4043" y="46072"/>
                      <a:pt x="2426" y="42404"/>
                    </a:cubicBezTo>
                    <a:cubicBezTo>
                      <a:pt x="809" y="38736"/>
                      <a:pt x="0" y="34570"/>
                      <a:pt x="0" y="29845"/>
                    </a:cubicBezTo>
                    <a:cubicBezTo>
                      <a:pt x="0" y="25119"/>
                      <a:pt x="809" y="21202"/>
                      <a:pt x="2363" y="17471"/>
                    </a:cubicBezTo>
                    <a:cubicBezTo>
                      <a:pt x="3918" y="13803"/>
                      <a:pt x="6095" y="10632"/>
                      <a:pt x="8832" y="8083"/>
                    </a:cubicBezTo>
                    <a:cubicBezTo>
                      <a:pt x="11568" y="5534"/>
                      <a:pt x="14740" y="3482"/>
                      <a:pt x="18472" y="2114"/>
                    </a:cubicBezTo>
                    <a:cubicBezTo>
                      <a:pt x="22204" y="746"/>
                      <a:pt x="26184" y="0"/>
                      <a:pt x="30476" y="0"/>
                    </a:cubicBezTo>
                    <a:cubicBezTo>
                      <a:pt x="34767" y="0"/>
                      <a:pt x="38436" y="684"/>
                      <a:pt x="41919" y="2052"/>
                    </a:cubicBezTo>
                    <a:cubicBezTo>
                      <a:pt x="45402" y="3420"/>
                      <a:pt x="48388" y="5409"/>
                      <a:pt x="50875" y="8021"/>
                    </a:cubicBezTo>
                    <a:cubicBezTo>
                      <a:pt x="53363" y="10632"/>
                      <a:pt x="55291" y="13803"/>
                      <a:pt x="56722" y="17534"/>
                    </a:cubicBezTo>
                    <a:cubicBezTo>
                      <a:pt x="58090" y="21264"/>
                      <a:pt x="58836" y="25554"/>
                      <a:pt x="58836" y="30280"/>
                    </a:cubicBezTo>
                    <a:close/>
                    <a:moveTo>
                      <a:pt x="41671" y="23316"/>
                    </a:moveTo>
                    <a:cubicBezTo>
                      <a:pt x="41671" y="20394"/>
                      <a:pt x="40738" y="17907"/>
                      <a:pt x="38872" y="15793"/>
                    </a:cubicBezTo>
                    <a:cubicBezTo>
                      <a:pt x="37006" y="13679"/>
                      <a:pt x="34269" y="12684"/>
                      <a:pt x="30538" y="12684"/>
                    </a:cubicBezTo>
                    <a:cubicBezTo>
                      <a:pt x="28734" y="12684"/>
                      <a:pt x="27055" y="12933"/>
                      <a:pt x="25562" y="13492"/>
                    </a:cubicBezTo>
                    <a:cubicBezTo>
                      <a:pt x="24070" y="14052"/>
                      <a:pt x="22763" y="14798"/>
                      <a:pt x="21582" y="15793"/>
                    </a:cubicBezTo>
                    <a:cubicBezTo>
                      <a:pt x="20462" y="16788"/>
                      <a:pt x="19529" y="17907"/>
                      <a:pt x="18845" y="19212"/>
                    </a:cubicBezTo>
                    <a:cubicBezTo>
                      <a:pt x="18161" y="20518"/>
                      <a:pt x="17788" y="21886"/>
                      <a:pt x="17726" y="23316"/>
                    </a:cubicBezTo>
                    <a:lnTo>
                      <a:pt x="41608" y="23316"/>
                    </a:lnTo>
                    <a:close/>
                  </a:path>
                </a:pathLst>
              </a:custGeom>
              <a:solidFill>
                <a:srgbClr val="615046"/>
              </a:solidFill>
              <a:ln w="6214" cap="flat">
                <a:noFill/>
                <a:prstDash val="solid"/>
                <a:miter/>
              </a:ln>
            </p:spPr>
            <p:txBody>
              <a:bodyPr rtlCol="0" anchor="ctr"/>
              <a:lstStyle/>
              <a:p>
                <a:endParaRPr lang="nb-NO"/>
              </a:p>
            </p:txBody>
          </p:sp>
          <p:sp>
            <p:nvSpPr>
              <p:cNvPr id="162" name="Freeform 161">
                <a:extLst>
                  <a:ext uri="{FF2B5EF4-FFF2-40B4-BE49-F238E27FC236}">
                    <a16:creationId xmlns:a16="http://schemas.microsoft.com/office/drawing/2014/main" id="{E5E386CF-D3C2-882C-9C6B-33E740A53309}"/>
                  </a:ext>
                </a:extLst>
              </p:cNvPr>
              <p:cNvSpPr/>
              <p:nvPr/>
            </p:nvSpPr>
            <p:spPr>
              <a:xfrm>
                <a:off x="6070748" y="1700634"/>
                <a:ext cx="62505" cy="86175"/>
              </a:xfrm>
              <a:custGeom>
                <a:avLst/>
                <a:gdLst>
                  <a:gd name="connsiteX0" fmla="*/ 45527 w 62505"/>
                  <a:gd name="connsiteY0" fmla="*/ 84621 h 86175"/>
                  <a:gd name="connsiteX1" fmla="*/ 45527 w 62505"/>
                  <a:gd name="connsiteY1" fmla="*/ 77347 h 86175"/>
                  <a:gd name="connsiteX2" fmla="*/ 45278 w 62505"/>
                  <a:gd name="connsiteY2" fmla="*/ 77347 h 86175"/>
                  <a:gd name="connsiteX3" fmla="*/ 37503 w 62505"/>
                  <a:gd name="connsiteY3" fmla="*/ 83875 h 86175"/>
                  <a:gd name="connsiteX4" fmla="*/ 26806 w 62505"/>
                  <a:gd name="connsiteY4" fmla="*/ 86176 h 86175"/>
                  <a:gd name="connsiteX5" fmla="*/ 15486 w 62505"/>
                  <a:gd name="connsiteY5" fmla="*/ 83689 h 86175"/>
                  <a:gd name="connsiteX6" fmla="*/ 7090 w 62505"/>
                  <a:gd name="connsiteY6" fmla="*/ 77160 h 86175"/>
                  <a:gd name="connsiteX7" fmla="*/ 1804 w 62505"/>
                  <a:gd name="connsiteY7" fmla="*/ 67710 h 86175"/>
                  <a:gd name="connsiteX8" fmla="*/ 0 w 62505"/>
                  <a:gd name="connsiteY8" fmla="*/ 56518 h 86175"/>
                  <a:gd name="connsiteX9" fmla="*/ 1866 w 62505"/>
                  <a:gd name="connsiteY9" fmla="*/ 45389 h 86175"/>
                  <a:gd name="connsiteX10" fmla="*/ 7152 w 62505"/>
                  <a:gd name="connsiteY10" fmla="*/ 36062 h 86175"/>
                  <a:gd name="connsiteX11" fmla="*/ 15549 w 62505"/>
                  <a:gd name="connsiteY11" fmla="*/ 29658 h 86175"/>
                  <a:gd name="connsiteX12" fmla="*/ 26557 w 62505"/>
                  <a:gd name="connsiteY12" fmla="*/ 27295 h 86175"/>
                  <a:gd name="connsiteX13" fmla="*/ 37068 w 62505"/>
                  <a:gd name="connsiteY13" fmla="*/ 29658 h 86175"/>
                  <a:gd name="connsiteX14" fmla="*/ 43723 w 62505"/>
                  <a:gd name="connsiteY14" fmla="*/ 34819 h 86175"/>
                  <a:gd name="connsiteX15" fmla="*/ 43972 w 62505"/>
                  <a:gd name="connsiteY15" fmla="*/ 34819 h 86175"/>
                  <a:gd name="connsiteX16" fmla="*/ 43972 w 62505"/>
                  <a:gd name="connsiteY16" fmla="*/ 0 h 86175"/>
                  <a:gd name="connsiteX17" fmla="*/ 62506 w 62505"/>
                  <a:gd name="connsiteY17" fmla="*/ 0 h 86175"/>
                  <a:gd name="connsiteX18" fmla="*/ 62506 w 62505"/>
                  <a:gd name="connsiteY18" fmla="*/ 84621 h 86175"/>
                  <a:gd name="connsiteX19" fmla="*/ 45402 w 62505"/>
                  <a:gd name="connsiteY19" fmla="*/ 84621 h 86175"/>
                  <a:gd name="connsiteX20" fmla="*/ 44842 w 62505"/>
                  <a:gd name="connsiteY20" fmla="*/ 56642 h 86175"/>
                  <a:gd name="connsiteX21" fmla="*/ 43847 w 62505"/>
                  <a:gd name="connsiteY21" fmla="*/ 51357 h 86175"/>
                  <a:gd name="connsiteX22" fmla="*/ 41111 w 62505"/>
                  <a:gd name="connsiteY22" fmla="*/ 46756 h 86175"/>
                  <a:gd name="connsiteX23" fmla="*/ 36881 w 62505"/>
                  <a:gd name="connsiteY23" fmla="*/ 43523 h 86175"/>
                  <a:gd name="connsiteX24" fmla="*/ 31222 w 62505"/>
                  <a:gd name="connsiteY24" fmla="*/ 42280 h 86175"/>
                  <a:gd name="connsiteX25" fmla="*/ 25438 w 62505"/>
                  <a:gd name="connsiteY25" fmla="*/ 43523 h 86175"/>
                  <a:gd name="connsiteX26" fmla="*/ 21270 w 62505"/>
                  <a:gd name="connsiteY26" fmla="*/ 46694 h 86175"/>
                  <a:gd name="connsiteX27" fmla="*/ 18721 w 62505"/>
                  <a:gd name="connsiteY27" fmla="*/ 51233 h 86175"/>
                  <a:gd name="connsiteX28" fmla="*/ 17850 w 62505"/>
                  <a:gd name="connsiteY28" fmla="*/ 56518 h 86175"/>
                  <a:gd name="connsiteX29" fmla="*/ 18721 w 62505"/>
                  <a:gd name="connsiteY29" fmla="*/ 61865 h 86175"/>
                  <a:gd name="connsiteX30" fmla="*/ 21270 w 62505"/>
                  <a:gd name="connsiteY30" fmla="*/ 66528 h 86175"/>
                  <a:gd name="connsiteX31" fmla="*/ 25438 w 62505"/>
                  <a:gd name="connsiteY31" fmla="*/ 69761 h 86175"/>
                  <a:gd name="connsiteX32" fmla="*/ 31222 w 62505"/>
                  <a:gd name="connsiteY32" fmla="*/ 71005 h 86175"/>
                  <a:gd name="connsiteX33" fmla="*/ 36881 w 62505"/>
                  <a:gd name="connsiteY33" fmla="*/ 69761 h 86175"/>
                  <a:gd name="connsiteX34" fmla="*/ 41111 w 62505"/>
                  <a:gd name="connsiteY34" fmla="*/ 66528 h 86175"/>
                  <a:gd name="connsiteX35" fmla="*/ 43847 w 62505"/>
                  <a:gd name="connsiteY35" fmla="*/ 61927 h 86175"/>
                  <a:gd name="connsiteX36" fmla="*/ 44842 w 62505"/>
                  <a:gd name="connsiteY36" fmla="*/ 56642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505" h="86175">
                    <a:moveTo>
                      <a:pt x="45527" y="84621"/>
                    </a:moveTo>
                    <a:lnTo>
                      <a:pt x="45527" y="77347"/>
                    </a:lnTo>
                    <a:lnTo>
                      <a:pt x="45278" y="77347"/>
                    </a:lnTo>
                    <a:cubicBezTo>
                      <a:pt x="43474" y="80207"/>
                      <a:pt x="40862" y="82383"/>
                      <a:pt x="37503" y="83875"/>
                    </a:cubicBezTo>
                    <a:cubicBezTo>
                      <a:pt x="34145" y="85368"/>
                      <a:pt x="30600" y="86176"/>
                      <a:pt x="26806" y="86176"/>
                    </a:cubicBezTo>
                    <a:cubicBezTo>
                      <a:pt x="22577" y="86176"/>
                      <a:pt x="18783" y="85368"/>
                      <a:pt x="15486" y="83689"/>
                    </a:cubicBezTo>
                    <a:cubicBezTo>
                      <a:pt x="12190" y="82072"/>
                      <a:pt x="9329" y="79896"/>
                      <a:pt x="7090" y="77160"/>
                    </a:cubicBezTo>
                    <a:cubicBezTo>
                      <a:pt x="4851" y="74425"/>
                      <a:pt x="3047" y="71254"/>
                      <a:pt x="1804" y="67710"/>
                    </a:cubicBezTo>
                    <a:cubicBezTo>
                      <a:pt x="622" y="64103"/>
                      <a:pt x="0" y="60373"/>
                      <a:pt x="0" y="56518"/>
                    </a:cubicBezTo>
                    <a:cubicBezTo>
                      <a:pt x="0" y="52663"/>
                      <a:pt x="622" y="48933"/>
                      <a:pt x="1866" y="45389"/>
                    </a:cubicBezTo>
                    <a:cubicBezTo>
                      <a:pt x="3110" y="41844"/>
                      <a:pt x="4851" y="38736"/>
                      <a:pt x="7152" y="36062"/>
                    </a:cubicBezTo>
                    <a:cubicBezTo>
                      <a:pt x="9454" y="33389"/>
                      <a:pt x="12252" y="31274"/>
                      <a:pt x="15549" y="29658"/>
                    </a:cubicBezTo>
                    <a:cubicBezTo>
                      <a:pt x="18845" y="28104"/>
                      <a:pt x="22514" y="27295"/>
                      <a:pt x="26557" y="27295"/>
                    </a:cubicBezTo>
                    <a:cubicBezTo>
                      <a:pt x="30600" y="27295"/>
                      <a:pt x="34207" y="28041"/>
                      <a:pt x="37068" y="29658"/>
                    </a:cubicBezTo>
                    <a:cubicBezTo>
                      <a:pt x="39929" y="31212"/>
                      <a:pt x="42168" y="32953"/>
                      <a:pt x="43723" y="34819"/>
                    </a:cubicBezTo>
                    <a:lnTo>
                      <a:pt x="43972" y="34819"/>
                    </a:lnTo>
                    <a:lnTo>
                      <a:pt x="43972" y="0"/>
                    </a:lnTo>
                    <a:lnTo>
                      <a:pt x="62506" y="0"/>
                    </a:lnTo>
                    <a:lnTo>
                      <a:pt x="62506" y="84621"/>
                    </a:lnTo>
                    <a:lnTo>
                      <a:pt x="45402" y="84621"/>
                    </a:lnTo>
                    <a:close/>
                    <a:moveTo>
                      <a:pt x="44842" y="56642"/>
                    </a:moveTo>
                    <a:cubicBezTo>
                      <a:pt x="44842" y="54839"/>
                      <a:pt x="44531" y="53098"/>
                      <a:pt x="43847" y="51357"/>
                    </a:cubicBezTo>
                    <a:cubicBezTo>
                      <a:pt x="43225" y="49616"/>
                      <a:pt x="42292" y="48124"/>
                      <a:pt x="41111" y="46756"/>
                    </a:cubicBezTo>
                    <a:cubicBezTo>
                      <a:pt x="39929" y="45389"/>
                      <a:pt x="38499" y="44331"/>
                      <a:pt x="36881" y="43523"/>
                    </a:cubicBezTo>
                    <a:cubicBezTo>
                      <a:pt x="35202" y="42715"/>
                      <a:pt x="33336" y="42280"/>
                      <a:pt x="31222" y="42280"/>
                    </a:cubicBezTo>
                    <a:cubicBezTo>
                      <a:pt x="29107" y="42280"/>
                      <a:pt x="27117" y="42715"/>
                      <a:pt x="25438" y="43523"/>
                    </a:cubicBezTo>
                    <a:cubicBezTo>
                      <a:pt x="23758" y="44331"/>
                      <a:pt x="22390" y="45389"/>
                      <a:pt x="21270" y="46694"/>
                    </a:cubicBezTo>
                    <a:cubicBezTo>
                      <a:pt x="20151" y="48000"/>
                      <a:pt x="19280" y="49492"/>
                      <a:pt x="18721" y="51233"/>
                    </a:cubicBezTo>
                    <a:cubicBezTo>
                      <a:pt x="18161" y="52974"/>
                      <a:pt x="17850" y="54715"/>
                      <a:pt x="17850" y="56518"/>
                    </a:cubicBezTo>
                    <a:cubicBezTo>
                      <a:pt x="17850" y="58321"/>
                      <a:pt x="18099" y="60062"/>
                      <a:pt x="18721" y="61865"/>
                    </a:cubicBezTo>
                    <a:cubicBezTo>
                      <a:pt x="19280" y="63606"/>
                      <a:pt x="20151" y="65160"/>
                      <a:pt x="21270" y="66528"/>
                    </a:cubicBezTo>
                    <a:cubicBezTo>
                      <a:pt x="22390" y="67896"/>
                      <a:pt x="23820" y="68953"/>
                      <a:pt x="25438" y="69761"/>
                    </a:cubicBezTo>
                    <a:cubicBezTo>
                      <a:pt x="27117" y="70570"/>
                      <a:pt x="28983" y="71005"/>
                      <a:pt x="31222" y="71005"/>
                    </a:cubicBezTo>
                    <a:cubicBezTo>
                      <a:pt x="33461" y="71005"/>
                      <a:pt x="35202" y="70570"/>
                      <a:pt x="36881" y="69761"/>
                    </a:cubicBezTo>
                    <a:cubicBezTo>
                      <a:pt x="38561" y="68953"/>
                      <a:pt x="39929" y="67834"/>
                      <a:pt x="41111" y="66528"/>
                    </a:cubicBezTo>
                    <a:cubicBezTo>
                      <a:pt x="42292" y="65160"/>
                      <a:pt x="43163" y="63668"/>
                      <a:pt x="43847" y="61927"/>
                    </a:cubicBezTo>
                    <a:cubicBezTo>
                      <a:pt x="44469" y="60186"/>
                      <a:pt x="44842" y="58445"/>
                      <a:pt x="44842" y="56642"/>
                    </a:cubicBezTo>
                    <a:close/>
                  </a:path>
                </a:pathLst>
              </a:custGeom>
              <a:solidFill>
                <a:srgbClr val="615046"/>
              </a:solidFill>
              <a:ln w="6214" cap="flat">
                <a:noFill/>
                <a:prstDash val="solid"/>
                <a:miter/>
              </a:ln>
            </p:spPr>
            <p:txBody>
              <a:bodyPr rtlCol="0" anchor="ctr"/>
              <a:lstStyle/>
              <a:p>
                <a:endParaRPr lang="nb-NO"/>
              </a:p>
            </p:txBody>
          </p:sp>
          <p:sp>
            <p:nvSpPr>
              <p:cNvPr id="163" name="Freeform 162">
                <a:extLst>
                  <a:ext uri="{FF2B5EF4-FFF2-40B4-BE49-F238E27FC236}">
                    <a16:creationId xmlns:a16="http://schemas.microsoft.com/office/drawing/2014/main" id="{74CDE436-95C3-8E8B-C285-7D2A854FDE20}"/>
                  </a:ext>
                </a:extLst>
              </p:cNvPr>
              <p:cNvSpPr/>
              <p:nvPr/>
            </p:nvSpPr>
            <p:spPr>
              <a:xfrm>
                <a:off x="6148056" y="1727992"/>
                <a:ext cx="37254" cy="57201"/>
              </a:xfrm>
              <a:custGeom>
                <a:avLst/>
                <a:gdLst>
                  <a:gd name="connsiteX0" fmla="*/ 36508 w 37254"/>
                  <a:gd name="connsiteY0" fmla="*/ 16601 h 57201"/>
                  <a:gd name="connsiteX1" fmla="*/ 34083 w 37254"/>
                  <a:gd name="connsiteY1" fmla="*/ 16166 h 57201"/>
                  <a:gd name="connsiteX2" fmla="*/ 31782 w 37254"/>
                  <a:gd name="connsiteY2" fmla="*/ 16041 h 57201"/>
                  <a:gd name="connsiteX3" fmla="*/ 25500 w 37254"/>
                  <a:gd name="connsiteY3" fmla="*/ 17347 h 57201"/>
                  <a:gd name="connsiteX4" fmla="*/ 21457 w 37254"/>
                  <a:gd name="connsiteY4" fmla="*/ 20580 h 57201"/>
                  <a:gd name="connsiteX5" fmla="*/ 19218 w 37254"/>
                  <a:gd name="connsiteY5" fmla="*/ 24684 h 57201"/>
                  <a:gd name="connsiteX6" fmla="*/ 18534 w 37254"/>
                  <a:gd name="connsiteY6" fmla="*/ 28601 h 57201"/>
                  <a:gd name="connsiteX7" fmla="*/ 18534 w 37254"/>
                  <a:gd name="connsiteY7" fmla="*/ 57202 h 57201"/>
                  <a:gd name="connsiteX8" fmla="*/ 0 w 37254"/>
                  <a:gd name="connsiteY8" fmla="*/ 57202 h 57201"/>
                  <a:gd name="connsiteX9" fmla="*/ 0 w 37254"/>
                  <a:gd name="connsiteY9" fmla="*/ 1554 h 57201"/>
                  <a:gd name="connsiteX10" fmla="*/ 17850 w 37254"/>
                  <a:gd name="connsiteY10" fmla="*/ 1554 h 57201"/>
                  <a:gd name="connsiteX11" fmla="*/ 17850 w 37254"/>
                  <a:gd name="connsiteY11" fmla="*/ 9637 h 57201"/>
                  <a:gd name="connsiteX12" fmla="*/ 18099 w 37254"/>
                  <a:gd name="connsiteY12" fmla="*/ 9637 h 57201"/>
                  <a:gd name="connsiteX13" fmla="*/ 24194 w 37254"/>
                  <a:gd name="connsiteY13" fmla="*/ 2674 h 57201"/>
                  <a:gd name="connsiteX14" fmla="*/ 33336 w 37254"/>
                  <a:gd name="connsiteY14" fmla="*/ 0 h 57201"/>
                  <a:gd name="connsiteX15" fmla="*/ 35513 w 37254"/>
                  <a:gd name="connsiteY15" fmla="*/ 124 h 57201"/>
                  <a:gd name="connsiteX16" fmla="*/ 37255 w 37254"/>
                  <a:gd name="connsiteY16" fmla="*/ 435 h 57201"/>
                  <a:gd name="connsiteX17" fmla="*/ 36446 w 37254"/>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54" h="57201">
                    <a:moveTo>
                      <a:pt x="36508" y="16601"/>
                    </a:moveTo>
                    <a:cubicBezTo>
                      <a:pt x="35700" y="16352"/>
                      <a:pt x="34891" y="16228"/>
                      <a:pt x="34083" y="16166"/>
                    </a:cubicBezTo>
                    <a:cubicBezTo>
                      <a:pt x="33274" y="16104"/>
                      <a:pt x="32528" y="16041"/>
                      <a:pt x="31782" y="16041"/>
                    </a:cubicBezTo>
                    <a:cubicBezTo>
                      <a:pt x="29294" y="16041"/>
                      <a:pt x="27179" y="16477"/>
                      <a:pt x="25500" y="17347"/>
                    </a:cubicBezTo>
                    <a:cubicBezTo>
                      <a:pt x="23821" y="18217"/>
                      <a:pt x="22452" y="19337"/>
                      <a:pt x="21457" y="20580"/>
                    </a:cubicBezTo>
                    <a:cubicBezTo>
                      <a:pt x="20462" y="21824"/>
                      <a:pt x="19716" y="23191"/>
                      <a:pt x="19218" y="24684"/>
                    </a:cubicBezTo>
                    <a:cubicBezTo>
                      <a:pt x="18783" y="26176"/>
                      <a:pt x="18534" y="27482"/>
                      <a:pt x="18534" y="28601"/>
                    </a:cubicBezTo>
                    <a:lnTo>
                      <a:pt x="18534" y="57202"/>
                    </a:lnTo>
                    <a:lnTo>
                      <a:pt x="0" y="57202"/>
                    </a:lnTo>
                    <a:lnTo>
                      <a:pt x="0" y="1554"/>
                    </a:lnTo>
                    <a:lnTo>
                      <a:pt x="17850" y="1554"/>
                    </a:lnTo>
                    <a:lnTo>
                      <a:pt x="17850" y="9637"/>
                    </a:lnTo>
                    <a:lnTo>
                      <a:pt x="18099" y="9637"/>
                    </a:lnTo>
                    <a:cubicBezTo>
                      <a:pt x="19529" y="6777"/>
                      <a:pt x="21582" y="4477"/>
                      <a:pt x="24194" y="2674"/>
                    </a:cubicBezTo>
                    <a:cubicBezTo>
                      <a:pt x="26806" y="870"/>
                      <a:pt x="29854" y="0"/>
                      <a:pt x="33336" y="0"/>
                    </a:cubicBezTo>
                    <a:cubicBezTo>
                      <a:pt x="34083" y="0"/>
                      <a:pt x="34829" y="0"/>
                      <a:pt x="35513" y="124"/>
                    </a:cubicBezTo>
                    <a:cubicBezTo>
                      <a:pt x="36197" y="249"/>
                      <a:pt x="36819" y="311"/>
                      <a:pt x="37255" y="435"/>
                    </a:cubicBezTo>
                    <a:lnTo>
                      <a:pt x="36446" y="16663"/>
                    </a:lnTo>
                    <a:close/>
                  </a:path>
                </a:pathLst>
              </a:custGeom>
              <a:solidFill>
                <a:srgbClr val="615046"/>
              </a:solidFill>
              <a:ln w="6214" cap="flat">
                <a:noFill/>
                <a:prstDash val="solid"/>
                <a:miter/>
              </a:ln>
            </p:spPr>
            <p:txBody>
              <a:bodyPr rtlCol="0" anchor="ctr"/>
              <a:lstStyle/>
              <a:p>
                <a:endParaRPr lang="nb-NO"/>
              </a:p>
            </p:txBody>
          </p:sp>
          <p:sp>
            <p:nvSpPr>
              <p:cNvPr id="164" name="Freeform 163">
                <a:extLst>
                  <a:ext uri="{FF2B5EF4-FFF2-40B4-BE49-F238E27FC236}">
                    <a16:creationId xmlns:a16="http://schemas.microsoft.com/office/drawing/2014/main" id="{7F01808D-8873-888A-A24F-54C30B817DC3}"/>
                  </a:ext>
                </a:extLst>
              </p:cNvPr>
              <p:cNvSpPr/>
              <p:nvPr/>
            </p:nvSpPr>
            <p:spPr>
              <a:xfrm>
                <a:off x="6191654" y="1701691"/>
                <a:ext cx="21270" cy="83564"/>
              </a:xfrm>
              <a:custGeom>
                <a:avLst/>
                <a:gdLst>
                  <a:gd name="connsiteX0" fmla="*/ 21270 w 21270"/>
                  <a:gd name="connsiteY0" fmla="*/ 10010 h 83564"/>
                  <a:gd name="connsiteX1" fmla="*/ 20400 w 21270"/>
                  <a:gd name="connsiteY1" fmla="*/ 13990 h 83564"/>
                  <a:gd name="connsiteX2" fmla="*/ 18161 w 21270"/>
                  <a:gd name="connsiteY2" fmla="*/ 17161 h 83564"/>
                  <a:gd name="connsiteX3" fmla="*/ 14740 w 21270"/>
                  <a:gd name="connsiteY3" fmla="*/ 19275 h 83564"/>
                  <a:gd name="connsiteX4" fmla="*/ 10635 w 21270"/>
                  <a:gd name="connsiteY4" fmla="*/ 20083 h 83564"/>
                  <a:gd name="connsiteX5" fmla="*/ 3047 w 21270"/>
                  <a:gd name="connsiteY5" fmla="*/ 17098 h 83564"/>
                  <a:gd name="connsiteX6" fmla="*/ 0 w 21270"/>
                  <a:gd name="connsiteY6" fmla="*/ 10010 h 83564"/>
                  <a:gd name="connsiteX7" fmla="*/ 809 w 21270"/>
                  <a:gd name="connsiteY7" fmla="*/ 6155 h 83564"/>
                  <a:gd name="connsiteX8" fmla="*/ 3047 w 21270"/>
                  <a:gd name="connsiteY8" fmla="*/ 2985 h 83564"/>
                  <a:gd name="connsiteX9" fmla="*/ 6406 w 21270"/>
                  <a:gd name="connsiteY9" fmla="*/ 808 h 83564"/>
                  <a:gd name="connsiteX10" fmla="*/ 10573 w 21270"/>
                  <a:gd name="connsiteY10" fmla="*/ 0 h 83564"/>
                  <a:gd name="connsiteX11" fmla="*/ 14678 w 21270"/>
                  <a:gd name="connsiteY11" fmla="*/ 808 h 83564"/>
                  <a:gd name="connsiteX12" fmla="*/ 18099 w 21270"/>
                  <a:gd name="connsiteY12" fmla="*/ 2922 h 83564"/>
                  <a:gd name="connsiteX13" fmla="*/ 20338 w 21270"/>
                  <a:gd name="connsiteY13" fmla="*/ 6093 h 83564"/>
                  <a:gd name="connsiteX14" fmla="*/ 21208 w 21270"/>
                  <a:gd name="connsiteY14" fmla="*/ 10072 h 83564"/>
                  <a:gd name="connsiteX15" fmla="*/ 1368 w 21270"/>
                  <a:gd name="connsiteY15" fmla="*/ 83564 h 83564"/>
                  <a:gd name="connsiteX16" fmla="*/ 1368 w 21270"/>
                  <a:gd name="connsiteY16" fmla="*/ 27855 h 83564"/>
                  <a:gd name="connsiteX17" fmla="*/ 19902 w 21270"/>
                  <a:gd name="connsiteY17" fmla="*/ 27855 h 83564"/>
                  <a:gd name="connsiteX18" fmla="*/ 19902 w 21270"/>
                  <a:gd name="connsiteY18" fmla="*/ 83564 h 83564"/>
                  <a:gd name="connsiteX19" fmla="*/ 1368 w 21270"/>
                  <a:gd name="connsiteY19" fmla="*/ 83564 h 8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270" h="83564">
                    <a:moveTo>
                      <a:pt x="21270" y="10010"/>
                    </a:moveTo>
                    <a:cubicBezTo>
                      <a:pt x="21270" y="11440"/>
                      <a:pt x="20960" y="12746"/>
                      <a:pt x="20400" y="13990"/>
                    </a:cubicBezTo>
                    <a:cubicBezTo>
                      <a:pt x="19840" y="15233"/>
                      <a:pt x="19094" y="16290"/>
                      <a:pt x="18161" y="17161"/>
                    </a:cubicBezTo>
                    <a:cubicBezTo>
                      <a:pt x="17228" y="18031"/>
                      <a:pt x="16108" y="18777"/>
                      <a:pt x="14740" y="19275"/>
                    </a:cubicBezTo>
                    <a:cubicBezTo>
                      <a:pt x="13372" y="19772"/>
                      <a:pt x="12066" y="20083"/>
                      <a:pt x="10635" y="20083"/>
                    </a:cubicBezTo>
                    <a:cubicBezTo>
                      <a:pt x="7588" y="20083"/>
                      <a:pt x="5100" y="19088"/>
                      <a:pt x="3047" y="17098"/>
                    </a:cubicBezTo>
                    <a:cubicBezTo>
                      <a:pt x="995" y="15109"/>
                      <a:pt x="0" y="12746"/>
                      <a:pt x="0" y="10010"/>
                    </a:cubicBezTo>
                    <a:cubicBezTo>
                      <a:pt x="0" y="8642"/>
                      <a:pt x="249" y="7399"/>
                      <a:pt x="809" y="6155"/>
                    </a:cubicBezTo>
                    <a:cubicBezTo>
                      <a:pt x="1306" y="4912"/>
                      <a:pt x="2115" y="3855"/>
                      <a:pt x="3047" y="2985"/>
                    </a:cubicBezTo>
                    <a:cubicBezTo>
                      <a:pt x="4043" y="2114"/>
                      <a:pt x="5162" y="1368"/>
                      <a:pt x="6406" y="808"/>
                    </a:cubicBezTo>
                    <a:cubicBezTo>
                      <a:pt x="7712" y="249"/>
                      <a:pt x="9080" y="0"/>
                      <a:pt x="10573" y="0"/>
                    </a:cubicBezTo>
                    <a:cubicBezTo>
                      <a:pt x="12004" y="0"/>
                      <a:pt x="13372" y="249"/>
                      <a:pt x="14678" y="808"/>
                    </a:cubicBezTo>
                    <a:cubicBezTo>
                      <a:pt x="15984" y="1368"/>
                      <a:pt x="17104" y="2052"/>
                      <a:pt x="18099" y="2922"/>
                    </a:cubicBezTo>
                    <a:cubicBezTo>
                      <a:pt x="19032" y="3793"/>
                      <a:pt x="19778" y="4912"/>
                      <a:pt x="20338" y="6093"/>
                    </a:cubicBezTo>
                    <a:cubicBezTo>
                      <a:pt x="20897" y="7337"/>
                      <a:pt x="21208" y="8642"/>
                      <a:pt x="21208" y="10072"/>
                    </a:cubicBezTo>
                    <a:close/>
                    <a:moveTo>
                      <a:pt x="1368" y="83564"/>
                    </a:moveTo>
                    <a:lnTo>
                      <a:pt x="1368" y="27855"/>
                    </a:lnTo>
                    <a:lnTo>
                      <a:pt x="19902" y="27855"/>
                    </a:lnTo>
                    <a:lnTo>
                      <a:pt x="19902" y="83564"/>
                    </a:lnTo>
                    <a:lnTo>
                      <a:pt x="1368" y="83564"/>
                    </a:lnTo>
                    <a:close/>
                  </a:path>
                </a:pathLst>
              </a:custGeom>
              <a:solidFill>
                <a:srgbClr val="615046"/>
              </a:solidFill>
              <a:ln w="6214" cap="flat">
                <a:noFill/>
                <a:prstDash val="solid"/>
                <a:miter/>
              </a:ln>
            </p:spPr>
            <p:txBody>
              <a:bodyPr rtlCol="0" anchor="ctr"/>
              <a:lstStyle/>
              <a:p>
                <a:endParaRPr lang="nb-NO"/>
              </a:p>
            </p:txBody>
          </p:sp>
          <p:sp>
            <p:nvSpPr>
              <p:cNvPr id="165" name="Freeform 164">
                <a:extLst>
                  <a:ext uri="{FF2B5EF4-FFF2-40B4-BE49-F238E27FC236}">
                    <a16:creationId xmlns:a16="http://schemas.microsoft.com/office/drawing/2014/main" id="{A8D33255-1C0D-F597-2F4B-C574FCBDB33C}"/>
                  </a:ext>
                </a:extLst>
              </p:cNvPr>
              <p:cNvSpPr/>
              <p:nvPr/>
            </p:nvSpPr>
            <p:spPr>
              <a:xfrm>
                <a:off x="6226297" y="1727992"/>
                <a:ext cx="55664" cy="57263"/>
              </a:xfrm>
              <a:custGeom>
                <a:avLst/>
                <a:gdLst>
                  <a:gd name="connsiteX0" fmla="*/ 36944 w 55664"/>
                  <a:gd name="connsiteY0" fmla="*/ 57264 h 57263"/>
                  <a:gd name="connsiteX1" fmla="*/ 36944 w 55664"/>
                  <a:gd name="connsiteY1" fmla="*/ 26798 h 57263"/>
                  <a:gd name="connsiteX2" fmla="*/ 36570 w 55664"/>
                  <a:gd name="connsiteY2" fmla="*/ 22321 h 57263"/>
                  <a:gd name="connsiteX3" fmla="*/ 35264 w 55664"/>
                  <a:gd name="connsiteY3" fmla="*/ 18591 h 57263"/>
                  <a:gd name="connsiteX4" fmla="*/ 32714 w 55664"/>
                  <a:gd name="connsiteY4" fmla="*/ 16041 h 57263"/>
                  <a:gd name="connsiteX5" fmla="*/ 28609 w 55664"/>
                  <a:gd name="connsiteY5" fmla="*/ 15109 h 57263"/>
                  <a:gd name="connsiteX6" fmla="*/ 24256 w 55664"/>
                  <a:gd name="connsiteY6" fmla="*/ 16041 h 57263"/>
                  <a:gd name="connsiteX7" fmla="*/ 21146 w 55664"/>
                  <a:gd name="connsiteY7" fmla="*/ 18653 h 57263"/>
                  <a:gd name="connsiteX8" fmla="*/ 19280 w 55664"/>
                  <a:gd name="connsiteY8" fmla="*/ 22508 h 57263"/>
                  <a:gd name="connsiteX9" fmla="*/ 18658 w 55664"/>
                  <a:gd name="connsiteY9" fmla="*/ 27046 h 57263"/>
                  <a:gd name="connsiteX10" fmla="*/ 18658 w 55664"/>
                  <a:gd name="connsiteY10" fmla="*/ 57264 h 57263"/>
                  <a:gd name="connsiteX11" fmla="*/ 0 w 55664"/>
                  <a:gd name="connsiteY11" fmla="*/ 57264 h 57263"/>
                  <a:gd name="connsiteX12" fmla="*/ 0 w 55664"/>
                  <a:gd name="connsiteY12" fmla="*/ 1554 h 57263"/>
                  <a:gd name="connsiteX13" fmla="*/ 17974 w 55664"/>
                  <a:gd name="connsiteY13" fmla="*/ 1554 h 57263"/>
                  <a:gd name="connsiteX14" fmla="*/ 17974 w 55664"/>
                  <a:gd name="connsiteY14" fmla="*/ 9264 h 57263"/>
                  <a:gd name="connsiteX15" fmla="*/ 18223 w 55664"/>
                  <a:gd name="connsiteY15" fmla="*/ 9264 h 57263"/>
                  <a:gd name="connsiteX16" fmla="*/ 20897 w 55664"/>
                  <a:gd name="connsiteY16" fmla="*/ 5720 h 57263"/>
                  <a:gd name="connsiteX17" fmla="*/ 24753 w 55664"/>
                  <a:gd name="connsiteY17" fmla="*/ 2736 h 57263"/>
                  <a:gd name="connsiteX18" fmla="*/ 29542 w 55664"/>
                  <a:gd name="connsiteY18" fmla="*/ 746 h 57263"/>
                  <a:gd name="connsiteX19" fmla="*/ 35078 w 55664"/>
                  <a:gd name="connsiteY19" fmla="*/ 0 h 57263"/>
                  <a:gd name="connsiteX20" fmla="*/ 44718 w 55664"/>
                  <a:gd name="connsiteY20" fmla="*/ 1989 h 57263"/>
                  <a:gd name="connsiteX21" fmla="*/ 51124 w 55664"/>
                  <a:gd name="connsiteY21" fmla="*/ 7212 h 57263"/>
                  <a:gd name="connsiteX22" fmla="*/ 54607 w 55664"/>
                  <a:gd name="connsiteY22" fmla="*/ 14549 h 57263"/>
                  <a:gd name="connsiteX23" fmla="*/ 55664 w 55664"/>
                  <a:gd name="connsiteY23" fmla="*/ 22818 h 57263"/>
                  <a:gd name="connsiteX24" fmla="*/ 55664 w 55664"/>
                  <a:gd name="connsiteY24" fmla="*/ 57264 h 57263"/>
                  <a:gd name="connsiteX25" fmla="*/ 37006 w 55664"/>
                  <a:gd name="connsiteY25" fmla="*/ 57264 h 5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664" h="57263">
                    <a:moveTo>
                      <a:pt x="36944" y="57264"/>
                    </a:moveTo>
                    <a:lnTo>
                      <a:pt x="36944" y="26798"/>
                    </a:lnTo>
                    <a:cubicBezTo>
                      <a:pt x="36944" y="25243"/>
                      <a:pt x="36819" y="23751"/>
                      <a:pt x="36570" y="22321"/>
                    </a:cubicBezTo>
                    <a:cubicBezTo>
                      <a:pt x="36322" y="20891"/>
                      <a:pt x="35886" y="19647"/>
                      <a:pt x="35264" y="18591"/>
                    </a:cubicBezTo>
                    <a:cubicBezTo>
                      <a:pt x="34642" y="17533"/>
                      <a:pt x="33834" y="16663"/>
                      <a:pt x="32714" y="16041"/>
                    </a:cubicBezTo>
                    <a:cubicBezTo>
                      <a:pt x="31595" y="15419"/>
                      <a:pt x="30227" y="15109"/>
                      <a:pt x="28609" y="15109"/>
                    </a:cubicBezTo>
                    <a:cubicBezTo>
                      <a:pt x="26992" y="15109"/>
                      <a:pt x="25500" y="15419"/>
                      <a:pt x="24256" y="16041"/>
                    </a:cubicBezTo>
                    <a:cubicBezTo>
                      <a:pt x="23012" y="16663"/>
                      <a:pt x="21955" y="17533"/>
                      <a:pt x="21146" y="18653"/>
                    </a:cubicBezTo>
                    <a:cubicBezTo>
                      <a:pt x="20338" y="19772"/>
                      <a:pt x="19716" y="21078"/>
                      <a:pt x="19280" y="22508"/>
                    </a:cubicBezTo>
                    <a:cubicBezTo>
                      <a:pt x="18845" y="23938"/>
                      <a:pt x="18658" y="25492"/>
                      <a:pt x="18658" y="27046"/>
                    </a:cubicBezTo>
                    <a:lnTo>
                      <a:pt x="18658" y="57264"/>
                    </a:lnTo>
                    <a:lnTo>
                      <a:pt x="0" y="57264"/>
                    </a:lnTo>
                    <a:lnTo>
                      <a:pt x="0" y="1554"/>
                    </a:lnTo>
                    <a:lnTo>
                      <a:pt x="17974" y="1554"/>
                    </a:lnTo>
                    <a:lnTo>
                      <a:pt x="17974" y="9264"/>
                    </a:lnTo>
                    <a:lnTo>
                      <a:pt x="18223" y="9264"/>
                    </a:lnTo>
                    <a:cubicBezTo>
                      <a:pt x="18907" y="8083"/>
                      <a:pt x="19778" y="6901"/>
                      <a:pt x="20897" y="5720"/>
                    </a:cubicBezTo>
                    <a:cubicBezTo>
                      <a:pt x="21955" y="4539"/>
                      <a:pt x="23261" y="3606"/>
                      <a:pt x="24753" y="2736"/>
                    </a:cubicBezTo>
                    <a:cubicBezTo>
                      <a:pt x="26246" y="1927"/>
                      <a:pt x="27801" y="1243"/>
                      <a:pt x="29542" y="746"/>
                    </a:cubicBezTo>
                    <a:cubicBezTo>
                      <a:pt x="31284" y="249"/>
                      <a:pt x="33150" y="0"/>
                      <a:pt x="35078" y="0"/>
                    </a:cubicBezTo>
                    <a:cubicBezTo>
                      <a:pt x="38872" y="0"/>
                      <a:pt x="42043" y="684"/>
                      <a:pt x="44718" y="1989"/>
                    </a:cubicBezTo>
                    <a:cubicBezTo>
                      <a:pt x="47330" y="3357"/>
                      <a:pt x="49507" y="5098"/>
                      <a:pt x="51124" y="7212"/>
                    </a:cubicBezTo>
                    <a:cubicBezTo>
                      <a:pt x="52741" y="9326"/>
                      <a:pt x="53923" y="11813"/>
                      <a:pt x="54607" y="14549"/>
                    </a:cubicBezTo>
                    <a:cubicBezTo>
                      <a:pt x="55353" y="17285"/>
                      <a:pt x="55664" y="20083"/>
                      <a:pt x="55664" y="22818"/>
                    </a:cubicBezTo>
                    <a:lnTo>
                      <a:pt x="55664" y="57264"/>
                    </a:lnTo>
                    <a:lnTo>
                      <a:pt x="37006" y="57264"/>
                    </a:lnTo>
                    <a:close/>
                  </a:path>
                </a:pathLst>
              </a:custGeom>
              <a:solidFill>
                <a:srgbClr val="615046"/>
              </a:solidFill>
              <a:ln w="6214" cap="flat">
                <a:noFill/>
                <a:prstDash val="solid"/>
                <a:miter/>
              </a:ln>
            </p:spPr>
            <p:txBody>
              <a:bodyPr rtlCol="0" anchor="ctr"/>
              <a:lstStyle/>
              <a:p>
                <a:endParaRPr lang="nb-NO"/>
              </a:p>
            </p:txBody>
          </p:sp>
          <p:sp>
            <p:nvSpPr>
              <p:cNvPr id="166" name="Freeform 165">
                <a:extLst>
                  <a:ext uri="{FF2B5EF4-FFF2-40B4-BE49-F238E27FC236}">
                    <a16:creationId xmlns:a16="http://schemas.microsoft.com/office/drawing/2014/main" id="{91DEDB65-7477-4901-A16D-3F02998A6B0A}"/>
                  </a:ext>
                </a:extLst>
              </p:cNvPr>
              <p:cNvSpPr/>
              <p:nvPr/>
            </p:nvSpPr>
            <p:spPr>
              <a:xfrm>
                <a:off x="6293218" y="1727867"/>
                <a:ext cx="62567" cy="84186"/>
              </a:xfrm>
              <a:custGeom>
                <a:avLst/>
                <a:gdLst>
                  <a:gd name="connsiteX0" fmla="*/ 62444 w 62567"/>
                  <a:gd name="connsiteY0" fmla="*/ 52103 h 84186"/>
                  <a:gd name="connsiteX1" fmla="*/ 60080 w 62567"/>
                  <a:gd name="connsiteY1" fmla="*/ 66342 h 84186"/>
                  <a:gd name="connsiteX2" fmla="*/ 53425 w 62567"/>
                  <a:gd name="connsiteY2" fmla="*/ 76352 h 84186"/>
                  <a:gd name="connsiteX3" fmla="*/ 42977 w 62567"/>
                  <a:gd name="connsiteY3" fmla="*/ 82259 h 84186"/>
                  <a:gd name="connsiteX4" fmla="*/ 29356 w 62567"/>
                  <a:gd name="connsiteY4" fmla="*/ 84186 h 84186"/>
                  <a:gd name="connsiteX5" fmla="*/ 14056 w 62567"/>
                  <a:gd name="connsiteY5" fmla="*/ 81948 h 84186"/>
                  <a:gd name="connsiteX6" fmla="*/ 435 w 62567"/>
                  <a:gd name="connsiteY6" fmla="*/ 75482 h 84186"/>
                  <a:gd name="connsiteX7" fmla="*/ 9702 w 62567"/>
                  <a:gd name="connsiteY7" fmla="*/ 62362 h 84186"/>
                  <a:gd name="connsiteX8" fmla="*/ 18721 w 62567"/>
                  <a:gd name="connsiteY8" fmla="*/ 67710 h 84186"/>
                  <a:gd name="connsiteX9" fmla="*/ 28361 w 62567"/>
                  <a:gd name="connsiteY9" fmla="*/ 69451 h 84186"/>
                  <a:gd name="connsiteX10" fmla="*/ 40427 w 62567"/>
                  <a:gd name="connsiteY10" fmla="*/ 65223 h 84186"/>
                  <a:gd name="connsiteX11" fmla="*/ 44345 w 62567"/>
                  <a:gd name="connsiteY11" fmla="*/ 53907 h 84186"/>
                  <a:gd name="connsiteX12" fmla="*/ 44345 w 62567"/>
                  <a:gd name="connsiteY12" fmla="*/ 50549 h 84186"/>
                  <a:gd name="connsiteX13" fmla="*/ 44034 w 62567"/>
                  <a:gd name="connsiteY13" fmla="*/ 50549 h 84186"/>
                  <a:gd name="connsiteX14" fmla="*/ 37006 w 62567"/>
                  <a:gd name="connsiteY14" fmla="*/ 55896 h 84186"/>
                  <a:gd name="connsiteX15" fmla="*/ 26930 w 62567"/>
                  <a:gd name="connsiteY15" fmla="*/ 57886 h 84186"/>
                  <a:gd name="connsiteX16" fmla="*/ 15487 w 62567"/>
                  <a:gd name="connsiteY16" fmla="*/ 55585 h 84186"/>
                  <a:gd name="connsiteX17" fmla="*/ 7090 w 62567"/>
                  <a:gd name="connsiteY17" fmla="*/ 49368 h 84186"/>
                  <a:gd name="connsiteX18" fmla="*/ 1804 w 62567"/>
                  <a:gd name="connsiteY18" fmla="*/ 40228 h 84186"/>
                  <a:gd name="connsiteX19" fmla="*/ 0 w 62567"/>
                  <a:gd name="connsiteY19" fmla="*/ 29223 h 84186"/>
                  <a:gd name="connsiteX20" fmla="*/ 1804 w 62567"/>
                  <a:gd name="connsiteY20" fmla="*/ 18155 h 84186"/>
                  <a:gd name="connsiteX21" fmla="*/ 7090 w 62567"/>
                  <a:gd name="connsiteY21" fmla="*/ 8891 h 84186"/>
                  <a:gd name="connsiteX22" fmla="*/ 15487 w 62567"/>
                  <a:gd name="connsiteY22" fmla="*/ 2425 h 84186"/>
                  <a:gd name="connsiteX23" fmla="*/ 26806 w 62567"/>
                  <a:gd name="connsiteY23" fmla="*/ 0 h 84186"/>
                  <a:gd name="connsiteX24" fmla="*/ 37006 w 62567"/>
                  <a:gd name="connsiteY24" fmla="*/ 2114 h 84186"/>
                  <a:gd name="connsiteX25" fmla="*/ 44780 w 62567"/>
                  <a:gd name="connsiteY25" fmla="*/ 8705 h 84186"/>
                  <a:gd name="connsiteX26" fmla="*/ 45029 w 62567"/>
                  <a:gd name="connsiteY26" fmla="*/ 8705 h 84186"/>
                  <a:gd name="connsiteX27" fmla="*/ 45029 w 62567"/>
                  <a:gd name="connsiteY27" fmla="*/ 1554 h 84186"/>
                  <a:gd name="connsiteX28" fmla="*/ 62568 w 62567"/>
                  <a:gd name="connsiteY28" fmla="*/ 1554 h 84186"/>
                  <a:gd name="connsiteX29" fmla="*/ 62568 w 62567"/>
                  <a:gd name="connsiteY29" fmla="*/ 52041 h 84186"/>
                  <a:gd name="connsiteX30" fmla="*/ 44780 w 62567"/>
                  <a:gd name="connsiteY30" fmla="*/ 29161 h 84186"/>
                  <a:gd name="connsiteX31" fmla="*/ 43785 w 62567"/>
                  <a:gd name="connsiteY31" fmla="*/ 23813 h 84186"/>
                  <a:gd name="connsiteX32" fmla="*/ 40986 w 62567"/>
                  <a:gd name="connsiteY32" fmla="*/ 19275 h 84186"/>
                  <a:gd name="connsiteX33" fmla="*/ 36695 w 62567"/>
                  <a:gd name="connsiteY33" fmla="*/ 16166 h 84186"/>
                  <a:gd name="connsiteX34" fmla="*/ 31035 w 62567"/>
                  <a:gd name="connsiteY34" fmla="*/ 15047 h 84186"/>
                  <a:gd name="connsiteX35" fmla="*/ 25438 w 62567"/>
                  <a:gd name="connsiteY35" fmla="*/ 16166 h 84186"/>
                  <a:gd name="connsiteX36" fmla="*/ 21333 w 62567"/>
                  <a:gd name="connsiteY36" fmla="*/ 19212 h 84186"/>
                  <a:gd name="connsiteX37" fmla="*/ 18721 w 62567"/>
                  <a:gd name="connsiteY37" fmla="*/ 23689 h 84186"/>
                  <a:gd name="connsiteX38" fmla="*/ 17788 w 62567"/>
                  <a:gd name="connsiteY38" fmla="*/ 29161 h 84186"/>
                  <a:gd name="connsiteX39" fmla="*/ 18721 w 62567"/>
                  <a:gd name="connsiteY39" fmla="*/ 34508 h 84186"/>
                  <a:gd name="connsiteX40" fmla="*/ 21333 w 62567"/>
                  <a:gd name="connsiteY40" fmla="*/ 39046 h 84186"/>
                  <a:gd name="connsiteX41" fmla="*/ 25438 w 62567"/>
                  <a:gd name="connsiteY41" fmla="*/ 42155 h 84186"/>
                  <a:gd name="connsiteX42" fmla="*/ 31035 w 62567"/>
                  <a:gd name="connsiteY42" fmla="*/ 43337 h 84186"/>
                  <a:gd name="connsiteX43" fmla="*/ 36757 w 62567"/>
                  <a:gd name="connsiteY43" fmla="*/ 42155 h 84186"/>
                  <a:gd name="connsiteX44" fmla="*/ 41049 w 62567"/>
                  <a:gd name="connsiteY44" fmla="*/ 39046 h 84186"/>
                  <a:gd name="connsiteX45" fmla="*/ 43785 w 62567"/>
                  <a:gd name="connsiteY45" fmla="*/ 34570 h 84186"/>
                  <a:gd name="connsiteX46" fmla="*/ 44780 w 62567"/>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567" h="84186">
                    <a:moveTo>
                      <a:pt x="62444" y="52103"/>
                    </a:moveTo>
                    <a:cubicBezTo>
                      <a:pt x="62444" y="57575"/>
                      <a:pt x="61635" y="62300"/>
                      <a:pt x="60080" y="66342"/>
                    </a:cubicBezTo>
                    <a:cubicBezTo>
                      <a:pt x="58525" y="70383"/>
                      <a:pt x="56286" y="73741"/>
                      <a:pt x="53425" y="76352"/>
                    </a:cubicBezTo>
                    <a:cubicBezTo>
                      <a:pt x="50564" y="78963"/>
                      <a:pt x="47081" y="80953"/>
                      <a:pt x="42977" y="82259"/>
                    </a:cubicBezTo>
                    <a:cubicBezTo>
                      <a:pt x="38872" y="83564"/>
                      <a:pt x="34332" y="84186"/>
                      <a:pt x="29356" y="84186"/>
                    </a:cubicBezTo>
                    <a:cubicBezTo>
                      <a:pt x="24380" y="84186"/>
                      <a:pt x="19280" y="83440"/>
                      <a:pt x="14056" y="81948"/>
                    </a:cubicBezTo>
                    <a:cubicBezTo>
                      <a:pt x="8832" y="80456"/>
                      <a:pt x="4291" y="78279"/>
                      <a:pt x="435" y="75482"/>
                    </a:cubicBezTo>
                    <a:lnTo>
                      <a:pt x="9702" y="62362"/>
                    </a:lnTo>
                    <a:cubicBezTo>
                      <a:pt x="12439" y="64725"/>
                      <a:pt x="15424" y="66528"/>
                      <a:pt x="18721" y="67710"/>
                    </a:cubicBezTo>
                    <a:cubicBezTo>
                      <a:pt x="22017" y="68891"/>
                      <a:pt x="25189" y="69451"/>
                      <a:pt x="28361" y="69451"/>
                    </a:cubicBezTo>
                    <a:cubicBezTo>
                      <a:pt x="33772" y="69451"/>
                      <a:pt x="37814" y="68020"/>
                      <a:pt x="40427" y="65223"/>
                    </a:cubicBezTo>
                    <a:cubicBezTo>
                      <a:pt x="43039" y="62425"/>
                      <a:pt x="44345" y="58632"/>
                      <a:pt x="44345" y="53907"/>
                    </a:cubicBezTo>
                    <a:lnTo>
                      <a:pt x="44345" y="50549"/>
                    </a:lnTo>
                    <a:lnTo>
                      <a:pt x="44034" y="50549"/>
                    </a:lnTo>
                    <a:cubicBezTo>
                      <a:pt x="42292" y="52787"/>
                      <a:pt x="39991" y="54590"/>
                      <a:pt x="37006" y="55896"/>
                    </a:cubicBezTo>
                    <a:cubicBezTo>
                      <a:pt x="34021" y="57202"/>
                      <a:pt x="30724" y="57886"/>
                      <a:pt x="26930" y="57886"/>
                    </a:cubicBezTo>
                    <a:cubicBezTo>
                      <a:pt x="22639" y="57886"/>
                      <a:pt x="18845" y="57140"/>
                      <a:pt x="15487" y="55585"/>
                    </a:cubicBezTo>
                    <a:cubicBezTo>
                      <a:pt x="12128" y="54031"/>
                      <a:pt x="9329" y="51979"/>
                      <a:pt x="7090" y="49368"/>
                    </a:cubicBezTo>
                    <a:cubicBezTo>
                      <a:pt x="4851" y="46756"/>
                      <a:pt x="3048" y="43710"/>
                      <a:pt x="1804" y="40228"/>
                    </a:cubicBezTo>
                    <a:cubicBezTo>
                      <a:pt x="622" y="36746"/>
                      <a:pt x="0" y="33078"/>
                      <a:pt x="0" y="29223"/>
                    </a:cubicBezTo>
                    <a:cubicBezTo>
                      <a:pt x="0" y="25368"/>
                      <a:pt x="622" y="21637"/>
                      <a:pt x="1804" y="18155"/>
                    </a:cubicBezTo>
                    <a:cubicBezTo>
                      <a:pt x="2985" y="14674"/>
                      <a:pt x="4789" y="11565"/>
                      <a:pt x="7090" y="8891"/>
                    </a:cubicBezTo>
                    <a:cubicBezTo>
                      <a:pt x="9391" y="6218"/>
                      <a:pt x="12190" y="4041"/>
                      <a:pt x="15487" y="2425"/>
                    </a:cubicBezTo>
                    <a:cubicBezTo>
                      <a:pt x="18783" y="808"/>
                      <a:pt x="22577" y="0"/>
                      <a:pt x="26806" y="0"/>
                    </a:cubicBezTo>
                    <a:cubicBezTo>
                      <a:pt x="30351" y="0"/>
                      <a:pt x="33710" y="684"/>
                      <a:pt x="37006" y="2114"/>
                    </a:cubicBezTo>
                    <a:cubicBezTo>
                      <a:pt x="40240" y="3544"/>
                      <a:pt x="42852" y="5720"/>
                      <a:pt x="44780" y="8705"/>
                    </a:cubicBezTo>
                    <a:lnTo>
                      <a:pt x="45029" y="8705"/>
                    </a:lnTo>
                    <a:lnTo>
                      <a:pt x="45029" y="1554"/>
                    </a:lnTo>
                    <a:lnTo>
                      <a:pt x="62568" y="1554"/>
                    </a:lnTo>
                    <a:lnTo>
                      <a:pt x="62568" y="52041"/>
                    </a:lnTo>
                    <a:close/>
                    <a:moveTo>
                      <a:pt x="44780" y="29161"/>
                    </a:moveTo>
                    <a:cubicBezTo>
                      <a:pt x="44780" y="27295"/>
                      <a:pt x="44469" y="25492"/>
                      <a:pt x="43785" y="23813"/>
                    </a:cubicBezTo>
                    <a:cubicBezTo>
                      <a:pt x="43101" y="22135"/>
                      <a:pt x="42230" y="20580"/>
                      <a:pt x="40986" y="19275"/>
                    </a:cubicBezTo>
                    <a:cubicBezTo>
                      <a:pt x="39742" y="17969"/>
                      <a:pt x="38374" y="16912"/>
                      <a:pt x="36695" y="16166"/>
                    </a:cubicBezTo>
                    <a:cubicBezTo>
                      <a:pt x="35016" y="15420"/>
                      <a:pt x="33150" y="15047"/>
                      <a:pt x="31035" y="15047"/>
                    </a:cubicBezTo>
                    <a:cubicBezTo>
                      <a:pt x="28920" y="15047"/>
                      <a:pt x="27055" y="15420"/>
                      <a:pt x="25438" y="16166"/>
                    </a:cubicBezTo>
                    <a:cubicBezTo>
                      <a:pt x="23821" y="16912"/>
                      <a:pt x="22452" y="17907"/>
                      <a:pt x="21333" y="19212"/>
                    </a:cubicBezTo>
                    <a:cubicBezTo>
                      <a:pt x="20213" y="20456"/>
                      <a:pt x="19343" y="21948"/>
                      <a:pt x="18721" y="23689"/>
                    </a:cubicBezTo>
                    <a:cubicBezTo>
                      <a:pt x="18099" y="25430"/>
                      <a:pt x="17788" y="27233"/>
                      <a:pt x="17788" y="29161"/>
                    </a:cubicBezTo>
                    <a:cubicBezTo>
                      <a:pt x="17788" y="31088"/>
                      <a:pt x="18099" y="32829"/>
                      <a:pt x="18721" y="34508"/>
                    </a:cubicBezTo>
                    <a:cubicBezTo>
                      <a:pt x="19343" y="36249"/>
                      <a:pt x="20213" y="37741"/>
                      <a:pt x="21333" y="39046"/>
                    </a:cubicBezTo>
                    <a:cubicBezTo>
                      <a:pt x="22452" y="40352"/>
                      <a:pt x="23821" y="41409"/>
                      <a:pt x="25438" y="42155"/>
                    </a:cubicBezTo>
                    <a:cubicBezTo>
                      <a:pt x="27055" y="42964"/>
                      <a:pt x="28920" y="43337"/>
                      <a:pt x="31035" y="43337"/>
                    </a:cubicBezTo>
                    <a:cubicBezTo>
                      <a:pt x="33150" y="43337"/>
                      <a:pt x="35078" y="42964"/>
                      <a:pt x="36757" y="42155"/>
                    </a:cubicBezTo>
                    <a:cubicBezTo>
                      <a:pt x="38436" y="41347"/>
                      <a:pt x="39867" y="40352"/>
                      <a:pt x="41049" y="39046"/>
                    </a:cubicBezTo>
                    <a:cubicBezTo>
                      <a:pt x="42230" y="37803"/>
                      <a:pt x="43101" y="36311"/>
                      <a:pt x="43785" y="34570"/>
                    </a:cubicBezTo>
                    <a:cubicBezTo>
                      <a:pt x="44469" y="32829"/>
                      <a:pt x="44780" y="31026"/>
                      <a:pt x="44780" y="29098"/>
                    </a:cubicBezTo>
                    <a:close/>
                  </a:path>
                </a:pathLst>
              </a:custGeom>
              <a:solidFill>
                <a:srgbClr val="615046"/>
              </a:solidFill>
              <a:ln w="6214" cap="flat">
                <a:noFill/>
                <a:prstDash val="solid"/>
                <a:miter/>
              </a:ln>
            </p:spPr>
            <p:txBody>
              <a:bodyPr rtlCol="0" anchor="ctr"/>
              <a:lstStyle/>
              <a:p>
                <a:endParaRPr lang="nb-NO"/>
              </a:p>
            </p:txBody>
          </p:sp>
        </p:grpSp>
        <p:grpSp>
          <p:nvGrpSpPr>
            <p:cNvPr id="167" name="Graphic 4">
              <a:extLst>
                <a:ext uri="{FF2B5EF4-FFF2-40B4-BE49-F238E27FC236}">
                  <a16:creationId xmlns:a16="http://schemas.microsoft.com/office/drawing/2014/main" id="{E92C447A-D34F-8ECA-D377-174AC9A11BB0}"/>
                </a:ext>
              </a:extLst>
            </p:cNvPr>
            <p:cNvGrpSpPr/>
            <p:nvPr/>
          </p:nvGrpSpPr>
          <p:grpSpPr>
            <a:xfrm>
              <a:off x="6051281" y="1297983"/>
              <a:ext cx="145660" cy="65906"/>
              <a:chOff x="6051281" y="1297983"/>
              <a:chExt cx="145660" cy="65906"/>
            </a:xfrm>
            <a:solidFill>
              <a:srgbClr val="FFFFFF"/>
            </a:solidFill>
          </p:grpSpPr>
          <p:sp>
            <p:nvSpPr>
              <p:cNvPr id="168" name="Freeform 167">
                <a:extLst>
                  <a:ext uri="{FF2B5EF4-FFF2-40B4-BE49-F238E27FC236}">
                    <a16:creationId xmlns:a16="http://schemas.microsoft.com/office/drawing/2014/main" id="{A8E543C7-A73C-10A3-780D-113BF6BD5F60}"/>
                  </a:ext>
                </a:extLst>
              </p:cNvPr>
              <p:cNvSpPr/>
              <p:nvPr/>
            </p:nvSpPr>
            <p:spPr>
              <a:xfrm>
                <a:off x="6051281" y="1315455"/>
                <a:ext cx="55415" cy="48434"/>
              </a:xfrm>
              <a:custGeom>
                <a:avLst/>
                <a:gdLst>
                  <a:gd name="connsiteX0" fmla="*/ 43909 w 55415"/>
                  <a:gd name="connsiteY0" fmla="*/ 48435 h 48434"/>
                  <a:gd name="connsiteX1" fmla="*/ 44158 w 55415"/>
                  <a:gd name="connsiteY1" fmla="*/ 14176 h 48434"/>
                  <a:gd name="connsiteX2" fmla="*/ 43972 w 55415"/>
                  <a:gd name="connsiteY2" fmla="*/ 14176 h 48434"/>
                  <a:gd name="connsiteX3" fmla="*/ 31408 w 55415"/>
                  <a:gd name="connsiteY3" fmla="*/ 48435 h 48434"/>
                  <a:gd name="connsiteX4" fmla="*/ 23199 w 55415"/>
                  <a:gd name="connsiteY4" fmla="*/ 48435 h 48434"/>
                  <a:gd name="connsiteX5" fmla="*/ 10946 w 55415"/>
                  <a:gd name="connsiteY5" fmla="*/ 14176 h 48434"/>
                  <a:gd name="connsiteX6" fmla="*/ 10760 w 55415"/>
                  <a:gd name="connsiteY6" fmla="*/ 14176 h 48434"/>
                  <a:gd name="connsiteX7" fmla="*/ 11008 w 55415"/>
                  <a:gd name="connsiteY7" fmla="*/ 48435 h 48434"/>
                  <a:gd name="connsiteX8" fmla="*/ 0 w 55415"/>
                  <a:gd name="connsiteY8" fmla="*/ 48435 h 48434"/>
                  <a:gd name="connsiteX9" fmla="*/ 0 w 55415"/>
                  <a:gd name="connsiteY9" fmla="*/ 0 h 48434"/>
                  <a:gd name="connsiteX10" fmla="*/ 16668 w 55415"/>
                  <a:gd name="connsiteY10" fmla="*/ 0 h 48434"/>
                  <a:gd name="connsiteX11" fmla="*/ 27677 w 55415"/>
                  <a:gd name="connsiteY11" fmla="*/ 31026 h 48434"/>
                  <a:gd name="connsiteX12" fmla="*/ 27925 w 55415"/>
                  <a:gd name="connsiteY12" fmla="*/ 31026 h 48434"/>
                  <a:gd name="connsiteX13" fmla="*/ 38499 w 55415"/>
                  <a:gd name="connsiteY13" fmla="*/ 0 h 48434"/>
                  <a:gd name="connsiteX14" fmla="*/ 55415 w 55415"/>
                  <a:gd name="connsiteY14" fmla="*/ 0 h 48434"/>
                  <a:gd name="connsiteX15" fmla="*/ 55415 w 55415"/>
                  <a:gd name="connsiteY15" fmla="*/ 48435 h 48434"/>
                  <a:gd name="connsiteX16" fmla="*/ 43909 w 55415"/>
                  <a:gd name="connsiteY16" fmla="*/ 48435 h 4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415" h="48434">
                    <a:moveTo>
                      <a:pt x="43909" y="48435"/>
                    </a:moveTo>
                    <a:lnTo>
                      <a:pt x="44158" y="14176"/>
                    </a:lnTo>
                    <a:lnTo>
                      <a:pt x="43972" y="14176"/>
                    </a:lnTo>
                    <a:lnTo>
                      <a:pt x="31408" y="48435"/>
                    </a:lnTo>
                    <a:lnTo>
                      <a:pt x="23199" y="48435"/>
                    </a:lnTo>
                    <a:lnTo>
                      <a:pt x="10946" y="14176"/>
                    </a:lnTo>
                    <a:lnTo>
                      <a:pt x="10760" y="14176"/>
                    </a:lnTo>
                    <a:lnTo>
                      <a:pt x="11008" y="48435"/>
                    </a:lnTo>
                    <a:lnTo>
                      <a:pt x="0" y="48435"/>
                    </a:lnTo>
                    <a:lnTo>
                      <a:pt x="0" y="0"/>
                    </a:lnTo>
                    <a:lnTo>
                      <a:pt x="16668" y="0"/>
                    </a:lnTo>
                    <a:lnTo>
                      <a:pt x="27677" y="31026"/>
                    </a:lnTo>
                    <a:lnTo>
                      <a:pt x="27925" y="31026"/>
                    </a:lnTo>
                    <a:lnTo>
                      <a:pt x="38499" y="0"/>
                    </a:lnTo>
                    <a:lnTo>
                      <a:pt x="55415" y="0"/>
                    </a:lnTo>
                    <a:lnTo>
                      <a:pt x="55415" y="48435"/>
                    </a:lnTo>
                    <a:lnTo>
                      <a:pt x="43909" y="48435"/>
                    </a:lnTo>
                    <a:close/>
                  </a:path>
                </a:pathLst>
              </a:custGeom>
              <a:solidFill>
                <a:srgbClr val="FFFFFF"/>
              </a:solidFill>
              <a:ln w="6214" cap="flat">
                <a:noFill/>
                <a:prstDash val="solid"/>
                <a:miter/>
              </a:ln>
            </p:spPr>
            <p:txBody>
              <a:bodyPr rtlCol="0" anchor="ctr"/>
              <a:lstStyle/>
              <a:p>
                <a:endParaRPr lang="nb-NO"/>
              </a:p>
            </p:txBody>
          </p:sp>
          <p:sp>
            <p:nvSpPr>
              <p:cNvPr id="169" name="Freeform 168">
                <a:extLst>
                  <a:ext uri="{FF2B5EF4-FFF2-40B4-BE49-F238E27FC236}">
                    <a16:creationId xmlns:a16="http://schemas.microsoft.com/office/drawing/2014/main" id="{5CA8149A-9375-E020-06C6-8BADDD5A4348}"/>
                  </a:ext>
                </a:extLst>
              </p:cNvPr>
              <p:cNvSpPr/>
              <p:nvPr/>
            </p:nvSpPr>
            <p:spPr>
              <a:xfrm>
                <a:off x="6110615" y="1297983"/>
                <a:ext cx="51808" cy="65906"/>
              </a:xfrm>
              <a:custGeom>
                <a:avLst/>
                <a:gdLst>
                  <a:gd name="connsiteX0" fmla="*/ 38809 w 51808"/>
                  <a:gd name="connsiteY0" fmla="*/ 65906 h 65906"/>
                  <a:gd name="connsiteX1" fmla="*/ 35016 w 51808"/>
                  <a:gd name="connsiteY1" fmla="*/ 56394 h 65906"/>
                  <a:gd name="connsiteX2" fmla="*/ 16295 w 51808"/>
                  <a:gd name="connsiteY2" fmla="*/ 56394 h 65906"/>
                  <a:gd name="connsiteX3" fmla="*/ 12750 w 51808"/>
                  <a:gd name="connsiteY3" fmla="*/ 65906 h 65906"/>
                  <a:gd name="connsiteX4" fmla="*/ 0 w 51808"/>
                  <a:gd name="connsiteY4" fmla="*/ 65906 h 65906"/>
                  <a:gd name="connsiteX5" fmla="*/ 20338 w 51808"/>
                  <a:gd name="connsiteY5" fmla="*/ 17472 h 65906"/>
                  <a:gd name="connsiteX6" fmla="*/ 31719 w 51808"/>
                  <a:gd name="connsiteY6" fmla="*/ 17472 h 65906"/>
                  <a:gd name="connsiteX7" fmla="*/ 51808 w 51808"/>
                  <a:gd name="connsiteY7" fmla="*/ 65906 h 65906"/>
                  <a:gd name="connsiteX8" fmla="*/ 38809 w 51808"/>
                  <a:gd name="connsiteY8" fmla="*/ 65906 h 65906"/>
                  <a:gd name="connsiteX9" fmla="*/ 33523 w 51808"/>
                  <a:gd name="connsiteY9" fmla="*/ 7337 h 65906"/>
                  <a:gd name="connsiteX10" fmla="*/ 32963 w 51808"/>
                  <a:gd name="connsiteY10" fmla="*/ 10259 h 65906"/>
                  <a:gd name="connsiteX11" fmla="*/ 31346 w 51808"/>
                  <a:gd name="connsiteY11" fmla="*/ 12560 h 65906"/>
                  <a:gd name="connsiteX12" fmla="*/ 28983 w 51808"/>
                  <a:gd name="connsiteY12" fmla="*/ 14052 h 65906"/>
                  <a:gd name="connsiteX13" fmla="*/ 26122 w 51808"/>
                  <a:gd name="connsiteY13" fmla="*/ 14611 h 65906"/>
                  <a:gd name="connsiteX14" fmla="*/ 23198 w 51808"/>
                  <a:gd name="connsiteY14" fmla="*/ 14052 h 65906"/>
                  <a:gd name="connsiteX15" fmla="*/ 20835 w 51808"/>
                  <a:gd name="connsiteY15" fmla="*/ 12560 h 65906"/>
                  <a:gd name="connsiteX16" fmla="*/ 19218 w 51808"/>
                  <a:gd name="connsiteY16" fmla="*/ 10259 h 65906"/>
                  <a:gd name="connsiteX17" fmla="*/ 18658 w 51808"/>
                  <a:gd name="connsiteY17" fmla="*/ 7337 h 65906"/>
                  <a:gd name="connsiteX18" fmla="*/ 20835 w 51808"/>
                  <a:gd name="connsiteY18" fmla="*/ 2052 h 65906"/>
                  <a:gd name="connsiteX19" fmla="*/ 26122 w 51808"/>
                  <a:gd name="connsiteY19" fmla="*/ 0 h 65906"/>
                  <a:gd name="connsiteX20" fmla="*/ 28983 w 51808"/>
                  <a:gd name="connsiteY20" fmla="*/ 560 h 65906"/>
                  <a:gd name="connsiteX21" fmla="*/ 31346 w 51808"/>
                  <a:gd name="connsiteY21" fmla="*/ 2114 h 65906"/>
                  <a:gd name="connsiteX22" fmla="*/ 32963 w 51808"/>
                  <a:gd name="connsiteY22" fmla="*/ 4415 h 65906"/>
                  <a:gd name="connsiteX23" fmla="*/ 33523 w 51808"/>
                  <a:gd name="connsiteY23" fmla="*/ 7337 h 65906"/>
                  <a:gd name="connsiteX24" fmla="*/ 25811 w 51808"/>
                  <a:gd name="connsiteY24" fmla="*/ 30404 h 65906"/>
                  <a:gd name="connsiteX25" fmla="*/ 19654 w 51808"/>
                  <a:gd name="connsiteY25" fmla="*/ 47005 h 65906"/>
                  <a:gd name="connsiteX26" fmla="*/ 31844 w 51808"/>
                  <a:gd name="connsiteY26" fmla="*/ 47005 h 65906"/>
                  <a:gd name="connsiteX27" fmla="*/ 25811 w 51808"/>
                  <a:gd name="connsiteY27" fmla="*/ 30404 h 65906"/>
                  <a:gd name="connsiteX28" fmla="*/ 30102 w 51808"/>
                  <a:gd name="connsiteY28" fmla="*/ 7337 h 65906"/>
                  <a:gd name="connsiteX29" fmla="*/ 28920 w 51808"/>
                  <a:gd name="connsiteY29" fmla="*/ 4477 h 65906"/>
                  <a:gd name="connsiteX30" fmla="*/ 26060 w 51808"/>
                  <a:gd name="connsiteY30" fmla="*/ 3358 h 65906"/>
                  <a:gd name="connsiteX31" fmla="*/ 23136 w 51808"/>
                  <a:gd name="connsiteY31" fmla="*/ 4539 h 65906"/>
                  <a:gd name="connsiteX32" fmla="*/ 22017 w 51808"/>
                  <a:gd name="connsiteY32" fmla="*/ 7399 h 65906"/>
                  <a:gd name="connsiteX33" fmla="*/ 23198 w 51808"/>
                  <a:gd name="connsiteY33" fmla="*/ 10197 h 65906"/>
                  <a:gd name="connsiteX34" fmla="*/ 26060 w 51808"/>
                  <a:gd name="connsiteY34" fmla="*/ 11316 h 65906"/>
                  <a:gd name="connsiteX35" fmla="*/ 28920 w 51808"/>
                  <a:gd name="connsiteY35" fmla="*/ 10197 h 65906"/>
                  <a:gd name="connsiteX36" fmla="*/ 30102 w 51808"/>
                  <a:gd name="connsiteY36" fmla="*/ 7337 h 6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808" h="65906">
                    <a:moveTo>
                      <a:pt x="38809" y="65906"/>
                    </a:moveTo>
                    <a:lnTo>
                      <a:pt x="35016" y="56394"/>
                    </a:lnTo>
                    <a:lnTo>
                      <a:pt x="16295" y="56394"/>
                    </a:lnTo>
                    <a:lnTo>
                      <a:pt x="12750" y="65906"/>
                    </a:lnTo>
                    <a:lnTo>
                      <a:pt x="0" y="65906"/>
                    </a:lnTo>
                    <a:lnTo>
                      <a:pt x="20338" y="17472"/>
                    </a:lnTo>
                    <a:lnTo>
                      <a:pt x="31719" y="17472"/>
                    </a:lnTo>
                    <a:lnTo>
                      <a:pt x="51808" y="65906"/>
                    </a:lnTo>
                    <a:lnTo>
                      <a:pt x="38809" y="65906"/>
                    </a:lnTo>
                    <a:close/>
                    <a:moveTo>
                      <a:pt x="33523" y="7337"/>
                    </a:moveTo>
                    <a:cubicBezTo>
                      <a:pt x="33523" y="8394"/>
                      <a:pt x="33336" y="9389"/>
                      <a:pt x="32963" y="10259"/>
                    </a:cubicBezTo>
                    <a:cubicBezTo>
                      <a:pt x="32590" y="11192"/>
                      <a:pt x="32030" y="11938"/>
                      <a:pt x="31346" y="12560"/>
                    </a:cubicBezTo>
                    <a:cubicBezTo>
                      <a:pt x="30662" y="13181"/>
                      <a:pt x="29853" y="13679"/>
                      <a:pt x="28983" y="14052"/>
                    </a:cubicBezTo>
                    <a:cubicBezTo>
                      <a:pt x="28112" y="14425"/>
                      <a:pt x="27117" y="14611"/>
                      <a:pt x="26122" y="14611"/>
                    </a:cubicBezTo>
                    <a:cubicBezTo>
                      <a:pt x="25127" y="14611"/>
                      <a:pt x="24132" y="14425"/>
                      <a:pt x="23198" y="14052"/>
                    </a:cubicBezTo>
                    <a:cubicBezTo>
                      <a:pt x="22266" y="13679"/>
                      <a:pt x="21519" y="13181"/>
                      <a:pt x="20835" y="12560"/>
                    </a:cubicBezTo>
                    <a:cubicBezTo>
                      <a:pt x="20151" y="11938"/>
                      <a:pt x="19591" y="11130"/>
                      <a:pt x="19218" y="10259"/>
                    </a:cubicBezTo>
                    <a:cubicBezTo>
                      <a:pt x="18845" y="9389"/>
                      <a:pt x="18658" y="8394"/>
                      <a:pt x="18658" y="7337"/>
                    </a:cubicBezTo>
                    <a:cubicBezTo>
                      <a:pt x="18658" y="5223"/>
                      <a:pt x="19405" y="3420"/>
                      <a:pt x="20835" y="2052"/>
                    </a:cubicBezTo>
                    <a:cubicBezTo>
                      <a:pt x="22266" y="684"/>
                      <a:pt x="24007" y="0"/>
                      <a:pt x="26122" y="0"/>
                    </a:cubicBezTo>
                    <a:cubicBezTo>
                      <a:pt x="27117" y="0"/>
                      <a:pt x="28112" y="187"/>
                      <a:pt x="28983" y="560"/>
                    </a:cubicBezTo>
                    <a:cubicBezTo>
                      <a:pt x="29853" y="933"/>
                      <a:pt x="30724" y="1430"/>
                      <a:pt x="31346" y="2114"/>
                    </a:cubicBezTo>
                    <a:cubicBezTo>
                      <a:pt x="32030" y="2798"/>
                      <a:pt x="32590" y="3544"/>
                      <a:pt x="32963" y="4415"/>
                    </a:cubicBezTo>
                    <a:cubicBezTo>
                      <a:pt x="33336" y="5285"/>
                      <a:pt x="33523" y="6280"/>
                      <a:pt x="33523" y="7337"/>
                    </a:cubicBezTo>
                    <a:close/>
                    <a:moveTo>
                      <a:pt x="25811" y="30404"/>
                    </a:moveTo>
                    <a:lnTo>
                      <a:pt x="19654" y="47005"/>
                    </a:lnTo>
                    <a:lnTo>
                      <a:pt x="31844" y="47005"/>
                    </a:lnTo>
                    <a:lnTo>
                      <a:pt x="25811" y="30404"/>
                    </a:lnTo>
                    <a:close/>
                    <a:moveTo>
                      <a:pt x="30102" y="7337"/>
                    </a:moveTo>
                    <a:cubicBezTo>
                      <a:pt x="30102" y="6218"/>
                      <a:pt x="29729" y="5223"/>
                      <a:pt x="28920" y="4477"/>
                    </a:cubicBezTo>
                    <a:cubicBezTo>
                      <a:pt x="28174" y="3731"/>
                      <a:pt x="27179" y="3358"/>
                      <a:pt x="26060" y="3358"/>
                    </a:cubicBezTo>
                    <a:cubicBezTo>
                      <a:pt x="24940" y="3358"/>
                      <a:pt x="23883" y="3731"/>
                      <a:pt x="23136" y="4539"/>
                    </a:cubicBezTo>
                    <a:cubicBezTo>
                      <a:pt x="22390" y="5285"/>
                      <a:pt x="22017" y="6280"/>
                      <a:pt x="22017" y="7399"/>
                    </a:cubicBezTo>
                    <a:cubicBezTo>
                      <a:pt x="22017" y="8518"/>
                      <a:pt x="22390" y="9451"/>
                      <a:pt x="23198" y="10197"/>
                    </a:cubicBezTo>
                    <a:cubicBezTo>
                      <a:pt x="23945" y="10943"/>
                      <a:pt x="24940" y="11316"/>
                      <a:pt x="26060" y="11316"/>
                    </a:cubicBezTo>
                    <a:cubicBezTo>
                      <a:pt x="27179" y="11316"/>
                      <a:pt x="28174" y="10943"/>
                      <a:pt x="28920" y="10197"/>
                    </a:cubicBezTo>
                    <a:cubicBezTo>
                      <a:pt x="29667" y="9451"/>
                      <a:pt x="30102" y="8518"/>
                      <a:pt x="30102" y="7337"/>
                    </a:cubicBezTo>
                    <a:close/>
                  </a:path>
                </a:pathLst>
              </a:custGeom>
              <a:solidFill>
                <a:srgbClr val="FFFFFF"/>
              </a:solidFill>
              <a:ln w="6214" cap="flat">
                <a:noFill/>
                <a:prstDash val="solid"/>
                <a:miter/>
              </a:ln>
            </p:spPr>
            <p:txBody>
              <a:bodyPr rtlCol="0" anchor="ctr"/>
              <a:lstStyle/>
              <a:p>
                <a:endParaRPr lang="nb-NO"/>
              </a:p>
            </p:txBody>
          </p:sp>
          <p:sp>
            <p:nvSpPr>
              <p:cNvPr id="170" name="Freeform 169">
                <a:extLst>
                  <a:ext uri="{FF2B5EF4-FFF2-40B4-BE49-F238E27FC236}">
                    <a16:creationId xmlns:a16="http://schemas.microsoft.com/office/drawing/2014/main" id="{05B71E7C-C256-8F47-0D68-B31C80C33339}"/>
                  </a:ext>
                </a:extLst>
              </p:cNvPr>
              <p:cNvSpPr/>
              <p:nvPr/>
            </p:nvSpPr>
            <p:spPr>
              <a:xfrm>
                <a:off x="6166403" y="1315455"/>
                <a:ext cx="30537" cy="48434"/>
              </a:xfrm>
              <a:custGeom>
                <a:avLst/>
                <a:gdLst>
                  <a:gd name="connsiteX0" fmla="*/ 62 w 30537"/>
                  <a:gd name="connsiteY0" fmla="*/ 48435 h 48434"/>
                  <a:gd name="connsiteX1" fmla="*/ 62 w 30537"/>
                  <a:gd name="connsiteY1" fmla="*/ 0 h 48434"/>
                  <a:gd name="connsiteX2" fmla="*/ 11817 w 30537"/>
                  <a:gd name="connsiteY2" fmla="*/ 0 h 48434"/>
                  <a:gd name="connsiteX3" fmla="*/ 11817 w 30537"/>
                  <a:gd name="connsiteY3" fmla="*/ 38238 h 48434"/>
                  <a:gd name="connsiteX4" fmla="*/ 30538 w 30537"/>
                  <a:gd name="connsiteY4" fmla="*/ 38238 h 48434"/>
                  <a:gd name="connsiteX5" fmla="*/ 30538 w 30537"/>
                  <a:gd name="connsiteY5" fmla="*/ 48435 h 48434"/>
                  <a:gd name="connsiteX6" fmla="*/ 0 w 30537"/>
                  <a:gd name="connsiteY6" fmla="*/ 48435 h 4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37" h="48434">
                    <a:moveTo>
                      <a:pt x="62" y="48435"/>
                    </a:moveTo>
                    <a:lnTo>
                      <a:pt x="62" y="0"/>
                    </a:lnTo>
                    <a:lnTo>
                      <a:pt x="11817" y="0"/>
                    </a:lnTo>
                    <a:lnTo>
                      <a:pt x="11817" y="38238"/>
                    </a:lnTo>
                    <a:lnTo>
                      <a:pt x="30538" y="38238"/>
                    </a:lnTo>
                    <a:lnTo>
                      <a:pt x="30538" y="48435"/>
                    </a:lnTo>
                    <a:lnTo>
                      <a:pt x="0" y="48435"/>
                    </a:lnTo>
                    <a:close/>
                  </a:path>
                </a:pathLst>
              </a:custGeom>
              <a:solidFill>
                <a:srgbClr val="FFFFFF"/>
              </a:solidFill>
              <a:ln w="6214" cap="flat">
                <a:noFill/>
                <a:prstDash val="solid"/>
                <a:miter/>
              </a:ln>
            </p:spPr>
            <p:txBody>
              <a:bodyPr rtlCol="0" anchor="ctr"/>
              <a:lstStyle/>
              <a:p>
                <a:endParaRPr lang="nb-NO"/>
              </a:p>
            </p:txBody>
          </p:sp>
        </p:grpSp>
        <p:sp>
          <p:nvSpPr>
            <p:cNvPr id="171" name="Freeform 170">
              <a:extLst>
                <a:ext uri="{FF2B5EF4-FFF2-40B4-BE49-F238E27FC236}">
                  <a16:creationId xmlns:a16="http://schemas.microsoft.com/office/drawing/2014/main" id="{6650EF77-892D-7C84-6C4B-8C9D5B5BE86E}"/>
                </a:ext>
              </a:extLst>
            </p:cNvPr>
            <p:cNvSpPr/>
            <p:nvPr/>
          </p:nvSpPr>
          <p:spPr>
            <a:xfrm>
              <a:off x="7091612" y="1444034"/>
              <a:ext cx="1674778" cy="463707"/>
            </a:xfrm>
            <a:custGeom>
              <a:avLst/>
              <a:gdLst>
                <a:gd name="connsiteX0" fmla="*/ 52803 w 1674778"/>
                <a:gd name="connsiteY0" fmla="*/ 0 h 463707"/>
                <a:gd name="connsiteX1" fmla="*/ 1674778 w 1674778"/>
                <a:gd name="connsiteY1" fmla="*/ 0 h 463707"/>
                <a:gd name="connsiteX2" fmla="*/ 1674778 w 1674778"/>
                <a:gd name="connsiteY2" fmla="*/ 410858 h 463707"/>
                <a:gd name="connsiteX3" fmla="*/ 1621913 w 1674778"/>
                <a:gd name="connsiteY3" fmla="*/ 463708 h 463707"/>
                <a:gd name="connsiteX4" fmla="*/ 52865 w 1674778"/>
                <a:gd name="connsiteY4" fmla="*/ 463708 h 463707"/>
                <a:gd name="connsiteX5" fmla="*/ 0 w 1674778"/>
                <a:gd name="connsiteY5" fmla="*/ 410858 h 463707"/>
                <a:gd name="connsiteX6" fmla="*/ 0 w 1674778"/>
                <a:gd name="connsiteY6" fmla="*/ 52912 h 463707"/>
                <a:gd name="connsiteX7" fmla="*/ 52865 w 1674778"/>
                <a:gd name="connsiteY7" fmla="*/ 62 h 46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4778" h="463707">
                  <a:moveTo>
                    <a:pt x="52803" y="0"/>
                  </a:moveTo>
                  <a:lnTo>
                    <a:pt x="1674778" y="0"/>
                  </a:lnTo>
                  <a:lnTo>
                    <a:pt x="1674778" y="410858"/>
                  </a:lnTo>
                  <a:cubicBezTo>
                    <a:pt x="1674778" y="440019"/>
                    <a:pt x="1651082" y="463708"/>
                    <a:pt x="1621913" y="463708"/>
                  </a:cubicBezTo>
                  <a:lnTo>
                    <a:pt x="52865" y="463708"/>
                  </a:lnTo>
                  <a:cubicBezTo>
                    <a:pt x="23696" y="463708"/>
                    <a:pt x="0" y="440019"/>
                    <a:pt x="0" y="410858"/>
                  </a:cubicBezTo>
                  <a:lnTo>
                    <a:pt x="0" y="52912"/>
                  </a:lnTo>
                  <a:cubicBezTo>
                    <a:pt x="0" y="23751"/>
                    <a:pt x="23696" y="62"/>
                    <a:pt x="52865" y="62"/>
                  </a:cubicBezTo>
                  <a:close/>
                </a:path>
              </a:pathLst>
            </a:custGeom>
            <a:solidFill>
              <a:srgbClr val="D7D1C8"/>
            </a:solidFill>
            <a:ln w="6214" cap="flat">
              <a:noFill/>
              <a:prstDash val="solid"/>
              <a:miter/>
            </a:ln>
          </p:spPr>
          <p:txBody>
            <a:bodyPr rtlCol="0" anchor="ctr"/>
            <a:lstStyle/>
            <a:p>
              <a:endParaRPr lang="nb-NO"/>
            </a:p>
          </p:txBody>
        </p:sp>
        <p:grpSp>
          <p:nvGrpSpPr>
            <p:cNvPr id="172" name="Graphic 4">
              <a:extLst>
                <a:ext uri="{FF2B5EF4-FFF2-40B4-BE49-F238E27FC236}">
                  <a16:creationId xmlns:a16="http://schemas.microsoft.com/office/drawing/2014/main" id="{321ED4FC-F820-C065-2036-C192D5D9C5D1}"/>
                </a:ext>
              </a:extLst>
            </p:cNvPr>
            <p:cNvGrpSpPr/>
            <p:nvPr/>
          </p:nvGrpSpPr>
          <p:grpSpPr>
            <a:xfrm>
              <a:off x="7407250" y="1571744"/>
              <a:ext cx="767419" cy="240372"/>
              <a:chOff x="7407250" y="1571744"/>
              <a:chExt cx="767419" cy="240372"/>
            </a:xfrm>
            <a:solidFill>
              <a:srgbClr val="615046"/>
            </a:solidFill>
          </p:grpSpPr>
          <p:sp>
            <p:nvSpPr>
              <p:cNvPr id="173" name="Freeform 172">
                <a:extLst>
                  <a:ext uri="{FF2B5EF4-FFF2-40B4-BE49-F238E27FC236}">
                    <a16:creationId xmlns:a16="http://schemas.microsoft.com/office/drawing/2014/main" id="{BC957928-1A71-0894-5C97-164414E64ADB}"/>
                  </a:ext>
                </a:extLst>
              </p:cNvPr>
              <p:cNvSpPr/>
              <p:nvPr/>
            </p:nvSpPr>
            <p:spPr>
              <a:xfrm>
                <a:off x="7408307" y="1571744"/>
                <a:ext cx="52678" cy="79212"/>
              </a:xfrm>
              <a:custGeom>
                <a:avLst/>
                <a:gdLst>
                  <a:gd name="connsiteX0" fmla="*/ 19094 w 52678"/>
                  <a:gd name="connsiteY0" fmla="*/ 16290 h 79212"/>
                  <a:gd name="connsiteX1" fmla="*/ 19094 w 52678"/>
                  <a:gd name="connsiteY1" fmla="*/ 32642 h 79212"/>
                  <a:gd name="connsiteX2" fmla="*/ 50067 w 52678"/>
                  <a:gd name="connsiteY2" fmla="*/ 32642 h 79212"/>
                  <a:gd name="connsiteX3" fmla="*/ 50067 w 52678"/>
                  <a:gd name="connsiteY3" fmla="*/ 48435 h 79212"/>
                  <a:gd name="connsiteX4" fmla="*/ 19094 w 52678"/>
                  <a:gd name="connsiteY4" fmla="*/ 48435 h 79212"/>
                  <a:gd name="connsiteX5" fmla="*/ 19094 w 52678"/>
                  <a:gd name="connsiteY5" fmla="*/ 79212 h 79212"/>
                  <a:gd name="connsiteX6" fmla="*/ 0 w 52678"/>
                  <a:gd name="connsiteY6" fmla="*/ 79212 h 79212"/>
                  <a:gd name="connsiteX7" fmla="*/ 0 w 52678"/>
                  <a:gd name="connsiteY7" fmla="*/ 0 h 79212"/>
                  <a:gd name="connsiteX8" fmla="*/ 52679 w 52678"/>
                  <a:gd name="connsiteY8" fmla="*/ 0 h 79212"/>
                  <a:gd name="connsiteX9" fmla="*/ 52679 w 52678"/>
                  <a:gd name="connsiteY9" fmla="*/ 16352 h 79212"/>
                  <a:gd name="connsiteX10" fmla="*/ 19094 w 52678"/>
                  <a:gd name="connsiteY10" fmla="*/ 16352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78" h="79212">
                    <a:moveTo>
                      <a:pt x="19094" y="16290"/>
                    </a:moveTo>
                    <a:lnTo>
                      <a:pt x="19094" y="32642"/>
                    </a:lnTo>
                    <a:lnTo>
                      <a:pt x="50067" y="32642"/>
                    </a:lnTo>
                    <a:lnTo>
                      <a:pt x="50067" y="48435"/>
                    </a:lnTo>
                    <a:lnTo>
                      <a:pt x="19094" y="48435"/>
                    </a:lnTo>
                    <a:lnTo>
                      <a:pt x="19094" y="79212"/>
                    </a:lnTo>
                    <a:lnTo>
                      <a:pt x="0" y="79212"/>
                    </a:lnTo>
                    <a:lnTo>
                      <a:pt x="0" y="0"/>
                    </a:lnTo>
                    <a:lnTo>
                      <a:pt x="52679" y="0"/>
                    </a:lnTo>
                    <a:lnTo>
                      <a:pt x="52679" y="16352"/>
                    </a:lnTo>
                    <a:lnTo>
                      <a:pt x="19094" y="16352"/>
                    </a:lnTo>
                    <a:close/>
                  </a:path>
                </a:pathLst>
              </a:custGeom>
              <a:solidFill>
                <a:srgbClr val="615046"/>
              </a:solidFill>
              <a:ln w="6214" cap="flat">
                <a:noFill/>
                <a:prstDash val="solid"/>
                <a:miter/>
              </a:ln>
            </p:spPr>
            <p:txBody>
              <a:bodyPr rtlCol="0" anchor="ctr"/>
              <a:lstStyle/>
              <a:p>
                <a:endParaRPr lang="nb-NO"/>
              </a:p>
            </p:txBody>
          </p:sp>
          <p:sp>
            <p:nvSpPr>
              <p:cNvPr id="174" name="Freeform 173">
                <a:extLst>
                  <a:ext uri="{FF2B5EF4-FFF2-40B4-BE49-F238E27FC236}">
                    <a16:creationId xmlns:a16="http://schemas.microsoft.com/office/drawing/2014/main" id="{2F6105F0-471A-59CE-C800-587B91D0582B}"/>
                  </a:ext>
                </a:extLst>
              </p:cNvPr>
              <p:cNvSpPr/>
              <p:nvPr/>
            </p:nvSpPr>
            <p:spPr>
              <a:xfrm>
                <a:off x="7463411" y="1593567"/>
                <a:ext cx="93602" cy="59191"/>
              </a:xfrm>
              <a:custGeom>
                <a:avLst/>
                <a:gdLst>
                  <a:gd name="connsiteX0" fmla="*/ 91302 w 93602"/>
                  <a:gd name="connsiteY0" fmla="*/ 47316 h 59191"/>
                  <a:gd name="connsiteX1" fmla="*/ 80915 w 93602"/>
                  <a:gd name="connsiteY1" fmla="*/ 56083 h 59191"/>
                  <a:gd name="connsiteX2" fmla="*/ 65740 w 93602"/>
                  <a:gd name="connsiteY2" fmla="*/ 59192 h 59191"/>
                  <a:gd name="connsiteX3" fmla="*/ 53488 w 93602"/>
                  <a:gd name="connsiteY3" fmla="*/ 56580 h 59191"/>
                  <a:gd name="connsiteX4" fmla="*/ 44594 w 93602"/>
                  <a:gd name="connsiteY4" fmla="*/ 49119 h 59191"/>
                  <a:gd name="connsiteX5" fmla="*/ 36633 w 93602"/>
                  <a:gd name="connsiteY5" fmla="*/ 56083 h 59191"/>
                  <a:gd name="connsiteX6" fmla="*/ 21768 w 93602"/>
                  <a:gd name="connsiteY6" fmla="*/ 58756 h 59191"/>
                  <a:gd name="connsiteX7" fmla="*/ 14305 w 93602"/>
                  <a:gd name="connsiteY7" fmla="*/ 57824 h 59191"/>
                  <a:gd name="connsiteX8" fmla="*/ 7277 w 93602"/>
                  <a:gd name="connsiteY8" fmla="*/ 54777 h 59191"/>
                  <a:gd name="connsiteX9" fmla="*/ 2053 w 93602"/>
                  <a:gd name="connsiteY9" fmla="*/ 49430 h 59191"/>
                  <a:gd name="connsiteX10" fmla="*/ 0 w 93602"/>
                  <a:gd name="connsiteY10" fmla="*/ 41347 h 59191"/>
                  <a:gd name="connsiteX11" fmla="*/ 3047 w 93602"/>
                  <a:gd name="connsiteY11" fmla="*/ 32021 h 59191"/>
                  <a:gd name="connsiteX12" fmla="*/ 11195 w 93602"/>
                  <a:gd name="connsiteY12" fmla="*/ 26549 h 59191"/>
                  <a:gd name="connsiteX13" fmla="*/ 22763 w 93602"/>
                  <a:gd name="connsiteY13" fmla="*/ 24000 h 59191"/>
                  <a:gd name="connsiteX14" fmla="*/ 36197 w 93602"/>
                  <a:gd name="connsiteY14" fmla="*/ 23378 h 59191"/>
                  <a:gd name="connsiteX15" fmla="*/ 36197 w 93602"/>
                  <a:gd name="connsiteY15" fmla="*/ 22570 h 59191"/>
                  <a:gd name="connsiteX16" fmla="*/ 33461 w 93602"/>
                  <a:gd name="connsiteY16" fmla="*/ 15730 h 59191"/>
                  <a:gd name="connsiteX17" fmla="*/ 26122 w 93602"/>
                  <a:gd name="connsiteY17" fmla="*/ 13617 h 59191"/>
                  <a:gd name="connsiteX18" fmla="*/ 18410 w 93602"/>
                  <a:gd name="connsiteY18" fmla="*/ 15295 h 59191"/>
                  <a:gd name="connsiteX19" fmla="*/ 12066 w 93602"/>
                  <a:gd name="connsiteY19" fmla="*/ 19337 h 59191"/>
                  <a:gd name="connsiteX20" fmla="*/ 2799 w 93602"/>
                  <a:gd name="connsiteY20" fmla="*/ 9389 h 59191"/>
                  <a:gd name="connsiteX21" fmla="*/ 14243 w 93602"/>
                  <a:gd name="connsiteY21" fmla="*/ 2363 h 59191"/>
                  <a:gd name="connsiteX22" fmla="*/ 27739 w 93602"/>
                  <a:gd name="connsiteY22" fmla="*/ 0 h 59191"/>
                  <a:gd name="connsiteX23" fmla="*/ 39183 w 93602"/>
                  <a:gd name="connsiteY23" fmla="*/ 2487 h 59191"/>
                  <a:gd name="connsiteX24" fmla="*/ 45900 w 93602"/>
                  <a:gd name="connsiteY24" fmla="*/ 8207 h 59191"/>
                  <a:gd name="connsiteX25" fmla="*/ 53861 w 93602"/>
                  <a:gd name="connsiteY25" fmla="*/ 2301 h 59191"/>
                  <a:gd name="connsiteX26" fmla="*/ 65242 w 93602"/>
                  <a:gd name="connsiteY26" fmla="*/ 0 h 59191"/>
                  <a:gd name="connsiteX27" fmla="*/ 76686 w 93602"/>
                  <a:gd name="connsiteY27" fmla="*/ 2052 h 59191"/>
                  <a:gd name="connsiteX28" fmla="*/ 85642 w 93602"/>
                  <a:gd name="connsiteY28" fmla="*/ 8021 h 59191"/>
                  <a:gd name="connsiteX29" fmla="*/ 91489 w 93602"/>
                  <a:gd name="connsiteY29" fmla="*/ 17534 h 59191"/>
                  <a:gd name="connsiteX30" fmla="*/ 93603 w 93602"/>
                  <a:gd name="connsiteY30" fmla="*/ 30280 h 59191"/>
                  <a:gd name="connsiteX31" fmla="*/ 93603 w 93602"/>
                  <a:gd name="connsiteY31" fmla="*/ 32518 h 59191"/>
                  <a:gd name="connsiteX32" fmla="*/ 93417 w 93602"/>
                  <a:gd name="connsiteY32" fmla="*/ 34632 h 59191"/>
                  <a:gd name="connsiteX33" fmla="*/ 52741 w 93602"/>
                  <a:gd name="connsiteY33" fmla="*/ 34632 h 59191"/>
                  <a:gd name="connsiteX34" fmla="*/ 57157 w 93602"/>
                  <a:gd name="connsiteY34" fmla="*/ 42217 h 59191"/>
                  <a:gd name="connsiteX35" fmla="*/ 66113 w 93602"/>
                  <a:gd name="connsiteY35" fmla="*/ 45140 h 59191"/>
                  <a:gd name="connsiteX36" fmla="*/ 73701 w 93602"/>
                  <a:gd name="connsiteY36" fmla="*/ 43523 h 59191"/>
                  <a:gd name="connsiteX37" fmla="*/ 78552 w 93602"/>
                  <a:gd name="connsiteY37" fmla="*/ 39295 h 59191"/>
                  <a:gd name="connsiteX38" fmla="*/ 91302 w 93602"/>
                  <a:gd name="connsiteY38" fmla="*/ 47378 h 59191"/>
                  <a:gd name="connsiteX39" fmla="*/ 36820 w 93602"/>
                  <a:gd name="connsiteY39" fmla="*/ 34197 h 59191"/>
                  <a:gd name="connsiteX40" fmla="*/ 34456 w 93602"/>
                  <a:gd name="connsiteY40" fmla="*/ 34197 h 59191"/>
                  <a:gd name="connsiteX41" fmla="*/ 21768 w 93602"/>
                  <a:gd name="connsiteY41" fmla="*/ 35440 h 59191"/>
                  <a:gd name="connsiteX42" fmla="*/ 17104 w 93602"/>
                  <a:gd name="connsiteY42" fmla="*/ 40725 h 59191"/>
                  <a:gd name="connsiteX43" fmla="*/ 17850 w 93602"/>
                  <a:gd name="connsiteY43" fmla="*/ 43399 h 59191"/>
                  <a:gd name="connsiteX44" fmla="*/ 19716 w 93602"/>
                  <a:gd name="connsiteY44" fmla="*/ 45202 h 59191"/>
                  <a:gd name="connsiteX45" fmla="*/ 22328 w 93602"/>
                  <a:gd name="connsiteY45" fmla="*/ 46135 h 59191"/>
                  <a:gd name="connsiteX46" fmla="*/ 25127 w 93602"/>
                  <a:gd name="connsiteY46" fmla="*/ 46383 h 59191"/>
                  <a:gd name="connsiteX47" fmla="*/ 33772 w 93602"/>
                  <a:gd name="connsiteY47" fmla="*/ 43585 h 59191"/>
                  <a:gd name="connsiteX48" fmla="*/ 36757 w 93602"/>
                  <a:gd name="connsiteY48" fmla="*/ 36000 h 59191"/>
                  <a:gd name="connsiteX49" fmla="*/ 36757 w 93602"/>
                  <a:gd name="connsiteY49" fmla="*/ 34197 h 59191"/>
                  <a:gd name="connsiteX50" fmla="*/ 76499 w 93602"/>
                  <a:gd name="connsiteY50" fmla="*/ 23129 h 59191"/>
                  <a:gd name="connsiteX51" fmla="*/ 73701 w 93602"/>
                  <a:gd name="connsiteY51" fmla="*/ 15606 h 59191"/>
                  <a:gd name="connsiteX52" fmla="*/ 65367 w 93602"/>
                  <a:gd name="connsiteY52" fmla="*/ 12497 h 59191"/>
                  <a:gd name="connsiteX53" fmla="*/ 60391 w 93602"/>
                  <a:gd name="connsiteY53" fmla="*/ 13368 h 59191"/>
                  <a:gd name="connsiteX54" fmla="*/ 56411 w 93602"/>
                  <a:gd name="connsiteY54" fmla="*/ 15668 h 59191"/>
                  <a:gd name="connsiteX55" fmla="*/ 53674 w 93602"/>
                  <a:gd name="connsiteY55" fmla="*/ 19088 h 59191"/>
                  <a:gd name="connsiteX56" fmla="*/ 52555 w 93602"/>
                  <a:gd name="connsiteY56" fmla="*/ 23192 h 59191"/>
                  <a:gd name="connsiteX57" fmla="*/ 76438 w 93602"/>
                  <a:gd name="connsiteY57" fmla="*/ 23192 h 5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3602" h="59191">
                    <a:moveTo>
                      <a:pt x="91302" y="47316"/>
                    </a:moveTo>
                    <a:cubicBezTo>
                      <a:pt x="88690" y="51109"/>
                      <a:pt x="85207" y="54031"/>
                      <a:pt x="80915" y="56083"/>
                    </a:cubicBezTo>
                    <a:cubicBezTo>
                      <a:pt x="76624" y="58134"/>
                      <a:pt x="71586" y="59192"/>
                      <a:pt x="65740" y="59192"/>
                    </a:cubicBezTo>
                    <a:cubicBezTo>
                      <a:pt x="61324" y="59192"/>
                      <a:pt x="57219" y="58321"/>
                      <a:pt x="53488" y="56580"/>
                    </a:cubicBezTo>
                    <a:cubicBezTo>
                      <a:pt x="49756" y="54839"/>
                      <a:pt x="46771" y="52352"/>
                      <a:pt x="44594" y="49119"/>
                    </a:cubicBezTo>
                    <a:cubicBezTo>
                      <a:pt x="42852" y="51979"/>
                      <a:pt x="40178" y="54280"/>
                      <a:pt x="36633" y="56083"/>
                    </a:cubicBezTo>
                    <a:cubicBezTo>
                      <a:pt x="33025" y="57886"/>
                      <a:pt x="28112" y="58756"/>
                      <a:pt x="21768" y="58756"/>
                    </a:cubicBezTo>
                    <a:cubicBezTo>
                      <a:pt x="19342" y="58756"/>
                      <a:pt x="16855" y="58445"/>
                      <a:pt x="14305" y="57824"/>
                    </a:cubicBezTo>
                    <a:cubicBezTo>
                      <a:pt x="11755" y="57202"/>
                      <a:pt x="9391" y="56207"/>
                      <a:pt x="7277" y="54777"/>
                    </a:cubicBezTo>
                    <a:cubicBezTo>
                      <a:pt x="5162" y="53409"/>
                      <a:pt x="3421" y="51606"/>
                      <a:pt x="2053" y="49430"/>
                    </a:cubicBezTo>
                    <a:cubicBezTo>
                      <a:pt x="684" y="47254"/>
                      <a:pt x="0" y="44518"/>
                      <a:pt x="0" y="41347"/>
                    </a:cubicBezTo>
                    <a:cubicBezTo>
                      <a:pt x="0" y="37492"/>
                      <a:pt x="995" y="34383"/>
                      <a:pt x="3047" y="32021"/>
                    </a:cubicBezTo>
                    <a:cubicBezTo>
                      <a:pt x="5100" y="29658"/>
                      <a:pt x="7774" y="27855"/>
                      <a:pt x="11195" y="26549"/>
                    </a:cubicBezTo>
                    <a:cubicBezTo>
                      <a:pt x="14616" y="25243"/>
                      <a:pt x="18472" y="24373"/>
                      <a:pt x="22763" y="24000"/>
                    </a:cubicBezTo>
                    <a:cubicBezTo>
                      <a:pt x="27117" y="23565"/>
                      <a:pt x="31595" y="23378"/>
                      <a:pt x="36197" y="23378"/>
                    </a:cubicBezTo>
                    <a:lnTo>
                      <a:pt x="36197" y="22570"/>
                    </a:lnTo>
                    <a:cubicBezTo>
                      <a:pt x="36197" y="19461"/>
                      <a:pt x="35265" y="17161"/>
                      <a:pt x="33461" y="15730"/>
                    </a:cubicBezTo>
                    <a:cubicBezTo>
                      <a:pt x="31657" y="14301"/>
                      <a:pt x="29232" y="13617"/>
                      <a:pt x="26122" y="13617"/>
                    </a:cubicBezTo>
                    <a:cubicBezTo>
                      <a:pt x="23510" y="13617"/>
                      <a:pt x="20897" y="14176"/>
                      <a:pt x="18410" y="15295"/>
                    </a:cubicBezTo>
                    <a:cubicBezTo>
                      <a:pt x="15922" y="16415"/>
                      <a:pt x="13807" y="17782"/>
                      <a:pt x="12066" y="19337"/>
                    </a:cubicBezTo>
                    <a:lnTo>
                      <a:pt x="2799" y="9389"/>
                    </a:lnTo>
                    <a:cubicBezTo>
                      <a:pt x="6033" y="6280"/>
                      <a:pt x="9889" y="3917"/>
                      <a:pt x="14243" y="2363"/>
                    </a:cubicBezTo>
                    <a:cubicBezTo>
                      <a:pt x="18596" y="808"/>
                      <a:pt x="23137" y="0"/>
                      <a:pt x="27739" y="0"/>
                    </a:cubicBezTo>
                    <a:cubicBezTo>
                      <a:pt x="32341" y="0"/>
                      <a:pt x="36260" y="808"/>
                      <a:pt x="39183" y="2487"/>
                    </a:cubicBezTo>
                    <a:cubicBezTo>
                      <a:pt x="42168" y="4104"/>
                      <a:pt x="44407" y="6031"/>
                      <a:pt x="45900" y="8207"/>
                    </a:cubicBezTo>
                    <a:cubicBezTo>
                      <a:pt x="47952" y="5845"/>
                      <a:pt x="50564" y="3855"/>
                      <a:pt x="53861" y="2301"/>
                    </a:cubicBezTo>
                    <a:cubicBezTo>
                      <a:pt x="57157" y="746"/>
                      <a:pt x="60951" y="0"/>
                      <a:pt x="65242" y="0"/>
                    </a:cubicBezTo>
                    <a:cubicBezTo>
                      <a:pt x="69534" y="0"/>
                      <a:pt x="73203" y="684"/>
                      <a:pt x="76686" y="2052"/>
                    </a:cubicBezTo>
                    <a:cubicBezTo>
                      <a:pt x="80169" y="3420"/>
                      <a:pt x="83154" y="5409"/>
                      <a:pt x="85642" y="8021"/>
                    </a:cubicBezTo>
                    <a:cubicBezTo>
                      <a:pt x="88130" y="10632"/>
                      <a:pt x="90058" y="13803"/>
                      <a:pt x="91489" y="17534"/>
                    </a:cubicBezTo>
                    <a:cubicBezTo>
                      <a:pt x="92857" y="21264"/>
                      <a:pt x="93603" y="25492"/>
                      <a:pt x="93603" y="30280"/>
                    </a:cubicBezTo>
                    <a:cubicBezTo>
                      <a:pt x="93603" y="31026"/>
                      <a:pt x="93603" y="31772"/>
                      <a:pt x="93603" y="32518"/>
                    </a:cubicBezTo>
                    <a:cubicBezTo>
                      <a:pt x="93603" y="33264"/>
                      <a:pt x="93479" y="33948"/>
                      <a:pt x="93417" y="34632"/>
                    </a:cubicBezTo>
                    <a:lnTo>
                      <a:pt x="52741" y="34632"/>
                    </a:lnTo>
                    <a:cubicBezTo>
                      <a:pt x="53115" y="37741"/>
                      <a:pt x="54607" y="40290"/>
                      <a:pt x="57157" y="42217"/>
                    </a:cubicBezTo>
                    <a:cubicBezTo>
                      <a:pt x="59707" y="44145"/>
                      <a:pt x="62692" y="45140"/>
                      <a:pt x="66113" y="45140"/>
                    </a:cubicBezTo>
                    <a:cubicBezTo>
                      <a:pt x="69098" y="45140"/>
                      <a:pt x="71648" y="44580"/>
                      <a:pt x="73701" y="43523"/>
                    </a:cubicBezTo>
                    <a:cubicBezTo>
                      <a:pt x="75753" y="42466"/>
                      <a:pt x="77370" y="41036"/>
                      <a:pt x="78552" y="39295"/>
                    </a:cubicBezTo>
                    <a:lnTo>
                      <a:pt x="91302" y="47378"/>
                    </a:lnTo>
                    <a:close/>
                    <a:moveTo>
                      <a:pt x="36820" y="34197"/>
                    </a:moveTo>
                    <a:lnTo>
                      <a:pt x="34456" y="34197"/>
                    </a:lnTo>
                    <a:cubicBezTo>
                      <a:pt x="29107" y="34197"/>
                      <a:pt x="24878" y="34632"/>
                      <a:pt x="21768" y="35440"/>
                    </a:cubicBezTo>
                    <a:cubicBezTo>
                      <a:pt x="18658" y="36249"/>
                      <a:pt x="17104" y="37990"/>
                      <a:pt x="17104" y="40725"/>
                    </a:cubicBezTo>
                    <a:cubicBezTo>
                      <a:pt x="17104" y="41782"/>
                      <a:pt x="17353" y="42653"/>
                      <a:pt x="17850" y="43399"/>
                    </a:cubicBezTo>
                    <a:cubicBezTo>
                      <a:pt x="18348" y="44145"/>
                      <a:pt x="18969" y="44767"/>
                      <a:pt x="19716" y="45202"/>
                    </a:cubicBezTo>
                    <a:cubicBezTo>
                      <a:pt x="20462" y="45637"/>
                      <a:pt x="21333" y="45948"/>
                      <a:pt x="22328" y="46135"/>
                    </a:cubicBezTo>
                    <a:cubicBezTo>
                      <a:pt x="23323" y="46321"/>
                      <a:pt x="24256" y="46383"/>
                      <a:pt x="25127" y="46383"/>
                    </a:cubicBezTo>
                    <a:cubicBezTo>
                      <a:pt x="28921" y="46383"/>
                      <a:pt x="31781" y="45451"/>
                      <a:pt x="33772" y="43585"/>
                    </a:cubicBezTo>
                    <a:cubicBezTo>
                      <a:pt x="35762" y="41720"/>
                      <a:pt x="36757" y="39171"/>
                      <a:pt x="36757" y="36000"/>
                    </a:cubicBezTo>
                    <a:lnTo>
                      <a:pt x="36757" y="34197"/>
                    </a:lnTo>
                    <a:close/>
                    <a:moveTo>
                      <a:pt x="76499" y="23129"/>
                    </a:moveTo>
                    <a:cubicBezTo>
                      <a:pt x="76499" y="20207"/>
                      <a:pt x="75567" y="17720"/>
                      <a:pt x="73701" y="15606"/>
                    </a:cubicBezTo>
                    <a:cubicBezTo>
                      <a:pt x="71835" y="13554"/>
                      <a:pt x="69098" y="12497"/>
                      <a:pt x="65367" y="12497"/>
                    </a:cubicBezTo>
                    <a:cubicBezTo>
                      <a:pt x="63563" y="12497"/>
                      <a:pt x="61884" y="12746"/>
                      <a:pt x="60391" y="13368"/>
                    </a:cubicBezTo>
                    <a:cubicBezTo>
                      <a:pt x="58899" y="13928"/>
                      <a:pt x="57530" y="14674"/>
                      <a:pt x="56411" y="15668"/>
                    </a:cubicBezTo>
                    <a:cubicBezTo>
                      <a:pt x="55291" y="16663"/>
                      <a:pt x="54358" y="17782"/>
                      <a:pt x="53674" y="19088"/>
                    </a:cubicBezTo>
                    <a:cubicBezTo>
                      <a:pt x="52990" y="20394"/>
                      <a:pt x="52617" y="21762"/>
                      <a:pt x="52555" y="23192"/>
                    </a:cubicBezTo>
                    <a:lnTo>
                      <a:pt x="76438" y="23192"/>
                    </a:lnTo>
                    <a:close/>
                  </a:path>
                </a:pathLst>
              </a:custGeom>
              <a:solidFill>
                <a:srgbClr val="615046"/>
              </a:solidFill>
              <a:ln w="6214" cap="flat">
                <a:noFill/>
                <a:prstDash val="solid"/>
                <a:miter/>
              </a:ln>
            </p:spPr>
            <p:txBody>
              <a:bodyPr rtlCol="0" anchor="ctr"/>
              <a:lstStyle/>
              <a:p>
                <a:endParaRPr lang="nb-NO"/>
              </a:p>
            </p:txBody>
          </p:sp>
          <p:sp>
            <p:nvSpPr>
              <p:cNvPr id="175" name="Freeform 174">
                <a:extLst>
                  <a:ext uri="{FF2B5EF4-FFF2-40B4-BE49-F238E27FC236}">
                    <a16:creationId xmlns:a16="http://schemas.microsoft.com/office/drawing/2014/main" id="{FF578D56-EE1E-74C7-3D9D-0A9F9835BC4F}"/>
                  </a:ext>
                </a:extLst>
              </p:cNvPr>
              <p:cNvSpPr/>
              <p:nvPr/>
            </p:nvSpPr>
            <p:spPr>
              <a:xfrm>
                <a:off x="7568645" y="1593754"/>
                <a:ext cx="37254" cy="57264"/>
              </a:xfrm>
              <a:custGeom>
                <a:avLst/>
                <a:gdLst>
                  <a:gd name="connsiteX0" fmla="*/ 36508 w 37254"/>
                  <a:gd name="connsiteY0" fmla="*/ 16601 h 57264"/>
                  <a:gd name="connsiteX1" fmla="*/ 34083 w 37254"/>
                  <a:gd name="connsiteY1" fmla="*/ 16166 h 57264"/>
                  <a:gd name="connsiteX2" fmla="*/ 31781 w 37254"/>
                  <a:gd name="connsiteY2" fmla="*/ 16041 h 57264"/>
                  <a:gd name="connsiteX3" fmla="*/ 25500 w 37254"/>
                  <a:gd name="connsiteY3" fmla="*/ 17347 h 57264"/>
                  <a:gd name="connsiteX4" fmla="*/ 21457 w 37254"/>
                  <a:gd name="connsiteY4" fmla="*/ 20580 h 57264"/>
                  <a:gd name="connsiteX5" fmla="*/ 19218 w 37254"/>
                  <a:gd name="connsiteY5" fmla="*/ 24746 h 57264"/>
                  <a:gd name="connsiteX6" fmla="*/ 18534 w 37254"/>
                  <a:gd name="connsiteY6" fmla="*/ 28663 h 57264"/>
                  <a:gd name="connsiteX7" fmla="*/ 18534 w 37254"/>
                  <a:gd name="connsiteY7" fmla="*/ 57264 h 57264"/>
                  <a:gd name="connsiteX8" fmla="*/ 0 w 37254"/>
                  <a:gd name="connsiteY8" fmla="*/ 57264 h 57264"/>
                  <a:gd name="connsiteX9" fmla="*/ 0 w 37254"/>
                  <a:gd name="connsiteY9" fmla="*/ 1617 h 57264"/>
                  <a:gd name="connsiteX10" fmla="*/ 17850 w 37254"/>
                  <a:gd name="connsiteY10" fmla="*/ 1617 h 57264"/>
                  <a:gd name="connsiteX11" fmla="*/ 17850 w 37254"/>
                  <a:gd name="connsiteY11" fmla="*/ 9700 h 57264"/>
                  <a:gd name="connsiteX12" fmla="*/ 18098 w 37254"/>
                  <a:gd name="connsiteY12" fmla="*/ 9700 h 57264"/>
                  <a:gd name="connsiteX13" fmla="*/ 24193 w 37254"/>
                  <a:gd name="connsiteY13" fmla="*/ 2736 h 57264"/>
                  <a:gd name="connsiteX14" fmla="*/ 33336 w 37254"/>
                  <a:gd name="connsiteY14" fmla="*/ 0 h 57264"/>
                  <a:gd name="connsiteX15" fmla="*/ 35513 w 37254"/>
                  <a:gd name="connsiteY15" fmla="*/ 124 h 57264"/>
                  <a:gd name="connsiteX16" fmla="*/ 37255 w 37254"/>
                  <a:gd name="connsiteY16" fmla="*/ 435 h 57264"/>
                  <a:gd name="connsiteX17" fmla="*/ 36446 w 37254"/>
                  <a:gd name="connsiteY17" fmla="*/ 16663 h 5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54" h="57264">
                    <a:moveTo>
                      <a:pt x="36508" y="16601"/>
                    </a:moveTo>
                    <a:cubicBezTo>
                      <a:pt x="35700" y="16352"/>
                      <a:pt x="34891" y="16228"/>
                      <a:pt x="34083" y="16166"/>
                    </a:cubicBezTo>
                    <a:cubicBezTo>
                      <a:pt x="33274" y="16104"/>
                      <a:pt x="32528" y="16041"/>
                      <a:pt x="31781" y="16041"/>
                    </a:cubicBezTo>
                    <a:cubicBezTo>
                      <a:pt x="29293" y="16041"/>
                      <a:pt x="27179" y="16477"/>
                      <a:pt x="25500" y="17347"/>
                    </a:cubicBezTo>
                    <a:cubicBezTo>
                      <a:pt x="23820" y="18218"/>
                      <a:pt x="22452" y="19337"/>
                      <a:pt x="21457" y="20580"/>
                    </a:cubicBezTo>
                    <a:cubicBezTo>
                      <a:pt x="20462" y="21824"/>
                      <a:pt x="19716" y="23192"/>
                      <a:pt x="19218" y="24746"/>
                    </a:cubicBezTo>
                    <a:cubicBezTo>
                      <a:pt x="18783" y="26238"/>
                      <a:pt x="18534" y="27544"/>
                      <a:pt x="18534" y="28663"/>
                    </a:cubicBezTo>
                    <a:lnTo>
                      <a:pt x="18534" y="57264"/>
                    </a:lnTo>
                    <a:lnTo>
                      <a:pt x="0" y="57264"/>
                    </a:lnTo>
                    <a:lnTo>
                      <a:pt x="0" y="1617"/>
                    </a:lnTo>
                    <a:lnTo>
                      <a:pt x="17850" y="1617"/>
                    </a:lnTo>
                    <a:lnTo>
                      <a:pt x="17850" y="9700"/>
                    </a:lnTo>
                    <a:lnTo>
                      <a:pt x="18098" y="9700"/>
                    </a:lnTo>
                    <a:cubicBezTo>
                      <a:pt x="19529" y="6839"/>
                      <a:pt x="21581" y="4539"/>
                      <a:pt x="24193" y="2736"/>
                    </a:cubicBezTo>
                    <a:cubicBezTo>
                      <a:pt x="26806" y="933"/>
                      <a:pt x="29853" y="0"/>
                      <a:pt x="33336" y="0"/>
                    </a:cubicBezTo>
                    <a:cubicBezTo>
                      <a:pt x="34083" y="0"/>
                      <a:pt x="34829" y="0"/>
                      <a:pt x="35513" y="124"/>
                    </a:cubicBezTo>
                    <a:cubicBezTo>
                      <a:pt x="36197" y="249"/>
                      <a:pt x="36819" y="311"/>
                      <a:pt x="37255" y="435"/>
                    </a:cubicBezTo>
                    <a:lnTo>
                      <a:pt x="36446" y="16663"/>
                    </a:lnTo>
                    <a:close/>
                  </a:path>
                </a:pathLst>
              </a:custGeom>
              <a:solidFill>
                <a:srgbClr val="615046"/>
              </a:solidFill>
              <a:ln w="6214" cap="flat">
                <a:noFill/>
                <a:prstDash val="solid"/>
                <a:miter/>
              </a:ln>
            </p:spPr>
            <p:txBody>
              <a:bodyPr rtlCol="0" anchor="ctr"/>
              <a:lstStyle/>
              <a:p>
                <a:endParaRPr lang="nb-NO"/>
              </a:p>
            </p:txBody>
          </p:sp>
          <p:sp>
            <p:nvSpPr>
              <p:cNvPr id="176" name="Freeform 175">
                <a:extLst>
                  <a:ext uri="{FF2B5EF4-FFF2-40B4-BE49-F238E27FC236}">
                    <a16:creationId xmlns:a16="http://schemas.microsoft.com/office/drawing/2014/main" id="{8BF2648B-119D-9BA6-CE0C-E0BFACC8C111}"/>
                  </a:ext>
                </a:extLst>
              </p:cNvPr>
              <p:cNvSpPr/>
              <p:nvPr/>
            </p:nvSpPr>
            <p:spPr>
              <a:xfrm>
                <a:off x="7613425" y="1593754"/>
                <a:ext cx="37254" cy="57264"/>
              </a:xfrm>
              <a:custGeom>
                <a:avLst/>
                <a:gdLst>
                  <a:gd name="connsiteX0" fmla="*/ 36508 w 37254"/>
                  <a:gd name="connsiteY0" fmla="*/ 16601 h 57264"/>
                  <a:gd name="connsiteX1" fmla="*/ 34083 w 37254"/>
                  <a:gd name="connsiteY1" fmla="*/ 16166 h 57264"/>
                  <a:gd name="connsiteX2" fmla="*/ 31782 w 37254"/>
                  <a:gd name="connsiteY2" fmla="*/ 16041 h 57264"/>
                  <a:gd name="connsiteX3" fmla="*/ 25500 w 37254"/>
                  <a:gd name="connsiteY3" fmla="*/ 17347 h 57264"/>
                  <a:gd name="connsiteX4" fmla="*/ 21457 w 37254"/>
                  <a:gd name="connsiteY4" fmla="*/ 20580 h 57264"/>
                  <a:gd name="connsiteX5" fmla="*/ 19218 w 37254"/>
                  <a:gd name="connsiteY5" fmla="*/ 24746 h 57264"/>
                  <a:gd name="connsiteX6" fmla="*/ 18534 w 37254"/>
                  <a:gd name="connsiteY6" fmla="*/ 28663 h 57264"/>
                  <a:gd name="connsiteX7" fmla="*/ 18534 w 37254"/>
                  <a:gd name="connsiteY7" fmla="*/ 57264 h 57264"/>
                  <a:gd name="connsiteX8" fmla="*/ 0 w 37254"/>
                  <a:gd name="connsiteY8" fmla="*/ 57264 h 57264"/>
                  <a:gd name="connsiteX9" fmla="*/ 0 w 37254"/>
                  <a:gd name="connsiteY9" fmla="*/ 1617 h 57264"/>
                  <a:gd name="connsiteX10" fmla="*/ 17850 w 37254"/>
                  <a:gd name="connsiteY10" fmla="*/ 1617 h 57264"/>
                  <a:gd name="connsiteX11" fmla="*/ 17850 w 37254"/>
                  <a:gd name="connsiteY11" fmla="*/ 9700 h 57264"/>
                  <a:gd name="connsiteX12" fmla="*/ 18099 w 37254"/>
                  <a:gd name="connsiteY12" fmla="*/ 9700 h 57264"/>
                  <a:gd name="connsiteX13" fmla="*/ 24194 w 37254"/>
                  <a:gd name="connsiteY13" fmla="*/ 2736 h 57264"/>
                  <a:gd name="connsiteX14" fmla="*/ 33337 w 37254"/>
                  <a:gd name="connsiteY14" fmla="*/ 0 h 57264"/>
                  <a:gd name="connsiteX15" fmla="*/ 35513 w 37254"/>
                  <a:gd name="connsiteY15" fmla="*/ 124 h 57264"/>
                  <a:gd name="connsiteX16" fmla="*/ 37255 w 37254"/>
                  <a:gd name="connsiteY16" fmla="*/ 435 h 57264"/>
                  <a:gd name="connsiteX17" fmla="*/ 36446 w 37254"/>
                  <a:gd name="connsiteY17" fmla="*/ 16663 h 5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54" h="57264">
                    <a:moveTo>
                      <a:pt x="36508" y="16601"/>
                    </a:moveTo>
                    <a:cubicBezTo>
                      <a:pt x="35700" y="16352"/>
                      <a:pt x="34892" y="16228"/>
                      <a:pt x="34083" y="16166"/>
                    </a:cubicBezTo>
                    <a:cubicBezTo>
                      <a:pt x="33274" y="16104"/>
                      <a:pt x="32528" y="16041"/>
                      <a:pt x="31782" y="16041"/>
                    </a:cubicBezTo>
                    <a:cubicBezTo>
                      <a:pt x="29294" y="16041"/>
                      <a:pt x="27179" y="16477"/>
                      <a:pt x="25500" y="17347"/>
                    </a:cubicBezTo>
                    <a:cubicBezTo>
                      <a:pt x="23821" y="18218"/>
                      <a:pt x="22453" y="19337"/>
                      <a:pt x="21457" y="20580"/>
                    </a:cubicBezTo>
                    <a:cubicBezTo>
                      <a:pt x="20462" y="21824"/>
                      <a:pt x="19716" y="23192"/>
                      <a:pt x="19218" y="24746"/>
                    </a:cubicBezTo>
                    <a:cubicBezTo>
                      <a:pt x="18783" y="26238"/>
                      <a:pt x="18534" y="27544"/>
                      <a:pt x="18534" y="28663"/>
                    </a:cubicBezTo>
                    <a:lnTo>
                      <a:pt x="18534" y="57264"/>
                    </a:lnTo>
                    <a:lnTo>
                      <a:pt x="0" y="57264"/>
                    </a:lnTo>
                    <a:lnTo>
                      <a:pt x="0" y="1617"/>
                    </a:lnTo>
                    <a:lnTo>
                      <a:pt x="17850" y="1617"/>
                    </a:lnTo>
                    <a:lnTo>
                      <a:pt x="17850" y="9700"/>
                    </a:lnTo>
                    <a:lnTo>
                      <a:pt x="18099" y="9700"/>
                    </a:lnTo>
                    <a:cubicBezTo>
                      <a:pt x="19529" y="6839"/>
                      <a:pt x="21582" y="4539"/>
                      <a:pt x="24194" y="2736"/>
                    </a:cubicBezTo>
                    <a:cubicBezTo>
                      <a:pt x="26806" y="933"/>
                      <a:pt x="29854" y="0"/>
                      <a:pt x="33337" y="0"/>
                    </a:cubicBezTo>
                    <a:cubicBezTo>
                      <a:pt x="34083" y="0"/>
                      <a:pt x="34829" y="0"/>
                      <a:pt x="35513" y="124"/>
                    </a:cubicBezTo>
                    <a:cubicBezTo>
                      <a:pt x="36197" y="249"/>
                      <a:pt x="36820" y="311"/>
                      <a:pt x="37255" y="435"/>
                    </a:cubicBezTo>
                    <a:lnTo>
                      <a:pt x="36446" y="16663"/>
                    </a:lnTo>
                    <a:close/>
                  </a:path>
                </a:pathLst>
              </a:custGeom>
              <a:solidFill>
                <a:srgbClr val="615046"/>
              </a:solidFill>
              <a:ln w="6214" cap="flat">
                <a:noFill/>
                <a:prstDash val="solid"/>
                <a:miter/>
              </a:ln>
            </p:spPr>
            <p:txBody>
              <a:bodyPr rtlCol="0" anchor="ctr"/>
              <a:lstStyle/>
              <a:p>
                <a:endParaRPr lang="nb-NO"/>
              </a:p>
            </p:txBody>
          </p:sp>
          <p:sp>
            <p:nvSpPr>
              <p:cNvPr id="177" name="Freeform 176">
                <a:extLst>
                  <a:ext uri="{FF2B5EF4-FFF2-40B4-BE49-F238E27FC236}">
                    <a16:creationId xmlns:a16="http://schemas.microsoft.com/office/drawing/2014/main" id="{E62E655D-1980-3F4C-E55E-D3DD5DE63C0B}"/>
                  </a:ext>
                </a:extLst>
              </p:cNvPr>
              <p:cNvSpPr/>
              <p:nvPr/>
            </p:nvSpPr>
            <p:spPr>
              <a:xfrm>
                <a:off x="7653292" y="1593381"/>
                <a:ext cx="58835" cy="59378"/>
              </a:xfrm>
              <a:custGeom>
                <a:avLst/>
                <a:gdLst>
                  <a:gd name="connsiteX0" fmla="*/ 58712 w 58835"/>
                  <a:gd name="connsiteY0" fmla="*/ 30404 h 59378"/>
                  <a:gd name="connsiteX1" fmla="*/ 58712 w 58835"/>
                  <a:gd name="connsiteY1" fmla="*/ 32642 h 59378"/>
                  <a:gd name="connsiteX2" fmla="*/ 58587 w 58835"/>
                  <a:gd name="connsiteY2" fmla="*/ 34756 h 59378"/>
                  <a:gd name="connsiteX3" fmla="*/ 17788 w 58835"/>
                  <a:gd name="connsiteY3" fmla="*/ 34756 h 59378"/>
                  <a:gd name="connsiteX4" fmla="*/ 19218 w 58835"/>
                  <a:gd name="connsiteY4" fmla="*/ 38984 h 59378"/>
                  <a:gd name="connsiteX5" fmla="*/ 22265 w 58835"/>
                  <a:gd name="connsiteY5" fmla="*/ 42280 h 59378"/>
                  <a:gd name="connsiteX6" fmla="*/ 26433 w 58835"/>
                  <a:gd name="connsiteY6" fmla="*/ 44456 h 59378"/>
                  <a:gd name="connsiteX7" fmla="*/ 31221 w 58835"/>
                  <a:gd name="connsiteY7" fmla="*/ 45264 h 59378"/>
                  <a:gd name="connsiteX8" fmla="*/ 38685 w 58835"/>
                  <a:gd name="connsiteY8" fmla="*/ 43648 h 59378"/>
                  <a:gd name="connsiteX9" fmla="*/ 43660 w 58835"/>
                  <a:gd name="connsiteY9" fmla="*/ 39419 h 59378"/>
                  <a:gd name="connsiteX10" fmla="*/ 56535 w 58835"/>
                  <a:gd name="connsiteY10" fmla="*/ 47502 h 59378"/>
                  <a:gd name="connsiteX11" fmla="*/ 46086 w 58835"/>
                  <a:gd name="connsiteY11" fmla="*/ 56269 h 59378"/>
                  <a:gd name="connsiteX12" fmla="*/ 30973 w 58835"/>
                  <a:gd name="connsiteY12" fmla="*/ 59378 h 59378"/>
                  <a:gd name="connsiteX13" fmla="*/ 18969 w 58835"/>
                  <a:gd name="connsiteY13" fmla="*/ 57388 h 59378"/>
                  <a:gd name="connsiteX14" fmla="*/ 9080 w 58835"/>
                  <a:gd name="connsiteY14" fmla="*/ 51668 h 59378"/>
                  <a:gd name="connsiteX15" fmla="*/ 2426 w 58835"/>
                  <a:gd name="connsiteY15" fmla="*/ 42404 h 59378"/>
                  <a:gd name="connsiteX16" fmla="*/ 0 w 58835"/>
                  <a:gd name="connsiteY16" fmla="*/ 29845 h 59378"/>
                  <a:gd name="connsiteX17" fmla="*/ 2363 w 58835"/>
                  <a:gd name="connsiteY17" fmla="*/ 17471 h 59378"/>
                  <a:gd name="connsiteX18" fmla="*/ 8832 w 58835"/>
                  <a:gd name="connsiteY18" fmla="*/ 8083 h 59378"/>
                  <a:gd name="connsiteX19" fmla="*/ 18472 w 58835"/>
                  <a:gd name="connsiteY19" fmla="*/ 2114 h 59378"/>
                  <a:gd name="connsiteX20" fmla="*/ 30475 w 58835"/>
                  <a:gd name="connsiteY20" fmla="*/ 0 h 59378"/>
                  <a:gd name="connsiteX21" fmla="*/ 41919 w 58835"/>
                  <a:gd name="connsiteY21" fmla="*/ 2052 h 59378"/>
                  <a:gd name="connsiteX22" fmla="*/ 50875 w 58835"/>
                  <a:gd name="connsiteY22" fmla="*/ 8021 h 59378"/>
                  <a:gd name="connsiteX23" fmla="*/ 56722 w 58835"/>
                  <a:gd name="connsiteY23" fmla="*/ 17534 h 59378"/>
                  <a:gd name="connsiteX24" fmla="*/ 58836 w 58835"/>
                  <a:gd name="connsiteY24" fmla="*/ 30280 h 59378"/>
                  <a:gd name="connsiteX25" fmla="*/ 41671 w 58835"/>
                  <a:gd name="connsiteY25" fmla="*/ 23316 h 59378"/>
                  <a:gd name="connsiteX26" fmla="*/ 38872 w 58835"/>
                  <a:gd name="connsiteY26" fmla="*/ 15793 h 59378"/>
                  <a:gd name="connsiteX27" fmla="*/ 30537 w 58835"/>
                  <a:gd name="connsiteY27" fmla="*/ 12684 h 59378"/>
                  <a:gd name="connsiteX28" fmla="*/ 25562 w 58835"/>
                  <a:gd name="connsiteY28" fmla="*/ 13554 h 59378"/>
                  <a:gd name="connsiteX29" fmla="*/ 21581 w 58835"/>
                  <a:gd name="connsiteY29" fmla="*/ 15855 h 59378"/>
                  <a:gd name="connsiteX30" fmla="*/ 18845 w 58835"/>
                  <a:gd name="connsiteY30" fmla="*/ 19275 h 59378"/>
                  <a:gd name="connsiteX31" fmla="*/ 17725 w 58835"/>
                  <a:gd name="connsiteY31" fmla="*/ 23378 h 59378"/>
                  <a:gd name="connsiteX32" fmla="*/ 41608 w 58835"/>
                  <a:gd name="connsiteY32" fmla="*/ 23378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835" h="59378">
                    <a:moveTo>
                      <a:pt x="58712" y="30404"/>
                    </a:moveTo>
                    <a:lnTo>
                      <a:pt x="58712" y="32642"/>
                    </a:lnTo>
                    <a:cubicBezTo>
                      <a:pt x="58712" y="33389"/>
                      <a:pt x="58712" y="34072"/>
                      <a:pt x="58587" y="34756"/>
                    </a:cubicBezTo>
                    <a:lnTo>
                      <a:pt x="17788" y="34756"/>
                    </a:lnTo>
                    <a:cubicBezTo>
                      <a:pt x="17912" y="36311"/>
                      <a:pt x="18409" y="37741"/>
                      <a:pt x="19218" y="38984"/>
                    </a:cubicBezTo>
                    <a:cubicBezTo>
                      <a:pt x="20027" y="40228"/>
                      <a:pt x="21022" y="41347"/>
                      <a:pt x="22265" y="42280"/>
                    </a:cubicBezTo>
                    <a:cubicBezTo>
                      <a:pt x="23509" y="43212"/>
                      <a:pt x="24878" y="43958"/>
                      <a:pt x="26433" y="44456"/>
                    </a:cubicBezTo>
                    <a:cubicBezTo>
                      <a:pt x="27988" y="44953"/>
                      <a:pt x="29605" y="45264"/>
                      <a:pt x="31221" y="45264"/>
                    </a:cubicBezTo>
                    <a:cubicBezTo>
                      <a:pt x="34145" y="45264"/>
                      <a:pt x="36633" y="44704"/>
                      <a:pt x="38685" y="43648"/>
                    </a:cubicBezTo>
                    <a:cubicBezTo>
                      <a:pt x="40737" y="42591"/>
                      <a:pt x="42355" y="41161"/>
                      <a:pt x="43660" y="39419"/>
                    </a:cubicBezTo>
                    <a:lnTo>
                      <a:pt x="56535" y="47502"/>
                    </a:lnTo>
                    <a:cubicBezTo>
                      <a:pt x="53923" y="51295"/>
                      <a:pt x="50378" y="54217"/>
                      <a:pt x="46086" y="56269"/>
                    </a:cubicBezTo>
                    <a:cubicBezTo>
                      <a:pt x="41732" y="58321"/>
                      <a:pt x="36695" y="59378"/>
                      <a:pt x="30973" y="59378"/>
                    </a:cubicBezTo>
                    <a:cubicBezTo>
                      <a:pt x="26744" y="59378"/>
                      <a:pt x="22763" y="58694"/>
                      <a:pt x="18969" y="57388"/>
                    </a:cubicBezTo>
                    <a:cubicBezTo>
                      <a:pt x="15176" y="56083"/>
                      <a:pt x="11879" y="54155"/>
                      <a:pt x="9080" y="51668"/>
                    </a:cubicBezTo>
                    <a:cubicBezTo>
                      <a:pt x="6219" y="49181"/>
                      <a:pt x="4042" y="46072"/>
                      <a:pt x="2426" y="42404"/>
                    </a:cubicBezTo>
                    <a:cubicBezTo>
                      <a:pt x="809" y="38736"/>
                      <a:pt x="0" y="34570"/>
                      <a:pt x="0" y="29845"/>
                    </a:cubicBezTo>
                    <a:cubicBezTo>
                      <a:pt x="0" y="25119"/>
                      <a:pt x="809" y="21140"/>
                      <a:pt x="2363" y="17471"/>
                    </a:cubicBezTo>
                    <a:cubicBezTo>
                      <a:pt x="3918" y="13803"/>
                      <a:pt x="6095" y="10632"/>
                      <a:pt x="8832" y="8083"/>
                    </a:cubicBezTo>
                    <a:cubicBezTo>
                      <a:pt x="11568" y="5534"/>
                      <a:pt x="14740" y="3482"/>
                      <a:pt x="18472" y="2114"/>
                    </a:cubicBezTo>
                    <a:cubicBezTo>
                      <a:pt x="22204" y="746"/>
                      <a:pt x="26184" y="0"/>
                      <a:pt x="30475" y="0"/>
                    </a:cubicBezTo>
                    <a:cubicBezTo>
                      <a:pt x="34767" y="0"/>
                      <a:pt x="38436" y="684"/>
                      <a:pt x="41919" y="2052"/>
                    </a:cubicBezTo>
                    <a:cubicBezTo>
                      <a:pt x="45402" y="3420"/>
                      <a:pt x="48387" y="5409"/>
                      <a:pt x="50875" y="8021"/>
                    </a:cubicBezTo>
                    <a:cubicBezTo>
                      <a:pt x="53363" y="10632"/>
                      <a:pt x="55291" y="13803"/>
                      <a:pt x="56722" y="17534"/>
                    </a:cubicBezTo>
                    <a:cubicBezTo>
                      <a:pt x="58090" y="21264"/>
                      <a:pt x="58836" y="25492"/>
                      <a:pt x="58836" y="30280"/>
                    </a:cubicBezTo>
                    <a:close/>
                    <a:moveTo>
                      <a:pt x="41671" y="23316"/>
                    </a:moveTo>
                    <a:cubicBezTo>
                      <a:pt x="41671" y="20394"/>
                      <a:pt x="40737" y="17907"/>
                      <a:pt x="38872" y="15793"/>
                    </a:cubicBezTo>
                    <a:cubicBezTo>
                      <a:pt x="37006" y="13741"/>
                      <a:pt x="34269" y="12684"/>
                      <a:pt x="30537" y="12684"/>
                    </a:cubicBezTo>
                    <a:cubicBezTo>
                      <a:pt x="28734" y="12684"/>
                      <a:pt x="27055" y="12933"/>
                      <a:pt x="25562" y="13554"/>
                    </a:cubicBezTo>
                    <a:cubicBezTo>
                      <a:pt x="24069" y="14114"/>
                      <a:pt x="22763" y="14860"/>
                      <a:pt x="21581" y="15855"/>
                    </a:cubicBezTo>
                    <a:cubicBezTo>
                      <a:pt x="20462" y="16850"/>
                      <a:pt x="19529" y="17969"/>
                      <a:pt x="18845" y="19275"/>
                    </a:cubicBezTo>
                    <a:cubicBezTo>
                      <a:pt x="18161" y="20580"/>
                      <a:pt x="17788" y="21948"/>
                      <a:pt x="17725" y="23378"/>
                    </a:cubicBezTo>
                    <a:lnTo>
                      <a:pt x="41608" y="23378"/>
                    </a:lnTo>
                    <a:close/>
                  </a:path>
                </a:pathLst>
              </a:custGeom>
              <a:solidFill>
                <a:srgbClr val="615046"/>
              </a:solidFill>
              <a:ln w="6214" cap="flat">
                <a:noFill/>
                <a:prstDash val="solid"/>
                <a:miter/>
              </a:ln>
            </p:spPr>
            <p:txBody>
              <a:bodyPr rtlCol="0" anchor="ctr"/>
              <a:lstStyle/>
              <a:p>
                <a:endParaRPr lang="nb-NO"/>
              </a:p>
            </p:txBody>
          </p:sp>
          <p:sp>
            <p:nvSpPr>
              <p:cNvPr id="178" name="Freeform 177">
                <a:extLst>
                  <a:ext uri="{FF2B5EF4-FFF2-40B4-BE49-F238E27FC236}">
                    <a16:creationId xmlns:a16="http://schemas.microsoft.com/office/drawing/2014/main" id="{6EEF179D-94D9-155E-350A-AB5D90AD7C7C}"/>
                  </a:ext>
                </a:extLst>
              </p:cNvPr>
              <p:cNvSpPr/>
              <p:nvPr/>
            </p:nvSpPr>
            <p:spPr>
              <a:xfrm>
                <a:off x="7407250" y="1727992"/>
                <a:ext cx="62691" cy="84123"/>
              </a:xfrm>
              <a:custGeom>
                <a:avLst/>
                <a:gdLst>
                  <a:gd name="connsiteX0" fmla="*/ 62692 w 62691"/>
                  <a:gd name="connsiteY0" fmla="*/ 29160 h 84123"/>
                  <a:gd name="connsiteX1" fmla="*/ 60888 w 62691"/>
                  <a:gd name="connsiteY1" fmla="*/ 40352 h 84123"/>
                  <a:gd name="connsiteX2" fmla="*/ 55602 w 62691"/>
                  <a:gd name="connsiteY2" fmla="*/ 49803 h 84123"/>
                  <a:gd name="connsiteX3" fmla="*/ 47143 w 62691"/>
                  <a:gd name="connsiteY3" fmla="*/ 56331 h 84123"/>
                  <a:gd name="connsiteX4" fmla="*/ 35824 w 62691"/>
                  <a:gd name="connsiteY4" fmla="*/ 58818 h 84123"/>
                  <a:gd name="connsiteX5" fmla="*/ 25997 w 62691"/>
                  <a:gd name="connsiteY5" fmla="*/ 56766 h 84123"/>
                  <a:gd name="connsiteX6" fmla="*/ 18783 w 62691"/>
                  <a:gd name="connsiteY6" fmla="*/ 51109 h 84123"/>
                  <a:gd name="connsiteX7" fmla="*/ 18534 w 62691"/>
                  <a:gd name="connsiteY7" fmla="*/ 51109 h 84123"/>
                  <a:gd name="connsiteX8" fmla="*/ 18534 w 62691"/>
                  <a:gd name="connsiteY8" fmla="*/ 84124 h 84123"/>
                  <a:gd name="connsiteX9" fmla="*/ 0 w 62691"/>
                  <a:gd name="connsiteY9" fmla="*/ 84124 h 84123"/>
                  <a:gd name="connsiteX10" fmla="*/ 0 w 62691"/>
                  <a:gd name="connsiteY10" fmla="*/ 1554 h 84123"/>
                  <a:gd name="connsiteX11" fmla="*/ 17663 w 62691"/>
                  <a:gd name="connsiteY11" fmla="*/ 1554 h 84123"/>
                  <a:gd name="connsiteX12" fmla="*/ 17663 w 62691"/>
                  <a:gd name="connsiteY12" fmla="*/ 8394 h 84123"/>
                  <a:gd name="connsiteX13" fmla="*/ 17974 w 62691"/>
                  <a:gd name="connsiteY13" fmla="*/ 8394 h 84123"/>
                  <a:gd name="connsiteX14" fmla="*/ 25127 w 62691"/>
                  <a:gd name="connsiteY14" fmla="*/ 2487 h 84123"/>
                  <a:gd name="connsiteX15" fmla="*/ 35948 w 62691"/>
                  <a:gd name="connsiteY15" fmla="*/ 0 h 84123"/>
                  <a:gd name="connsiteX16" fmla="*/ 47019 w 62691"/>
                  <a:gd name="connsiteY16" fmla="*/ 2363 h 84123"/>
                  <a:gd name="connsiteX17" fmla="*/ 55415 w 62691"/>
                  <a:gd name="connsiteY17" fmla="*/ 8767 h 84123"/>
                  <a:gd name="connsiteX18" fmla="*/ 60702 w 62691"/>
                  <a:gd name="connsiteY18" fmla="*/ 18093 h 84123"/>
                  <a:gd name="connsiteX19" fmla="*/ 62568 w 62691"/>
                  <a:gd name="connsiteY19" fmla="*/ 29223 h 84123"/>
                  <a:gd name="connsiteX20" fmla="*/ 44718 w 62691"/>
                  <a:gd name="connsiteY20" fmla="*/ 29160 h 84123"/>
                  <a:gd name="connsiteX21" fmla="*/ 43847 w 62691"/>
                  <a:gd name="connsiteY21" fmla="*/ 23876 h 84123"/>
                  <a:gd name="connsiteX22" fmla="*/ 41359 w 62691"/>
                  <a:gd name="connsiteY22" fmla="*/ 19337 h 84123"/>
                  <a:gd name="connsiteX23" fmla="*/ 37255 w 62691"/>
                  <a:gd name="connsiteY23" fmla="*/ 16166 h 84123"/>
                  <a:gd name="connsiteX24" fmla="*/ 31470 w 62691"/>
                  <a:gd name="connsiteY24" fmla="*/ 14922 h 84123"/>
                  <a:gd name="connsiteX25" fmla="*/ 25811 w 62691"/>
                  <a:gd name="connsiteY25" fmla="*/ 16166 h 84123"/>
                  <a:gd name="connsiteX26" fmla="*/ 21581 w 62691"/>
                  <a:gd name="connsiteY26" fmla="*/ 19399 h 84123"/>
                  <a:gd name="connsiteX27" fmla="*/ 18845 w 62691"/>
                  <a:gd name="connsiteY27" fmla="*/ 24000 h 84123"/>
                  <a:gd name="connsiteX28" fmla="*/ 17912 w 62691"/>
                  <a:gd name="connsiteY28" fmla="*/ 29285 h 84123"/>
                  <a:gd name="connsiteX29" fmla="*/ 18845 w 62691"/>
                  <a:gd name="connsiteY29" fmla="*/ 34570 h 84123"/>
                  <a:gd name="connsiteX30" fmla="*/ 21581 w 62691"/>
                  <a:gd name="connsiteY30" fmla="*/ 39171 h 84123"/>
                  <a:gd name="connsiteX31" fmla="*/ 25811 w 62691"/>
                  <a:gd name="connsiteY31" fmla="*/ 42404 h 84123"/>
                  <a:gd name="connsiteX32" fmla="*/ 31470 w 62691"/>
                  <a:gd name="connsiteY32" fmla="*/ 43647 h 84123"/>
                  <a:gd name="connsiteX33" fmla="*/ 37255 w 62691"/>
                  <a:gd name="connsiteY33" fmla="*/ 42404 h 84123"/>
                  <a:gd name="connsiteX34" fmla="*/ 41359 w 62691"/>
                  <a:gd name="connsiteY34" fmla="*/ 39171 h 84123"/>
                  <a:gd name="connsiteX35" fmla="*/ 43847 w 62691"/>
                  <a:gd name="connsiteY35" fmla="*/ 34508 h 84123"/>
                  <a:gd name="connsiteX36" fmla="*/ 44718 w 62691"/>
                  <a:gd name="connsiteY36" fmla="*/ 29160 h 8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691" h="84123">
                    <a:moveTo>
                      <a:pt x="62692" y="29160"/>
                    </a:moveTo>
                    <a:cubicBezTo>
                      <a:pt x="62692" y="33015"/>
                      <a:pt x="62070" y="36746"/>
                      <a:pt x="60888" y="40352"/>
                    </a:cubicBezTo>
                    <a:cubicBezTo>
                      <a:pt x="59644" y="43958"/>
                      <a:pt x="57903" y="47067"/>
                      <a:pt x="55602" y="49803"/>
                    </a:cubicBezTo>
                    <a:cubicBezTo>
                      <a:pt x="53301" y="52539"/>
                      <a:pt x="50502" y="54715"/>
                      <a:pt x="47143" y="56331"/>
                    </a:cubicBezTo>
                    <a:cubicBezTo>
                      <a:pt x="43847" y="57948"/>
                      <a:pt x="40053" y="58818"/>
                      <a:pt x="35824" y="58818"/>
                    </a:cubicBezTo>
                    <a:cubicBezTo>
                      <a:pt x="32341" y="58818"/>
                      <a:pt x="29107" y="58134"/>
                      <a:pt x="25997" y="56766"/>
                    </a:cubicBezTo>
                    <a:cubicBezTo>
                      <a:pt x="22888" y="55399"/>
                      <a:pt x="20462" y="53471"/>
                      <a:pt x="18783" y="51109"/>
                    </a:cubicBezTo>
                    <a:lnTo>
                      <a:pt x="18534" y="51109"/>
                    </a:lnTo>
                    <a:lnTo>
                      <a:pt x="18534" y="84124"/>
                    </a:lnTo>
                    <a:lnTo>
                      <a:pt x="0" y="84124"/>
                    </a:lnTo>
                    <a:lnTo>
                      <a:pt x="0" y="1554"/>
                    </a:lnTo>
                    <a:lnTo>
                      <a:pt x="17663" y="1554"/>
                    </a:lnTo>
                    <a:lnTo>
                      <a:pt x="17663" y="8394"/>
                    </a:lnTo>
                    <a:lnTo>
                      <a:pt x="17974" y="8394"/>
                    </a:lnTo>
                    <a:cubicBezTo>
                      <a:pt x="19716" y="6155"/>
                      <a:pt x="22079" y="4228"/>
                      <a:pt x="25127" y="2487"/>
                    </a:cubicBezTo>
                    <a:cubicBezTo>
                      <a:pt x="28174" y="808"/>
                      <a:pt x="31781" y="0"/>
                      <a:pt x="35948" y="0"/>
                    </a:cubicBezTo>
                    <a:cubicBezTo>
                      <a:pt x="40116" y="0"/>
                      <a:pt x="43723" y="746"/>
                      <a:pt x="47019" y="2363"/>
                    </a:cubicBezTo>
                    <a:cubicBezTo>
                      <a:pt x="50315" y="3917"/>
                      <a:pt x="53114" y="6031"/>
                      <a:pt x="55415" y="8767"/>
                    </a:cubicBezTo>
                    <a:cubicBezTo>
                      <a:pt x="57716" y="11440"/>
                      <a:pt x="59520" y="14549"/>
                      <a:pt x="60702" y="18093"/>
                    </a:cubicBezTo>
                    <a:cubicBezTo>
                      <a:pt x="61946" y="21637"/>
                      <a:pt x="62568" y="25368"/>
                      <a:pt x="62568" y="29223"/>
                    </a:cubicBezTo>
                    <a:close/>
                    <a:moveTo>
                      <a:pt x="44718" y="29160"/>
                    </a:moveTo>
                    <a:cubicBezTo>
                      <a:pt x="44718" y="27357"/>
                      <a:pt x="44407" y="25616"/>
                      <a:pt x="43847" y="23876"/>
                    </a:cubicBezTo>
                    <a:cubicBezTo>
                      <a:pt x="43287" y="22135"/>
                      <a:pt x="42479" y="20642"/>
                      <a:pt x="41359" y="19337"/>
                    </a:cubicBezTo>
                    <a:cubicBezTo>
                      <a:pt x="40240" y="18031"/>
                      <a:pt x="38872" y="16974"/>
                      <a:pt x="37255" y="16166"/>
                    </a:cubicBezTo>
                    <a:cubicBezTo>
                      <a:pt x="35575" y="15357"/>
                      <a:pt x="33647" y="14922"/>
                      <a:pt x="31470" y="14922"/>
                    </a:cubicBezTo>
                    <a:cubicBezTo>
                      <a:pt x="29293" y="14922"/>
                      <a:pt x="27490" y="15357"/>
                      <a:pt x="25811" y="16166"/>
                    </a:cubicBezTo>
                    <a:cubicBezTo>
                      <a:pt x="24132" y="16974"/>
                      <a:pt x="22763" y="18093"/>
                      <a:pt x="21581" y="19399"/>
                    </a:cubicBezTo>
                    <a:cubicBezTo>
                      <a:pt x="20400" y="20704"/>
                      <a:pt x="19529" y="22259"/>
                      <a:pt x="18845" y="24000"/>
                    </a:cubicBezTo>
                    <a:cubicBezTo>
                      <a:pt x="18223" y="25741"/>
                      <a:pt x="17912" y="27482"/>
                      <a:pt x="17912" y="29285"/>
                    </a:cubicBezTo>
                    <a:cubicBezTo>
                      <a:pt x="17912" y="31088"/>
                      <a:pt x="18223" y="32829"/>
                      <a:pt x="18845" y="34570"/>
                    </a:cubicBezTo>
                    <a:cubicBezTo>
                      <a:pt x="19467" y="36311"/>
                      <a:pt x="20400" y="37803"/>
                      <a:pt x="21581" y="39171"/>
                    </a:cubicBezTo>
                    <a:cubicBezTo>
                      <a:pt x="22763" y="40539"/>
                      <a:pt x="24193" y="41595"/>
                      <a:pt x="25811" y="42404"/>
                    </a:cubicBezTo>
                    <a:cubicBezTo>
                      <a:pt x="27490" y="43212"/>
                      <a:pt x="29356" y="43647"/>
                      <a:pt x="31470" y="43647"/>
                    </a:cubicBezTo>
                    <a:cubicBezTo>
                      <a:pt x="33585" y="43647"/>
                      <a:pt x="35575" y="43212"/>
                      <a:pt x="37255" y="42404"/>
                    </a:cubicBezTo>
                    <a:cubicBezTo>
                      <a:pt x="38934" y="41595"/>
                      <a:pt x="40302" y="40476"/>
                      <a:pt x="41359" y="39171"/>
                    </a:cubicBezTo>
                    <a:cubicBezTo>
                      <a:pt x="42417" y="37865"/>
                      <a:pt x="43287" y="36311"/>
                      <a:pt x="43847" y="34508"/>
                    </a:cubicBezTo>
                    <a:cubicBezTo>
                      <a:pt x="44407" y="32767"/>
                      <a:pt x="44718" y="30963"/>
                      <a:pt x="44718" y="29160"/>
                    </a:cubicBezTo>
                    <a:close/>
                  </a:path>
                </a:pathLst>
              </a:custGeom>
              <a:solidFill>
                <a:srgbClr val="615046"/>
              </a:solidFill>
              <a:ln w="6214" cap="flat">
                <a:noFill/>
                <a:prstDash val="solid"/>
                <a:miter/>
              </a:ln>
            </p:spPr>
            <p:txBody>
              <a:bodyPr rtlCol="0" anchor="ctr"/>
              <a:lstStyle/>
              <a:p>
                <a:endParaRPr lang="nb-NO"/>
              </a:p>
            </p:txBody>
          </p:sp>
          <p:sp>
            <p:nvSpPr>
              <p:cNvPr id="179" name="Freeform 178">
                <a:extLst>
                  <a:ext uri="{FF2B5EF4-FFF2-40B4-BE49-F238E27FC236}">
                    <a16:creationId xmlns:a16="http://schemas.microsoft.com/office/drawing/2014/main" id="{C3C282C4-6F3D-94A1-EA00-78BF6437516B}"/>
                  </a:ext>
                </a:extLst>
              </p:cNvPr>
              <p:cNvSpPr/>
              <p:nvPr/>
            </p:nvSpPr>
            <p:spPr>
              <a:xfrm>
                <a:off x="7478089" y="1727743"/>
                <a:ext cx="53674" cy="58942"/>
              </a:xfrm>
              <a:custGeom>
                <a:avLst/>
                <a:gdLst>
                  <a:gd name="connsiteX0" fmla="*/ 2675 w 53674"/>
                  <a:gd name="connsiteY0" fmla="*/ 9389 h 58942"/>
                  <a:gd name="connsiteX1" fmla="*/ 14243 w 53674"/>
                  <a:gd name="connsiteY1" fmla="*/ 2363 h 58942"/>
                  <a:gd name="connsiteX2" fmla="*/ 27739 w 53674"/>
                  <a:gd name="connsiteY2" fmla="*/ 0 h 58942"/>
                  <a:gd name="connsiteX3" fmla="*/ 39805 w 53674"/>
                  <a:gd name="connsiteY3" fmla="*/ 1741 h 58942"/>
                  <a:gd name="connsiteX4" fmla="*/ 47766 w 53674"/>
                  <a:gd name="connsiteY4" fmla="*/ 7088 h 58942"/>
                  <a:gd name="connsiteX5" fmla="*/ 52244 w 53674"/>
                  <a:gd name="connsiteY5" fmla="*/ 16290 h 58942"/>
                  <a:gd name="connsiteX6" fmla="*/ 53674 w 53674"/>
                  <a:gd name="connsiteY6" fmla="*/ 29471 h 58942"/>
                  <a:gd name="connsiteX7" fmla="*/ 53674 w 53674"/>
                  <a:gd name="connsiteY7" fmla="*/ 57575 h 58942"/>
                  <a:gd name="connsiteX8" fmla="*/ 36695 w 53674"/>
                  <a:gd name="connsiteY8" fmla="*/ 57575 h 58942"/>
                  <a:gd name="connsiteX9" fmla="*/ 36695 w 53674"/>
                  <a:gd name="connsiteY9" fmla="*/ 51668 h 58942"/>
                  <a:gd name="connsiteX10" fmla="*/ 36384 w 53674"/>
                  <a:gd name="connsiteY10" fmla="*/ 51668 h 58942"/>
                  <a:gd name="connsiteX11" fmla="*/ 29916 w 53674"/>
                  <a:gd name="connsiteY11" fmla="*/ 57015 h 58942"/>
                  <a:gd name="connsiteX12" fmla="*/ 20462 w 53674"/>
                  <a:gd name="connsiteY12" fmla="*/ 58943 h 58942"/>
                  <a:gd name="connsiteX13" fmla="*/ 13434 w 53674"/>
                  <a:gd name="connsiteY13" fmla="*/ 58072 h 58942"/>
                  <a:gd name="connsiteX14" fmla="*/ 6842 w 53674"/>
                  <a:gd name="connsiteY14" fmla="*/ 55150 h 58942"/>
                  <a:gd name="connsiteX15" fmla="*/ 1928 w 53674"/>
                  <a:gd name="connsiteY15" fmla="*/ 49803 h 58942"/>
                  <a:gd name="connsiteX16" fmla="*/ 0 w 53674"/>
                  <a:gd name="connsiteY16" fmla="*/ 41533 h 58942"/>
                  <a:gd name="connsiteX17" fmla="*/ 3359 w 53674"/>
                  <a:gd name="connsiteY17" fmla="*/ 31772 h 58942"/>
                  <a:gd name="connsiteX18" fmla="*/ 11942 w 53674"/>
                  <a:gd name="connsiteY18" fmla="*/ 26052 h 58942"/>
                  <a:gd name="connsiteX19" fmla="*/ 23634 w 53674"/>
                  <a:gd name="connsiteY19" fmla="*/ 23378 h 58942"/>
                  <a:gd name="connsiteX20" fmla="*/ 36197 w 53674"/>
                  <a:gd name="connsiteY20" fmla="*/ 22694 h 58942"/>
                  <a:gd name="connsiteX21" fmla="*/ 36197 w 53674"/>
                  <a:gd name="connsiteY21" fmla="*/ 21824 h 58942"/>
                  <a:gd name="connsiteX22" fmla="*/ 33274 w 53674"/>
                  <a:gd name="connsiteY22" fmla="*/ 15730 h 58942"/>
                  <a:gd name="connsiteX23" fmla="*/ 26060 w 53674"/>
                  <a:gd name="connsiteY23" fmla="*/ 13803 h 58942"/>
                  <a:gd name="connsiteX24" fmla="*/ 18410 w 53674"/>
                  <a:gd name="connsiteY24" fmla="*/ 15482 h 58942"/>
                  <a:gd name="connsiteX25" fmla="*/ 12128 w 53674"/>
                  <a:gd name="connsiteY25" fmla="*/ 19523 h 58942"/>
                  <a:gd name="connsiteX26" fmla="*/ 2737 w 53674"/>
                  <a:gd name="connsiteY26" fmla="*/ 9575 h 58942"/>
                  <a:gd name="connsiteX27" fmla="*/ 36757 w 53674"/>
                  <a:gd name="connsiteY27" fmla="*/ 33202 h 58942"/>
                  <a:gd name="connsiteX28" fmla="*/ 34394 w 53674"/>
                  <a:gd name="connsiteY28" fmla="*/ 33202 h 58942"/>
                  <a:gd name="connsiteX29" fmla="*/ 28237 w 53674"/>
                  <a:gd name="connsiteY29" fmla="*/ 33451 h 58942"/>
                  <a:gd name="connsiteX30" fmla="*/ 22701 w 53674"/>
                  <a:gd name="connsiteY30" fmla="*/ 34508 h 58942"/>
                  <a:gd name="connsiteX31" fmla="*/ 18658 w 53674"/>
                  <a:gd name="connsiteY31" fmla="*/ 36808 h 58942"/>
                  <a:gd name="connsiteX32" fmla="*/ 17104 w 53674"/>
                  <a:gd name="connsiteY32" fmla="*/ 40787 h 58942"/>
                  <a:gd name="connsiteX33" fmla="*/ 17850 w 53674"/>
                  <a:gd name="connsiteY33" fmla="*/ 43461 h 58942"/>
                  <a:gd name="connsiteX34" fmla="*/ 19716 w 53674"/>
                  <a:gd name="connsiteY34" fmla="*/ 45264 h 58942"/>
                  <a:gd name="connsiteX35" fmla="*/ 22328 w 53674"/>
                  <a:gd name="connsiteY35" fmla="*/ 46197 h 58942"/>
                  <a:gd name="connsiteX36" fmla="*/ 25127 w 53674"/>
                  <a:gd name="connsiteY36" fmla="*/ 46445 h 58942"/>
                  <a:gd name="connsiteX37" fmla="*/ 33772 w 53674"/>
                  <a:gd name="connsiteY37" fmla="*/ 43399 h 58942"/>
                  <a:gd name="connsiteX38" fmla="*/ 36757 w 53674"/>
                  <a:gd name="connsiteY38" fmla="*/ 35067 h 58942"/>
                  <a:gd name="connsiteX39" fmla="*/ 36757 w 53674"/>
                  <a:gd name="connsiteY39" fmla="*/ 33140 h 5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674" h="58942">
                    <a:moveTo>
                      <a:pt x="2675" y="9389"/>
                    </a:moveTo>
                    <a:cubicBezTo>
                      <a:pt x="5971" y="6280"/>
                      <a:pt x="9827" y="3917"/>
                      <a:pt x="14243" y="2363"/>
                    </a:cubicBezTo>
                    <a:cubicBezTo>
                      <a:pt x="18658" y="808"/>
                      <a:pt x="23137" y="0"/>
                      <a:pt x="27739" y="0"/>
                    </a:cubicBezTo>
                    <a:cubicBezTo>
                      <a:pt x="32341" y="0"/>
                      <a:pt x="36509" y="560"/>
                      <a:pt x="39805" y="1741"/>
                    </a:cubicBezTo>
                    <a:cubicBezTo>
                      <a:pt x="43101" y="2922"/>
                      <a:pt x="45713" y="4663"/>
                      <a:pt x="47766" y="7088"/>
                    </a:cubicBezTo>
                    <a:cubicBezTo>
                      <a:pt x="49818" y="9513"/>
                      <a:pt x="51311" y="12559"/>
                      <a:pt x="52244" y="16290"/>
                    </a:cubicBezTo>
                    <a:cubicBezTo>
                      <a:pt x="53177" y="19958"/>
                      <a:pt x="53674" y="24373"/>
                      <a:pt x="53674" y="29471"/>
                    </a:cubicBezTo>
                    <a:lnTo>
                      <a:pt x="53674" y="57575"/>
                    </a:lnTo>
                    <a:lnTo>
                      <a:pt x="36695" y="57575"/>
                    </a:lnTo>
                    <a:lnTo>
                      <a:pt x="36695" y="51668"/>
                    </a:lnTo>
                    <a:lnTo>
                      <a:pt x="36384" y="51668"/>
                    </a:lnTo>
                    <a:cubicBezTo>
                      <a:pt x="34954" y="53969"/>
                      <a:pt x="32777" y="55772"/>
                      <a:pt x="29916" y="57015"/>
                    </a:cubicBezTo>
                    <a:cubicBezTo>
                      <a:pt x="26993" y="58321"/>
                      <a:pt x="23883" y="58943"/>
                      <a:pt x="20462" y="58943"/>
                    </a:cubicBezTo>
                    <a:cubicBezTo>
                      <a:pt x="18223" y="58943"/>
                      <a:pt x="15860" y="58632"/>
                      <a:pt x="13434" y="58072"/>
                    </a:cubicBezTo>
                    <a:cubicBezTo>
                      <a:pt x="11009" y="57450"/>
                      <a:pt x="8832" y="56518"/>
                      <a:pt x="6842" y="55150"/>
                    </a:cubicBezTo>
                    <a:cubicBezTo>
                      <a:pt x="4851" y="53782"/>
                      <a:pt x="3172" y="52041"/>
                      <a:pt x="1928" y="49803"/>
                    </a:cubicBezTo>
                    <a:cubicBezTo>
                      <a:pt x="622" y="47565"/>
                      <a:pt x="0" y="44829"/>
                      <a:pt x="0" y="41533"/>
                    </a:cubicBezTo>
                    <a:cubicBezTo>
                      <a:pt x="0" y="37492"/>
                      <a:pt x="1120" y="34259"/>
                      <a:pt x="3359" y="31772"/>
                    </a:cubicBezTo>
                    <a:cubicBezTo>
                      <a:pt x="5598" y="29285"/>
                      <a:pt x="8459" y="27420"/>
                      <a:pt x="11942" y="26052"/>
                    </a:cubicBezTo>
                    <a:cubicBezTo>
                      <a:pt x="15425" y="24684"/>
                      <a:pt x="19343" y="23813"/>
                      <a:pt x="23634" y="23378"/>
                    </a:cubicBezTo>
                    <a:cubicBezTo>
                      <a:pt x="27926" y="22943"/>
                      <a:pt x="32093" y="22694"/>
                      <a:pt x="36197" y="22694"/>
                    </a:cubicBezTo>
                    <a:lnTo>
                      <a:pt x="36197" y="21824"/>
                    </a:lnTo>
                    <a:cubicBezTo>
                      <a:pt x="36197" y="19088"/>
                      <a:pt x="35202" y="17036"/>
                      <a:pt x="33274" y="15730"/>
                    </a:cubicBezTo>
                    <a:cubicBezTo>
                      <a:pt x="31346" y="14425"/>
                      <a:pt x="28921" y="13803"/>
                      <a:pt x="26060" y="13803"/>
                    </a:cubicBezTo>
                    <a:cubicBezTo>
                      <a:pt x="23448" y="13803"/>
                      <a:pt x="20898" y="14363"/>
                      <a:pt x="18410" y="15482"/>
                    </a:cubicBezTo>
                    <a:cubicBezTo>
                      <a:pt x="15984" y="16601"/>
                      <a:pt x="13870" y="17969"/>
                      <a:pt x="12128" y="19523"/>
                    </a:cubicBezTo>
                    <a:lnTo>
                      <a:pt x="2737" y="9575"/>
                    </a:lnTo>
                    <a:close/>
                    <a:moveTo>
                      <a:pt x="36757" y="33202"/>
                    </a:moveTo>
                    <a:lnTo>
                      <a:pt x="34394" y="33202"/>
                    </a:lnTo>
                    <a:cubicBezTo>
                      <a:pt x="32341" y="33202"/>
                      <a:pt x="30289" y="33264"/>
                      <a:pt x="28237" y="33451"/>
                    </a:cubicBezTo>
                    <a:cubicBezTo>
                      <a:pt x="26184" y="33637"/>
                      <a:pt x="24318" y="34010"/>
                      <a:pt x="22701" y="34508"/>
                    </a:cubicBezTo>
                    <a:cubicBezTo>
                      <a:pt x="21084" y="35005"/>
                      <a:pt x="19716" y="35813"/>
                      <a:pt x="18658" y="36808"/>
                    </a:cubicBezTo>
                    <a:cubicBezTo>
                      <a:pt x="17601" y="37803"/>
                      <a:pt x="17104" y="39171"/>
                      <a:pt x="17104" y="40787"/>
                    </a:cubicBezTo>
                    <a:cubicBezTo>
                      <a:pt x="17104" y="41844"/>
                      <a:pt x="17353" y="42715"/>
                      <a:pt x="17850" y="43461"/>
                    </a:cubicBezTo>
                    <a:cubicBezTo>
                      <a:pt x="18348" y="44207"/>
                      <a:pt x="18970" y="44829"/>
                      <a:pt x="19716" y="45264"/>
                    </a:cubicBezTo>
                    <a:cubicBezTo>
                      <a:pt x="20462" y="45699"/>
                      <a:pt x="21333" y="46010"/>
                      <a:pt x="22328" y="46197"/>
                    </a:cubicBezTo>
                    <a:cubicBezTo>
                      <a:pt x="23323" y="46383"/>
                      <a:pt x="24256" y="46445"/>
                      <a:pt x="25127" y="46445"/>
                    </a:cubicBezTo>
                    <a:cubicBezTo>
                      <a:pt x="28921" y="46445"/>
                      <a:pt x="31782" y="45451"/>
                      <a:pt x="33772" y="43399"/>
                    </a:cubicBezTo>
                    <a:cubicBezTo>
                      <a:pt x="35762" y="41347"/>
                      <a:pt x="36757" y="38549"/>
                      <a:pt x="36757" y="35067"/>
                    </a:cubicBezTo>
                    <a:lnTo>
                      <a:pt x="36757" y="33140"/>
                    </a:lnTo>
                    <a:close/>
                  </a:path>
                </a:pathLst>
              </a:custGeom>
              <a:solidFill>
                <a:srgbClr val="615046"/>
              </a:solidFill>
              <a:ln w="6214" cap="flat">
                <a:noFill/>
                <a:prstDash val="solid"/>
                <a:miter/>
              </a:ln>
            </p:spPr>
            <p:txBody>
              <a:bodyPr rtlCol="0" anchor="ctr"/>
              <a:lstStyle/>
              <a:p>
                <a:endParaRPr lang="nb-NO"/>
              </a:p>
            </p:txBody>
          </p:sp>
          <p:sp>
            <p:nvSpPr>
              <p:cNvPr id="180" name="Freeform 179">
                <a:extLst>
                  <a:ext uri="{FF2B5EF4-FFF2-40B4-BE49-F238E27FC236}">
                    <a16:creationId xmlns:a16="http://schemas.microsoft.com/office/drawing/2014/main" id="{46164786-EB99-8CC7-2A8E-E99017EA5883}"/>
                  </a:ext>
                </a:extLst>
              </p:cNvPr>
              <p:cNvSpPr/>
              <p:nvPr/>
            </p:nvSpPr>
            <p:spPr>
              <a:xfrm>
                <a:off x="7539600" y="1727619"/>
                <a:ext cx="49258" cy="59378"/>
              </a:xfrm>
              <a:custGeom>
                <a:avLst/>
                <a:gdLst>
                  <a:gd name="connsiteX0" fmla="*/ 39121 w 49258"/>
                  <a:gd name="connsiteY0" fmla="*/ 18342 h 59378"/>
                  <a:gd name="connsiteX1" fmla="*/ 33834 w 49258"/>
                  <a:gd name="connsiteY1" fmla="*/ 14736 h 59378"/>
                  <a:gd name="connsiteX2" fmla="*/ 27366 w 49258"/>
                  <a:gd name="connsiteY2" fmla="*/ 13306 h 59378"/>
                  <a:gd name="connsiteX3" fmla="*/ 22577 w 49258"/>
                  <a:gd name="connsiteY3" fmla="*/ 14301 h 59378"/>
                  <a:gd name="connsiteX4" fmla="*/ 20400 w 49258"/>
                  <a:gd name="connsiteY4" fmla="*/ 17782 h 59378"/>
                  <a:gd name="connsiteX5" fmla="*/ 22826 w 49258"/>
                  <a:gd name="connsiteY5" fmla="*/ 21140 h 59378"/>
                  <a:gd name="connsiteX6" fmla="*/ 30662 w 49258"/>
                  <a:gd name="connsiteY6" fmla="*/ 23378 h 59378"/>
                  <a:gd name="connsiteX7" fmla="*/ 37068 w 49258"/>
                  <a:gd name="connsiteY7" fmla="*/ 25306 h 59378"/>
                  <a:gd name="connsiteX8" fmla="*/ 42914 w 49258"/>
                  <a:gd name="connsiteY8" fmla="*/ 28539 h 59378"/>
                  <a:gd name="connsiteX9" fmla="*/ 47081 w 49258"/>
                  <a:gd name="connsiteY9" fmla="*/ 33451 h 59378"/>
                  <a:gd name="connsiteX10" fmla="*/ 48636 w 49258"/>
                  <a:gd name="connsiteY10" fmla="*/ 40414 h 59378"/>
                  <a:gd name="connsiteX11" fmla="*/ 46460 w 49258"/>
                  <a:gd name="connsiteY11" fmla="*/ 49306 h 59378"/>
                  <a:gd name="connsiteX12" fmla="*/ 40862 w 49258"/>
                  <a:gd name="connsiteY12" fmla="*/ 55150 h 59378"/>
                  <a:gd name="connsiteX13" fmla="*/ 33088 w 49258"/>
                  <a:gd name="connsiteY13" fmla="*/ 58383 h 59378"/>
                  <a:gd name="connsiteX14" fmla="*/ 24505 w 49258"/>
                  <a:gd name="connsiteY14" fmla="*/ 59378 h 59378"/>
                  <a:gd name="connsiteX15" fmla="*/ 11009 w 49258"/>
                  <a:gd name="connsiteY15" fmla="*/ 57202 h 59378"/>
                  <a:gd name="connsiteX16" fmla="*/ 0 w 49258"/>
                  <a:gd name="connsiteY16" fmla="*/ 50736 h 59378"/>
                  <a:gd name="connsiteX17" fmla="*/ 10387 w 49258"/>
                  <a:gd name="connsiteY17" fmla="*/ 39855 h 59378"/>
                  <a:gd name="connsiteX18" fmla="*/ 16482 w 49258"/>
                  <a:gd name="connsiteY18" fmla="*/ 44331 h 59378"/>
                  <a:gd name="connsiteX19" fmla="*/ 24194 w 49258"/>
                  <a:gd name="connsiteY19" fmla="*/ 46135 h 59378"/>
                  <a:gd name="connsiteX20" fmla="*/ 28672 w 49258"/>
                  <a:gd name="connsiteY20" fmla="*/ 45078 h 59378"/>
                  <a:gd name="connsiteX21" fmla="*/ 30849 w 49258"/>
                  <a:gd name="connsiteY21" fmla="*/ 41347 h 59378"/>
                  <a:gd name="connsiteX22" fmla="*/ 28112 w 49258"/>
                  <a:gd name="connsiteY22" fmla="*/ 37554 h 59378"/>
                  <a:gd name="connsiteX23" fmla="*/ 19654 w 49258"/>
                  <a:gd name="connsiteY23" fmla="*/ 35005 h 59378"/>
                  <a:gd name="connsiteX24" fmla="*/ 13745 w 49258"/>
                  <a:gd name="connsiteY24" fmla="*/ 33202 h 59378"/>
                  <a:gd name="connsiteX25" fmla="*/ 8458 w 49258"/>
                  <a:gd name="connsiteY25" fmla="*/ 30155 h 59378"/>
                  <a:gd name="connsiteX26" fmla="*/ 4665 w 49258"/>
                  <a:gd name="connsiteY26" fmla="*/ 25430 h 59378"/>
                  <a:gd name="connsiteX27" fmla="*/ 3172 w 49258"/>
                  <a:gd name="connsiteY27" fmla="*/ 18715 h 59378"/>
                  <a:gd name="connsiteX28" fmla="*/ 5349 w 49258"/>
                  <a:gd name="connsiteY28" fmla="*/ 10135 h 59378"/>
                  <a:gd name="connsiteX29" fmla="*/ 10884 w 49258"/>
                  <a:gd name="connsiteY29" fmla="*/ 4352 h 59378"/>
                  <a:gd name="connsiteX30" fmla="*/ 18410 w 49258"/>
                  <a:gd name="connsiteY30" fmla="*/ 1057 h 59378"/>
                  <a:gd name="connsiteX31" fmla="*/ 26620 w 49258"/>
                  <a:gd name="connsiteY31" fmla="*/ 0 h 59378"/>
                  <a:gd name="connsiteX32" fmla="*/ 38996 w 49258"/>
                  <a:gd name="connsiteY32" fmla="*/ 1928 h 59378"/>
                  <a:gd name="connsiteX33" fmla="*/ 49258 w 49258"/>
                  <a:gd name="connsiteY33" fmla="*/ 7834 h 59378"/>
                  <a:gd name="connsiteX34" fmla="*/ 39058 w 49258"/>
                  <a:gd name="connsiteY34" fmla="*/ 18218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258" h="59378">
                    <a:moveTo>
                      <a:pt x="39121" y="18342"/>
                    </a:moveTo>
                    <a:cubicBezTo>
                      <a:pt x="37628" y="16912"/>
                      <a:pt x="35824" y="15731"/>
                      <a:pt x="33834" y="14736"/>
                    </a:cubicBezTo>
                    <a:cubicBezTo>
                      <a:pt x="31781" y="13741"/>
                      <a:pt x="29667" y="13306"/>
                      <a:pt x="27366" y="13306"/>
                    </a:cubicBezTo>
                    <a:cubicBezTo>
                      <a:pt x="25624" y="13306"/>
                      <a:pt x="24007" y="13617"/>
                      <a:pt x="22577" y="14301"/>
                    </a:cubicBezTo>
                    <a:cubicBezTo>
                      <a:pt x="21084" y="14984"/>
                      <a:pt x="20400" y="16104"/>
                      <a:pt x="20400" y="17782"/>
                    </a:cubicBezTo>
                    <a:cubicBezTo>
                      <a:pt x="20400" y="19461"/>
                      <a:pt x="21209" y="20456"/>
                      <a:pt x="22826" y="21140"/>
                    </a:cubicBezTo>
                    <a:cubicBezTo>
                      <a:pt x="24442" y="21824"/>
                      <a:pt x="27055" y="22570"/>
                      <a:pt x="30662" y="23378"/>
                    </a:cubicBezTo>
                    <a:cubicBezTo>
                      <a:pt x="32777" y="23813"/>
                      <a:pt x="34891" y="24435"/>
                      <a:pt x="37068" y="25306"/>
                    </a:cubicBezTo>
                    <a:cubicBezTo>
                      <a:pt x="39245" y="26176"/>
                      <a:pt x="41173" y="27233"/>
                      <a:pt x="42914" y="28539"/>
                    </a:cubicBezTo>
                    <a:cubicBezTo>
                      <a:pt x="44656" y="29907"/>
                      <a:pt x="46024" y="31523"/>
                      <a:pt x="47081" y="33451"/>
                    </a:cubicBezTo>
                    <a:cubicBezTo>
                      <a:pt x="48139" y="35378"/>
                      <a:pt x="48636" y="37679"/>
                      <a:pt x="48636" y="40414"/>
                    </a:cubicBezTo>
                    <a:cubicBezTo>
                      <a:pt x="48636" y="43896"/>
                      <a:pt x="47890" y="46881"/>
                      <a:pt x="46460" y="49306"/>
                    </a:cubicBezTo>
                    <a:cubicBezTo>
                      <a:pt x="45029" y="51730"/>
                      <a:pt x="43163" y="53720"/>
                      <a:pt x="40862" y="55150"/>
                    </a:cubicBezTo>
                    <a:cubicBezTo>
                      <a:pt x="38561" y="56642"/>
                      <a:pt x="35949" y="57699"/>
                      <a:pt x="33088" y="58383"/>
                    </a:cubicBezTo>
                    <a:cubicBezTo>
                      <a:pt x="30227" y="59067"/>
                      <a:pt x="27366" y="59378"/>
                      <a:pt x="24505" y="59378"/>
                    </a:cubicBezTo>
                    <a:cubicBezTo>
                      <a:pt x="19902" y="59378"/>
                      <a:pt x="15425" y="58632"/>
                      <a:pt x="11009" y="57202"/>
                    </a:cubicBezTo>
                    <a:cubicBezTo>
                      <a:pt x="6593" y="55772"/>
                      <a:pt x="2923" y="53596"/>
                      <a:pt x="0" y="50736"/>
                    </a:cubicBezTo>
                    <a:lnTo>
                      <a:pt x="10387" y="39855"/>
                    </a:lnTo>
                    <a:cubicBezTo>
                      <a:pt x="12066" y="41658"/>
                      <a:pt x="14056" y="43150"/>
                      <a:pt x="16482" y="44331"/>
                    </a:cubicBezTo>
                    <a:cubicBezTo>
                      <a:pt x="18907" y="45513"/>
                      <a:pt x="21457" y="46135"/>
                      <a:pt x="24194" y="46135"/>
                    </a:cubicBezTo>
                    <a:cubicBezTo>
                      <a:pt x="25686" y="46135"/>
                      <a:pt x="27179" y="45762"/>
                      <a:pt x="28672" y="45078"/>
                    </a:cubicBezTo>
                    <a:cubicBezTo>
                      <a:pt x="30165" y="44394"/>
                      <a:pt x="30849" y="43088"/>
                      <a:pt x="30849" y="41347"/>
                    </a:cubicBezTo>
                    <a:cubicBezTo>
                      <a:pt x="30849" y="39606"/>
                      <a:pt x="29916" y="38363"/>
                      <a:pt x="28112" y="37554"/>
                    </a:cubicBezTo>
                    <a:cubicBezTo>
                      <a:pt x="26309" y="36746"/>
                      <a:pt x="23448" y="35876"/>
                      <a:pt x="19654" y="35005"/>
                    </a:cubicBezTo>
                    <a:cubicBezTo>
                      <a:pt x="17663" y="34570"/>
                      <a:pt x="15735" y="33948"/>
                      <a:pt x="13745" y="33202"/>
                    </a:cubicBezTo>
                    <a:cubicBezTo>
                      <a:pt x="11755" y="32456"/>
                      <a:pt x="10013" y="31461"/>
                      <a:pt x="8458" y="30155"/>
                    </a:cubicBezTo>
                    <a:cubicBezTo>
                      <a:pt x="6904" y="28850"/>
                      <a:pt x="5660" y="27295"/>
                      <a:pt x="4665" y="25430"/>
                    </a:cubicBezTo>
                    <a:cubicBezTo>
                      <a:pt x="3670" y="23565"/>
                      <a:pt x="3172" y="21326"/>
                      <a:pt x="3172" y="18715"/>
                    </a:cubicBezTo>
                    <a:cubicBezTo>
                      <a:pt x="3172" y="15357"/>
                      <a:pt x="3918" y="12497"/>
                      <a:pt x="5349" y="10135"/>
                    </a:cubicBezTo>
                    <a:cubicBezTo>
                      <a:pt x="6779" y="7772"/>
                      <a:pt x="8645" y="5845"/>
                      <a:pt x="10884" y="4352"/>
                    </a:cubicBezTo>
                    <a:cubicBezTo>
                      <a:pt x="13123" y="2860"/>
                      <a:pt x="15673" y="1741"/>
                      <a:pt x="18410" y="1057"/>
                    </a:cubicBezTo>
                    <a:cubicBezTo>
                      <a:pt x="21146" y="373"/>
                      <a:pt x="23883" y="0"/>
                      <a:pt x="26620" y="0"/>
                    </a:cubicBezTo>
                    <a:cubicBezTo>
                      <a:pt x="30849" y="0"/>
                      <a:pt x="34953" y="622"/>
                      <a:pt x="38996" y="1928"/>
                    </a:cubicBezTo>
                    <a:cubicBezTo>
                      <a:pt x="43039" y="3233"/>
                      <a:pt x="46460" y="5223"/>
                      <a:pt x="49258" y="7834"/>
                    </a:cubicBezTo>
                    <a:lnTo>
                      <a:pt x="39058" y="18218"/>
                    </a:lnTo>
                    <a:close/>
                  </a:path>
                </a:pathLst>
              </a:custGeom>
              <a:solidFill>
                <a:srgbClr val="615046"/>
              </a:solidFill>
              <a:ln w="6214" cap="flat">
                <a:noFill/>
                <a:prstDash val="solid"/>
                <a:miter/>
              </a:ln>
            </p:spPr>
            <p:txBody>
              <a:bodyPr rtlCol="0" anchor="ctr"/>
              <a:lstStyle/>
              <a:p>
                <a:endParaRPr lang="nb-NO"/>
              </a:p>
            </p:txBody>
          </p:sp>
          <p:sp>
            <p:nvSpPr>
              <p:cNvPr id="181" name="Freeform 180">
                <a:extLst>
                  <a:ext uri="{FF2B5EF4-FFF2-40B4-BE49-F238E27FC236}">
                    <a16:creationId xmlns:a16="http://schemas.microsoft.com/office/drawing/2014/main" id="{1B8C3A1A-3AFF-C234-CF06-A2072E141FD8}"/>
                  </a:ext>
                </a:extLst>
              </p:cNvPr>
              <p:cNvSpPr/>
              <p:nvPr/>
            </p:nvSpPr>
            <p:spPr>
              <a:xfrm>
                <a:off x="7597876" y="1701691"/>
                <a:ext cx="21208" cy="83564"/>
              </a:xfrm>
              <a:custGeom>
                <a:avLst/>
                <a:gdLst>
                  <a:gd name="connsiteX0" fmla="*/ 21209 w 21208"/>
                  <a:gd name="connsiteY0" fmla="*/ 10010 h 83564"/>
                  <a:gd name="connsiteX1" fmla="*/ 20338 w 21208"/>
                  <a:gd name="connsiteY1" fmla="*/ 13990 h 83564"/>
                  <a:gd name="connsiteX2" fmla="*/ 18099 w 21208"/>
                  <a:gd name="connsiteY2" fmla="*/ 17161 h 83564"/>
                  <a:gd name="connsiteX3" fmla="*/ 14740 w 21208"/>
                  <a:gd name="connsiteY3" fmla="*/ 19275 h 83564"/>
                  <a:gd name="connsiteX4" fmla="*/ 10635 w 21208"/>
                  <a:gd name="connsiteY4" fmla="*/ 20083 h 83564"/>
                  <a:gd name="connsiteX5" fmla="*/ 3047 w 21208"/>
                  <a:gd name="connsiteY5" fmla="*/ 17098 h 83564"/>
                  <a:gd name="connsiteX6" fmla="*/ 0 w 21208"/>
                  <a:gd name="connsiteY6" fmla="*/ 10010 h 83564"/>
                  <a:gd name="connsiteX7" fmla="*/ 809 w 21208"/>
                  <a:gd name="connsiteY7" fmla="*/ 6155 h 83564"/>
                  <a:gd name="connsiteX8" fmla="*/ 3047 w 21208"/>
                  <a:gd name="connsiteY8" fmla="*/ 2985 h 83564"/>
                  <a:gd name="connsiteX9" fmla="*/ 6468 w 21208"/>
                  <a:gd name="connsiteY9" fmla="*/ 808 h 83564"/>
                  <a:gd name="connsiteX10" fmla="*/ 10635 w 21208"/>
                  <a:gd name="connsiteY10" fmla="*/ 0 h 83564"/>
                  <a:gd name="connsiteX11" fmla="*/ 14740 w 21208"/>
                  <a:gd name="connsiteY11" fmla="*/ 808 h 83564"/>
                  <a:gd name="connsiteX12" fmla="*/ 18099 w 21208"/>
                  <a:gd name="connsiteY12" fmla="*/ 2922 h 83564"/>
                  <a:gd name="connsiteX13" fmla="*/ 20338 w 21208"/>
                  <a:gd name="connsiteY13" fmla="*/ 6093 h 83564"/>
                  <a:gd name="connsiteX14" fmla="*/ 21209 w 21208"/>
                  <a:gd name="connsiteY14" fmla="*/ 10072 h 83564"/>
                  <a:gd name="connsiteX15" fmla="*/ 1306 w 21208"/>
                  <a:gd name="connsiteY15" fmla="*/ 83564 h 83564"/>
                  <a:gd name="connsiteX16" fmla="*/ 1306 w 21208"/>
                  <a:gd name="connsiteY16" fmla="*/ 27855 h 83564"/>
                  <a:gd name="connsiteX17" fmla="*/ 19840 w 21208"/>
                  <a:gd name="connsiteY17" fmla="*/ 27855 h 83564"/>
                  <a:gd name="connsiteX18" fmla="*/ 19840 w 21208"/>
                  <a:gd name="connsiteY18" fmla="*/ 83564 h 83564"/>
                  <a:gd name="connsiteX19" fmla="*/ 1306 w 21208"/>
                  <a:gd name="connsiteY19" fmla="*/ 83564 h 8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208" h="83564">
                    <a:moveTo>
                      <a:pt x="21209" y="10010"/>
                    </a:moveTo>
                    <a:cubicBezTo>
                      <a:pt x="21209" y="11440"/>
                      <a:pt x="20960" y="12746"/>
                      <a:pt x="20338" y="13990"/>
                    </a:cubicBezTo>
                    <a:cubicBezTo>
                      <a:pt x="19778" y="15233"/>
                      <a:pt x="19032" y="16290"/>
                      <a:pt x="18099" y="17161"/>
                    </a:cubicBezTo>
                    <a:cubicBezTo>
                      <a:pt x="17166" y="18031"/>
                      <a:pt x="16046" y="18777"/>
                      <a:pt x="14740" y="19275"/>
                    </a:cubicBezTo>
                    <a:cubicBezTo>
                      <a:pt x="13434" y="19772"/>
                      <a:pt x="12066" y="20083"/>
                      <a:pt x="10635" y="20083"/>
                    </a:cubicBezTo>
                    <a:cubicBezTo>
                      <a:pt x="7650" y="20083"/>
                      <a:pt x="5100" y="19088"/>
                      <a:pt x="3047" y="17098"/>
                    </a:cubicBezTo>
                    <a:cubicBezTo>
                      <a:pt x="995" y="15109"/>
                      <a:pt x="0" y="12746"/>
                      <a:pt x="0" y="10010"/>
                    </a:cubicBezTo>
                    <a:cubicBezTo>
                      <a:pt x="0" y="8642"/>
                      <a:pt x="249" y="7399"/>
                      <a:pt x="809" y="6155"/>
                    </a:cubicBezTo>
                    <a:cubicBezTo>
                      <a:pt x="1368" y="4912"/>
                      <a:pt x="2115" y="3855"/>
                      <a:pt x="3047" y="2985"/>
                    </a:cubicBezTo>
                    <a:cubicBezTo>
                      <a:pt x="4043" y="2114"/>
                      <a:pt x="5162" y="1368"/>
                      <a:pt x="6468" y="808"/>
                    </a:cubicBezTo>
                    <a:cubicBezTo>
                      <a:pt x="7774" y="249"/>
                      <a:pt x="9143" y="0"/>
                      <a:pt x="10635" y="0"/>
                    </a:cubicBezTo>
                    <a:cubicBezTo>
                      <a:pt x="12128" y="0"/>
                      <a:pt x="13434" y="249"/>
                      <a:pt x="14740" y="808"/>
                    </a:cubicBezTo>
                    <a:cubicBezTo>
                      <a:pt x="16046" y="1306"/>
                      <a:pt x="17166" y="2052"/>
                      <a:pt x="18099" y="2922"/>
                    </a:cubicBezTo>
                    <a:cubicBezTo>
                      <a:pt x="19032" y="3793"/>
                      <a:pt x="19778" y="4912"/>
                      <a:pt x="20338" y="6093"/>
                    </a:cubicBezTo>
                    <a:cubicBezTo>
                      <a:pt x="20898" y="7337"/>
                      <a:pt x="21209" y="8642"/>
                      <a:pt x="21209" y="10072"/>
                    </a:cubicBezTo>
                    <a:close/>
                    <a:moveTo>
                      <a:pt x="1306" y="83564"/>
                    </a:moveTo>
                    <a:lnTo>
                      <a:pt x="1306" y="27855"/>
                    </a:lnTo>
                    <a:lnTo>
                      <a:pt x="19840" y="27855"/>
                    </a:lnTo>
                    <a:lnTo>
                      <a:pt x="19840" y="83564"/>
                    </a:lnTo>
                    <a:lnTo>
                      <a:pt x="1306" y="83564"/>
                    </a:lnTo>
                    <a:close/>
                  </a:path>
                </a:pathLst>
              </a:custGeom>
              <a:solidFill>
                <a:srgbClr val="615046"/>
              </a:solidFill>
              <a:ln w="6214" cap="flat">
                <a:noFill/>
                <a:prstDash val="solid"/>
                <a:miter/>
              </a:ln>
            </p:spPr>
            <p:txBody>
              <a:bodyPr rtlCol="0" anchor="ctr"/>
              <a:lstStyle/>
              <a:p>
                <a:endParaRPr lang="nb-NO"/>
              </a:p>
            </p:txBody>
          </p:sp>
          <p:sp>
            <p:nvSpPr>
              <p:cNvPr id="182" name="Freeform 181">
                <a:extLst>
                  <a:ext uri="{FF2B5EF4-FFF2-40B4-BE49-F238E27FC236}">
                    <a16:creationId xmlns:a16="http://schemas.microsoft.com/office/drawing/2014/main" id="{7FF91F5C-BCD0-4FA8-ECCA-4ACBDDA9D217}"/>
                  </a:ext>
                </a:extLst>
              </p:cNvPr>
              <p:cNvSpPr/>
              <p:nvPr/>
            </p:nvSpPr>
            <p:spPr>
              <a:xfrm>
                <a:off x="7629596" y="1727681"/>
                <a:ext cx="58774" cy="59378"/>
              </a:xfrm>
              <a:custGeom>
                <a:avLst/>
                <a:gdLst>
                  <a:gd name="connsiteX0" fmla="*/ 58712 w 58774"/>
                  <a:gd name="connsiteY0" fmla="*/ 30342 h 59378"/>
                  <a:gd name="connsiteX1" fmla="*/ 58712 w 58774"/>
                  <a:gd name="connsiteY1" fmla="*/ 32580 h 59378"/>
                  <a:gd name="connsiteX2" fmla="*/ 58587 w 58774"/>
                  <a:gd name="connsiteY2" fmla="*/ 34694 h 59378"/>
                  <a:gd name="connsiteX3" fmla="*/ 17788 w 58774"/>
                  <a:gd name="connsiteY3" fmla="*/ 34694 h 59378"/>
                  <a:gd name="connsiteX4" fmla="*/ 19218 w 58774"/>
                  <a:gd name="connsiteY4" fmla="*/ 38922 h 59378"/>
                  <a:gd name="connsiteX5" fmla="*/ 22265 w 58774"/>
                  <a:gd name="connsiteY5" fmla="*/ 42217 h 59378"/>
                  <a:gd name="connsiteX6" fmla="*/ 26433 w 58774"/>
                  <a:gd name="connsiteY6" fmla="*/ 44394 h 59378"/>
                  <a:gd name="connsiteX7" fmla="*/ 31221 w 58774"/>
                  <a:gd name="connsiteY7" fmla="*/ 45202 h 59378"/>
                  <a:gd name="connsiteX8" fmla="*/ 38685 w 58774"/>
                  <a:gd name="connsiteY8" fmla="*/ 43585 h 59378"/>
                  <a:gd name="connsiteX9" fmla="*/ 43660 w 58774"/>
                  <a:gd name="connsiteY9" fmla="*/ 39419 h 59378"/>
                  <a:gd name="connsiteX10" fmla="*/ 56535 w 58774"/>
                  <a:gd name="connsiteY10" fmla="*/ 47502 h 59378"/>
                  <a:gd name="connsiteX11" fmla="*/ 46086 w 58774"/>
                  <a:gd name="connsiteY11" fmla="*/ 56269 h 59378"/>
                  <a:gd name="connsiteX12" fmla="*/ 30973 w 58774"/>
                  <a:gd name="connsiteY12" fmla="*/ 59378 h 59378"/>
                  <a:gd name="connsiteX13" fmla="*/ 18969 w 58774"/>
                  <a:gd name="connsiteY13" fmla="*/ 57388 h 59378"/>
                  <a:gd name="connsiteX14" fmla="*/ 9080 w 58774"/>
                  <a:gd name="connsiteY14" fmla="*/ 51668 h 59378"/>
                  <a:gd name="connsiteX15" fmla="*/ 2425 w 58774"/>
                  <a:gd name="connsiteY15" fmla="*/ 42404 h 59378"/>
                  <a:gd name="connsiteX16" fmla="*/ 0 w 58774"/>
                  <a:gd name="connsiteY16" fmla="*/ 29845 h 59378"/>
                  <a:gd name="connsiteX17" fmla="*/ 2363 w 58774"/>
                  <a:gd name="connsiteY17" fmla="*/ 17471 h 59378"/>
                  <a:gd name="connsiteX18" fmla="*/ 8832 w 58774"/>
                  <a:gd name="connsiteY18" fmla="*/ 8083 h 59378"/>
                  <a:gd name="connsiteX19" fmla="*/ 18409 w 58774"/>
                  <a:gd name="connsiteY19" fmla="*/ 2114 h 59378"/>
                  <a:gd name="connsiteX20" fmla="*/ 30413 w 58774"/>
                  <a:gd name="connsiteY20" fmla="*/ 0 h 59378"/>
                  <a:gd name="connsiteX21" fmla="*/ 41857 w 58774"/>
                  <a:gd name="connsiteY21" fmla="*/ 2052 h 59378"/>
                  <a:gd name="connsiteX22" fmla="*/ 50813 w 58774"/>
                  <a:gd name="connsiteY22" fmla="*/ 8021 h 59378"/>
                  <a:gd name="connsiteX23" fmla="*/ 56659 w 58774"/>
                  <a:gd name="connsiteY23" fmla="*/ 17534 h 59378"/>
                  <a:gd name="connsiteX24" fmla="*/ 58774 w 58774"/>
                  <a:gd name="connsiteY24" fmla="*/ 30280 h 59378"/>
                  <a:gd name="connsiteX25" fmla="*/ 41608 w 58774"/>
                  <a:gd name="connsiteY25" fmla="*/ 23316 h 59378"/>
                  <a:gd name="connsiteX26" fmla="*/ 38809 w 58774"/>
                  <a:gd name="connsiteY26" fmla="*/ 15793 h 59378"/>
                  <a:gd name="connsiteX27" fmla="*/ 30475 w 58774"/>
                  <a:gd name="connsiteY27" fmla="*/ 12684 h 59378"/>
                  <a:gd name="connsiteX28" fmla="*/ 25500 w 58774"/>
                  <a:gd name="connsiteY28" fmla="*/ 13492 h 59378"/>
                  <a:gd name="connsiteX29" fmla="*/ 21519 w 58774"/>
                  <a:gd name="connsiteY29" fmla="*/ 15793 h 59378"/>
                  <a:gd name="connsiteX30" fmla="*/ 18783 w 58774"/>
                  <a:gd name="connsiteY30" fmla="*/ 19212 h 59378"/>
                  <a:gd name="connsiteX31" fmla="*/ 17663 w 58774"/>
                  <a:gd name="connsiteY31" fmla="*/ 23316 h 59378"/>
                  <a:gd name="connsiteX32" fmla="*/ 41546 w 58774"/>
                  <a:gd name="connsiteY32" fmla="*/ 23316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774" h="59378">
                    <a:moveTo>
                      <a:pt x="58712" y="30342"/>
                    </a:moveTo>
                    <a:lnTo>
                      <a:pt x="58712" y="32580"/>
                    </a:lnTo>
                    <a:cubicBezTo>
                      <a:pt x="58712" y="33326"/>
                      <a:pt x="58712" y="34010"/>
                      <a:pt x="58587" y="34694"/>
                    </a:cubicBezTo>
                    <a:lnTo>
                      <a:pt x="17788" y="34694"/>
                    </a:lnTo>
                    <a:cubicBezTo>
                      <a:pt x="17912" y="36249"/>
                      <a:pt x="18409" y="37679"/>
                      <a:pt x="19218" y="38922"/>
                    </a:cubicBezTo>
                    <a:cubicBezTo>
                      <a:pt x="20027" y="40166"/>
                      <a:pt x="21022" y="41285"/>
                      <a:pt x="22265" y="42217"/>
                    </a:cubicBezTo>
                    <a:cubicBezTo>
                      <a:pt x="23509" y="43150"/>
                      <a:pt x="24878" y="43896"/>
                      <a:pt x="26433" y="44394"/>
                    </a:cubicBezTo>
                    <a:cubicBezTo>
                      <a:pt x="27988" y="44891"/>
                      <a:pt x="29605" y="45202"/>
                      <a:pt x="31221" y="45202"/>
                    </a:cubicBezTo>
                    <a:cubicBezTo>
                      <a:pt x="34145" y="45202"/>
                      <a:pt x="36632" y="44642"/>
                      <a:pt x="38685" y="43585"/>
                    </a:cubicBezTo>
                    <a:cubicBezTo>
                      <a:pt x="40737" y="42528"/>
                      <a:pt x="42355" y="41098"/>
                      <a:pt x="43660" y="39419"/>
                    </a:cubicBezTo>
                    <a:lnTo>
                      <a:pt x="56535" y="47502"/>
                    </a:lnTo>
                    <a:cubicBezTo>
                      <a:pt x="53923" y="51295"/>
                      <a:pt x="50440" y="54217"/>
                      <a:pt x="46086" y="56269"/>
                    </a:cubicBezTo>
                    <a:cubicBezTo>
                      <a:pt x="41732" y="58321"/>
                      <a:pt x="36695" y="59378"/>
                      <a:pt x="30973" y="59378"/>
                    </a:cubicBezTo>
                    <a:cubicBezTo>
                      <a:pt x="26744" y="59378"/>
                      <a:pt x="22763" y="58694"/>
                      <a:pt x="18969" y="57388"/>
                    </a:cubicBezTo>
                    <a:cubicBezTo>
                      <a:pt x="15176" y="56083"/>
                      <a:pt x="11879" y="54155"/>
                      <a:pt x="9080" y="51668"/>
                    </a:cubicBezTo>
                    <a:cubicBezTo>
                      <a:pt x="6282" y="49181"/>
                      <a:pt x="4042" y="46072"/>
                      <a:pt x="2425" y="42404"/>
                    </a:cubicBezTo>
                    <a:cubicBezTo>
                      <a:pt x="809" y="38736"/>
                      <a:pt x="0" y="34570"/>
                      <a:pt x="0" y="29845"/>
                    </a:cubicBezTo>
                    <a:cubicBezTo>
                      <a:pt x="0" y="25119"/>
                      <a:pt x="809" y="21202"/>
                      <a:pt x="2363" y="17471"/>
                    </a:cubicBezTo>
                    <a:cubicBezTo>
                      <a:pt x="3918" y="13803"/>
                      <a:pt x="6095" y="10632"/>
                      <a:pt x="8832" y="8083"/>
                    </a:cubicBezTo>
                    <a:cubicBezTo>
                      <a:pt x="11568" y="5534"/>
                      <a:pt x="14740" y="3482"/>
                      <a:pt x="18409" y="2114"/>
                    </a:cubicBezTo>
                    <a:cubicBezTo>
                      <a:pt x="22079" y="746"/>
                      <a:pt x="26122" y="0"/>
                      <a:pt x="30413" y="0"/>
                    </a:cubicBezTo>
                    <a:cubicBezTo>
                      <a:pt x="34704" y="0"/>
                      <a:pt x="38374" y="684"/>
                      <a:pt x="41857" y="2052"/>
                    </a:cubicBezTo>
                    <a:cubicBezTo>
                      <a:pt x="45340" y="3420"/>
                      <a:pt x="48325" y="5409"/>
                      <a:pt x="50813" y="8021"/>
                    </a:cubicBezTo>
                    <a:cubicBezTo>
                      <a:pt x="53301" y="10632"/>
                      <a:pt x="55229" y="13803"/>
                      <a:pt x="56659" y="17534"/>
                    </a:cubicBezTo>
                    <a:cubicBezTo>
                      <a:pt x="58027" y="21264"/>
                      <a:pt x="58774" y="25554"/>
                      <a:pt x="58774" y="30280"/>
                    </a:cubicBezTo>
                    <a:close/>
                    <a:moveTo>
                      <a:pt x="41608" y="23316"/>
                    </a:moveTo>
                    <a:cubicBezTo>
                      <a:pt x="41608" y="20394"/>
                      <a:pt x="40675" y="17907"/>
                      <a:pt x="38809" y="15793"/>
                    </a:cubicBezTo>
                    <a:cubicBezTo>
                      <a:pt x="36944" y="13679"/>
                      <a:pt x="34207" y="12684"/>
                      <a:pt x="30475" y="12684"/>
                    </a:cubicBezTo>
                    <a:cubicBezTo>
                      <a:pt x="28672" y="12684"/>
                      <a:pt x="26992" y="12933"/>
                      <a:pt x="25500" y="13492"/>
                    </a:cubicBezTo>
                    <a:cubicBezTo>
                      <a:pt x="24007" y="14052"/>
                      <a:pt x="22701" y="14798"/>
                      <a:pt x="21519" y="15793"/>
                    </a:cubicBezTo>
                    <a:cubicBezTo>
                      <a:pt x="20400" y="16788"/>
                      <a:pt x="19467" y="17907"/>
                      <a:pt x="18783" y="19212"/>
                    </a:cubicBezTo>
                    <a:cubicBezTo>
                      <a:pt x="18098" y="20518"/>
                      <a:pt x="17725" y="21886"/>
                      <a:pt x="17663" y="23316"/>
                    </a:cubicBezTo>
                    <a:lnTo>
                      <a:pt x="41546" y="23316"/>
                    </a:lnTo>
                    <a:close/>
                  </a:path>
                </a:pathLst>
              </a:custGeom>
              <a:solidFill>
                <a:srgbClr val="615046"/>
              </a:solidFill>
              <a:ln w="6214" cap="flat">
                <a:noFill/>
                <a:prstDash val="solid"/>
                <a:miter/>
              </a:ln>
            </p:spPr>
            <p:txBody>
              <a:bodyPr rtlCol="0" anchor="ctr"/>
              <a:lstStyle/>
              <a:p>
                <a:endParaRPr lang="nb-NO"/>
              </a:p>
            </p:txBody>
          </p:sp>
          <p:sp>
            <p:nvSpPr>
              <p:cNvPr id="183" name="Freeform 182">
                <a:extLst>
                  <a:ext uri="{FF2B5EF4-FFF2-40B4-BE49-F238E27FC236}">
                    <a16:creationId xmlns:a16="http://schemas.microsoft.com/office/drawing/2014/main" id="{0700EBAE-A15D-04C7-C5C4-F80546888C7B}"/>
                  </a:ext>
                </a:extLst>
              </p:cNvPr>
              <p:cNvSpPr/>
              <p:nvPr/>
            </p:nvSpPr>
            <p:spPr>
              <a:xfrm>
                <a:off x="7699813" y="1727992"/>
                <a:ext cx="55602" cy="57263"/>
              </a:xfrm>
              <a:custGeom>
                <a:avLst/>
                <a:gdLst>
                  <a:gd name="connsiteX0" fmla="*/ 36944 w 55602"/>
                  <a:gd name="connsiteY0" fmla="*/ 57264 h 57263"/>
                  <a:gd name="connsiteX1" fmla="*/ 36944 w 55602"/>
                  <a:gd name="connsiteY1" fmla="*/ 26798 h 57263"/>
                  <a:gd name="connsiteX2" fmla="*/ 36571 w 55602"/>
                  <a:gd name="connsiteY2" fmla="*/ 22321 h 57263"/>
                  <a:gd name="connsiteX3" fmla="*/ 35264 w 55602"/>
                  <a:gd name="connsiteY3" fmla="*/ 18591 h 57263"/>
                  <a:gd name="connsiteX4" fmla="*/ 32714 w 55602"/>
                  <a:gd name="connsiteY4" fmla="*/ 16041 h 57263"/>
                  <a:gd name="connsiteX5" fmla="*/ 28609 w 55602"/>
                  <a:gd name="connsiteY5" fmla="*/ 15109 h 57263"/>
                  <a:gd name="connsiteX6" fmla="*/ 24256 w 55602"/>
                  <a:gd name="connsiteY6" fmla="*/ 16041 h 57263"/>
                  <a:gd name="connsiteX7" fmla="*/ 21146 w 55602"/>
                  <a:gd name="connsiteY7" fmla="*/ 18653 h 57263"/>
                  <a:gd name="connsiteX8" fmla="*/ 19280 w 55602"/>
                  <a:gd name="connsiteY8" fmla="*/ 22508 h 57263"/>
                  <a:gd name="connsiteX9" fmla="*/ 18658 w 55602"/>
                  <a:gd name="connsiteY9" fmla="*/ 27046 h 57263"/>
                  <a:gd name="connsiteX10" fmla="*/ 18658 w 55602"/>
                  <a:gd name="connsiteY10" fmla="*/ 57264 h 57263"/>
                  <a:gd name="connsiteX11" fmla="*/ 0 w 55602"/>
                  <a:gd name="connsiteY11" fmla="*/ 57264 h 57263"/>
                  <a:gd name="connsiteX12" fmla="*/ 0 w 55602"/>
                  <a:gd name="connsiteY12" fmla="*/ 1554 h 57263"/>
                  <a:gd name="connsiteX13" fmla="*/ 17974 w 55602"/>
                  <a:gd name="connsiteY13" fmla="*/ 1554 h 57263"/>
                  <a:gd name="connsiteX14" fmla="*/ 17974 w 55602"/>
                  <a:gd name="connsiteY14" fmla="*/ 9264 h 57263"/>
                  <a:gd name="connsiteX15" fmla="*/ 18223 w 55602"/>
                  <a:gd name="connsiteY15" fmla="*/ 9264 h 57263"/>
                  <a:gd name="connsiteX16" fmla="*/ 20897 w 55602"/>
                  <a:gd name="connsiteY16" fmla="*/ 5720 h 57263"/>
                  <a:gd name="connsiteX17" fmla="*/ 24753 w 55602"/>
                  <a:gd name="connsiteY17" fmla="*/ 2736 h 57263"/>
                  <a:gd name="connsiteX18" fmla="*/ 29542 w 55602"/>
                  <a:gd name="connsiteY18" fmla="*/ 746 h 57263"/>
                  <a:gd name="connsiteX19" fmla="*/ 35078 w 55602"/>
                  <a:gd name="connsiteY19" fmla="*/ 0 h 57263"/>
                  <a:gd name="connsiteX20" fmla="*/ 44656 w 55602"/>
                  <a:gd name="connsiteY20" fmla="*/ 1989 h 57263"/>
                  <a:gd name="connsiteX21" fmla="*/ 51062 w 55602"/>
                  <a:gd name="connsiteY21" fmla="*/ 7212 h 57263"/>
                  <a:gd name="connsiteX22" fmla="*/ 54545 w 55602"/>
                  <a:gd name="connsiteY22" fmla="*/ 14549 h 57263"/>
                  <a:gd name="connsiteX23" fmla="*/ 55602 w 55602"/>
                  <a:gd name="connsiteY23" fmla="*/ 22818 h 57263"/>
                  <a:gd name="connsiteX24" fmla="*/ 55602 w 55602"/>
                  <a:gd name="connsiteY24" fmla="*/ 57264 h 57263"/>
                  <a:gd name="connsiteX25" fmla="*/ 36944 w 55602"/>
                  <a:gd name="connsiteY25" fmla="*/ 57264 h 5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602" h="57263">
                    <a:moveTo>
                      <a:pt x="36944" y="57264"/>
                    </a:moveTo>
                    <a:lnTo>
                      <a:pt x="36944" y="26798"/>
                    </a:lnTo>
                    <a:cubicBezTo>
                      <a:pt x="36944" y="25243"/>
                      <a:pt x="36819" y="23751"/>
                      <a:pt x="36571" y="22321"/>
                    </a:cubicBezTo>
                    <a:cubicBezTo>
                      <a:pt x="36322" y="20891"/>
                      <a:pt x="35886" y="19647"/>
                      <a:pt x="35264" y="18591"/>
                    </a:cubicBezTo>
                    <a:cubicBezTo>
                      <a:pt x="34642" y="17533"/>
                      <a:pt x="33834" y="16663"/>
                      <a:pt x="32714" y="16041"/>
                    </a:cubicBezTo>
                    <a:cubicBezTo>
                      <a:pt x="31595" y="15419"/>
                      <a:pt x="30227" y="15109"/>
                      <a:pt x="28609" y="15109"/>
                    </a:cubicBezTo>
                    <a:cubicBezTo>
                      <a:pt x="26993" y="15109"/>
                      <a:pt x="25500" y="15419"/>
                      <a:pt x="24256" y="16041"/>
                    </a:cubicBezTo>
                    <a:cubicBezTo>
                      <a:pt x="23012" y="16663"/>
                      <a:pt x="21955" y="17533"/>
                      <a:pt x="21146" y="18653"/>
                    </a:cubicBezTo>
                    <a:cubicBezTo>
                      <a:pt x="20338" y="19772"/>
                      <a:pt x="19716" y="21078"/>
                      <a:pt x="19280" y="22508"/>
                    </a:cubicBezTo>
                    <a:cubicBezTo>
                      <a:pt x="18845" y="23938"/>
                      <a:pt x="18658" y="25492"/>
                      <a:pt x="18658" y="27046"/>
                    </a:cubicBezTo>
                    <a:lnTo>
                      <a:pt x="18658" y="57264"/>
                    </a:lnTo>
                    <a:lnTo>
                      <a:pt x="0" y="57264"/>
                    </a:lnTo>
                    <a:lnTo>
                      <a:pt x="0" y="1554"/>
                    </a:lnTo>
                    <a:lnTo>
                      <a:pt x="17974" y="1554"/>
                    </a:lnTo>
                    <a:lnTo>
                      <a:pt x="17974" y="9264"/>
                    </a:lnTo>
                    <a:lnTo>
                      <a:pt x="18223" y="9264"/>
                    </a:lnTo>
                    <a:cubicBezTo>
                      <a:pt x="18907" y="8083"/>
                      <a:pt x="19778" y="6901"/>
                      <a:pt x="20897" y="5720"/>
                    </a:cubicBezTo>
                    <a:cubicBezTo>
                      <a:pt x="21955" y="4539"/>
                      <a:pt x="23261" y="3606"/>
                      <a:pt x="24753" y="2736"/>
                    </a:cubicBezTo>
                    <a:cubicBezTo>
                      <a:pt x="26246" y="1927"/>
                      <a:pt x="27801" y="1243"/>
                      <a:pt x="29542" y="746"/>
                    </a:cubicBezTo>
                    <a:cubicBezTo>
                      <a:pt x="31284" y="249"/>
                      <a:pt x="33150" y="0"/>
                      <a:pt x="35078" y="0"/>
                    </a:cubicBezTo>
                    <a:cubicBezTo>
                      <a:pt x="38872" y="0"/>
                      <a:pt x="42044" y="684"/>
                      <a:pt x="44656" y="1989"/>
                    </a:cubicBezTo>
                    <a:cubicBezTo>
                      <a:pt x="47268" y="3295"/>
                      <a:pt x="49445" y="5098"/>
                      <a:pt x="51062" y="7212"/>
                    </a:cubicBezTo>
                    <a:cubicBezTo>
                      <a:pt x="52679" y="9326"/>
                      <a:pt x="53861" y="11813"/>
                      <a:pt x="54545" y="14549"/>
                    </a:cubicBezTo>
                    <a:cubicBezTo>
                      <a:pt x="55291" y="17285"/>
                      <a:pt x="55602" y="20083"/>
                      <a:pt x="55602" y="22818"/>
                    </a:cubicBezTo>
                    <a:lnTo>
                      <a:pt x="55602" y="57264"/>
                    </a:lnTo>
                    <a:lnTo>
                      <a:pt x="36944" y="57264"/>
                    </a:lnTo>
                    <a:close/>
                  </a:path>
                </a:pathLst>
              </a:custGeom>
              <a:solidFill>
                <a:srgbClr val="615046"/>
              </a:solidFill>
              <a:ln w="6214" cap="flat">
                <a:noFill/>
                <a:prstDash val="solid"/>
                <a:miter/>
              </a:ln>
            </p:spPr>
            <p:txBody>
              <a:bodyPr rtlCol="0" anchor="ctr"/>
              <a:lstStyle/>
              <a:p>
                <a:endParaRPr lang="nb-NO"/>
              </a:p>
            </p:txBody>
          </p:sp>
          <p:sp>
            <p:nvSpPr>
              <p:cNvPr id="184" name="Freeform 183">
                <a:extLst>
                  <a:ext uri="{FF2B5EF4-FFF2-40B4-BE49-F238E27FC236}">
                    <a16:creationId xmlns:a16="http://schemas.microsoft.com/office/drawing/2014/main" id="{5A2C886F-0CC4-E2D8-ED22-6033EA137D31}"/>
                  </a:ext>
                </a:extLst>
              </p:cNvPr>
              <p:cNvSpPr/>
              <p:nvPr/>
            </p:nvSpPr>
            <p:spPr>
              <a:xfrm>
                <a:off x="7762381" y="1714748"/>
                <a:ext cx="40426" cy="71813"/>
              </a:xfrm>
              <a:custGeom>
                <a:avLst/>
                <a:gdLst>
                  <a:gd name="connsiteX0" fmla="*/ 27179 w 40426"/>
                  <a:gd name="connsiteY0" fmla="*/ 28414 h 71813"/>
                  <a:gd name="connsiteX1" fmla="*/ 27179 w 40426"/>
                  <a:gd name="connsiteY1" fmla="*/ 49741 h 71813"/>
                  <a:gd name="connsiteX2" fmla="*/ 28734 w 40426"/>
                  <a:gd name="connsiteY2" fmla="*/ 55647 h 71813"/>
                  <a:gd name="connsiteX3" fmla="*/ 34207 w 40426"/>
                  <a:gd name="connsiteY3" fmla="*/ 57637 h 71813"/>
                  <a:gd name="connsiteX4" fmla="*/ 37068 w 40426"/>
                  <a:gd name="connsiteY4" fmla="*/ 57388 h 71813"/>
                  <a:gd name="connsiteX5" fmla="*/ 39618 w 40426"/>
                  <a:gd name="connsiteY5" fmla="*/ 56704 h 71813"/>
                  <a:gd name="connsiteX6" fmla="*/ 39867 w 40426"/>
                  <a:gd name="connsiteY6" fmla="*/ 70134 h 71813"/>
                  <a:gd name="connsiteX7" fmla="*/ 35016 w 40426"/>
                  <a:gd name="connsiteY7" fmla="*/ 71316 h 71813"/>
                  <a:gd name="connsiteX8" fmla="*/ 29107 w 40426"/>
                  <a:gd name="connsiteY8" fmla="*/ 71813 h 71813"/>
                  <a:gd name="connsiteX9" fmla="*/ 19591 w 40426"/>
                  <a:gd name="connsiteY9" fmla="*/ 70383 h 71813"/>
                  <a:gd name="connsiteX10" fmla="*/ 13434 w 40426"/>
                  <a:gd name="connsiteY10" fmla="*/ 66342 h 71813"/>
                  <a:gd name="connsiteX11" fmla="*/ 10076 w 40426"/>
                  <a:gd name="connsiteY11" fmla="*/ 60062 h 71813"/>
                  <a:gd name="connsiteX12" fmla="*/ 9081 w 40426"/>
                  <a:gd name="connsiteY12" fmla="*/ 51917 h 71813"/>
                  <a:gd name="connsiteX13" fmla="*/ 9081 w 40426"/>
                  <a:gd name="connsiteY13" fmla="*/ 28352 h 71813"/>
                  <a:gd name="connsiteX14" fmla="*/ 0 w 40426"/>
                  <a:gd name="connsiteY14" fmla="*/ 28352 h 71813"/>
                  <a:gd name="connsiteX15" fmla="*/ 0 w 40426"/>
                  <a:gd name="connsiteY15" fmla="*/ 14673 h 71813"/>
                  <a:gd name="connsiteX16" fmla="*/ 8956 w 40426"/>
                  <a:gd name="connsiteY16" fmla="*/ 14673 h 71813"/>
                  <a:gd name="connsiteX17" fmla="*/ 8956 w 40426"/>
                  <a:gd name="connsiteY17" fmla="*/ 0 h 71813"/>
                  <a:gd name="connsiteX18" fmla="*/ 27179 w 40426"/>
                  <a:gd name="connsiteY18" fmla="*/ 0 h 71813"/>
                  <a:gd name="connsiteX19" fmla="*/ 27179 w 40426"/>
                  <a:gd name="connsiteY19" fmla="*/ 14673 h 71813"/>
                  <a:gd name="connsiteX20" fmla="*/ 40427 w 40426"/>
                  <a:gd name="connsiteY20" fmla="*/ 14673 h 71813"/>
                  <a:gd name="connsiteX21" fmla="*/ 40427 w 40426"/>
                  <a:gd name="connsiteY21" fmla="*/ 28352 h 71813"/>
                  <a:gd name="connsiteX22" fmla="*/ 27179 w 40426"/>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426" h="71813">
                    <a:moveTo>
                      <a:pt x="27179" y="28414"/>
                    </a:moveTo>
                    <a:lnTo>
                      <a:pt x="27179" y="49741"/>
                    </a:lnTo>
                    <a:cubicBezTo>
                      <a:pt x="27179" y="52352"/>
                      <a:pt x="27677" y="54342"/>
                      <a:pt x="28734" y="55647"/>
                    </a:cubicBezTo>
                    <a:cubicBezTo>
                      <a:pt x="29729" y="56953"/>
                      <a:pt x="31595" y="57637"/>
                      <a:pt x="34207" y="57637"/>
                    </a:cubicBezTo>
                    <a:cubicBezTo>
                      <a:pt x="35140" y="57637"/>
                      <a:pt x="36073" y="57575"/>
                      <a:pt x="37068" y="57388"/>
                    </a:cubicBezTo>
                    <a:cubicBezTo>
                      <a:pt x="38063" y="57264"/>
                      <a:pt x="38934" y="57015"/>
                      <a:pt x="39618" y="56704"/>
                    </a:cubicBezTo>
                    <a:lnTo>
                      <a:pt x="39867" y="70134"/>
                    </a:lnTo>
                    <a:cubicBezTo>
                      <a:pt x="38561" y="70570"/>
                      <a:pt x="36944" y="70943"/>
                      <a:pt x="35016" y="71316"/>
                    </a:cubicBezTo>
                    <a:cubicBezTo>
                      <a:pt x="33088" y="71689"/>
                      <a:pt x="31097" y="71813"/>
                      <a:pt x="29107" y="71813"/>
                    </a:cubicBezTo>
                    <a:cubicBezTo>
                      <a:pt x="25313" y="71813"/>
                      <a:pt x="22141" y="71316"/>
                      <a:pt x="19591" y="70383"/>
                    </a:cubicBezTo>
                    <a:cubicBezTo>
                      <a:pt x="17041" y="69450"/>
                      <a:pt x="14989" y="68082"/>
                      <a:pt x="13434" y="66342"/>
                    </a:cubicBezTo>
                    <a:cubicBezTo>
                      <a:pt x="11879" y="64601"/>
                      <a:pt x="10760" y="62487"/>
                      <a:pt x="10076" y="60062"/>
                    </a:cubicBezTo>
                    <a:cubicBezTo>
                      <a:pt x="9391" y="57637"/>
                      <a:pt x="9081" y="54901"/>
                      <a:pt x="9081" y="51917"/>
                    </a:cubicBezTo>
                    <a:lnTo>
                      <a:pt x="9081" y="28352"/>
                    </a:lnTo>
                    <a:lnTo>
                      <a:pt x="0" y="28352"/>
                    </a:lnTo>
                    <a:lnTo>
                      <a:pt x="0" y="14673"/>
                    </a:lnTo>
                    <a:lnTo>
                      <a:pt x="8956" y="14673"/>
                    </a:lnTo>
                    <a:lnTo>
                      <a:pt x="8956" y="0"/>
                    </a:lnTo>
                    <a:lnTo>
                      <a:pt x="27179" y="0"/>
                    </a:lnTo>
                    <a:lnTo>
                      <a:pt x="27179" y="14673"/>
                    </a:lnTo>
                    <a:lnTo>
                      <a:pt x="40427" y="14673"/>
                    </a:lnTo>
                    <a:lnTo>
                      <a:pt x="40427" y="28352"/>
                    </a:lnTo>
                    <a:lnTo>
                      <a:pt x="27179" y="28352"/>
                    </a:lnTo>
                    <a:close/>
                  </a:path>
                </a:pathLst>
              </a:custGeom>
              <a:solidFill>
                <a:srgbClr val="615046"/>
              </a:solidFill>
              <a:ln w="6214" cap="flat">
                <a:noFill/>
                <a:prstDash val="solid"/>
                <a:miter/>
              </a:ln>
            </p:spPr>
            <p:txBody>
              <a:bodyPr rtlCol="0" anchor="ctr"/>
              <a:lstStyle/>
              <a:p>
                <a:endParaRPr lang="nb-NO"/>
              </a:p>
            </p:txBody>
          </p:sp>
          <p:sp>
            <p:nvSpPr>
              <p:cNvPr id="185" name="Freeform 184">
                <a:extLst>
                  <a:ext uri="{FF2B5EF4-FFF2-40B4-BE49-F238E27FC236}">
                    <a16:creationId xmlns:a16="http://schemas.microsoft.com/office/drawing/2014/main" id="{828472D7-4AEF-8FD5-9A26-4572306FC721}"/>
                  </a:ext>
                </a:extLst>
              </p:cNvPr>
              <p:cNvSpPr/>
              <p:nvPr/>
            </p:nvSpPr>
            <p:spPr>
              <a:xfrm>
                <a:off x="7805544" y="1727619"/>
                <a:ext cx="49320" cy="59378"/>
              </a:xfrm>
              <a:custGeom>
                <a:avLst/>
                <a:gdLst>
                  <a:gd name="connsiteX0" fmla="*/ 39120 w 49320"/>
                  <a:gd name="connsiteY0" fmla="*/ 18342 h 59378"/>
                  <a:gd name="connsiteX1" fmla="*/ 33834 w 49320"/>
                  <a:gd name="connsiteY1" fmla="*/ 14736 h 59378"/>
                  <a:gd name="connsiteX2" fmla="*/ 27366 w 49320"/>
                  <a:gd name="connsiteY2" fmla="*/ 13306 h 59378"/>
                  <a:gd name="connsiteX3" fmla="*/ 22577 w 49320"/>
                  <a:gd name="connsiteY3" fmla="*/ 14301 h 59378"/>
                  <a:gd name="connsiteX4" fmla="*/ 20338 w 49320"/>
                  <a:gd name="connsiteY4" fmla="*/ 17782 h 59378"/>
                  <a:gd name="connsiteX5" fmla="*/ 22763 w 49320"/>
                  <a:gd name="connsiteY5" fmla="*/ 21140 h 59378"/>
                  <a:gd name="connsiteX6" fmla="*/ 30600 w 49320"/>
                  <a:gd name="connsiteY6" fmla="*/ 23378 h 59378"/>
                  <a:gd name="connsiteX7" fmla="*/ 37006 w 49320"/>
                  <a:gd name="connsiteY7" fmla="*/ 25306 h 59378"/>
                  <a:gd name="connsiteX8" fmla="*/ 42852 w 49320"/>
                  <a:gd name="connsiteY8" fmla="*/ 28539 h 59378"/>
                  <a:gd name="connsiteX9" fmla="*/ 47019 w 49320"/>
                  <a:gd name="connsiteY9" fmla="*/ 33451 h 59378"/>
                  <a:gd name="connsiteX10" fmla="*/ 48574 w 49320"/>
                  <a:gd name="connsiteY10" fmla="*/ 40414 h 59378"/>
                  <a:gd name="connsiteX11" fmla="*/ 46460 w 49320"/>
                  <a:gd name="connsiteY11" fmla="*/ 49306 h 59378"/>
                  <a:gd name="connsiteX12" fmla="*/ 40862 w 49320"/>
                  <a:gd name="connsiteY12" fmla="*/ 55150 h 59378"/>
                  <a:gd name="connsiteX13" fmla="*/ 33088 w 49320"/>
                  <a:gd name="connsiteY13" fmla="*/ 58383 h 59378"/>
                  <a:gd name="connsiteX14" fmla="*/ 24505 w 49320"/>
                  <a:gd name="connsiteY14" fmla="*/ 59378 h 59378"/>
                  <a:gd name="connsiteX15" fmla="*/ 11009 w 49320"/>
                  <a:gd name="connsiteY15" fmla="*/ 57202 h 59378"/>
                  <a:gd name="connsiteX16" fmla="*/ 0 w 49320"/>
                  <a:gd name="connsiteY16" fmla="*/ 50736 h 59378"/>
                  <a:gd name="connsiteX17" fmla="*/ 10386 w 49320"/>
                  <a:gd name="connsiteY17" fmla="*/ 39855 h 59378"/>
                  <a:gd name="connsiteX18" fmla="*/ 16482 w 49320"/>
                  <a:gd name="connsiteY18" fmla="*/ 44331 h 59378"/>
                  <a:gd name="connsiteX19" fmla="*/ 24194 w 49320"/>
                  <a:gd name="connsiteY19" fmla="*/ 46135 h 59378"/>
                  <a:gd name="connsiteX20" fmla="*/ 28672 w 49320"/>
                  <a:gd name="connsiteY20" fmla="*/ 45078 h 59378"/>
                  <a:gd name="connsiteX21" fmla="*/ 30911 w 49320"/>
                  <a:gd name="connsiteY21" fmla="*/ 41347 h 59378"/>
                  <a:gd name="connsiteX22" fmla="*/ 28174 w 49320"/>
                  <a:gd name="connsiteY22" fmla="*/ 37554 h 59378"/>
                  <a:gd name="connsiteX23" fmla="*/ 19716 w 49320"/>
                  <a:gd name="connsiteY23" fmla="*/ 35005 h 59378"/>
                  <a:gd name="connsiteX24" fmla="*/ 13807 w 49320"/>
                  <a:gd name="connsiteY24" fmla="*/ 33202 h 59378"/>
                  <a:gd name="connsiteX25" fmla="*/ 8583 w 49320"/>
                  <a:gd name="connsiteY25" fmla="*/ 30155 h 59378"/>
                  <a:gd name="connsiteX26" fmla="*/ 4789 w 49320"/>
                  <a:gd name="connsiteY26" fmla="*/ 25430 h 59378"/>
                  <a:gd name="connsiteX27" fmla="*/ 3297 w 49320"/>
                  <a:gd name="connsiteY27" fmla="*/ 18715 h 59378"/>
                  <a:gd name="connsiteX28" fmla="*/ 5473 w 49320"/>
                  <a:gd name="connsiteY28" fmla="*/ 10135 h 59378"/>
                  <a:gd name="connsiteX29" fmla="*/ 11009 w 49320"/>
                  <a:gd name="connsiteY29" fmla="*/ 4352 h 59378"/>
                  <a:gd name="connsiteX30" fmla="*/ 18534 w 49320"/>
                  <a:gd name="connsiteY30" fmla="*/ 1057 h 59378"/>
                  <a:gd name="connsiteX31" fmla="*/ 26744 w 49320"/>
                  <a:gd name="connsiteY31" fmla="*/ 0 h 59378"/>
                  <a:gd name="connsiteX32" fmla="*/ 39120 w 49320"/>
                  <a:gd name="connsiteY32" fmla="*/ 1928 h 59378"/>
                  <a:gd name="connsiteX33" fmla="*/ 49320 w 49320"/>
                  <a:gd name="connsiteY33" fmla="*/ 7834 h 59378"/>
                  <a:gd name="connsiteX34" fmla="*/ 39120 w 49320"/>
                  <a:gd name="connsiteY34" fmla="*/ 18218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320" h="59378">
                    <a:moveTo>
                      <a:pt x="39120" y="18342"/>
                    </a:moveTo>
                    <a:cubicBezTo>
                      <a:pt x="37628" y="16912"/>
                      <a:pt x="35824" y="15731"/>
                      <a:pt x="33834" y="14736"/>
                    </a:cubicBezTo>
                    <a:cubicBezTo>
                      <a:pt x="31781" y="13741"/>
                      <a:pt x="29667" y="13306"/>
                      <a:pt x="27366" y="13306"/>
                    </a:cubicBezTo>
                    <a:cubicBezTo>
                      <a:pt x="25624" y="13306"/>
                      <a:pt x="24007" y="13617"/>
                      <a:pt x="22577" y="14301"/>
                    </a:cubicBezTo>
                    <a:cubicBezTo>
                      <a:pt x="21084" y="14984"/>
                      <a:pt x="20338" y="16104"/>
                      <a:pt x="20338" y="17782"/>
                    </a:cubicBezTo>
                    <a:cubicBezTo>
                      <a:pt x="20338" y="19461"/>
                      <a:pt x="21146" y="20456"/>
                      <a:pt x="22763" y="21140"/>
                    </a:cubicBezTo>
                    <a:cubicBezTo>
                      <a:pt x="24380" y="21824"/>
                      <a:pt x="26993" y="22570"/>
                      <a:pt x="30600" y="23378"/>
                    </a:cubicBezTo>
                    <a:cubicBezTo>
                      <a:pt x="32714" y="23813"/>
                      <a:pt x="34829" y="24435"/>
                      <a:pt x="37006" y="25306"/>
                    </a:cubicBezTo>
                    <a:cubicBezTo>
                      <a:pt x="39183" y="26176"/>
                      <a:pt x="41111" y="27233"/>
                      <a:pt x="42852" y="28539"/>
                    </a:cubicBezTo>
                    <a:cubicBezTo>
                      <a:pt x="44593" y="29907"/>
                      <a:pt x="45962" y="31523"/>
                      <a:pt x="47019" y="33451"/>
                    </a:cubicBezTo>
                    <a:cubicBezTo>
                      <a:pt x="48076" y="35378"/>
                      <a:pt x="48574" y="37679"/>
                      <a:pt x="48574" y="40414"/>
                    </a:cubicBezTo>
                    <a:cubicBezTo>
                      <a:pt x="48574" y="43896"/>
                      <a:pt x="47828" y="46881"/>
                      <a:pt x="46460" y="49306"/>
                    </a:cubicBezTo>
                    <a:cubicBezTo>
                      <a:pt x="45029" y="51730"/>
                      <a:pt x="43163" y="53720"/>
                      <a:pt x="40862" y="55150"/>
                    </a:cubicBezTo>
                    <a:cubicBezTo>
                      <a:pt x="38561" y="56642"/>
                      <a:pt x="35949" y="57699"/>
                      <a:pt x="33088" y="58383"/>
                    </a:cubicBezTo>
                    <a:cubicBezTo>
                      <a:pt x="30227" y="59067"/>
                      <a:pt x="27366" y="59378"/>
                      <a:pt x="24505" y="59378"/>
                    </a:cubicBezTo>
                    <a:cubicBezTo>
                      <a:pt x="19902" y="59378"/>
                      <a:pt x="15424" y="58632"/>
                      <a:pt x="11009" y="57202"/>
                    </a:cubicBezTo>
                    <a:cubicBezTo>
                      <a:pt x="6593" y="55772"/>
                      <a:pt x="2923" y="53596"/>
                      <a:pt x="0" y="50736"/>
                    </a:cubicBezTo>
                    <a:lnTo>
                      <a:pt x="10386" y="39855"/>
                    </a:lnTo>
                    <a:cubicBezTo>
                      <a:pt x="12066" y="41658"/>
                      <a:pt x="14056" y="43150"/>
                      <a:pt x="16482" y="44331"/>
                    </a:cubicBezTo>
                    <a:cubicBezTo>
                      <a:pt x="18907" y="45513"/>
                      <a:pt x="21457" y="46135"/>
                      <a:pt x="24194" y="46135"/>
                    </a:cubicBezTo>
                    <a:cubicBezTo>
                      <a:pt x="25686" y="46135"/>
                      <a:pt x="27179" y="45762"/>
                      <a:pt x="28672" y="45078"/>
                    </a:cubicBezTo>
                    <a:cubicBezTo>
                      <a:pt x="30164" y="44394"/>
                      <a:pt x="30911" y="43088"/>
                      <a:pt x="30911" y="41347"/>
                    </a:cubicBezTo>
                    <a:cubicBezTo>
                      <a:pt x="30911" y="39606"/>
                      <a:pt x="29978" y="38363"/>
                      <a:pt x="28174" y="37554"/>
                    </a:cubicBezTo>
                    <a:cubicBezTo>
                      <a:pt x="26370" y="36746"/>
                      <a:pt x="23510" y="35876"/>
                      <a:pt x="19716" y="35005"/>
                    </a:cubicBezTo>
                    <a:cubicBezTo>
                      <a:pt x="17788" y="34570"/>
                      <a:pt x="15797" y="33948"/>
                      <a:pt x="13807" y="33202"/>
                    </a:cubicBezTo>
                    <a:cubicBezTo>
                      <a:pt x="11879" y="32456"/>
                      <a:pt x="10076" y="31461"/>
                      <a:pt x="8583" y="30155"/>
                    </a:cubicBezTo>
                    <a:cubicBezTo>
                      <a:pt x="7028" y="28912"/>
                      <a:pt x="5784" y="27295"/>
                      <a:pt x="4789" y="25430"/>
                    </a:cubicBezTo>
                    <a:cubicBezTo>
                      <a:pt x="3794" y="23565"/>
                      <a:pt x="3297" y="21326"/>
                      <a:pt x="3297" y="18715"/>
                    </a:cubicBezTo>
                    <a:cubicBezTo>
                      <a:pt x="3297" y="15357"/>
                      <a:pt x="4043" y="12497"/>
                      <a:pt x="5473" y="10135"/>
                    </a:cubicBezTo>
                    <a:cubicBezTo>
                      <a:pt x="6904" y="7772"/>
                      <a:pt x="8770" y="5845"/>
                      <a:pt x="11009" y="4352"/>
                    </a:cubicBezTo>
                    <a:cubicBezTo>
                      <a:pt x="13247" y="2860"/>
                      <a:pt x="15797" y="1741"/>
                      <a:pt x="18534" y="1057"/>
                    </a:cubicBezTo>
                    <a:cubicBezTo>
                      <a:pt x="21270" y="373"/>
                      <a:pt x="24007" y="0"/>
                      <a:pt x="26744" y="0"/>
                    </a:cubicBezTo>
                    <a:cubicBezTo>
                      <a:pt x="30973" y="0"/>
                      <a:pt x="35078" y="622"/>
                      <a:pt x="39120" y="1928"/>
                    </a:cubicBezTo>
                    <a:cubicBezTo>
                      <a:pt x="43163" y="3233"/>
                      <a:pt x="46584" y="5223"/>
                      <a:pt x="49320" y="7834"/>
                    </a:cubicBezTo>
                    <a:lnTo>
                      <a:pt x="39120" y="18218"/>
                    </a:lnTo>
                    <a:close/>
                  </a:path>
                </a:pathLst>
              </a:custGeom>
              <a:solidFill>
                <a:srgbClr val="615046"/>
              </a:solidFill>
              <a:ln w="6214" cap="flat">
                <a:noFill/>
                <a:prstDash val="solid"/>
                <a:miter/>
              </a:ln>
            </p:spPr>
            <p:txBody>
              <a:bodyPr rtlCol="0" anchor="ctr"/>
              <a:lstStyle/>
              <a:p>
                <a:endParaRPr lang="nb-NO"/>
              </a:p>
            </p:txBody>
          </p:sp>
          <p:sp>
            <p:nvSpPr>
              <p:cNvPr id="186" name="Freeform 185">
                <a:extLst>
                  <a:ext uri="{FF2B5EF4-FFF2-40B4-BE49-F238E27FC236}">
                    <a16:creationId xmlns:a16="http://schemas.microsoft.com/office/drawing/2014/main" id="{CE6B50C2-566B-944E-61C2-91D018EB5583}"/>
                  </a:ext>
                </a:extLst>
              </p:cNvPr>
              <p:cNvSpPr/>
              <p:nvPr/>
            </p:nvSpPr>
            <p:spPr>
              <a:xfrm>
                <a:off x="7865065" y="1700634"/>
                <a:ext cx="60391" cy="84621"/>
              </a:xfrm>
              <a:custGeom>
                <a:avLst/>
                <a:gdLst>
                  <a:gd name="connsiteX0" fmla="*/ 60329 w 60391"/>
                  <a:gd name="connsiteY0" fmla="*/ 84621 h 84621"/>
                  <a:gd name="connsiteX1" fmla="*/ 37379 w 60391"/>
                  <a:gd name="connsiteY1" fmla="*/ 84621 h 84621"/>
                  <a:gd name="connsiteX2" fmla="*/ 18969 w 60391"/>
                  <a:gd name="connsiteY2" fmla="*/ 57886 h 84621"/>
                  <a:gd name="connsiteX3" fmla="*/ 18658 w 60391"/>
                  <a:gd name="connsiteY3" fmla="*/ 57886 h 84621"/>
                  <a:gd name="connsiteX4" fmla="*/ 18658 w 60391"/>
                  <a:gd name="connsiteY4" fmla="*/ 84621 h 84621"/>
                  <a:gd name="connsiteX5" fmla="*/ 0 w 60391"/>
                  <a:gd name="connsiteY5" fmla="*/ 84621 h 84621"/>
                  <a:gd name="connsiteX6" fmla="*/ 0 w 60391"/>
                  <a:gd name="connsiteY6" fmla="*/ 0 h 84621"/>
                  <a:gd name="connsiteX7" fmla="*/ 18658 w 60391"/>
                  <a:gd name="connsiteY7" fmla="*/ 0 h 84621"/>
                  <a:gd name="connsiteX8" fmla="*/ 18658 w 60391"/>
                  <a:gd name="connsiteY8" fmla="*/ 51482 h 84621"/>
                  <a:gd name="connsiteX9" fmla="*/ 18969 w 60391"/>
                  <a:gd name="connsiteY9" fmla="*/ 51482 h 84621"/>
                  <a:gd name="connsiteX10" fmla="*/ 36944 w 60391"/>
                  <a:gd name="connsiteY10" fmla="*/ 28850 h 84621"/>
                  <a:gd name="connsiteX11" fmla="*/ 59458 w 60391"/>
                  <a:gd name="connsiteY11" fmla="*/ 28850 h 84621"/>
                  <a:gd name="connsiteX12" fmla="*/ 37752 w 60391"/>
                  <a:gd name="connsiteY12" fmla="*/ 54031 h 84621"/>
                  <a:gd name="connsiteX13" fmla="*/ 60391 w 60391"/>
                  <a:gd name="connsiteY13" fmla="*/ 84559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391" h="84621">
                    <a:moveTo>
                      <a:pt x="60329" y="84621"/>
                    </a:moveTo>
                    <a:lnTo>
                      <a:pt x="37379" y="84621"/>
                    </a:lnTo>
                    <a:lnTo>
                      <a:pt x="18969" y="57886"/>
                    </a:lnTo>
                    <a:lnTo>
                      <a:pt x="18658" y="57886"/>
                    </a:lnTo>
                    <a:lnTo>
                      <a:pt x="18658" y="84621"/>
                    </a:lnTo>
                    <a:lnTo>
                      <a:pt x="0" y="84621"/>
                    </a:lnTo>
                    <a:lnTo>
                      <a:pt x="0" y="0"/>
                    </a:lnTo>
                    <a:lnTo>
                      <a:pt x="18658" y="0"/>
                    </a:lnTo>
                    <a:lnTo>
                      <a:pt x="18658" y="51482"/>
                    </a:lnTo>
                    <a:lnTo>
                      <a:pt x="18969" y="51482"/>
                    </a:lnTo>
                    <a:lnTo>
                      <a:pt x="36944" y="28850"/>
                    </a:lnTo>
                    <a:lnTo>
                      <a:pt x="59458" y="28850"/>
                    </a:lnTo>
                    <a:lnTo>
                      <a:pt x="37752" y="54031"/>
                    </a:lnTo>
                    <a:lnTo>
                      <a:pt x="60391" y="84559"/>
                    </a:lnTo>
                    <a:close/>
                  </a:path>
                </a:pathLst>
              </a:custGeom>
              <a:solidFill>
                <a:srgbClr val="615046"/>
              </a:solidFill>
              <a:ln w="6214" cap="flat">
                <a:noFill/>
                <a:prstDash val="solid"/>
                <a:miter/>
              </a:ln>
            </p:spPr>
            <p:txBody>
              <a:bodyPr rtlCol="0" anchor="ctr"/>
              <a:lstStyle/>
              <a:p>
                <a:endParaRPr lang="nb-NO"/>
              </a:p>
            </p:txBody>
          </p:sp>
          <p:sp>
            <p:nvSpPr>
              <p:cNvPr id="187" name="Freeform 186">
                <a:extLst>
                  <a:ext uri="{FF2B5EF4-FFF2-40B4-BE49-F238E27FC236}">
                    <a16:creationId xmlns:a16="http://schemas.microsoft.com/office/drawing/2014/main" id="{A065312F-4486-B970-9FCF-439A5AFDEA18}"/>
                  </a:ext>
                </a:extLst>
              </p:cNvPr>
              <p:cNvSpPr/>
              <p:nvPr/>
            </p:nvSpPr>
            <p:spPr>
              <a:xfrm>
                <a:off x="7928006" y="1727743"/>
                <a:ext cx="53674" cy="58942"/>
              </a:xfrm>
              <a:custGeom>
                <a:avLst/>
                <a:gdLst>
                  <a:gd name="connsiteX0" fmla="*/ 2674 w 53674"/>
                  <a:gd name="connsiteY0" fmla="*/ 9389 h 58942"/>
                  <a:gd name="connsiteX1" fmla="*/ 14242 w 53674"/>
                  <a:gd name="connsiteY1" fmla="*/ 2363 h 58942"/>
                  <a:gd name="connsiteX2" fmla="*/ 27739 w 53674"/>
                  <a:gd name="connsiteY2" fmla="*/ 0 h 58942"/>
                  <a:gd name="connsiteX3" fmla="*/ 39805 w 53674"/>
                  <a:gd name="connsiteY3" fmla="*/ 1741 h 58942"/>
                  <a:gd name="connsiteX4" fmla="*/ 47765 w 53674"/>
                  <a:gd name="connsiteY4" fmla="*/ 7088 h 58942"/>
                  <a:gd name="connsiteX5" fmla="*/ 52244 w 53674"/>
                  <a:gd name="connsiteY5" fmla="*/ 16290 h 58942"/>
                  <a:gd name="connsiteX6" fmla="*/ 53674 w 53674"/>
                  <a:gd name="connsiteY6" fmla="*/ 29471 h 58942"/>
                  <a:gd name="connsiteX7" fmla="*/ 53674 w 53674"/>
                  <a:gd name="connsiteY7" fmla="*/ 57575 h 58942"/>
                  <a:gd name="connsiteX8" fmla="*/ 36695 w 53674"/>
                  <a:gd name="connsiteY8" fmla="*/ 57575 h 58942"/>
                  <a:gd name="connsiteX9" fmla="*/ 36695 w 53674"/>
                  <a:gd name="connsiteY9" fmla="*/ 51668 h 58942"/>
                  <a:gd name="connsiteX10" fmla="*/ 36384 w 53674"/>
                  <a:gd name="connsiteY10" fmla="*/ 51668 h 58942"/>
                  <a:gd name="connsiteX11" fmla="*/ 29916 w 53674"/>
                  <a:gd name="connsiteY11" fmla="*/ 57015 h 58942"/>
                  <a:gd name="connsiteX12" fmla="*/ 20462 w 53674"/>
                  <a:gd name="connsiteY12" fmla="*/ 58943 h 58942"/>
                  <a:gd name="connsiteX13" fmla="*/ 13434 w 53674"/>
                  <a:gd name="connsiteY13" fmla="*/ 58072 h 58942"/>
                  <a:gd name="connsiteX14" fmla="*/ 6841 w 53674"/>
                  <a:gd name="connsiteY14" fmla="*/ 55150 h 58942"/>
                  <a:gd name="connsiteX15" fmla="*/ 1928 w 53674"/>
                  <a:gd name="connsiteY15" fmla="*/ 49803 h 58942"/>
                  <a:gd name="connsiteX16" fmla="*/ 0 w 53674"/>
                  <a:gd name="connsiteY16" fmla="*/ 41533 h 58942"/>
                  <a:gd name="connsiteX17" fmla="*/ 3358 w 53674"/>
                  <a:gd name="connsiteY17" fmla="*/ 31772 h 58942"/>
                  <a:gd name="connsiteX18" fmla="*/ 11941 w 53674"/>
                  <a:gd name="connsiteY18" fmla="*/ 26052 h 58942"/>
                  <a:gd name="connsiteX19" fmla="*/ 23634 w 53674"/>
                  <a:gd name="connsiteY19" fmla="*/ 23378 h 58942"/>
                  <a:gd name="connsiteX20" fmla="*/ 36197 w 53674"/>
                  <a:gd name="connsiteY20" fmla="*/ 22694 h 58942"/>
                  <a:gd name="connsiteX21" fmla="*/ 36197 w 53674"/>
                  <a:gd name="connsiteY21" fmla="*/ 21824 h 58942"/>
                  <a:gd name="connsiteX22" fmla="*/ 33274 w 53674"/>
                  <a:gd name="connsiteY22" fmla="*/ 15730 h 58942"/>
                  <a:gd name="connsiteX23" fmla="*/ 26060 w 53674"/>
                  <a:gd name="connsiteY23" fmla="*/ 13803 h 58942"/>
                  <a:gd name="connsiteX24" fmla="*/ 18410 w 53674"/>
                  <a:gd name="connsiteY24" fmla="*/ 15482 h 58942"/>
                  <a:gd name="connsiteX25" fmla="*/ 12128 w 53674"/>
                  <a:gd name="connsiteY25" fmla="*/ 19523 h 58942"/>
                  <a:gd name="connsiteX26" fmla="*/ 2737 w 53674"/>
                  <a:gd name="connsiteY26" fmla="*/ 9575 h 58942"/>
                  <a:gd name="connsiteX27" fmla="*/ 36757 w 53674"/>
                  <a:gd name="connsiteY27" fmla="*/ 33202 h 58942"/>
                  <a:gd name="connsiteX28" fmla="*/ 34394 w 53674"/>
                  <a:gd name="connsiteY28" fmla="*/ 33202 h 58942"/>
                  <a:gd name="connsiteX29" fmla="*/ 28236 w 53674"/>
                  <a:gd name="connsiteY29" fmla="*/ 33451 h 58942"/>
                  <a:gd name="connsiteX30" fmla="*/ 22701 w 53674"/>
                  <a:gd name="connsiteY30" fmla="*/ 34508 h 58942"/>
                  <a:gd name="connsiteX31" fmla="*/ 18658 w 53674"/>
                  <a:gd name="connsiteY31" fmla="*/ 36808 h 58942"/>
                  <a:gd name="connsiteX32" fmla="*/ 17104 w 53674"/>
                  <a:gd name="connsiteY32" fmla="*/ 40787 h 58942"/>
                  <a:gd name="connsiteX33" fmla="*/ 17850 w 53674"/>
                  <a:gd name="connsiteY33" fmla="*/ 43461 h 58942"/>
                  <a:gd name="connsiteX34" fmla="*/ 19716 w 53674"/>
                  <a:gd name="connsiteY34" fmla="*/ 45264 h 58942"/>
                  <a:gd name="connsiteX35" fmla="*/ 22328 w 53674"/>
                  <a:gd name="connsiteY35" fmla="*/ 46197 h 58942"/>
                  <a:gd name="connsiteX36" fmla="*/ 25127 w 53674"/>
                  <a:gd name="connsiteY36" fmla="*/ 46445 h 58942"/>
                  <a:gd name="connsiteX37" fmla="*/ 33772 w 53674"/>
                  <a:gd name="connsiteY37" fmla="*/ 43399 h 58942"/>
                  <a:gd name="connsiteX38" fmla="*/ 36757 w 53674"/>
                  <a:gd name="connsiteY38" fmla="*/ 35067 h 58942"/>
                  <a:gd name="connsiteX39" fmla="*/ 36757 w 53674"/>
                  <a:gd name="connsiteY39" fmla="*/ 33140 h 5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674" h="58942">
                    <a:moveTo>
                      <a:pt x="2674" y="9389"/>
                    </a:moveTo>
                    <a:cubicBezTo>
                      <a:pt x="5971" y="6280"/>
                      <a:pt x="9827" y="3917"/>
                      <a:pt x="14242" y="2363"/>
                    </a:cubicBezTo>
                    <a:cubicBezTo>
                      <a:pt x="18658" y="808"/>
                      <a:pt x="23137" y="0"/>
                      <a:pt x="27739" y="0"/>
                    </a:cubicBezTo>
                    <a:cubicBezTo>
                      <a:pt x="32341" y="0"/>
                      <a:pt x="36508" y="560"/>
                      <a:pt x="39805" y="1741"/>
                    </a:cubicBezTo>
                    <a:cubicBezTo>
                      <a:pt x="43101" y="2922"/>
                      <a:pt x="45713" y="4663"/>
                      <a:pt x="47765" y="7088"/>
                    </a:cubicBezTo>
                    <a:cubicBezTo>
                      <a:pt x="49818" y="9513"/>
                      <a:pt x="51311" y="12559"/>
                      <a:pt x="52244" y="16290"/>
                    </a:cubicBezTo>
                    <a:cubicBezTo>
                      <a:pt x="53176" y="19958"/>
                      <a:pt x="53674" y="24373"/>
                      <a:pt x="53674" y="29471"/>
                    </a:cubicBezTo>
                    <a:lnTo>
                      <a:pt x="53674" y="57575"/>
                    </a:lnTo>
                    <a:lnTo>
                      <a:pt x="36695" y="57575"/>
                    </a:lnTo>
                    <a:lnTo>
                      <a:pt x="36695" y="51668"/>
                    </a:lnTo>
                    <a:lnTo>
                      <a:pt x="36384" y="51668"/>
                    </a:lnTo>
                    <a:cubicBezTo>
                      <a:pt x="34953" y="53969"/>
                      <a:pt x="32777" y="55772"/>
                      <a:pt x="29916" y="57015"/>
                    </a:cubicBezTo>
                    <a:cubicBezTo>
                      <a:pt x="26993" y="58321"/>
                      <a:pt x="23883" y="58943"/>
                      <a:pt x="20462" y="58943"/>
                    </a:cubicBezTo>
                    <a:cubicBezTo>
                      <a:pt x="18223" y="58943"/>
                      <a:pt x="15860" y="58632"/>
                      <a:pt x="13434" y="58072"/>
                    </a:cubicBezTo>
                    <a:cubicBezTo>
                      <a:pt x="11009" y="57450"/>
                      <a:pt x="8832" y="56518"/>
                      <a:pt x="6841" y="55150"/>
                    </a:cubicBezTo>
                    <a:cubicBezTo>
                      <a:pt x="4851" y="53782"/>
                      <a:pt x="3172" y="52041"/>
                      <a:pt x="1928" y="49803"/>
                    </a:cubicBezTo>
                    <a:cubicBezTo>
                      <a:pt x="622" y="47565"/>
                      <a:pt x="0" y="44829"/>
                      <a:pt x="0" y="41533"/>
                    </a:cubicBezTo>
                    <a:cubicBezTo>
                      <a:pt x="0" y="37492"/>
                      <a:pt x="1119" y="34259"/>
                      <a:pt x="3358" y="31772"/>
                    </a:cubicBezTo>
                    <a:cubicBezTo>
                      <a:pt x="5598" y="29285"/>
                      <a:pt x="8458" y="27420"/>
                      <a:pt x="11941" y="26052"/>
                    </a:cubicBezTo>
                    <a:cubicBezTo>
                      <a:pt x="15424" y="24684"/>
                      <a:pt x="19342" y="23813"/>
                      <a:pt x="23634" y="23378"/>
                    </a:cubicBezTo>
                    <a:cubicBezTo>
                      <a:pt x="27925" y="22943"/>
                      <a:pt x="32092" y="22694"/>
                      <a:pt x="36197" y="22694"/>
                    </a:cubicBezTo>
                    <a:lnTo>
                      <a:pt x="36197" y="21824"/>
                    </a:lnTo>
                    <a:cubicBezTo>
                      <a:pt x="36197" y="19088"/>
                      <a:pt x="35202" y="17036"/>
                      <a:pt x="33274" y="15730"/>
                    </a:cubicBezTo>
                    <a:cubicBezTo>
                      <a:pt x="31346" y="14425"/>
                      <a:pt x="28921" y="13803"/>
                      <a:pt x="26060" y="13803"/>
                    </a:cubicBezTo>
                    <a:cubicBezTo>
                      <a:pt x="23448" y="13803"/>
                      <a:pt x="20897" y="14363"/>
                      <a:pt x="18410" y="15482"/>
                    </a:cubicBezTo>
                    <a:cubicBezTo>
                      <a:pt x="15984" y="16601"/>
                      <a:pt x="13869" y="17969"/>
                      <a:pt x="12128" y="19523"/>
                    </a:cubicBezTo>
                    <a:lnTo>
                      <a:pt x="2737" y="9575"/>
                    </a:lnTo>
                    <a:close/>
                    <a:moveTo>
                      <a:pt x="36757" y="33202"/>
                    </a:moveTo>
                    <a:lnTo>
                      <a:pt x="34394" y="33202"/>
                    </a:lnTo>
                    <a:cubicBezTo>
                      <a:pt x="32341" y="33202"/>
                      <a:pt x="30289" y="33264"/>
                      <a:pt x="28236" y="33451"/>
                    </a:cubicBezTo>
                    <a:cubicBezTo>
                      <a:pt x="26184" y="33637"/>
                      <a:pt x="24318" y="34010"/>
                      <a:pt x="22701" y="34508"/>
                    </a:cubicBezTo>
                    <a:cubicBezTo>
                      <a:pt x="21084" y="35005"/>
                      <a:pt x="19716" y="35813"/>
                      <a:pt x="18658" y="36808"/>
                    </a:cubicBezTo>
                    <a:cubicBezTo>
                      <a:pt x="17601" y="37803"/>
                      <a:pt x="17104" y="39171"/>
                      <a:pt x="17104" y="40787"/>
                    </a:cubicBezTo>
                    <a:cubicBezTo>
                      <a:pt x="17104" y="41844"/>
                      <a:pt x="17352" y="42715"/>
                      <a:pt x="17850" y="43461"/>
                    </a:cubicBezTo>
                    <a:cubicBezTo>
                      <a:pt x="18348" y="44207"/>
                      <a:pt x="18969" y="44829"/>
                      <a:pt x="19716" y="45264"/>
                    </a:cubicBezTo>
                    <a:cubicBezTo>
                      <a:pt x="20462" y="45699"/>
                      <a:pt x="21333" y="46010"/>
                      <a:pt x="22328" y="46197"/>
                    </a:cubicBezTo>
                    <a:cubicBezTo>
                      <a:pt x="23323" y="46383"/>
                      <a:pt x="24256" y="46445"/>
                      <a:pt x="25127" y="46445"/>
                    </a:cubicBezTo>
                    <a:cubicBezTo>
                      <a:pt x="28921" y="46445"/>
                      <a:pt x="31781" y="45451"/>
                      <a:pt x="33772" y="43399"/>
                    </a:cubicBezTo>
                    <a:cubicBezTo>
                      <a:pt x="35762" y="41347"/>
                      <a:pt x="36757" y="38549"/>
                      <a:pt x="36757" y="35067"/>
                    </a:cubicBezTo>
                    <a:lnTo>
                      <a:pt x="36757" y="33140"/>
                    </a:lnTo>
                    <a:close/>
                  </a:path>
                </a:pathLst>
              </a:custGeom>
              <a:solidFill>
                <a:srgbClr val="615046"/>
              </a:solidFill>
              <a:ln w="6214" cap="flat">
                <a:noFill/>
                <a:prstDash val="solid"/>
                <a:miter/>
              </a:ln>
            </p:spPr>
            <p:txBody>
              <a:bodyPr rtlCol="0" anchor="ctr"/>
              <a:lstStyle/>
              <a:p>
                <a:endParaRPr lang="nb-NO"/>
              </a:p>
            </p:txBody>
          </p:sp>
          <p:sp>
            <p:nvSpPr>
              <p:cNvPr id="188" name="Freeform 187">
                <a:extLst>
                  <a:ext uri="{FF2B5EF4-FFF2-40B4-BE49-F238E27FC236}">
                    <a16:creationId xmlns:a16="http://schemas.microsoft.com/office/drawing/2014/main" id="{B51FB43A-A974-AE61-3362-4F426CD50AED}"/>
                  </a:ext>
                </a:extLst>
              </p:cNvPr>
              <p:cNvSpPr/>
              <p:nvPr/>
            </p:nvSpPr>
            <p:spPr>
              <a:xfrm>
                <a:off x="7992626" y="1700634"/>
                <a:ext cx="62505" cy="86175"/>
              </a:xfrm>
              <a:custGeom>
                <a:avLst/>
                <a:gdLst>
                  <a:gd name="connsiteX0" fmla="*/ 45527 w 62505"/>
                  <a:gd name="connsiteY0" fmla="*/ 84621 h 86175"/>
                  <a:gd name="connsiteX1" fmla="*/ 45527 w 62505"/>
                  <a:gd name="connsiteY1" fmla="*/ 77347 h 86175"/>
                  <a:gd name="connsiteX2" fmla="*/ 45278 w 62505"/>
                  <a:gd name="connsiteY2" fmla="*/ 77347 h 86175"/>
                  <a:gd name="connsiteX3" fmla="*/ 37503 w 62505"/>
                  <a:gd name="connsiteY3" fmla="*/ 83875 h 86175"/>
                  <a:gd name="connsiteX4" fmla="*/ 26806 w 62505"/>
                  <a:gd name="connsiteY4" fmla="*/ 86176 h 86175"/>
                  <a:gd name="connsiteX5" fmla="*/ 15486 w 62505"/>
                  <a:gd name="connsiteY5" fmla="*/ 83689 h 86175"/>
                  <a:gd name="connsiteX6" fmla="*/ 7090 w 62505"/>
                  <a:gd name="connsiteY6" fmla="*/ 77160 h 86175"/>
                  <a:gd name="connsiteX7" fmla="*/ 1804 w 62505"/>
                  <a:gd name="connsiteY7" fmla="*/ 67710 h 86175"/>
                  <a:gd name="connsiteX8" fmla="*/ 0 w 62505"/>
                  <a:gd name="connsiteY8" fmla="*/ 56518 h 86175"/>
                  <a:gd name="connsiteX9" fmla="*/ 1866 w 62505"/>
                  <a:gd name="connsiteY9" fmla="*/ 45389 h 86175"/>
                  <a:gd name="connsiteX10" fmla="*/ 7152 w 62505"/>
                  <a:gd name="connsiteY10" fmla="*/ 36062 h 86175"/>
                  <a:gd name="connsiteX11" fmla="*/ 15549 w 62505"/>
                  <a:gd name="connsiteY11" fmla="*/ 29658 h 86175"/>
                  <a:gd name="connsiteX12" fmla="*/ 26557 w 62505"/>
                  <a:gd name="connsiteY12" fmla="*/ 27295 h 86175"/>
                  <a:gd name="connsiteX13" fmla="*/ 37068 w 62505"/>
                  <a:gd name="connsiteY13" fmla="*/ 29658 h 86175"/>
                  <a:gd name="connsiteX14" fmla="*/ 43723 w 62505"/>
                  <a:gd name="connsiteY14" fmla="*/ 34819 h 86175"/>
                  <a:gd name="connsiteX15" fmla="*/ 43972 w 62505"/>
                  <a:gd name="connsiteY15" fmla="*/ 34819 h 86175"/>
                  <a:gd name="connsiteX16" fmla="*/ 43972 w 62505"/>
                  <a:gd name="connsiteY16" fmla="*/ 0 h 86175"/>
                  <a:gd name="connsiteX17" fmla="*/ 62506 w 62505"/>
                  <a:gd name="connsiteY17" fmla="*/ 0 h 86175"/>
                  <a:gd name="connsiteX18" fmla="*/ 62506 w 62505"/>
                  <a:gd name="connsiteY18" fmla="*/ 84621 h 86175"/>
                  <a:gd name="connsiteX19" fmla="*/ 45402 w 62505"/>
                  <a:gd name="connsiteY19" fmla="*/ 84621 h 86175"/>
                  <a:gd name="connsiteX20" fmla="*/ 44842 w 62505"/>
                  <a:gd name="connsiteY20" fmla="*/ 56642 h 86175"/>
                  <a:gd name="connsiteX21" fmla="*/ 43909 w 62505"/>
                  <a:gd name="connsiteY21" fmla="*/ 51357 h 86175"/>
                  <a:gd name="connsiteX22" fmla="*/ 41173 w 62505"/>
                  <a:gd name="connsiteY22" fmla="*/ 46756 h 86175"/>
                  <a:gd name="connsiteX23" fmla="*/ 36944 w 62505"/>
                  <a:gd name="connsiteY23" fmla="*/ 43523 h 86175"/>
                  <a:gd name="connsiteX24" fmla="*/ 31284 w 62505"/>
                  <a:gd name="connsiteY24" fmla="*/ 42280 h 86175"/>
                  <a:gd name="connsiteX25" fmla="*/ 25500 w 62505"/>
                  <a:gd name="connsiteY25" fmla="*/ 43523 h 86175"/>
                  <a:gd name="connsiteX26" fmla="*/ 21333 w 62505"/>
                  <a:gd name="connsiteY26" fmla="*/ 46694 h 86175"/>
                  <a:gd name="connsiteX27" fmla="*/ 18783 w 62505"/>
                  <a:gd name="connsiteY27" fmla="*/ 51233 h 86175"/>
                  <a:gd name="connsiteX28" fmla="*/ 17912 w 62505"/>
                  <a:gd name="connsiteY28" fmla="*/ 56518 h 86175"/>
                  <a:gd name="connsiteX29" fmla="*/ 18783 w 62505"/>
                  <a:gd name="connsiteY29" fmla="*/ 61865 h 86175"/>
                  <a:gd name="connsiteX30" fmla="*/ 21333 w 62505"/>
                  <a:gd name="connsiteY30" fmla="*/ 66528 h 86175"/>
                  <a:gd name="connsiteX31" fmla="*/ 25500 w 62505"/>
                  <a:gd name="connsiteY31" fmla="*/ 69761 h 86175"/>
                  <a:gd name="connsiteX32" fmla="*/ 31284 w 62505"/>
                  <a:gd name="connsiteY32" fmla="*/ 71005 h 86175"/>
                  <a:gd name="connsiteX33" fmla="*/ 36944 w 62505"/>
                  <a:gd name="connsiteY33" fmla="*/ 69761 h 86175"/>
                  <a:gd name="connsiteX34" fmla="*/ 41173 w 62505"/>
                  <a:gd name="connsiteY34" fmla="*/ 66528 h 86175"/>
                  <a:gd name="connsiteX35" fmla="*/ 43909 w 62505"/>
                  <a:gd name="connsiteY35" fmla="*/ 61927 h 86175"/>
                  <a:gd name="connsiteX36" fmla="*/ 44842 w 62505"/>
                  <a:gd name="connsiteY36" fmla="*/ 56642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505" h="86175">
                    <a:moveTo>
                      <a:pt x="45527" y="84621"/>
                    </a:moveTo>
                    <a:lnTo>
                      <a:pt x="45527" y="77347"/>
                    </a:lnTo>
                    <a:lnTo>
                      <a:pt x="45278" y="77347"/>
                    </a:lnTo>
                    <a:cubicBezTo>
                      <a:pt x="43474" y="80207"/>
                      <a:pt x="40862" y="82383"/>
                      <a:pt x="37503" y="83875"/>
                    </a:cubicBezTo>
                    <a:cubicBezTo>
                      <a:pt x="34145" y="85430"/>
                      <a:pt x="30600" y="86176"/>
                      <a:pt x="26806" y="86176"/>
                    </a:cubicBezTo>
                    <a:cubicBezTo>
                      <a:pt x="22577" y="86176"/>
                      <a:pt x="18783" y="85368"/>
                      <a:pt x="15486" y="83689"/>
                    </a:cubicBezTo>
                    <a:cubicBezTo>
                      <a:pt x="12190" y="82072"/>
                      <a:pt x="9391" y="79896"/>
                      <a:pt x="7090" y="77160"/>
                    </a:cubicBezTo>
                    <a:cubicBezTo>
                      <a:pt x="4789" y="74425"/>
                      <a:pt x="3047" y="71254"/>
                      <a:pt x="1804" y="67710"/>
                    </a:cubicBezTo>
                    <a:cubicBezTo>
                      <a:pt x="622" y="64103"/>
                      <a:pt x="0" y="60373"/>
                      <a:pt x="0" y="56518"/>
                    </a:cubicBezTo>
                    <a:cubicBezTo>
                      <a:pt x="0" y="52663"/>
                      <a:pt x="622" y="48933"/>
                      <a:pt x="1866" y="45389"/>
                    </a:cubicBezTo>
                    <a:cubicBezTo>
                      <a:pt x="3110" y="41844"/>
                      <a:pt x="4913" y="38736"/>
                      <a:pt x="7152" y="36062"/>
                    </a:cubicBezTo>
                    <a:cubicBezTo>
                      <a:pt x="9453" y="33389"/>
                      <a:pt x="12252" y="31274"/>
                      <a:pt x="15549" y="29658"/>
                    </a:cubicBezTo>
                    <a:cubicBezTo>
                      <a:pt x="18845" y="28104"/>
                      <a:pt x="22514" y="27295"/>
                      <a:pt x="26557" y="27295"/>
                    </a:cubicBezTo>
                    <a:cubicBezTo>
                      <a:pt x="30600" y="27295"/>
                      <a:pt x="34207" y="28041"/>
                      <a:pt x="37068" y="29658"/>
                    </a:cubicBezTo>
                    <a:cubicBezTo>
                      <a:pt x="39929" y="31212"/>
                      <a:pt x="42168" y="32953"/>
                      <a:pt x="43723" y="34819"/>
                    </a:cubicBezTo>
                    <a:lnTo>
                      <a:pt x="43972" y="34819"/>
                    </a:lnTo>
                    <a:lnTo>
                      <a:pt x="43972" y="0"/>
                    </a:lnTo>
                    <a:lnTo>
                      <a:pt x="62506" y="0"/>
                    </a:lnTo>
                    <a:lnTo>
                      <a:pt x="62506" y="84621"/>
                    </a:lnTo>
                    <a:lnTo>
                      <a:pt x="45402" y="84621"/>
                    </a:lnTo>
                    <a:close/>
                    <a:moveTo>
                      <a:pt x="44842" y="56642"/>
                    </a:moveTo>
                    <a:cubicBezTo>
                      <a:pt x="44842" y="54839"/>
                      <a:pt x="44531" y="53098"/>
                      <a:pt x="43909" y="51357"/>
                    </a:cubicBezTo>
                    <a:cubicBezTo>
                      <a:pt x="43287" y="49616"/>
                      <a:pt x="42355" y="48124"/>
                      <a:pt x="41173" y="46756"/>
                    </a:cubicBezTo>
                    <a:cubicBezTo>
                      <a:pt x="39991" y="45389"/>
                      <a:pt x="38561" y="44331"/>
                      <a:pt x="36944" y="43523"/>
                    </a:cubicBezTo>
                    <a:cubicBezTo>
                      <a:pt x="35264" y="42715"/>
                      <a:pt x="33399" y="42280"/>
                      <a:pt x="31284" y="42280"/>
                    </a:cubicBezTo>
                    <a:cubicBezTo>
                      <a:pt x="29169" y="42280"/>
                      <a:pt x="27179" y="42715"/>
                      <a:pt x="25500" y="43523"/>
                    </a:cubicBezTo>
                    <a:cubicBezTo>
                      <a:pt x="23821" y="44331"/>
                      <a:pt x="22452" y="45389"/>
                      <a:pt x="21333" y="46694"/>
                    </a:cubicBezTo>
                    <a:cubicBezTo>
                      <a:pt x="20213" y="48000"/>
                      <a:pt x="19342" y="49492"/>
                      <a:pt x="18783" y="51233"/>
                    </a:cubicBezTo>
                    <a:cubicBezTo>
                      <a:pt x="18223" y="52974"/>
                      <a:pt x="17912" y="54715"/>
                      <a:pt x="17912" y="56518"/>
                    </a:cubicBezTo>
                    <a:cubicBezTo>
                      <a:pt x="17912" y="58321"/>
                      <a:pt x="18161" y="60062"/>
                      <a:pt x="18783" y="61865"/>
                    </a:cubicBezTo>
                    <a:cubicBezTo>
                      <a:pt x="19405" y="63668"/>
                      <a:pt x="20213" y="65160"/>
                      <a:pt x="21333" y="66528"/>
                    </a:cubicBezTo>
                    <a:cubicBezTo>
                      <a:pt x="22452" y="67896"/>
                      <a:pt x="23883" y="68953"/>
                      <a:pt x="25500" y="69761"/>
                    </a:cubicBezTo>
                    <a:cubicBezTo>
                      <a:pt x="27179" y="70570"/>
                      <a:pt x="29107" y="71005"/>
                      <a:pt x="31284" y="71005"/>
                    </a:cubicBezTo>
                    <a:cubicBezTo>
                      <a:pt x="33461" y="71005"/>
                      <a:pt x="35264" y="70570"/>
                      <a:pt x="36944" y="69761"/>
                    </a:cubicBezTo>
                    <a:cubicBezTo>
                      <a:pt x="38623" y="68953"/>
                      <a:pt x="39991" y="67834"/>
                      <a:pt x="41173" y="66528"/>
                    </a:cubicBezTo>
                    <a:cubicBezTo>
                      <a:pt x="42355" y="65160"/>
                      <a:pt x="43225" y="63668"/>
                      <a:pt x="43909" y="61927"/>
                    </a:cubicBezTo>
                    <a:cubicBezTo>
                      <a:pt x="44593" y="60186"/>
                      <a:pt x="44842" y="58445"/>
                      <a:pt x="44842" y="56642"/>
                    </a:cubicBezTo>
                    <a:close/>
                  </a:path>
                </a:pathLst>
              </a:custGeom>
              <a:solidFill>
                <a:srgbClr val="615046"/>
              </a:solidFill>
              <a:ln w="6214" cap="flat">
                <a:noFill/>
                <a:prstDash val="solid"/>
                <a:miter/>
              </a:ln>
            </p:spPr>
            <p:txBody>
              <a:bodyPr rtlCol="0" anchor="ctr"/>
              <a:lstStyle/>
              <a:p>
                <a:endParaRPr lang="nb-NO"/>
              </a:p>
            </p:txBody>
          </p:sp>
          <p:sp>
            <p:nvSpPr>
              <p:cNvPr id="189" name="Freeform 188">
                <a:extLst>
                  <a:ext uri="{FF2B5EF4-FFF2-40B4-BE49-F238E27FC236}">
                    <a16:creationId xmlns:a16="http://schemas.microsoft.com/office/drawing/2014/main" id="{D0F2B117-04EB-0F9F-90B7-8142F788BF3C}"/>
                  </a:ext>
                </a:extLst>
              </p:cNvPr>
              <p:cNvSpPr/>
              <p:nvPr/>
            </p:nvSpPr>
            <p:spPr>
              <a:xfrm>
                <a:off x="8067073" y="1727681"/>
                <a:ext cx="58774" cy="59378"/>
              </a:xfrm>
              <a:custGeom>
                <a:avLst/>
                <a:gdLst>
                  <a:gd name="connsiteX0" fmla="*/ 58712 w 58774"/>
                  <a:gd name="connsiteY0" fmla="*/ 30342 h 59378"/>
                  <a:gd name="connsiteX1" fmla="*/ 58712 w 58774"/>
                  <a:gd name="connsiteY1" fmla="*/ 32580 h 59378"/>
                  <a:gd name="connsiteX2" fmla="*/ 58588 w 58774"/>
                  <a:gd name="connsiteY2" fmla="*/ 34694 h 59378"/>
                  <a:gd name="connsiteX3" fmla="*/ 17788 w 58774"/>
                  <a:gd name="connsiteY3" fmla="*/ 34694 h 59378"/>
                  <a:gd name="connsiteX4" fmla="*/ 19218 w 58774"/>
                  <a:gd name="connsiteY4" fmla="*/ 38922 h 59378"/>
                  <a:gd name="connsiteX5" fmla="*/ 22266 w 58774"/>
                  <a:gd name="connsiteY5" fmla="*/ 42217 h 59378"/>
                  <a:gd name="connsiteX6" fmla="*/ 26433 w 58774"/>
                  <a:gd name="connsiteY6" fmla="*/ 44394 h 59378"/>
                  <a:gd name="connsiteX7" fmla="*/ 31222 w 58774"/>
                  <a:gd name="connsiteY7" fmla="*/ 45202 h 59378"/>
                  <a:gd name="connsiteX8" fmla="*/ 38685 w 58774"/>
                  <a:gd name="connsiteY8" fmla="*/ 43585 h 59378"/>
                  <a:gd name="connsiteX9" fmla="*/ 43661 w 58774"/>
                  <a:gd name="connsiteY9" fmla="*/ 39419 h 59378"/>
                  <a:gd name="connsiteX10" fmla="*/ 56535 w 58774"/>
                  <a:gd name="connsiteY10" fmla="*/ 47502 h 59378"/>
                  <a:gd name="connsiteX11" fmla="*/ 46086 w 58774"/>
                  <a:gd name="connsiteY11" fmla="*/ 56269 h 59378"/>
                  <a:gd name="connsiteX12" fmla="*/ 30973 w 58774"/>
                  <a:gd name="connsiteY12" fmla="*/ 59378 h 59378"/>
                  <a:gd name="connsiteX13" fmla="*/ 18969 w 58774"/>
                  <a:gd name="connsiteY13" fmla="*/ 57388 h 59378"/>
                  <a:gd name="connsiteX14" fmla="*/ 9081 w 58774"/>
                  <a:gd name="connsiteY14" fmla="*/ 51668 h 59378"/>
                  <a:gd name="connsiteX15" fmla="*/ 2426 w 58774"/>
                  <a:gd name="connsiteY15" fmla="*/ 42404 h 59378"/>
                  <a:gd name="connsiteX16" fmla="*/ 0 w 58774"/>
                  <a:gd name="connsiteY16" fmla="*/ 29845 h 59378"/>
                  <a:gd name="connsiteX17" fmla="*/ 2363 w 58774"/>
                  <a:gd name="connsiteY17" fmla="*/ 17471 h 59378"/>
                  <a:gd name="connsiteX18" fmla="*/ 8832 w 58774"/>
                  <a:gd name="connsiteY18" fmla="*/ 8083 h 59378"/>
                  <a:gd name="connsiteX19" fmla="*/ 18410 w 58774"/>
                  <a:gd name="connsiteY19" fmla="*/ 2114 h 59378"/>
                  <a:gd name="connsiteX20" fmla="*/ 30413 w 58774"/>
                  <a:gd name="connsiteY20" fmla="*/ 0 h 59378"/>
                  <a:gd name="connsiteX21" fmla="*/ 41857 w 58774"/>
                  <a:gd name="connsiteY21" fmla="*/ 2052 h 59378"/>
                  <a:gd name="connsiteX22" fmla="*/ 50813 w 58774"/>
                  <a:gd name="connsiteY22" fmla="*/ 8021 h 59378"/>
                  <a:gd name="connsiteX23" fmla="*/ 56660 w 58774"/>
                  <a:gd name="connsiteY23" fmla="*/ 17534 h 59378"/>
                  <a:gd name="connsiteX24" fmla="*/ 58774 w 58774"/>
                  <a:gd name="connsiteY24" fmla="*/ 30280 h 59378"/>
                  <a:gd name="connsiteX25" fmla="*/ 41608 w 58774"/>
                  <a:gd name="connsiteY25" fmla="*/ 23316 h 59378"/>
                  <a:gd name="connsiteX26" fmla="*/ 38809 w 58774"/>
                  <a:gd name="connsiteY26" fmla="*/ 15793 h 59378"/>
                  <a:gd name="connsiteX27" fmla="*/ 30476 w 58774"/>
                  <a:gd name="connsiteY27" fmla="*/ 12684 h 59378"/>
                  <a:gd name="connsiteX28" fmla="*/ 25500 w 58774"/>
                  <a:gd name="connsiteY28" fmla="*/ 13492 h 59378"/>
                  <a:gd name="connsiteX29" fmla="*/ 21519 w 58774"/>
                  <a:gd name="connsiteY29" fmla="*/ 15793 h 59378"/>
                  <a:gd name="connsiteX30" fmla="*/ 18783 w 58774"/>
                  <a:gd name="connsiteY30" fmla="*/ 19212 h 59378"/>
                  <a:gd name="connsiteX31" fmla="*/ 17663 w 58774"/>
                  <a:gd name="connsiteY31" fmla="*/ 23316 h 59378"/>
                  <a:gd name="connsiteX32" fmla="*/ 41546 w 58774"/>
                  <a:gd name="connsiteY32" fmla="*/ 23316 h 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774" h="59378">
                    <a:moveTo>
                      <a:pt x="58712" y="30342"/>
                    </a:moveTo>
                    <a:lnTo>
                      <a:pt x="58712" y="32580"/>
                    </a:lnTo>
                    <a:cubicBezTo>
                      <a:pt x="58712" y="33326"/>
                      <a:pt x="58712" y="34010"/>
                      <a:pt x="58588" y="34694"/>
                    </a:cubicBezTo>
                    <a:lnTo>
                      <a:pt x="17788" y="34694"/>
                    </a:lnTo>
                    <a:cubicBezTo>
                      <a:pt x="17912" y="36249"/>
                      <a:pt x="18410" y="37679"/>
                      <a:pt x="19218" y="38922"/>
                    </a:cubicBezTo>
                    <a:cubicBezTo>
                      <a:pt x="20027" y="40166"/>
                      <a:pt x="21022" y="41285"/>
                      <a:pt x="22266" y="42217"/>
                    </a:cubicBezTo>
                    <a:cubicBezTo>
                      <a:pt x="23510" y="43150"/>
                      <a:pt x="24878" y="43896"/>
                      <a:pt x="26433" y="44394"/>
                    </a:cubicBezTo>
                    <a:cubicBezTo>
                      <a:pt x="27988" y="44891"/>
                      <a:pt x="29605" y="45202"/>
                      <a:pt x="31222" y="45202"/>
                    </a:cubicBezTo>
                    <a:cubicBezTo>
                      <a:pt x="34145" y="45202"/>
                      <a:pt x="36633" y="44642"/>
                      <a:pt x="38685" y="43585"/>
                    </a:cubicBezTo>
                    <a:cubicBezTo>
                      <a:pt x="40737" y="42528"/>
                      <a:pt x="42355" y="41098"/>
                      <a:pt x="43661" y="39419"/>
                    </a:cubicBezTo>
                    <a:lnTo>
                      <a:pt x="56535" y="47502"/>
                    </a:lnTo>
                    <a:cubicBezTo>
                      <a:pt x="53923" y="51295"/>
                      <a:pt x="50440" y="54217"/>
                      <a:pt x="46086" y="56269"/>
                    </a:cubicBezTo>
                    <a:cubicBezTo>
                      <a:pt x="41733" y="58321"/>
                      <a:pt x="36695" y="59378"/>
                      <a:pt x="30973" y="59378"/>
                    </a:cubicBezTo>
                    <a:cubicBezTo>
                      <a:pt x="26744" y="59378"/>
                      <a:pt x="22763" y="58694"/>
                      <a:pt x="18969" y="57388"/>
                    </a:cubicBezTo>
                    <a:cubicBezTo>
                      <a:pt x="15176" y="56083"/>
                      <a:pt x="11879" y="54155"/>
                      <a:pt x="9081" y="51668"/>
                    </a:cubicBezTo>
                    <a:cubicBezTo>
                      <a:pt x="6282" y="49181"/>
                      <a:pt x="4043" y="46072"/>
                      <a:pt x="2426" y="42404"/>
                    </a:cubicBezTo>
                    <a:cubicBezTo>
                      <a:pt x="809" y="38736"/>
                      <a:pt x="0" y="34570"/>
                      <a:pt x="0" y="29845"/>
                    </a:cubicBezTo>
                    <a:cubicBezTo>
                      <a:pt x="0" y="25119"/>
                      <a:pt x="809" y="21202"/>
                      <a:pt x="2363" y="17471"/>
                    </a:cubicBezTo>
                    <a:cubicBezTo>
                      <a:pt x="3918" y="13803"/>
                      <a:pt x="6095" y="10632"/>
                      <a:pt x="8832" y="8083"/>
                    </a:cubicBezTo>
                    <a:cubicBezTo>
                      <a:pt x="11568" y="5534"/>
                      <a:pt x="14740" y="3482"/>
                      <a:pt x="18410" y="2114"/>
                    </a:cubicBezTo>
                    <a:cubicBezTo>
                      <a:pt x="22079" y="746"/>
                      <a:pt x="26122" y="0"/>
                      <a:pt x="30413" y="0"/>
                    </a:cubicBezTo>
                    <a:cubicBezTo>
                      <a:pt x="34705" y="0"/>
                      <a:pt x="38374" y="684"/>
                      <a:pt x="41857" y="2052"/>
                    </a:cubicBezTo>
                    <a:cubicBezTo>
                      <a:pt x="45340" y="3420"/>
                      <a:pt x="48325" y="5409"/>
                      <a:pt x="50813" y="8021"/>
                    </a:cubicBezTo>
                    <a:cubicBezTo>
                      <a:pt x="53301" y="10632"/>
                      <a:pt x="55229" y="13803"/>
                      <a:pt x="56660" y="17534"/>
                    </a:cubicBezTo>
                    <a:cubicBezTo>
                      <a:pt x="58028" y="21264"/>
                      <a:pt x="58774" y="25554"/>
                      <a:pt x="58774" y="30280"/>
                    </a:cubicBezTo>
                    <a:close/>
                    <a:moveTo>
                      <a:pt x="41608" y="23316"/>
                    </a:moveTo>
                    <a:cubicBezTo>
                      <a:pt x="41608" y="20394"/>
                      <a:pt x="40676" y="17907"/>
                      <a:pt x="38809" y="15793"/>
                    </a:cubicBezTo>
                    <a:cubicBezTo>
                      <a:pt x="36944" y="13679"/>
                      <a:pt x="34207" y="12684"/>
                      <a:pt x="30476" y="12684"/>
                    </a:cubicBezTo>
                    <a:cubicBezTo>
                      <a:pt x="28672" y="12684"/>
                      <a:pt x="26993" y="12933"/>
                      <a:pt x="25500" y="13492"/>
                    </a:cubicBezTo>
                    <a:cubicBezTo>
                      <a:pt x="24007" y="14052"/>
                      <a:pt x="22701" y="14798"/>
                      <a:pt x="21519" y="15793"/>
                    </a:cubicBezTo>
                    <a:cubicBezTo>
                      <a:pt x="20400" y="16788"/>
                      <a:pt x="19467" y="17907"/>
                      <a:pt x="18783" y="19212"/>
                    </a:cubicBezTo>
                    <a:cubicBezTo>
                      <a:pt x="18099" y="20518"/>
                      <a:pt x="17726" y="21886"/>
                      <a:pt x="17663" y="23316"/>
                    </a:cubicBezTo>
                    <a:lnTo>
                      <a:pt x="41546" y="23316"/>
                    </a:lnTo>
                    <a:close/>
                  </a:path>
                </a:pathLst>
              </a:custGeom>
              <a:solidFill>
                <a:srgbClr val="615046"/>
              </a:solidFill>
              <a:ln w="6214" cap="flat">
                <a:noFill/>
                <a:prstDash val="solid"/>
                <a:miter/>
              </a:ln>
            </p:spPr>
            <p:txBody>
              <a:bodyPr rtlCol="0" anchor="ctr"/>
              <a:lstStyle/>
              <a:p>
                <a:endParaRPr lang="nb-NO"/>
              </a:p>
            </p:txBody>
          </p:sp>
          <p:sp>
            <p:nvSpPr>
              <p:cNvPr id="190" name="Freeform 189">
                <a:extLst>
                  <a:ext uri="{FF2B5EF4-FFF2-40B4-BE49-F238E27FC236}">
                    <a16:creationId xmlns:a16="http://schemas.microsoft.com/office/drawing/2014/main" id="{07284BE8-DE7B-F99F-5B80-BC83B18CA820}"/>
                  </a:ext>
                </a:extLst>
              </p:cNvPr>
              <p:cNvSpPr/>
              <p:nvPr/>
            </p:nvSpPr>
            <p:spPr>
              <a:xfrm>
                <a:off x="8137353" y="1727992"/>
                <a:ext cx="37316" cy="57201"/>
              </a:xfrm>
              <a:custGeom>
                <a:avLst/>
                <a:gdLst>
                  <a:gd name="connsiteX0" fmla="*/ 36446 w 37316"/>
                  <a:gd name="connsiteY0" fmla="*/ 16601 h 57201"/>
                  <a:gd name="connsiteX1" fmla="*/ 34021 w 37316"/>
                  <a:gd name="connsiteY1" fmla="*/ 16166 h 57201"/>
                  <a:gd name="connsiteX2" fmla="*/ 31720 w 37316"/>
                  <a:gd name="connsiteY2" fmla="*/ 16041 h 57201"/>
                  <a:gd name="connsiteX3" fmla="*/ 25438 w 37316"/>
                  <a:gd name="connsiteY3" fmla="*/ 17347 h 57201"/>
                  <a:gd name="connsiteX4" fmla="*/ 21395 w 37316"/>
                  <a:gd name="connsiteY4" fmla="*/ 20580 h 57201"/>
                  <a:gd name="connsiteX5" fmla="*/ 19218 w 37316"/>
                  <a:gd name="connsiteY5" fmla="*/ 24684 h 57201"/>
                  <a:gd name="connsiteX6" fmla="*/ 18534 w 37316"/>
                  <a:gd name="connsiteY6" fmla="*/ 28601 h 57201"/>
                  <a:gd name="connsiteX7" fmla="*/ 18534 w 37316"/>
                  <a:gd name="connsiteY7" fmla="*/ 57202 h 57201"/>
                  <a:gd name="connsiteX8" fmla="*/ 0 w 37316"/>
                  <a:gd name="connsiteY8" fmla="*/ 57202 h 57201"/>
                  <a:gd name="connsiteX9" fmla="*/ 0 w 37316"/>
                  <a:gd name="connsiteY9" fmla="*/ 1554 h 57201"/>
                  <a:gd name="connsiteX10" fmla="*/ 17850 w 37316"/>
                  <a:gd name="connsiteY10" fmla="*/ 1554 h 57201"/>
                  <a:gd name="connsiteX11" fmla="*/ 17850 w 37316"/>
                  <a:gd name="connsiteY11" fmla="*/ 9637 h 57201"/>
                  <a:gd name="connsiteX12" fmla="*/ 18099 w 37316"/>
                  <a:gd name="connsiteY12" fmla="*/ 9637 h 57201"/>
                  <a:gd name="connsiteX13" fmla="*/ 24194 w 37316"/>
                  <a:gd name="connsiteY13" fmla="*/ 2674 h 57201"/>
                  <a:gd name="connsiteX14" fmla="*/ 33337 w 37316"/>
                  <a:gd name="connsiteY14" fmla="*/ 0 h 57201"/>
                  <a:gd name="connsiteX15" fmla="*/ 35576 w 37316"/>
                  <a:gd name="connsiteY15" fmla="*/ 124 h 57201"/>
                  <a:gd name="connsiteX16" fmla="*/ 37317 w 37316"/>
                  <a:gd name="connsiteY16" fmla="*/ 435 h 57201"/>
                  <a:gd name="connsiteX17" fmla="*/ 36509 w 37316"/>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316" h="57201">
                    <a:moveTo>
                      <a:pt x="36446" y="16601"/>
                    </a:moveTo>
                    <a:cubicBezTo>
                      <a:pt x="35638" y="16352"/>
                      <a:pt x="34829" y="16228"/>
                      <a:pt x="34021" y="16166"/>
                    </a:cubicBezTo>
                    <a:cubicBezTo>
                      <a:pt x="33212" y="16104"/>
                      <a:pt x="32466" y="16041"/>
                      <a:pt x="31720" y="16041"/>
                    </a:cubicBezTo>
                    <a:cubicBezTo>
                      <a:pt x="29232" y="16041"/>
                      <a:pt x="27117" y="16477"/>
                      <a:pt x="25438" y="17347"/>
                    </a:cubicBezTo>
                    <a:cubicBezTo>
                      <a:pt x="23758" y="18217"/>
                      <a:pt x="22390" y="19337"/>
                      <a:pt x="21395" y="20580"/>
                    </a:cubicBezTo>
                    <a:cubicBezTo>
                      <a:pt x="20400" y="21824"/>
                      <a:pt x="19654" y="23191"/>
                      <a:pt x="19218" y="24684"/>
                    </a:cubicBezTo>
                    <a:cubicBezTo>
                      <a:pt x="18783" y="26176"/>
                      <a:pt x="18534" y="27482"/>
                      <a:pt x="18534" y="28601"/>
                    </a:cubicBezTo>
                    <a:lnTo>
                      <a:pt x="18534" y="57202"/>
                    </a:lnTo>
                    <a:lnTo>
                      <a:pt x="0" y="57202"/>
                    </a:lnTo>
                    <a:lnTo>
                      <a:pt x="0" y="1554"/>
                    </a:lnTo>
                    <a:lnTo>
                      <a:pt x="17850" y="1554"/>
                    </a:lnTo>
                    <a:lnTo>
                      <a:pt x="17850" y="9637"/>
                    </a:lnTo>
                    <a:lnTo>
                      <a:pt x="18099" y="9637"/>
                    </a:lnTo>
                    <a:cubicBezTo>
                      <a:pt x="19529" y="6777"/>
                      <a:pt x="21582" y="4477"/>
                      <a:pt x="24194" y="2674"/>
                    </a:cubicBezTo>
                    <a:cubicBezTo>
                      <a:pt x="26806" y="870"/>
                      <a:pt x="29916" y="0"/>
                      <a:pt x="33337" y="0"/>
                    </a:cubicBezTo>
                    <a:cubicBezTo>
                      <a:pt x="34083" y="0"/>
                      <a:pt x="34829" y="0"/>
                      <a:pt x="35576" y="124"/>
                    </a:cubicBezTo>
                    <a:cubicBezTo>
                      <a:pt x="36322" y="249"/>
                      <a:pt x="36882" y="311"/>
                      <a:pt x="37317" y="435"/>
                    </a:cubicBezTo>
                    <a:lnTo>
                      <a:pt x="36509" y="16663"/>
                    </a:lnTo>
                    <a:close/>
                  </a:path>
                </a:pathLst>
              </a:custGeom>
              <a:solidFill>
                <a:srgbClr val="615046"/>
              </a:solidFill>
              <a:ln w="6214" cap="flat">
                <a:noFill/>
                <a:prstDash val="solid"/>
                <a:miter/>
              </a:ln>
            </p:spPr>
            <p:txBody>
              <a:bodyPr rtlCol="0" anchor="ctr"/>
              <a:lstStyle/>
              <a:p>
                <a:endParaRPr lang="nb-NO"/>
              </a:p>
            </p:txBody>
          </p:sp>
        </p:grpSp>
      </p:grpSp>
      <p:grpSp>
        <p:nvGrpSpPr>
          <p:cNvPr id="580" name="Group 579">
            <a:extLst>
              <a:ext uri="{FF2B5EF4-FFF2-40B4-BE49-F238E27FC236}">
                <a16:creationId xmlns:a16="http://schemas.microsoft.com/office/drawing/2014/main" id="{47C6F055-7F07-AAE2-A3F1-8EF252BB90B6}"/>
              </a:ext>
            </a:extLst>
          </p:cNvPr>
          <p:cNvGrpSpPr/>
          <p:nvPr/>
        </p:nvGrpSpPr>
        <p:grpSpPr>
          <a:xfrm>
            <a:off x="4417383" y="2330262"/>
            <a:ext cx="5377103" cy="2453895"/>
            <a:chOff x="3433320" y="2049503"/>
            <a:chExt cx="5377103" cy="2453895"/>
          </a:xfrm>
        </p:grpSpPr>
        <p:grpSp>
          <p:nvGrpSpPr>
            <p:cNvPr id="7" name="Graphic 4">
              <a:extLst>
                <a:ext uri="{FF2B5EF4-FFF2-40B4-BE49-F238E27FC236}">
                  <a16:creationId xmlns:a16="http://schemas.microsoft.com/office/drawing/2014/main" id="{355C4CC9-AB32-34B1-4C90-259A896CCE16}"/>
                </a:ext>
              </a:extLst>
            </p:cNvPr>
            <p:cNvGrpSpPr/>
            <p:nvPr/>
          </p:nvGrpSpPr>
          <p:grpSpPr>
            <a:xfrm>
              <a:off x="3433320" y="2086000"/>
              <a:ext cx="5377103" cy="2417398"/>
              <a:chOff x="3433320" y="2086000"/>
              <a:chExt cx="5377103" cy="2417398"/>
            </a:xfrm>
          </p:grpSpPr>
          <p:sp>
            <p:nvSpPr>
              <p:cNvPr id="8" name="Freeform 7">
                <a:extLst>
                  <a:ext uri="{FF2B5EF4-FFF2-40B4-BE49-F238E27FC236}">
                    <a16:creationId xmlns:a16="http://schemas.microsoft.com/office/drawing/2014/main" id="{A9875652-B4D6-F9E9-878A-C0E79813A526}"/>
                  </a:ext>
                </a:extLst>
              </p:cNvPr>
              <p:cNvSpPr/>
              <p:nvPr/>
            </p:nvSpPr>
            <p:spPr>
              <a:xfrm>
                <a:off x="3436430" y="2089109"/>
                <a:ext cx="5370946" cy="2411242"/>
              </a:xfrm>
              <a:custGeom>
                <a:avLst/>
                <a:gdLst>
                  <a:gd name="connsiteX0" fmla="*/ 5321191 w 5370946"/>
                  <a:gd name="connsiteY0" fmla="*/ 0 h 2411242"/>
                  <a:gd name="connsiteX1" fmla="*/ 5370946 w 5370946"/>
                  <a:gd name="connsiteY1" fmla="*/ 49741 h 2411242"/>
                  <a:gd name="connsiteX2" fmla="*/ 5370946 w 5370946"/>
                  <a:gd name="connsiteY2" fmla="*/ 2361502 h 2411242"/>
                  <a:gd name="connsiteX3" fmla="*/ 5321191 w 5370946"/>
                  <a:gd name="connsiteY3" fmla="*/ 2411243 h 2411242"/>
                  <a:gd name="connsiteX4" fmla="*/ 49756 w 5370946"/>
                  <a:gd name="connsiteY4" fmla="*/ 2411243 h 2411242"/>
                  <a:gd name="connsiteX5" fmla="*/ 0 w 5370946"/>
                  <a:gd name="connsiteY5" fmla="*/ 2361502 h 2411242"/>
                  <a:gd name="connsiteX6" fmla="*/ 0 w 5370946"/>
                  <a:gd name="connsiteY6" fmla="*/ 49741 h 2411242"/>
                  <a:gd name="connsiteX7" fmla="*/ 49756 w 5370946"/>
                  <a:gd name="connsiteY7" fmla="*/ 0 h 241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0946" h="2411242">
                    <a:moveTo>
                      <a:pt x="5321191" y="0"/>
                    </a:moveTo>
                    <a:cubicBezTo>
                      <a:pt x="5348670" y="0"/>
                      <a:pt x="5370946" y="22270"/>
                      <a:pt x="5370946" y="49741"/>
                    </a:cubicBezTo>
                    <a:lnTo>
                      <a:pt x="5370946" y="2361502"/>
                    </a:lnTo>
                    <a:cubicBezTo>
                      <a:pt x="5370946" y="2388973"/>
                      <a:pt x="5348670" y="2411243"/>
                      <a:pt x="5321191" y="2411243"/>
                    </a:cubicBezTo>
                    <a:lnTo>
                      <a:pt x="49756" y="2411243"/>
                    </a:lnTo>
                    <a:cubicBezTo>
                      <a:pt x="22276" y="2411243"/>
                      <a:pt x="0" y="2388973"/>
                      <a:pt x="0" y="2361502"/>
                    </a:cubicBezTo>
                    <a:lnTo>
                      <a:pt x="0" y="49741"/>
                    </a:lnTo>
                    <a:cubicBezTo>
                      <a:pt x="0" y="22270"/>
                      <a:pt x="22276" y="0"/>
                      <a:pt x="49756" y="0"/>
                    </a:cubicBezTo>
                    <a:close/>
                  </a:path>
                </a:pathLst>
              </a:custGeom>
              <a:solidFill>
                <a:srgbClr val="FFFFFF"/>
              </a:solidFill>
              <a:ln w="6214" cap="flat">
                <a:noFill/>
                <a:prstDash val="solid"/>
                <a:miter/>
              </a:ln>
            </p:spPr>
            <p:txBody>
              <a:bodyPr rtlCol="0" anchor="ctr"/>
              <a:lstStyle/>
              <a:p>
                <a:endParaRPr lang="nb-NO"/>
              </a:p>
            </p:txBody>
          </p:sp>
          <p:sp>
            <p:nvSpPr>
              <p:cNvPr id="9" name="Freeform 8">
                <a:extLst>
                  <a:ext uri="{FF2B5EF4-FFF2-40B4-BE49-F238E27FC236}">
                    <a16:creationId xmlns:a16="http://schemas.microsoft.com/office/drawing/2014/main" id="{0612F072-6CD8-D30F-A6F1-C1204B5EC13A}"/>
                  </a:ext>
                </a:extLst>
              </p:cNvPr>
              <p:cNvSpPr/>
              <p:nvPr/>
            </p:nvSpPr>
            <p:spPr>
              <a:xfrm>
                <a:off x="3433320" y="2086000"/>
                <a:ext cx="5377103" cy="2417398"/>
              </a:xfrm>
              <a:custGeom>
                <a:avLst/>
                <a:gdLst>
                  <a:gd name="connsiteX0" fmla="*/ 5324238 w 5377103"/>
                  <a:gd name="connsiteY0" fmla="*/ 6218 h 2417398"/>
                  <a:gd name="connsiteX1" fmla="*/ 5370884 w 5377103"/>
                  <a:gd name="connsiteY1" fmla="*/ 52850 h 2417398"/>
                  <a:gd name="connsiteX2" fmla="*/ 5370884 w 5377103"/>
                  <a:gd name="connsiteY2" fmla="*/ 2364549 h 2417398"/>
                  <a:gd name="connsiteX3" fmla="*/ 5324238 w 5377103"/>
                  <a:gd name="connsiteY3" fmla="*/ 2411181 h 2417398"/>
                  <a:gd name="connsiteX4" fmla="*/ 52865 w 5377103"/>
                  <a:gd name="connsiteY4" fmla="*/ 2411181 h 2417398"/>
                  <a:gd name="connsiteX5" fmla="*/ 6219 w 5377103"/>
                  <a:gd name="connsiteY5" fmla="*/ 2364549 h 2417398"/>
                  <a:gd name="connsiteX6" fmla="*/ 6219 w 5377103"/>
                  <a:gd name="connsiteY6" fmla="*/ 52850 h 2417398"/>
                  <a:gd name="connsiteX7" fmla="*/ 52865 w 5377103"/>
                  <a:gd name="connsiteY7" fmla="*/ 6218 h 2417398"/>
                  <a:gd name="connsiteX8" fmla="*/ 5324238 w 5377103"/>
                  <a:gd name="connsiteY8" fmla="*/ 6218 h 2417398"/>
                  <a:gd name="connsiteX9" fmla="*/ 5324238 w 5377103"/>
                  <a:gd name="connsiteY9" fmla="*/ 0 h 2417398"/>
                  <a:gd name="connsiteX10" fmla="*/ 52865 w 5377103"/>
                  <a:gd name="connsiteY10" fmla="*/ 0 h 2417398"/>
                  <a:gd name="connsiteX11" fmla="*/ 0 w 5377103"/>
                  <a:gd name="connsiteY11" fmla="*/ 52850 h 2417398"/>
                  <a:gd name="connsiteX12" fmla="*/ 0 w 5377103"/>
                  <a:gd name="connsiteY12" fmla="*/ 2364549 h 2417398"/>
                  <a:gd name="connsiteX13" fmla="*/ 52865 w 5377103"/>
                  <a:gd name="connsiteY13" fmla="*/ 2417398 h 2417398"/>
                  <a:gd name="connsiteX14" fmla="*/ 5324238 w 5377103"/>
                  <a:gd name="connsiteY14" fmla="*/ 2417398 h 2417398"/>
                  <a:gd name="connsiteX15" fmla="*/ 5377104 w 5377103"/>
                  <a:gd name="connsiteY15" fmla="*/ 2364549 h 2417398"/>
                  <a:gd name="connsiteX16" fmla="*/ 5377104 w 5377103"/>
                  <a:gd name="connsiteY16" fmla="*/ 52850 h 2417398"/>
                  <a:gd name="connsiteX17" fmla="*/ 5324238 w 5377103"/>
                  <a:gd name="connsiteY17" fmla="*/ 0 h 2417398"/>
                  <a:gd name="connsiteX18" fmla="*/ 5324238 w 5377103"/>
                  <a:gd name="connsiteY18" fmla="*/ 0 h 241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77103" h="2417398">
                    <a:moveTo>
                      <a:pt x="5324238" y="6218"/>
                    </a:moveTo>
                    <a:cubicBezTo>
                      <a:pt x="5349987" y="6218"/>
                      <a:pt x="5370884" y="27171"/>
                      <a:pt x="5370884" y="52850"/>
                    </a:cubicBezTo>
                    <a:lnTo>
                      <a:pt x="5370884" y="2364549"/>
                    </a:lnTo>
                    <a:cubicBezTo>
                      <a:pt x="5370884" y="2390290"/>
                      <a:pt x="5349925" y="2411181"/>
                      <a:pt x="5324238" y="2411181"/>
                    </a:cubicBezTo>
                    <a:lnTo>
                      <a:pt x="52865" y="2411181"/>
                    </a:lnTo>
                    <a:cubicBezTo>
                      <a:pt x="27117" y="2411181"/>
                      <a:pt x="6219" y="2390228"/>
                      <a:pt x="6219" y="2364549"/>
                    </a:cubicBezTo>
                    <a:lnTo>
                      <a:pt x="6219" y="52850"/>
                    </a:lnTo>
                    <a:cubicBezTo>
                      <a:pt x="6219" y="27109"/>
                      <a:pt x="27179" y="6218"/>
                      <a:pt x="52865" y="6218"/>
                    </a:cubicBezTo>
                    <a:lnTo>
                      <a:pt x="5324238" y="6218"/>
                    </a:lnTo>
                    <a:moveTo>
                      <a:pt x="5324238" y="0"/>
                    </a:moveTo>
                    <a:lnTo>
                      <a:pt x="52865" y="0"/>
                    </a:lnTo>
                    <a:cubicBezTo>
                      <a:pt x="23634" y="0"/>
                      <a:pt x="0" y="23689"/>
                      <a:pt x="0" y="52850"/>
                    </a:cubicBezTo>
                    <a:lnTo>
                      <a:pt x="0" y="2364549"/>
                    </a:lnTo>
                    <a:cubicBezTo>
                      <a:pt x="0" y="2393772"/>
                      <a:pt x="23696" y="2417398"/>
                      <a:pt x="52865" y="2417398"/>
                    </a:cubicBezTo>
                    <a:lnTo>
                      <a:pt x="5324238" y="2417398"/>
                    </a:lnTo>
                    <a:cubicBezTo>
                      <a:pt x="5353470" y="2417398"/>
                      <a:pt x="5377104" y="2393709"/>
                      <a:pt x="5377104" y="2364549"/>
                    </a:cubicBezTo>
                    <a:lnTo>
                      <a:pt x="5377104" y="52850"/>
                    </a:lnTo>
                    <a:cubicBezTo>
                      <a:pt x="5377104" y="23627"/>
                      <a:pt x="5353408" y="0"/>
                      <a:pt x="5324238" y="0"/>
                    </a:cubicBezTo>
                    <a:lnTo>
                      <a:pt x="5324238" y="0"/>
                    </a:lnTo>
                    <a:close/>
                  </a:path>
                </a:pathLst>
              </a:custGeom>
              <a:solidFill>
                <a:srgbClr val="1E0072"/>
              </a:solidFill>
              <a:ln w="6214" cap="flat">
                <a:noFill/>
                <a:prstDash val="solid"/>
                <a:miter/>
              </a:ln>
            </p:spPr>
            <p:txBody>
              <a:bodyPr rtlCol="0" anchor="ctr"/>
              <a:lstStyle/>
              <a:p>
                <a:endParaRPr lang="nb-NO"/>
              </a:p>
            </p:txBody>
          </p:sp>
        </p:grpSp>
        <p:sp>
          <p:nvSpPr>
            <p:cNvPr id="122" name="Freeform 121">
              <a:extLst>
                <a:ext uri="{FF2B5EF4-FFF2-40B4-BE49-F238E27FC236}">
                  <a16:creationId xmlns:a16="http://schemas.microsoft.com/office/drawing/2014/main" id="{994CB6D2-9D56-B125-F2E3-B4BBE59AFDC5}"/>
                </a:ext>
              </a:extLst>
            </p:cNvPr>
            <p:cNvSpPr/>
            <p:nvPr/>
          </p:nvSpPr>
          <p:spPr>
            <a:xfrm>
              <a:off x="3433320" y="2049503"/>
              <a:ext cx="5377103" cy="130569"/>
            </a:xfrm>
            <a:custGeom>
              <a:avLst/>
              <a:gdLst>
                <a:gd name="connsiteX0" fmla="*/ 5377104 w 5377103"/>
                <a:gd name="connsiteY0" fmla="*/ 130569 h 130569"/>
                <a:gd name="connsiteX1" fmla="*/ 0 w 5377103"/>
                <a:gd name="connsiteY1" fmla="*/ 130569 h 130569"/>
                <a:gd name="connsiteX2" fmla="*/ 0 w 5377103"/>
                <a:gd name="connsiteY2" fmla="*/ 52850 h 130569"/>
                <a:gd name="connsiteX3" fmla="*/ 52865 w 5377103"/>
                <a:gd name="connsiteY3" fmla="*/ 0 h 130569"/>
                <a:gd name="connsiteX4" fmla="*/ 5324238 w 5377103"/>
                <a:gd name="connsiteY4" fmla="*/ 0 h 130569"/>
                <a:gd name="connsiteX5" fmla="*/ 5377104 w 5377103"/>
                <a:gd name="connsiteY5" fmla="*/ 52850 h 130569"/>
                <a:gd name="connsiteX6" fmla="*/ 5377104 w 5377103"/>
                <a:gd name="connsiteY6" fmla="*/ 130569 h 13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7103" h="130569">
                  <a:moveTo>
                    <a:pt x="5377104" y="130569"/>
                  </a:moveTo>
                  <a:lnTo>
                    <a:pt x="0" y="130569"/>
                  </a:lnTo>
                  <a:lnTo>
                    <a:pt x="0" y="52850"/>
                  </a:lnTo>
                  <a:cubicBezTo>
                    <a:pt x="0" y="23627"/>
                    <a:pt x="23696" y="0"/>
                    <a:pt x="52865" y="0"/>
                  </a:cubicBezTo>
                  <a:lnTo>
                    <a:pt x="5324238" y="0"/>
                  </a:lnTo>
                  <a:cubicBezTo>
                    <a:pt x="5353470" y="0"/>
                    <a:pt x="5377104" y="23689"/>
                    <a:pt x="5377104" y="52850"/>
                  </a:cubicBezTo>
                  <a:lnTo>
                    <a:pt x="5377104" y="130569"/>
                  </a:lnTo>
                  <a:close/>
                </a:path>
              </a:pathLst>
            </a:custGeom>
            <a:solidFill>
              <a:srgbClr val="1E0072"/>
            </a:solidFill>
            <a:ln w="6214" cap="flat">
              <a:noFill/>
              <a:prstDash val="solid"/>
              <a:miter/>
            </a:ln>
          </p:spPr>
          <p:txBody>
            <a:bodyPr rtlCol="0" anchor="ctr"/>
            <a:lstStyle/>
            <a:p>
              <a:endParaRPr lang="nb-NO"/>
            </a:p>
          </p:txBody>
        </p:sp>
        <p:grpSp>
          <p:nvGrpSpPr>
            <p:cNvPr id="191" name="Graphic 4">
              <a:extLst>
                <a:ext uri="{FF2B5EF4-FFF2-40B4-BE49-F238E27FC236}">
                  <a16:creationId xmlns:a16="http://schemas.microsoft.com/office/drawing/2014/main" id="{2CFCCAB5-7533-15F7-4311-109166475602}"/>
                </a:ext>
              </a:extLst>
            </p:cNvPr>
            <p:cNvGrpSpPr/>
            <p:nvPr/>
          </p:nvGrpSpPr>
          <p:grpSpPr>
            <a:xfrm>
              <a:off x="5917065" y="2086000"/>
              <a:ext cx="467144" cy="48435"/>
              <a:chOff x="5917065" y="2086000"/>
              <a:chExt cx="467144" cy="48435"/>
            </a:xfrm>
            <a:solidFill>
              <a:srgbClr val="FFFFFF"/>
            </a:solidFill>
          </p:grpSpPr>
          <p:sp>
            <p:nvSpPr>
              <p:cNvPr id="192" name="Freeform 191">
                <a:extLst>
                  <a:ext uri="{FF2B5EF4-FFF2-40B4-BE49-F238E27FC236}">
                    <a16:creationId xmlns:a16="http://schemas.microsoft.com/office/drawing/2014/main" id="{009B5831-7FDD-20A3-3D70-1AB1F484FD05}"/>
                  </a:ext>
                </a:extLst>
              </p:cNvPr>
              <p:cNvSpPr/>
              <p:nvPr/>
            </p:nvSpPr>
            <p:spPr>
              <a:xfrm>
                <a:off x="5917065" y="2086000"/>
                <a:ext cx="48636" cy="48435"/>
              </a:xfrm>
              <a:custGeom>
                <a:avLst/>
                <a:gdLst>
                  <a:gd name="connsiteX0" fmla="*/ 30040 w 48636"/>
                  <a:gd name="connsiteY0" fmla="*/ 48435 h 48435"/>
                  <a:gd name="connsiteX1" fmla="*/ 18347 w 48636"/>
                  <a:gd name="connsiteY1" fmla="*/ 48435 h 48435"/>
                  <a:gd name="connsiteX2" fmla="*/ 0 w 48636"/>
                  <a:gd name="connsiteY2" fmla="*/ 0 h 48435"/>
                  <a:gd name="connsiteX3" fmla="*/ 13123 w 48636"/>
                  <a:gd name="connsiteY3" fmla="*/ 0 h 48435"/>
                  <a:gd name="connsiteX4" fmla="*/ 24318 w 48636"/>
                  <a:gd name="connsiteY4" fmla="*/ 34321 h 48435"/>
                  <a:gd name="connsiteX5" fmla="*/ 24567 w 48636"/>
                  <a:gd name="connsiteY5" fmla="*/ 34321 h 48435"/>
                  <a:gd name="connsiteX6" fmla="*/ 35700 w 48636"/>
                  <a:gd name="connsiteY6" fmla="*/ 0 h 48435"/>
                  <a:gd name="connsiteX7" fmla="*/ 48636 w 48636"/>
                  <a:gd name="connsiteY7" fmla="*/ 0 h 48435"/>
                  <a:gd name="connsiteX8" fmla="*/ 29978 w 48636"/>
                  <a:gd name="connsiteY8"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36" h="48435">
                    <a:moveTo>
                      <a:pt x="30040" y="48435"/>
                    </a:moveTo>
                    <a:lnTo>
                      <a:pt x="18347" y="48435"/>
                    </a:lnTo>
                    <a:lnTo>
                      <a:pt x="0" y="0"/>
                    </a:lnTo>
                    <a:lnTo>
                      <a:pt x="13123" y="0"/>
                    </a:lnTo>
                    <a:lnTo>
                      <a:pt x="24318" y="34321"/>
                    </a:lnTo>
                    <a:lnTo>
                      <a:pt x="24567" y="34321"/>
                    </a:lnTo>
                    <a:lnTo>
                      <a:pt x="35700" y="0"/>
                    </a:lnTo>
                    <a:lnTo>
                      <a:pt x="48636" y="0"/>
                    </a:lnTo>
                    <a:lnTo>
                      <a:pt x="29978" y="48435"/>
                    </a:lnTo>
                    <a:close/>
                  </a:path>
                </a:pathLst>
              </a:custGeom>
              <a:solidFill>
                <a:srgbClr val="FFFFFF"/>
              </a:solidFill>
              <a:ln w="6214" cap="flat">
                <a:noFill/>
                <a:prstDash val="solid"/>
                <a:miter/>
              </a:ln>
            </p:spPr>
            <p:txBody>
              <a:bodyPr rtlCol="0" anchor="ctr"/>
              <a:lstStyle/>
              <a:p>
                <a:endParaRPr lang="nb-NO"/>
              </a:p>
            </p:txBody>
          </p:sp>
          <p:sp>
            <p:nvSpPr>
              <p:cNvPr id="193" name="Freeform 192">
                <a:extLst>
                  <a:ext uri="{FF2B5EF4-FFF2-40B4-BE49-F238E27FC236}">
                    <a16:creationId xmlns:a16="http://schemas.microsoft.com/office/drawing/2014/main" id="{7E5C005E-4827-93D5-9917-B99F8570F688}"/>
                  </a:ext>
                </a:extLst>
              </p:cNvPr>
              <p:cNvSpPr/>
              <p:nvPr/>
            </p:nvSpPr>
            <p:spPr>
              <a:xfrm>
                <a:off x="5969744" y="2086000"/>
                <a:ext cx="11754" cy="48435"/>
              </a:xfrm>
              <a:custGeom>
                <a:avLst/>
                <a:gdLst>
                  <a:gd name="connsiteX0" fmla="*/ 0 w 11754"/>
                  <a:gd name="connsiteY0" fmla="*/ 48435 h 48435"/>
                  <a:gd name="connsiteX1" fmla="*/ 0 w 11754"/>
                  <a:gd name="connsiteY1" fmla="*/ 0 h 48435"/>
                  <a:gd name="connsiteX2" fmla="*/ 11755 w 11754"/>
                  <a:gd name="connsiteY2" fmla="*/ 0 h 48435"/>
                  <a:gd name="connsiteX3" fmla="*/ 11755 w 11754"/>
                  <a:gd name="connsiteY3" fmla="*/ 48435 h 48435"/>
                  <a:gd name="connsiteX4" fmla="*/ 0 w 11754"/>
                  <a:gd name="connsiteY4" fmla="*/ 48435 h 4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4" h="48435">
                    <a:moveTo>
                      <a:pt x="0" y="48435"/>
                    </a:moveTo>
                    <a:lnTo>
                      <a:pt x="0" y="0"/>
                    </a:lnTo>
                    <a:lnTo>
                      <a:pt x="11755" y="0"/>
                    </a:lnTo>
                    <a:lnTo>
                      <a:pt x="11755" y="48435"/>
                    </a:lnTo>
                    <a:lnTo>
                      <a:pt x="0" y="48435"/>
                    </a:lnTo>
                    <a:close/>
                  </a:path>
                </a:pathLst>
              </a:custGeom>
              <a:solidFill>
                <a:srgbClr val="FFFFFF"/>
              </a:solidFill>
              <a:ln w="6214" cap="flat">
                <a:noFill/>
                <a:prstDash val="solid"/>
                <a:miter/>
              </a:ln>
            </p:spPr>
            <p:txBody>
              <a:bodyPr rtlCol="0" anchor="ctr"/>
              <a:lstStyle/>
              <a:p>
                <a:endParaRPr lang="nb-NO"/>
              </a:p>
            </p:txBody>
          </p:sp>
          <p:sp>
            <p:nvSpPr>
              <p:cNvPr id="194" name="Freeform 193">
                <a:extLst>
                  <a:ext uri="{FF2B5EF4-FFF2-40B4-BE49-F238E27FC236}">
                    <a16:creationId xmlns:a16="http://schemas.microsoft.com/office/drawing/2014/main" id="{3F183E2D-3EB3-9A1B-A547-FA26A8E58028}"/>
                  </a:ext>
                </a:extLst>
              </p:cNvPr>
              <p:cNvSpPr/>
              <p:nvPr/>
            </p:nvSpPr>
            <p:spPr>
              <a:xfrm>
                <a:off x="5991512" y="2086000"/>
                <a:ext cx="39617" cy="48435"/>
              </a:xfrm>
              <a:custGeom>
                <a:avLst/>
                <a:gdLst>
                  <a:gd name="connsiteX0" fmla="*/ 25935 w 39617"/>
                  <a:gd name="connsiteY0" fmla="*/ 48435 h 48435"/>
                  <a:gd name="connsiteX1" fmla="*/ 15424 w 39617"/>
                  <a:gd name="connsiteY1" fmla="*/ 29223 h 48435"/>
                  <a:gd name="connsiteX2" fmla="*/ 11444 w 39617"/>
                  <a:gd name="connsiteY2" fmla="*/ 29223 h 48435"/>
                  <a:gd name="connsiteX3" fmla="*/ 11444 w 39617"/>
                  <a:gd name="connsiteY3" fmla="*/ 48435 h 48435"/>
                  <a:gd name="connsiteX4" fmla="*/ 0 w 39617"/>
                  <a:gd name="connsiteY4" fmla="*/ 48435 h 48435"/>
                  <a:gd name="connsiteX5" fmla="*/ 0 w 39617"/>
                  <a:gd name="connsiteY5" fmla="*/ 0 h 48435"/>
                  <a:gd name="connsiteX6" fmla="*/ 18472 w 39617"/>
                  <a:gd name="connsiteY6" fmla="*/ 0 h 48435"/>
                  <a:gd name="connsiteX7" fmla="*/ 25251 w 39617"/>
                  <a:gd name="connsiteY7" fmla="*/ 746 h 48435"/>
                  <a:gd name="connsiteX8" fmla="*/ 31222 w 39617"/>
                  <a:gd name="connsiteY8" fmla="*/ 3171 h 48435"/>
                  <a:gd name="connsiteX9" fmla="*/ 35451 w 39617"/>
                  <a:gd name="connsiteY9" fmla="*/ 7710 h 48435"/>
                  <a:gd name="connsiteX10" fmla="*/ 37006 w 39617"/>
                  <a:gd name="connsiteY10" fmla="*/ 14673 h 48435"/>
                  <a:gd name="connsiteX11" fmla="*/ 34331 w 39617"/>
                  <a:gd name="connsiteY11" fmla="*/ 22943 h 48435"/>
                  <a:gd name="connsiteX12" fmla="*/ 26930 w 39617"/>
                  <a:gd name="connsiteY12" fmla="*/ 27730 h 48435"/>
                  <a:gd name="connsiteX13" fmla="*/ 39618 w 39617"/>
                  <a:gd name="connsiteY13" fmla="*/ 48435 h 48435"/>
                  <a:gd name="connsiteX14" fmla="*/ 25935 w 39617"/>
                  <a:gd name="connsiteY14" fmla="*/ 48435 h 48435"/>
                  <a:gd name="connsiteX15" fmla="*/ 25438 w 39617"/>
                  <a:gd name="connsiteY15" fmla="*/ 14860 h 48435"/>
                  <a:gd name="connsiteX16" fmla="*/ 24691 w 39617"/>
                  <a:gd name="connsiteY16" fmla="*/ 12062 h 48435"/>
                  <a:gd name="connsiteX17" fmla="*/ 22825 w 39617"/>
                  <a:gd name="connsiteY17" fmla="*/ 10446 h 48435"/>
                  <a:gd name="connsiteX18" fmla="*/ 20275 w 39617"/>
                  <a:gd name="connsiteY18" fmla="*/ 9637 h 48435"/>
                  <a:gd name="connsiteX19" fmla="*/ 17539 w 39617"/>
                  <a:gd name="connsiteY19" fmla="*/ 9451 h 48435"/>
                  <a:gd name="connsiteX20" fmla="*/ 11257 w 39617"/>
                  <a:gd name="connsiteY20" fmla="*/ 9451 h 48435"/>
                  <a:gd name="connsiteX21" fmla="*/ 11257 w 39617"/>
                  <a:gd name="connsiteY21" fmla="*/ 20704 h 48435"/>
                  <a:gd name="connsiteX22" fmla="*/ 16792 w 39617"/>
                  <a:gd name="connsiteY22" fmla="*/ 20704 h 48435"/>
                  <a:gd name="connsiteX23" fmla="*/ 19778 w 39617"/>
                  <a:gd name="connsiteY23" fmla="*/ 20456 h 48435"/>
                  <a:gd name="connsiteX24" fmla="*/ 22514 w 39617"/>
                  <a:gd name="connsiteY24" fmla="*/ 19585 h 48435"/>
                  <a:gd name="connsiteX25" fmla="*/ 24567 w 39617"/>
                  <a:gd name="connsiteY25" fmla="*/ 17782 h 48435"/>
                  <a:gd name="connsiteX26" fmla="*/ 25375 w 39617"/>
                  <a:gd name="connsiteY26" fmla="*/ 14798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17" h="48435">
                    <a:moveTo>
                      <a:pt x="25935" y="48435"/>
                    </a:moveTo>
                    <a:lnTo>
                      <a:pt x="15424" y="29223"/>
                    </a:lnTo>
                    <a:lnTo>
                      <a:pt x="11444" y="29223"/>
                    </a:lnTo>
                    <a:lnTo>
                      <a:pt x="11444" y="48435"/>
                    </a:lnTo>
                    <a:lnTo>
                      <a:pt x="0" y="48435"/>
                    </a:lnTo>
                    <a:lnTo>
                      <a:pt x="0" y="0"/>
                    </a:lnTo>
                    <a:lnTo>
                      <a:pt x="18472" y="0"/>
                    </a:lnTo>
                    <a:cubicBezTo>
                      <a:pt x="20773" y="0"/>
                      <a:pt x="23074" y="249"/>
                      <a:pt x="25251" y="746"/>
                    </a:cubicBezTo>
                    <a:cubicBezTo>
                      <a:pt x="27490" y="1244"/>
                      <a:pt x="29418" y="2052"/>
                      <a:pt x="31222" y="3171"/>
                    </a:cubicBezTo>
                    <a:cubicBezTo>
                      <a:pt x="32963" y="4290"/>
                      <a:pt x="34394" y="5845"/>
                      <a:pt x="35451" y="7710"/>
                    </a:cubicBezTo>
                    <a:cubicBezTo>
                      <a:pt x="36508" y="9575"/>
                      <a:pt x="37006" y="11876"/>
                      <a:pt x="37006" y="14673"/>
                    </a:cubicBezTo>
                    <a:cubicBezTo>
                      <a:pt x="37006" y="17969"/>
                      <a:pt x="36135" y="20704"/>
                      <a:pt x="34331" y="22943"/>
                    </a:cubicBezTo>
                    <a:cubicBezTo>
                      <a:pt x="32528" y="25181"/>
                      <a:pt x="30102" y="26798"/>
                      <a:pt x="26930" y="27730"/>
                    </a:cubicBezTo>
                    <a:lnTo>
                      <a:pt x="39618" y="48435"/>
                    </a:lnTo>
                    <a:lnTo>
                      <a:pt x="25935" y="48435"/>
                    </a:lnTo>
                    <a:close/>
                    <a:moveTo>
                      <a:pt x="25438" y="14860"/>
                    </a:moveTo>
                    <a:cubicBezTo>
                      <a:pt x="25438" y="13741"/>
                      <a:pt x="25189" y="12808"/>
                      <a:pt x="24691" y="12062"/>
                    </a:cubicBezTo>
                    <a:cubicBezTo>
                      <a:pt x="24194" y="11378"/>
                      <a:pt x="23572" y="10819"/>
                      <a:pt x="22825" y="10446"/>
                    </a:cubicBezTo>
                    <a:cubicBezTo>
                      <a:pt x="22079" y="10072"/>
                      <a:pt x="21208" y="9824"/>
                      <a:pt x="20275" y="9637"/>
                    </a:cubicBezTo>
                    <a:cubicBezTo>
                      <a:pt x="19342" y="9513"/>
                      <a:pt x="18410" y="9451"/>
                      <a:pt x="17539" y="9451"/>
                    </a:cubicBezTo>
                    <a:lnTo>
                      <a:pt x="11257" y="9451"/>
                    </a:lnTo>
                    <a:lnTo>
                      <a:pt x="11257" y="20704"/>
                    </a:lnTo>
                    <a:lnTo>
                      <a:pt x="16792" y="20704"/>
                    </a:lnTo>
                    <a:cubicBezTo>
                      <a:pt x="17725" y="20704"/>
                      <a:pt x="18720" y="20642"/>
                      <a:pt x="19778" y="20456"/>
                    </a:cubicBezTo>
                    <a:cubicBezTo>
                      <a:pt x="20773" y="20269"/>
                      <a:pt x="21706" y="20021"/>
                      <a:pt x="22514" y="19585"/>
                    </a:cubicBezTo>
                    <a:cubicBezTo>
                      <a:pt x="23323" y="19150"/>
                      <a:pt x="24007" y="18591"/>
                      <a:pt x="24567" y="17782"/>
                    </a:cubicBezTo>
                    <a:cubicBezTo>
                      <a:pt x="25064" y="17036"/>
                      <a:pt x="25375" y="15979"/>
                      <a:pt x="25375" y="14798"/>
                    </a:cubicBezTo>
                    <a:close/>
                  </a:path>
                </a:pathLst>
              </a:custGeom>
              <a:solidFill>
                <a:srgbClr val="FFFFFF"/>
              </a:solidFill>
              <a:ln w="6214" cap="flat">
                <a:noFill/>
                <a:prstDash val="solid"/>
                <a:miter/>
              </a:ln>
            </p:spPr>
            <p:txBody>
              <a:bodyPr rtlCol="0" anchor="ctr"/>
              <a:lstStyle/>
              <a:p>
                <a:endParaRPr lang="nb-NO"/>
              </a:p>
            </p:txBody>
          </p:sp>
          <p:sp>
            <p:nvSpPr>
              <p:cNvPr id="195" name="Freeform 194">
                <a:extLst>
                  <a:ext uri="{FF2B5EF4-FFF2-40B4-BE49-F238E27FC236}">
                    <a16:creationId xmlns:a16="http://schemas.microsoft.com/office/drawing/2014/main" id="{CFFD84CA-8B7F-B28B-0406-292584B0A53A}"/>
                  </a:ext>
                </a:extLst>
              </p:cNvPr>
              <p:cNvSpPr/>
              <p:nvPr/>
            </p:nvSpPr>
            <p:spPr>
              <a:xfrm>
                <a:off x="6036914" y="2086000"/>
                <a:ext cx="44780" cy="48435"/>
              </a:xfrm>
              <a:custGeom>
                <a:avLst/>
                <a:gdLst>
                  <a:gd name="connsiteX0" fmla="*/ 29542 w 44780"/>
                  <a:gd name="connsiteY0" fmla="*/ 48435 h 48435"/>
                  <a:gd name="connsiteX1" fmla="*/ 11568 w 44780"/>
                  <a:gd name="connsiteY1" fmla="*/ 26114 h 48435"/>
                  <a:gd name="connsiteX2" fmla="*/ 11444 w 44780"/>
                  <a:gd name="connsiteY2" fmla="*/ 26114 h 48435"/>
                  <a:gd name="connsiteX3" fmla="*/ 11444 w 44780"/>
                  <a:gd name="connsiteY3" fmla="*/ 48435 h 48435"/>
                  <a:gd name="connsiteX4" fmla="*/ 0 w 44780"/>
                  <a:gd name="connsiteY4" fmla="*/ 48435 h 48435"/>
                  <a:gd name="connsiteX5" fmla="*/ 0 w 44780"/>
                  <a:gd name="connsiteY5" fmla="*/ 0 h 48435"/>
                  <a:gd name="connsiteX6" fmla="*/ 11444 w 44780"/>
                  <a:gd name="connsiteY6" fmla="*/ 0 h 48435"/>
                  <a:gd name="connsiteX7" fmla="*/ 11444 w 44780"/>
                  <a:gd name="connsiteY7" fmla="*/ 19710 h 48435"/>
                  <a:gd name="connsiteX8" fmla="*/ 11630 w 44780"/>
                  <a:gd name="connsiteY8" fmla="*/ 19710 h 48435"/>
                  <a:gd name="connsiteX9" fmla="*/ 28920 w 44780"/>
                  <a:gd name="connsiteY9" fmla="*/ 0 h 48435"/>
                  <a:gd name="connsiteX10" fmla="*/ 43536 w 44780"/>
                  <a:gd name="connsiteY10" fmla="*/ 0 h 48435"/>
                  <a:gd name="connsiteX11" fmla="*/ 22701 w 44780"/>
                  <a:gd name="connsiteY11" fmla="*/ 22321 h 48435"/>
                  <a:gd name="connsiteX12" fmla="*/ 44780 w 44780"/>
                  <a:gd name="connsiteY12" fmla="*/ 48435 h 48435"/>
                  <a:gd name="connsiteX13" fmla="*/ 29542 w 44780"/>
                  <a:gd name="connsiteY13"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80" h="48435">
                    <a:moveTo>
                      <a:pt x="29542" y="48435"/>
                    </a:moveTo>
                    <a:lnTo>
                      <a:pt x="11568" y="26114"/>
                    </a:lnTo>
                    <a:lnTo>
                      <a:pt x="11444" y="26114"/>
                    </a:lnTo>
                    <a:lnTo>
                      <a:pt x="11444" y="48435"/>
                    </a:lnTo>
                    <a:lnTo>
                      <a:pt x="0" y="48435"/>
                    </a:lnTo>
                    <a:lnTo>
                      <a:pt x="0" y="0"/>
                    </a:lnTo>
                    <a:lnTo>
                      <a:pt x="11444" y="0"/>
                    </a:lnTo>
                    <a:lnTo>
                      <a:pt x="11444" y="19710"/>
                    </a:lnTo>
                    <a:lnTo>
                      <a:pt x="11630" y="19710"/>
                    </a:lnTo>
                    <a:lnTo>
                      <a:pt x="28920" y="0"/>
                    </a:lnTo>
                    <a:lnTo>
                      <a:pt x="43536" y="0"/>
                    </a:lnTo>
                    <a:lnTo>
                      <a:pt x="22701" y="22321"/>
                    </a:lnTo>
                    <a:lnTo>
                      <a:pt x="44780" y="48435"/>
                    </a:lnTo>
                    <a:lnTo>
                      <a:pt x="29542" y="48435"/>
                    </a:lnTo>
                    <a:close/>
                  </a:path>
                </a:pathLst>
              </a:custGeom>
              <a:solidFill>
                <a:srgbClr val="FFFFFF"/>
              </a:solidFill>
              <a:ln w="6214" cap="flat">
                <a:noFill/>
                <a:prstDash val="solid"/>
                <a:miter/>
              </a:ln>
            </p:spPr>
            <p:txBody>
              <a:bodyPr rtlCol="0" anchor="ctr"/>
              <a:lstStyle/>
              <a:p>
                <a:endParaRPr lang="nb-NO"/>
              </a:p>
            </p:txBody>
          </p:sp>
          <p:sp>
            <p:nvSpPr>
              <p:cNvPr id="196" name="Freeform 195">
                <a:extLst>
                  <a:ext uri="{FF2B5EF4-FFF2-40B4-BE49-F238E27FC236}">
                    <a16:creationId xmlns:a16="http://schemas.microsoft.com/office/drawing/2014/main" id="{A5462E6D-4878-9D1D-3CE5-2644BB0007FF}"/>
                  </a:ext>
                </a:extLst>
              </p:cNvPr>
              <p:cNvSpPr/>
              <p:nvPr/>
            </p:nvSpPr>
            <p:spPr>
              <a:xfrm>
                <a:off x="6085488" y="2086000"/>
                <a:ext cx="33833" cy="48435"/>
              </a:xfrm>
              <a:custGeom>
                <a:avLst/>
                <a:gdLst>
                  <a:gd name="connsiteX0" fmla="*/ 0 w 33833"/>
                  <a:gd name="connsiteY0" fmla="*/ 48435 h 48435"/>
                  <a:gd name="connsiteX1" fmla="*/ 0 w 33833"/>
                  <a:gd name="connsiteY1" fmla="*/ 0 h 48435"/>
                  <a:gd name="connsiteX2" fmla="*/ 32590 w 33833"/>
                  <a:gd name="connsiteY2" fmla="*/ 0 h 48435"/>
                  <a:gd name="connsiteX3" fmla="*/ 32590 w 33833"/>
                  <a:gd name="connsiteY3" fmla="*/ 9824 h 48435"/>
                  <a:gd name="connsiteX4" fmla="*/ 11319 w 33833"/>
                  <a:gd name="connsiteY4" fmla="*/ 9824 h 48435"/>
                  <a:gd name="connsiteX5" fmla="*/ 11319 w 33833"/>
                  <a:gd name="connsiteY5" fmla="*/ 18964 h 48435"/>
                  <a:gd name="connsiteX6" fmla="*/ 31408 w 33833"/>
                  <a:gd name="connsiteY6" fmla="*/ 18964 h 48435"/>
                  <a:gd name="connsiteX7" fmla="*/ 31408 w 33833"/>
                  <a:gd name="connsiteY7" fmla="*/ 28352 h 48435"/>
                  <a:gd name="connsiteX8" fmla="*/ 11319 w 33833"/>
                  <a:gd name="connsiteY8" fmla="*/ 28352 h 48435"/>
                  <a:gd name="connsiteX9" fmla="*/ 11319 w 33833"/>
                  <a:gd name="connsiteY9" fmla="*/ 38425 h 48435"/>
                  <a:gd name="connsiteX10" fmla="*/ 33834 w 33833"/>
                  <a:gd name="connsiteY10" fmla="*/ 38425 h 48435"/>
                  <a:gd name="connsiteX11" fmla="*/ 33834 w 33833"/>
                  <a:gd name="connsiteY11" fmla="*/ 48435 h 48435"/>
                  <a:gd name="connsiteX12" fmla="*/ 0 w 33833"/>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833" h="48435">
                    <a:moveTo>
                      <a:pt x="0" y="48435"/>
                    </a:moveTo>
                    <a:lnTo>
                      <a:pt x="0" y="0"/>
                    </a:lnTo>
                    <a:lnTo>
                      <a:pt x="32590" y="0"/>
                    </a:lnTo>
                    <a:lnTo>
                      <a:pt x="32590" y="9824"/>
                    </a:lnTo>
                    <a:lnTo>
                      <a:pt x="11319" y="9824"/>
                    </a:lnTo>
                    <a:lnTo>
                      <a:pt x="11319" y="18964"/>
                    </a:lnTo>
                    <a:lnTo>
                      <a:pt x="31408" y="18964"/>
                    </a:lnTo>
                    <a:lnTo>
                      <a:pt x="31408" y="28352"/>
                    </a:lnTo>
                    <a:lnTo>
                      <a:pt x="11319" y="28352"/>
                    </a:lnTo>
                    <a:lnTo>
                      <a:pt x="11319" y="38425"/>
                    </a:lnTo>
                    <a:lnTo>
                      <a:pt x="33834" y="38425"/>
                    </a:lnTo>
                    <a:lnTo>
                      <a:pt x="33834" y="48435"/>
                    </a:lnTo>
                    <a:lnTo>
                      <a:pt x="0" y="48435"/>
                    </a:lnTo>
                    <a:close/>
                  </a:path>
                </a:pathLst>
              </a:custGeom>
              <a:solidFill>
                <a:srgbClr val="FFFFFF"/>
              </a:solidFill>
              <a:ln w="6214" cap="flat">
                <a:noFill/>
                <a:prstDash val="solid"/>
                <a:miter/>
              </a:ln>
            </p:spPr>
            <p:txBody>
              <a:bodyPr rtlCol="0" anchor="ctr"/>
              <a:lstStyle/>
              <a:p>
                <a:endParaRPr lang="nb-NO"/>
              </a:p>
            </p:txBody>
          </p:sp>
          <p:sp>
            <p:nvSpPr>
              <p:cNvPr id="197" name="Freeform 196">
                <a:extLst>
                  <a:ext uri="{FF2B5EF4-FFF2-40B4-BE49-F238E27FC236}">
                    <a16:creationId xmlns:a16="http://schemas.microsoft.com/office/drawing/2014/main" id="{083CC7C4-C211-ED09-CDF6-46DA24609172}"/>
                  </a:ext>
                </a:extLst>
              </p:cNvPr>
              <p:cNvSpPr/>
              <p:nvPr/>
            </p:nvSpPr>
            <p:spPr>
              <a:xfrm>
                <a:off x="6127034" y="2086000"/>
                <a:ext cx="55415" cy="48435"/>
              </a:xfrm>
              <a:custGeom>
                <a:avLst/>
                <a:gdLst>
                  <a:gd name="connsiteX0" fmla="*/ 43909 w 55415"/>
                  <a:gd name="connsiteY0" fmla="*/ 48435 h 48435"/>
                  <a:gd name="connsiteX1" fmla="*/ 44158 w 55415"/>
                  <a:gd name="connsiteY1" fmla="*/ 14176 h 48435"/>
                  <a:gd name="connsiteX2" fmla="*/ 43972 w 55415"/>
                  <a:gd name="connsiteY2" fmla="*/ 14176 h 48435"/>
                  <a:gd name="connsiteX3" fmla="*/ 31408 w 55415"/>
                  <a:gd name="connsiteY3" fmla="*/ 48435 h 48435"/>
                  <a:gd name="connsiteX4" fmla="*/ 23199 w 55415"/>
                  <a:gd name="connsiteY4" fmla="*/ 48435 h 48435"/>
                  <a:gd name="connsiteX5" fmla="*/ 10946 w 55415"/>
                  <a:gd name="connsiteY5" fmla="*/ 14176 h 48435"/>
                  <a:gd name="connsiteX6" fmla="*/ 10760 w 55415"/>
                  <a:gd name="connsiteY6" fmla="*/ 14176 h 48435"/>
                  <a:gd name="connsiteX7" fmla="*/ 11009 w 55415"/>
                  <a:gd name="connsiteY7" fmla="*/ 48435 h 48435"/>
                  <a:gd name="connsiteX8" fmla="*/ 0 w 55415"/>
                  <a:gd name="connsiteY8" fmla="*/ 48435 h 48435"/>
                  <a:gd name="connsiteX9" fmla="*/ 0 w 55415"/>
                  <a:gd name="connsiteY9" fmla="*/ 0 h 48435"/>
                  <a:gd name="connsiteX10" fmla="*/ 16668 w 55415"/>
                  <a:gd name="connsiteY10" fmla="*/ 0 h 48435"/>
                  <a:gd name="connsiteX11" fmla="*/ 27677 w 55415"/>
                  <a:gd name="connsiteY11" fmla="*/ 31026 h 48435"/>
                  <a:gd name="connsiteX12" fmla="*/ 27926 w 55415"/>
                  <a:gd name="connsiteY12" fmla="*/ 31026 h 48435"/>
                  <a:gd name="connsiteX13" fmla="*/ 38499 w 55415"/>
                  <a:gd name="connsiteY13" fmla="*/ 0 h 48435"/>
                  <a:gd name="connsiteX14" fmla="*/ 55415 w 55415"/>
                  <a:gd name="connsiteY14" fmla="*/ 0 h 48435"/>
                  <a:gd name="connsiteX15" fmla="*/ 55415 w 55415"/>
                  <a:gd name="connsiteY15" fmla="*/ 48435 h 48435"/>
                  <a:gd name="connsiteX16" fmla="*/ 43909 w 55415"/>
                  <a:gd name="connsiteY16"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415" h="48435">
                    <a:moveTo>
                      <a:pt x="43909" y="48435"/>
                    </a:moveTo>
                    <a:lnTo>
                      <a:pt x="44158" y="14176"/>
                    </a:lnTo>
                    <a:lnTo>
                      <a:pt x="43972" y="14176"/>
                    </a:lnTo>
                    <a:lnTo>
                      <a:pt x="31408" y="48435"/>
                    </a:lnTo>
                    <a:lnTo>
                      <a:pt x="23199" y="48435"/>
                    </a:lnTo>
                    <a:lnTo>
                      <a:pt x="10946" y="14176"/>
                    </a:lnTo>
                    <a:lnTo>
                      <a:pt x="10760" y="14176"/>
                    </a:lnTo>
                    <a:lnTo>
                      <a:pt x="11009" y="48435"/>
                    </a:lnTo>
                    <a:lnTo>
                      <a:pt x="0" y="48435"/>
                    </a:lnTo>
                    <a:lnTo>
                      <a:pt x="0" y="0"/>
                    </a:lnTo>
                    <a:lnTo>
                      <a:pt x="16668" y="0"/>
                    </a:lnTo>
                    <a:lnTo>
                      <a:pt x="27677" y="31026"/>
                    </a:lnTo>
                    <a:lnTo>
                      <a:pt x="27926" y="31026"/>
                    </a:lnTo>
                    <a:lnTo>
                      <a:pt x="38499" y="0"/>
                    </a:lnTo>
                    <a:lnTo>
                      <a:pt x="55415" y="0"/>
                    </a:lnTo>
                    <a:lnTo>
                      <a:pt x="55415" y="48435"/>
                    </a:lnTo>
                    <a:lnTo>
                      <a:pt x="43909" y="48435"/>
                    </a:lnTo>
                    <a:close/>
                  </a:path>
                </a:pathLst>
              </a:custGeom>
              <a:solidFill>
                <a:srgbClr val="FFFFFF"/>
              </a:solidFill>
              <a:ln w="6214" cap="flat">
                <a:noFill/>
                <a:prstDash val="solid"/>
                <a:miter/>
              </a:ln>
            </p:spPr>
            <p:txBody>
              <a:bodyPr rtlCol="0" anchor="ctr"/>
              <a:lstStyle/>
              <a:p>
                <a:endParaRPr lang="nb-NO"/>
              </a:p>
            </p:txBody>
          </p:sp>
          <p:sp>
            <p:nvSpPr>
              <p:cNvPr id="198" name="Freeform 197">
                <a:extLst>
                  <a:ext uri="{FF2B5EF4-FFF2-40B4-BE49-F238E27FC236}">
                    <a16:creationId xmlns:a16="http://schemas.microsoft.com/office/drawing/2014/main" id="{77925EA5-78EF-1E33-6DF5-875A44D62B75}"/>
                  </a:ext>
                </a:extLst>
              </p:cNvPr>
              <p:cNvSpPr/>
              <p:nvPr/>
            </p:nvSpPr>
            <p:spPr>
              <a:xfrm>
                <a:off x="6192401" y="2086000"/>
                <a:ext cx="11754" cy="48435"/>
              </a:xfrm>
              <a:custGeom>
                <a:avLst/>
                <a:gdLst>
                  <a:gd name="connsiteX0" fmla="*/ 0 w 11754"/>
                  <a:gd name="connsiteY0" fmla="*/ 48435 h 48435"/>
                  <a:gd name="connsiteX1" fmla="*/ 0 w 11754"/>
                  <a:gd name="connsiteY1" fmla="*/ 0 h 48435"/>
                  <a:gd name="connsiteX2" fmla="*/ 11755 w 11754"/>
                  <a:gd name="connsiteY2" fmla="*/ 0 h 48435"/>
                  <a:gd name="connsiteX3" fmla="*/ 11755 w 11754"/>
                  <a:gd name="connsiteY3" fmla="*/ 48435 h 48435"/>
                  <a:gd name="connsiteX4" fmla="*/ 0 w 11754"/>
                  <a:gd name="connsiteY4" fmla="*/ 48435 h 4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4" h="48435">
                    <a:moveTo>
                      <a:pt x="0" y="48435"/>
                    </a:moveTo>
                    <a:lnTo>
                      <a:pt x="0" y="0"/>
                    </a:lnTo>
                    <a:lnTo>
                      <a:pt x="11755" y="0"/>
                    </a:lnTo>
                    <a:lnTo>
                      <a:pt x="11755" y="48435"/>
                    </a:lnTo>
                    <a:lnTo>
                      <a:pt x="0" y="48435"/>
                    </a:lnTo>
                    <a:close/>
                  </a:path>
                </a:pathLst>
              </a:custGeom>
              <a:solidFill>
                <a:srgbClr val="FFFFFF"/>
              </a:solidFill>
              <a:ln w="6214" cap="flat">
                <a:noFill/>
                <a:prstDash val="solid"/>
                <a:miter/>
              </a:ln>
            </p:spPr>
            <p:txBody>
              <a:bodyPr rtlCol="0" anchor="ctr"/>
              <a:lstStyle/>
              <a:p>
                <a:endParaRPr lang="nb-NO"/>
              </a:p>
            </p:txBody>
          </p:sp>
          <p:sp>
            <p:nvSpPr>
              <p:cNvPr id="199" name="Freeform 198">
                <a:extLst>
                  <a:ext uri="{FF2B5EF4-FFF2-40B4-BE49-F238E27FC236}">
                    <a16:creationId xmlns:a16="http://schemas.microsoft.com/office/drawing/2014/main" id="{134586D0-4EF9-16A9-41E7-73F748E0B2DE}"/>
                  </a:ext>
                </a:extLst>
              </p:cNvPr>
              <p:cNvSpPr/>
              <p:nvPr/>
            </p:nvSpPr>
            <p:spPr>
              <a:xfrm>
                <a:off x="6214231" y="2086000"/>
                <a:ext cx="45215" cy="48435"/>
              </a:xfrm>
              <a:custGeom>
                <a:avLst/>
                <a:gdLst>
                  <a:gd name="connsiteX0" fmla="*/ 45153 w 45215"/>
                  <a:gd name="connsiteY0" fmla="*/ 24062 h 48435"/>
                  <a:gd name="connsiteX1" fmla="*/ 42790 w 45215"/>
                  <a:gd name="connsiteY1" fmla="*/ 35067 h 48435"/>
                  <a:gd name="connsiteX2" fmla="*/ 36571 w 45215"/>
                  <a:gd name="connsiteY2" fmla="*/ 42653 h 48435"/>
                  <a:gd name="connsiteX3" fmla="*/ 27863 w 45215"/>
                  <a:gd name="connsiteY3" fmla="*/ 47005 h 48435"/>
                  <a:gd name="connsiteX4" fmla="*/ 18036 w 45215"/>
                  <a:gd name="connsiteY4" fmla="*/ 48435 h 48435"/>
                  <a:gd name="connsiteX5" fmla="*/ 0 w 45215"/>
                  <a:gd name="connsiteY5" fmla="*/ 48435 h 48435"/>
                  <a:gd name="connsiteX6" fmla="*/ 0 w 45215"/>
                  <a:gd name="connsiteY6" fmla="*/ 0 h 48435"/>
                  <a:gd name="connsiteX7" fmla="*/ 17539 w 45215"/>
                  <a:gd name="connsiteY7" fmla="*/ 0 h 48435"/>
                  <a:gd name="connsiteX8" fmla="*/ 27677 w 45215"/>
                  <a:gd name="connsiteY8" fmla="*/ 1181 h 48435"/>
                  <a:gd name="connsiteX9" fmla="*/ 36571 w 45215"/>
                  <a:gd name="connsiteY9" fmla="*/ 5161 h 48435"/>
                  <a:gd name="connsiteX10" fmla="*/ 42852 w 45215"/>
                  <a:gd name="connsiteY10" fmla="*/ 12559 h 48435"/>
                  <a:gd name="connsiteX11" fmla="*/ 45215 w 45215"/>
                  <a:gd name="connsiteY11" fmla="*/ 24062 h 48435"/>
                  <a:gd name="connsiteX12" fmla="*/ 32963 w 45215"/>
                  <a:gd name="connsiteY12" fmla="*/ 24062 h 48435"/>
                  <a:gd name="connsiteX13" fmla="*/ 31657 w 45215"/>
                  <a:gd name="connsiteY13" fmla="*/ 17285 h 48435"/>
                  <a:gd name="connsiteX14" fmla="*/ 28112 w 45215"/>
                  <a:gd name="connsiteY14" fmla="*/ 12995 h 48435"/>
                  <a:gd name="connsiteX15" fmla="*/ 23074 w 45215"/>
                  <a:gd name="connsiteY15" fmla="*/ 10694 h 48435"/>
                  <a:gd name="connsiteX16" fmla="*/ 17228 w 45215"/>
                  <a:gd name="connsiteY16" fmla="*/ 10010 h 48435"/>
                  <a:gd name="connsiteX17" fmla="*/ 11382 w 45215"/>
                  <a:gd name="connsiteY17" fmla="*/ 10010 h 48435"/>
                  <a:gd name="connsiteX18" fmla="*/ 11382 w 45215"/>
                  <a:gd name="connsiteY18" fmla="*/ 38300 h 48435"/>
                  <a:gd name="connsiteX19" fmla="*/ 16917 w 45215"/>
                  <a:gd name="connsiteY19" fmla="*/ 38300 h 48435"/>
                  <a:gd name="connsiteX20" fmla="*/ 22950 w 45215"/>
                  <a:gd name="connsiteY20" fmla="*/ 37554 h 48435"/>
                  <a:gd name="connsiteX21" fmla="*/ 28050 w 45215"/>
                  <a:gd name="connsiteY21" fmla="*/ 35192 h 48435"/>
                  <a:gd name="connsiteX22" fmla="*/ 31595 w 45215"/>
                  <a:gd name="connsiteY22" fmla="*/ 30839 h 48435"/>
                  <a:gd name="connsiteX23" fmla="*/ 32901 w 45215"/>
                  <a:gd name="connsiteY23" fmla="*/ 24062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215" h="48435">
                    <a:moveTo>
                      <a:pt x="45153" y="24062"/>
                    </a:moveTo>
                    <a:cubicBezTo>
                      <a:pt x="45153" y="28290"/>
                      <a:pt x="44345" y="31958"/>
                      <a:pt x="42790" y="35067"/>
                    </a:cubicBezTo>
                    <a:cubicBezTo>
                      <a:pt x="41235" y="38176"/>
                      <a:pt x="39120" y="40663"/>
                      <a:pt x="36571" y="42653"/>
                    </a:cubicBezTo>
                    <a:cubicBezTo>
                      <a:pt x="34021" y="44642"/>
                      <a:pt x="31097" y="46072"/>
                      <a:pt x="27863" y="47005"/>
                    </a:cubicBezTo>
                    <a:cubicBezTo>
                      <a:pt x="24629" y="47938"/>
                      <a:pt x="21333" y="48435"/>
                      <a:pt x="18036" y="48435"/>
                    </a:cubicBezTo>
                    <a:lnTo>
                      <a:pt x="0" y="48435"/>
                    </a:lnTo>
                    <a:lnTo>
                      <a:pt x="0" y="0"/>
                    </a:lnTo>
                    <a:lnTo>
                      <a:pt x="17539" y="0"/>
                    </a:lnTo>
                    <a:cubicBezTo>
                      <a:pt x="20960" y="0"/>
                      <a:pt x="24318" y="373"/>
                      <a:pt x="27677" y="1181"/>
                    </a:cubicBezTo>
                    <a:cubicBezTo>
                      <a:pt x="31035" y="1990"/>
                      <a:pt x="33958" y="3295"/>
                      <a:pt x="36571" y="5161"/>
                    </a:cubicBezTo>
                    <a:cubicBezTo>
                      <a:pt x="39183" y="7026"/>
                      <a:pt x="41297" y="9451"/>
                      <a:pt x="42852" y="12559"/>
                    </a:cubicBezTo>
                    <a:cubicBezTo>
                      <a:pt x="44469" y="15668"/>
                      <a:pt x="45215" y="19461"/>
                      <a:pt x="45215" y="24062"/>
                    </a:cubicBezTo>
                    <a:close/>
                    <a:moveTo>
                      <a:pt x="32963" y="24062"/>
                    </a:moveTo>
                    <a:cubicBezTo>
                      <a:pt x="32963" y="21326"/>
                      <a:pt x="32528" y="19088"/>
                      <a:pt x="31657" y="17285"/>
                    </a:cubicBezTo>
                    <a:cubicBezTo>
                      <a:pt x="30786" y="15482"/>
                      <a:pt x="29605" y="14052"/>
                      <a:pt x="28112" y="12995"/>
                    </a:cubicBezTo>
                    <a:cubicBezTo>
                      <a:pt x="26619" y="11938"/>
                      <a:pt x="24940" y="11130"/>
                      <a:pt x="23074" y="10694"/>
                    </a:cubicBezTo>
                    <a:cubicBezTo>
                      <a:pt x="21208" y="10259"/>
                      <a:pt x="19218" y="10010"/>
                      <a:pt x="17228" y="10010"/>
                    </a:cubicBezTo>
                    <a:lnTo>
                      <a:pt x="11382" y="10010"/>
                    </a:lnTo>
                    <a:lnTo>
                      <a:pt x="11382" y="38300"/>
                    </a:lnTo>
                    <a:lnTo>
                      <a:pt x="16917" y="38300"/>
                    </a:lnTo>
                    <a:cubicBezTo>
                      <a:pt x="19032" y="38300"/>
                      <a:pt x="21022" y="38052"/>
                      <a:pt x="22950" y="37554"/>
                    </a:cubicBezTo>
                    <a:cubicBezTo>
                      <a:pt x="24878" y="37057"/>
                      <a:pt x="26619" y="36311"/>
                      <a:pt x="28050" y="35192"/>
                    </a:cubicBezTo>
                    <a:cubicBezTo>
                      <a:pt x="29480" y="34072"/>
                      <a:pt x="30724" y="32642"/>
                      <a:pt x="31595" y="30839"/>
                    </a:cubicBezTo>
                    <a:cubicBezTo>
                      <a:pt x="32466" y="29036"/>
                      <a:pt x="32901" y="26736"/>
                      <a:pt x="32901" y="24062"/>
                    </a:cubicBezTo>
                    <a:close/>
                  </a:path>
                </a:pathLst>
              </a:custGeom>
              <a:solidFill>
                <a:srgbClr val="FFFFFF"/>
              </a:solidFill>
              <a:ln w="6214" cap="flat">
                <a:noFill/>
                <a:prstDash val="solid"/>
                <a:miter/>
              </a:ln>
            </p:spPr>
            <p:txBody>
              <a:bodyPr rtlCol="0" anchor="ctr"/>
              <a:lstStyle/>
              <a:p>
                <a:endParaRPr lang="nb-NO"/>
              </a:p>
            </p:txBody>
          </p:sp>
          <p:sp>
            <p:nvSpPr>
              <p:cNvPr id="200" name="Freeform 199">
                <a:extLst>
                  <a:ext uri="{FF2B5EF4-FFF2-40B4-BE49-F238E27FC236}">
                    <a16:creationId xmlns:a16="http://schemas.microsoft.com/office/drawing/2014/main" id="{CCB08C68-977C-0388-7E03-F033C8B72090}"/>
                  </a:ext>
                </a:extLst>
              </p:cNvPr>
              <p:cNvSpPr/>
              <p:nvPr/>
            </p:nvSpPr>
            <p:spPr>
              <a:xfrm>
                <a:off x="6267034" y="2086000"/>
                <a:ext cx="30537" cy="48435"/>
              </a:xfrm>
              <a:custGeom>
                <a:avLst/>
                <a:gdLst>
                  <a:gd name="connsiteX0" fmla="*/ 62 w 30537"/>
                  <a:gd name="connsiteY0" fmla="*/ 48435 h 48435"/>
                  <a:gd name="connsiteX1" fmla="*/ 62 w 30537"/>
                  <a:gd name="connsiteY1" fmla="*/ 0 h 48435"/>
                  <a:gd name="connsiteX2" fmla="*/ 11817 w 30537"/>
                  <a:gd name="connsiteY2" fmla="*/ 0 h 48435"/>
                  <a:gd name="connsiteX3" fmla="*/ 11817 w 30537"/>
                  <a:gd name="connsiteY3" fmla="*/ 38238 h 48435"/>
                  <a:gd name="connsiteX4" fmla="*/ 30538 w 30537"/>
                  <a:gd name="connsiteY4" fmla="*/ 38238 h 48435"/>
                  <a:gd name="connsiteX5" fmla="*/ 30538 w 30537"/>
                  <a:gd name="connsiteY5" fmla="*/ 48435 h 48435"/>
                  <a:gd name="connsiteX6" fmla="*/ 0 w 30537"/>
                  <a:gd name="connsiteY6"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37" h="48435">
                    <a:moveTo>
                      <a:pt x="62" y="48435"/>
                    </a:moveTo>
                    <a:lnTo>
                      <a:pt x="62" y="0"/>
                    </a:lnTo>
                    <a:lnTo>
                      <a:pt x="11817" y="0"/>
                    </a:lnTo>
                    <a:lnTo>
                      <a:pt x="11817" y="38238"/>
                    </a:lnTo>
                    <a:lnTo>
                      <a:pt x="30538" y="38238"/>
                    </a:lnTo>
                    <a:lnTo>
                      <a:pt x="30538" y="48435"/>
                    </a:lnTo>
                    <a:lnTo>
                      <a:pt x="0" y="48435"/>
                    </a:lnTo>
                    <a:close/>
                  </a:path>
                </a:pathLst>
              </a:custGeom>
              <a:solidFill>
                <a:srgbClr val="FFFFFF"/>
              </a:solidFill>
              <a:ln w="6214" cap="flat">
                <a:noFill/>
                <a:prstDash val="solid"/>
                <a:miter/>
              </a:ln>
            </p:spPr>
            <p:txBody>
              <a:bodyPr rtlCol="0" anchor="ctr"/>
              <a:lstStyle/>
              <a:p>
                <a:endParaRPr lang="nb-NO"/>
              </a:p>
            </p:txBody>
          </p:sp>
          <p:sp>
            <p:nvSpPr>
              <p:cNvPr id="201" name="Freeform 200">
                <a:extLst>
                  <a:ext uri="{FF2B5EF4-FFF2-40B4-BE49-F238E27FC236}">
                    <a16:creationId xmlns:a16="http://schemas.microsoft.com/office/drawing/2014/main" id="{9943E950-6140-CDFB-A14B-D8B79BED89C1}"/>
                  </a:ext>
                </a:extLst>
              </p:cNvPr>
              <p:cNvSpPr/>
              <p:nvPr/>
            </p:nvSpPr>
            <p:spPr>
              <a:xfrm>
                <a:off x="6303045" y="2086000"/>
                <a:ext cx="33833" cy="48435"/>
              </a:xfrm>
              <a:custGeom>
                <a:avLst/>
                <a:gdLst>
                  <a:gd name="connsiteX0" fmla="*/ 0 w 33833"/>
                  <a:gd name="connsiteY0" fmla="*/ 48435 h 48435"/>
                  <a:gd name="connsiteX1" fmla="*/ 0 w 33833"/>
                  <a:gd name="connsiteY1" fmla="*/ 0 h 48435"/>
                  <a:gd name="connsiteX2" fmla="*/ 32590 w 33833"/>
                  <a:gd name="connsiteY2" fmla="*/ 0 h 48435"/>
                  <a:gd name="connsiteX3" fmla="*/ 32590 w 33833"/>
                  <a:gd name="connsiteY3" fmla="*/ 9824 h 48435"/>
                  <a:gd name="connsiteX4" fmla="*/ 11319 w 33833"/>
                  <a:gd name="connsiteY4" fmla="*/ 9824 h 48435"/>
                  <a:gd name="connsiteX5" fmla="*/ 11319 w 33833"/>
                  <a:gd name="connsiteY5" fmla="*/ 18964 h 48435"/>
                  <a:gd name="connsiteX6" fmla="*/ 31408 w 33833"/>
                  <a:gd name="connsiteY6" fmla="*/ 18964 h 48435"/>
                  <a:gd name="connsiteX7" fmla="*/ 31408 w 33833"/>
                  <a:gd name="connsiteY7" fmla="*/ 28352 h 48435"/>
                  <a:gd name="connsiteX8" fmla="*/ 11319 w 33833"/>
                  <a:gd name="connsiteY8" fmla="*/ 28352 h 48435"/>
                  <a:gd name="connsiteX9" fmla="*/ 11319 w 33833"/>
                  <a:gd name="connsiteY9" fmla="*/ 38425 h 48435"/>
                  <a:gd name="connsiteX10" fmla="*/ 33834 w 33833"/>
                  <a:gd name="connsiteY10" fmla="*/ 38425 h 48435"/>
                  <a:gd name="connsiteX11" fmla="*/ 33834 w 33833"/>
                  <a:gd name="connsiteY11" fmla="*/ 48435 h 48435"/>
                  <a:gd name="connsiteX12" fmla="*/ 62 w 33833"/>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833" h="48435">
                    <a:moveTo>
                      <a:pt x="0" y="48435"/>
                    </a:moveTo>
                    <a:lnTo>
                      <a:pt x="0" y="0"/>
                    </a:lnTo>
                    <a:lnTo>
                      <a:pt x="32590" y="0"/>
                    </a:lnTo>
                    <a:lnTo>
                      <a:pt x="32590" y="9824"/>
                    </a:lnTo>
                    <a:lnTo>
                      <a:pt x="11319" y="9824"/>
                    </a:lnTo>
                    <a:lnTo>
                      <a:pt x="11319" y="18964"/>
                    </a:lnTo>
                    <a:lnTo>
                      <a:pt x="31408" y="18964"/>
                    </a:lnTo>
                    <a:lnTo>
                      <a:pt x="31408" y="28352"/>
                    </a:lnTo>
                    <a:lnTo>
                      <a:pt x="11319" y="28352"/>
                    </a:lnTo>
                    <a:lnTo>
                      <a:pt x="11319" y="38425"/>
                    </a:lnTo>
                    <a:lnTo>
                      <a:pt x="33834" y="38425"/>
                    </a:lnTo>
                    <a:lnTo>
                      <a:pt x="33834" y="48435"/>
                    </a:lnTo>
                    <a:lnTo>
                      <a:pt x="62" y="48435"/>
                    </a:lnTo>
                    <a:close/>
                  </a:path>
                </a:pathLst>
              </a:custGeom>
              <a:solidFill>
                <a:srgbClr val="FFFFFF"/>
              </a:solidFill>
              <a:ln w="6214" cap="flat">
                <a:noFill/>
                <a:prstDash val="solid"/>
                <a:miter/>
              </a:ln>
            </p:spPr>
            <p:txBody>
              <a:bodyPr rtlCol="0" anchor="ctr"/>
              <a:lstStyle/>
              <a:p>
                <a:endParaRPr lang="nb-NO"/>
              </a:p>
            </p:txBody>
          </p:sp>
          <p:sp>
            <p:nvSpPr>
              <p:cNvPr id="202" name="Freeform 201">
                <a:extLst>
                  <a:ext uri="{FF2B5EF4-FFF2-40B4-BE49-F238E27FC236}">
                    <a16:creationId xmlns:a16="http://schemas.microsoft.com/office/drawing/2014/main" id="{CC1BC386-28D3-DC95-194B-88DB0B9BE47E}"/>
                  </a:ext>
                </a:extLst>
              </p:cNvPr>
              <p:cNvSpPr/>
              <p:nvPr/>
            </p:nvSpPr>
            <p:spPr>
              <a:xfrm>
                <a:off x="6344591" y="2086000"/>
                <a:ext cx="39617" cy="48435"/>
              </a:xfrm>
              <a:custGeom>
                <a:avLst/>
                <a:gdLst>
                  <a:gd name="connsiteX0" fmla="*/ 25935 w 39617"/>
                  <a:gd name="connsiteY0" fmla="*/ 48435 h 48435"/>
                  <a:gd name="connsiteX1" fmla="*/ 15424 w 39617"/>
                  <a:gd name="connsiteY1" fmla="*/ 29223 h 48435"/>
                  <a:gd name="connsiteX2" fmla="*/ 11444 w 39617"/>
                  <a:gd name="connsiteY2" fmla="*/ 29223 h 48435"/>
                  <a:gd name="connsiteX3" fmla="*/ 11444 w 39617"/>
                  <a:gd name="connsiteY3" fmla="*/ 48435 h 48435"/>
                  <a:gd name="connsiteX4" fmla="*/ 0 w 39617"/>
                  <a:gd name="connsiteY4" fmla="*/ 48435 h 48435"/>
                  <a:gd name="connsiteX5" fmla="*/ 0 w 39617"/>
                  <a:gd name="connsiteY5" fmla="*/ 0 h 48435"/>
                  <a:gd name="connsiteX6" fmla="*/ 18472 w 39617"/>
                  <a:gd name="connsiteY6" fmla="*/ 0 h 48435"/>
                  <a:gd name="connsiteX7" fmla="*/ 25251 w 39617"/>
                  <a:gd name="connsiteY7" fmla="*/ 746 h 48435"/>
                  <a:gd name="connsiteX8" fmla="*/ 31222 w 39617"/>
                  <a:gd name="connsiteY8" fmla="*/ 3171 h 48435"/>
                  <a:gd name="connsiteX9" fmla="*/ 35451 w 39617"/>
                  <a:gd name="connsiteY9" fmla="*/ 7710 h 48435"/>
                  <a:gd name="connsiteX10" fmla="*/ 37006 w 39617"/>
                  <a:gd name="connsiteY10" fmla="*/ 14673 h 48435"/>
                  <a:gd name="connsiteX11" fmla="*/ 34331 w 39617"/>
                  <a:gd name="connsiteY11" fmla="*/ 22943 h 48435"/>
                  <a:gd name="connsiteX12" fmla="*/ 26930 w 39617"/>
                  <a:gd name="connsiteY12" fmla="*/ 27730 h 48435"/>
                  <a:gd name="connsiteX13" fmla="*/ 39618 w 39617"/>
                  <a:gd name="connsiteY13" fmla="*/ 48435 h 48435"/>
                  <a:gd name="connsiteX14" fmla="*/ 25935 w 39617"/>
                  <a:gd name="connsiteY14" fmla="*/ 48435 h 48435"/>
                  <a:gd name="connsiteX15" fmla="*/ 25438 w 39617"/>
                  <a:gd name="connsiteY15" fmla="*/ 14860 h 48435"/>
                  <a:gd name="connsiteX16" fmla="*/ 24691 w 39617"/>
                  <a:gd name="connsiteY16" fmla="*/ 12062 h 48435"/>
                  <a:gd name="connsiteX17" fmla="*/ 22826 w 39617"/>
                  <a:gd name="connsiteY17" fmla="*/ 10446 h 48435"/>
                  <a:gd name="connsiteX18" fmla="*/ 20276 w 39617"/>
                  <a:gd name="connsiteY18" fmla="*/ 9637 h 48435"/>
                  <a:gd name="connsiteX19" fmla="*/ 17539 w 39617"/>
                  <a:gd name="connsiteY19" fmla="*/ 9451 h 48435"/>
                  <a:gd name="connsiteX20" fmla="*/ 11257 w 39617"/>
                  <a:gd name="connsiteY20" fmla="*/ 9451 h 48435"/>
                  <a:gd name="connsiteX21" fmla="*/ 11257 w 39617"/>
                  <a:gd name="connsiteY21" fmla="*/ 20704 h 48435"/>
                  <a:gd name="connsiteX22" fmla="*/ 16855 w 39617"/>
                  <a:gd name="connsiteY22" fmla="*/ 20704 h 48435"/>
                  <a:gd name="connsiteX23" fmla="*/ 19778 w 39617"/>
                  <a:gd name="connsiteY23" fmla="*/ 20456 h 48435"/>
                  <a:gd name="connsiteX24" fmla="*/ 22514 w 39617"/>
                  <a:gd name="connsiteY24" fmla="*/ 19585 h 48435"/>
                  <a:gd name="connsiteX25" fmla="*/ 24567 w 39617"/>
                  <a:gd name="connsiteY25" fmla="*/ 17782 h 48435"/>
                  <a:gd name="connsiteX26" fmla="*/ 25375 w 39617"/>
                  <a:gd name="connsiteY26" fmla="*/ 14798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17" h="48435">
                    <a:moveTo>
                      <a:pt x="25935" y="48435"/>
                    </a:moveTo>
                    <a:lnTo>
                      <a:pt x="15424" y="29223"/>
                    </a:lnTo>
                    <a:lnTo>
                      <a:pt x="11444" y="29223"/>
                    </a:lnTo>
                    <a:lnTo>
                      <a:pt x="11444" y="48435"/>
                    </a:lnTo>
                    <a:lnTo>
                      <a:pt x="0" y="48435"/>
                    </a:lnTo>
                    <a:lnTo>
                      <a:pt x="0" y="0"/>
                    </a:lnTo>
                    <a:lnTo>
                      <a:pt x="18472" y="0"/>
                    </a:lnTo>
                    <a:cubicBezTo>
                      <a:pt x="20835" y="0"/>
                      <a:pt x="23074" y="249"/>
                      <a:pt x="25251" y="746"/>
                    </a:cubicBezTo>
                    <a:cubicBezTo>
                      <a:pt x="27490" y="1244"/>
                      <a:pt x="29480" y="2052"/>
                      <a:pt x="31222" y="3171"/>
                    </a:cubicBezTo>
                    <a:cubicBezTo>
                      <a:pt x="32963" y="4290"/>
                      <a:pt x="34394" y="5845"/>
                      <a:pt x="35451" y="7710"/>
                    </a:cubicBezTo>
                    <a:cubicBezTo>
                      <a:pt x="36508" y="9575"/>
                      <a:pt x="37006" y="11876"/>
                      <a:pt x="37006" y="14673"/>
                    </a:cubicBezTo>
                    <a:cubicBezTo>
                      <a:pt x="37006" y="17969"/>
                      <a:pt x="36135" y="20704"/>
                      <a:pt x="34331" y="22943"/>
                    </a:cubicBezTo>
                    <a:cubicBezTo>
                      <a:pt x="32528" y="25181"/>
                      <a:pt x="30102" y="26798"/>
                      <a:pt x="26930" y="27730"/>
                    </a:cubicBezTo>
                    <a:lnTo>
                      <a:pt x="39618" y="48435"/>
                    </a:lnTo>
                    <a:lnTo>
                      <a:pt x="25935" y="48435"/>
                    </a:lnTo>
                    <a:close/>
                    <a:moveTo>
                      <a:pt x="25438" y="14860"/>
                    </a:moveTo>
                    <a:cubicBezTo>
                      <a:pt x="25438" y="13741"/>
                      <a:pt x="25189" y="12808"/>
                      <a:pt x="24691" y="12062"/>
                    </a:cubicBezTo>
                    <a:cubicBezTo>
                      <a:pt x="24194" y="11378"/>
                      <a:pt x="23572" y="10819"/>
                      <a:pt x="22826" y="10446"/>
                    </a:cubicBezTo>
                    <a:cubicBezTo>
                      <a:pt x="22079" y="10072"/>
                      <a:pt x="21208" y="9824"/>
                      <a:pt x="20276" y="9637"/>
                    </a:cubicBezTo>
                    <a:cubicBezTo>
                      <a:pt x="19342" y="9513"/>
                      <a:pt x="18410" y="9451"/>
                      <a:pt x="17539" y="9451"/>
                    </a:cubicBezTo>
                    <a:lnTo>
                      <a:pt x="11257" y="9451"/>
                    </a:lnTo>
                    <a:lnTo>
                      <a:pt x="11257" y="20704"/>
                    </a:lnTo>
                    <a:lnTo>
                      <a:pt x="16855" y="20704"/>
                    </a:lnTo>
                    <a:cubicBezTo>
                      <a:pt x="17788" y="20704"/>
                      <a:pt x="18783" y="20642"/>
                      <a:pt x="19778" y="20456"/>
                    </a:cubicBezTo>
                    <a:cubicBezTo>
                      <a:pt x="20773" y="20269"/>
                      <a:pt x="21706" y="20021"/>
                      <a:pt x="22514" y="19585"/>
                    </a:cubicBezTo>
                    <a:cubicBezTo>
                      <a:pt x="23323" y="19150"/>
                      <a:pt x="24007" y="18591"/>
                      <a:pt x="24567" y="17782"/>
                    </a:cubicBezTo>
                    <a:cubicBezTo>
                      <a:pt x="25127" y="17036"/>
                      <a:pt x="25375" y="15979"/>
                      <a:pt x="25375" y="14798"/>
                    </a:cubicBezTo>
                    <a:close/>
                  </a:path>
                </a:pathLst>
              </a:custGeom>
              <a:solidFill>
                <a:srgbClr val="FFFFFF"/>
              </a:solidFill>
              <a:ln w="6214" cap="flat">
                <a:noFill/>
                <a:prstDash val="solid"/>
                <a:miter/>
              </a:ln>
            </p:spPr>
            <p:txBody>
              <a:bodyPr rtlCol="0" anchor="ctr"/>
              <a:lstStyle/>
              <a:p>
                <a:endParaRPr lang="nb-NO"/>
              </a:p>
            </p:txBody>
          </p:sp>
        </p:grpSp>
        <p:sp>
          <p:nvSpPr>
            <p:cNvPr id="203" name="Freeform 202">
              <a:extLst>
                <a:ext uri="{FF2B5EF4-FFF2-40B4-BE49-F238E27FC236}">
                  <a16:creationId xmlns:a16="http://schemas.microsoft.com/office/drawing/2014/main" id="{85E449F0-BA9A-7D1A-D5CB-0B6953936B57}"/>
                </a:ext>
              </a:extLst>
            </p:cNvPr>
            <p:cNvSpPr/>
            <p:nvPr/>
          </p:nvSpPr>
          <p:spPr>
            <a:xfrm>
              <a:off x="3477354" y="2519055"/>
              <a:ext cx="453337" cy="1938706"/>
            </a:xfrm>
            <a:custGeom>
              <a:avLst/>
              <a:gdLst>
                <a:gd name="connsiteX0" fmla="*/ 0 w 453337"/>
                <a:gd name="connsiteY0" fmla="*/ 62 h 1938706"/>
                <a:gd name="connsiteX1" fmla="*/ 400472 w 453337"/>
                <a:gd name="connsiteY1" fmla="*/ 62 h 1938706"/>
                <a:gd name="connsiteX2" fmla="*/ 453337 w 453337"/>
                <a:gd name="connsiteY2" fmla="*/ 52912 h 1938706"/>
                <a:gd name="connsiteX3" fmla="*/ 453337 w 453337"/>
                <a:gd name="connsiteY3" fmla="*/ 1885857 h 1938706"/>
                <a:gd name="connsiteX4" fmla="*/ 400472 w 453337"/>
                <a:gd name="connsiteY4" fmla="*/ 1938706 h 1938706"/>
                <a:gd name="connsiteX5" fmla="*/ 52865 w 453337"/>
                <a:gd name="connsiteY5" fmla="*/ 1938706 h 1938706"/>
                <a:gd name="connsiteX6" fmla="*/ 0 w 453337"/>
                <a:gd name="connsiteY6" fmla="*/ 1885857 h 1938706"/>
                <a:gd name="connsiteX7" fmla="*/ 0 w 453337"/>
                <a:gd name="connsiteY7" fmla="*/ 0 h 1938706"/>
                <a:gd name="connsiteX8" fmla="*/ 0 w 453337"/>
                <a:gd name="connsiteY8" fmla="*/ 0 h 193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337" h="1938706">
                  <a:moveTo>
                    <a:pt x="0" y="62"/>
                  </a:moveTo>
                  <a:lnTo>
                    <a:pt x="400472" y="62"/>
                  </a:lnTo>
                  <a:cubicBezTo>
                    <a:pt x="429641" y="62"/>
                    <a:pt x="453337" y="23751"/>
                    <a:pt x="453337" y="52912"/>
                  </a:cubicBezTo>
                  <a:lnTo>
                    <a:pt x="453337" y="1885857"/>
                  </a:lnTo>
                  <a:cubicBezTo>
                    <a:pt x="453337" y="1915017"/>
                    <a:pt x="429641" y="1938706"/>
                    <a:pt x="400472" y="1938706"/>
                  </a:cubicBezTo>
                  <a:lnTo>
                    <a:pt x="52865" y="1938706"/>
                  </a:lnTo>
                  <a:cubicBezTo>
                    <a:pt x="23696" y="1938706"/>
                    <a:pt x="0" y="1915017"/>
                    <a:pt x="0" y="1885857"/>
                  </a:cubicBezTo>
                  <a:lnTo>
                    <a:pt x="0" y="0"/>
                  </a:lnTo>
                  <a:lnTo>
                    <a:pt x="0" y="0"/>
                  </a:lnTo>
                  <a:close/>
                </a:path>
              </a:pathLst>
            </a:custGeom>
            <a:solidFill>
              <a:srgbClr val="FFEADC"/>
            </a:solidFill>
            <a:ln w="6214" cap="flat">
              <a:noFill/>
              <a:prstDash val="solid"/>
              <a:miter/>
            </a:ln>
          </p:spPr>
          <p:txBody>
            <a:bodyPr rtlCol="0" anchor="ctr"/>
            <a:lstStyle/>
            <a:p>
              <a:endParaRPr lang="nb-NO"/>
            </a:p>
          </p:txBody>
        </p:sp>
        <p:sp>
          <p:nvSpPr>
            <p:cNvPr id="204" name="Freeform 203">
              <a:extLst>
                <a:ext uri="{FF2B5EF4-FFF2-40B4-BE49-F238E27FC236}">
                  <a16:creationId xmlns:a16="http://schemas.microsoft.com/office/drawing/2014/main" id="{681B8DA7-8BE0-53A7-CA9A-FC8893CACFC8}"/>
                </a:ext>
              </a:extLst>
            </p:cNvPr>
            <p:cNvSpPr/>
            <p:nvPr/>
          </p:nvSpPr>
          <p:spPr>
            <a:xfrm>
              <a:off x="7770902" y="2519118"/>
              <a:ext cx="995488" cy="1938706"/>
            </a:xfrm>
            <a:custGeom>
              <a:avLst/>
              <a:gdLst>
                <a:gd name="connsiteX0" fmla="*/ 52803 w 995488"/>
                <a:gd name="connsiteY0" fmla="*/ 0 h 1938706"/>
                <a:gd name="connsiteX1" fmla="*/ 995488 w 995488"/>
                <a:gd name="connsiteY1" fmla="*/ 0 h 1938706"/>
                <a:gd name="connsiteX2" fmla="*/ 995488 w 995488"/>
                <a:gd name="connsiteY2" fmla="*/ 1885857 h 1938706"/>
                <a:gd name="connsiteX3" fmla="*/ 942623 w 995488"/>
                <a:gd name="connsiteY3" fmla="*/ 1938706 h 1938706"/>
                <a:gd name="connsiteX4" fmla="*/ 52865 w 995488"/>
                <a:gd name="connsiteY4" fmla="*/ 1938706 h 1938706"/>
                <a:gd name="connsiteX5" fmla="*/ 0 w 995488"/>
                <a:gd name="connsiteY5" fmla="*/ 1885857 h 1938706"/>
                <a:gd name="connsiteX6" fmla="*/ 0 w 995488"/>
                <a:gd name="connsiteY6" fmla="*/ 52912 h 1938706"/>
                <a:gd name="connsiteX7" fmla="*/ 52865 w 995488"/>
                <a:gd name="connsiteY7" fmla="*/ 62 h 193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5488" h="1938706">
                  <a:moveTo>
                    <a:pt x="52803" y="0"/>
                  </a:moveTo>
                  <a:lnTo>
                    <a:pt x="995488" y="0"/>
                  </a:lnTo>
                  <a:lnTo>
                    <a:pt x="995488" y="1885857"/>
                  </a:lnTo>
                  <a:cubicBezTo>
                    <a:pt x="995488" y="1915017"/>
                    <a:pt x="971792" y="1938706"/>
                    <a:pt x="942623" y="1938706"/>
                  </a:cubicBezTo>
                  <a:lnTo>
                    <a:pt x="52865" y="1938706"/>
                  </a:lnTo>
                  <a:cubicBezTo>
                    <a:pt x="23696" y="1938706"/>
                    <a:pt x="0" y="1915017"/>
                    <a:pt x="0" y="1885857"/>
                  </a:cubicBezTo>
                  <a:lnTo>
                    <a:pt x="0" y="52912"/>
                  </a:lnTo>
                  <a:cubicBezTo>
                    <a:pt x="0" y="23751"/>
                    <a:pt x="23696" y="62"/>
                    <a:pt x="52865" y="62"/>
                  </a:cubicBezTo>
                  <a:close/>
                </a:path>
              </a:pathLst>
            </a:custGeom>
            <a:solidFill>
              <a:srgbClr val="FFEADC"/>
            </a:solidFill>
            <a:ln w="6214" cap="flat">
              <a:noFill/>
              <a:prstDash val="solid"/>
              <a:miter/>
            </a:ln>
          </p:spPr>
          <p:txBody>
            <a:bodyPr rtlCol="0" anchor="ctr"/>
            <a:lstStyle/>
            <a:p>
              <a:endParaRPr lang="nb-NO"/>
            </a:p>
          </p:txBody>
        </p:sp>
        <p:grpSp>
          <p:nvGrpSpPr>
            <p:cNvPr id="205" name="Graphic 4">
              <a:extLst>
                <a:ext uri="{FF2B5EF4-FFF2-40B4-BE49-F238E27FC236}">
                  <a16:creationId xmlns:a16="http://schemas.microsoft.com/office/drawing/2014/main" id="{6B1F6DA9-0138-DCB6-FD36-F71E4856F14D}"/>
                </a:ext>
              </a:extLst>
            </p:cNvPr>
            <p:cNvGrpSpPr/>
            <p:nvPr/>
          </p:nvGrpSpPr>
          <p:grpSpPr>
            <a:xfrm>
              <a:off x="3626932" y="3040898"/>
              <a:ext cx="111452" cy="891291"/>
              <a:chOff x="3626932" y="3040898"/>
              <a:chExt cx="111452" cy="891291"/>
            </a:xfrm>
            <a:solidFill>
              <a:srgbClr val="1E0072"/>
            </a:solidFill>
          </p:grpSpPr>
          <p:sp>
            <p:nvSpPr>
              <p:cNvPr id="206" name="Freeform 205">
                <a:extLst>
                  <a:ext uri="{FF2B5EF4-FFF2-40B4-BE49-F238E27FC236}">
                    <a16:creationId xmlns:a16="http://schemas.microsoft.com/office/drawing/2014/main" id="{A11BC781-4ED6-FDE3-EE03-98C86F33EBBD}"/>
                  </a:ext>
                </a:extLst>
              </p:cNvPr>
              <p:cNvSpPr/>
              <p:nvPr/>
            </p:nvSpPr>
            <p:spPr>
              <a:xfrm>
                <a:off x="3632343" y="3858946"/>
                <a:ext cx="79298" cy="73242"/>
              </a:xfrm>
              <a:custGeom>
                <a:avLst/>
                <a:gdLst>
                  <a:gd name="connsiteX0" fmla="*/ 79236 w 79298"/>
                  <a:gd name="connsiteY0" fmla="*/ 24870 h 73242"/>
                  <a:gd name="connsiteX1" fmla="*/ 42728 w 79298"/>
                  <a:gd name="connsiteY1" fmla="*/ 54279 h 73242"/>
                  <a:gd name="connsiteX2" fmla="*/ 42728 w 79298"/>
                  <a:gd name="connsiteY2" fmla="*/ 54528 h 73242"/>
                  <a:gd name="connsiteX3" fmla="*/ 79236 w 79298"/>
                  <a:gd name="connsiteY3" fmla="*/ 54528 h 73242"/>
                  <a:gd name="connsiteX4" fmla="*/ 79236 w 79298"/>
                  <a:gd name="connsiteY4" fmla="*/ 73243 h 73242"/>
                  <a:gd name="connsiteX5" fmla="*/ 0 w 79298"/>
                  <a:gd name="connsiteY5" fmla="*/ 73243 h 73242"/>
                  <a:gd name="connsiteX6" fmla="*/ 0 w 79298"/>
                  <a:gd name="connsiteY6" fmla="*/ 54528 h 73242"/>
                  <a:gd name="connsiteX7" fmla="*/ 32279 w 79298"/>
                  <a:gd name="connsiteY7" fmla="*/ 54528 h 73242"/>
                  <a:gd name="connsiteX8" fmla="*/ 32279 w 79298"/>
                  <a:gd name="connsiteY8" fmla="*/ 54217 h 73242"/>
                  <a:gd name="connsiteX9" fmla="*/ 0 w 79298"/>
                  <a:gd name="connsiteY9" fmla="*/ 25927 h 73242"/>
                  <a:gd name="connsiteX10" fmla="*/ 0 w 79298"/>
                  <a:gd name="connsiteY10" fmla="*/ 1989 h 73242"/>
                  <a:gd name="connsiteX11" fmla="*/ 36508 w 79298"/>
                  <a:gd name="connsiteY11" fmla="*/ 36124 h 73242"/>
                  <a:gd name="connsiteX12" fmla="*/ 79298 w 79298"/>
                  <a:gd name="connsiteY12" fmla="*/ 0 h 73242"/>
                  <a:gd name="connsiteX13" fmla="*/ 79298 w 79298"/>
                  <a:gd name="connsiteY13" fmla="*/ 24932 h 7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298" h="73242">
                    <a:moveTo>
                      <a:pt x="79236" y="24870"/>
                    </a:moveTo>
                    <a:lnTo>
                      <a:pt x="42728" y="54279"/>
                    </a:lnTo>
                    <a:lnTo>
                      <a:pt x="42728" y="54528"/>
                    </a:lnTo>
                    <a:lnTo>
                      <a:pt x="79236" y="54528"/>
                    </a:lnTo>
                    <a:lnTo>
                      <a:pt x="79236" y="73243"/>
                    </a:lnTo>
                    <a:lnTo>
                      <a:pt x="0" y="73243"/>
                    </a:lnTo>
                    <a:lnTo>
                      <a:pt x="0" y="54528"/>
                    </a:lnTo>
                    <a:lnTo>
                      <a:pt x="32279" y="54528"/>
                    </a:lnTo>
                    <a:lnTo>
                      <a:pt x="32279" y="54217"/>
                    </a:lnTo>
                    <a:lnTo>
                      <a:pt x="0" y="25927"/>
                    </a:lnTo>
                    <a:lnTo>
                      <a:pt x="0" y="1989"/>
                    </a:lnTo>
                    <a:lnTo>
                      <a:pt x="36508" y="36124"/>
                    </a:lnTo>
                    <a:lnTo>
                      <a:pt x="79298" y="0"/>
                    </a:lnTo>
                    <a:lnTo>
                      <a:pt x="79298" y="24932"/>
                    </a:lnTo>
                    <a:close/>
                  </a:path>
                </a:pathLst>
              </a:custGeom>
              <a:solidFill>
                <a:srgbClr val="1E0072"/>
              </a:solidFill>
              <a:ln w="6214" cap="flat">
                <a:noFill/>
                <a:prstDash val="solid"/>
                <a:miter/>
              </a:ln>
            </p:spPr>
            <p:txBody>
              <a:bodyPr rtlCol="0" anchor="ctr"/>
              <a:lstStyle/>
              <a:p>
                <a:endParaRPr lang="nb-NO"/>
              </a:p>
            </p:txBody>
          </p:sp>
          <p:sp>
            <p:nvSpPr>
              <p:cNvPr id="207" name="Freeform 206">
                <a:extLst>
                  <a:ext uri="{FF2B5EF4-FFF2-40B4-BE49-F238E27FC236}">
                    <a16:creationId xmlns:a16="http://schemas.microsoft.com/office/drawing/2014/main" id="{A4B7AFEE-BF04-BE4B-63F1-4A6F36F79BB5}"/>
                  </a:ext>
                </a:extLst>
              </p:cNvPr>
              <p:cNvSpPr/>
              <p:nvPr/>
            </p:nvSpPr>
            <p:spPr>
              <a:xfrm>
                <a:off x="3655791" y="3802490"/>
                <a:ext cx="57343" cy="55025"/>
              </a:xfrm>
              <a:custGeom>
                <a:avLst/>
                <a:gdLst>
                  <a:gd name="connsiteX0" fmla="*/ 55789 w 57343"/>
                  <a:gd name="connsiteY0" fmla="*/ 17782 h 55025"/>
                  <a:gd name="connsiteX1" fmla="*/ 48076 w 57343"/>
                  <a:gd name="connsiteY1" fmla="*/ 17782 h 55025"/>
                  <a:gd name="connsiteX2" fmla="*/ 48076 w 57343"/>
                  <a:gd name="connsiteY2" fmla="*/ 18031 h 55025"/>
                  <a:gd name="connsiteX3" fmla="*/ 51684 w 57343"/>
                  <a:gd name="connsiteY3" fmla="*/ 20642 h 55025"/>
                  <a:gd name="connsiteX4" fmla="*/ 54607 w 57343"/>
                  <a:gd name="connsiteY4" fmla="*/ 24435 h 55025"/>
                  <a:gd name="connsiteX5" fmla="*/ 56597 w 57343"/>
                  <a:gd name="connsiteY5" fmla="*/ 29223 h 55025"/>
                  <a:gd name="connsiteX6" fmla="*/ 57344 w 57343"/>
                  <a:gd name="connsiteY6" fmla="*/ 34756 h 55025"/>
                  <a:gd name="connsiteX7" fmla="*/ 55353 w 57343"/>
                  <a:gd name="connsiteY7" fmla="*/ 44207 h 55025"/>
                  <a:gd name="connsiteX8" fmla="*/ 50129 w 57343"/>
                  <a:gd name="connsiteY8" fmla="*/ 50487 h 55025"/>
                  <a:gd name="connsiteX9" fmla="*/ 42852 w 57343"/>
                  <a:gd name="connsiteY9" fmla="*/ 53969 h 55025"/>
                  <a:gd name="connsiteX10" fmla="*/ 34518 w 57343"/>
                  <a:gd name="connsiteY10" fmla="*/ 55026 h 55025"/>
                  <a:gd name="connsiteX11" fmla="*/ 62 w 57343"/>
                  <a:gd name="connsiteY11" fmla="*/ 55026 h 55025"/>
                  <a:gd name="connsiteX12" fmla="*/ 62 w 57343"/>
                  <a:gd name="connsiteY12" fmla="*/ 36559 h 55025"/>
                  <a:gd name="connsiteX13" fmla="*/ 30289 w 57343"/>
                  <a:gd name="connsiteY13" fmla="*/ 36559 h 55025"/>
                  <a:gd name="connsiteX14" fmla="*/ 34767 w 57343"/>
                  <a:gd name="connsiteY14" fmla="*/ 36249 h 55025"/>
                  <a:gd name="connsiteX15" fmla="*/ 38561 w 57343"/>
                  <a:gd name="connsiteY15" fmla="*/ 34943 h 55025"/>
                  <a:gd name="connsiteX16" fmla="*/ 41173 w 57343"/>
                  <a:gd name="connsiteY16" fmla="*/ 32394 h 55025"/>
                  <a:gd name="connsiteX17" fmla="*/ 42106 w 57343"/>
                  <a:gd name="connsiteY17" fmla="*/ 28228 h 55025"/>
                  <a:gd name="connsiteX18" fmla="*/ 38498 w 57343"/>
                  <a:gd name="connsiteY18" fmla="*/ 20891 h 55025"/>
                  <a:gd name="connsiteX19" fmla="*/ 30102 w 57343"/>
                  <a:gd name="connsiteY19" fmla="*/ 18342 h 55025"/>
                  <a:gd name="connsiteX20" fmla="*/ 0 w 57343"/>
                  <a:gd name="connsiteY20" fmla="*/ 18342 h 55025"/>
                  <a:gd name="connsiteX21" fmla="*/ 0 w 57343"/>
                  <a:gd name="connsiteY21" fmla="*/ 0 h 55025"/>
                  <a:gd name="connsiteX22" fmla="*/ 55726 w 57343"/>
                  <a:gd name="connsiteY22" fmla="*/ 0 h 55025"/>
                  <a:gd name="connsiteX23" fmla="*/ 55726 w 57343"/>
                  <a:gd name="connsiteY23" fmla="*/ 17658 h 5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343" h="55025">
                    <a:moveTo>
                      <a:pt x="55789" y="17782"/>
                    </a:moveTo>
                    <a:lnTo>
                      <a:pt x="48076" y="17782"/>
                    </a:lnTo>
                    <a:lnTo>
                      <a:pt x="48076" y="18031"/>
                    </a:lnTo>
                    <a:cubicBezTo>
                      <a:pt x="49383" y="18715"/>
                      <a:pt x="50564" y="19585"/>
                      <a:pt x="51684" y="20642"/>
                    </a:cubicBezTo>
                    <a:cubicBezTo>
                      <a:pt x="52803" y="21699"/>
                      <a:pt x="53798" y="23005"/>
                      <a:pt x="54607" y="24435"/>
                    </a:cubicBezTo>
                    <a:cubicBezTo>
                      <a:pt x="55415" y="25865"/>
                      <a:pt x="56100" y="27482"/>
                      <a:pt x="56597" y="29223"/>
                    </a:cubicBezTo>
                    <a:cubicBezTo>
                      <a:pt x="57095" y="30963"/>
                      <a:pt x="57344" y="32829"/>
                      <a:pt x="57344" y="34756"/>
                    </a:cubicBezTo>
                    <a:cubicBezTo>
                      <a:pt x="57344" y="38487"/>
                      <a:pt x="56659" y="41658"/>
                      <a:pt x="55353" y="44207"/>
                    </a:cubicBezTo>
                    <a:cubicBezTo>
                      <a:pt x="54047" y="46756"/>
                      <a:pt x="52306" y="48870"/>
                      <a:pt x="50129" y="50487"/>
                    </a:cubicBezTo>
                    <a:cubicBezTo>
                      <a:pt x="47952" y="52103"/>
                      <a:pt x="45589" y="53223"/>
                      <a:pt x="42852" y="53969"/>
                    </a:cubicBezTo>
                    <a:cubicBezTo>
                      <a:pt x="40116" y="54652"/>
                      <a:pt x="37379" y="55026"/>
                      <a:pt x="34518" y="55026"/>
                    </a:cubicBezTo>
                    <a:lnTo>
                      <a:pt x="62" y="55026"/>
                    </a:lnTo>
                    <a:lnTo>
                      <a:pt x="62" y="36559"/>
                    </a:lnTo>
                    <a:lnTo>
                      <a:pt x="30289" y="36559"/>
                    </a:lnTo>
                    <a:cubicBezTo>
                      <a:pt x="31844" y="36559"/>
                      <a:pt x="33336" y="36435"/>
                      <a:pt x="34767" y="36249"/>
                    </a:cubicBezTo>
                    <a:cubicBezTo>
                      <a:pt x="36197" y="36000"/>
                      <a:pt x="37441" y="35627"/>
                      <a:pt x="38561" y="34943"/>
                    </a:cubicBezTo>
                    <a:cubicBezTo>
                      <a:pt x="39680" y="34321"/>
                      <a:pt x="40551" y="33451"/>
                      <a:pt x="41173" y="32394"/>
                    </a:cubicBezTo>
                    <a:cubicBezTo>
                      <a:pt x="41795" y="31337"/>
                      <a:pt x="42106" y="29969"/>
                      <a:pt x="42106" y="28228"/>
                    </a:cubicBezTo>
                    <a:cubicBezTo>
                      <a:pt x="42106" y="24995"/>
                      <a:pt x="40924" y="22570"/>
                      <a:pt x="38498" y="20891"/>
                    </a:cubicBezTo>
                    <a:cubicBezTo>
                      <a:pt x="36135" y="19212"/>
                      <a:pt x="33336" y="18342"/>
                      <a:pt x="30102" y="18342"/>
                    </a:cubicBezTo>
                    <a:lnTo>
                      <a:pt x="0" y="18342"/>
                    </a:lnTo>
                    <a:lnTo>
                      <a:pt x="0" y="0"/>
                    </a:lnTo>
                    <a:lnTo>
                      <a:pt x="55726" y="0"/>
                    </a:lnTo>
                    <a:lnTo>
                      <a:pt x="55726" y="17658"/>
                    </a:lnTo>
                    <a:close/>
                  </a:path>
                </a:pathLst>
              </a:custGeom>
              <a:solidFill>
                <a:srgbClr val="1E0072"/>
              </a:solidFill>
              <a:ln w="6214" cap="flat">
                <a:noFill/>
                <a:prstDash val="solid"/>
                <a:miter/>
              </a:ln>
            </p:spPr>
            <p:txBody>
              <a:bodyPr rtlCol="0" anchor="ctr"/>
              <a:lstStyle/>
              <a:p>
                <a:endParaRPr lang="nb-NO"/>
              </a:p>
            </p:txBody>
          </p:sp>
          <p:sp>
            <p:nvSpPr>
              <p:cNvPr id="208" name="Freeform 207">
                <a:extLst>
                  <a:ext uri="{FF2B5EF4-FFF2-40B4-BE49-F238E27FC236}">
                    <a16:creationId xmlns:a16="http://schemas.microsoft.com/office/drawing/2014/main" id="{7604DC94-75BF-19F1-65E9-5FE8C182A058}"/>
                  </a:ext>
                </a:extLst>
              </p:cNvPr>
              <p:cNvSpPr/>
              <p:nvPr/>
            </p:nvSpPr>
            <p:spPr>
              <a:xfrm>
                <a:off x="3654298" y="3733226"/>
                <a:ext cx="57281" cy="55025"/>
              </a:xfrm>
              <a:custGeom>
                <a:avLst/>
                <a:gdLst>
                  <a:gd name="connsiteX0" fmla="*/ 57281 w 57281"/>
                  <a:gd name="connsiteY0" fmla="*/ 18404 h 55025"/>
                  <a:gd name="connsiteX1" fmla="*/ 26806 w 57281"/>
                  <a:gd name="connsiteY1" fmla="*/ 18404 h 55025"/>
                  <a:gd name="connsiteX2" fmla="*/ 22328 w 57281"/>
                  <a:gd name="connsiteY2" fmla="*/ 18777 h 55025"/>
                  <a:gd name="connsiteX3" fmla="*/ 18596 w 57281"/>
                  <a:gd name="connsiteY3" fmla="*/ 20083 h 55025"/>
                  <a:gd name="connsiteX4" fmla="*/ 16046 w 57281"/>
                  <a:gd name="connsiteY4" fmla="*/ 22570 h 55025"/>
                  <a:gd name="connsiteX5" fmla="*/ 15113 w 57281"/>
                  <a:gd name="connsiteY5" fmla="*/ 26673 h 55025"/>
                  <a:gd name="connsiteX6" fmla="*/ 16046 w 57281"/>
                  <a:gd name="connsiteY6" fmla="*/ 30963 h 55025"/>
                  <a:gd name="connsiteX7" fmla="*/ 18658 w 57281"/>
                  <a:gd name="connsiteY7" fmla="*/ 34072 h 55025"/>
                  <a:gd name="connsiteX8" fmla="*/ 22514 w 57281"/>
                  <a:gd name="connsiteY8" fmla="*/ 35938 h 55025"/>
                  <a:gd name="connsiteX9" fmla="*/ 27055 w 57281"/>
                  <a:gd name="connsiteY9" fmla="*/ 36559 h 55025"/>
                  <a:gd name="connsiteX10" fmla="*/ 57281 w 57281"/>
                  <a:gd name="connsiteY10" fmla="*/ 36559 h 55025"/>
                  <a:gd name="connsiteX11" fmla="*/ 57281 w 57281"/>
                  <a:gd name="connsiteY11" fmla="*/ 55026 h 55025"/>
                  <a:gd name="connsiteX12" fmla="*/ 1555 w 57281"/>
                  <a:gd name="connsiteY12" fmla="*/ 55026 h 55025"/>
                  <a:gd name="connsiteX13" fmla="*/ 1555 w 57281"/>
                  <a:gd name="connsiteY13" fmla="*/ 37243 h 55025"/>
                  <a:gd name="connsiteX14" fmla="*/ 9267 w 57281"/>
                  <a:gd name="connsiteY14" fmla="*/ 37243 h 55025"/>
                  <a:gd name="connsiteX15" fmla="*/ 9267 w 57281"/>
                  <a:gd name="connsiteY15" fmla="*/ 36995 h 55025"/>
                  <a:gd name="connsiteX16" fmla="*/ 5722 w 57281"/>
                  <a:gd name="connsiteY16" fmla="*/ 34383 h 55025"/>
                  <a:gd name="connsiteX17" fmla="*/ 2737 w 57281"/>
                  <a:gd name="connsiteY17" fmla="*/ 30590 h 55025"/>
                  <a:gd name="connsiteX18" fmla="*/ 746 w 57281"/>
                  <a:gd name="connsiteY18" fmla="*/ 25865 h 55025"/>
                  <a:gd name="connsiteX19" fmla="*/ 0 w 57281"/>
                  <a:gd name="connsiteY19" fmla="*/ 20394 h 55025"/>
                  <a:gd name="connsiteX20" fmla="*/ 1990 w 57281"/>
                  <a:gd name="connsiteY20" fmla="*/ 10881 h 55025"/>
                  <a:gd name="connsiteX21" fmla="*/ 7215 w 57281"/>
                  <a:gd name="connsiteY21" fmla="*/ 4539 h 55025"/>
                  <a:gd name="connsiteX22" fmla="*/ 14554 w 57281"/>
                  <a:gd name="connsiteY22" fmla="*/ 1057 h 55025"/>
                  <a:gd name="connsiteX23" fmla="*/ 22825 w 57281"/>
                  <a:gd name="connsiteY23" fmla="*/ 0 h 55025"/>
                  <a:gd name="connsiteX24" fmla="*/ 57281 w 57281"/>
                  <a:gd name="connsiteY24" fmla="*/ 0 h 55025"/>
                  <a:gd name="connsiteX25" fmla="*/ 57281 w 57281"/>
                  <a:gd name="connsiteY25" fmla="*/ 18466 h 5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281" h="55025">
                    <a:moveTo>
                      <a:pt x="57281" y="18404"/>
                    </a:moveTo>
                    <a:lnTo>
                      <a:pt x="26806" y="18404"/>
                    </a:lnTo>
                    <a:cubicBezTo>
                      <a:pt x="25251" y="18404"/>
                      <a:pt x="23758" y="18528"/>
                      <a:pt x="22328" y="18777"/>
                    </a:cubicBezTo>
                    <a:cubicBezTo>
                      <a:pt x="20897" y="19026"/>
                      <a:pt x="19654" y="19461"/>
                      <a:pt x="18596" y="20083"/>
                    </a:cubicBezTo>
                    <a:cubicBezTo>
                      <a:pt x="17539" y="20705"/>
                      <a:pt x="16668" y="21513"/>
                      <a:pt x="16046" y="22570"/>
                    </a:cubicBezTo>
                    <a:cubicBezTo>
                      <a:pt x="15424" y="23627"/>
                      <a:pt x="15113" y="24995"/>
                      <a:pt x="15113" y="26673"/>
                    </a:cubicBezTo>
                    <a:cubicBezTo>
                      <a:pt x="15113" y="28352"/>
                      <a:pt x="15424" y="29782"/>
                      <a:pt x="16046" y="30963"/>
                    </a:cubicBezTo>
                    <a:cubicBezTo>
                      <a:pt x="16668" y="32207"/>
                      <a:pt x="17539" y="33202"/>
                      <a:pt x="18658" y="34072"/>
                    </a:cubicBezTo>
                    <a:cubicBezTo>
                      <a:pt x="19778" y="34881"/>
                      <a:pt x="21084" y="35503"/>
                      <a:pt x="22514" y="35938"/>
                    </a:cubicBezTo>
                    <a:cubicBezTo>
                      <a:pt x="23945" y="36373"/>
                      <a:pt x="25500" y="36559"/>
                      <a:pt x="27055" y="36559"/>
                    </a:cubicBezTo>
                    <a:lnTo>
                      <a:pt x="57281" y="36559"/>
                    </a:lnTo>
                    <a:lnTo>
                      <a:pt x="57281" y="55026"/>
                    </a:lnTo>
                    <a:lnTo>
                      <a:pt x="1555" y="55026"/>
                    </a:lnTo>
                    <a:lnTo>
                      <a:pt x="1555" y="37243"/>
                    </a:lnTo>
                    <a:lnTo>
                      <a:pt x="9267" y="37243"/>
                    </a:lnTo>
                    <a:lnTo>
                      <a:pt x="9267" y="36995"/>
                    </a:lnTo>
                    <a:cubicBezTo>
                      <a:pt x="8085" y="36311"/>
                      <a:pt x="6904" y="35440"/>
                      <a:pt x="5722" y="34383"/>
                    </a:cubicBezTo>
                    <a:cubicBezTo>
                      <a:pt x="4540" y="33326"/>
                      <a:pt x="3607" y="32021"/>
                      <a:pt x="2737" y="30590"/>
                    </a:cubicBezTo>
                    <a:cubicBezTo>
                      <a:pt x="1928" y="29161"/>
                      <a:pt x="1244" y="27544"/>
                      <a:pt x="746" y="25865"/>
                    </a:cubicBezTo>
                    <a:cubicBezTo>
                      <a:pt x="249" y="24124"/>
                      <a:pt x="0" y="22321"/>
                      <a:pt x="0" y="20394"/>
                    </a:cubicBezTo>
                    <a:cubicBezTo>
                      <a:pt x="0" y="16663"/>
                      <a:pt x="684" y="13492"/>
                      <a:pt x="1990" y="10881"/>
                    </a:cubicBezTo>
                    <a:cubicBezTo>
                      <a:pt x="3296" y="8269"/>
                      <a:pt x="5038" y="6155"/>
                      <a:pt x="7215" y="4539"/>
                    </a:cubicBezTo>
                    <a:cubicBezTo>
                      <a:pt x="9329" y="2922"/>
                      <a:pt x="11817" y="1803"/>
                      <a:pt x="14554" y="1057"/>
                    </a:cubicBezTo>
                    <a:cubicBezTo>
                      <a:pt x="17290" y="311"/>
                      <a:pt x="20089" y="0"/>
                      <a:pt x="22825" y="0"/>
                    </a:cubicBezTo>
                    <a:lnTo>
                      <a:pt x="57281" y="0"/>
                    </a:lnTo>
                    <a:lnTo>
                      <a:pt x="57281" y="18466"/>
                    </a:lnTo>
                    <a:close/>
                  </a:path>
                </a:pathLst>
              </a:custGeom>
              <a:solidFill>
                <a:srgbClr val="1E0072"/>
              </a:solidFill>
              <a:ln w="6214" cap="flat">
                <a:noFill/>
                <a:prstDash val="solid"/>
                <a:miter/>
              </a:ln>
            </p:spPr>
            <p:txBody>
              <a:bodyPr rtlCol="0" anchor="ctr"/>
              <a:lstStyle/>
              <a:p>
                <a:endParaRPr lang="nb-NO"/>
              </a:p>
            </p:txBody>
          </p:sp>
          <p:sp>
            <p:nvSpPr>
              <p:cNvPr id="209" name="Freeform 208">
                <a:extLst>
                  <a:ext uri="{FF2B5EF4-FFF2-40B4-BE49-F238E27FC236}">
                    <a16:creationId xmlns:a16="http://schemas.microsoft.com/office/drawing/2014/main" id="{88A2EB75-7AAD-C814-5B60-B6F4DF35E2CA}"/>
                  </a:ext>
                </a:extLst>
              </p:cNvPr>
              <p:cNvSpPr/>
              <p:nvPr/>
            </p:nvSpPr>
            <p:spPr>
              <a:xfrm>
                <a:off x="3654298" y="3664335"/>
                <a:ext cx="57281" cy="55025"/>
              </a:xfrm>
              <a:custGeom>
                <a:avLst/>
                <a:gdLst>
                  <a:gd name="connsiteX0" fmla="*/ 57281 w 57281"/>
                  <a:gd name="connsiteY0" fmla="*/ 18404 h 55025"/>
                  <a:gd name="connsiteX1" fmla="*/ 26806 w 57281"/>
                  <a:gd name="connsiteY1" fmla="*/ 18404 h 55025"/>
                  <a:gd name="connsiteX2" fmla="*/ 22328 w 57281"/>
                  <a:gd name="connsiteY2" fmla="*/ 18777 h 55025"/>
                  <a:gd name="connsiteX3" fmla="*/ 18596 w 57281"/>
                  <a:gd name="connsiteY3" fmla="*/ 20083 h 55025"/>
                  <a:gd name="connsiteX4" fmla="*/ 16046 w 57281"/>
                  <a:gd name="connsiteY4" fmla="*/ 22570 h 55025"/>
                  <a:gd name="connsiteX5" fmla="*/ 15113 w 57281"/>
                  <a:gd name="connsiteY5" fmla="*/ 26674 h 55025"/>
                  <a:gd name="connsiteX6" fmla="*/ 16046 w 57281"/>
                  <a:gd name="connsiteY6" fmla="*/ 30964 h 55025"/>
                  <a:gd name="connsiteX7" fmla="*/ 18658 w 57281"/>
                  <a:gd name="connsiteY7" fmla="*/ 34073 h 55025"/>
                  <a:gd name="connsiteX8" fmla="*/ 22514 w 57281"/>
                  <a:gd name="connsiteY8" fmla="*/ 35938 h 55025"/>
                  <a:gd name="connsiteX9" fmla="*/ 27055 w 57281"/>
                  <a:gd name="connsiteY9" fmla="*/ 36559 h 55025"/>
                  <a:gd name="connsiteX10" fmla="*/ 57281 w 57281"/>
                  <a:gd name="connsiteY10" fmla="*/ 36559 h 55025"/>
                  <a:gd name="connsiteX11" fmla="*/ 57281 w 57281"/>
                  <a:gd name="connsiteY11" fmla="*/ 55026 h 55025"/>
                  <a:gd name="connsiteX12" fmla="*/ 1555 w 57281"/>
                  <a:gd name="connsiteY12" fmla="*/ 55026 h 55025"/>
                  <a:gd name="connsiteX13" fmla="*/ 1555 w 57281"/>
                  <a:gd name="connsiteY13" fmla="*/ 37244 h 55025"/>
                  <a:gd name="connsiteX14" fmla="*/ 9267 w 57281"/>
                  <a:gd name="connsiteY14" fmla="*/ 37244 h 55025"/>
                  <a:gd name="connsiteX15" fmla="*/ 9267 w 57281"/>
                  <a:gd name="connsiteY15" fmla="*/ 36995 h 55025"/>
                  <a:gd name="connsiteX16" fmla="*/ 5722 w 57281"/>
                  <a:gd name="connsiteY16" fmla="*/ 34383 h 55025"/>
                  <a:gd name="connsiteX17" fmla="*/ 2737 w 57281"/>
                  <a:gd name="connsiteY17" fmla="*/ 30591 h 55025"/>
                  <a:gd name="connsiteX18" fmla="*/ 746 w 57281"/>
                  <a:gd name="connsiteY18" fmla="*/ 25865 h 55025"/>
                  <a:gd name="connsiteX19" fmla="*/ 0 w 57281"/>
                  <a:gd name="connsiteY19" fmla="*/ 20394 h 55025"/>
                  <a:gd name="connsiteX20" fmla="*/ 1990 w 57281"/>
                  <a:gd name="connsiteY20" fmla="*/ 10881 h 55025"/>
                  <a:gd name="connsiteX21" fmla="*/ 7215 w 57281"/>
                  <a:gd name="connsiteY21" fmla="*/ 4539 h 55025"/>
                  <a:gd name="connsiteX22" fmla="*/ 14554 w 57281"/>
                  <a:gd name="connsiteY22" fmla="*/ 1057 h 55025"/>
                  <a:gd name="connsiteX23" fmla="*/ 22825 w 57281"/>
                  <a:gd name="connsiteY23" fmla="*/ 0 h 55025"/>
                  <a:gd name="connsiteX24" fmla="*/ 57281 w 57281"/>
                  <a:gd name="connsiteY24" fmla="*/ 0 h 55025"/>
                  <a:gd name="connsiteX25" fmla="*/ 57281 w 57281"/>
                  <a:gd name="connsiteY25" fmla="*/ 18466 h 5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281" h="55025">
                    <a:moveTo>
                      <a:pt x="57281" y="18404"/>
                    </a:moveTo>
                    <a:lnTo>
                      <a:pt x="26806" y="18404"/>
                    </a:lnTo>
                    <a:cubicBezTo>
                      <a:pt x="25251" y="18404"/>
                      <a:pt x="23758" y="18529"/>
                      <a:pt x="22328" y="18777"/>
                    </a:cubicBezTo>
                    <a:cubicBezTo>
                      <a:pt x="20897" y="19026"/>
                      <a:pt x="19654" y="19461"/>
                      <a:pt x="18596" y="20083"/>
                    </a:cubicBezTo>
                    <a:cubicBezTo>
                      <a:pt x="17539" y="20705"/>
                      <a:pt x="16668" y="21513"/>
                      <a:pt x="16046" y="22570"/>
                    </a:cubicBezTo>
                    <a:cubicBezTo>
                      <a:pt x="15424" y="23627"/>
                      <a:pt x="15113" y="24995"/>
                      <a:pt x="15113" y="26674"/>
                    </a:cubicBezTo>
                    <a:cubicBezTo>
                      <a:pt x="15113" y="28352"/>
                      <a:pt x="15424" y="29782"/>
                      <a:pt x="16046" y="30964"/>
                    </a:cubicBezTo>
                    <a:cubicBezTo>
                      <a:pt x="16668" y="32207"/>
                      <a:pt x="17539" y="33202"/>
                      <a:pt x="18658" y="34073"/>
                    </a:cubicBezTo>
                    <a:cubicBezTo>
                      <a:pt x="19778" y="34881"/>
                      <a:pt x="21084" y="35503"/>
                      <a:pt x="22514" y="35938"/>
                    </a:cubicBezTo>
                    <a:cubicBezTo>
                      <a:pt x="23945" y="36373"/>
                      <a:pt x="25500" y="36559"/>
                      <a:pt x="27055" y="36559"/>
                    </a:cubicBezTo>
                    <a:lnTo>
                      <a:pt x="57281" y="36559"/>
                    </a:lnTo>
                    <a:lnTo>
                      <a:pt x="57281" y="55026"/>
                    </a:lnTo>
                    <a:lnTo>
                      <a:pt x="1555" y="55026"/>
                    </a:lnTo>
                    <a:lnTo>
                      <a:pt x="1555" y="37244"/>
                    </a:lnTo>
                    <a:lnTo>
                      <a:pt x="9267" y="37244"/>
                    </a:lnTo>
                    <a:lnTo>
                      <a:pt x="9267" y="36995"/>
                    </a:lnTo>
                    <a:cubicBezTo>
                      <a:pt x="8085" y="36311"/>
                      <a:pt x="6904" y="35440"/>
                      <a:pt x="5722" y="34383"/>
                    </a:cubicBezTo>
                    <a:cubicBezTo>
                      <a:pt x="4540" y="33327"/>
                      <a:pt x="3607" y="32021"/>
                      <a:pt x="2737" y="30591"/>
                    </a:cubicBezTo>
                    <a:cubicBezTo>
                      <a:pt x="1928" y="29161"/>
                      <a:pt x="1244" y="27544"/>
                      <a:pt x="746" y="25865"/>
                    </a:cubicBezTo>
                    <a:cubicBezTo>
                      <a:pt x="249" y="24124"/>
                      <a:pt x="0" y="22321"/>
                      <a:pt x="0" y="20394"/>
                    </a:cubicBezTo>
                    <a:cubicBezTo>
                      <a:pt x="0" y="16663"/>
                      <a:pt x="684" y="13492"/>
                      <a:pt x="1990" y="10881"/>
                    </a:cubicBezTo>
                    <a:cubicBezTo>
                      <a:pt x="3296" y="8269"/>
                      <a:pt x="5038" y="6156"/>
                      <a:pt x="7215" y="4539"/>
                    </a:cubicBezTo>
                    <a:cubicBezTo>
                      <a:pt x="9329" y="2922"/>
                      <a:pt x="11817" y="1803"/>
                      <a:pt x="14554" y="1057"/>
                    </a:cubicBezTo>
                    <a:cubicBezTo>
                      <a:pt x="17290" y="311"/>
                      <a:pt x="20089" y="0"/>
                      <a:pt x="22825" y="0"/>
                    </a:cubicBezTo>
                    <a:lnTo>
                      <a:pt x="57281" y="0"/>
                    </a:lnTo>
                    <a:lnTo>
                      <a:pt x="57281" y="18466"/>
                    </a:lnTo>
                    <a:close/>
                  </a:path>
                </a:pathLst>
              </a:custGeom>
              <a:solidFill>
                <a:srgbClr val="1E0072"/>
              </a:solidFill>
              <a:ln w="6214" cap="flat">
                <a:noFill/>
                <a:prstDash val="solid"/>
                <a:miter/>
              </a:ln>
            </p:spPr>
            <p:txBody>
              <a:bodyPr rtlCol="0" anchor="ctr"/>
              <a:lstStyle/>
              <a:p>
                <a:endParaRPr lang="nb-NO"/>
              </a:p>
            </p:txBody>
          </p:sp>
          <p:sp>
            <p:nvSpPr>
              <p:cNvPr id="210" name="Freeform 209">
                <a:extLst>
                  <a:ext uri="{FF2B5EF4-FFF2-40B4-BE49-F238E27FC236}">
                    <a16:creationId xmlns:a16="http://schemas.microsoft.com/office/drawing/2014/main" id="{9443D904-B5B6-A759-BF3C-A4254F5D8758}"/>
                  </a:ext>
                </a:extLst>
              </p:cNvPr>
              <p:cNvSpPr/>
              <p:nvPr/>
            </p:nvSpPr>
            <p:spPr>
              <a:xfrm>
                <a:off x="3653987" y="3607382"/>
                <a:ext cx="59395" cy="48807"/>
              </a:xfrm>
              <a:custGeom>
                <a:avLst/>
                <a:gdLst>
                  <a:gd name="connsiteX0" fmla="*/ 18285 w 59395"/>
                  <a:gd name="connsiteY0" fmla="*/ 10197 h 48807"/>
                  <a:gd name="connsiteX1" fmla="*/ 14740 w 59395"/>
                  <a:gd name="connsiteY1" fmla="*/ 15482 h 48807"/>
                  <a:gd name="connsiteX2" fmla="*/ 13310 w 59395"/>
                  <a:gd name="connsiteY2" fmla="*/ 21886 h 48807"/>
                  <a:gd name="connsiteX3" fmla="*/ 14305 w 59395"/>
                  <a:gd name="connsiteY3" fmla="*/ 26611 h 48807"/>
                  <a:gd name="connsiteX4" fmla="*/ 17788 w 59395"/>
                  <a:gd name="connsiteY4" fmla="*/ 28787 h 48807"/>
                  <a:gd name="connsiteX5" fmla="*/ 21146 w 59395"/>
                  <a:gd name="connsiteY5" fmla="*/ 26363 h 48807"/>
                  <a:gd name="connsiteX6" fmla="*/ 23385 w 59395"/>
                  <a:gd name="connsiteY6" fmla="*/ 18591 h 48807"/>
                  <a:gd name="connsiteX7" fmla="*/ 25313 w 59395"/>
                  <a:gd name="connsiteY7" fmla="*/ 12248 h 48807"/>
                  <a:gd name="connsiteX8" fmla="*/ 28547 w 59395"/>
                  <a:gd name="connsiteY8" fmla="*/ 6466 h 48807"/>
                  <a:gd name="connsiteX9" fmla="*/ 33461 w 59395"/>
                  <a:gd name="connsiteY9" fmla="*/ 2300 h 48807"/>
                  <a:gd name="connsiteX10" fmla="*/ 40427 w 59395"/>
                  <a:gd name="connsiteY10" fmla="*/ 746 h 48807"/>
                  <a:gd name="connsiteX11" fmla="*/ 49320 w 59395"/>
                  <a:gd name="connsiteY11" fmla="*/ 2860 h 48807"/>
                  <a:gd name="connsiteX12" fmla="*/ 55167 w 59395"/>
                  <a:gd name="connsiteY12" fmla="*/ 8394 h 48807"/>
                  <a:gd name="connsiteX13" fmla="*/ 58401 w 59395"/>
                  <a:gd name="connsiteY13" fmla="*/ 16041 h 48807"/>
                  <a:gd name="connsiteX14" fmla="*/ 59396 w 59395"/>
                  <a:gd name="connsiteY14" fmla="*/ 24560 h 48807"/>
                  <a:gd name="connsiteX15" fmla="*/ 57219 w 59395"/>
                  <a:gd name="connsiteY15" fmla="*/ 37927 h 48807"/>
                  <a:gd name="connsiteX16" fmla="*/ 50751 w 59395"/>
                  <a:gd name="connsiteY16" fmla="*/ 48808 h 48807"/>
                  <a:gd name="connsiteX17" fmla="*/ 39867 w 59395"/>
                  <a:gd name="connsiteY17" fmla="*/ 38487 h 48807"/>
                  <a:gd name="connsiteX18" fmla="*/ 44345 w 59395"/>
                  <a:gd name="connsiteY18" fmla="*/ 32456 h 48807"/>
                  <a:gd name="connsiteX19" fmla="*/ 46148 w 59395"/>
                  <a:gd name="connsiteY19" fmla="*/ 24870 h 48807"/>
                  <a:gd name="connsiteX20" fmla="*/ 45091 w 59395"/>
                  <a:gd name="connsiteY20" fmla="*/ 20456 h 48807"/>
                  <a:gd name="connsiteX21" fmla="*/ 41359 w 59395"/>
                  <a:gd name="connsiteY21" fmla="*/ 18280 h 48807"/>
                  <a:gd name="connsiteX22" fmla="*/ 37566 w 59395"/>
                  <a:gd name="connsiteY22" fmla="*/ 20953 h 48807"/>
                  <a:gd name="connsiteX23" fmla="*/ 35016 w 59395"/>
                  <a:gd name="connsiteY23" fmla="*/ 29347 h 48807"/>
                  <a:gd name="connsiteX24" fmla="*/ 33212 w 59395"/>
                  <a:gd name="connsiteY24" fmla="*/ 35191 h 48807"/>
                  <a:gd name="connsiteX25" fmla="*/ 30164 w 59395"/>
                  <a:gd name="connsiteY25" fmla="*/ 40414 h 48807"/>
                  <a:gd name="connsiteX26" fmla="*/ 25438 w 59395"/>
                  <a:gd name="connsiteY26" fmla="*/ 44145 h 48807"/>
                  <a:gd name="connsiteX27" fmla="*/ 18721 w 59395"/>
                  <a:gd name="connsiteY27" fmla="*/ 45575 h 48807"/>
                  <a:gd name="connsiteX28" fmla="*/ 10138 w 59395"/>
                  <a:gd name="connsiteY28" fmla="*/ 43461 h 48807"/>
                  <a:gd name="connsiteX29" fmla="*/ 4354 w 59395"/>
                  <a:gd name="connsiteY29" fmla="*/ 37989 h 48807"/>
                  <a:gd name="connsiteX30" fmla="*/ 1057 w 59395"/>
                  <a:gd name="connsiteY30" fmla="*/ 30528 h 48807"/>
                  <a:gd name="connsiteX31" fmla="*/ 0 w 59395"/>
                  <a:gd name="connsiteY31" fmla="*/ 22383 h 48807"/>
                  <a:gd name="connsiteX32" fmla="*/ 1990 w 59395"/>
                  <a:gd name="connsiteY32" fmla="*/ 10135 h 48807"/>
                  <a:gd name="connsiteX33" fmla="*/ 7837 w 59395"/>
                  <a:gd name="connsiteY33" fmla="*/ 0 h 48807"/>
                  <a:gd name="connsiteX34" fmla="*/ 18223 w 59395"/>
                  <a:gd name="connsiteY34" fmla="*/ 10072 h 48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9395" h="48807">
                    <a:moveTo>
                      <a:pt x="18285" y="10197"/>
                    </a:moveTo>
                    <a:cubicBezTo>
                      <a:pt x="16855" y="11689"/>
                      <a:pt x="15673" y="13430"/>
                      <a:pt x="14740" y="15482"/>
                    </a:cubicBezTo>
                    <a:cubicBezTo>
                      <a:pt x="13745" y="17471"/>
                      <a:pt x="13310" y="19647"/>
                      <a:pt x="13310" y="21886"/>
                    </a:cubicBezTo>
                    <a:cubicBezTo>
                      <a:pt x="13310" y="23627"/>
                      <a:pt x="13621" y="25181"/>
                      <a:pt x="14305" y="26611"/>
                    </a:cubicBezTo>
                    <a:cubicBezTo>
                      <a:pt x="14989" y="28041"/>
                      <a:pt x="16108" y="28787"/>
                      <a:pt x="17788" y="28787"/>
                    </a:cubicBezTo>
                    <a:cubicBezTo>
                      <a:pt x="19467" y="28787"/>
                      <a:pt x="20462" y="27979"/>
                      <a:pt x="21146" y="26363"/>
                    </a:cubicBezTo>
                    <a:cubicBezTo>
                      <a:pt x="21830" y="24746"/>
                      <a:pt x="22577" y="22197"/>
                      <a:pt x="23385" y="18591"/>
                    </a:cubicBezTo>
                    <a:cubicBezTo>
                      <a:pt x="23821" y="16477"/>
                      <a:pt x="24443" y="14425"/>
                      <a:pt x="25313" y="12248"/>
                    </a:cubicBezTo>
                    <a:cubicBezTo>
                      <a:pt x="26184" y="10072"/>
                      <a:pt x="27179" y="8207"/>
                      <a:pt x="28547" y="6466"/>
                    </a:cubicBezTo>
                    <a:cubicBezTo>
                      <a:pt x="29916" y="4725"/>
                      <a:pt x="31533" y="3357"/>
                      <a:pt x="33461" y="2300"/>
                    </a:cubicBezTo>
                    <a:cubicBezTo>
                      <a:pt x="35389" y="1244"/>
                      <a:pt x="37690" y="746"/>
                      <a:pt x="40427" y="746"/>
                    </a:cubicBezTo>
                    <a:cubicBezTo>
                      <a:pt x="43909" y="746"/>
                      <a:pt x="46895" y="1430"/>
                      <a:pt x="49320" y="2860"/>
                    </a:cubicBezTo>
                    <a:cubicBezTo>
                      <a:pt x="51746" y="4290"/>
                      <a:pt x="53736" y="6093"/>
                      <a:pt x="55167" y="8394"/>
                    </a:cubicBezTo>
                    <a:cubicBezTo>
                      <a:pt x="56659" y="10694"/>
                      <a:pt x="57717" y="13243"/>
                      <a:pt x="58401" y="16041"/>
                    </a:cubicBezTo>
                    <a:cubicBezTo>
                      <a:pt x="59085" y="18901"/>
                      <a:pt x="59396" y="21699"/>
                      <a:pt x="59396" y="24560"/>
                    </a:cubicBezTo>
                    <a:cubicBezTo>
                      <a:pt x="59396" y="29098"/>
                      <a:pt x="58650" y="33575"/>
                      <a:pt x="57219" y="37927"/>
                    </a:cubicBezTo>
                    <a:cubicBezTo>
                      <a:pt x="55789" y="42280"/>
                      <a:pt x="53612" y="45948"/>
                      <a:pt x="50751" y="48808"/>
                    </a:cubicBezTo>
                    <a:lnTo>
                      <a:pt x="39867" y="38487"/>
                    </a:lnTo>
                    <a:cubicBezTo>
                      <a:pt x="41670" y="36870"/>
                      <a:pt x="43163" y="34818"/>
                      <a:pt x="44345" y="32456"/>
                    </a:cubicBezTo>
                    <a:cubicBezTo>
                      <a:pt x="45527" y="30093"/>
                      <a:pt x="46148" y="27544"/>
                      <a:pt x="46148" y="24870"/>
                    </a:cubicBezTo>
                    <a:cubicBezTo>
                      <a:pt x="46148" y="23378"/>
                      <a:pt x="45775" y="21886"/>
                      <a:pt x="45091" y="20456"/>
                    </a:cubicBezTo>
                    <a:cubicBezTo>
                      <a:pt x="44345" y="19026"/>
                      <a:pt x="43101" y="18280"/>
                      <a:pt x="41359" y="18280"/>
                    </a:cubicBezTo>
                    <a:cubicBezTo>
                      <a:pt x="39618" y="18280"/>
                      <a:pt x="38374" y="19150"/>
                      <a:pt x="37566" y="20953"/>
                    </a:cubicBezTo>
                    <a:cubicBezTo>
                      <a:pt x="36757" y="22756"/>
                      <a:pt x="35886" y="25554"/>
                      <a:pt x="35016" y="29347"/>
                    </a:cubicBezTo>
                    <a:cubicBezTo>
                      <a:pt x="34580" y="31274"/>
                      <a:pt x="33958" y="33202"/>
                      <a:pt x="33212" y="35191"/>
                    </a:cubicBezTo>
                    <a:cubicBezTo>
                      <a:pt x="32466" y="37119"/>
                      <a:pt x="31470" y="38860"/>
                      <a:pt x="30164" y="40414"/>
                    </a:cubicBezTo>
                    <a:cubicBezTo>
                      <a:pt x="28921" y="41969"/>
                      <a:pt x="27303" y="43212"/>
                      <a:pt x="25438" y="44145"/>
                    </a:cubicBezTo>
                    <a:cubicBezTo>
                      <a:pt x="23572" y="45140"/>
                      <a:pt x="21333" y="45575"/>
                      <a:pt x="18721" y="45575"/>
                    </a:cubicBezTo>
                    <a:cubicBezTo>
                      <a:pt x="15362" y="45575"/>
                      <a:pt x="12501" y="44891"/>
                      <a:pt x="10138" y="43461"/>
                    </a:cubicBezTo>
                    <a:cubicBezTo>
                      <a:pt x="7774" y="42031"/>
                      <a:pt x="5846" y="40228"/>
                      <a:pt x="4354" y="37989"/>
                    </a:cubicBezTo>
                    <a:cubicBezTo>
                      <a:pt x="2861" y="35751"/>
                      <a:pt x="1741" y="33264"/>
                      <a:pt x="1057" y="30528"/>
                    </a:cubicBezTo>
                    <a:cubicBezTo>
                      <a:pt x="311" y="27792"/>
                      <a:pt x="0" y="25119"/>
                      <a:pt x="0" y="22383"/>
                    </a:cubicBezTo>
                    <a:cubicBezTo>
                      <a:pt x="0" y="18217"/>
                      <a:pt x="684" y="14114"/>
                      <a:pt x="1990" y="10135"/>
                    </a:cubicBezTo>
                    <a:cubicBezTo>
                      <a:pt x="3296" y="6155"/>
                      <a:pt x="5224" y="2798"/>
                      <a:pt x="7837" y="0"/>
                    </a:cubicBezTo>
                    <a:lnTo>
                      <a:pt x="18223" y="10072"/>
                    </a:lnTo>
                    <a:close/>
                  </a:path>
                </a:pathLst>
              </a:custGeom>
              <a:solidFill>
                <a:srgbClr val="1E0072"/>
              </a:solidFill>
              <a:ln w="6214" cap="flat">
                <a:noFill/>
                <a:prstDash val="solid"/>
                <a:miter/>
              </a:ln>
            </p:spPr>
            <p:txBody>
              <a:bodyPr rtlCol="0" anchor="ctr"/>
              <a:lstStyle/>
              <a:p>
                <a:endParaRPr lang="nb-NO"/>
              </a:p>
            </p:txBody>
          </p:sp>
          <p:sp>
            <p:nvSpPr>
              <p:cNvPr id="211" name="Freeform 210">
                <a:extLst>
                  <a:ext uri="{FF2B5EF4-FFF2-40B4-BE49-F238E27FC236}">
                    <a16:creationId xmlns:a16="http://schemas.microsoft.com/office/drawing/2014/main" id="{BB6379FA-C576-DD10-855D-72B6E879B74C}"/>
                  </a:ext>
                </a:extLst>
              </p:cNvPr>
              <p:cNvSpPr/>
              <p:nvPr/>
            </p:nvSpPr>
            <p:spPr>
              <a:xfrm>
                <a:off x="3626932" y="3537683"/>
                <a:ext cx="84646" cy="59689"/>
              </a:xfrm>
              <a:custGeom>
                <a:avLst/>
                <a:gdLst>
                  <a:gd name="connsiteX0" fmla="*/ 84647 w 84646"/>
                  <a:gd name="connsiteY0" fmla="*/ 0 h 59689"/>
                  <a:gd name="connsiteX1" fmla="*/ 84647 w 84646"/>
                  <a:gd name="connsiteY1" fmla="*/ 22694 h 59689"/>
                  <a:gd name="connsiteX2" fmla="*/ 57903 w 84646"/>
                  <a:gd name="connsiteY2" fmla="*/ 40912 h 59689"/>
                  <a:gd name="connsiteX3" fmla="*/ 57903 w 84646"/>
                  <a:gd name="connsiteY3" fmla="*/ 41223 h 59689"/>
                  <a:gd name="connsiteX4" fmla="*/ 84647 w 84646"/>
                  <a:gd name="connsiteY4" fmla="*/ 41223 h 59689"/>
                  <a:gd name="connsiteX5" fmla="*/ 84647 w 84646"/>
                  <a:gd name="connsiteY5" fmla="*/ 59689 h 59689"/>
                  <a:gd name="connsiteX6" fmla="*/ 0 w 84646"/>
                  <a:gd name="connsiteY6" fmla="*/ 59689 h 59689"/>
                  <a:gd name="connsiteX7" fmla="*/ 0 w 84646"/>
                  <a:gd name="connsiteY7" fmla="*/ 41223 h 59689"/>
                  <a:gd name="connsiteX8" fmla="*/ 51497 w 84646"/>
                  <a:gd name="connsiteY8" fmla="*/ 41223 h 59689"/>
                  <a:gd name="connsiteX9" fmla="*/ 51497 w 84646"/>
                  <a:gd name="connsiteY9" fmla="*/ 40912 h 59689"/>
                  <a:gd name="connsiteX10" fmla="*/ 28921 w 84646"/>
                  <a:gd name="connsiteY10" fmla="*/ 23130 h 59689"/>
                  <a:gd name="connsiteX11" fmla="*/ 28921 w 84646"/>
                  <a:gd name="connsiteY11" fmla="*/ 871 h 59689"/>
                  <a:gd name="connsiteX12" fmla="*/ 54109 w 84646"/>
                  <a:gd name="connsiteY12" fmla="*/ 22384 h 59689"/>
                  <a:gd name="connsiteX13" fmla="*/ 84647 w 84646"/>
                  <a:gd name="connsiteY13" fmla="*/ 0 h 5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646" h="59689">
                    <a:moveTo>
                      <a:pt x="84647" y="0"/>
                    </a:moveTo>
                    <a:lnTo>
                      <a:pt x="84647" y="22694"/>
                    </a:lnTo>
                    <a:lnTo>
                      <a:pt x="57903" y="40912"/>
                    </a:lnTo>
                    <a:lnTo>
                      <a:pt x="57903" y="41223"/>
                    </a:lnTo>
                    <a:lnTo>
                      <a:pt x="84647" y="41223"/>
                    </a:lnTo>
                    <a:lnTo>
                      <a:pt x="84647" y="59689"/>
                    </a:lnTo>
                    <a:lnTo>
                      <a:pt x="0" y="59689"/>
                    </a:lnTo>
                    <a:lnTo>
                      <a:pt x="0" y="41223"/>
                    </a:lnTo>
                    <a:lnTo>
                      <a:pt x="51497" y="41223"/>
                    </a:lnTo>
                    <a:lnTo>
                      <a:pt x="51497" y="40912"/>
                    </a:lnTo>
                    <a:lnTo>
                      <a:pt x="28921" y="23130"/>
                    </a:lnTo>
                    <a:lnTo>
                      <a:pt x="28921" y="871"/>
                    </a:lnTo>
                    <a:lnTo>
                      <a:pt x="54109" y="22384"/>
                    </a:lnTo>
                    <a:lnTo>
                      <a:pt x="84647" y="0"/>
                    </a:lnTo>
                    <a:close/>
                  </a:path>
                </a:pathLst>
              </a:custGeom>
              <a:solidFill>
                <a:srgbClr val="1E0072"/>
              </a:solidFill>
              <a:ln w="6214" cap="flat">
                <a:noFill/>
                <a:prstDash val="solid"/>
                <a:miter/>
              </a:ln>
            </p:spPr>
            <p:txBody>
              <a:bodyPr rtlCol="0" anchor="ctr"/>
              <a:lstStyle/>
              <a:p>
                <a:endParaRPr lang="nb-NO"/>
              </a:p>
            </p:txBody>
          </p:sp>
          <p:sp>
            <p:nvSpPr>
              <p:cNvPr id="212" name="Freeform 211">
                <a:extLst>
                  <a:ext uri="{FF2B5EF4-FFF2-40B4-BE49-F238E27FC236}">
                    <a16:creationId xmlns:a16="http://schemas.microsoft.com/office/drawing/2014/main" id="{46EC93F0-A1C5-8358-C14C-A387A9522260}"/>
                  </a:ext>
                </a:extLst>
              </p:cNvPr>
              <p:cNvSpPr/>
              <p:nvPr/>
            </p:nvSpPr>
            <p:spPr>
              <a:xfrm>
                <a:off x="3654049" y="3481973"/>
                <a:ext cx="58960" cy="53098"/>
              </a:xfrm>
              <a:custGeom>
                <a:avLst/>
                <a:gdLst>
                  <a:gd name="connsiteX0" fmla="*/ 9391 w 58960"/>
                  <a:gd name="connsiteY0" fmla="*/ 50425 h 53098"/>
                  <a:gd name="connsiteX1" fmla="*/ 2363 w 58960"/>
                  <a:gd name="connsiteY1" fmla="*/ 38984 h 53098"/>
                  <a:gd name="connsiteX2" fmla="*/ 0 w 58960"/>
                  <a:gd name="connsiteY2" fmla="*/ 25616 h 53098"/>
                  <a:gd name="connsiteX3" fmla="*/ 1741 w 58960"/>
                  <a:gd name="connsiteY3" fmla="*/ 13678 h 53098"/>
                  <a:gd name="connsiteX4" fmla="*/ 7090 w 58960"/>
                  <a:gd name="connsiteY4" fmla="*/ 5782 h 53098"/>
                  <a:gd name="connsiteX5" fmla="*/ 16295 w 58960"/>
                  <a:gd name="connsiteY5" fmla="*/ 1368 h 53098"/>
                  <a:gd name="connsiteX6" fmla="*/ 29480 w 58960"/>
                  <a:gd name="connsiteY6" fmla="*/ 0 h 53098"/>
                  <a:gd name="connsiteX7" fmla="*/ 57592 w 58960"/>
                  <a:gd name="connsiteY7" fmla="*/ 0 h 53098"/>
                  <a:gd name="connsiteX8" fmla="*/ 57592 w 58960"/>
                  <a:gd name="connsiteY8" fmla="*/ 16787 h 53098"/>
                  <a:gd name="connsiteX9" fmla="*/ 51684 w 58960"/>
                  <a:gd name="connsiteY9" fmla="*/ 16787 h 53098"/>
                  <a:gd name="connsiteX10" fmla="*/ 51684 w 58960"/>
                  <a:gd name="connsiteY10" fmla="*/ 17098 h 53098"/>
                  <a:gd name="connsiteX11" fmla="*/ 57033 w 58960"/>
                  <a:gd name="connsiteY11" fmla="*/ 23502 h 53098"/>
                  <a:gd name="connsiteX12" fmla="*/ 58961 w 58960"/>
                  <a:gd name="connsiteY12" fmla="*/ 32829 h 53098"/>
                  <a:gd name="connsiteX13" fmla="*/ 58090 w 58960"/>
                  <a:gd name="connsiteY13" fmla="*/ 39792 h 53098"/>
                  <a:gd name="connsiteX14" fmla="*/ 55167 w 58960"/>
                  <a:gd name="connsiteY14" fmla="*/ 46321 h 53098"/>
                  <a:gd name="connsiteX15" fmla="*/ 49818 w 58960"/>
                  <a:gd name="connsiteY15" fmla="*/ 51171 h 53098"/>
                  <a:gd name="connsiteX16" fmla="*/ 41546 w 58960"/>
                  <a:gd name="connsiteY16" fmla="*/ 53098 h 53098"/>
                  <a:gd name="connsiteX17" fmla="*/ 31782 w 58960"/>
                  <a:gd name="connsiteY17" fmla="*/ 49803 h 53098"/>
                  <a:gd name="connsiteX18" fmla="*/ 26060 w 58960"/>
                  <a:gd name="connsiteY18" fmla="*/ 41285 h 53098"/>
                  <a:gd name="connsiteX19" fmla="*/ 23385 w 58960"/>
                  <a:gd name="connsiteY19" fmla="*/ 29720 h 53098"/>
                  <a:gd name="connsiteX20" fmla="*/ 22701 w 58960"/>
                  <a:gd name="connsiteY20" fmla="*/ 17285 h 53098"/>
                  <a:gd name="connsiteX21" fmla="*/ 21830 w 58960"/>
                  <a:gd name="connsiteY21" fmla="*/ 17285 h 53098"/>
                  <a:gd name="connsiteX22" fmla="*/ 15735 w 58960"/>
                  <a:gd name="connsiteY22" fmla="*/ 20207 h 53098"/>
                  <a:gd name="connsiteX23" fmla="*/ 13807 w 58960"/>
                  <a:gd name="connsiteY23" fmla="*/ 27357 h 53098"/>
                  <a:gd name="connsiteX24" fmla="*/ 15486 w 58960"/>
                  <a:gd name="connsiteY24" fmla="*/ 34943 h 53098"/>
                  <a:gd name="connsiteX25" fmla="*/ 19529 w 58960"/>
                  <a:gd name="connsiteY25" fmla="*/ 41160 h 53098"/>
                  <a:gd name="connsiteX26" fmla="*/ 9578 w 58960"/>
                  <a:gd name="connsiteY26" fmla="*/ 50425 h 53098"/>
                  <a:gd name="connsiteX27" fmla="*/ 33212 w 58960"/>
                  <a:gd name="connsiteY27" fmla="*/ 16725 h 53098"/>
                  <a:gd name="connsiteX28" fmla="*/ 33212 w 58960"/>
                  <a:gd name="connsiteY28" fmla="*/ 19088 h 53098"/>
                  <a:gd name="connsiteX29" fmla="*/ 33461 w 58960"/>
                  <a:gd name="connsiteY29" fmla="*/ 25181 h 53098"/>
                  <a:gd name="connsiteX30" fmla="*/ 34518 w 58960"/>
                  <a:gd name="connsiteY30" fmla="*/ 30653 h 53098"/>
                  <a:gd name="connsiteX31" fmla="*/ 36819 w 58960"/>
                  <a:gd name="connsiteY31" fmla="*/ 34632 h 53098"/>
                  <a:gd name="connsiteX32" fmla="*/ 40800 w 58960"/>
                  <a:gd name="connsiteY32" fmla="*/ 36186 h 53098"/>
                  <a:gd name="connsiteX33" fmla="*/ 43474 w 58960"/>
                  <a:gd name="connsiteY33" fmla="*/ 35440 h 53098"/>
                  <a:gd name="connsiteX34" fmla="*/ 45278 w 58960"/>
                  <a:gd name="connsiteY34" fmla="*/ 33575 h 53098"/>
                  <a:gd name="connsiteX35" fmla="*/ 46211 w 58960"/>
                  <a:gd name="connsiteY35" fmla="*/ 31026 h 53098"/>
                  <a:gd name="connsiteX36" fmla="*/ 46459 w 58960"/>
                  <a:gd name="connsiteY36" fmla="*/ 28228 h 53098"/>
                  <a:gd name="connsiteX37" fmla="*/ 43412 w 58960"/>
                  <a:gd name="connsiteY37" fmla="*/ 19647 h 53098"/>
                  <a:gd name="connsiteX38" fmla="*/ 35078 w 58960"/>
                  <a:gd name="connsiteY38" fmla="*/ 16663 h 53098"/>
                  <a:gd name="connsiteX39" fmla="*/ 33150 w 58960"/>
                  <a:gd name="connsiteY39" fmla="*/ 16663 h 5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8960" h="53098">
                    <a:moveTo>
                      <a:pt x="9391" y="50425"/>
                    </a:moveTo>
                    <a:cubicBezTo>
                      <a:pt x="6282" y="47129"/>
                      <a:pt x="3918" y="43336"/>
                      <a:pt x="2363" y="38984"/>
                    </a:cubicBezTo>
                    <a:cubicBezTo>
                      <a:pt x="809" y="34632"/>
                      <a:pt x="0" y="30155"/>
                      <a:pt x="0" y="25616"/>
                    </a:cubicBezTo>
                    <a:cubicBezTo>
                      <a:pt x="0" y="21077"/>
                      <a:pt x="560" y="16974"/>
                      <a:pt x="1741" y="13678"/>
                    </a:cubicBezTo>
                    <a:cubicBezTo>
                      <a:pt x="2923" y="10446"/>
                      <a:pt x="4665" y="7834"/>
                      <a:pt x="7090" y="5782"/>
                    </a:cubicBezTo>
                    <a:cubicBezTo>
                      <a:pt x="9516" y="3793"/>
                      <a:pt x="12563" y="2300"/>
                      <a:pt x="16295" y="1368"/>
                    </a:cubicBezTo>
                    <a:cubicBezTo>
                      <a:pt x="20027" y="435"/>
                      <a:pt x="24380" y="0"/>
                      <a:pt x="29480" y="0"/>
                    </a:cubicBezTo>
                    <a:lnTo>
                      <a:pt x="57592" y="0"/>
                    </a:lnTo>
                    <a:lnTo>
                      <a:pt x="57592" y="16787"/>
                    </a:lnTo>
                    <a:lnTo>
                      <a:pt x="51684" y="16787"/>
                    </a:lnTo>
                    <a:lnTo>
                      <a:pt x="51684" y="17098"/>
                    </a:lnTo>
                    <a:cubicBezTo>
                      <a:pt x="53985" y="18528"/>
                      <a:pt x="55789" y="20642"/>
                      <a:pt x="57033" y="23502"/>
                    </a:cubicBezTo>
                    <a:cubicBezTo>
                      <a:pt x="58339" y="26363"/>
                      <a:pt x="58961" y="29471"/>
                      <a:pt x="58961" y="32829"/>
                    </a:cubicBezTo>
                    <a:cubicBezTo>
                      <a:pt x="58961" y="35067"/>
                      <a:pt x="58650" y="37368"/>
                      <a:pt x="58090" y="39792"/>
                    </a:cubicBezTo>
                    <a:cubicBezTo>
                      <a:pt x="57468" y="42155"/>
                      <a:pt x="56535" y="44393"/>
                      <a:pt x="55167" y="46321"/>
                    </a:cubicBezTo>
                    <a:cubicBezTo>
                      <a:pt x="53861" y="48310"/>
                      <a:pt x="52057" y="49927"/>
                      <a:pt x="49818" y="51171"/>
                    </a:cubicBezTo>
                    <a:cubicBezTo>
                      <a:pt x="47579" y="52414"/>
                      <a:pt x="44842" y="53098"/>
                      <a:pt x="41546" y="53098"/>
                    </a:cubicBezTo>
                    <a:cubicBezTo>
                      <a:pt x="37503" y="53098"/>
                      <a:pt x="34269" y="51979"/>
                      <a:pt x="31782" y="49803"/>
                    </a:cubicBezTo>
                    <a:cubicBezTo>
                      <a:pt x="29356" y="47627"/>
                      <a:pt x="27428" y="44766"/>
                      <a:pt x="26060" y="41285"/>
                    </a:cubicBezTo>
                    <a:cubicBezTo>
                      <a:pt x="24753" y="37803"/>
                      <a:pt x="23821" y="33948"/>
                      <a:pt x="23385" y="29720"/>
                    </a:cubicBezTo>
                    <a:cubicBezTo>
                      <a:pt x="22950" y="25492"/>
                      <a:pt x="22701" y="21326"/>
                      <a:pt x="22701" y="17285"/>
                    </a:cubicBezTo>
                    <a:lnTo>
                      <a:pt x="21830" y="17285"/>
                    </a:lnTo>
                    <a:cubicBezTo>
                      <a:pt x="19094" y="17285"/>
                      <a:pt x="17041" y="18280"/>
                      <a:pt x="15735" y="20207"/>
                    </a:cubicBezTo>
                    <a:cubicBezTo>
                      <a:pt x="14429" y="22135"/>
                      <a:pt x="13807" y="24559"/>
                      <a:pt x="13807" y="27357"/>
                    </a:cubicBezTo>
                    <a:cubicBezTo>
                      <a:pt x="13807" y="29969"/>
                      <a:pt x="14367" y="32518"/>
                      <a:pt x="15486" y="34943"/>
                    </a:cubicBezTo>
                    <a:cubicBezTo>
                      <a:pt x="16606" y="37368"/>
                      <a:pt x="17974" y="39419"/>
                      <a:pt x="19529" y="41160"/>
                    </a:cubicBezTo>
                    <a:lnTo>
                      <a:pt x="9578" y="50425"/>
                    </a:lnTo>
                    <a:close/>
                    <a:moveTo>
                      <a:pt x="33212" y="16725"/>
                    </a:moveTo>
                    <a:lnTo>
                      <a:pt x="33212" y="19088"/>
                    </a:lnTo>
                    <a:cubicBezTo>
                      <a:pt x="33212" y="21077"/>
                      <a:pt x="33336" y="23129"/>
                      <a:pt x="33461" y="25181"/>
                    </a:cubicBezTo>
                    <a:cubicBezTo>
                      <a:pt x="33647" y="27233"/>
                      <a:pt x="34020" y="29036"/>
                      <a:pt x="34518" y="30653"/>
                    </a:cubicBezTo>
                    <a:cubicBezTo>
                      <a:pt x="35016" y="32269"/>
                      <a:pt x="35824" y="33575"/>
                      <a:pt x="36819" y="34632"/>
                    </a:cubicBezTo>
                    <a:cubicBezTo>
                      <a:pt x="37814" y="35689"/>
                      <a:pt x="39183" y="36186"/>
                      <a:pt x="40800" y="36186"/>
                    </a:cubicBezTo>
                    <a:cubicBezTo>
                      <a:pt x="41857" y="36186"/>
                      <a:pt x="42728" y="35937"/>
                      <a:pt x="43474" y="35440"/>
                    </a:cubicBezTo>
                    <a:cubicBezTo>
                      <a:pt x="44220" y="34943"/>
                      <a:pt x="44842" y="34321"/>
                      <a:pt x="45278" y="33575"/>
                    </a:cubicBezTo>
                    <a:cubicBezTo>
                      <a:pt x="45713" y="32829"/>
                      <a:pt x="46024" y="31958"/>
                      <a:pt x="46211" y="31026"/>
                    </a:cubicBezTo>
                    <a:cubicBezTo>
                      <a:pt x="46397" y="30031"/>
                      <a:pt x="46459" y="29098"/>
                      <a:pt x="46459" y="28228"/>
                    </a:cubicBezTo>
                    <a:cubicBezTo>
                      <a:pt x="46459" y="24497"/>
                      <a:pt x="45464" y="21637"/>
                      <a:pt x="43412" y="19647"/>
                    </a:cubicBezTo>
                    <a:cubicBezTo>
                      <a:pt x="41359" y="17658"/>
                      <a:pt x="38561" y="16663"/>
                      <a:pt x="35078" y="16663"/>
                    </a:cubicBezTo>
                    <a:lnTo>
                      <a:pt x="33150" y="16663"/>
                    </a:lnTo>
                    <a:close/>
                  </a:path>
                </a:pathLst>
              </a:custGeom>
              <a:solidFill>
                <a:srgbClr val="1E0072"/>
              </a:solidFill>
              <a:ln w="6214" cap="flat">
                <a:noFill/>
                <a:prstDash val="solid"/>
                <a:miter/>
              </a:ln>
            </p:spPr>
            <p:txBody>
              <a:bodyPr rtlCol="0" anchor="ctr"/>
              <a:lstStyle/>
              <a:p>
                <a:endParaRPr lang="nb-NO"/>
              </a:p>
            </p:txBody>
          </p:sp>
          <p:sp>
            <p:nvSpPr>
              <p:cNvPr id="213" name="Freeform 212">
                <a:extLst>
                  <a:ext uri="{FF2B5EF4-FFF2-40B4-BE49-F238E27FC236}">
                    <a16:creationId xmlns:a16="http://schemas.microsoft.com/office/drawing/2014/main" id="{51A8CD80-5DC4-9646-383E-00E1DE5CF713}"/>
                  </a:ext>
                </a:extLst>
              </p:cNvPr>
              <p:cNvSpPr/>
              <p:nvPr/>
            </p:nvSpPr>
            <p:spPr>
              <a:xfrm>
                <a:off x="3654236" y="3406305"/>
                <a:ext cx="84149" cy="62051"/>
              </a:xfrm>
              <a:custGeom>
                <a:avLst/>
                <a:gdLst>
                  <a:gd name="connsiteX0" fmla="*/ 29231 w 84149"/>
                  <a:gd name="connsiteY0" fmla="*/ 0 h 62051"/>
                  <a:gd name="connsiteX1" fmla="*/ 40427 w 84149"/>
                  <a:gd name="connsiteY1" fmla="*/ 1803 h 62051"/>
                  <a:gd name="connsiteX2" fmla="*/ 49880 w 84149"/>
                  <a:gd name="connsiteY2" fmla="*/ 7026 h 62051"/>
                  <a:gd name="connsiteX3" fmla="*/ 56411 w 84149"/>
                  <a:gd name="connsiteY3" fmla="*/ 15358 h 62051"/>
                  <a:gd name="connsiteX4" fmla="*/ 58836 w 84149"/>
                  <a:gd name="connsiteY4" fmla="*/ 26549 h 62051"/>
                  <a:gd name="connsiteX5" fmla="*/ 56784 w 84149"/>
                  <a:gd name="connsiteY5" fmla="*/ 36311 h 62051"/>
                  <a:gd name="connsiteX6" fmla="*/ 51124 w 84149"/>
                  <a:gd name="connsiteY6" fmla="*/ 43461 h 62051"/>
                  <a:gd name="connsiteX7" fmla="*/ 51124 w 84149"/>
                  <a:gd name="connsiteY7" fmla="*/ 43710 h 62051"/>
                  <a:gd name="connsiteX8" fmla="*/ 84149 w 84149"/>
                  <a:gd name="connsiteY8" fmla="*/ 43710 h 62051"/>
                  <a:gd name="connsiteX9" fmla="*/ 84149 w 84149"/>
                  <a:gd name="connsiteY9" fmla="*/ 62052 h 62051"/>
                  <a:gd name="connsiteX10" fmla="*/ 1555 w 84149"/>
                  <a:gd name="connsiteY10" fmla="*/ 62052 h 62051"/>
                  <a:gd name="connsiteX11" fmla="*/ 1555 w 84149"/>
                  <a:gd name="connsiteY11" fmla="*/ 44580 h 62051"/>
                  <a:gd name="connsiteX12" fmla="*/ 8396 w 84149"/>
                  <a:gd name="connsiteY12" fmla="*/ 44580 h 62051"/>
                  <a:gd name="connsiteX13" fmla="*/ 8396 w 84149"/>
                  <a:gd name="connsiteY13" fmla="*/ 44269 h 62051"/>
                  <a:gd name="connsiteX14" fmla="*/ 2488 w 84149"/>
                  <a:gd name="connsiteY14" fmla="*/ 37181 h 62051"/>
                  <a:gd name="connsiteX15" fmla="*/ 0 w 84149"/>
                  <a:gd name="connsiteY15" fmla="*/ 26487 h 62051"/>
                  <a:gd name="connsiteX16" fmla="*/ 2363 w 84149"/>
                  <a:gd name="connsiteY16" fmla="*/ 15544 h 62051"/>
                  <a:gd name="connsiteX17" fmla="*/ 8769 w 84149"/>
                  <a:gd name="connsiteY17" fmla="*/ 7213 h 62051"/>
                  <a:gd name="connsiteX18" fmla="*/ 18099 w 84149"/>
                  <a:gd name="connsiteY18" fmla="*/ 1927 h 62051"/>
                  <a:gd name="connsiteX19" fmla="*/ 29231 w 84149"/>
                  <a:gd name="connsiteY19" fmla="*/ 62 h 62051"/>
                  <a:gd name="connsiteX20" fmla="*/ 29231 w 84149"/>
                  <a:gd name="connsiteY20" fmla="*/ 17783 h 62051"/>
                  <a:gd name="connsiteX21" fmla="*/ 23945 w 84149"/>
                  <a:gd name="connsiteY21" fmla="*/ 18591 h 62051"/>
                  <a:gd name="connsiteX22" fmla="*/ 19405 w 84149"/>
                  <a:gd name="connsiteY22" fmla="*/ 21078 h 62051"/>
                  <a:gd name="connsiteX23" fmla="*/ 16233 w 84149"/>
                  <a:gd name="connsiteY23" fmla="*/ 25182 h 62051"/>
                  <a:gd name="connsiteX24" fmla="*/ 14989 w 84149"/>
                  <a:gd name="connsiteY24" fmla="*/ 30902 h 62051"/>
                  <a:gd name="connsiteX25" fmla="*/ 16233 w 84149"/>
                  <a:gd name="connsiteY25" fmla="*/ 36497 h 62051"/>
                  <a:gd name="connsiteX26" fmla="*/ 19467 w 84149"/>
                  <a:gd name="connsiteY26" fmla="*/ 40663 h 62051"/>
                  <a:gd name="connsiteX27" fmla="*/ 24069 w 84149"/>
                  <a:gd name="connsiteY27" fmla="*/ 43337 h 62051"/>
                  <a:gd name="connsiteX28" fmla="*/ 29356 w 84149"/>
                  <a:gd name="connsiteY28" fmla="*/ 44269 h 62051"/>
                  <a:gd name="connsiteX29" fmla="*/ 34642 w 84149"/>
                  <a:gd name="connsiteY29" fmla="*/ 43337 h 62051"/>
                  <a:gd name="connsiteX30" fmla="*/ 39245 w 84149"/>
                  <a:gd name="connsiteY30" fmla="*/ 40663 h 62051"/>
                  <a:gd name="connsiteX31" fmla="*/ 42479 w 84149"/>
                  <a:gd name="connsiteY31" fmla="*/ 36497 h 62051"/>
                  <a:gd name="connsiteX32" fmla="*/ 43723 w 84149"/>
                  <a:gd name="connsiteY32" fmla="*/ 30902 h 62051"/>
                  <a:gd name="connsiteX33" fmla="*/ 42479 w 84149"/>
                  <a:gd name="connsiteY33" fmla="*/ 25182 h 62051"/>
                  <a:gd name="connsiteX34" fmla="*/ 39245 w 84149"/>
                  <a:gd name="connsiteY34" fmla="*/ 21078 h 62051"/>
                  <a:gd name="connsiteX35" fmla="*/ 34580 w 84149"/>
                  <a:gd name="connsiteY35" fmla="*/ 18591 h 62051"/>
                  <a:gd name="connsiteX36" fmla="*/ 29231 w 84149"/>
                  <a:gd name="connsiteY36" fmla="*/ 17783 h 6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4149" h="62051">
                    <a:moveTo>
                      <a:pt x="29231" y="0"/>
                    </a:moveTo>
                    <a:cubicBezTo>
                      <a:pt x="33088" y="0"/>
                      <a:pt x="36819" y="622"/>
                      <a:pt x="40427" y="1803"/>
                    </a:cubicBezTo>
                    <a:cubicBezTo>
                      <a:pt x="44034" y="2985"/>
                      <a:pt x="47144" y="4725"/>
                      <a:pt x="49880" y="7026"/>
                    </a:cubicBezTo>
                    <a:cubicBezTo>
                      <a:pt x="52617" y="9326"/>
                      <a:pt x="54794" y="12062"/>
                      <a:pt x="56411" y="15358"/>
                    </a:cubicBezTo>
                    <a:cubicBezTo>
                      <a:pt x="58028" y="18653"/>
                      <a:pt x="58836" y="22384"/>
                      <a:pt x="58836" y="26549"/>
                    </a:cubicBezTo>
                    <a:cubicBezTo>
                      <a:pt x="58836" y="29969"/>
                      <a:pt x="58152" y="33202"/>
                      <a:pt x="56784" y="36311"/>
                    </a:cubicBezTo>
                    <a:cubicBezTo>
                      <a:pt x="55415" y="39357"/>
                      <a:pt x="53487" y="41782"/>
                      <a:pt x="51124" y="43461"/>
                    </a:cubicBezTo>
                    <a:lnTo>
                      <a:pt x="51124" y="43710"/>
                    </a:lnTo>
                    <a:lnTo>
                      <a:pt x="84149" y="43710"/>
                    </a:lnTo>
                    <a:lnTo>
                      <a:pt x="84149" y="62052"/>
                    </a:lnTo>
                    <a:lnTo>
                      <a:pt x="1555" y="62052"/>
                    </a:lnTo>
                    <a:lnTo>
                      <a:pt x="1555" y="44580"/>
                    </a:lnTo>
                    <a:lnTo>
                      <a:pt x="8396" y="44580"/>
                    </a:lnTo>
                    <a:lnTo>
                      <a:pt x="8396" y="44269"/>
                    </a:lnTo>
                    <a:cubicBezTo>
                      <a:pt x="6157" y="42528"/>
                      <a:pt x="4167" y="40166"/>
                      <a:pt x="2488" y="37181"/>
                    </a:cubicBezTo>
                    <a:cubicBezTo>
                      <a:pt x="809" y="34135"/>
                      <a:pt x="0" y="30591"/>
                      <a:pt x="0" y="26487"/>
                    </a:cubicBezTo>
                    <a:cubicBezTo>
                      <a:pt x="0" y="22384"/>
                      <a:pt x="746" y="18777"/>
                      <a:pt x="2363" y="15544"/>
                    </a:cubicBezTo>
                    <a:cubicBezTo>
                      <a:pt x="3980" y="12311"/>
                      <a:pt x="6033" y="9451"/>
                      <a:pt x="8769" y="7213"/>
                    </a:cubicBezTo>
                    <a:cubicBezTo>
                      <a:pt x="11444" y="4912"/>
                      <a:pt x="14554" y="3171"/>
                      <a:pt x="18099" y="1927"/>
                    </a:cubicBezTo>
                    <a:cubicBezTo>
                      <a:pt x="21644" y="684"/>
                      <a:pt x="25375" y="62"/>
                      <a:pt x="29231" y="62"/>
                    </a:cubicBezTo>
                    <a:close/>
                    <a:moveTo>
                      <a:pt x="29231" y="17783"/>
                    </a:moveTo>
                    <a:cubicBezTo>
                      <a:pt x="27428" y="17783"/>
                      <a:pt x="25686" y="18031"/>
                      <a:pt x="23945" y="18591"/>
                    </a:cubicBezTo>
                    <a:cubicBezTo>
                      <a:pt x="22204" y="19150"/>
                      <a:pt x="20711" y="19959"/>
                      <a:pt x="19405" y="21078"/>
                    </a:cubicBezTo>
                    <a:cubicBezTo>
                      <a:pt x="18099" y="22135"/>
                      <a:pt x="17041" y="23503"/>
                      <a:pt x="16233" y="25182"/>
                    </a:cubicBezTo>
                    <a:cubicBezTo>
                      <a:pt x="15424" y="26798"/>
                      <a:pt x="14989" y="28725"/>
                      <a:pt x="14989" y="30902"/>
                    </a:cubicBezTo>
                    <a:cubicBezTo>
                      <a:pt x="14989" y="33078"/>
                      <a:pt x="15362" y="34881"/>
                      <a:pt x="16233" y="36497"/>
                    </a:cubicBezTo>
                    <a:cubicBezTo>
                      <a:pt x="17104" y="38114"/>
                      <a:pt x="18161" y="39544"/>
                      <a:pt x="19467" y="40663"/>
                    </a:cubicBezTo>
                    <a:cubicBezTo>
                      <a:pt x="20835" y="41845"/>
                      <a:pt x="22328" y="42715"/>
                      <a:pt x="24069" y="43337"/>
                    </a:cubicBezTo>
                    <a:cubicBezTo>
                      <a:pt x="25811" y="43958"/>
                      <a:pt x="27552" y="44269"/>
                      <a:pt x="29356" y="44269"/>
                    </a:cubicBezTo>
                    <a:cubicBezTo>
                      <a:pt x="31160" y="44269"/>
                      <a:pt x="32901" y="43958"/>
                      <a:pt x="34642" y="43337"/>
                    </a:cubicBezTo>
                    <a:cubicBezTo>
                      <a:pt x="36384" y="42715"/>
                      <a:pt x="37877" y="41782"/>
                      <a:pt x="39245" y="40663"/>
                    </a:cubicBezTo>
                    <a:cubicBezTo>
                      <a:pt x="40613" y="39482"/>
                      <a:pt x="41670" y="38114"/>
                      <a:pt x="42479" y="36497"/>
                    </a:cubicBezTo>
                    <a:cubicBezTo>
                      <a:pt x="43287" y="34881"/>
                      <a:pt x="43723" y="33015"/>
                      <a:pt x="43723" y="30902"/>
                    </a:cubicBezTo>
                    <a:cubicBezTo>
                      <a:pt x="43723" y="28787"/>
                      <a:pt x="43287" y="26860"/>
                      <a:pt x="42479" y="25182"/>
                    </a:cubicBezTo>
                    <a:cubicBezTo>
                      <a:pt x="41670" y="23565"/>
                      <a:pt x="40551" y="22197"/>
                      <a:pt x="39245" y="21078"/>
                    </a:cubicBezTo>
                    <a:cubicBezTo>
                      <a:pt x="37939" y="20021"/>
                      <a:pt x="36384" y="19150"/>
                      <a:pt x="34580" y="18591"/>
                    </a:cubicBezTo>
                    <a:cubicBezTo>
                      <a:pt x="32777" y="18031"/>
                      <a:pt x="31035" y="17783"/>
                      <a:pt x="29231" y="17783"/>
                    </a:cubicBezTo>
                    <a:close/>
                  </a:path>
                </a:pathLst>
              </a:custGeom>
              <a:solidFill>
                <a:srgbClr val="1E0072"/>
              </a:solidFill>
              <a:ln w="6214" cap="flat">
                <a:noFill/>
                <a:prstDash val="solid"/>
                <a:miter/>
              </a:ln>
            </p:spPr>
            <p:txBody>
              <a:bodyPr rtlCol="0" anchor="ctr"/>
              <a:lstStyle/>
              <a:p>
                <a:endParaRPr lang="nb-NO"/>
              </a:p>
            </p:txBody>
          </p:sp>
          <p:sp>
            <p:nvSpPr>
              <p:cNvPr id="214" name="Freeform 213">
                <a:extLst>
                  <a:ext uri="{FF2B5EF4-FFF2-40B4-BE49-F238E27FC236}">
                    <a16:creationId xmlns:a16="http://schemas.microsoft.com/office/drawing/2014/main" id="{18EFC583-D6D7-82B4-0176-8B8D888B1CC6}"/>
                  </a:ext>
                </a:extLst>
              </p:cNvPr>
              <p:cNvSpPr/>
              <p:nvPr/>
            </p:nvSpPr>
            <p:spPr>
              <a:xfrm>
                <a:off x="3653987" y="3351777"/>
                <a:ext cx="59395" cy="48807"/>
              </a:xfrm>
              <a:custGeom>
                <a:avLst/>
                <a:gdLst>
                  <a:gd name="connsiteX0" fmla="*/ 18285 w 59395"/>
                  <a:gd name="connsiteY0" fmla="*/ 10197 h 48807"/>
                  <a:gd name="connsiteX1" fmla="*/ 14740 w 59395"/>
                  <a:gd name="connsiteY1" fmla="*/ 15482 h 48807"/>
                  <a:gd name="connsiteX2" fmla="*/ 13310 w 59395"/>
                  <a:gd name="connsiteY2" fmla="*/ 21886 h 48807"/>
                  <a:gd name="connsiteX3" fmla="*/ 14305 w 59395"/>
                  <a:gd name="connsiteY3" fmla="*/ 26611 h 48807"/>
                  <a:gd name="connsiteX4" fmla="*/ 17788 w 59395"/>
                  <a:gd name="connsiteY4" fmla="*/ 28787 h 48807"/>
                  <a:gd name="connsiteX5" fmla="*/ 21146 w 59395"/>
                  <a:gd name="connsiteY5" fmla="*/ 26363 h 48807"/>
                  <a:gd name="connsiteX6" fmla="*/ 23385 w 59395"/>
                  <a:gd name="connsiteY6" fmla="*/ 18591 h 48807"/>
                  <a:gd name="connsiteX7" fmla="*/ 25313 w 59395"/>
                  <a:gd name="connsiteY7" fmla="*/ 12248 h 48807"/>
                  <a:gd name="connsiteX8" fmla="*/ 28547 w 59395"/>
                  <a:gd name="connsiteY8" fmla="*/ 6466 h 48807"/>
                  <a:gd name="connsiteX9" fmla="*/ 33461 w 59395"/>
                  <a:gd name="connsiteY9" fmla="*/ 2300 h 48807"/>
                  <a:gd name="connsiteX10" fmla="*/ 40427 w 59395"/>
                  <a:gd name="connsiteY10" fmla="*/ 746 h 48807"/>
                  <a:gd name="connsiteX11" fmla="*/ 49320 w 59395"/>
                  <a:gd name="connsiteY11" fmla="*/ 2860 h 48807"/>
                  <a:gd name="connsiteX12" fmla="*/ 55167 w 59395"/>
                  <a:gd name="connsiteY12" fmla="*/ 8394 h 48807"/>
                  <a:gd name="connsiteX13" fmla="*/ 58401 w 59395"/>
                  <a:gd name="connsiteY13" fmla="*/ 16041 h 48807"/>
                  <a:gd name="connsiteX14" fmla="*/ 59396 w 59395"/>
                  <a:gd name="connsiteY14" fmla="*/ 24560 h 48807"/>
                  <a:gd name="connsiteX15" fmla="*/ 57219 w 59395"/>
                  <a:gd name="connsiteY15" fmla="*/ 37927 h 48807"/>
                  <a:gd name="connsiteX16" fmla="*/ 50751 w 59395"/>
                  <a:gd name="connsiteY16" fmla="*/ 48808 h 48807"/>
                  <a:gd name="connsiteX17" fmla="*/ 39867 w 59395"/>
                  <a:gd name="connsiteY17" fmla="*/ 38487 h 48807"/>
                  <a:gd name="connsiteX18" fmla="*/ 44345 w 59395"/>
                  <a:gd name="connsiteY18" fmla="*/ 32456 h 48807"/>
                  <a:gd name="connsiteX19" fmla="*/ 46148 w 59395"/>
                  <a:gd name="connsiteY19" fmla="*/ 24870 h 48807"/>
                  <a:gd name="connsiteX20" fmla="*/ 45091 w 59395"/>
                  <a:gd name="connsiteY20" fmla="*/ 20456 h 48807"/>
                  <a:gd name="connsiteX21" fmla="*/ 41359 w 59395"/>
                  <a:gd name="connsiteY21" fmla="*/ 18280 h 48807"/>
                  <a:gd name="connsiteX22" fmla="*/ 37566 w 59395"/>
                  <a:gd name="connsiteY22" fmla="*/ 20953 h 48807"/>
                  <a:gd name="connsiteX23" fmla="*/ 35016 w 59395"/>
                  <a:gd name="connsiteY23" fmla="*/ 29347 h 48807"/>
                  <a:gd name="connsiteX24" fmla="*/ 33212 w 59395"/>
                  <a:gd name="connsiteY24" fmla="*/ 35191 h 48807"/>
                  <a:gd name="connsiteX25" fmla="*/ 30164 w 59395"/>
                  <a:gd name="connsiteY25" fmla="*/ 40414 h 48807"/>
                  <a:gd name="connsiteX26" fmla="*/ 25438 w 59395"/>
                  <a:gd name="connsiteY26" fmla="*/ 44145 h 48807"/>
                  <a:gd name="connsiteX27" fmla="*/ 18721 w 59395"/>
                  <a:gd name="connsiteY27" fmla="*/ 45575 h 48807"/>
                  <a:gd name="connsiteX28" fmla="*/ 10138 w 59395"/>
                  <a:gd name="connsiteY28" fmla="*/ 43461 h 48807"/>
                  <a:gd name="connsiteX29" fmla="*/ 4354 w 59395"/>
                  <a:gd name="connsiteY29" fmla="*/ 37989 h 48807"/>
                  <a:gd name="connsiteX30" fmla="*/ 1057 w 59395"/>
                  <a:gd name="connsiteY30" fmla="*/ 30528 h 48807"/>
                  <a:gd name="connsiteX31" fmla="*/ 0 w 59395"/>
                  <a:gd name="connsiteY31" fmla="*/ 22383 h 48807"/>
                  <a:gd name="connsiteX32" fmla="*/ 1990 w 59395"/>
                  <a:gd name="connsiteY32" fmla="*/ 10135 h 48807"/>
                  <a:gd name="connsiteX33" fmla="*/ 7837 w 59395"/>
                  <a:gd name="connsiteY33" fmla="*/ 0 h 48807"/>
                  <a:gd name="connsiteX34" fmla="*/ 18223 w 59395"/>
                  <a:gd name="connsiteY34" fmla="*/ 10072 h 48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9395" h="48807">
                    <a:moveTo>
                      <a:pt x="18285" y="10197"/>
                    </a:moveTo>
                    <a:cubicBezTo>
                      <a:pt x="16855" y="11689"/>
                      <a:pt x="15673" y="13430"/>
                      <a:pt x="14740" y="15482"/>
                    </a:cubicBezTo>
                    <a:cubicBezTo>
                      <a:pt x="13745" y="17471"/>
                      <a:pt x="13310" y="19647"/>
                      <a:pt x="13310" y="21886"/>
                    </a:cubicBezTo>
                    <a:cubicBezTo>
                      <a:pt x="13310" y="23627"/>
                      <a:pt x="13621" y="25181"/>
                      <a:pt x="14305" y="26611"/>
                    </a:cubicBezTo>
                    <a:cubicBezTo>
                      <a:pt x="14989" y="28041"/>
                      <a:pt x="16108" y="28787"/>
                      <a:pt x="17788" y="28787"/>
                    </a:cubicBezTo>
                    <a:cubicBezTo>
                      <a:pt x="19467" y="28787"/>
                      <a:pt x="20462" y="27979"/>
                      <a:pt x="21146" y="26363"/>
                    </a:cubicBezTo>
                    <a:cubicBezTo>
                      <a:pt x="21830" y="24746"/>
                      <a:pt x="22577" y="22197"/>
                      <a:pt x="23385" y="18591"/>
                    </a:cubicBezTo>
                    <a:cubicBezTo>
                      <a:pt x="23821" y="16476"/>
                      <a:pt x="24443" y="14425"/>
                      <a:pt x="25313" y="12248"/>
                    </a:cubicBezTo>
                    <a:cubicBezTo>
                      <a:pt x="26184" y="10072"/>
                      <a:pt x="27179" y="8207"/>
                      <a:pt x="28547" y="6466"/>
                    </a:cubicBezTo>
                    <a:cubicBezTo>
                      <a:pt x="29916" y="4725"/>
                      <a:pt x="31533" y="3357"/>
                      <a:pt x="33461" y="2300"/>
                    </a:cubicBezTo>
                    <a:cubicBezTo>
                      <a:pt x="35389" y="1244"/>
                      <a:pt x="37690" y="746"/>
                      <a:pt x="40427" y="746"/>
                    </a:cubicBezTo>
                    <a:cubicBezTo>
                      <a:pt x="43909" y="746"/>
                      <a:pt x="46895" y="1430"/>
                      <a:pt x="49320" y="2860"/>
                    </a:cubicBezTo>
                    <a:cubicBezTo>
                      <a:pt x="51746" y="4290"/>
                      <a:pt x="53736" y="6093"/>
                      <a:pt x="55167" y="8394"/>
                    </a:cubicBezTo>
                    <a:cubicBezTo>
                      <a:pt x="56659" y="10694"/>
                      <a:pt x="57717" y="13243"/>
                      <a:pt x="58401" y="16041"/>
                    </a:cubicBezTo>
                    <a:cubicBezTo>
                      <a:pt x="59085" y="18901"/>
                      <a:pt x="59396" y="21699"/>
                      <a:pt x="59396" y="24560"/>
                    </a:cubicBezTo>
                    <a:cubicBezTo>
                      <a:pt x="59396" y="29098"/>
                      <a:pt x="58650" y="33575"/>
                      <a:pt x="57219" y="37927"/>
                    </a:cubicBezTo>
                    <a:cubicBezTo>
                      <a:pt x="55789" y="42280"/>
                      <a:pt x="53612" y="45948"/>
                      <a:pt x="50751" y="48808"/>
                    </a:cubicBezTo>
                    <a:lnTo>
                      <a:pt x="39867" y="38487"/>
                    </a:lnTo>
                    <a:cubicBezTo>
                      <a:pt x="41670" y="36870"/>
                      <a:pt x="43163" y="34818"/>
                      <a:pt x="44345" y="32456"/>
                    </a:cubicBezTo>
                    <a:cubicBezTo>
                      <a:pt x="45527" y="30093"/>
                      <a:pt x="46148" y="27544"/>
                      <a:pt x="46148" y="24870"/>
                    </a:cubicBezTo>
                    <a:cubicBezTo>
                      <a:pt x="46148" y="23378"/>
                      <a:pt x="45775" y="21886"/>
                      <a:pt x="45091" y="20456"/>
                    </a:cubicBezTo>
                    <a:cubicBezTo>
                      <a:pt x="44345" y="19026"/>
                      <a:pt x="43101" y="18280"/>
                      <a:pt x="41359" y="18280"/>
                    </a:cubicBezTo>
                    <a:cubicBezTo>
                      <a:pt x="39618" y="18280"/>
                      <a:pt x="38374" y="19150"/>
                      <a:pt x="37566" y="20953"/>
                    </a:cubicBezTo>
                    <a:cubicBezTo>
                      <a:pt x="36757" y="22756"/>
                      <a:pt x="35886" y="25554"/>
                      <a:pt x="35016" y="29347"/>
                    </a:cubicBezTo>
                    <a:cubicBezTo>
                      <a:pt x="34580" y="31274"/>
                      <a:pt x="33958" y="33202"/>
                      <a:pt x="33212" y="35191"/>
                    </a:cubicBezTo>
                    <a:cubicBezTo>
                      <a:pt x="32466" y="37119"/>
                      <a:pt x="31470" y="38860"/>
                      <a:pt x="30164" y="40414"/>
                    </a:cubicBezTo>
                    <a:cubicBezTo>
                      <a:pt x="28921" y="41969"/>
                      <a:pt x="27303" y="43212"/>
                      <a:pt x="25438" y="44145"/>
                    </a:cubicBezTo>
                    <a:cubicBezTo>
                      <a:pt x="23572" y="45140"/>
                      <a:pt x="21333" y="45575"/>
                      <a:pt x="18721" y="45575"/>
                    </a:cubicBezTo>
                    <a:cubicBezTo>
                      <a:pt x="15362" y="45575"/>
                      <a:pt x="12501" y="44891"/>
                      <a:pt x="10138" y="43461"/>
                    </a:cubicBezTo>
                    <a:cubicBezTo>
                      <a:pt x="7774" y="42031"/>
                      <a:pt x="5846" y="40228"/>
                      <a:pt x="4354" y="37989"/>
                    </a:cubicBezTo>
                    <a:cubicBezTo>
                      <a:pt x="2861" y="35751"/>
                      <a:pt x="1741" y="33264"/>
                      <a:pt x="1057" y="30528"/>
                    </a:cubicBezTo>
                    <a:cubicBezTo>
                      <a:pt x="311" y="27792"/>
                      <a:pt x="0" y="25119"/>
                      <a:pt x="0" y="22383"/>
                    </a:cubicBezTo>
                    <a:cubicBezTo>
                      <a:pt x="0" y="18217"/>
                      <a:pt x="684" y="14114"/>
                      <a:pt x="1990" y="10135"/>
                    </a:cubicBezTo>
                    <a:cubicBezTo>
                      <a:pt x="3296" y="6155"/>
                      <a:pt x="5224" y="2798"/>
                      <a:pt x="7837" y="0"/>
                    </a:cubicBezTo>
                    <a:lnTo>
                      <a:pt x="18223" y="10072"/>
                    </a:lnTo>
                    <a:close/>
                  </a:path>
                </a:pathLst>
              </a:custGeom>
              <a:solidFill>
                <a:srgbClr val="1E0072"/>
              </a:solidFill>
              <a:ln w="6214" cap="flat">
                <a:noFill/>
                <a:prstDash val="solid"/>
                <a:miter/>
              </a:ln>
            </p:spPr>
            <p:txBody>
              <a:bodyPr rtlCol="0" anchor="ctr"/>
              <a:lstStyle/>
              <a:p>
                <a:endParaRPr lang="nb-NO"/>
              </a:p>
            </p:txBody>
          </p:sp>
          <p:sp>
            <p:nvSpPr>
              <p:cNvPr id="215" name="Freeform 214">
                <a:extLst>
                  <a:ext uri="{FF2B5EF4-FFF2-40B4-BE49-F238E27FC236}">
                    <a16:creationId xmlns:a16="http://schemas.microsoft.com/office/drawing/2014/main" id="{EB5693C6-1C98-E674-739C-63A2142BA4A1}"/>
                  </a:ext>
                </a:extLst>
              </p:cNvPr>
              <p:cNvSpPr/>
              <p:nvPr/>
            </p:nvSpPr>
            <p:spPr>
              <a:xfrm>
                <a:off x="3653987" y="3298928"/>
                <a:ext cx="59395" cy="48807"/>
              </a:xfrm>
              <a:custGeom>
                <a:avLst/>
                <a:gdLst>
                  <a:gd name="connsiteX0" fmla="*/ 18285 w 59395"/>
                  <a:gd name="connsiteY0" fmla="*/ 10197 h 48807"/>
                  <a:gd name="connsiteX1" fmla="*/ 14740 w 59395"/>
                  <a:gd name="connsiteY1" fmla="*/ 15482 h 48807"/>
                  <a:gd name="connsiteX2" fmla="*/ 13310 w 59395"/>
                  <a:gd name="connsiteY2" fmla="*/ 21886 h 48807"/>
                  <a:gd name="connsiteX3" fmla="*/ 14305 w 59395"/>
                  <a:gd name="connsiteY3" fmla="*/ 26611 h 48807"/>
                  <a:gd name="connsiteX4" fmla="*/ 17788 w 59395"/>
                  <a:gd name="connsiteY4" fmla="*/ 28787 h 48807"/>
                  <a:gd name="connsiteX5" fmla="*/ 21146 w 59395"/>
                  <a:gd name="connsiteY5" fmla="*/ 26363 h 48807"/>
                  <a:gd name="connsiteX6" fmla="*/ 23385 w 59395"/>
                  <a:gd name="connsiteY6" fmla="*/ 18591 h 48807"/>
                  <a:gd name="connsiteX7" fmla="*/ 25313 w 59395"/>
                  <a:gd name="connsiteY7" fmla="*/ 12248 h 48807"/>
                  <a:gd name="connsiteX8" fmla="*/ 28547 w 59395"/>
                  <a:gd name="connsiteY8" fmla="*/ 6466 h 48807"/>
                  <a:gd name="connsiteX9" fmla="*/ 33461 w 59395"/>
                  <a:gd name="connsiteY9" fmla="*/ 2300 h 48807"/>
                  <a:gd name="connsiteX10" fmla="*/ 40427 w 59395"/>
                  <a:gd name="connsiteY10" fmla="*/ 746 h 48807"/>
                  <a:gd name="connsiteX11" fmla="*/ 49320 w 59395"/>
                  <a:gd name="connsiteY11" fmla="*/ 2860 h 48807"/>
                  <a:gd name="connsiteX12" fmla="*/ 55167 w 59395"/>
                  <a:gd name="connsiteY12" fmla="*/ 8394 h 48807"/>
                  <a:gd name="connsiteX13" fmla="*/ 58401 w 59395"/>
                  <a:gd name="connsiteY13" fmla="*/ 16041 h 48807"/>
                  <a:gd name="connsiteX14" fmla="*/ 59396 w 59395"/>
                  <a:gd name="connsiteY14" fmla="*/ 24560 h 48807"/>
                  <a:gd name="connsiteX15" fmla="*/ 57219 w 59395"/>
                  <a:gd name="connsiteY15" fmla="*/ 37927 h 48807"/>
                  <a:gd name="connsiteX16" fmla="*/ 50751 w 59395"/>
                  <a:gd name="connsiteY16" fmla="*/ 48808 h 48807"/>
                  <a:gd name="connsiteX17" fmla="*/ 39867 w 59395"/>
                  <a:gd name="connsiteY17" fmla="*/ 38487 h 48807"/>
                  <a:gd name="connsiteX18" fmla="*/ 44345 w 59395"/>
                  <a:gd name="connsiteY18" fmla="*/ 32456 h 48807"/>
                  <a:gd name="connsiteX19" fmla="*/ 46148 w 59395"/>
                  <a:gd name="connsiteY19" fmla="*/ 24870 h 48807"/>
                  <a:gd name="connsiteX20" fmla="*/ 45091 w 59395"/>
                  <a:gd name="connsiteY20" fmla="*/ 20456 h 48807"/>
                  <a:gd name="connsiteX21" fmla="*/ 41359 w 59395"/>
                  <a:gd name="connsiteY21" fmla="*/ 18280 h 48807"/>
                  <a:gd name="connsiteX22" fmla="*/ 37566 w 59395"/>
                  <a:gd name="connsiteY22" fmla="*/ 20953 h 48807"/>
                  <a:gd name="connsiteX23" fmla="*/ 35016 w 59395"/>
                  <a:gd name="connsiteY23" fmla="*/ 29347 h 48807"/>
                  <a:gd name="connsiteX24" fmla="*/ 33212 w 59395"/>
                  <a:gd name="connsiteY24" fmla="*/ 35191 h 48807"/>
                  <a:gd name="connsiteX25" fmla="*/ 30164 w 59395"/>
                  <a:gd name="connsiteY25" fmla="*/ 40414 h 48807"/>
                  <a:gd name="connsiteX26" fmla="*/ 25438 w 59395"/>
                  <a:gd name="connsiteY26" fmla="*/ 44145 h 48807"/>
                  <a:gd name="connsiteX27" fmla="*/ 18721 w 59395"/>
                  <a:gd name="connsiteY27" fmla="*/ 45575 h 48807"/>
                  <a:gd name="connsiteX28" fmla="*/ 10138 w 59395"/>
                  <a:gd name="connsiteY28" fmla="*/ 43461 h 48807"/>
                  <a:gd name="connsiteX29" fmla="*/ 4354 w 59395"/>
                  <a:gd name="connsiteY29" fmla="*/ 37989 h 48807"/>
                  <a:gd name="connsiteX30" fmla="*/ 1057 w 59395"/>
                  <a:gd name="connsiteY30" fmla="*/ 30528 h 48807"/>
                  <a:gd name="connsiteX31" fmla="*/ 0 w 59395"/>
                  <a:gd name="connsiteY31" fmla="*/ 22383 h 48807"/>
                  <a:gd name="connsiteX32" fmla="*/ 1990 w 59395"/>
                  <a:gd name="connsiteY32" fmla="*/ 10135 h 48807"/>
                  <a:gd name="connsiteX33" fmla="*/ 7837 w 59395"/>
                  <a:gd name="connsiteY33" fmla="*/ 0 h 48807"/>
                  <a:gd name="connsiteX34" fmla="*/ 18223 w 59395"/>
                  <a:gd name="connsiteY34" fmla="*/ 10072 h 48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9395" h="48807">
                    <a:moveTo>
                      <a:pt x="18285" y="10197"/>
                    </a:moveTo>
                    <a:cubicBezTo>
                      <a:pt x="16855" y="11689"/>
                      <a:pt x="15673" y="13430"/>
                      <a:pt x="14740" y="15482"/>
                    </a:cubicBezTo>
                    <a:cubicBezTo>
                      <a:pt x="13745" y="17471"/>
                      <a:pt x="13310" y="19647"/>
                      <a:pt x="13310" y="21886"/>
                    </a:cubicBezTo>
                    <a:cubicBezTo>
                      <a:pt x="13310" y="23627"/>
                      <a:pt x="13621" y="25181"/>
                      <a:pt x="14305" y="26611"/>
                    </a:cubicBezTo>
                    <a:cubicBezTo>
                      <a:pt x="14989" y="28041"/>
                      <a:pt x="16108" y="28787"/>
                      <a:pt x="17788" y="28787"/>
                    </a:cubicBezTo>
                    <a:cubicBezTo>
                      <a:pt x="19467" y="28787"/>
                      <a:pt x="20462" y="27979"/>
                      <a:pt x="21146" y="26363"/>
                    </a:cubicBezTo>
                    <a:cubicBezTo>
                      <a:pt x="21830" y="24746"/>
                      <a:pt x="22577" y="22197"/>
                      <a:pt x="23385" y="18591"/>
                    </a:cubicBezTo>
                    <a:cubicBezTo>
                      <a:pt x="23821" y="16476"/>
                      <a:pt x="24443" y="14425"/>
                      <a:pt x="25313" y="12248"/>
                    </a:cubicBezTo>
                    <a:cubicBezTo>
                      <a:pt x="26184" y="10072"/>
                      <a:pt x="27179" y="8207"/>
                      <a:pt x="28547" y="6466"/>
                    </a:cubicBezTo>
                    <a:cubicBezTo>
                      <a:pt x="29916" y="4725"/>
                      <a:pt x="31533" y="3357"/>
                      <a:pt x="33461" y="2300"/>
                    </a:cubicBezTo>
                    <a:cubicBezTo>
                      <a:pt x="35389" y="1244"/>
                      <a:pt x="37690" y="746"/>
                      <a:pt x="40427" y="746"/>
                    </a:cubicBezTo>
                    <a:cubicBezTo>
                      <a:pt x="43909" y="746"/>
                      <a:pt x="46895" y="1430"/>
                      <a:pt x="49320" y="2860"/>
                    </a:cubicBezTo>
                    <a:cubicBezTo>
                      <a:pt x="51746" y="4290"/>
                      <a:pt x="53736" y="6093"/>
                      <a:pt x="55167" y="8394"/>
                    </a:cubicBezTo>
                    <a:cubicBezTo>
                      <a:pt x="56659" y="10694"/>
                      <a:pt x="57717" y="13243"/>
                      <a:pt x="58401" y="16041"/>
                    </a:cubicBezTo>
                    <a:cubicBezTo>
                      <a:pt x="59085" y="18901"/>
                      <a:pt x="59396" y="21699"/>
                      <a:pt x="59396" y="24560"/>
                    </a:cubicBezTo>
                    <a:cubicBezTo>
                      <a:pt x="59396" y="29098"/>
                      <a:pt x="58650" y="33575"/>
                      <a:pt x="57219" y="37927"/>
                    </a:cubicBezTo>
                    <a:cubicBezTo>
                      <a:pt x="55789" y="42280"/>
                      <a:pt x="53612" y="45948"/>
                      <a:pt x="50751" y="48808"/>
                    </a:cubicBezTo>
                    <a:lnTo>
                      <a:pt x="39867" y="38487"/>
                    </a:lnTo>
                    <a:cubicBezTo>
                      <a:pt x="41670" y="36870"/>
                      <a:pt x="43163" y="34818"/>
                      <a:pt x="44345" y="32456"/>
                    </a:cubicBezTo>
                    <a:cubicBezTo>
                      <a:pt x="45527" y="30093"/>
                      <a:pt x="46148" y="27544"/>
                      <a:pt x="46148" y="24870"/>
                    </a:cubicBezTo>
                    <a:cubicBezTo>
                      <a:pt x="46148" y="23378"/>
                      <a:pt x="45775" y="21886"/>
                      <a:pt x="45091" y="20456"/>
                    </a:cubicBezTo>
                    <a:cubicBezTo>
                      <a:pt x="44345" y="19026"/>
                      <a:pt x="43101" y="18280"/>
                      <a:pt x="41359" y="18280"/>
                    </a:cubicBezTo>
                    <a:cubicBezTo>
                      <a:pt x="39618" y="18280"/>
                      <a:pt x="38374" y="19150"/>
                      <a:pt x="37566" y="20953"/>
                    </a:cubicBezTo>
                    <a:cubicBezTo>
                      <a:pt x="36757" y="22756"/>
                      <a:pt x="35886" y="25554"/>
                      <a:pt x="35016" y="29347"/>
                    </a:cubicBezTo>
                    <a:cubicBezTo>
                      <a:pt x="34580" y="31274"/>
                      <a:pt x="33958" y="33202"/>
                      <a:pt x="33212" y="35191"/>
                    </a:cubicBezTo>
                    <a:cubicBezTo>
                      <a:pt x="32466" y="37119"/>
                      <a:pt x="31470" y="38860"/>
                      <a:pt x="30164" y="40414"/>
                    </a:cubicBezTo>
                    <a:cubicBezTo>
                      <a:pt x="28921" y="41969"/>
                      <a:pt x="27303" y="43212"/>
                      <a:pt x="25438" y="44145"/>
                    </a:cubicBezTo>
                    <a:cubicBezTo>
                      <a:pt x="23572" y="45140"/>
                      <a:pt x="21333" y="45575"/>
                      <a:pt x="18721" y="45575"/>
                    </a:cubicBezTo>
                    <a:cubicBezTo>
                      <a:pt x="15362" y="45575"/>
                      <a:pt x="12501" y="44891"/>
                      <a:pt x="10138" y="43461"/>
                    </a:cubicBezTo>
                    <a:cubicBezTo>
                      <a:pt x="7774" y="42031"/>
                      <a:pt x="5846" y="40228"/>
                      <a:pt x="4354" y="37989"/>
                    </a:cubicBezTo>
                    <a:cubicBezTo>
                      <a:pt x="2861" y="35751"/>
                      <a:pt x="1741" y="33264"/>
                      <a:pt x="1057" y="30528"/>
                    </a:cubicBezTo>
                    <a:cubicBezTo>
                      <a:pt x="311" y="27792"/>
                      <a:pt x="0" y="25119"/>
                      <a:pt x="0" y="22383"/>
                    </a:cubicBezTo>
                    <a:cubicBezTo>
                      <a:pt x="0" y="18217"/>
                      <a:pt x="684" y="14114"/>
                      <a:pt x="1990" y="10135"/>
                    </a:cubicBezTo>
                    <a:cubicBezTo>
                      <a:pt x="3296" y="6155"/>
                      <a:pt x="5224" y="2798"/>
                      <a:pt x="7837" y="0"/>
                    </a:cubicBezTo>
                    <a:lnTo>
                      <a:pt x="18223" y="10072"/>
                    </a:lnTo>
                    <a:close/>
                  </a:path>
                </a:pathLst>
              </a:custGeom>
              <a:solidFill>
                <a:srgbClr val="1E0072"/>
              </a:solidFill>
              <a:ln w="6214" cap="flat">
                <a:noFill/>
                <a:prstDash val="solid"/>
                <a:miter/>
              </a:ln>
            </p:spPr>
            <p:txBody>
              <a:bodyPr rtlCol="0" anchor="ctr"/>
              <a:lstStyle/>
              <a:p>
                <a:endParaRPr lang="nb-NO"/>
              </a:p>
            </p:txBody>
          </p:sp>
          <p:sp>
            <p:nvSpPr>
              <p:cNvPr id="216" name="Freeform 215">
                <a:extLst>
                  <a:ext uri="{FF2B5EF4-FFF2-40B4-BE49-F238E27FC236}">
                    <a16:creationId xmlns:a16="http://schemas.microsoft.com/office/drawing/2014/main" id="{3880FFBE-CC4C-E861-C043-8C62C6FD7569}"/>
                  </a:ext>
                </a:extLst>
              </p:cNvPr>
              <p:cNvSpPr/>
              <p:nvPr/>
            </p:nvSpPr>
            <p:spPr>
              <a:xfrm>
                <a:off x="3640988" y="3255964"/>
                <a:ext cx="71834" cy="39979"/>
              </a:xfrm>
              <a:custGeom>
                <a:avLst/>
                <a:gdLst>
                  <a:gd name="connsiteX0" fmla="*/ 28485 w 71834"/>
                  <a:gd name="connsiteY0" fmla="*/ 13181 h 39979"/>
                  <a:gd name="connsiteX1" fmla="*/ 49818 w 71834"/>
                  <a:gd name="connsiteY1" fmla="*/ 13181 h 39979"/>
                  <a:gd name="connsiteX2" fmla="*/ 55726 w 71834"/>
                  <a:gd name="connsiteY2" fmla="*/ 11689 h 39979"/>
                  <a:gd name="connsiteX3" fmla="*/ 57654 w 71834"/>
                  <a:gd name="connsiteY3" fmla="*/ 6280 h 39979"/>
                  <a:gd name="connsiteX4" fmla="*/ 57406 w 71834"/>
                  <a:gd name="connsiteY4" fmla="*/ 3420 h 39979"/>
                  <a:gd name="connsiteX5" fmla="*/ 56722 w 71834"/>
                  <a:gd name="connsiteY5" fmla="*/ 871 h 39979"/>
                  <a:gd name="connsiteX6" fmla="*/ 70156 w 71834"/>
                  <a:gd name="connsiteY6" fmla="*/ 622 h 39979"/>
                  <a:gd name="connsiteX7" fmla="*/ 71337 w 71834"/>
                  <a:gd name="connsiteY7" fmla="*/ 5409 h 39979"/>
                  <a:gd name="connsiteX8" fmla="*/ 71835 w 71834"/>
                  <a:gd name="connsiteY8" fmla="*/ 11254 h 39979"/>
                  <a:gd name="connsiteX9" fmla="*/ 70404 w 71834"/>
                  <a:gd name="connsiteY9" fmla="*/ 20642 h 39979"/>
                  <a:gd name="connsiteX10" fmla="*/ 66362 w 71834"/>
                  <a:gd name="connsiteY10" fmla="*/ 26736 h 39979"/>
                  <a:gd name="connsiteX11" fmla="*/ 60080 w 71834"/>
                  <a:gd name="connsiteY11" fmla="*/ 30031 h 39979"/>
                  <a:gd name="connsiteX12" fmla="*/ 51933 w 71834"/>
                  <a:gd name="connsiteY12" fmla="*/ 31026 h 39979"/>
                  <a:gd name="connsiteX13" fmla="*/ 28361 w 71834"/>
                  <a:gd name="connsiteY13" fmla="*/ 31026 h 39979"/>
                  <a:gd name="connsiteX14" fmla="*/ 28361 w 71834"/>
                  <a:gd name="connsiteY14" fmla="*/ 39979 h 39979"/>
                  <a:gd name="connsiteX15" fmla="*/ 14678 w 71834"/>
                  <a:gd name="connsiteY15" fmla="*/ 39979 h 39979"/>
                  <a:gd name="connsiteX16" fmla="*/ 14678 w 71834"/>
                  <a:gd name="connsiteY16" fmla="*/ 31150 h 39979"/>
                  <a:gd name="connsiteX17" fmla="*/ 0 w 71834"/>
                  <a:gd name="connsiteY17" fmla="*/ 31150 h 39979"/>
                  <a:gd name="connsiteX18" fmla="*/ 0 w 71834"/>
                  <a:gd name="connsiteY18" fmla="*/ 13119 h 39979"/>
                  <a:gd name="connsiteX19" fmla="*/ 14678 w 71834"/>
                  <a:gd name="connsiteY19" fmla="*/ 13119 h 39979"/>
                  <a:gd name="connsiteX20" fmla="*/ 14678 w 71834"/>
                  <a:gd name="connsiteY20" fmla="*/ 0 h 39979"/>
                  <a:gd name="connsiteX21" fmla="*/ 28361 w 71834"/>
                  <a:gd name="connsiteY21" fmla="*/ 0 h 39979"/>
                  <a:gd name="connsiteX22" fmla="*/ 28361 w 71834"/>
                  <a:gd name="connsiteY22" fmla="*/ 13119 h 3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834" h="39979">
                    <a:moveTo>
                      <a:pt x="28485" y="13181"/>
                    </a:moveTo>
                    <a:lnTo>
                      <a:pt x="49818" y="13181"/>
                    </a:lnTo>
                    <a:cubicBezTo>
                      <a:pt x="52430" y="13181"/>
                      <a:pt x="54420" y="12684"/>
                      <a:pt x="55726" y="11689"/>
                    </a:cubicBezTo>
                    <a:cubicBezTo>
                      <a:pt x="57033" y="10694"/>
                      <a:pt x="57654" y="8891"/>
                      <a:pt x="57654" y="6280"/>
                    </a:cubicBezTo>
                    <a:cubicBezTo>
                      <a:pt x="57654" y="5409"/>
                      <a:pt x="57592" y="4415"/>
                      <a:pt x="57406" y="3420"/>
                    </a:cubicBezTo>
                    <a:cubicBezTo>
                      <a:pt x="57219" y="2425"/>
                      <a:pt x="57033" y="1554"/>
                      <a:pt x="56722" y="871"/>
                    </a:cubicBezTo>
                    <a:lnTo>
                      <a:pt x="70156" y="622"/>
                    </a:lnTo>
                    <a:cubicBezTo>
                      <a:pt x="70591" y="1865"/>
                      <a:pt x="70964" y="3482"/>
                      <a:pt x="71337" y="5409"/>
                    </a:cubicBezTo>
                    <a:cubicBezTo>
                      <a:pt x="71648" y="7337"/>
                      <a:pt x="71835" y="9264"/>
                      <a:pt x="71835" y="11254"/>
                    </a:cubicBezTo>
                    <a:cubicBezTo>
                      <a:pt x="71835" y="14985"/>
                      <a:pt x="71337" y="18093"/>
                      <a:pt x="70404" y="20642"/>
                    </a:cubicBezTo>
                    <a:cubicBezTo>
                      <a:pt x="69471" y="23192"/>
                      <a:pt x="68103" y="25243"/>
                      <a:pt x="66362" y="26736"/>
                    </a:cubicBezTo>
                    <a:cubicBezTo>
                      <a:pt x="64620" y="28228"/>
                      <a:pt x="62506" y="29347"/>
                      <a:pt x="60080" y="30031"/>
                    </a:cubicBezTo>
                    <a:cubicBezTo>
                      <a:pt x="57654" y="30715"/>
                      <a:pt x="54918" y="31026"/>
                      <a:pt x="51933" y="31026"/>
                    </a:cubicBezTo>
                    <a:lnTo>
                      <a:pt x="28361" y="31026"/>
                    </a:lnTo>
                    <a:lnTo>
                      <a:pt x="28361" y="39979"/>
                    </a:lnTo>
                    <a:lnTo>
                      <a:pt x="14678" y="39979"/>
                    </a:lnTo>
                    <a:lnTo>
                      <a:pt x="14678" y="31150"/>
                    </a:lnTo>
                    <a:lnTo>
                      <a:pt x="0" y="31150"/>
                    </a:lnTo>
                    <a:lnTo>
                      <a:pt x="0" y="13119"/>
                    </a:lnTo>
                    <a:lnTo>
                      <a:pt x="14678" y="13119"/>
                    </a:lnTo>
                    <a:lnTo>
                      <a:pt x="14678" y="0"/>
                    </a:lnTo>
                    <a:lnTo>
                      <a:pt x="28361" y="0"/>
                    </a:lnTo>
                    <a:lnTo>
                      <a:pt x="28361" y="13119"/>
                    </a:lnTo>
                    <a:close/>
                  </a:path>
                </a:pathLst>
              </a:custGeom>
              <a:solidFill>
                <a:srgbClr val="1E0072"/>
              </a:solidFill>
              <a:ln w="6214" cap="flat">
                <a:noFill/>
                <a:prstDash val="solid"/>
                <a:miter/>
              </a:ln>
            </p:spPr>
            <p:txBody>
              <a:bodyPr rtlCol="0" anchor="ctr"/>
              <a:lstStyle/>
              <a:p>
                <a:endParaRPr lang="nb-NO"/>
              </a:p>
            </p:txBody>
          </p:sp>
          <p:sp>
            <p:nvSpPr>
              <p:cNvPr id="217" name="Freeform 216">
                <a:extLst>
                  <a:ext uri="{FF2B5EF4-FFF2-40B4-BE49-F238E27FC236}">
                    <a16:creationId xmlns:a16="http://schemas.microsoft.com/office/drawing/2014/main" id="{9032AFC6-3304-4B39-4E46-8F356EA71093}"/>
                  </a:ext>
                </a:extLst>
              </p:cNvPr>
              <p:cNvSpPr/>
              <p:nvPr/>
            </p:nvSpPr>
            <p:spPr>
              <a:xfrm>
                <a:off x="3651250" y="3186762"/>
                <a:ext cx="65055" cy="65222"/>
              </a:xfrm>
              <a:custGeom>
                <a:avLst/>
                <a:gdLst>
                  <a:gd name="connsiteX0" fmla="*/ 14305 w 65055"/>
                  <a:gd name="connsiteY0" fmla="*/ 7772 h 65222"/>
                  <a:gd name="connsiteX1" fmla="*/ 32341 w 65055"/>
                  <a:gd name="connsiteY1" fmla="*/ 1617 h 65222"/>
                  <a:gd name="connsiteX2" fmla="*/ 44531 w 65055"/>
                  <a:gd name="connsiteY2" fmla="*/ 4104 h 65222"/>
                  <a:gd name="connsiteX3" fmla="*/ 53923 w 65055"/>
                  <a:gd name="connsiteY3" fmla="*/ 10757 h 65222"/>
                  <a:gd name="connsiteX4" fmla="*/ 59956 w 65055"/>
                  <a:gd name="connsiteY4" fmla="*/ 20580 h 65222"/>
                  <a:gd name="connsiteX5" fmla="*/ 62070 w 65055"/>
                  <a:gd name="connsiteY5" fmla="*/ 32642 h 65222"/>
                  <a:gd name="connsiteX6" fmla="*/ 60702 w 65055"/>
                  <a:gd name="connsiteY6" fmla="*/ 42155 h 65222"/>
                  <a:gd name="connsiteX7" fmla="*/ 56784 w 65055"/>
                  <a:gd name="connsiteY7" fmla="*/ 50238 h 65222"/>
                  <a:gd name="connsiteX8" fmla="*/ 65056 w 65055"/>
                  <a:gd name="connsiteY8" fmla="*/ 58632 h 65222"/>
                  <a:gd name="connsiteX9" fmla="*/ 58587 w 65055"/>
                  <a:gd name="connsiteY9" fmla="*/ 65223 h 65222"/>
                  <a:gd name="connsiteX10" fmla="*/ 50626 w 65055"/>
                  <a:gd name="connsiteY10" fmla="*/ 57140 h 65222"/>
                  <a:gd name="connsiteX11" fmla="*/ 42541 w 65055"/>
                  <a:gd name="connsiteY11" fmla="*/ 61803 h 65222"/>
                  <a:gd name="connsiteX12" fmla="*/ 32217 w 65055"/>
                  <a:gd name="connsiteY12" fmla="*/ 63544 h 65222"/>
                  <a:gd name="connsiteX13" fmla="*/ 20027 w 65055"/>
                  <a:gd name="connsiteY13" fmla="*/ 61119 h 65222"/>
                  <a:gd name="connsiteX14" fmla="*/ 10697 w 65055"/>
                  <a:gd name="connsiteY14" fmla="*/ 54528 h 65222"/>
                  <a:gd name="connsiteX15" fmla="*/ 4727 w 65055"/>
                  <a:gd name="connsiteY15" fmla="*/ 44704 h 65222"/>
                  <a:gd name="connsiteX16" fmla="*/ 2612 w 65055"/>
                  <a:gd name="connsiteY16" fmla="*/ 32705 h 65222"/>
                  <a:gd name="connsiteX17" fmla="*/ 8085 w 65055"/>
                  <a:gd name="connsiteY17" fmla="*/ 14798 h 65222"/>
                  <a:gd name="connsiteX18" fmla="*/ 0 w 65055"/>
                  <a:gd name="connsiteY18" fmla="*/ 6715 h 65222"/>
                  <a:gd name="connsiteX19" fmla="*/ 6468 w 65055"/>
                  <a:gd name="connsiteY19" fmla="*/ 0 h 65222"/>
                  <a:gd name="connsiteX20" fmla="*/ 14180 w 65055"/>
                  <a:gd name="connsiteY20" fmla="*/ 7834 h 65222"/>
                  <a:gd name="connsiteX21" fmla="*/ 19467 w 65055"/>
                  <a:gd name="connsiteY21" fmla="*/ 26238 h 65222"/>
                  <a:gd name="connsiteX22" fmla="*/ 17974 w 65055"/>
                  <a:gd name="connsiteY22" fmla="*/ 29223 h 65222"/>
                  <a:gd name="connsiteX23" fmla="*/ 17352 w 65055"/>
                  <a:gd name="connsiteY23" fmla="*/ 32829 h 65222"/>
                  <a:gd name="connsiteX24" fmla="*/ 18596 w 65055"/>
                  <a:gd name="connsiteY24" fmla="*/ 38611 h 65222"/>
                  <a:gd name="connsiteX25" fmla="*/ 21830 w 65055"/>
                  <a:gd name="connsiteY25" fmla="*/ 42839 h 65222"/>
                  <a:gd name="connsiteX26" fmla="*/ 26495 w 65055"/>
                  <a:gd name="connsiteY26" fmla="*/ 45451 h 65222"/>
                  <a:gd name="connsiteX27" fmla="*/ 31906 w 65055"/>
                  <a:gd name="connsiteY27" fmla="*/ 46321 h 65222"/>
                  <a:gd name="connsiteX28" fmla="*/ 35389 w 65055"/>
                  <a:gd name="connsiteY28" fmla="*/ 45948 h 65222"/>
                  <a:gd name="connsiteX29" fmla="*/ 38312 w 65055"/>
                  <a:gd name="connsiteY29" fmla="*/ 44767 h 65222"/>
                  <a:gd name="connsiteX30" fmla="*/ 19467 w 65055"/>
                  <a:gd name="connsiteY30" fmla="*/ 26176 h 65222"/>
                  <a:gd name="connsiteX31" fmla="*/ 32528 w 65055"/>
                  <a:gd name="connsiteY31" fmla="*/ 19088 h 65222"/>
                  <a:gd name="connsiteX32" fmla="*/ 28983 w 65055"/>
                  <a:gd name="connsiteY32" fmla="*/ 19399 h 65222"/>
                  <a:gd name="connsiteX33" fmla="*/ 25997 w 65055"/>
                  <a:gd name="connsiteY33" fmla="*/ 20518 h 65222"/>
                  <a:gd name="connsiteX34" fmla="*/ 44780 w 65055"/>
                  <a:gd name="connsiteY34" fmla="*/ 39233 h 65222"/>
                  <a:gd name="connsiteX35" fmla="*/ 46459 w 65055"/>
                  <a:gd name="connsiteY35" fmla="*/ 36186 h 65222"/>
                  <a:gd name="connsiteX36" fmla="*/ 47019 w 65055"/>
                  <a:gd name="connsiteY36" fmla="*/ 32456 h 65222"/>
                  <a:gd name="connsiteX37" fmla="*/ 45775 w 65055"/>
                  <a:gd name="connsiteY37" fmla="*/ 26674 h 65222"/>
                  <a:gd name="connsiteX38" fmla="*/ 42541 w 65055"/>
                  <a:gd name="connsiteY38" fmla="*/ 22508 h 65222"/>
                  <a:gd name="connsiteX39" fmla="*/ 37877 w 65055"/>
                  <a:gd name="connsiteY39" fmla="*/ 19959 h 65222"/>
                  <a:gd name="connsiteX40" fmla="*/ 32466 w 65055"/>
                  <a:gd name="connsiteY40" fmla="*/ 19150 h 6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5055" h="65222">
                    <a:moveTo>
                      <a:pt x="14305" y="7772"/>
                    </a:moveTo>
                    <a:cubicBezTo>
                      <a:pt x="19094" y="3669"/>
                      <a:pt x="25064" y="1617"/>
                      <a:pt x="32341" y="1617"/>
                    </a:cubicBezTo>
                    <a:cubicBezTo>
                      <a:pt x="36819" y="1617"/>
                      <a:pt x="40924" y="2425"/>
                      <a:pt x="44531" y="4104"/>
                    </a:cubicBezTo>
                    <a:cubicBezTo>
                      <a:pt x="48139" y="5782"/>
                      <a:pt x="51311" y="7959"/>
                      <a:pt x="53923" y="10757"/>
                    </a:cubicBezTo>
                    <a:cubicBezTo>
                      <a:pt x="56535" y="13554"/>
                      <a:pt x="58525" y="16850"/>
                      <a:pt x="59956" y="20580"/>
                    </a:cubicBezTo>
                    <a:cubicBezTo>
                      <a:pt x="61386" y="24373"/>
                      <a:pt x="62070" y="28352"/>
                      <a:pt x="62070" y="32642"/>
                    </a:cubicBezTo>
                    <a:cubicBezTo>
                      <a:pt x="62070" y="36000"/>
                      <a:pt x="61635" y="39171"/>
                      <a:pt x="60702" y="42155"/>
                    </a:cubicBezTo>
                    <a:cubicBezTo>
                      <a:pt x="59831" y="45140"/>
                      <a:pt x="58525" y="47813"/>
                      <a:pt x="56784" y="50238"/>
                    </a:cubicBezTo>
                    <a:lnTo>
                      <a:pt x="65056" y="58632"/>
                    </a:lnTo>
                    <a:lnTo>
                      <a:pt x="58587" y="65223"/>
                    </a:lnTo>
                    <a:lnTo>
                      <a:pt x="50626" y="57140"/>
                    </a:lnTo>
                    <a:cubicBezTo>
                      <a:pt x="48387" y="59067"/>
                      <a:pt x="45713" y="60621"/>
                      <a:pt x="42541" y="61803"/>
                    </a:cubicBezTo>
                    <a:cubicBezTo>
                      <a:pt x="39431" y="62984"/>
                      <a:pt x="36011" y="63544"/>
                      <a:pt x="32217" y="63544"/>
                    </a:cubicBezTo>
                    <a:cubicBezTo>
                      <a:pt x="27739" y="63544"/>
                      <a:pt x="23696" y="62736"/>
                      <a:pt x="20027" y="61119"/>
                    </a:cubicBezTo>
                    <a:cubicBezTo>
                      <a:pt x="16357" y="59502"/>
                      <a:pt x="13247" y="57326"/>
                      <a:pt x="10697" y="54528"/>
                    </a:cubicBezTo>
                    <a:cubicBezTo>
                      <a:pt x="8148" y="51730"/>
                      <a:pt x="6157" y="48435"/>
                      <a:pt x="4727" y="44704"/>
                    </a:cubicBezTo>
                    <a:cubicBezTo>
                      <a:pt x="3296" y="40912"/>
                      <a:pt x="2612" y="36932"/>
                      <a:pt x="2612" y="32705"/>
                    </a:cubicBezTo>
                    <a:cubicBezTo>
                      <a:pt x="2612" y="25679"/>
                      <a:pt x="4416" y="19710"/>
                      <a:pt x="8085" y="14798"/>
                    </a:cubicBezTo>
                    <a:lnTo>
                      <a:pt x="0" y="6715"/>
                    </a:lnTo>
                    <a:lnTo>
                      <a:pt x="6468" y="0"/>
                    </a:lnTo>
                    <a:lnTo>
                      <a:pt x="14180" y="7834"/>
                    </a:lnTo>
                    <a:close/>
                    <a:moveTo>
                      <a:pt x="19467" y="26238"/>
                    </a:moveTo>
                    <a:cubicBezTo>
                      <a:pt x="18845" y="27047"/>
                      <a:pt x="18347" y="28041"/>
                      <a:pt x="17974" y="29223"/>
                    </a:cubicBezTo>
                    <a:cubicBezTo>
                      <a:pt x="17539" y="30404"/>
                      <a:pt x="17352" y="31585"/>
                      <a:pt x="17352" y="32829"/>
                    </a:cubicBezTo>
                    <a:cubicBezTo>
                      <a:pt x="17352" y="35005"/>
                      <a:pt x="17788" y="36932"/>
                      <a:pt x="18596" y="38611"/>
                    </a:cubicBezTo>
                    <a:cubicBezTo>
                      <a:pt x="19405" y="40290"/>
                      <a:pt x="20462" y="41720"/>
                      <a:pt x="21830" y="42839"/>
                    </a:cubicBezTo>
                    <a:cubicBezTo>
                      <a:pt x="23199" y="44021"/>
                      <a:pt x="24691" y="44891"/>
                      <a:pt x="26495" y="45451"/>
                    </a:cubicBezTo>
                    <a:cubicBezTo>
                      <a:pt x="28236" y="46073"/>
                      <a:pt x="30040" y="46321"/>
                      <a:pt x="31906" y="46321"/>
                    </a:cubicBezTo>
                    <a:cubicBezTo>
                      <a:pt x="33025" y="46321"/>
                      <a:pt x="34207" y="46197"/>
                      <a:pt x="35389" y="45948"/>
                    </a:cubicBezTo>
                    <a:cubicBezTo>
                      <a:pt x="36571" y="45700"/>
                      <a:pt x="37566" y="45264"/>
                      <a:pt x="38312" y="44767"/>
                    </a:cubicBezTo>
                    <a:lnTo>
                      <a:pt x="19467" y="26176"/>
                    </a:lnTo>
                    <a:close/>
                    <a:moveTo>
                      <a:pt x="32528" y="19088"/>
                    </a:moveTo>
                    <a:cubicBezTo>
                      <a:pt x="31346" y="19088"/>
                      <a:pt x="30164" y="19213"/>
                      <a:pt x="28983" y="19399"/>
                    </a:cubicBezTo>
                    <a:cubicBezTo>
                      <a:pt x="27801" y="19648"/>
                      <a:pt x="26868" y="20021"/>
                      <a:pt x="25997" y="20518"/>
                    </a:cubicBezTo>
                    <a:lnTo>
                      <a:pt x="44780" y="39233"/>
                    </a:lnTo>
                    <a:cubicBezTo>
                      <a:pt x="45527" y="38425"/>
                      <a:pt x="46086" y="37368"/>
                      <a:pt x="46459" y="36186"/>
                    </a:cubicBezTo>
                    <a:cubicBezTo>
                      <a:pt x="46833" y="34943"/>
                      <a:pt x="47019" y="33700"/>
                      <a:pt x="47019" y="32456"/>
                    </a:cubicBezTo>
                    <a:cubicBezTo>
                      <a:pt x="47019" y="30280"/>
                      <a:pt x="46584" y="28352"/>
                      <a:pt x="45775" y="26674"/>
                    </a:cubicBezTo>
                    <a:cubicBezTo>
                      <a:pt x="44967" y="24995"/>
                      <a:pt x="43909" y="23565"/>
                      <a:pt x="42541" y="22508"/>
                    </a:cubicBezTo>
                    <a:cubicBezTo>
                      <a:pt x="41235" y="21389"/>
                      <a:pt x="39680" y="20518"/>
                      <a:pt x="37877" y="19959"/>
                    </a:cubicBezTo>
                    <a:cubicBezTo>
                      <a:pt x="36135" y="19399"/>
                      <a:pt x="34331" y="19150"/>
                      <a:pt x="32466" y="19150"/>
                    </a:cubicBezTo>
                    <a:close/>
                  </a:path>
                </a:pathLst>
              </a:custGeom>
              <a:solidFill>
                <a:srgbClr val="1E0072"/>
              </a:solidFill>
              <a:ln w="6214" cap="flat">
                <a:noFill/>
                <a:prstDash val="solid"/>
                <a:miter/>
              </a:ln>
            </p:spPr>
            <p:txBody>
              <a:bodyPr rtlCol="0" anchor="ctr"/>
              <a:lstStyle/>
              <a:p>
                <a:endParaRPr lang="nb-NO"/>
              </a:p>
            </p:txBody>
          </p:sp>
          <p:sp>
            <p:nvSpPr>
              <p:cNvPr id="218" name="Freeform 217">
                <a:extLst>
                  <a:ext uri="{FF2B5EF4-FFF2-40B4-BE49-F238E27FC236}">
                    <a16:creationId xmlns:a16="http://schemas.microsoft.com/office/drawing/2014/main" id="{15498C53-2051-78B2-AE4C-83A93EF69B35}"/>
                  </a:ext>
                </a:extLst>
              </p:cNvPr>
              <p:cNvSpPr/>
              <p:nvPr/>
            </p:nvSpPr>
            <p:spPr>
              <a:xfrm>
                <a:off x="3640988" y="3143612"/>
                <a:ext cx="71834" cy="39979"/>
              </a:xfrm>
              <a:custGeom>
                <a:avLst/>
                <a:gdLst>
                  <a:gd name="connsiteX0" fmla="*/ 28485 w 71834"/>
                  <a:gd name="connsiteY0" fmla="*/ 13181 h 39979"/>
                  <a:gd name="connsiteX1" fmla="*/ 49818 w 71834"/>
                  <a:gd name="connsiteY1" fmla="*/ 13181 h 39979"/>
                  <a:gd name="connsiteX2" fmla="*/ 55726 w 71834"/>
                  <a:gd name="connsiteY2" fmla="*/ 11689 h 39979"/>
                  <a:gd name="connsiteX3" fmla="*/ 57654 w 71834"/>
                  <a:gd name="connsiteY3" fmla="*/ 6280 h 39979"/>
                  <a:gd name="connsiteX4" fmla="*/ 57406 w 71834"/>
                  <a:gd name="connsiteY4" fmla="*/ 3420 h 39979"/>
                  <a:gd name="connsiteX5" fmla="*/ 56722 w 71834"/>
                  <a:gd name="connsiteY5" fmla="*/ 870 h 39979"/>
                  <a:gd name="connsiteX6" fmla="*/ 70156 w 71834"/>
                  <a:gd name="connsiteY6" fmla="*/ 622 h 39979"/>
                  <a:gd name="connsiteX7" fmla="*/ 71337 w 71834"/>
                  <a:gd name="connsiteY7" fmla="*/ 5409 h 39979"/>
                  <a:gd name="connsiteX8" fmla="*/ 71835 w 71834"/>
                  <a:gd name="connsiteY8" fmla="*/ 11254 h 39979"/>
                  <a:gd name="connsiteX9" fmla="*/ 70404 w 71834"/>
                  <a:gd name="connsiteY9" fmla="*/ 20642 h 39979"/>
                  <a:gd name="connsiteX10" fmla="*/ 66362 w 71834"/>
                  <a:gd name="connsiteY10" fmla="*/ 26736 h 39979"/>
                  <a:gd name="connsiteX11" fmla="*/ 60080 w 71834"/>
                  <a:gd name="connsiteY11" fmla="*/ 30031 h 39979"/>
                  <a:gd name="connsiteX12" fmla="*/ 51933 w 71834"/>
                  <a:gd name="connsiteY12" fmla="*/ 31026 h 39979"/>
                  <a:gd name="connsiteX13" fmla="*/ 28361 w 71834"/>
                  <a:gd name="connsiteY13" fmla="*/ 31026 h 39979"/>
                  <a:gd name="connsiteX14" fmla="*/ 28361 w 71834"/>
                  <a:gd name="connsiteY14" fmla="*/ 39979 h 39979"/>
                  <a:gd name="connsiteX15" fmla="*/ 14678 w 71834"/>
                  <a:gd name="connsiteY15" fmla="*/ 39979 h 39979"/>
                  <a:gd name="connsiteX16" fmla="*/ 14678 w 71834"/>
                  <a:gd name="connsiteY16" fmla="*/ 31150 h 39979"/>
                  <a:gd name="connsiteX17" fmla="*/ 0 w 71834"/>
                  <a:gd name="connsiteY17" fmla="*/ 31150 h 39979"/>
                  <a:gd name="connsiteX18" fmla="*/ 0 w 71834"/>
                  <a:gd name="connsiteY18" fmla="*/ 13119 h 39979"/>
                  <a:gd name="connsiteX19" fmla="*/ 14678 w 71834"/>
                  <a:gd name="connsiteY19" fmla="*/ 13119 h 39979"/>
                  <a:gd name="connsiteX20" fmla="*/ 14678 w 71834"/>
                  <a:gd name="connsiteY20" fmla="*/ 0 h 39979"/>
                  <a:gd name="connsiteX21" fmla="*/ 28361 w 71834"/>
                  <a:gd name="connsiteY21" fmla="*/ 0 h 39979"/>
                  <a:gd name="connsiteX22" fmla="*/ 28361 w 71834"/>
                  <a:gd name="connsiteY22" fmla="*/ 13119 h 3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834" h="39979">
                    <a:moveTo>
                      <a:pt x="28485" y="13181"/>
                    </a:moveTo>
                    <a:lnTo>
                      <a:pt x="49818" y="13181"/>
                    </a:lnTo>
                    <a:cubicBezTo>
                      <a:pt x="52430" y="13181"/>
                      <a:pt x="54420" y="12684"/>
                      <a:pt x="55726" y="11689"/>
                    </a:cubicBezTo>
                    <a:cubicBezTo>
                      <a:pt x="57033" y="10694"/>
                      <a:pt x="57654" y="8891"/>
                      <a:pt x="57654" y="6280"/>
                    </a:cubicBezTo>
                    <a:cubicBezTo>
                      <a:pt x="57654" y="5409"/>
                      <a:pt x="57592" y="4414"/>
                      <a:pt x="57406" y="3420"/>
                    </a:cubicBezTo>
                    <a:cubicBezTo>
                      <a:pt x="57219" y="2425"/>
                      <a:pt x="57033" y="1554"/>
                      <a:pt x="56722" y="870"/>
                    </a:cubicBezTo>
                    <a:lnTo>
                      <a:pt x="70156" y="622"/>
                    </a:lnTo>
                    <a:cubicBezTo>
                      <a:pt x="70591" y="1865"/>
                      <a:pt x="70964" y="3482"/>
                      <a:pt x="71337" y="5409"/>
                    </a:cubicBezTo>
                    <a:cubicBezTo>
                      <a:pt x="71648" y="7337"/>
                      <a:pt x="71835" y="9264"/>
                      <a:pt x="71835" y="11254"/>
                    </a:cubicBezTo>
                    <a:cubicBezTo>
                      <a:pt x="71835" y="14984"/>
                      <a:pt x="71337" y="18093"/>
                      <a:pt x="70404" y="20642"/>
                    </a:cubicBezTo>
                    <a:cubicBezTo>
                      <a:pt x="69471" y="23191"/>
                      <a:pt x="68103" y="25243"/>
                      <a:pt x="66362" y="26736"/>
                    </a:cubicBezTo>
                    <a:cubicBezTo>
                      <a:pt x="64620" y="28228"/>
                      <a:pt x="62506" y="29347"/>
                      <a:pt x="60080" y="30031"/>
                    </a:cubicBezTo>
                    <a:cubicBezTo>
                      <a:pt x="57654" y="30715"/>
                      <a:pt x="54918" y="31026"/>
                      <a:pt x="51933" y="31026"/>
                    </a:cubicBezTo>
                    <a:lnTo>
                      <a:pt x="28361" y="31026"/>
                    </a:lnTo>
                    <a:lnTo>
                      <a:pt x="28361" y="39979"/>
                    </a:lnTo>
                    <a:lnTo>
                      <a:pt x="14678" y="39979"/>
                    </a:lnTo>
                    <a:lnTo>
                      <a:pt x="14678" y="31150"/>
                    </a:lnTo>
                    <a:lnTo>
                      <a:pt x="0" y="31150"/>
                    </a:lnTo>
                    <a:lnTo>
                      <a:pt x="0" y="13119"/>
                    </a:lnTo>
                    <a:lnTo>
                      <a:pt x="14678" y="13119"/>
                    </a:lnTo>
                    <a:lnTo>
                      <a:pt x="14678" y="0"/>
                    </a:lnTo>
                    <a:lnTo>
                      <a:pt x="28361" y="0"/>
                    </a:lnTo>
                    <a:lnTo>
                      <a:pt x="28361" y="13119"/>
                    </a:lnTo>
                    <a:close/>
                  </a:path>
                </a:pathLst>
              </a:custGeom>
              <a:solidFill>
                <a:srgbClr val="1E0072"/>
              </a:solidFill>
              <a:ln w="6214" cap="flat">
                <a:noFill/>
                <a:prstDash val="solid"/>
                <a:miter/>
              </a:ln>
            </p:spPr>
            <p:txBody>
              <a:bodyPr rtlCol="0" anchor="ctr"/>
              <a:lstStyle/>
              <a:p>
                <a:endParaRPr lang="nb-NO"/>
              </a:p>
            </p:txBody>
          </p:sp>
          <p:sp>
            <p:nvSpPr>
              <p:cNvPr id="219" name="Freeform 218">
                <a:extLst>
                  <a:ext uri="{FF2B5EF4-FFF2-40B4-BE49-F238E27FC236}">
                    <a16:creationId xmlns:a16="http://schemas.microsoft.com/office/drawing/2014/main" id="{7AC531E7-E6F3-CE1C-D206-6C211BA153FE}"/>
                  </a:ext>
                </a:extLst>
              </p:cNvPr>
              <p:cNvSpPr/>
              <p:nvPr/>
            </p:nvSpPr>
            <p:spPr>
              <a:xfrm>
                <a:off x="3640988" y="3104690"/>
                <a:ext cx="71834" cy="39979"/>
              </a:xfrm>
              <a:custGeom>
                <a:avLst/>
                <a:gdLst>
                  <a:gd name="connsiteX0" fmla="*/ 28485 w 71834"/>
                  <a:gd name="connsiteY0" fmla="*/ 13181 h 39979"/>
                  <a:gd name="connsiteX1" fmla="*/ 49818 w 71834"/>
                  <a:gd name="connsiteY1" fmla="*/ 13181 h 39979"/>
                  <a:gd name="connsiteX2" fmla="*/ 55726 w 71834"/>
                  <a:gd name="connsiteY2" fmla="*/ 11689 h 39979"/>
                  <a:gd name="connsiteX3" fmla="*/ 57654 w 71834"/>
                  <a:gd name="connsiteY3" fmla="*/ 6280 h 39979"/>
                  <a:gd name="connsiteX4" fmla="*/ 57406 w 71834"/>
                  <a:gd name="connsiteY4" fmla="*/ 3420 h 39979"/>
                  <a:gd name="connsiteX5" fmla="*/ 56722 w 71834"/>
                  <a:gd name="connsiteY5" fmla="*/ 871 h 39979"/>
                  <a:gd name="connsiteX6" fmla="*/ 70156 w 71834"/>
                  <a:gd name="connsiteY6" fmla="*/ 622 h 39979"/>
                  <a:gd name="connsiteX7" fmla="*/ 71337 w 71834"/>
                  <a:gd name="connsiteY7" fmla="*/ 5409 h 39979"/>
                  <a:gd name="connsiteX8" fmla="*/ 71835 w 71834"/>
                  <a:gd name="connsiteY8" fmla="*/ 11254 h 39979"/>
                  <a:gd name="connsiteX9" fmla="*/ 70404 w 71834"/>
                  <a:gd name="connsiteY9" fmla="*/ 20642 h 39979"/>
                  <a:gd name="connsiteX10" fmla="*/ 66362 w 71834"/>
                  <a:gd name="connsiteY10" fmla="*/ 26736 h 39979"/>
                  <a:gd name="connsiteX11" fmla="*/ 60080 w 71834"/>
                  <a:gd name="connsiteY11" fmla="*/ 30031 h 39979"/>
                  <a:gd name="connsiteX12" fmla="*/ 51933 w 71834"/>
                  <a:gd name="connsiteY12" fmla="*/ 31026 h 39979"/>
                  <a:gd name="connsiteX13" fmla="*/ 28361 w 71834"/>
                  <a:gd name="connsiteY13" fmla="*/ 31026 h 39979"/>
                  <a:gd name="connsiteX14" fmla="*/ 28361 w 71834"/>
                  <a:gd name="connsiteY14" fmla="*/ 39979 h 39979"/>
                  <a:gd name="connsiteX15" fmla="*/ 14678 w 71834"/>
                  <a:gd name="connsiteY15" fmla="*/ 39979 h 39979"/>
                  <a:gd name="connsiteX16" fmla="*/ 14678 w 71834"/>
                  <a:gd name="connsiteY16" fmla="*/ 31150 h 39979"/>
                  <a:gd name="connsiteX17" fmla="*/ 0 w 71834"/>
                  <a:gd name="connsiteY17" fmla="*/ 31150 h 39979"/>
                  <a:gd name="connsiteX18" fmla="*/ 0 w 71834"/>
                  <a:gd name="connsiteY18" fmla="*/ 13119 h 39979"/>
                  <a:gd name="connsiteX19" fmla="*/ 14678 w 71834"/>
                  <a:gd name="connsiteY19" fmla="*/ 13119 h 39979"/>
                  <a:gd name="connsiteX20" fmla="*/ 14678 w 71834"/>
                  <a:gd name="connsiteY20" fmla="*/ 0 h 39979"/>
                  <a:gd name="connsiteX21" fmla="*/ 28361 w 71834"/>
                  <a:gd name="connsiteY21" fmla="*/ 0 h 39979"/>
                  <a:gd name="connsiteX22" fmla="*/ 28361 w 71834"/>
                  <a:gd name="connsiteY22" fmla="*/ 13119 h 3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834" h="39979">
                    <a:moveTo>
                      <a:pt x="28485" y="13181"/>
                    </a:moveTo>
                    <a:lnTo>
                      <a:pt x="49818" y="13181"/>
                    </a:lnTo>
                    <a:cubicBezTo>
                      <a:pt x="52430" y="13181"/>
                      <a:pt x="54420" y="12684"/>
                      <a:pt x="55726" y="11689"/>
                    </a:cubicBezTo>
                    <a:cubicBezTo>
                      <a:pt x="57033" y="10694"/>
                      <a:pt x="57654" y="8891"/>
                      <a:pt x="57654" y="6280"/>
                    </a:cubicBezTo>
                    <a:cubicBezTo>
                      <a:pt x="57654" y="5409"/>
                      <a:pt x="57592" y="4414"/>
                      <a:pt x="57406" y="3420"/>
                    </a:cubicBezTo>
                    <a:cubicBezTo>
                      <a:pt x="57219" y="2425"/>
                      <a:pt x="57033" y="1554"/>
                      <a:pt x="56722" y="871"/>
                    </a:cubicBezTo>
                    <a:lnTo>
                      <a:pt x="70156" y="622"/>
                    </a:lnTo>
                    <a:cubicBezTo>
                      <a:pt x="70591" y="1865"/>
                      <a:pt x="70964" y="3482"/>
                      <a:pt x="71337" y="5409"/>
                    </a:cubicBezTo>
                    <a:cubicBezTo>
                      <a:pt x="71648" y="7337"/>
                      <a:pt x="71835" y="9264"/>
                      <a:pt x="71835" y="11254"/>
                    </a:cubicBezTo>
                    <a:cubicBezTo>
                      <a:pt x="71835" y="14984"/>
                      <a:pt x="71337" y="18093"/>
                      <a:pt x="70404" y="20642"/>
                    </a:cubicBezTo>
                    <a:cubicBezTo>
                      <a:pt x="69471" y="23192"/>
                      <a:pt x="68103" y="25243"/>
                      <a:pt x="66362" y="26736"/>
                    </a:cubicBezTo>
                    <a:cubicBezTo>
                      <a:pt x="64620" y="28228"/>
                      <a:pt x="62506" y="29347"/>
                      <a:pt x="60080" y="30031"/>
                    </a:cubicBezTo>
                    <a:cubicBezTo>
                      <a:pt x="57654" y="30715"/>
                      <a:pt x="54918" y="31026"/>
                      <a:pt x="51933" y="31026"/>
                    </a:cubicBezTo>
                    <a:lnTo>
                      <a:pt x="28361" y="31026"/>
                    </a:lnTo>
                    <a:lnTo>
                      <a:pt x="28361" y="39979"/>
                    </a:lnTo>
                    <a:lnTo>
                      <a:pt x="14678" y="39979"/>
                    </a:lnTo>
                    <a:lnTo>
                      <a:pt x="14678" y="31150"/>
                    </a:lnTo>
                    <a:lnTo>
                      <a:pt x="0" y="31150"/>
                    </a:lnTo>
                    <a:lnTo>
                      <a:pt x="0" y="13119"/>
                    </a:lnTo>
                    <a:lnTo>
                      <a:pt x="14678" y="13119"/>
                    </a:lnTo>
                    <a:lnTo>
                      <a:pt x="14678" y="0"/>
                    </a:lnTo>
                    <a:lnTo>
                      <a:pt x="28361" y="0"/>
                    </a:lnTo>
                    <a:lnTo>
                      <a:pt x="28361" y="13119"/>
                    </a:lnTo>
                    <a:close/>
                  </a:path>
                </a:pathLst>
              </a:custGeom>
              <a:solidFill>
                <a:srgbClr val="1E0072"/>
              </a:solidFill>
              <a:ln w="6214" cap="flat">
                <a:noFill/>
                <a:prstDash val="solid"/>
                <a:miter/>
              </a:ln>
            </p:spPr>
            <p:txBody>
              <a:bodyPr rtlCol="0" anchor="ctr"/>
              <a:lstStyle/>
              <a:p>
                <a:endParaRPr lang="nb-NO"/>
              </a:p>
            </p:txBody>
          </p:sp>
          <p:sp>
            <p:nvSpPr>
              <p:cNvPr id="220" name="Freeform 219">
                <a:extLst>
                  <a:ext uri="{FF2B5EF4-FFF2-40B4-BE49-F238E27FC236}">
                    <a16:creationId xmlns:a16="http://schemas.microsoft.com/office/drawing/2014/main" id="{9491CCBF-3F7C-4565-F505-415240D17F43}"/>
                  </a:ext>
                </a:extLst>
              </p:cNvPr>
              <p:cNvSpPr/>
              <p:nvPr/>
            </p:nvSpPr>
            <p:spPr>
              <a:xfrm>
                <a:off x="3653925" y="3040898"/>
                <a:ext cx="59333" cy="58134"/>
              </a:xfrm>
              <a:custGeom>
                <a:avLst/>
                <a:gdLst>
                  <a:gd name="connsiteX0" fmla="*/ 30413 w 59333"/>
                  <a:gd name="connsiteY0" fmla="*/ 0 h 58134"/>
                  <a:gd name="connsiteX1" fmla="*/ 32652 w 59333"/>
                  <a:gd name="connsiteY1" fmla="*/ 0 h 58134"/>
                  <a:gd name="connsiteX2" fmla="*/ 34767 w 59333"/>
                  <a:gd name="connsiteY2" fmla="*/ 124 h 58134"/>
                  <a:gd name="connsiteX3" fmla="*/ 34767 w 59333"/>
                  <a:gd name="connsiteY3" fmla="*/ 40539 h 58134"/>
                  <a:gd name="connsiteX4" fmla="*/ 38996 w 59333"/>
                  <a:gd name="connsiteY4" fmla="*/ 39171 h 58134"/>
                  <a:gd name="connsiteX5" fmla="*/ 42292 w 59333"/>
                  <a:gd name="connsiteY5" fmla="*/ 36124 h 58134"/>
                  <a:gd name="connsiteX6" fmla="*/ 44469 w 59333"/>
                  <a:gd name="connsiteY6" fmla="*/ 31958 h 58134"/>
                  <a:gd name="connsiteX7" fmla="*/ 45216 w 59333"/>
                  <a:gd name="connsiteY7" fmla="*/ 27233 h 58134"/>
                  <a:gd name="connsiteX8" fmla="*/ 43598 w 59333"/>
                  <a:gd name="connsiteY8" fmla="*/ 19834 h 58134"/>
                  <a:gd name="connsiteX9" fmla="*/ 39369 w 59333"/>
                  <a:gd name="connsiteY9" fmla="*/ 14922 h 58134"/>
                  <a:gd name="connsiteX10" fmla="*/ 47455 w 59333"/>
                  <a:gd name="connsiteY10" fmla="*/ 2176 h 58134"/>
                  <a:gd name="connsiteX11" fmla="*/ 56224 w 59333"/>
                  <a:gd name="connsiteY11" fmla="*/ 12560 h 58134"/>
                  <a:gd name="connsiteX12" fmla="*/ 59334 w 59333"/>
                  <a:gd name="connsiteY12" fmla="*/ 27482 h 58134"/>
                  <a:gd name="connsiteX13" fmla="*/ 57344 w 59333"/>
                  <a:gd name="connsiteY13" fmla="*/ 39357 h 58134"/>
                  <a:gd name="connsiteX14" fmla="*/ 51622 w 59333"/>
                  <a:gd name="connsiteY14" fmla="*/ 49119 h 58134"/>
                  <a:gd name="connsiteX15" fmla="*/ 42417 w 59333"/>
                  <a:gd name="connsiteY15" fmla="*/ 55710 h 58134"/>
                  <a:gd name="connsiteX16" fmla="*/ 29853 w 59333"/>
                  <a:gd name="connsiteY16" fmla="*/ 58134 h 58134"/>
                  <a:gd name="connsiteX17" fmla="*/ 17477 w 59333"/>
                  <a:gd name="connsiteY17" fmla="*/ 55772 h 58134"/>
                  <a:gd name="connsiteX18" fmla="*/ 8085 w 59333"/>
                  <a:gd name="connsiteY18" fmla="*/ 49368 h 58134"/>
                  <a:gd name="connsiteX19" fmla="*/ 2115 w 59333"/>
                  <a:gd name="connsiteY19" fmla="*/ 39855 h 58134"/>
                  <a:gd name="connsiteX20" fmla="*/ 0 w 59333"/>
                  <a:gd name="connsiteY20" fmla="*/ 27979 h 58134"/>
                  <a:gd name="connsiteX21" fmla="*/ 2052 w 59333"/>
                  <a:gd name="connsiteY21" fmla="*/ 16663 h 58134"/>
                  <a:gd name="connsiteX22" fmla="*/ 8023 w 59333"/>
                  <a:gd name="connsiteY22" fmla="*/ 7834 h 58134"/>
                  <a:gd name="connsiteX23" fmla="*/ 17539 w 59333"/>
                  <a:gd name="connsiteY23" fmla="*/ 2052 h 58134"/>
                  <a:gd name="connsiteX24" fmla="*/ 30289 w 59333"/>
                  <a:gd name="connsiteY24" fmla="*/ 0 h 58134"/>
                  <a:gd name="connsiteX25" fmla="*/ 23385 w 59333"/>
                  <a:gd name="connsiteY25" fmla="*/ 16850 h 58134"/>
                  <a:gd name="connsiteX26" fmla="*/ 15860 w 59333"/>
                  <a:gd name="connsiteY26" fmla="*/ 19586 h 58134"/>
                  <a:gd name="connsiteX27" fmla="*/ 12750 w 59333"/>
                  <a:gd name="connsiteY27" fmla="*/ 27793 h 58134"/>
                  <a:gd name="connsiteX28" fmla="*/ 13558 w 59333"/>
                  <a:gd name="connsiteY28" fmla="*/ 32705 h 58134"/>
                  <a:gd name="connsiteX29" fmla="*/ 15860 w 59333"/>
                  <a:gd name="connsiteY29" fmla="*/ 36622 h 58134"/>
                  <a:gd name="connsiteX30" fmla="*/ 19280 w 59333"/>
                  <a:gd name="connsiteY30" fmla="*/ 39295 h 58134"/>
                  <a:gd name="connsiteX31" fmla="*/ 23385 w 59333"/>
                  <a:gd name="connsiteY31" fmla="*/ 40414 h 58134"/>
                  <a:gd name="connsiteX32" fmla="*/ 23385 w 59333"/>
                  <a:gd name="connsiteY32" fmla="*/ 16788 h 5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333" h="58134">
                    <a:moveTo>
                      <a:pt x="30413" y="0"/>
                    </a:moveTo>
                    <a:lnTo>
                      <a:pt x="32652" y="0"/>
                    </a:lnTo>
                    <a:cubicBezTo>
                      <a:pt x="33399" y="0"/>
                      <a:pt x="34083" y="0"/>
                      <a:pt x="34767" y="124"/>
                    </a:cubicBezTo>
                    <a:lnTo>
                      <a:pt x="34767" y="40539"/>
                    </a:lnTo>
                    <a:cubicBezTo>
                      <a:pt x="36322" y="40414"/>
                      <a:pt x="37752" y="39917"/>
                      <a:pt x="38996" y="39171"/>
                    </a:cubicBezTo>
                    <a:cubicBezTo>
                      <a:pt x="40302" y="38363"/>
                      <a:pt x="41359" y="37368"/>
                      <a:pt x="42292" y="36124"/>
                    </a:cubicBezTo>
                    <a:cubicBezTo>
                      <a:pt x="43225" y="34881"/>
                      <a:pt x="43972" y="33513"/>
                      <a:pt x="44469" y="31958"/>
                    </a:cubicBezTo>
                    <a:cubicBezTo>
                      <a:pt x="44967" y="30404"/>
                      <a:pt x="45216" y="28850"/>
                      <a:pt x="45216" y="27233"/>
                    </a:cubicBezTo>
                    <a:cubicBezTo>
                      <a:pt x="45216" y="24311"/>
                      <a:pt x="44656" y="21886"/>
                      <a:pt x="43598" y="19834"/>
                    </a:cubicBezTo>
                    <a:cubicBezTo>
                      <a:pt x="42541" y="17845"/>
                      <a:pt x="41111" y="16166"/>
                      <a:pt x="39369" y="14922"/>
                    </a:cubicBezTo>
                    <a:lnTo>
                      <a:pt x="47455" y="2176"/>
                    </a:lnTo>
                    <a:cubicBezTo>
                      <a:pt x="51248" y="4788"/>
                      <a:pt x="54172" y="8269"/>
                      <a:pt x="56224" y="12560"/>
                    </a:cubicBezTo>
                    <a:cubicBezTo>
                      <a:pt x="58276" y="16850"/>
                      <a:pt x="59334" y="21824"/>
                      <a:pt x="59334" y="27482"/>
                    </a:cubicBezTo>
                    <a:cubicBezTo>
                      <a:pt x="59334" y="31648"/>
                      <a:pt x="58650" y="35627"/>
                      <a:pt x="57344" y="39357"/>
                    </a:cubicBezTo>
                    <a:cubicBezTo>
                      <a:pt x="56037" y="43088"/>
                      <a:pt x="54109" y="46321"/>
                      <a:pt x="51622" y="49119"/>
                    </a:cubicBezTo>
                    <a:cubicBezTo>
                      <a:pt x="49134" y="51917"/>
                      <a:pt x="46024" y="54093"/>
                      <a:pt x="42417" y="55710"/>
                    </a:cubicBezTo>
                    <a:cubicBezTo>
                      <a:pt x="38809" y="57326"/>
                      <a:pt x="34580" y="58134"/>
                      <a:pt x="29853" y="58134"/>
                    </a:cubicBezTo>
                    <a:cubicBezTo>
                      <a:pt x="25127" y="58134"/>
                      <a:pt x="21208" y="57326"/>
                      <a:pt x="17477" y="55772"/>
                    </a:cubicBezTo>
                    <a:cubicBezTo>
                      <a:pt x="13745" y="54217"/>
                      <a:pt x="10635" y="52103"/>
                      <a:pt x="8085" y="49368"/>
                    </a:cubicBezTo>
                    <a:cubicBezTo>
                      <a:pt x="5535" y="46694"/>
                      <a:pt x="3545" y="43523"/>
                      <a:pt x="2115" y="39855"/>
                    </a:cubicBezTo>
                    <a:cubicBezTo>
                      <a:pt x="684" y="36186"/>
                      <a:pt x="0" y="32269"/>
                      <a:pt x="0" y="27979"/>
                    </a:cubicBezTo>
                    <a:cubicBezTo>
                      <a:pt x="0" y="23689"/>
                      <a:pt x="684" y="20083"/>
                      <a:pt x="2052" y="16663"/>
                    </a:cubicBezTo>
                    <a:cubicBezTo>
                      <a:pt x="3421" y="13243"/>
                      <a:pt x="5411" y="10259"/>
                      <a:pt x="8023" y="7834"/>
                    </a:cubicBezTo>
                    <a:cubicBezTo>
                      <a:pt x="10635" y="5347"/>
                      <a:pt x="13807" y="3420"/>
                      <a:pt x="17539" y="2052"/>
                    </a:cubicBezTo>
                    <a:cubicBezTo>
                      <a:pt x="21271" y="684"/>
                      <a:pt x="25562" y="0"/>
                      <a:pt x="30289" y="0"/>
                    </a:cubicBezTo>
                    <a:close/>
                    <a:moveTo>
                      <a:pt x="23385" y="16850"/>
                    </a:moveTo>
                    <a:cubicBezTo>
                      <a:pt x="20462" y="16850"/>
                      <a:pt x="17974" y="17782"/>
                      <a:pt x="15860" y="19586"/>
                    </a:cubicBezTo>
                    <a:cubicBezTo>
                      <a:pt x="13745" y="21389"/>
                      <a:pt x="12750" y="24187"/>
                      <a:pt x="12750" y="27793"/>
                    </a:cubicBezTo>
                    <a:cubicBezTo>
                      <a:pt x="12750" y="29596"/>
                      <a:pt x="12999" y="31212"/>
                      <a:pt x="13558" y="32705"/>
                    </a:cubicBezTo>
                    <a:cubicBezTo>
                      <a:pt x="14118" y="34197"/>
                      <a:pt x="14865" y="35503"/>
                      <a:pt x="15860" y="36622"/>
                    </a:cubicBezTo>
                    <a:cubicBezTo>
                      <a:pt x="16855" y="37741"/>
                      <a:pt x="17974" y="38611"/>
                      <a:pt x="19280" y="39295"/>
                    </a:cubicBezTo>
                    <a:cubicBezTo>
                      <a:pt x="20586" y="39979"/>
                      <a:pt x="21955" y="40352"/>
                      <a:pt x="23385" y="40414"/>
                    </a:cubicBezTo>
                    <a:lnTo>
                      <a:pt x="23385" y="16788"/>
                    </a:lnTo>
                    <a:close/>
                  </a:path>
                </a:pathLst>
              </a:custGeom>
              <a:solidFill>
                <a:srgbClr val="1E0072"/>
              </a:solidFill>
              <a:ln w="6214" cap="flat">
                <a:noFill/>
                <a:prstDash val="solid"/>
                <a:miter/>
              </a:ln>
            </p:spPr>
            <p:txBody>
              <a:bodyPr rtlCol="0" anchor="ctr"/>
              <a:lstStyle/>
              <a:p>
                <a:endParaRPr lang="nb-NO"/>
              </a:p>
            </p:txBody>
          </p:sp>
        </p:grpSp>
        <p:grpSp>
          <p:nvGrpSpPr>
            <p:cNvPr id="221" name="Graphic 4">
              <a:extLst>
                <a:ext uri="{FF2B5EF4-FFF2-40B4-BE49-F238E27FC236}">
                  <a16:creationId xmlns:a16="http://schemas.microsoft.com/office/drawing/2014/main" id="{33DE3AAF-6223-A284-ACBD-75F249DC4898}"/>
                </a:ext>
              </a:extLst>
            </p:cNvPr>
            <p:cNvGrpSpPr/>
            <p:nvPr/>
          </p:nvGrpSpPr>
          <p:grpSpPr>
            <a:xfrm>
              <a:off x="8265412" y="2964794"/>
              <a:ext cx="113629" cy="1046606"/>
              <a:chOff x="8265412" y="2964794"/>
              <a:chExt cx="113629" cy="1046606"/>
            </a:xfrm>
            <a:solidFill>
              <a:srgbClr val="1E0072"/>
            </a:solidFill>
          </p:grpSpPr>
          <p:sp>
            <p:nvSpPr>
              <p:cNvPr id="222" name="Freeform 221">
                <a:extLst>
                  <a:ext uri="{FF2B5EF4-FFF2-40B4-BE49-F238E27FC236}">
                    <a16:creationId xmlns:a16="http://schemas.microsoft.com/office/drawing/2014/main" id="{DC480A4C-878A-BC9E-779B-85631FF38D7B}"/>
                  </a:ext>
                </a:extLst>
              </p:cNvPr>
              <p:cNvSpPr/>
              <p:nvPr/>
            </p:nvSpPr>
            <p:spPr>
              <a:xfrm>
                <a:off x="8272937" y="3938158"/>
                <a:ext cx="79298" cy="73242"/>
              </a:xfrm>
              <a:custGeom>
                <a:avLst/>
                <a:gdLst>
                  <a:gd name="connsiteX0" fmla="*/ 79236 w 79298"/>
                  <a:gd name="connsiteY0" fmla="*/ 24870 h 73242"/>
                  <a:gd name="connsiteX1" fmla="*/ 42728 w 79298"/>
                  <a:gd name="connsiteY1" fmla="*/ 54279 h 73242"/>
                  <a:gd name="connsiteX2" fmla="*/ 42728 w 79298"/>
                  <a:gd name="connsiteY2" fmla="*/ 54528 h 73242"/>
                  <a:gd name="connsiteX3" fmla="*/ 79236 w 79298"/>
                  <a:gd name="connsiteY3" fmla="*/ 54528 h 73242"/>
                  <a:gd name="connsiteX4" fmla="*/ 79236 w 79298"/>
                  <a:gd name="connsiteY4" fmla="*/ 73243 h 73242"/>
                  <a:gd name="connsiteX5" fmla="*/ 0 w 79298"/>
                  <a:gd name="connsiteY5" fmla="*/ 73243 h 73242"/>
                  <a:gd name="connsiteX6" fmla="*/ 0 w 79298"/>
                  <a:gd name="connsiteY6" fmla="*/ 54528 h 73242"/>
                  <a:gd name="connsiteX7" fmla="*/ 32217 w 79298"/>
                  <a:gd name="connsiteY7" fmla="*/ 54528 h 73242"/>
                  <a:gd name="connsiteX8" fmla="*/ 32217 w 79298"/>
                  <a:gd name="connsiteY8" fmla="*/ 54217 h 73242"/>
                  <a:gd name="connsiteX9" fmla="*/ 0 w 79298"/>
                  <a:gd name="connsiteY9" fmla="*/ 25927 h 73242"/>
                  <a:gd name="connsiteX10" fmla="*/ 0 w 79298"/>
                  <a:gd name="connsiteY10" fmla="*/ 1990 h 73242"/>
                  <a:gd name="connsiteX11" fmla="*/ 36508 w 79298"/>
                  <a:gd name="connsiteY11" fmla="*/ 36124 h 73242"/>
                  <a:gd name="connsiteX12" fmla="*/ 79298 w 79298"/>
                  <a:gd name="connsiteY12" fmla="*/ 0 h 73242"/>
                  <a:gd name="connsiteX13" fmla="*/ 79298 w 79298"/>
                  <a:gd name="connsiteY13" fmla="*/ 24933 h 7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298" h="73242">
                    <a:moveTo>
                      <a:pt x="79236" y="24870"/>
                    </a:moveTo>
                    <a:lnTo>
                      <a:pt x="42728" y="54279"/>
                    </a:lnTo>
                    <a:lnTo>
                      <a:pt x="42728" y="54528"/>
                    </a:lnTo>
                    <a:lnTo>
                      <a:pt x="79236" y="54528"/>
                    </a:lnTo>
                    <a:lnTo>
                      <a:pt x="79236" y="73243"/>
                    </a:lnTo>
                    <a:lnTo>
                      <a:pt x="0" y="73243"/>
                    </a:lnTo>
                    <a:lnTo>
                      <a:pt x="0" y="54528"/>
                    </a:lnTo>
                    <a:lnTo>
                      <a:pt x="32217" y="54528"/>
                    </a:lnTo>
                    <a:lnTo>
                      <a:pt x="32217" y="54217"/>
                    </a:lnTo>
                    <a:lnTo>
                      <a:pt x="0" y="25927"/>
                    </a:lnTo>
                    <a:lnTo>
                      <a:pt x="0" y="1990"/>
                    </a:lnTo>
                    <a:lnTo>
                      <a:pt x="36508" y="36124"/>
                    </a:lnTo>
                    <a:lnTo>
                      <a:pt x="79298" y="0"/>
                    </a:lnTo>
                    <a:lnTo>
                      <a:pt x="79298" y="24933"/>
                    </a:lnTo>
                    <a:close/>
                  </a:path>
                </a:pathLst>
              </a:custGeom>
              <a:solidFill>
                <a:srgbClr val="1E0072"/>
              </a:solidFill>
              <a:ln w="6214" cap="flat">
                <a:noFill/>
                <a:prstDash val="solid"/>
                <a:miter/>
              </a:ln>
            </p:spPr>
            <p:txBody>
              <a:bodyPr rtlCol="0" anchor="ctr"/>
              <a:lstStyle/>
              <a:p>
                <a:endParaRPr lang="nb-NO"/>
              </a:p>
            </p:txBody>
          </p:sp>
          <p:sp>
            <p:nvSpPr>
              <p:cNvPr id="223" name="Freeform 222">
                <a:extLst>
                  <a:ext uri="{FF2B5EF4-FFF2-40B4-BE49-F238E27FC236}">
                    <a16:creationId xmlns:a16="http://schemas.microsoft.com/office/drawing/2014/main" id="{93CB451F-6B60-CDA1-3434-225743EB04EF}"/>
                  </a:ext>
                </a:extLst>
              </p:cNvPr>
              <p:cNvSpPr/>
              <p:nvPr/>
            </p:nvSpPr>
            <p:spPr>
              <a:xfrm>
                <a:off x="8296447" y="3879837"/>
                <a:ext cx="55726" cy="63668"/>
              </a:xfrm>
              <a:custGeom>
                <a:avLst/>
                <a:gdLst>
                  <a:gd name="connsiteX0" fmla="*/ 55727 w 55726"/>
                  <a:gd name="connsiteY0" fmla="*/ 21886 h 63668"/>
                  <a:gd name="connsiteX1" fmla="*/ 55727 w 55726"/>
                  <a:gd name="connsiteY1" fmla="*/ 41720 h 63668"/>
                  <a:gd name="connsiteX2" fmla="*/ 0 w 55726"/>
                  <a:gd name="connsiteY2" fmla="*/ 63668 h 63668"/>
                  <a:gd name="connsiteX3" fmla="*/ 0 w 55726"/>
                  <a:gd name="connsiteY3" fmla="*/ 43399 h 63668"/>
                  <a:gd name="connsiteX4" fmla="*/ 36135 w 55726"/>
                  <a:gd name="connsiteY4" fmla="*/ 31647 h 63668"/>
                  <a:gd name="connsiteX5" fmla="*/ 36135 w 55726"/>
                  <a:gd name="connsiteY5" fmla="*/ 31337 h 63668"/>
                  <a:gd name="connsiteX6" fmla="*/ 0 w 55726"/>
                  <a:gd name="connsiteY6" fmla="*/ 19585 h 63668"/>
                  <a:gd name="connsiteX7" fmla="*/ 0 w 55726"/>
                  <a:gd name="connsiteY7" fmla="*/ 0 h 63668"/>
                  <a:gd name="connsiteX8" fmla="*/ 55727 w 55726"/>
                  <a:gd name="connsiteY8" fmla="*/ 21948 h 6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26" h="63668">
                    <a:moveTo>
                      <a:pt x="55727" y="21886"/>
                    </a:moveTo>
                    <a:lnTo>
                      <a:pt x="55727" y="41720"/>
                    </a:lnTo>
                    <a:lnTo>
                      <a:pt x="0" y="63668"/>
                    </a:lnTo>
                    <a:lnTo>
                      <a:pt x="0" y="43399"/>
                    </a:lnTo>
                    <a:lnTo>
                      <a:pt x="36135" y="31647"/>
                    </a:lnTo>
                    <a:lnTo>
                      <a:pt x="36135" y="31337"/>
                    </a:lnTo>
                    <a:lnTo>
                      <a:pt x="0" y="19585"/>
                    </a:lnTo>
                    <a:lnTo>
                      <a:pt x="0" y="0"/>
                    </a:lnTo>
                    <a:lnTo>
                      <a:pt x="55727" y="21948"/>
                    </a:lnTo>
                    <a:close/>
                  </a:path>
                </a:pathLst>
              </a:custGeom>
              <a:solidFill>
                <a:srgbClr val="1E0072"/>
              </a:solidFill>
              <a:ln w="6214" cap="flat">
                <a:noFill/>
                <a:prstDash val="solid"/>
                <a:miter/>
              </a:ln>
            </p:spPr>
            <p:txBody>
              <a:bodyPr rtlCol="0" anchor="ctr"/>
              <a:lstStyle/>
              <a:p>
                <a:endParaRPr lang="nb-NO"/>
              </a:p>
            </p:txBody>
          </p:sp>
          <p:sp>
            <p:nvSpPr>
              <p:cNvPr id="224" name="Freeform 223">
                <a:extLst>
                  <a:ext uri="{FF2B5EF4-FFF2-40B4-BE49-F238E27FC236}">
                    <a16:creationId xmlns:a16="http://schemas.microsoft.com/office/drawing/2014/main" id="{30A6004A-0ED5-55B1-669F-0CE67EB62754}"/>
                  </a:ext>
                </a:extLst>
              </p:cNvPr>
              <p:cNvSpPr/>
              <p:nvPr/>
            </p:nvSpPr>
            <p:spPr>
              <a:xfrm>
                <a:off x="8294643" y="3823070"/>
                <a:ext cx="58960" cy="53098"/>
              </a:xfrm>
              <a:custGeom>
                <a:avLst/>
                <a:gdLst>
                  <a:gd name="connsiteX0" fmla="*/ 9391 w 58960"/>
                  <a:gd name="connsiteY0" fmla="*/ 50425 h 53098"/>
                  <a:gd name="connsiteX1" fmla="*/ 2363 w 58960"/>
                  <a:gd name="connsiteY1" fmla="*/ 38984 h 53098"/>
                  <a:gd name="connsiteX2" fmla="*/ 0 w 58960"/>
                  <a:gd name="connsiteY2" fmla="*/ 25616 h 53098"/>
                  <a:gd name="connsiteX3" fmla="*/ 1741 w 58960"/>
                  <a:gd name="connsiteY3" fmla="*/ 13679 h 53098"/>
                  <a:gd name="connsiteX4" fmla="*/ 7090 w 58960"/>
                  <a:gd name="connsiteY4" fmla="*/ 5782 h 53098"/>
                  <a:gd name="connsiteX5" fmla="*/ 16295 w 58960"/>
                  <a:gd name="connsiteY5" fmla="*/ 1368 h 53098"/>
                  <a:gd name="connsiteX6" fmla="*/ 29480 w 58960"/>
                  <a:gd name="connsiteY6" fmla="*/ 0 h 53098"/>
                  <a:gd name="connsiteX7" fmla="*/ 57592 w 58960"/>
                  <a:gd name="connsiteY7" fmla="*/ 0 h 53098"/>
                  <a:gd name="connsiteX8" fmla="*/ 57592 w 58960"/>
                  <a:gd name="connsiteY8" fmla="*/ 16788 h 53098"/>
                  <a:gd name="connsiteX9" fmla="*/ 51684 w 58960"/>
                  <a:gd name="connsiteY9" fmla="*/ 16788 h 53098"/>
                  <a:gd name="connsiteX10" fmla="*/ 51684 w 58960"/>
                  <a:gd name="connsiteY10" fmla="*/ 17098 h 53098"/>
                  <a:gd name="connsiteX11" fmla="*/ 57032 w 58960"/>
                  <a:gd name="connsiteY11" fmla="*/ 23502 h 53098"/>
                  <a:gd name="connsiteX12" fmla="*/ 58960 w 58960"/>
                  <a:gd name="connsiteY12" fmla="*/ 32829 h 53098"/>
                  <a:gd name="connsiteX13" fmla="*/ 58090 w 58960"/>
                  <a:gd name="connsiteY13" fmla="*/ 39793 h 53098"/>
                  <a:gd name="connsiteX14" fmla="*/ 55167 w 58960"/>
                  <a:gd name="connsiteY14" fmla="*/ 46321 h 53098"/>
                  <a:gd name="connsiteX15" fmla="*/ 49818 w 58960"/>
                  <a:gd name="connsiteY15" fmla="*/ 51171 h 53098"/>
                  <a:gd name="connsiteX16" fmla="*/ 41546 w 58960"/>
                  <a:gd name="connsiteY16" fmla="*/ 53098 h 53098"/>
                  <a:gd name="connsiteX17" fmla="*/ 31781 w 58960"/>
                  <a:gd name="connsiteY17" fmla="*/ 49803 h 53098"/>
                  <a:gd name="connsiteX18" fmla="*/ 26060 w 58960"/>
                  <a:gd name="connsiteY18" fmla="*/ 41285 h 53098"/>
                  <a:gd name="connsiteX19" fmla="*/ 23385 w 58960"/>
                  <a:gd name="connsiteY19" fmla="*/ 29720 h 53098"/>
                  <a:gd name="connsiteX20" fmla="*/ 22701 w 58960"/>
                  <a:gd name="connsiteY20" fmla="*/ 17285 h 53098"/>
                  <a:gd name="connsiteX21" fmla="*/ 21830 w 58960"/>
                  <a:gd name="connsiteY21" fmla="*/ 17285 h 53098"/>
                  <a:gd name="connsiteX22" fmla="*/ 15735 w 58960"/>
                  <a:gd name="connsiteY22" fmla="*/ 20207 h 53098"/>
                  <a:gd name="connsiteX23" fmla="*/ 13807 w 58960"/>
                  <a:gd name="connsiteY23" fmla="*/ 27358 h 53098"/>
                  <a:gd name="connsiteX24" fmla="*/ 15486 w 58960"/>
                  <a:gd name="connsiteY24" fmla="*/ 34943 h 53098"/>
                  <a:gd name="connsiteX25" fmla="*/ 19529 w 58960"/>
                  <a:gd name="connsiteY25" fmla="*/ 41160 h 53098"/>
                  <a:gd name="connsiteX26" fmla="*/ 9578 w 58960"/>
                  <a:gd name="connsiteY26" fmla="*/ 50425 h 53098"/>
                  <a:gd name="connsiteX27" fmla="*/ 33212 w 58960"/>
                  <a:gd name="connsiteY27" fmla="*/ 16788 h 53098"/>
                  <a:gd name="connsiteX28" fmla="*/ 33212 w 58960"/>
                  <a:gd name="connsiteY28" fmla="*/ 19150 h 53098"/>
                  <a:gd name="connsiteX29" fmla="*/ 33461 w 58960"/>
                  <a:gd name="connsiteY29" fmla="*/ 25243 h 53098"/>
                  <a:gd name="connsiteX30" fmla="*/ 34518 w 58960"/>
                  <a:gd name="connsiteY30" fmla="*/ 30715 h 53098"/>
                  <a:gd name="connsiteX31" fmla="*/ 36819 w 58960"/>
                  <a:gd name="connsiteY31" fmla="*/ 34694 h 53098"/>
                  <a:gd name="connsiteX32" fmla="*/ 40800 w 58960"/>
                  <a:gd name="connsiteY32" fmla="*/ 36249 h 53098"/>
                  <a:gd name="connsiteX33" fmla="*/ 43474 w 58960"/>
                  <a:gd name="connsiteY33" fmla="*/ 35503 h 53098"/>
                  <a:gd name="connsiteX34" fmla="*/ 45278 w 58960"/>
                  <a:gd name="connsiteY34" fmla="*/ 33637 h 53098"/>
                  <a:gd name="connsiteX35" fmla="*/ 46211 w 58960"/>
                  <a:gd name="connsiteY35" fmla="*/ 31088 h 53098"/>
                  <a:gd name="connsiteX36" fmla="*/ 46459 w 58960"/>
                  <a:gd name="connsiteY36" fmla="*/ 28290 h 53098"/>
                  <a:gd name="connsiteX37" fmla="*/ 43350 w 58960"/>
                  <a:gd name="connsiteY37" fmla="*/ 19710 h 53098"/>
                  <a:gd name="connsiteX38" fmla="*/ 35016 w 58960"/>
                  <a:gd name="connsiteY38" fmla="*/ 16725 h 53098"/>
                  <a:gd name="connsiteX39" fmla="*/ 33088 w 58960"/>
                  <a:gd name="connsiteY39" fmla="*/ 16725 h 5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8960" h="53098">
                    <a:moveTo>
                      <a:pt x="9391" y="50425"/>
                    </a:moveTo>
                    <a:cubicBezTo>
                      <a:pt x="6282" y="47129"/>
                      <a:pt x="3918" y="43336"/>
                      <a:pt x="2363" y="38984"/>
                    </a:cubicBezTo>
                    <a:cubicBezTo>
                      <a:pt x="809" y="34632"/>
                      <a:pt x="0" y="30155"/>
                      <a:pt x="0" y="25616"/>
                    </a:cubicBezTo>
                    <a:cubicBezTo>
                      <a:pt x="0" y="21078"/>
                      <a:pt x="560" y="16974"/>
                      <a:pt x="1741" y="13679"/>
                    </a:cubicBezTo>
                    <a:cubicBezTo>
                      <a:pt x="2923" y="10446"/>
                      <a:pt x="4665" y="7834"/>
                      <a:pt x="7090" y="5782"/>
                    </a:cubicBezTo>
                    <a:cubicBezTo>
                      <a:pt x="9516" y="3793"/>
                      <a:pt x="12563" y="2300"/>
                      <a:pt x="16295" y="1368"/>
                    </a:cubicBezTo>
                    <a:cubicBezTo>
                      <a:pt x="20027" y="435"/>
                      <a:pt x="24380" y="0"/>
                      <a:pt x="29480" y="0"/>
                    </a:cubicBezTo>
                    <a:lnTo>
                      <a:pt x="57592" y="0"/>
                    </a:lnTo>
                    <a:lnTo>
                      <a:pt x="57592" y="16788"/>
                    </a:lnTo>
                    <a:lnTo>
                      <a:pt x="51684" y="16788"/>
                    </a:lnTo>
                    <a:lnTo>
                      <a:pt x="51684" y="17098"/>
                    </a:lnTo>
                    <a:cubicBezTo>
                      <a:pt x="53985" y="18528"/>
                      <a:pt x="55788" y="20642"/>
                      <a:pt x="57032" y="23502"/>
                    </a:cubicBezTo>
                    <a:cubicBezTo>
                      <a:pt x="58276" y="26363"/>
                      <a:pt x="58960" y="29471"/>
                      <a:pt x="58960" y="32829"/>
                    </a:cubicBezTo>
                    <a:cubicBezTo>
                      <a:pt x="58960" y="35067"/>
                      <a:pt x="58650" y="37368"/>
                      <a:pt x="58090" y="39793"/>
                    </a:cubicBezTo>
                    <a:cubicBezTo>
                      <a:pt x="57468" y="42155"/>
                      <a:pt x="56535" y="44394"/>
                      <a:pt x="55167" y="46321"/>
                    </a:cubicBezTo>
                    <a:cubicBezTo>
                      <a:pt x="53798" y="48311"/>
                      <a:pt x="52057" y="49927"/>
                      <a:pt x="49818" y="51171"/>
                    </a:cubicBezTo>
                    <a:cubicBezTo>
                      <a:pt x="47579" y="52414"/>
                      <a:pt x="44842" y="53098"/>
                      <a:pt x="41546" y="53098"/>
                    </a:cubicBezTo>
                    <a:cubicBezTo>
                      <a:pt x="37503" y="53098"/>
                      <a:pt x="34269" y="51979"/>
                      <a:pt x="31781" y="49803"/>
                    </a:cubicBezTo>
                    <a:cubicBezTo>
                      <a:pt x="29293" y="47627"/>
                      <a:pt x="27428" y="44767"/>
                      <a:pt x="26060" y="41285"/>
                    </a:cubicBezTo>
                    <a:cubicBezTo>
                      <a:pt x="24691" y="37803"/>
                      <a:pt x="23821" y="33948"/>
                      <a:pt x="23385" y="29720"/>
                    </a:cubicBezTo>
                    <a:cubicBezTo>
                      <a:pt x="22950" y="25492"/>
                      <a:pt x="22701" y="21326"/>
                      <a:pt x="22701" y="17285"/>
                    </a:cubicBezTo>
                    <a:lnTo>
                      <a:pt x="21830" y="17285"/>
                    </a:lnTo>
                    <a:cubicBezTo>
                      <a:pt x="19094" y="17285"/>
                      <a:pt x="17041" y="18280"/>
                      <a:pt x="15735" y="20207"/>
                    </a:cubicBezTo>
                    <a:cubicBezTo>
                      <a:pt x="14429" y="22135"/>
                      <a:pt x="13807" y="24560"/>
                      <a:pt x="13807" y="27358"/>
                    </a:cubicBezTo>
                    <a:cubicBezTo>
                      <a:pt x="13807" y="29969"/>
                      <a:pt x="14367" y="32518"/>
                      <a:pt x="15486" y="34943"/>
                    </a:cubicBezTo>
                    <a:cubicBezTo>
                      <a:pt x="16606" y="37368"/>
                      <a:pt x="17974" y="39419"/>
                      <a:pt x="19529" y="41160"/>
                    </a:cubicBezTo>
                    <a:lnTo>
                      <a:pt x="9578" y="50425"/>
                    </a:lnTo>
                    <a:close/>
                    <a:moveTo>
                      <a:pt x="33212" y="16788"/>
                    </a:moveTo>
                    <a:lnTo>
                      <a:pt x="33212" y="19150"/>
                    </a:lnTo>
                    <a:cubicBezTo>
                      <a:pt x="33212" y="21140"/>
                      <a:pt x="33336" y="23191"/>
                      <a:pt x="33461" y="25243"/>
                    </a:cubicBezTo>
                    <a:cubicBezTo>
                      <a:pt x="33647" y="27295"/>
                      <a:pt x="34020" y="29098"/>
                      <a:pt x="34518" y="30715"/>
                    </a:cubicBezTo>
                    <a:cubicBezTo>
                      <a:pt x="35016" y="32332"/>
                      <a:pt x="35824" y="33637"/>
                      <a:pt x="36819" y="34694"/>
                    </a:cubicBezTo>
                    <a:cubicBezTo>
                      <a:pt x="37814" y="35751"/>
                      <a:pt x="39183" y="36249"/>
                      <a:pt x="40800" y="36249"/>
                    </a:cubicBezTo>
                    <a:cubicBezTo>
                      <a:pt x="41857" y="36249"/>
                      <a:pt x="42728" y="36000"/>
                      <a:pt x="43474" y="35503"/>
                    </a:cubicBezTo>
                    <a:cubicBezTo>
                      <a:pt x="44220" y="35005"/>
                      <a:pt x="44842" y="34383"/>
                      <a:pt x="45278" y="33637"/>
                    </a:cubicBezTo>
                    <a:cubicBezTo>
                      <a:pt x="45713" y="32891"/>
                      <a:pt x="46024" y="32021"/>
                      <a:pt x="46211" y="31088"/>
                    </a:cubicBezTo>
                    <a:cubicBezTo>
                      <a:pt x="46397" y="30093"/>
                      <a:pt x="46459" y="29161"/>
                      <a:pt x="46459" y="28290"/>
                    </a:cubicBezTo>
                    <a:cubicBezTo>
                      <a:pt x="46459" y="24560"/>
                      <a:pt x="45402" y="21699"/>
                      <a:pt x="43350" y="19710"/>
                    </a:cubicBezTo>
                    <a:cubicBezTo>
                      <a:pt x="41297" y="17720"/>
                      <a:pt x="38499" y="16725"/>
                      <a:pt x="35016" y="16725"/>
                    </a:cubicBezTo>
                    <a:lnTo>
                      <a:pt x="33088" y="16725"/>
                    </a:lnTo>
                    <a:close/>
                  </a:path>
                </a:pathLst>
              </a:custGeom>
              <a:solidFill>
                <a:srgbClr val="1E0072"/>
              </a:solidFill>
              <a:ln w="6214" cap="flat">
                <a:noFill/>
                <a:prstDash val="solid"/>
                <a:miter/>
              </a:ln>
            </p:spPr>
            <p:txBody>
              <a:bodyPr rtlCol="0" anchor="ctr"/>
              <a:lstStyle/>
              <a:p>
                <a:endParaRPr lang="nb-NO"/>
              </a:p>
            </p:txBody>
          </p:sp>
          <p:sp>
            <p:nvSpPr>
              <p:cNvPr id="225" name="Freeform 224">
                <a:extLst>
                  <a:ext uri="{FF2B5EF4-FFF2-40B4-BE49-F238E27FC236}">
                    <a16:creationId xmlns:a16="http://schemas.microsoft.com/office/drawing/2014/main" id="{8B470340-846F-390B-D1CB-C398FB247178}"/>
                  </a:ext>
                </a:extLst>
              </p:cNvPr>
              <p:cNvSpPr/>
              <p:nvPr/>
            </p:nvSpPr>
            <p:spPr>
              <a:xfrm>
                <a:off x="8267526" y="3790428"/>
                <a:ext cx="84646" cy="18715"/>
              </a:xfrm>
              <a:custGeom>
                <a:avLst/>
                <a:gdLst>
                  <a:gd name="connsiteX0" fmla="*/ 84647 w 84646"/>
                  <a:gd name="connsiteY0" fmla="*/ 18715 h 18715"/>
                  <a:gd name="connsiteX1" fmla="*/ 0 w 84646"/>
                  <a:gd name="connsiteY1" fmla="*/ 18715 h 18715"/>
                  <a:gd name="connsiteX2" fmla="*/ 0 w 84646"/>
                  <a:gd name="connsiteY2" fmla="*/ 0 h 18715"/>
                  <a:gd name="connsiteX3" fmla="*/ 84647 w 84646"/>
                  <a:gd name="connsiteY3" fmla="*/ 0 h 18715"/>
                  <a:gd name="connsiteX4" fmla="*/ 84647 w 84646"/>
                  <a:gd name="connsiteY4" fmla="*/ 18715 h 18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46" h="18715">
                    <a:moveTo>
                      <a:pt x="84647" y="18715"/>
                    </a:moveTo>
                    <a:lnTo>
                      <a:pt x="0" y="18715"/>
                    </a:lnTo>
                    <a:lnTo>
                      <a:pt x="0" y="0"/>
                    </a:lnTo>
                    <a:lnTo>
                      <a:pt x="84647" y="0"/>
                    </a:lnTo>
                    <a:lnTo>
                      <a:pt x="84647" y="18715"/>
                    </a:lnTo>
                    <a:close/>
                  </a:path>
                </a:pathLst>
              </a:custGeom>
              <a:solidFill>
                <a:srgbClr val="1E0072"/>
              </a:solidFill>
              <a:ln w="6214" cap="flat">
                <a:noFill/>
                <a:prstDash val="solid"/>
                <a:miter/>
              </a:ln>
            </p:spPr>
            <p:txBody>
              <a:bodyPr rtlCol="0" anchor="ctr"/>
              <a:lstStyle/>
              <a:p>
                <a:endParaRPr lang="nb-NO"/>
              </a:p>
            </p:txBody>
          </p:sp>
          <p:sp>
            <p:nvSpPr>
              <p:cNvPr id="226" name="Freeform 225">
                <a:extLst>
                  <a:ext uri="{FF2B5EF4-FFF2-40B4-BE49-F238E27FC236}">
                    <a16:creationId xmlns:a16="http://schemas.microsoft.com/office/drawing/2014/main" id="{EAF769F4-BB66-29EB-C0DC-220A7E57DD4A}"/>
                  </a:ext>
                </a:extLst>
              </p:cNvPr>
              <p:cNvSpPr/>
              <p:nvPr/>
            </p:nvSpPr>
            <p:spPr>
              <a:xfrm>
                <a:off x="8268521" y="3756107"/>
                <a:ext cx="83651" cy="21139"/>
              </a:xfrm>
              <a:custGeom>
                <a:avLst/>
                <a:gdLst>
                  <a:gd name="connsiteX0" fmla="*/ 10076 w 83651"/>
                  <a:gd name="connsiteY0" fmla="*/ 0 h 21139"/>
                  <a:gd name="connsiteX1" fmla="*/ 14056 w 83651"/>
                  <a:gd name="connsiteY1" fmla="*/ 871 h 21139"/>
                  <a:gd name="connsiteX2" fmla="*/ 17228 w 83651"/>
                  <a:gd name="connsiteY2" fmla="*/ 3109 h 21139"/>
                  <a:gd name="connsiteX3" fmla="*/ 19342 w 83651"/>
                  <a:gd name="connsiteY3" fmla="*/ 6467 h 21139"/>
                  <a:gd name="connsiteX4" fmla="*/ 20151 w 83651"/>
                  <a:gd name="connsiteY4" fmla="*/ 10570 h 21139"/>
                  <a:gd name="connsiteX5" fmla="*/ 17166 w 83651"/>
                  <a:gd name="connsiteY5" fmla="*/ 18093 h 21139"/>
                  <a:gd name="connsiteX6" fmla="*/ 10076 w 83651"/>
                  <a:gd name="connsiteY6" fmla="*/ 21140 h 21139"/>
                  <a:gd name="connsiteX7" fmla="*/ 6219 w 83651"/>
                  <a:gd name="connsiteY7" fmla="*/ 20332 h 21139"/>
                  <a:gd name="connsiteX8" fmla="*/ 3047 w 83651"/>
                  <a:gd name="connsiteY8" fmla="*/ 18093 h 21139"/>
                  <a:gd name="connsiteX9" fmla="*/ 871 w 83651"/>
                  <a:gd name="connsiteY9" fmla="*/ 14736 h 21139"/>
                  <a:gd name="connsiteX10" fmla="*/ 0 w 83651"/>
                  <a:gd name="connsiteY10" fmla="*/ 10570 h 21139"/>
                  <a:gd name="connsiteX11" fmla="*/ 809 w 83651"/>
                  <a:gd name="connsiteY11" fmla="*/ 6467 h 21139"/>
                  <a:gd name="connsiteX12" fmla="*/ 2923 w 83651"/>
                  <a:gd name="connsiteY12" fmla="*/ 3109 h 21139"/>
                  <a:gd name="connsiteX13" fmla="*/ 6095 w 83651"/>
                  <a:gd name="connsiteY13" fmla="*/ 871 h 21139"/>
                  <a:gd name="connsiteX14" fmla="*/ 10076 w 83651"/>
                  <a:gd name="connsiteY14" fmla="*/ 0 h 21139"/>
                  <a:gd name="connsiteX15" fmla="*/ 83652 w 83651"/>
                  <a:gd name="connsiteY15" fmla="*/ 19710 h 21139"/>
                  <a:gd name="connsiteX16" fmla="*/ 27925 w 83651"/>
                  <a:gd name="connsiteY16" fmla="*/ 19710 h 21139"/>
                  <a:gd name="connsiteX17" fmla="*/ 27925 w 83651"/>
                  <a:gd name="connsiteY17" fmla="*/ 1368 h 21139"/>
                  <a:gd name="connsiteX18" fmla="*/ 83652 w 83651"/>
                  <a:gd name="connsiteY18" fmla="*/ 1368 h 21139"/>
                  <a:gd name="connsiteX19" fmla="*/ 83652 w 83651"/>
                  <a:gd name="connsiteY19" fmla="*/ 19710 h 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651" h="21139">
                    <a:moveTo>
                      <a:pt x="10076" y="0"/>
                    </a:moveTo>
                    <a:cubicBezTo>
                      <a:pt x="11506" y="0"/>
                      <a:pt x="12812" y="311"/>
                      <a:pt x="14056" y="871"/>
                    </a:cubicBezTo>
                    <a:cubicBezTo>
                      <a:pt x="15300" y="1430"/>
                      <a:pt x="16357" y="2176"/>
                      <a:pt x="17228" y="3109"/>
                    </a:cubicBezTo>
                    <a:cubicBezTo>
                      <a:pt x="18098" y="4042"/>
                      <a:pt x="18845" y="5161"/>
                      <a:pt x="19342" y="6467"/>
                    </a:cubicBezTo>
                    <a:cubicBezTo>
                      <a:pt x="19840" y="7772"/>
                      <a:pt x="20151" y="9140"/>
                      <a:pt x="20151" y="10570"/>
                    </a:cubicBezTo>
                    <a:cubicBezTo>
                      <a:pt x="20151" y="13554"/>
                      <a:pt x="19156" y="16041"/>
                      <a:pt x="17166" y="18093"/>
                    </a:cubicBezTo>
                    <a:cubicBezTo>
                      <a:pt x="15176" y="20083"/>
                      <a:pt x="12812" y="21140"/>
                      <a:pt x="10076" y="21140"/>
                    </a:cubicBezTo>
                    <a:cubicBezTo>
                      <a:pt x="8707" y="21140"/>
                      <a:pt x="7463" y="20891"/>
                      <a:pt x="6219" y="20332"/>
                    </a:cubicBezTo>
                    <a:cubicBezTo>
                      <a:pt x="4975" y="19834"/>
                      <a:pt x="3918" y="19088"/>
                      <a:pt x="3047" y="18093"/>
                    </a:cubicBezTo>
                    <a:cubicBezTo>
                      <a:pt x="2177" y="17098"/>
                      <a:pt x="1430" y="15979"/>
                      <a:pt x="871" y="14736"/>
                    </a:cubicBezTo>
                    <a:cubicBezTo>
                      <a:pt x="311" y="13492"/>
                      <a:pt x="0" y="12062"/>
                      <a:pt x="0" y="10570"/>
                    </a:cubicBezTo>
                    <a:cubicBezTo>
                      <a:pt x="0" y="9140"/>
                      <a:pt x="249" y="7772"/>
                      <a:pt x="809" y="6467"/>
                    </a:cubicBezTo>
                    <a:cubicBezTo>
                      <a:pt x="1368" y="5161"/>
                      <a:pt x="2053" y="4042"/>
                      <a:pt x="2923" y="3109"/>
                    </a:cubicBezTo>
                    <a:cubicBezTo>
                      <a:pt x="3794" y="2176"/>
                      <a:pt x="4851" y="1430"/>
                      <a:pt x="6095" y="871"/>
                    </a:cubicBezTo>
                    <a:cubicBezTo>
                      <a:pt x="7339" y="311"/>
                      <a:pt x="8645" y="0"/>
                      <a:pt x="10076" y="0"/>
                    </a:cubicBezTo>
                    <a:close/>
                    <a:moveTo>
                      <a:pt x="83652" y="19710"/>
                    </a:moveTo>
                    <a:lnTo>
                      <a:pt x="27925" y="19710"/>
                    </a:lnTo>
                    <a:lnTo>
                      <a:pt x="27925" y="1368"/>
                    </a:lnTo>
                    <a:lnTo>
                      <a:pt x="83652" y="1368"/>
                    </a:lnTo>
                    <a:lnTo>
                      <a:pt x="83652" y="19710"/>
                    </a:lnTo>
                    <a:close/>
                  </a:path>
                </a:pathLst>
              </a:custGeom>
              <a:solidFill>
                <a:srgbClr val="1E0072"/>
              </a:solidFill>
              <a:ln w="6214" cap="flat">
                <a:noFill/>
                <a:prstDash val="solid"/>
                <a:miter/>
              </a:ln>
            </p:spPr>
            <p:txBody>
              <a:bodyPr rtlCol="0" anchor="ctr"/>
              <a:lstStyle/>
              <a:p>
                <a:endParaRPr lang="nb-NO"/>
              </a:p>
            </p:txBody>
          </p:sp>
          <p:sp>
            <p:nvSpPr>
              <p:cNvPr id="227" name="Freeform 226">
                <a:extLst>
                  <a:ext uri="{FF2B5EF4-FFF2-40B4-BE49-F238E27FC236}">
                    <a16:creationId xmlns:a16="http://schemas.microsoft.com/office/drawing/2014/main" id="{74CAE641-06CB-811D-18F0-D4455BE8DF45}"/>
                  </a:ext>
                </a:extLst>
              </p:cNvPr>
              <p:cNvSpPr/>
              <p:nvPr/>
            </p:nvSpPr>
            <p:spPr>
              <a:xfrm>
                <a:off x="8281644" y="3709786"/>
                <a:ext cx="71834" cy="39979"/>
              </a:xfrm>
              <a:custGeom>
                <a:avLst/>
                <a:gdLst>
                  <a:gd name="connsiteX0" fmla="*/ 28423 w 71834"/>
                  <a:gd name="connsiteY0" fmla="*/ 13182 h 39979"/>
                  <a:gd name="connsiteX1" fmla="*/ 49756 w 71834"/>
                  <a:gd name="connsiteY1" fmla="*/ 13182 h 39979"/>
                  <a:gd name="connsiteX2" fmla="*/ 55664 w 71834"/>
                  <a:gd name="connsiteY2" fmla="*/ 11689 h 39979"/>
                  <a:gd name="connsiteX3" fmla="*/ 57655 w 71834"/>
                  <a:gd name="connsiteY3" fmla="*/ 6280 h 39979"/>
                  <a:gd name="connsiteX4" fmla="*/ 57406 w 71834"/>
                  <a:gd name="connsiteY4" fmla="*/ 3420 h 39979"/>
                  <a:gd name="connsiteX5" fmla="*/ 56722 w 71834"/>
                  <a:gd name="connsiteY5" fmla="*/ 871 h 39979"/>
                  <a:gd name="connsiteX6" fmla="*/ 70156 w 71834"/>
                  <a:gd name="connsiteY6" fmla="*/ 622 h 39979"/>
                  <a:gd name="connsiteX7" fmla="*/ 71338 w 71834"/>
                  <a:gd name="connsiteY7" fmla="*/ 5410 h 39979"/>
                  <a:gd name="connsiteX8" fmla="*/ 71835 w 71834"/>
                  <a:gd name="connsiteY8" fmla="*/ 11254 h 39979"/>
                  <a:gd name="connsiteX9" fmla="*/ 70404 w 71834"/>
                  <a:gd name="connsiteY9" fmla="*/ 20642 h 39979"/>
                  <a:gd name="connsiteX10" fmla="*/ 66362 w 71834"/>
                  <a:gd name="connsiteY10" fmla="*/ 26736 h 39979"/>
                  <a:gd name="connsiteX11" fmla="*/ 60080 w 71834"/>
                  <a:gd name="connsiteY11" fmla="*/ 30031 h 39979"/>
                  <a:gd name="connsiteX12" fmla="*/ 51933 w 71834"/>
                  <a:gd name="connsiteY12" fmla="*/ 31026 h 39979"/>
                  <a:gd name="connsiteX13" fmla="*/ 28361 w 71834"/>
                  <a:gd name="connsiteY13" fmla="*/ 31026 h 39979"/>
                  <a:gd name="connsiteX14" fmla="*/ 28361 w 71834"/>
                  <a:gd name="connsiteY14" fmla="*/ 39979 h 39979"/>
                  <a:gd name="connsiteX15" fmla="*/ 14678 w 71834"/>
                  <a:gd name="connsiteY15" fmla="*/ 39979 h 39979"/>
                  <a:gd name="connsiteX16" fmla="*/ 14678 w 71834"/>
                  <a:gd name="connsiteY16" fmla="*/ 31150 h 39979"/>
                  <a:gd name="connsiteX17" fmla="*/ 0 w 71834"/>
                  <a:gd name="connsiteY17" fmla="*/ 31150 h 39979"/>
                  <a:gd name="connsiteX18" fmla="*/ 0 w 71834"/>
                  <a:gd name="connsiteY18" fmla="*/ 13119 h 39979"/>
                  <a:gd name="connsiteX19" fmla="*/ 14678 w 71834"/>
                  <a:gd name="connsiteY19" fmla="*/ 13119 h 39979"/>
                  <a:gd name="connsiteX20" fmla="*/ 14678 w 71834"/>
                  <a:gd name="connsiteY20" fmla="*/ 0 h 39979"/>
                  <a:gd name="connsiteX21" fmla="*/ 28361 w 71834"/>
                  <a:gd name="connsiteY21" fmla="*/ 0 h 39979"/>
                  <a:gd name="connsiteX22" fmla="*/ 28361 w 71834"/>
                  <a:gd name="connsiteY22" fmla="*/ 13119 h 3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834" h="39979">
                    <a:moveTo>
                      <a:pt x="28423" y="13182"/>
                    </a:moveTo>
                    <a:lnTo>
                      <a:pt x="49756" y="13182"/>
                    </a:lnTo>
                    <a:cubicBezTo>
                      <a:pt x="52368" y="13182"/>
                      <a:pt x="54358" y="12684"/>
                      <a:pt x="55664" y="11689"/>
                    </a:cubicBezTo>
                    <a:cubicBezTo>
                      <a:pt x="56971" y="10694"/>
                      <a:pt x="57655" y="8891"/>
                      <a:pt x="57655" y="6280"/>
                    </a:cubicBezTo>
                    <a:cubicBezTo>
                      <a:pt x="57655" y="5410"/>
                      <a:pt x="57592" y="4415"/>
                      <a:pt x="57406" y="3420"/>
                    </a:cubicBezTo>
                    <a:cubicBezTo>
                      <a:pt x="57281" y="2425"/>
                      <a:pt x="57033" y="1554"/>
                      <a:pt x="56722" y="871"/>
                    </a:cubicBezTo>
                    <a:lnTo>
                      <a:pt x="70156" y="622"/>
                    </a:lnTo>
                    <a:cubicBezTo>
                      <a:pt x="70591" y="1866"/>
                      <a:pt x="70964" y="3482"/>
                      <a:pt x="71338" y="5410"/>
                    </a:cubicBezTo>
                    <a:cubicBezTo>
                      <a:pt x="71648" y="7337"/>
                      <a:pt x="71835" y="9265"/>
                      <a:pt x="71835" y="11254"/>
                    </a:cubicBezTo>
                    <a:cubicBezTo>
                      <a:pt x="71835" y="14985"/>
                      <a:pt x="71338" y="18093"/>
                      <a:pt x="70404" y="20642"/>
                    </a:cubicBezTo>
                    <a:cubicBezTo>
                      <a:pt x="69472" y="23192"/>
                      <a:pt x="68103" y="25243"/>
                      <a:pt x="66362" y="26736"/>
                    </a:cubicBezTo>
                    <a:cubicBezTo>
                      <a:pt x="64620" y="28228"/>
                      <a:pt x="62506" y="29347"/>
                      <a:pt x="60080" y="30031"/>
                    </a:cubicBezTo>
                    <a:cubicBezTo>
                      <a:pt x="57655" y="30715"/>
                      <a:pt x="54918" y="31026"/>
                      <a:pt x="51933" y="31026"/>
                    </a:cubicBezTo>
                    <a:lnTo>
                      <a:pt x="28361" y="31026"/>
                    </a:lnTo>
                    <a:lnTo>
                      <a:pt x="28361" y="39979"/>
                    </a:lnTo>
                    <a:lnTo>
                      <a:pt x="14678" y="39979"/>
                    </a:lnTo>
                    <a:lnTo>
                      <a:pt x="14678" y="31150"/>
                    </a:lnTo>
                    <a:lnTo>
                      <a:pt x="0" y="31150"/>
                    </a:lnTo>
                    <a:lnTo>
                      <a:pt x="0" y="13119"/>
                    </a:lnTo>
                    <a:lnTo>
                      <a:pt x="14678" y="13119"/>
                    </a:lnTo>
                    <a:lnTo>
                      <a:pt x="14678" y="0"/>
                    </a:lnTo>
                    <a:lnTo>
                      <a:pt x="28361" y="0"/>
                    </a:lnTo>
                    <a:lnTo>
                      <a:pt x="28361" y="13119"/>
                    </a:lnTo>
                    <a:close/>
                  </a:path>
                </a:pathLst>
              </a:custGeom>
              <a:solidFill>
                <a:srgbClr val="1E0072"/>
              </a:solidFill>
              <a:ln w="6214" cap="flat">
                <a:noFill/>
                <a:prstDash val="solid"/>
                <a:miter/>
              </a:ln>
            </p:spPr>
            <p:txBody>
              <a:bodyPr rtlCol="0" anchor="ctr"/>
              <a:lstStyle/>
              <a:p>
                <a:endParaRPr lang="nb-NO"/>
              </a:p>
            </p:txBody>
          </p:sp>
          <p:sp>
            <p:nvSpPr>
              <p:cNvPr id="228" name="Freeform 227">
                <a:extLst>
                  <a:ext uri="{FF2B5EF4-FFF2-40B4-BE49-F238E27FC236}">
                    <a16:creationId xmlns:a16="http://schemas.microsoft.com/office/drawing/2014/main" id="{8FF1DAC0-0AF6-9A8D-61B3-E2859A5F4CC5}"/>
                  </a:ext>
                </a:extLst>
              </p:cNvPr>
              <p:cNvSpPr/>
              <p:nvPr/>
            </p:nvSpPr>
            <p:spPr>
              <a:xfrm>
                <a:off x="8294643" y="3645993"/>
                <a:ext cx="59333" cy="58134"/>
              </a:xfrm>
              <a:custGeom>
                <a:avLst/>
                <a:gdLst>
                  <a:gd name="connsiteX0" fmla="*/ 30289 w 59333"/>
                  <a:gd name="connsiteY0" fmla="*/ 0 h 58134"/>
                  <a:gd name="connsiteX1" fmla="*/ 32528 w 59333"/>
                  <a:gd name="connsiteY1" fmla="*/ 0 h 58134"/>
                  <a:gd name="connsiteX2" fmla="*/ 34642 w 59333"/>
                  <a:gd name="connsiteY2" fmla="*/ 124 h 58134"/>
                  <a:gd name="connsiteX3" fmla="*/ 34642 w 59333"/>
                  <a:gd name="connsiteY3" fmla="*/ 40538 h 58134"/>
                  <a:gd name="connsiteX4" fmla="*/ 38872 w 59333"/>
                  <a:gd name="connsiteY4" fmla="*/ 39171 h 58134"/>
                  <a:gd name="connsiteX5" fmla="*/ 42168 w 59333"/>
                  <a:gd name="connsiteY5" fmla="*/ 36124 h 58134"/>
                  <a:gd name="connsiteX6" fmla="*/ 44345 w 59333"/>
                  <a:gd name="connsiteY6" fmla="*/ 31958 h 58134"/>
                  <a:gd name="connsiteX7" fmla="*/ 45153 w 59333"/>
                  <a:gd name="connsiteY7" fmla="*/ 27233 h 58134"/>
                  <a:gd name="connsiteX8" fmla="*/ 43536 w 59333"/>
                  <a:gd name="connsiteY8" fmla="*/ 19834 h 58134"/>
                  <a:gd name="connsiteX9" fmla="*/ 39369 w 59333"/>
                  <a:gd name="connsiteY9" fmla="*/ 14922 h 58134"/>
                  <a:gd name="connsiteX10" fmla="*/ 47455 w 59333"/>
                  <a:gd name="connsiteY10" fmla="*/ 2176 h 58134"/>
                  <a:gd name="connsiteX11" fmla="*/ 56224 w 59333"/>
                  <a:gd name="connsiteY11" fmla="*/ 12559 h 58134"/>
                  <a:gd name="connsiteX12" fmla="*/ 59334 w 59333"/>
                  <a:gd name="connsiteY12" fmla="*/ 27482 h 58134"/>
                  <a:gd name="connsiteX13" fmla="*/ 57343 w 59333"/>
                  <a:gd name="connsiteY13" fmla="*/ 39357 h 58134"/>
                  <a:gd name="connsiteX14" fmla="*/ 51622 w 59333"/>
                  <a:gd name="connsiteY14" fmla="*/ 49119 h 58134"/>
                  <a:gd name="connsiteX15" fmla="*/ 42417 w 59333"/>
                  <a:gd name="connsiteY15" fmla="*/ 55709 h 58134"/>
                  <a:gd name="connsiteX16" fmla="*/ 29853 w 59333"/>
                  <a:gd name="connsiteY16" fmla="*/ 58134 h 58134"/>
                  <a:gd name="connsiteX17" fmla="*/ 17477 w 59333"/>
                  <a:gd name="connsiteY17" fmla="*/ 55772 h 58134"/>
                  <a:gd name="connsiteX18" fmla="*/ 8085 w 59333"/>
                  <a:gd name="connsiteY18" fmla="*/ 49368 h 58134"/>
                  <a:gd name="connsiteX19" fmla="*/ 2114 w 59333"/>
                  <a:gd name="connsiteY19" fmla="*/ 39855 h 58134"/>
                  <a:gd name="connsiteX20" fmla="*/ 0 w 59333"/>
                  <a:gd name="connsiteY20" fmla="*/ 27979 h 58134"/>
                  <a:gd name="connsiteX21" fmla="*/ 2053 w 59333"/>
                  <a:gd name="connsiteY21" fmla="*/ 16663 h 58134"/>
                  <a:gd name="connsiteX22" fmla="*/ 8023 w 59333"/>
                  <a:gd name="connsiteY22" fmla="*/ 7834 h 58134"/>
                  <a:gd name="connsiteX23" fmla="*/ 17539 w 59333"/>
                  <a:gd name="connsiteY23" fmla="*/ 2052 h 58134"/>
                  <a:gd name="connsiteX24" fmla="*/ 30289 w 59333"/>
                  <a:gd name="connsiteY24" fmla="*/ 0 h 58134"/>
                  <a:gd name="connsiteX25" fmla="*/ 23261 w 59333"/>
                  <a:gd name="connsiteY25" fmla="*/ 16912 h 58134"/>
                  <a:gd name="connsiteX26" fmla="*/ 15735 w 59333"/>
                  <a:gd name="connsiteY26" fmla="*/ 19647 h 58134"/>
                  <a:gd name="connsiteX27" fmla="*/ 12625 w 59333"/>
                  <a:gd name="connsiteY27" fmla="*/ 27855 h 58134"/>
                  <a:gd name="connsiteX28" fmla="*/ 13434 w 59333"/>
                  <a:gd name="connsiteY28" fmla="*/ 32766 h 58134"/>
                  <a:gd name="connsiteX29" fmla="*/ 15735 w 59333"/>
                  <a:gd name="connsiteY29" fmla="*/ 36684 h 58134"/>
                  <a:gd name="connsiteX30" fmla="*/ 19156 w 59333"/>
                  <a:gd name="connsiteY30" fmla="*/ 39357 h 58134"/>
                  <a:gd name="connsiteX31" fmla="*/ 23261 w 59333"/>
                  <a:gd name="connsiteY31" fmla="*/ 40476 h 58134"/>
                  <a:gd name="connsiteX32" fmla="*/ 23261 w 59333"/>
                  <a:gd name="connsiteY32" fmla="*/ 16849 h 5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333" h="58134">
                    <a:moveTo>
                      <a:pt x="30289" y="0"/>
                    </a:moveTo>
                    <a:lnTo>
                      <a:pt x="32528" y="0"/>
                    </a:lnTo>
                    <a:cubicBezTo>
                      <a:pt x="33274" y="0"/>
                      <a:pt x="33958" y="0"/>
                      <a:pt x="34642" y="124"/>
                    </a:cubicBezTo>
                    <a:lnTo>
                      <a:pt x="34642" y="40538"/>
                    </a:lnTo>
                    <a:cubicBezTo>
                      <a:pt x="36197" y="40414"/>
                      <a:pt x="37628" y="39917"/>
                      <a:pt x="38872" y="39171"/>
                    </a:cubicBezTo>
                    <a:cubicBezTo>
                      <a:pt x="40116" y="38425"/>
                      <a:pt x="41235" y="37367"/>
                      <a:pt x="42168" y="36124"/>
                    </a:cubicBezTo>
                    <a:cubicBezTo>
                      <a:pt x="43101" y="34881"/>
                      <a:pt x="43847" y="33513"/>
                      <a:pt x="44345" y="31958"/>
                    </a:cubicBezTo>
                    <a:cubicBezTo>
                      <a:pt x="44842" y="30404"/>
                      <a:pt x="45153" y="28849"/>
                      <a:pt x="45153" y="27233"/>
                    </a:cubicBezTo>
                    <a:cubicBezTo>
                      <a:pt x="45153" y="24311"/>
                      <a:pt x="44593" y="21886"/>
                      <a:pt x="43536" y="19834"/>
                    </a:cubicBezTo>
                    <a:cubicBezTo>
                      <a:pt x="42479" y="17844"/>
                      <a:pt x="41048" y="16166"/>
                      <a:pt x="39369" y="14922"/>
                    </a:cubicBezTo>
                    <a:lnTo>
                      <a:pt x="47455" y="2176"/>
                    </a:lnTo>
                    <a:cubicBezTo>
                      <a:pt x="51248" y="4787"/>
                      <a:pt x="54171" y="8269"/>
                      <a:pt x="56224" y="12559"/>
                    </a:cubicBezTo>
                    <a:cubicBezTo>
                      <a:pt x="58276" y="16849"/>
                      <a:pt x="59334" y="21823"/>
                      <a:pt x="59334" y="27482"/>
                    </a:cubicBezTo>
                    <a:cubicBezTo>
                      <a:pt x="59334" y="31647"/>
                      <a:pt x="58650" y="35627"/>
                      <a:pt x="57343" y="39357"/>
                    </a:cubicBezTo>
                    <a:cubicBezTo>
                      <a:pt x="56037" y="43088"/>
                      <a:pt x="54109" y="46321"/>
                      <a:pt x="51622" y="49119"/>
                    </a:cubicBezTo>
                    <a:cubicBezTo>
                      <a:pt x="49134" y="51917"/>
                      <a:pt x="46024" y="54093"/>
                      <a:pt x="42417" y="55709"/>
                    </a:cubicBezTo>
                    <a:cubicBezTo>
                      <a:pt x="38809" y="57326"/>
                      <a:pt x="34580" y="58134"/>
                      <a:pt x="29853" y="58134"/>
                    </a:cubicBezTo>
                    <a:cubicBezTo>
                      <a:pt x="25127" y="58134"/>
                      <a:pt x="21208" y="57326"/>
                      <a:pt x="17477" y="55772"/>
                    </a:cubicBezTo>
                    <a:cubicBezTo>
                      <a:pt x="13807" y="54217"/>
                      <a:pt x="10635" y="52103"/>
                      <a:pt x="8085" y="49368"/>
                    </a:cubicBezTo>
                    <a:cubicBezTo>
                      <a:pt x="5535" y="46694"/>
                      <a:pt x="3545" y="43523"/>
                      <a:pt x="2114" y="39855"/>
                    </a:cubicBezTo>
                    <a:cubicBezTo>
                      <a:pt x="684" y="36186"/>
                      <a:pt x="0" y="32269"/>
                      <a:pt x="0" y="27979"/>
                    </a:cubicBezTo>
                    <a:cubicBezTo>
                      <a:pt x="0" y="23689"/>
                      <a:pt x="684" y="20083"/>
                      <a:pt x="2053" y="16663"/>
                    </a:cubicBezTo>
                    <a:cubicBezTo>
                      <a:pt x="3421" y="13243"/>
                      <a:pt x="5411" y="10259"/>
                      <a:pt x="8023" y="7834"/>
                    </a:cubicBezTo>
                    <a:cubicBezTo>
                      <a:pt x="10635" y="5347"/>
                      <a:pt x="13807" y="3420"/>
                      <a:pt x="17539" y="2052"/>
                    </a:cubicBezTo>
                    <a:cubicBezTo>
                      <a:pt x="21270" y="684"/>
                      <a:pt x="25500" y="0"/>
                      <a:pt x="30289" y="0"/>
                    </a:cubicBezTo>
                    <a:close/>
                    <a:moveTo>
                      <a:pt x="23261" y="16912"/>
                    </a:moveTo>
                    <a:cubicBezTo>
                      <a:pt x="20338" y="16912"/>
                      <a:pt x="17850" y="17844"/>
                      <a:pt x="15735" y="19647"/>
                    </a:cubicBezTo>
                    <a:cubicBezTo>
                      <a:pt x="13621" y="21450"/>
                      <a:pt x="12625" y="24248"/>
                      <a:pt x="12625" y="27855"/>
                    </a:cubicBezTo>
                    <a:cubicBezTo>
                      <a:pt x="12625" y="29658"/>
                      <a:pt x="12874" y="31274"/>
                      <a:pt x="13434" y="32766"/>
                    </a:cubicBezTo>
                    <a:cubicBezTo>
                      <a:pt x="13994" y="34259"/>
                      <a:pt x="14740" y="35564"/>
                      <a:pt x="15735" y="36684"/>
                    </a:cubicBezTo>
                    <a:cubicBezTo>
                      <a:pt x="16730" y="37803"/>
                      <a:pt x="17850" y="38673"/>
                      <a:pt x="19156" y="39357"/>
                    </a:cubicBezTo>
                    <a:cubicBezTo>
                      <a:pt x="20462" y="40041"/>
                      <a:pt x="21830" y="40414"/>
                      <a:pt x="23261" y="40476"/>
                    </a:cubicBezTo>
                    <a:lnTo>
                      <a:pt x="23261" y="16849"/>
                    </a:lnTo>
                    <a:close/>
                  </a:path>
                </a:pathLst>
              </a:custGeom>
              <a:solidFill>
                <a:srgbClr val="1E0072"/>
              </a:solidFill>
              <a:ln w="6214" cap="flat">
                <a:noFill/>
                <a:prstDash val="solid"/>
                <a:miter/>
              </a:ln>
            </p:spPr>
            <p:txBody>
              <a:bodyPr rtlCol="0" anchor="ctr"/>
              <a:lstStyle/>
              <a:p>
                <a:endParaRPr lang="nb-NO"/>
              </a:p>
            </p:txBody>
          </p:sp>
          <p:sp>
            <p:nvSpPr>
              <p:cNvPr id="229" name="Freeform 228">
                <a:extLst>
                  <a:ext uri="{FF2B5EF4-FFF2-40B4-BE49-F238E27FC236}">
                    <a16:creationId xmlns:a16="http://schemas.microsoft.com/office/drawing/2014/main" id="{29BAE80A-96D5-01FC-FA51-EF20032B829E}"/>
                  </a:ext>
                </a:extLst>
              </p:cNvPr>
              <p:cNvSpPr/>
              <p:nvPr/>
            </p:nvSpPr>
            <p:spPr>
              <a:xfrm>
                <a:off x="8281644" y="3601475"/>
                <a:ext cx="71834" cy="39979"/>
              </a:xfrm>
              <a:custGeom>
                <a:avLst/>
                <a:gdLst>
                  <a:gd name="connsiteX0" fmla="*/ 28423 w 71834"/>
                  <a:gd name="connsiteY0" fmla="*/ 13181 h 39979"/>
                  <a:gd name="connsiteX1" fmla="*/ 49756 w 71834"/>
                  <a:gd name="connsiteY1" fmla="*/ 13181 h 39979"/>
                  <a:gd name="connsiteX2" fmla="*/ 55664 w 71834"/>
                  <a:gd name="connsiteY2" fmla="*/ 11689 h 39979"/>
                  <a:gd name="connsiteX3" fmla="*/ 57655 w 71834"/>
                  <a:gd name="connsiteY3" fmla="*/ 6280 h 39979"/>
                  <a:gd name="connsiteX4" fmla="*/ 57406 w 71834"/>
                  <a:gd name="connsiteY4" fmla="*/ 3420 h 39979"/>
                  <a:gd name="connsiteX5" fmla="*/ 56722 w 71834"/>
                  <a:gd name="connsiteY5" fmla="*/ 871 h 39979"/>
                  <a:gd name="connsiteX6" fmla="*/ 70156 w 71834"/>
                  <a:gd name="connsiteY6" fmla="*/ 622 h 39979"/>
                  <a:gd name="connsiteX7" fmla="*/ 71338 w 71834"/>
                  <a:gd name="connsiteY7" fmla="*/ 5409 h 39979"/>
                  <a:gd name="connsiteX8" fmla="*/ 71835 w 71834"/>
                  <a:gd name="connsiteY8" fmla="*/ 11254 h 39979"/>
                  <a:gd name="connsiteX9" fmla="*/ 70404 w 71834"/>
                  <a:gd name="connsiteY9" fmla="*/ 20642 h 39979"/>
                  <a:gd name="connsiteX10" fmla="*/ 66362 w 71834"/>
                  <a:gd name="connsiteY10" fmla="*/ 26736 h 39979"/>
                  <a:gd name="connsiteX11" fmla="*/ 60080 w 71834"/>
                  <a:gd name="connsiteY11" fmla="*/ 30031 h 39979"/>
                  <a:gd name="connsiteX12" fmla="*/ 51933 w 71834"/>
                  <a:gd name="connsiteY12" fmla="*/ 31026 h 39979"/>
                  <a:gd name="connsiteX13" fmla="*/ 28361 w 71834"/>
                  <a:gd name="connsiteY13" fmla="*/ 31026 h 39979"/>
                  <a:gd name="connsiteX14" fmla="*/ 28361 w 71834"/>
                  <a:gd name="connsiteY14" fmla="*/ 39979 h 39979"/>
                  <a:gd name="connsiteX15" fmla="*/ 14678 w 71834"/>
                  <a:gd name="connsiteY15" fmla="*/ 39979 h 39979"/>
                  <a:gd name="connsiteX16" fmla="*/ 14678 w 71834"/>
                  <a:gd name="connsiteY16" fmla="*/ 31150 h 39979"/>
                  <a:gd name="connsiteX17" fmla="*/ 0 w 71834"/>
                  <a:gd name="connsiteY17" fmla="*/ 31150 h 39979"/>
                  <a:gd name="connsiteX18" fmla="*/ 0 w 71834"/>
                  <a:gd name="connsiteY18" fmla="*/ 13119 h 39979"/>
                  <a:gd name="connsiteX19" fmla="*/ 14678 w 71834"/>
                  <a:gd name="connsiteY19" fmla="*/ 13119 h 39979"/>
                  <a:gd name="connsiteX20" fmla="*/ 14678 w 71834"/>
                  <a:gd name="connsiteY20" fmla="*/ 0 h 39979"/>
                  <a:gd name="connsiteX21" fmla="*/ 28361 w 71834"/>
                  <a:gd name="connsiteY21" fmla="*/ 0 h 39979"/>
                  <a:gd name="connsiteX22" fmla="*/ 28361 w 71834"/>
                  <a:gd name="connsiteY22" fmla="*/ 13119 h 3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834" h="39979">
                    <a:moveTo>
                      <a:pt x="28423" y="13181"/>
                    </a:moveTo>
                    <a:lnTo>
                      <a:pt x="49756" y="13181"/>
                    </a:lnTo>
                    <a:cubicBezTo>
                      <a:pt x="52368" y="13181"/>
                      <a:pt x="54358" y="12684"/>
                      <a:pt x="55664" y="11689"/>
                    </a:cubicBezTo>
                    <a:cubicBezTo>
                      <a:pt x="56971" y="10694"/>
                      <a:pt x="57655" y="8891"/>
                      <a:pt x="57655" y="6280"/>
                    </a:cubicBezTo>
                    <a:cubicBezTo>
                      <a:pt x="57655" y="5409"/>
                      <a:pt x="57592" y="4415"/>
                      <a:pt x="57406" y="3420"/>
                    </a:cubicBezTo>
                    <a:cubicBezTo>
                      <a:pt x="57281" y="2425"/>
                      <a:pt x="57033" y="1554"/>
                      <a:pt x="56722" y="871"/>
                    </a:cubicBezTo>
                    <a:lnTo>
                      <a:pt x="70156" y="622"/>
                    </a:lnTo>
                    <a:cubicBezTo>
                      <a:pt x="70591" y="1865"/>
                      <a:pt x="70964" y="3482"/>
                      <a:pt x="71338" y="5409"/>
                    </a:cubicBezTo>
                    <a:cubicBezTo>
                      <a:pt x="71648" y="7337"/>
                      <a:pt x="71835" y="9264"/>
                      <a:pt x="71835" y="11254"/>
                    </a:cubicBezTo>
                    <a:cubicBezTo>
                      <a:pt x="71835" y="14985"/>
                      <a:pt x="71338" y="18093"/>
                      <a:pt x="70404" y="20642"/>
                    </a:cubicBezTo>
                    <a:cubicBezTo>
                      <a:pt x="69472" y="23191"/>
                      <a:pt x="68103" y="25243"/>
                      <a:pt x="66362" y="26736"/>
                    </a:cubicBezTo>
                    <a:cubicBezTo>
                      <a:pt x="64620" y="28228"/>
                      <a:pt x="62506" y="29347"/>
                      <a:pt x="60080" y="30031"/>
                    </a:cubicBezTo>
                    <a:cubicBezTo>
                      <a:pt x="57655" y="30715"/>
                      <a:pt x="54918" y="31026"/>
                      <a:pt x="51933" y="31026"/>
                    </a:cubicBezTo>
                    <a:lnTo>
                      <a:pt x="28361" y="31026"/>
                    </a:lnTo>
                    <a:lnTo>
                      <a:pt x="28361" y="39979"/>
                    </a:lnTo>
                    <a:lnTo>
                      <a:pt x="14678" y="39979"/>
                    </a:lnTo>
                    <a:lnTo>
                      <a:pt x="14678" y="31150"/>
                    </a:lnTo>
                    <a:lnTo>
                      <a:pt x="0" y="31150"/>
                    </a:lnTo>
                    <a:lnTo>
                      <a:pt x="0" y="13119"/>
                    </a:lnTo>
                    <a:lnTo>
                      <a:pt x="14678" y="13119"/>
                    </a:lnTo>
                    <a:lnTo>
                      <a:pt x="14678" y="0"/>
                    </a:lnTo>
                    <a:lnTo>
                      <a:pt x="28361" y="0"/>
                    </a:lnTo>
                    <a:lnTo>
                      <a:pt x="28361" y="13119"/>
                    </a:lnTo>
                    <a:close/>
                  </a:path>
                </a:pathLst>
              </a:custGeom>
              <a:solidFill>
                <a:srgbClr val="1E0072"/>
              </a:solidFill>
              <a:ln w="6214" cap="flat">
                <a:noFill/>
                <a:prstDash val="solid"/>
                <a:miter/>
              </a:ln>
            </p:spPr>
            <p:txBody>
              <a:bodyPr rtlCol="0" anchor="ctr"/>
              <a:lstStyle/>
              <a:p>
                <a:endParaRPr lang="nb-NO"/>
              </a:p>
            </p:txBody>
          </p:sp>
          <p:sp>
            <p:nvSpPr>
              <p:cNvPr id="230" name="Freeform 229">
                <a:extLst>
                  <a:ext uri="{FF2B5EF4-FFF2-40B4-BE49-F238E27FC236}">
                    <a16:creationId xmlns:a16="http://schemas.microsoft.com/office/drawing/2014/main" id="{4820F158-E18B-B8B7-580C-E7920C0A064F}"/>
                  </a:ext>
                </a:extLst>
              </p:cNvPr>
              <p:cNvSpPr/>
              <p:nvPr/>
            </p:nvSpPr>
            <p:spPr>
              <a:xfrm>
                <a:off x="8294581" y="3549932"/>
                <a:ext cx="59333" cy="48807"/>
              </a:xfrm>
              <a:custGeom>
                <a:avLst/>
                <a:gdLst>
                  <a:gd name="connsiteX0" fmla="*/ 18285 w 59333"/>
                  <a:gd name="connsiteY0" fmla="*/ 10197 h 48807"/>
                  <a:gd name="connsiteX1" fmla="*/ 14678 w 59333"/>
                  <a:gd name="connsiteY1" fmla="*/ 15482 h 48807"/>
                  <a:gd name="connsiteX2" fmla="*/ 13247 w 59333"/>
                  <a:gd name="connsiteY2" fmla="*/ 21886 h 48807"/>
                  <a:gd name="connsiteX3" fmla="*/ 14242 w 59333"/>
                  <a:gd name="connsiteY3" fmla="*/ 26611 h 48807"/>
                  <a:gd name="connsiteX4" fmla="*/ 17725 w 59333"/>
                  <a:gd name="connsiteY4" fmla="*/ 28787 h 48807"/>
                  <a:gd name="connsiteX5" fmla="*/ 21084 w 59333"/>
                  <a:gd name="connsiteY5" fmla="*/ 26363 h 48807"/>
                  <a:gd name="connsiteX6" fmla="*/ 23323 w 59333"/>
                  <a:gd name="connsiteY6" fmla="*/ 18591 h 48807"/>
                  <a:gd name="connsiteX7" fmla="*/ 25251 w 59333"/>
                  <a:gd name="connsiteY7" fmla="*/ 12248 h 48807"/>
                  <a:gd name="connsiteX8" fmla="*/ 28485 w 59333"/>
                  <a:gd name="connsiteY8" fmla="*/ 6466 h 48807"/>
                  <a:gd name="connsiteX9" fmla="*/ 33399 w 59333"/>
                  <a:gd name="connsiteY9" fmla="*/ 2300 h 48807"/>
                  <a:gd name="connsiteX10" fmla="*/ 40364 w 59333"/>
                  <a:gd name="connsiteY10" fmla="*/ 746 h 48807"/>
                  <a:gd name="connsiteX11" fmla="*/ 49258 w 59333"/>
                  <a:gd name="connsiteY11" fmla="*/ 2860 h 48807"/>
                  <a:gd name="connsiteX12" fmla="*/ 55104 w 59333"/>
                  <a:gd name="connsiteY12" fmla="*/ 8394 h 48807"/>
                  <a:gd name="connsiteX13" fmla="*/ 58339 w 59333"/>
                  <a:gd name="connsiteY13" fmla="*/ 16041 h 48807"/>
                  <a:gd name="connsiteX14" fmla="*/ 59334 w 59333"/>
                  <a:gd name="connsiteY14" fmla="*/ 24560 h 48807"/>
                  <a:gd name="connsiteX15" fmla="*/ 57157 w 59333"/>
                  <a:gd name="connsiteY15" fmla="*/ 37927 h 48807"/>
                  <a:gd name="connsiteX16" fmla="*/ 50751 w 59333"/>
                  <a:gd name="connsiteY16" fmla="*/ 48808 h 48807"/>
                  <a:gd name="connsiteX17" fmla="*/ 39867 w 59333"/>
                  <a:gd name="connsiteY17" fmla="*/ 38487 h 48807"/>
                  <a:gd name="connsiteX18" fmla="*/ 44345 w 59333"/>
                  <a:gd name="connsiteY18" fmla="*/ 32456 h 48807"/>
                  <a:gd name="connsiteX19" fmla="*/ 46148 w 59333"/>
                  <a:gd name="connsiteY19" fmla="*/ 24870 h 48807"/>
                  <a:gd name="connsiteX20" fmla="*/ 45091 w 59333"/>
                  <a:gd name="connsiteY20" fmla="*/ 20456 h 48807"/>
                  <a:gd name="connsiteX21" fmla="*/ 41360 w 59333"/>
                  <a:gd name="connsiteY21" fmla="*/ 18280 h 48807"/>
                  <a:gd name="connsiteX22" fmla="*/ 37565 w 59333"/>
                  <a:gd name="connsiteY22" fmla="*/ 20953 h 48807"/>
                  <a:gd name="connsiteX23" fmla="*/ 35016 w 59333"/>
                  <a:gd name="connsiteY23" fmla="*/ 29347 h 48807"/>
                  <a:gd name="connsiteX24" fmla="*/ 33212 w 59333"/>
                  <a:gd name="connsiteY24" fmla="*/ 35191 h 48807"/>
                  <a:gd name="connsiteX25" fmla="*/ 30164 w 59333"/>
                  <a:gd name="connsiteY25" fmla="*/ 40414 h 48807"/>
                  <a:gd name="connsiteX26" fmla="*/ 25438 w 59333"/>
                  <a:gd name="connsiteY26" fmla="*/ 44145 h 48807"/>
                  <a:gd name="connsiteX27" fmla="*/ 18721 w 59333"/>
                  <a:gd name="connsiteY27" fmla="*/ 45575 h 48807"/>
                  <a:gd name="connsiteX28" fmla="*/ 10138 w 59333"/>
                  <a:gd name="connsiteY28" fmla="*/ 43461 h 48807"/>
                  <a:gd name="connsiteX29" fmla="*/ 4354 w 59333"/>
                  <a:gd name="connsiteY29" fmla="*/ 37989 h 48807"/>
                  <a:gd name="connsiteX30" fmla="*/ 1057 w 59333"/>
                  <a:gd name="connsiteY30" fmla="*/ 30528 h 48807"/>
                  <a:gd name="connsiteX31" fmla="*/ 0 w 59333"/>
                  <a:gd name="connsiteY31" fmla="*/ 22383 h 48807"/>
                  <a:gd name="connsiteX32" fmla="*/ 1990 w 59333"/>
                  <a:gd name="connsiteY32" fmla="*/ 10135 h 48807"/>
                  <a:gd name="connsiteX33" fmla="*/ 7837 w 59333"/>
                  <a:gd name="connsiteY33" fmla="*/ 0 h 48807"/>
                  <a:gd name="connsiteX34" fmla="*/ 18223 w 59333"/>
                  <a:gd name="connsiteY34" fmla="*/ 10072 h 48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9333" h="48807">
                    <a:moveTo>
                      <a:pt x="18285" y="10197"/>
                    </a:moveTo>
                    <a:cubicBezTo>
                      <a:pt x="16855" y="11689"/>
                      <a:pt x="15673" y="13430"/>
                      <a:pt x="14678" y="15482"/>
                    </a:cubicBezTo>
                    <a:cubicBezTo>
                      <a:pt x="13683" y="17471"/>
                      <a:pt x="13247" y="19647"/>
                      <a:pt x="13247" y="21886"/>
                    </a:cubicBezTo>
                    <a:cubicBezTo>
                      <a:pt x="13247" y="23627"/>
                      <a:pt x="13558" y="25181"/>
                      <a:pt x="14242" y="26611"/>
                    </a:cubicBezTo>
                    <a:cubicBezTo>
                      <a:pt x="14927" y="28041"/>
                      <a:pt x="16046" y="28787"/>
                      <a:pt x="17725" y="28787"/>
                    </a:cubicBezTo>
                    <a:cubicBezTo>
                      <a:pt x="19405" y="28787"/>
                      <a:pt x="20400" y="27979"/>
                      <a:pt x="21084" y="26363"/>
                    </a:cubicBezTo>
                    <a:cubicBezTo>
                      <a:pt x="21768" y="24746"/>
                      <a:pt x="22514" y="22197"/>
                      <a:pt x="23323" y="18591"/>
                    </a:cubicBezTo>
                    <a:cubicBezTo>
                      <a:pt x="23758" y="16476"/>
                      <a:pt x="24380" y="14425"/>
                      <a:pt x="25251" y="12248"/>
                    </a:cubicBezTo>
                    <a:cubicBezTo>
                      <a:pt x="26060" y="10135"/>
                      <a:pt x="27179" y="8207"/>
                      <a:pt x="28485" y="6466"/>
                    </a:cubicBezTo>
                    <a:cubicBezTo>
                      <a:pt x="29853" y="4725"/>
                      <a:pt x="31470" y="3357"/>
                      <a:pt x="33399" y="2300"/>
                    </a:cubicBezTo>
                    <a:cubicBezTo>
                      <a:pt x="35327" y="1244"/>
                      <a:pt x="37628" y="746"/>
                      <a:pt x="40364" y="746"/>
                    </a:cubicBezTo>
                    <a:cubicBezTo>
                      <a:pt x="43847" y="746"/>
                      <a:pt x="46833" y="1430"/>
                      <a:pt x="49258" y="2860"/>
                    </a:cubicBezTo>
                    <a:cubicBezTo>
                      <a:pt x="51684" y="4290"/>
                      <a:pt x="53674" y="6093"/>
                      <a:pt x="55104" y="8394"/>
                    </a:cubicBezTo>
                    <a:cubicBezTo>
                      <a:pt x="56597" y="10694"/>
                      <a:pt x="57655" y="13243"/>
                      <a:pt x="58339" y="16041"/>
                    </a:cubicBezTo>
                    <a:cubicBezTo>
                      <a:pt x="59023" y="18839"/>
                      <a:pt x="59334" y="21699"/>
                      <a:pt x="59334" y="24560"/>
                    </a:cubicBezTo>
                    <a:cubicBezTo>
                      <a:pt x="59334" y="29098"/>
                      <a:pt x="58587" y="33575"/>
                      <a:pt x="57157" y="37927"/>
                    </a:cubicBezTo>
                    <a:cubicBezTo>
                      <a:pt x="55727" y="42280"/>
                      <a:pt x="53550" y="45948"/>
                      <a:pt x="50751" y="48808"/>
                    </a:cubicBezTo>
                    <a:lnTo>
                      <a:pt x="39867" y="38487"/>
                    </a:lnTo>
                    <a:cubicBezTo>
                      <a:pt x="41671" y="36870"/>
                      <a:pt x="43163" y="34818"/>
                      <a:pt x="44345" y="32456"/>
                    </a:cubicBezTo>
                    <a:cubicBezTo>
                      <a:pt x="45527" y="30093"/>
                      <a:pt x="46148" y="27544"/>
                      <a:pt x="46148" y="24870"/>
                    </a:cubicBezTo>
                    <a:cubicBezTo>
                      <a:pt x="46148" y="23378"/>
                      <a:pt x="45775" y="21886"/>
                      <a:pt x="45091" y="20456"/>
                    </a:cubicBezTo>
                    <a:cubicBezTo>
                      <a:pt x="44407" y="19026"/>
                      <a:pt x="43101" y="18280"/>
                      <a:pt x="41360" y="18280"/>
                    </a:cubicBezTo>
                    <a:cubicBezTo>
                      <a:pt x="39618" y="18280"/>
                      <a:pt x="38374" y="19150"/>
                      <a:pt x="37565" y="20953"/>
                    </a:cubicBezTo>
                    <a:cubicBezTo>
                      <a:pt x="36757" y="22756"/>
                      <a:pt x="35886" y="25554"/>
                      <a:pt x="35016" y="29347"/>
                    </a:cubicBezTo>
                    <a:cubicBezTo>
                      <a:pt x="34580" y="31274"/>
                      <a:pt x="33958" y="33202"/>
                      <a:pt x="33212" y="35191"/>
                    </a:cubicBezTo>
                    <a:cubicBezTo>
                      <a:pt x="32465" y="37119"/>
                      <a:pt x="31470" y="38860"/>
                      <a:pt x="30164" y="40414"/>
                    </a:cubicBezTo>
                    <a:cubicBezTo>
                      <a:pt x="28858" y="41969"/>
                      <a:pt x="27304" y="43212"/>
                      <a:pt x="25438" y="44145"/>
                    </a:cubicBezTo>
                    <a:cubicBezTo>
                      <a:pt x="23572" y="45140"/>
                      <a:pt x="21333" y="45575"/>
                      <a:pt x="18721" y="45575"/>
                    </a:cubicBezTo>
                    <a:cubicBezTo>
                      <a:pt x="15362" y="45575"/>
                      <a:pt x="12501" y="44891"/>
                      <a:pt x="10138" y="43461"/>
                    </a:cubicBezTo>
                    <a:cubicBezTo>
                      <a:pt x="7774" y="42031"/>
                      <a:pt x="5846" y="40228"/>
                      <a:pt x="4354" y="37989"/>
                    </a:cubicBezTo>
                    <a:cubicBezTo>
                      <a:pt x="2861" y="35751"/>
                      <a:pt x="1742" y="33264"/>
                      <a:pt x="1057" y="30528"/>
                    </a:cubicBezTo>
                    <a:cubicBezTo>
                      <a:pt x="373" y="27792"/>
                      <a:pt x="0" y="25119"/>
                      <a:pt x="0" y="22383"/>
                    </a:cubicBezTo>
                    <a:cubicBezTo>
                      <a:pt x="0" y="18217"/>
                      <a:pt x="684" y="14114"/>
                      <a:pt x="1990" y="10135"/>
                    </a:cubicBezTo>
                    <a:cubicBezTo>
                      <a:pt x="3297" y="6155"/>
                      <a:pt x="5225" y="2798"/>
                      <a:pt x="7837" y="0"/>
                    </a:cubicBezTo>
                    <a:lnTo>
                      <a:pt x="18223" y="10072"/>
                    </a:lnTo>
                    <a:close/>
                  </a:path>
                </a:pathLst>
              </a:custGeom>
              <a:solidFill>
                <a:srgbClr val="1E0072"/>
              </a:solidFill>
              <a:ln w="6214" cap="flat">
                <a:noFill/>
                <a:prstDash val="solid"/>
                <a:miter/>
              </a:ln>
            </p:spPr>
            <p:txBody>
              <a:bodyPr rtlCol="0" anchor="ctr"/>
              <a:lstStyle/>
              <a:p>
                <a:endParaRPr lang="nb-NO"/>
              </a:p>
            </p:txBody>
          </p:sp>
          <p:sp>
            <p:nvSpPr>
              <p:cNvPr id="231" name="Freeform 230">
                <a:extLst>
                  <a:ext uri="{FF2B5EF4-FFF2-40B4-BE49-F238E27FC236}">
                    <a16:creationId xmlns:a16="http://schemas.microsoft.com/office/drawing/2014/main" id="{DC35E080-6EFD-8834-352B-F7E8FC67ADCC}"/>
                  </a:ext>
                </a:extLst>
              </p:cNvPr>
              <p:cNvSpPr/>
              <p:nvPr/>
            </p:nvSpPr>
            <p:spPr>
              <a:xfrm>
                <a:off x="8265412" y="3504357"/>
                <a:ext cx="86761" cy="42963"/>
              </a:xfrm>
              <a:custGeom>
                <a:avLst/>
                <a:gdLst>
                  <a:gd name="connsiteX0" fmla="*/ 15673 w 86761"/>
                  <a:gd name="connsiteY0" fmla="*/ 1181 h 42963"/>
                  <a:gd name="connsiteX1" fmla="*/ 15113 w 86761"/>
                  <a:gd name="connsiteY1" fmla="*/ 3544 h 42963"/>
                  <a:gd name="connsiteX2" fmla="*/ 14865 w 86761"/>
                  <a:gd name="connsiteY2" fmla="*/ 6218 h 42963"/>
                  <a:gd name="connsiteX3" fmla="*/ 15735 w 86761"/>
                  <a:gd name="connsiteY3" fmla="*/ 10383 h 42963"/>
                  <a:gd name="connsiteX4" fmla="*/ 18161 w 86761"/>
                  <a:gd name="connsiteY4" fmla="*/ 12870 h 42963"/>
                  <a:gd name="connsiteX5" fmla="*/ 21582 w 86761"/>
                  <a:gd name="connsiteY5" fmla="*/ 14114 h 42963"/>
                  <a:gd name="connsiteX6" fmla="*/ 25376 w 86761"/>
                  <a:gd name="connsiteY6" fmla="*/ 14425 h 42963"/>
                  <a:gd name="connsiteX7" fmla="*/ 30973 w 86761"/>
                  <a:gd name="connsiteY7" fmla="*/ 14425 h 42963"/>
                  <a:gd name="connsiteX8" fmla="*/ 30973 w 86761"/>
                  <a:gd name="connsiteY8" fmla="*/ 1990 h 42963"/>
                  <a:gd name="connsiteX9" fmla="*/ 44656 w 86761"/>
                  <a:gd name="connsiteY9" fmla="*/ 1990 h 42963"/>
                  <a:gd name="connsiteX10" fmla="*/ 44656 w 86761"/>
                  <a:gd name="connsiteY10" fmla="*/ 14425 h 42963"/>
                  <a:gd name="connsiteX11" fmla="*/ 86762 w 86761"/>
                  <a:gd name="connsiteY11" fmla="*/ 14425 h 42963"/>
                  <a:gd name="connsiteX12" fmla="*/ 86762 w 86761"/>
                  <a:gd name="connsiteY12" fmla="*/ 32767 h 42963"/>
                  <a:gd name="connsiteX13" fmla="*/ 44656 w 86761"/>
                  <a:gd name="connsiteY13" fmla="*/ 32767 h 42963"/>
                  <a:gd name="connsiteX14" fmla="*/ 44656 w 86761"/>
                  <a:gd name="connsiteY14" fmla="*/ 42964 h 42963"/>
                  <a:gd name="connsiteX15" fmla="*/ 30973 w 86761"/>
                  <a:gd name="connsiteY15" fmla="*/ 42964 h 42963"/>
                  <a:gd name="connsiteX16" fmla="*/ 30973 w 86761"/>
                  <a:gd name="connsiteY16" fmla="*/ 32767 h 42963"/>
                  <a:gd name="connsiteX17" fmla="*/ 25624 w 86761"/>
                  <a:gd name="connsiteY17" fmla="*/ 32767 h 42963"/>
                  <a:gd name="connsiteX18" fmla="*/ 15797 w 86761"/>
                  <a:gd name="connsiteY18" fmla="*/ 31648 h 42963"/>
                  <a:gd name="connsiteX19" fmla="*/ 7650 w 86761"/>
                  <a:gd name="connsiteY19" fmla="*/ 27793 h 42963"/>
                  <a:gd name="connsiteX20" fmla="*/ 2053 w 86761"/>
                  <a:gd name="connsiteY20" fmla="*/ 20394 h 42963"/>
                  <a:gd name="connsiteX21" fmla="*/ 0 w 86761"/>
                  <a:gd name="connsiteY21" fmla="*/ 8829 h 42963"/>
                  <a:gd name="connsiteX22" fmla="*/ 249 w 86761"/>
                  <a:gd name="connsiteY22" fmla="*/ 4166 h 42963"/>
                  <a:gd name="connsiteX23" fmla="*/ 1119 w 86761"/>
                  <a:gd name="connsiteY23" fmla="*/ 0 h 42963"/>
                  <a:gd name="connsiteX24" fmla="*/ 15673 w 86761"/>
                  <a:gd name="connsiteY24" fmla="*/ 1244 h 4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761" h="42963">
                    <a:moveTo>
                      <a:pt x="15673" y="1181"/>
                    </a:moveTo>
                    <a:cubicBezTo>
                      <a:pt x="15424" y="1865"/>
                      <a:pt x="15238" y="2611"/>
                      <a:pt x="15113" y="3544"/>
                    </a:cubicBezTo>
                    <a:cubicBezTo>
                      <a:pt x="14989" y="4415"/>
                      <a:pt x="14865" y="5347"/>
                      <a:pt x="14865" y="6218"/>
                    </a:cubicBezTo>
                    <a:cubicBezTo>
                      <a:pt x="14865" y="7959"/>
                      <a:pt x="15176" y="9326"/>
                      <a:pt x="15735" y="10383"/>
                    </a:cubicBezTo>
                    <a:cubicBezTo>
                      <a:pt x="16357" y="11441"/>
                      <a:pt x="17166" y="12249"/>
                      <a:pt x="18161" y="12870"/>
                    </a:cubicBezTo>
                    <a:cubicBezTo>
                      <a:pt x="19156" y="13492"/>
                      <a:pt x="20338" y="13865"/>
                      <a:pt x="21582" y="14114"/>
                    </a:cubicBezTo>
                    <a:cubicBezTo>
                      <a:pt x="22825" y="14363"/>
                      <a:pt x="24132" y="14425"/>
                      <a:pt x="25376" y="14425"/>
                    </a:cubicBezTo>
                    <a:lnTo>
                      <a:pt x="30973" y="14425"/>
                    </a:lnTo>
                    <a:lnTo>
                      <a:pt x="30973" y="1990"/>
                    </a:lnTo>
                    <a:lnTo>
                      <a:pt x="44656" y="1990"/>
                    </a:lnTo>
                    <a:lnTo>
                      <a:pt x="44656" y="14425"/>
                    </a:lnTo>
                    <a:lnTo>
                      <a:pt x="86762" y="14425"/>
                    </a:lnTo>
                    <a:lnTo>
                      <a:pt x="86762" y="32767"/>
                    </a:lnTo>
                    <a:lnTo>
                      <a:pt x="44656" y="32767"/>
                    </a:lnTo>
                    <a:lnTo>
                      <a:pt x="44656" y="42964"/>
                    </a:lnTo>
                    <a:lnTo>
                      <a:pt x="30973" y="42964"/>
                    </a:lnTo>
                    <a:lnTo>
                      <a:pt x="30973" y="32767"/>
                    </a:lnTo>
                    <a:lnTo>
                      <a:pt x="25624" y="32767"/>
                    </a:lnTo>
                    <a:cubicBezTo>
                      <a:pt x="22204" y="32767"/>
                      <a:pt x="18907" y="32394"/>
                      <a:pt x="15797" y="31648"/>
                    </a:cubicBezTo>
                    <a:cubicBezTo>
                      <a:pt x="12688" y="30902"/>
                      <a:pt x="9951" y="29596"/>
                      <a:pt x="7650" y="27793"/>
                    </a:cubicBezTo>
                    <a:cubicBezTo>
                      <a:pt x="5286" y="25989"/>
                      <a:pt x="3421" y="23503"/>
                      <a:pt x="2053" y="20394"/>
                    </a:cubicBezTo>
                    <a:cubicBezTo>
                      <a:pt x="684" y="17285"/>
                      <a:pt x="0" y="13430"/>
                      <a:pt x="0" y="8829"/>
                    </a:cubicBezTo>
                    <a:cubicBezTo>
                      <a:pt x="0" y="7274"/>
                      <a:pt x="125" y="5720"/>
                      <a:pt x="249" y="4166"/>
                    </a:cubicBezTo>
                    <a:cubicBezTo>
                      <a:pt x="435" y="2611"/>
                      <a:pt x="746" y="1244"/>
                      <a:pt x="1119" y="0"/>
                    </a:cubicBezTo>
                    <a:lnTo>
                      <a:pt x="15673" y="1244"/>
                    </a:lnTo>
                    <a:close/>
                  </a:path>
                </a:pathLst>
              </a:custGeom>
              <a:solidFill>
                <a:srgbClr val="1E0072"/>
              </a:solidFill>
              <a:ln w="6214" cap="flat">
                <a:noFill/>
                <a:prstDash val="solid"/>
                <a:miter/>
              </a:ln>
            </p:spPr>
            <p:txBody>
              <a:bodyPr rtlCol="0" anchor="ctr"/>
              <a:lstStyle/>
              <a:p>
                <a:endParaRPr lang="nb-NO"/>
              </a:p>
            </p:txBody>
          </p:sp>
          <p:sp>
            <p:nvSpPr>
              <p:cNvPr id="232" name="Freeform 231">
                <a:extLst>
                  <a:ext uri="{FF2B5EF4-FFF2-40B4-BE49-F238E27FC236}">
                    <a16:creationId xmlns:a16="http://schemas.microsoft.com/office/drawing/2014/main" id="{49A218AB-A3A3-8A1B-271E-A96B17F327BE}"/>
                  </a:ext>
                </a:extLst>
              </p:cNvPr>
              <p:cNvSpPr/>
              <p:nvPr/>
            </p:nvSpPr>
            <p:spPr>
              <a:xfrm>
                <a:off x="8294643" y="3440316"/>
                <a:ext cx="59271" cy="61927"/>
              </a:xfrm>
              <a:custGeom>
                <a:avLst/>
                <a:gdLst>
                  <a:gd name="connsiteX0" fmla="*/ 29418 w 59271"/>
                  <a:gd name="connsiteY0" fmla="*/ 0 h 61927"/>
                  <a:gd name="connsiteX1" fmla="*/ 41795 w 59271"/>
                  <a:gd name="connsiteY1" fmla="*/ 2487 h 61927"/>
                  <a:gd name="connsiteX2" fmla="*/ 51186 w 59271"/>
                  <a:gd name="connsiteY2" fmla="*/ 9202 h 61927"/>
                  <a:gd name="connsiteX3" fmla="*/ 57157 w 59271"/>
                  <a:gd name="connsiteY3" fmla="*/ 19026 h 61927"/>
                  <a:gd name="connsiteX4" fmla="*/ 59271 w 59271"/>
                  <a:gd name="connsiteY4" fmla="*/ 31026 h 61927"/>
                  <a:gd name="connsiteX5" fmla="*/ 57157 w 59271"/>
                  <a:gd name="connsiteY5" fmla="*/ 42963 h 61927"/>
                  <a:gd name="connsiteX6" fmla="*/ 51186 w 59271"/>
                  <a:gd name="connsiteY6" fmla="*/ 52787 h 61927"/>
                  <a:gd name="connsiteX7" fmla="*/ 41795 w 59271"/>
                  <a:gd name="connsiteY7" fmla="*/ 59440 h 61927"/>
                  <a:gd name="connsiteX8" fmla="*/ 29418 w 59271"/>
                  <a:gd name="connsiteY8" fmla="*/ 61927 h 61927"/>
                  <a:gd name="connsiteX9" fmla="*/ 17104 w 59271"/>
                  <a:gd name="connsiteY9" fmla="*/ 59440 h 61927"/>
                  <a:gd name="connsiteX10" fmla="*/ 7837 w 59271"/>
                  <a:gd name="connsiteY10" fmla="*/ 52787 h 61927"/>
                  <a:gd name="connsiteX11" fmla="*/ 1990 w 59271"/>
                  <a:gd name="connsiteY11" fmla="*/ 42963 h 61927"/>
                  <a:gd name="connsiteX12" fmla="*/ 0 w 59271"/>
                  <a:gd name="connsiteY12" fmla="*/ 31026 h 61927"/>
                  <a:gd name="connsiteX13" fmla="*/ 1990 w 59271"/>
                  <a:gd name="connsiteY13" fmla="*/ 19026 h 61927"/>
                  <a:gd name="connsiteX14" fmla="*/ 7837 w 59271"/>
                  <a:gd name="connsiteY14" fmla="*/ 9202 h 61927"/>
                  <a:gd name="connsiteX15" fmla="*/ 17104 w 59271"/>
                  <a:gd name="connsiteY15" fmla="*/ 2487 h 61927"/>
                  <a:gd name="connsiteX16" fmla="*/ 29418 w 59271"/>
                  <a:gd name="connsiteY16" fmla="*/ 0 h 61927"/>
                  <a:gd name="connsiteX17" fmla="*/ 29418 w 59271"/>
                  <a:gd name="connsiteY17" fmla="*/ 17658 h 61927"/>
                  <a:gd name="connsiteX18" fmla="*/ 24132 w 59271"/>
                  <a:gd name="connsiteY18" fmla="*/ 18528 h 61927"/>
                  <a:gd name="connsiteX19" fmla="*/ 19591 w 59271"/>
                  <a:gd name="connsiteY19" fmla="*/ 21078 h 61927"/>
                  <a:gd name="connsiteX20" fmla="*/ 16419 w 59271"/>
                  <a:gd name="connsiteY20" fmla="*/ 25243 h 61927"/>
                  <a:gd name="connsiteX21" fmla="*/ 15176 w 59271"/>
                  <a:gd name="connsiteY21" fmla="*/ 30963 h 61927"/>
                  <a:gd name="connsiteX22" fmla="*/ 16419 w 59271"/>
                  <a:gd name="connsiteY22" fmla="*/ 36684 h 61927"/>
                  <a:gd name="connsiteX23" fmla="*/ 19591 w 59271"/>
                  <a:gd name="connsiteY23" fmla="*/ 40787 h 61927"/>
                  <a:gd name="connsiteX24" fmla="*/ 24132 w 59271"/>
                  <a:gd name="connsiteY24" fmla="*/ 43275 h 61927"/>
                  <a:gd name="connsiteX25" fmla="*/ 29418 w 59271"/>
                  <a:gd name="connsiteY25" fmla="*/ 44082 h 61927"/>
                  <a:gd name="connsiteX26" fmla="*/ 34705 w 59271"/>
                  <a:gd name="connsiteY26" fmla="*/ 43275 h 61927"/>
                  <a:gd name="connsiteX27" fmla="*/ 39369 w 59271"/>
                  <a:gd name="connsiteY27" fmla="*/ 40787 h 61927"/>
                  <a:gd name="connsiteX28" fmla="*/ 42665 w 59271"/>
                  <a:gd name="connsiteY28" fmla="*/ 36622 h 61927"/>
                  <a:gd name="connsiteX29" fmla="*/ 43909 w 59271"/>
                  <a:gd name="connsiteY29" fmla="*/ 30901 h 61927"/>
                  <a:gd name="connsiteX30" fmla="*/ 42665 w 59271"/>
                  <a:gd name="connsiteY30" fmla="*/ 25181 h 61927"/>
                  <a:gd name="connsiteX31" fmla="*/ 39369 w 59271"/>
                  <a:gd name="connsiteY31" fmla="*/ 21015 h 61927"/>
                  <a:gd name="connsiteX32" fmla="*/ 34705 w 59271"/>
                  <a:gd name="connsiteY32" fmla="*/ 18528 h 61927"/>
                  <a:gd name="connsiteX33" fmla="*/ 29418 w 59271"/>
                  <a:gd name="connsiteY33" fmla="*/ 17720 h 6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9271" h="61927">
                    <a:moveTo>
                      <a:pt x="29418" y="0"/>
                    </a:moveTo>
                    <a:cubicBezTo>
                      <a:pt x="33958" y="0"/>
                      <a:pt x="38063" y="808"/>
                      <a:pt x="41795" y="2487"/>
                    </a:cubicBezTo>
                    <a:cubicBezTo>
                      <a:pt x="45464" y="4103"/>
                      <a:pt x="48636" y="6342"/>
                      <a:pt x="51186" y="9202"/>
                    </a:cubicBezTo>
                    <a:cubicBezTo>
                      <a:pt x="53736" y="12062"/>
                      <a:pt x="55726" y="15295"/>
                      <a:pt x="57157" y="19026"/>
                    </a:cubicBezTo>
                    <a:cubicBezTo>
                      <a:pt x="58587" y="22756"/>
                      <a:pt x="59271" y="26736"/>
                      <a:pt x="59271" y="31026"/>
                    </a:cubicBezTo>
                    <a:cubicBezTo>
                      <a:pt x="59271" y="35316"/>
                      <a:pt x="58587" y="39171"/>
                      <a:pt x="57157" y="42963"/>
                    </a:cubicBezTo>
                    <a:cubicBezTo>
                      <a:pt x="55726" y="46756"/>
                      <a:pt x="53736" y="49989"/>
                      <a:pt x="51186" y="52787"/>
                    </a:cubicBezTo>
                    <a:cubicBezTo>
                      <a:pt x="48636" y="55585"/>
                      <a:pt x="45464" y="57823"/>
                      <a:pt x="41795" y="59440"/>
                    </a:cubicBezTo>
                    <a:cubicBezTo>
                      <a:pt x="38125" y="61057"/>
                      <a:pt x="33958" y="61927"/>
                      <a:pt x="29418" y="61927"/>
                    </a:cubicBezTo>
                    <a:cubicBezTo>
                      <a:pt x="24878" y="61927"/>
                      <a:pt x="20773" y="61119"/>
                      <a:pt x="17104" y="59440"/>
                    </a:cubicBezTo>
                    <a:cubicBezTo>
                      <a:pt x="13434" y="57761"/>
                      <a:pt x="10324" y="55585"/>
                      <a:pt x="7837" y="52787"/>
                    </a:cubicBezTo>
                    <a:cubicBezTo>
                      <a:pt x="5286" y="49989"/>
                      <a:pt x="3358" y="46694"/>
                      <a:pt x="1990" y="42963"/>
                    </a:cubicBezTo>
                    <a:cubicBezTo>
                      <a:pt x="622" y="39171"/>
                      <a:pt x="0" y="35191"/>
                      <a:pt x="0" y="31026"/>
                    </a:cubicBezTo>
                    <a:cubicBezTo>
                      <a:pt x="0" y="26860"/>
                      <a:pt x="684" y="22756"/>
                      <a:pt x="1990" y="19026"/>
                    </a:cubicBezTo>
                    <a:cubicBezTo>
                      <a:pt x="3358" y="15295"/>
                      <a:pt x="5286" y="12000"/>
                      <a:pt x="7837" y="9202"/>
                    </a:cubicBezTo>
                    <a:cubicBezTo>
                      <a:pt x="10386" y="6342"/>
                      <a:pt x="13496" y="4103"/>
                      <a:pt x="17104" y="2487"/>
                    </a:cubicBezTo>
                    <a:cubicBezTo>
                      <a:pt x="20711" y="871"/>
                      <a:pt x="24878" y="0"/>
                      <a:pt x="29418" y="0"/>
                    </a:cubicBezTo>
                    <a:close/>
                    <a:moveTo>
                      <a:pt x="29418" y="17658"/>
                    </a:moveTo>
                    <a:cubicBezTo>
                      <a:pt x="27614" y="17658"/>
                      <a:pt x="25873" y="17969"/>
                      <a:pt x="24132" y="18528"/>
                    </a:cubicBezTo>
                    <a:cubicBezTo>
                      <a:pt x="22390" y="19150"/>
                      <a:pt x="20897" y="19959"/>
                      <a:pt x="19591" y="21078"/>
                    </a:cubicBezTo>
                    <a:cubicBezTo>
                      <a:pt x="18285" y="22197"/>
                      <a:pt x="17228" y="23565"/>
                      <a:pt x="16419" y="25243"/>
                    </a:cubicBezTo>
                    <a:cubicBezTo>
                      <a:pt x="15611" y="26860"/>
                      <a:pt x="15176" y="28787"/>
                      <a:pt x="15176" y="30963"/>
                    </a:cubicBezTo>
                    <a:cubicBezTo>
                      <a:pt x="15176" y="33140"/>
                      <a:pt x="15611" y="35005"/>
                      <a:pt x="16419" y="36684"/>
                    </a:cubicBezTo>
                    <a:cubicBezTo>
                      <a:pt x="17228" y="38300"/>
                      <a:pt x="18285" y="39668"/>
                      <a:pt x="19591" y="40787"/>
                    </a:cubicBezTo>
                    <a:cubicBezTo>
                      <a:pt x="20897" y="41906"/>
                      <a:pt x="22390" y="42715"/>
                      <a:pt x="24132" y="43275"/>
                    </a:cubicBezTo>
                    <a:cubicBezTo>
                      <a:pt x="25873" y="43834"/>
                      <a:pt x="27614" y="44082"/>
                      <a:pt x="29418" y="44082"/>
                    </a:cubicBezTo>
                    <a:cubicBezTo>
                      <a:pt x="31222" y="44082"/>
                      <a:pt x="32963" y="43834"/>
                      <a:pt x="34705" y="43275"/>
                    </a:cubicBezTo>
                    <a:cubicBezTo>
                      <a:pt x="36446" y="42715"/>
                      <a:pt x="38001" y="41906"/>
                      <a:pt x="39369" y="40787"/>
                    </a:cubicBezTo>
                    <a:cubicBezTo>
                      <a:pt x="40737" y="39668"/>
                      <a:pt x="41857" y="38300"/>
                      <a:pt x="42665" y="36622"/>
                    </a:cubicBezTo>
                    <a:cubicBezTo>
                      <a:pt x="43474" y="35005"/>
                      <a:pt x="43909" y="33078"/>
                      <a:pt x="43909" y="30901"/>
                    </a:cubicBezTo>
                    <a:cubicBezTo>
                      <a:pt x="43909" y="28725"/>
                      <a:pt x="43474" y="26860"/>
                      <a:pt x="42665" y="25181"/>
                    </a:cubicBezTo>
                    <a:cubicBezTo>
                      <a:pt x="41857" y="23565"/>
                      <a:pt x="40737" y="22135"/>
                      <a:pt x="39369" y="21015"/>
                    </a:cubicBezTo>
                    <a:cubicBezTo>
                      <a:pt x="38001" y="19896"/>
                      <a:pt x="36446" y="19088"/>
                      <a:pt x="34705" y="18528"/>
                    </a:cubicBezTo>
                    <a:cubicBezTo>
                      <a:pt x="32963" y="17969"/>
                      <a:pt x="31222" y="17720"/>
                      <a:pt x="29418" y="17720"/>
                    </a:cubicBezTo>
                    <a:close/>
                  </a:path>
                </a:pathLst>
              </a:custGeom>
              <a:solidFill>
                <a:srgbClr val="1E0072"/>
              </a:solidFill>
              <a:ln w="6214" cap="flat">
                <a:noFill/>
                <a:prstDash val="solid"/>
                <a:miter/>
              </a:ln>
            </p:spPr>
            <p:txBody>
              <a:bodyPr rtlCol="0" anchor="ctr"/>
              <a:lstStyle/>
              <a:p>
                <a:endParaRPr lang="nb-NO"/>
              </a:p>
            </p:txBody>
          </p:sp>
          <p:sp>
            <p:nvSpPr>
              <p:cNvPr id="233" name="Freeform 232">
                <a:extLst>
                  <a:ext uri="{FF2B5EF4-FFF2-40B4-BE49-F238E27FC236}">
                    <a16:creationId xmlns:a16="http://schemas.microsoft.com/office/drawing/2014/main" id="{1D2609B7-1231-E0BD-D2A9-AE3C65BC9618}"/>
                  </a:ext>
                </a:extLst>
              </p:cNvPr>
              <p:cNvSpPr/>
              <p:nvPr/>
            </p:nvSpPr>
            <p:spPr>
              <a:xfrm>
                <a:off x="8294954" y="3391756"/>
                <a:ext cx="57219" cy="36932"/>
              </a:xfrm>
              <a:custGeom>
                <a:avLst/>
                <a:gdLst>
                  <a:gd name="connsiteX0" fmla="*/ 16544 w 57219"/>
                  <a:gd name="connsiteY0" fmla="*/ 746 h 36932"/>
                  <a:gd name="connsiteX1" fmla="*/ 16109 w 57219"/>
                  <a:gd name="connsiteY1" fmla="*/ 3171 h 36932"/>
                  <a:gd name="connsiteX2" fmla="*/ 15984 w 57219"/>
                  <a:gd name="connsiteY2" fmla="*/ 5472 h 36932"/>
                  <a:gd name="connsiteX3" fmla="*/ 17352 w 57219"/>
                  <a:gd name="connsiteY3" fmla="*/ 11689 h 36932"/>
                  <a:gd name="connsiteX4" fmla="*/ 20586 w 57219"/>
                  <a:gd name="connsiteY4" fmla="*/ 15730 h 36932"/>
                  <a:gd name="connsiteX5" fmla="*/ 24691 w 57219"/>
                  <a:gd name="connsiteY5" fmla="*/ 17907 h 36932"/>
                  <a:gd name="connsiteX6" fmla="*/ 28609 w 57219"/>
                  <a:gd name="connsiteY6" fmla="*/ 18591 h 36932"/>
                  <a:gd name="connsiteX7" fmla="*/ 57219 w 57219"/>
                  <a:gd name="connsiteY7" fmla="*/ 18591 h 36932"/>
                  <a:gd name="connsiteX8" fmla="*/ 57219 w 57219"/>
                  <a:gd name="connsiteY8" fmla="*/ 36932 h 36932"/>
                  <a:gd name="connsiteX9" fmla="*/ 1555 w 57219"/>
                  <a:gd name="connsiteY9" fmla="*/ 36932 h 36932"/>
                  <a:gd name="connsiteX10" fmla="*/ 1555 w 57219"/>
                  <a:gd name="connsiteY10" fmla="*/ 19274 h 36932"/>
                  <a:gd name="connsiteX11" fmla="*/ 9640 w 57219"/>
                  <a:gd name="connsiteY11" fmla="*/ 19274 h 36932"/>
                  <a:gd name="connsiteX12" fmla="*/ 9640 w 57219"/>
                  <a:gd name="connsiteY12" fmla="*/ 19026 h 36932"/>
                  <a:gd name="connsiteX13" fmla="*/ 2674 w 57219"/>
                  <a:gd name="connsiteY13" fmla="*/ 12995 h 36932"/>
                  <a:gd name="connsiteX14" fmla="*/ 0 w 57219"/>
                  <a:gd name="connsiteY14" fmla="*/ 3917 h 36932"/>
                  <a:gd name="connsiteX15" fmla="*/ 125 w 57219"/>
                  <a:gd name="connsiteY15" fmla="*/ 1741 h 36932"/>
                  <a:gd name="connsiteX16" fmla="*/ 435 w 57219"/>
                  <a:gd name="connsiteY16" fmla="*/ 0 h 36932"/>
                  <a:gd name="connsiteX17" fmla="*/ 16668 w 57219"/>
                  <a:gd name="connsiteY17" fmla="*/ 808 h 3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219" h="36932">
                    <a:moveTo>
                      <a:pt x="16544" y="746"/>
                    </a:moveTo>
                    <a:cubicBezTo>
                      <a:pt x="16295" y="1554"/>
                      <a:pt x="16170" y="2363"/>
                      <a:pt x="16109" y="3171"/>
                    </a:cubicBezTo>
                    <a:cubicBezTo>
                      <a:pt x="16046" y="3979"/>
                      <a:pt x="15984" y="4725"/>
                      <a:pt x="15984" y="5472"/>
                    </a:cubicBezTo>
                    <a:cubicBezTo>
                      <a:pt x="15984" y="7958"/>
                      <a:pt x="16419" y="10010"/>
                      <a:pt x="17352" y="11689"/>
                    </a:cubicBezTo>
                    <a:cubicBezTo>
                      <a:pt x="18223" y="13368"/>
                      <a:pt x="19342" y="14736"/>
                      <a:pt x="20586" y="15730"/>
                    </a:cubicBezTo>
                    <a:cubicBezTo>
                      <a:pt x="21830" y="16725"/>
                      <a:pt x="23198" y="17471"/>
                      <a:pt x="24691" y="17907"/>
                    </a:cubicBezTo>
                    <a:cubicBezTo>
                      <a:pt x="26184" y="18342"/>
                      <a:pt x="27490" y="18591"/>
                      <a:pt x="28609" y="18591"/>
                    </a:cubicBezTo>
                    <a:lnTo>
                      <a:pt x="57219" y="18591"/>
                    </a:lnTo>
                    <a:lnTo>
                      <a:pt x="57219" y="36932"/>
                    </a:lnTo>
                    <a:lnTo>
                      <a:pt x="1555" y="36932"/>
                    </a:lnTo>
                    <a:lnTo>
                      <a:pt x="1555" y="19274"/>
                    </a:lnTo>
                    <a:lnTo>
                      <a:pt x="9640" y="19274"/>
                    </a:lnTo>
                    <a:lnTo>
                      <a:pt x="9640" y="19026"/>
                    </a:lnTo>
                    <a:cubicBezTo>
                      <a:pt x="6779" y="17596"/>
                      <a:pt x="4478" y="15606"/>
                      <a:pt x="2674" y="12995"/>
                    </a:cubicBezTo>
                    <a:cubicBezTo>
                      <a:pt x="871" y="10383"/>
                      <a:pt x="0" y="7337"/>
                      <a:pt x="0" y="3917"/>
                    </a:cubicBezTo>
                    <a:cubicBezTo>
                      <a:pt x="0" y="3171"/>
                      <a:pt x="0" y="2425"/>
                      <a:pt x="125" y="1741"/>
                    </a:cubicBezTo>
                    <a:cubicBezTo>
                      <a:pt x="187" y="1057"/>
                      <a:pt x="311" y="435"/>
                      <a:pt x="435" y="0"/>
                    </a:cubicBezTo>
                    <a:lnTo>
                      <a:pt x="16668" y="808"/>
                    </a:lnTo>
                    <a:close/>
                  </a:path>
                </a:pathLst>
              </a:custGeom>
              <a:solidFill>
                <a:srgbClr val="1E0072"/>
              </a:solidFill>
              <a:ln w="6214" cap="flat">
                <a:noFill/>
                <a:prstDash val="solid"/>
                <a:miter/>
              </a:ln>
            </p:spPr>
            <p:txBody>
              <a:bodyPr rtlCol="0" anchor="ctr"/>
              <a:lstStyle/>
              <a:p>
                <a:endParaRPr lang="nb-NO"/>
              </a:p>
            </p:txBody>
          </p:sp>
          <p:sp>
            <p:nvSpPr>
              <p:cNvPr id="234" name="Freeform 233">
                <a:extLst>
                  <a:ext uri="{FF2B5EF4-FFF2-40B4-BE49-F238E27FC236}">
                    <a16:creationId xmlns:a16="http://schemas.microsoft.com/office/drawing/2014/main" id="{FCADDFBA-AE15-A2A4-3C76-7AC0A012546C}"/>
                  </a:ext>
                </a:extLst>
              </p:cNvPr>
              <p:cNvSpPr/>
              <p:nvPr/>
            </p:nvSpPr>
            <p:spPr>
              <a:xfrm>
                <a:off x="8267526" y="3322244"/>
                <a:ext cx="86201" cy="61926"/>
              </a:xfrm>
              <a:custGeom>
                <a:avLst/>
                <a:gdLst>
                  <a:gd name="connsiteX0" fmla="*/ 56535 w 86201"/>
                  <a:gd name="connsiteY0" fmla="*/ 0 h 61926"/>
                  <a:gd name="connsiteX1" fmla="*/ 67730 w 86201"/>
                  <a:gd name="connsiteY1" fmla="*/ 1803 h 61926"/>
                  <a:gd name="connsiteX2" fmla="*/ 77183 w 86201"/>
                  <a:gd name="connsiteY2" fmla="*/ 7026 h 61926"/>
                  <a:gd name="connsiteX3" fmla="*/ 83714 w 86201"/>
                  <a:gd name="connsiteY3" fmla="*/ 15357 h 61926"/>
                  <a:gd name="connsiteX4" fmla="*/ 86202 w 86201"/>
                  <a:gd name="connsiteY4" fmla="*/ 26549 h 61926"/>
                  <a:gd name="connsiteX5" fmla="*/ 83901 w 86201"/>
                  <a:gd name="connsiteY5" fmla="*/ 37119 h 61926"/>
                  <a:gd name="connsiteX6" fmla="*/ 77370 w 86201"/>
                  <a:gd name="connsiteY6" fmla="*/ 44767 h 61926"/>
                  <a:gd name="connsiteX7" fmla="*/ 77370 w 86201"/>
                  <a:gd name="connsiteY7" fmla="*/ 45015 h 61926"/>
                  <a:gd name="connsiteX8" fmla="*/ 84647 w 86201"/>
                  <a:gd name="connsiteY8" fmla="*/ 45015 h 61926"/>
                  <a:gd name="connsiteX9" fmla="*/ 84647 w 86201"/>
                  <a:gd name="connsiteY9" fmla="*/ 61927 h 61926"/>
                  <a:gd name="connsiteX10" fmla="*/ 0 w 86201"/>
                  <a:gd name="connsiteY10" fmla="*/ 61927 h 61926"/>
                  <a:gd name="connsiteX11" fmla="*/ 0 w 86201"/>
                  <a:gd name="connsiteY11" fmla="*/ 43585 h 61926"/>
                  <a:gd name="connsiteX12" fmla="*/ 34829 w 86201"/>
                  <a:gd name="connsiteY12" fmla="*/ 43585 h 61926"/>
                  <a:gd name="connsiteX13" fmla="*/ 34829 w 86201"/>
                  <a:gd name="connsiteY13" fmla="*/ 43336 h 61926"/>
                  <a:gd name="connsiteX14" fmla="*/ 29667 w 86201"/>
                  <a:gd name="connsiteY14" fmla="*/ 36746 h 61926"/>
                  <a:gd name="connsiteX15" fmla="*/ 27303 w 86201"/>
                  <a:gd name="connsiteY15" fmla="*/ 26363 h 61926"/>
                  <a:gd name="connsiteX16" fmla="*/ 29667 w 86201"/>
                  <a:gd name="connsiteY16" fmla="*/ 15482 h 61926"/>
                  <a:gd name="connsiteX17" fmla="*/ 36073 w 86201"/>
                  <a:gd name="connsiteY17" fmla="*/ 7212 h 61926"/>
                  <a:gd name="connsiteX18" fmla="*/ 45402 w 86201"/>
                  <a:gd name="connsiteY18" fmla="*/ 1927 h 61926"/>
                  <a:gd name="connsiteX19" fmla="*/ 56535 w 86201"/>
                  <a:gd name="connsiteY19" fmla="*/ 62 h 61926"/>
                  <a:gd name="connsiteX20" fmla="*/ 56535 w 86201"/>
                  <a:gd name="connsiteY20" fmla="*/ 17658 h 61926"/>
                  <a:gd name="connsiteX21" fmla="*/ 51248 w 86201"/>
                  <a:gd name="connsiteY21" fmla="*/ 18466 h 61926"/>
                  <a:gd name="connsiteX22" fmla="*/ 46708 w 86201"/>
                  <a:gd name="connsiteY22" fmla="*/ 21015 h 61926"/>
                  <a:gd name="connsiteX23" fmla="*/ 43536 w 86201"/>
                  <a:gd name="connsiteY23" fmla="*/ 25181 h 61926"/>
                  <a:gd name="connsiteX24" fmla="*/ 42292 w 86201"/>
                  <a:gd name="connsiteY24" fmla="*/ 30901 h 61926"/>
                  <a:gd name="connsiteX25" fmla="*/ 43536 w 86201"/>
                  <a:gd name="connsiteY25" fmla="*/ 36497 h 61926"/>
                  <a:gd name="connsiteX26" fmla="*/ 46770 w 86201"/>
                  <a:gd name="connsiteY26" fmla="*/ 40725 h 61926"/>
                  <a:gd name="connsiteX27" fmla="*/ 51372 w 86201"/>
                  <a:gd name="connsiteY27" fmla="*/ 43399 h 61926"/>
                  <a:gd name="connsiteX28" fmla="*/ 56659 w 86201"/>
                  <a:gd name="connsiteY28" fmla="*/ 44331 h 61926"/>
                  <a:gd name="connsiteX29" fmla="*/ 61946 w 86201"/>
                  <a:gd name="connsiteY29" fmla="*/ 43399 h 61926"/>
                  <a:gd name="connsiteX30" fmla="*/ 66548 w 86201"/>
                  <a:gd name="connsiteY30" fmla="*/ 40725 h 61926"/>
                  <a:gd name="connsiteX31" fmla="*/ 69782 w 86201"/>
                  <a:gd name="connsiteY31" fmla="*/ 36497 h 61926"/>
                  <a:gd name="connsiteX32" fmla="*/ 71026 w 86201"/>
                  <a:gd name="connsiteY32" fmla="*/ 30901 h 61926"/>
                  <a:gd name="connsiteX33" fmla="*/ 69782 w 86201"/>
                  <a:gd name="connsiteY33" fmla="*/ 25181 h 61926"/>
                  <a:gd name="connsiteX34" fmla="*/ 66548 w 86201"/>
                  <a:gd name="connsiteY34" fmla="*/ 21015 h 61926"/>
                  <a:gd name="connsiteX35" fmla="*/ 61883 w 86201"/>
                  <a:gd name="connsiteY35" fmla="*/ 18466 h 61926"/>
                  <a:gd name="connsiteX36" fmla="*/ 56597 w 86201"/>
                  <a:gd name="connsiteY36" fmla="*/ 17658 h 6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6201" h="61926">
                    <a:moveTo>
                      <a:pt x="56535" y="0"/>
                    </a:moveTo>
                    <a:cubicBezTo>
                      <a:pt x="60391" y="0"/>
                      <a:pt x="64123" y="622"/>
                      <a:pt x="67730" y="1803"/>
                    </a:cubicBezTo>
                    <a:cubicBezTo>
                      <a:pt x="71337" y="2984"/>
                      <a:pt x="74447" y="4725"/>
                      <a:pt x="77183" y="7026"/>
                    </a:cubicBezTo>
                    <a:cubicBezTo>
                      <a:pt x="79920" y="9326"/>
                      <a:pt x="82097" y="12062"/>
                      <a:pt x="83714" y="15357"/>
                    </a:cubicBezTo>
                    <a:cubicBezTo>
                      <a:pt x="85331" y="18653"/>
                      <a:pt x="86202" y="22383"/>
                      <a:pt x="86202" y="26549"/>
                    </a:cubicBezTo>
                    <a:cubicBezTo>
                      <a:pt x="86202" y="30280"/>
                      <a:pt x="85455" y="33824"/>
                      <a:pt x="83901" y="37119"/>
                    </a:cubicBezTo>
                    <a:cubicBezTo>
                      <a:pt x="82346" y="40414"/>
                      <a:pt x="80169" y="42963"/>
                      <a:pt x="77370" y="44767"/>
                    </a:cubicBezTo>
                    <a:lnTo>
                      <a:pt x="77370" y="45015"/>
                    </a:lnTo>
                    <a:lnTo>
                      <a:pt x="84647" y="45015"/>
                    </a:lnTo>
                    <a:lnTo>
                      <a:pt x="84647" y="61927"/>
                    </a:lnTo>
                    <a:lnTo>
                      <a:pt x="0" y="61927"/>
                    </a:lnTo>
                    <a:lnTo>
                      <a:pt x="0" y="43585"/>
                    </a:lnTo>
                    <a:lnTo>
                      <a:pt x="34829" y="43585"/>
                    </a:lnTo>
                    <a:lnTo>
                      <a:pt x="34829" y="43336"/>
                    </a:lnTo>
                    <a:cubicBezTo>
                      <a:pt x="32963" y="41782"/>
                      <a:pt x="31221" y="39544"/>
                      <a:pt x="29667" y="36746"/>
                    </a:cubicBezTo>
                    <a:cubicBezTo>
                      <a:pt x="28112" y="33948"/>
                      <a:pt x="27303" y="30466"/>
                      <a:pt x="27303" y="26363"/>
                    </a:cubicBezTo>
                    <a:cubicBezTo>
                      <a:pt x="27303" y="22259"/>
                      <a:pt x="28112" y="18715"/>
                      <a:pt x="29667" y="15482"/>
                    </a:cubicBezTo>
                    <a:cubicBezTo>
                      <a:pt x="31221" y="12248"/>
                      <a:pt x="33336" y="9450"/>
                      <a:pt x="36073" y="7212"/>
                    </a:cubicBezTo>
                    <a:cubicBezTo>
                      <a:pt x="38747" y="4912"/>
                      <a:pt x="41857" y="3171"/>
                      <a:pt x="45402" y="1927"/>
                    </a:cubicBezTo>
                    <a:cubicBezTo>
                      <a:pt x="48947" y="684"/>
                      <a:pt x="52679" y="62"/>
                      <a:pt x="56535" y="62"/>
                    </a:cubicBezTo>
                    <a:close/>
                    <a:moveTo>
                      <a:pt x="56535" y="17658"/>
                    </a:moveTo>
                    <a:cubicBezTo>
                      <a:pt x="54731" y="17658"/>
                      <a:pt x="52990" y="17907"/>
                      <a:pt x="51248" y="18466"/>
                    </a:cubicBezTo>
                    <a:cubicBezTo>
                      <a:pt x="49507" y="19026"/>
                      <a:pt x="48014" y="19834"/>
                      <a:pt x="46708" y="21015"/>
                    </a:cubicBezTo>
                    <a:cubicBezTo>
                      <a:pt x="45402" y="22135"/>
                      <a:pt x="44345" y="23502"/>
                      <a:pt x="43536" y="25181"/>
                    </a:cubicBezTo>
                    <a:cubicBezTo>
                      <a:pt x="42728" y="26798"/>
                      <a:pt x="42292" y="28725"/>
                      <a:pt x="42292" y="30901"/>
                    </a:cubicBezTo>
                    <a:cubicBezTo>
                      <a:pt x="42292" y="33078"/>
                      <a:pt x="42728" y="34881"/>
                      <a:pt x="43536" y="36497"/>
                    </a:cubicBezTo>
                    <a:cubicBezTo>
                      <a:pt x="44345" y="38114"/>
                      <a:pt x="45464" y="39544"/>
                      <a:pt x="46770" y="40725"/>
                    </a:cubicBezTo>
                    <a:cubicBezTo>
                      <a:pt x="48139" y="41906"/>
                      <a:pt x="49631" y="42777"/>
                      <a:pt x="51372" y="43399"/>
                    </a:cubicBezTo>
                    <a:cubicBezTo>
                      <a:pt x="53114" y="44020"/>
                      <a:pt x="54855" y="44331"/>
                      <a:pt x="56659" y="44331"/>
                    </a:cubicBezTo>
                    <a:cubicBezTo>
                      <a:pt x="58463" y="44331"/>
                      <a:pt x="60204" y="44020"/>
                      <a:pt x="61946" y="43399"/>
                    </a:cubicBezTo>
                    <a:cubicBezTo>
                      <a:pt x="63687" y="42777"/>
                      <a:pt x="65180" y="41844"/>
                      <a:pt x="66548" y="40725"/>
                    </a:cubicBezTo>
                    <a:cubicBezTo>
                      <a:pt x="67916" y="39544"/>
                      <a:pt x="68974" y="38176"/>
                      <a:pt x="69782" y="36497"/>
                    </a:cubicBezTo>
                    <a:cubicBezTo>
                      <a:pt x="70591" y="34881"/>
                      <a:pt x="71026" y="33015"/>
                      <a:pt x="71026" y="30901"/>
                    </a:cubicBezTo>
                    <a:cubicBezTo>
                      <a:pt x="71026" y="28787"/>
                      <a:pt x="70591" y="26860"/>
                      <a:pt x="69782" y="25181"/>
                    </a:cubicBezTo>
                    <a:cubicBezTo>
                      <a:pt x="68974" y="23565"/>
                      <a:pt x="67854" y="22135"/>
                      <a:pt x="66548" y="21015"/>
                    </a:cubicBezTo>
                    <a:cubicBezTo>
                      <a:pt x="65180" y="19896"/>
                      <a:pt x="63687" y="19026"/>
                      <a:pt x="61883" y="18466"/>
                    </a:cubicBezTo>
                    <a:cubicBezTo>
                      <a:pt x="60142" y="17907"/>
                      <a:pt x="58339" y="17658"/>
                      <a:pt x="56597" y="17658"/>
                    </a:cubicBezTo>
                    <a:close/>
                  </a:path>
                </a:pathLst>
              </a:custGeom>
              <a:solidFill>
                <a:srgbClr val="1E0072"/>
              </a:solidFill>
              <a:ln w="6214" cap="flat">
                <a:noFill/>
                <a:prstDash val="solid"/>
                <a:miter/>
              </a:ln>
            </p:spPr>
            <p:txBody>
              <a:bodyPr rtlCol="0" anchor="ctr"/>
              <a:lstStyle/>
              <a:p>
                <a:endParaRPr lang="nb-NO"/>
              </a:p>
            </p:txBody>
          </p:sp>
          <p:sp>
            <p:nvSpPr>
              <p:cNvPr id="235" name="Freeform 234">
                <a:extLst>
                  <a:ext uri="{FF2B5EF4-FFF2-40B4-BE49-F238E27FC236}">
                    <a16:creationId xmlns:a16="http://schemas.microsoft.com/office/drawing/2014/main" id="{22231C9A-F4D5-25D0-7A94-EDB12797C94D}"/>
                  </a:ext>
                </a:extLst>
              </p:cNvPr>
              <p:cNvSpPr/>
              <p:nvPr/>
            </p:nvSpPr>
            <p:spPr>
              <a:xfrm>
                <a:off x="8294643" y="3255280"/>
                <a:ext cx="59333" cy="58134"/>
              </a:xfrm>
              <a:custGeom>
                <a:avLst/>
                <a:gdLst>
                  <a:gd name="connsiteX0" fmla="*/ 30289 w 59333"/>
                  <a:gd name="connsiteY0" fmla="*/ 0 h 58134"/>
                  <a:gd name="connsiteX1" fmla="*/ 32528 w 59333"/>
                  <a:gd name="connsiteY1" fmla="*/ 0 h 58134"/>
                  <a:gd name="connsiteX2" fmla="*/ 34642 w 59333"/>
                  <a:gd name="connsiteY2" fmla="*/ 124 h 58134"/>
                  <a:gd name="connsiteX3" fmla="*/ 34642 w 59333"/>
                  <a:gd name="connsiteY3" fmla="*/ 40539 h 58134"/>
                  <a:gd name="connsiteX4" fmla="*/ 38872 w 59333"/>
                  <a:gd name="connsiteY4" fmla="*/ 39171 h 58134"/>
                  <a:gd name="connsiteX5" fmla="*/ 42168 w 59333"/>
                  <a:gd name="connsiteY5" fmla="*/ 36124 h 58134"/>
                  <a:gd name="connsiteX6" fmla="*/ 44345 w 59333"/>
                  <a:gd name="connsiteY6" fmla="*/ 31958 h 58134"/>
                  <a:gd name="connsiteX7" fmla="*/ 45153 w 59333"/>
                  <a:gd name="connsiteY7" fmla="*/ 27233 h 58134"/>
                  <a:gd name="connsiteX8" fmla="*/ 43536 w 59333"/>
                  <a:gd name="connsiteY8" fmla="*/ 19834 h 58134"/>
                  <a:gd name="connsiteX9" fmla="*/ 39369 w 59333"/>
                  <a:gd name="connsiteY9" fmla="*/ 14922 h 58134"/>
                  <a:gd name="connsiteX10" fmla="*/ 47455 w 59333"/>
                  <a:gd name="connsiteY10" fmla="*/ 2176 h 58134"/>
                  <a:gd name="connsiteX11" fmla="*/ 56224 w 59333"/>
                  <a:gd name="connsiteY11" fmla="*/ 12560 h 58134"/>
                  <a:gd name="connsiteX12" fmla="*/ 59334 w 59333"/>
                  <a:gd name="connsiteY12" fmla="*/ 27482 h 58134"/>
                  <a:gd name="connsiteX13" fmla="*/ 57343 w 59333"/>
                  <a:gd name="connsiteY13" fmla="*/ 39357 h 58134"/>
                  <a:gd name="connsiteX14" fmla="*/ 51622 w 59333"/>
                  <a:gd name="connsiteY14" fmla="*/ 49119 h 58134"/>
                  <a:gd name="connsiteX15" fmla="*/ 42417 w 59333"/>
                  <a:gd name="connsiteY15" fmla="*/ 55710 h 58134"/>
                  <a:gd name="connsiteX16" fmla="*/ 29853 w 59333"/>
                  <a:gd name="connsiteY16" fmla="*/ 58134 h 58134"/>
                  <a:gd name="connsiteX17" fmla="*/ 17477 w 59333"/>
                  <a:gd name="connsiteY17" fmla="*/ 55772 h 58134"/>
                  <a:gd name="connsiteX18" fmla="*/ 8085 w 59333"/>
                  <a:gd name="connsiteY18" fmla="*/ 49368 h 58134"/>
                  <a:gd name="connsiteX19" fmla="*/ 2114 w 59333"/>
                  <a:gd name="connsiteY19" fmla="*/ 39855 h 58134"/>
                  <a:gd name="connsiteX20" fmla="*/ 0 w 59333"/>
                  <a:gd name="connsiteY20" fmla="*/ 27979 h 58134"/>
                  <a:gd name="connsiteX21" fmla="*/ 2053 w 59333"/>
                  <a:gd name="connsiteY21" fmla="*/ 16663 h 58134"/>
                  <a:gd name="connsiteX22" fmla="*/ 8023 w 59333"/>
                  <a:gd name="connsiteY22" fmla="*/ 7834 h 58134"/>
                  <a:gd name="connsiteX23" fmla="*/ 17539 w 59333"/>
                  <a:gd name="connsiteY23" fmla="*/ 2052 h 58134"/>
                  <a:gd name="connsiteX24" fmla="*/ 30289 w 59333"/>
                  <a:gd name="connsiteY24" fmla="*/ 0 h 58134"/>
                  <a:gd name="connsiteX25" fmla="*/ 23261 w 59333"/>
                  <a:gd name="connsiteY25" fmla="*/ 16912 h 58134"/>
                  <a:gd name="connsiteX26" fmla="*/ 15735 w 59333"/>
                  <a:gd name="connsiteY26" fmla="*/ 19647 h 58134"/>
                  <a:gd name="connsiteX27" fmla="*/ 12625 w 59333"/>
                  <a:gd name="connsiteY27" fmla="*/ 27855 h 58134"/>
                  <a:gd name="connsiteX28" fmla="*/ 13434 w 59333"/>
                  <a:gd name="connsiteY28" fmla="*/ 32767 h 58134"/>
                  <a:gd name="connsiteX29" fmla="*/ 15735 w 59333"/>
                  <a:gd name="connsiteY29" fmla="*/ 36684 h 58134"/>
                  <a:gd name="connsiteX30" fmla="*/ 19156 w 59333"/>
                  <a:gd name="connsiteY30" fmla="*/ 39357 h 58134"/>
                  <a:gd name="connsiteX31" fmla="*/ 23261 w 59333"/>
                  <a:gd name="connsiteY31" fmla="*/ 40477 h 58134"/>
                  <a:gd name="connsiteX32" fmla="*/ 23261 w 59333"/>
                  <a:gd name="connsiteY32" fmla="*/ 16850 h 5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333" h="58134">
                    <a:moveTo>
                      <a:pt x="30289" y="0"/>
                    </a:moveTo>
                    <a:lnTo>
                      <a:pt x="32528" y="0"/>
                    </a:lnTo>
                    <a:cubicBezTo>
                      <a:pt x="33274" y="0"/>
                      <a:pt x="33958" y="0"/>
                      <a:pt x="34642" y="124"/>
                    </a:cubicBezTo>
                    <a:lnTo>
                      <a:pt x="34642" y="40539"/>
                    </a:lnTo>
                    <a:cubicBezTo>
                      <a:pt x="36197" y="40414"/>
                      <a:pt x="37628" y="39917"/>
                      <a:pt x="38872" y="39171"/>
                    </a:cubicBezTo>
                    <a:cubicBezTo>
                      <a:pt x="40116" y="38425"/>
                      <a:pt x="41235" y="37368"/>
                      <a:pt x="42168" y="36124"/>
                    </a:cubicBezTo>
                    <a:cubicBezTo>
                      <a:pt x="43101" y="34881"/>
                      <a:pt x="43847" y="33513"/>
                      <a:pt x="44345" y="31958"/>
                    </a:cubicBezTo>
                    <a:cubicBezTo>
                      <a:pt x="44842" y="30404"/>
                      <a:pt x="45153" y="28850"/>
                      <a:pt x="45153" y="27233"/>
                    </a:cubicBezTo>
                    <a:cubicBezTo>
                      <a:pt x="45153" y="24311"/>
                      <a:pt x="44593" y="21886"/>
                      <a:pt x="43536" y="19834"/>
                    </a:cubicBezTo>
                    <a:cubicBezTo>
                      <a:pt x="42479" y="17844"/>
                      <a:pt x="41048" y="16166"/>
                      <a:pt x="39369" y="14922"/>
                    </a:cubicBezTo>
                    <a:lnTo>
                      <a:pt x="47455" y="2176"/>
                    </a:lnTo>
                    <a:cubicBezTo>
                      <a:pt x="51248" y="4788"/>
                      <a:pt x="54171" y="8269"/>
                      <a:pt x="56224" y="12560"/>
                    </a:cubicBezTo>
                    <a:cubicBezTo>
                      <a:pt x="58276" y="16850"/>
                      <a:pt x="59334" y="21824"/>
                      <a:pt x="59334" y="27482"/>
                    </a:cubicBezTo>
                    <a:cubicBezTo>
                      <a:pt x="59334" y="31648"/>
                      <a:pt x="58650" y="35627"/>
                      <a:pt x="57343" y="39357"/>
                    </a:cubicBezTo>
                    <a:cubicBezTo>
                      <a:pt x="56037" y="43088"/>
                      <a:pt x="54109" y="46321"/>
                      <a:pt x="51622" y="49119"/>
                    </a:cubicBezTo>
                    <a:cubicBezTo>
                      <a:pt x="49134" y="51917"/>
                      <a:pt x="46024" y="54093"/>
                      <a:pt x="42417" y="55710"/>
                    </a:cubicBezTo>
                    <a:cubicBezTo>
                      <a:pt x="38809" y="57326"/>
                      <a:pt x="34580" y="58134"/>
                      <a:pt x="29853" y="58134"/>
                    </a:cubicBezTo>
                    <a:cubicBezTo>
                      <a:pt x="25127" y="58134"/>
                      <a:pt x="21208" y="57326"/>
                      <a:pt x="17477" y="55772"/>
                    </a:cubicBezTo>
                    <a:cubicBezTo>
                      <a:pt x="13807" y="54218"/>
                      <a:pt x="10635" y="52103"/>
                      <a:pt x="8085" y="49368"/>
                    </a:cubicBezTo>
                    <a:cubicBezTo>
                      <a:pt x="5535" y="46694"/>
                      <a:pt x="3545" y="43523"/>
                      <a:pt x="2114" y="39855"/>
                    </a:cubicBezTo>
                    <a:cubicBezTo>
                      <a:pt x="684" y="36186"/>
                      <a:pt x="0" y="32269"/>
                      <a:pt x="0" y="27979"/>
                    </a:cubicBezTo>
                    <a:cubicBezTo>
                      <a:pt x="0" y="23689"/>
                      <a:pt x="684" y="20083"/>
                      <a:pt x="2053" y="16663"/>
                    </a:cubicBezTo>
                    <a:cubicBezTo>
                      <a:pt x="3421" y="13243"/>
                      <a:pt x="5411" y="10259"/>
                      <a:pt x="8023" y="7834"/>
                    </a:cubicBezTo>
                    <a:cubicBezTo>
                      <a:pt x="10635" y="5347"/>
                      <a:pt x="13807" y="3420"/>
                      <a:pt x="17539" y="2052"/>
                    </a:cubicBezTo>
                    <a:cubicBezTo>
                      <a:pt x="21270" y="684"/>
                      <a:pt x="25500" y="0"/>
                      <a:pt x="30289" y="0"/>
                    </a:cubicBezTo>
                    <a:close/>
                    <a:moveTo>
                      <a:pt x="23261" y="16912"/>
                    </a:moveTo>
                    <a:cubicBezTo>
                      <a:pt x="20338" y="16912"/>
                      <a:pt x="17850" y="17844"/>
                      <a:pt x="15735" y="19647"/>
                    </a:cubicBezTo>
                    <a:cubicBezTo>
                      <a:pt x="13621" y="21451"/>
                      <a:pt x="12625" y="24249"/>
                      <a:pt x="12625" y="27855"/>
                    </a:cubicBezTo>
                    <a:cubicBezTo>
                      <a:pt x="12625" y="29658"/>
                      <a:pt x="12874" y="31275"/>
                      <a:pt x="13434" y="32767"/>
                    </a:cubicBezTo>
                    <a:cubicBezTo>
                      <a:pt x="13994" y="34259"/>
                      <a:pt x="14740" y="35565"/>
                      <a:pt x="15735" y="36684"/>
                    </a:cubicBezTo>
                    <a:cubicBezTo>
                      <a:pt x="16730" y="37803"/>
                      <a:pt x="17850" y="38674"/>
                      <a:pt x="19156" y="39357"/>
                    </a:cubicBezTo>
                    <a:cubicBezTo>
                      <a:pt x="20462" y="40041"/>
                      <a:pt x="21830" y="40414"/>
                      <a:pt x="23261" y="40477"/>
                    </a:cubicBezTo>
                    <a:lnTo>
                      <a:pt x="23261" y="16850"/>
                    </a:lnTo>
                    <a:close/>
                  </a:path>
                </a:pathLst>
              </a:custGeom>
              <a:solidFill>
                <a:srgbClr val="1E0072"/>
              </a:solidFill>
              <a:ln w="6214" cap="flat">
                <a:noFill/>
                <a:prstDash val="solid"/>
                <a:miter/>
              </a:ln>
            </p:spPr>
            <p:txBody>
              <a:bodyPr rtlCol="0" anchor="ctr"/>
              <a:lstStyle/>
              <a:p>
                <a:endParaRPr lang="nb-NO"/>
              </a:p>
            </p:txBody>
          </p:sp>
          <p:sp>
            <p:nvSpPr>
              <p:cNvPr id="236" name="Freeform 235">
                <a:extLst>
                  <a:ext uri="{FF2B5EF4-FFF2-40B4-BE49-F238E27FC236}">
                    <a16:creationId xmlns:a16="http://schemas.microsoft.com/office/drawing/2014/main" id="{7863E658-7A9F-5106-A9AF-D97C36460605}"/>
                  </a:ext>
                </a:extLst>
              </p:cNvPr>
              <p:cNvSpPr/>
              <p:nvPr/>
            </p:nvSpPr>
            <p:spPr>
              <a:xfrm>
                <a:off x="8267526" y="3184835"/>
                <a:ext cx="86201" cy="61865"/>
              </a:xfrm>
              <a:custGeom>
                <a:avLst/>
                <a:gdLst>
                  <a:gd name="connsiteX0" fmla="*/ 84647 w 86201"/>
                  <a:gd name="connsiteY0" fmla="*/ 16850 h 61865"/>
                  <a:gd name="connsiteX1" fmla="*/ 77370 w 86201"/>
                  <a:gd name="connsiteY1" fmla="*/ 16850 h 61865"/>
                  <a:gd name="connsiteX2" fmla="*/ 77370 w 86201"/>
                  <a:gd name="connsiteY2" fmla="*/ 17098 h 61865"/>
                  <a:gd name="connsiteX3" fmla="*/ 83901 w 86201"/>
                  <a:gd name="connsiteY3" fmla="*/ 24746 h 61865"/>
                  <a:gd name="connsiteX4" fmla="*/ 86202 w 86201"/>
                  <a:gd name="connsiteY4" fmla="*/ 35316 h 61865"/>
                  <a:gd name="connsiteX5" fmla="*/ 83714 w 86201"/>
                  <a:gd name="connsiteY5" fmla="*/ 46508 h 61865"/>
                  <a:gd name="connsiteX6" fmla="*/ 77183 w 86201"/>
                  <a:gd name="connsiteY6" fmla="*/ 54839 h 61865"/>
                  <a:gd name="connsiteX7" fmla="*/ 67730 w 86201"/>
                  <a:gd name="connsiteY7" fmla="*/ 60062 h 61865"/>
                  <a:gd name="connsiteX8" fmla="*/ 56535 w 86201"/>
                  <a:gd name="connsiteY8" fmla="*/ 61865 h 61865"/>
                  <a:gd name="connsiteX9" fmla="*/ 45402 w 86201"/>
                  <a:gd name="connsiteY9" fmla="*/ 60000 h 61865"/>
                  <a:gd name="connsiteX10" fmla="*/ 36073 w 86201"/>
                  <a:gd name="connsiteY10" fmla="*/ 54715 h 61865"/>
                  <a:gd name="connsiteX11" fmla="*/ 29667 w 86201"/>
                  <a:gd name="connsiteY11" fmla="*/ 46446 h 61865"/>
                  <a:gd name="connsiteX12" fmla="*/ 27303 w 86201"/>
                  <a:gd name="connsiteY12" fmla="*/ 35565 h 61865"/>
                  <a:gd name="connsiteX13" fmla="*/ 29667 w 86201"/>
                  <a:gd name="connsiteY13" fmla="*/ 25182 h 61865"/>
                  <a:gd name="connsiteX14" fmla="*/ 34829 w 86201"/>
                  <a:gd name="connsiteY14" fmla="*/ 18591 h 61865"/>
                  <a:gd name="connsiteX15" fmla="*/ 34829 w 86201"/>
                  <a:gd name="connsiteY15" fmla="*/ 18342 h 61865"/>
                  <a:gd name="connsiteX16" fmla="*/ 0 w 86201"/>
                  <a:gd name="connsiteY16" fmla="*/ 18342 h 61865"/>
                  <a:gd name="connsiteX17" fmla="*/ 0 w 86201"/>
                  <a:gd name="connsiteY17" fmla="*/ 0 h 61865"/>
                  <a:gd name="connsiteX18" fmla="*/ 84647 w 86201"/>
                  <a:gd name="connsiteY18" fmla="*/ 0 h 61865"/>
                  <a:gd name="connsiteX19" fmla="*/ 84647 w 86201"/>
                  <a:gd name="connsiteY19" fmla="*/ 16912 h 61865"/>
                  <a:gd name="connsiteX20" fmla="*/ 56659 w 86201"/>
                  <a:gd name="connsiteY20" fmla="*/ 17534 h 61865"/>
                  <a:gd name="connsiteX21" fmla="*/ 51372 w 86201"/>
                  <a:gd name="connsiteY21" fmla="*/ 18466 h 61865"/>
                  <a:gd name="connsiteX22" fmla="*/ 46770 w 86201"/>
                  <a:gd name="connsiteY22" fmla="*/ 21140 h 61865"/>
                  <a:gd name="connsiteX23" fmla="*/ 43536 w 86201"/>
                  <a:gd name="connsiteY23" fmla="*/ 25306 h 61865"/>
                  <a:gd name="connsiteX24" fmla="*/ 42292 w 86201"/>
                  <a:gd name="connsiteY24" fmla="*/ 30902 h 61865"/>
                  <a:gd name="connsiteX25" fmla="*/ 43536 w 86201"/>
                  <a:gd name="connsiteY25" fmla="*/ 36622 h 61865"/>
                  <a:gd name="connsiteX26" fmla="*/ 46708 w 86201"/>
                  <a:gd name="connsiteY26" fmla="*/ 40787 h 61865"/>
                  <a:gd name="connsiteX27" fmla="*/ 51248 w 86201"/>
                  <a:gd name="connsiteY27" fmla="*/ 43337 h 61865"/>
                  <a:gd name="connsiteX28" fmla="*/ 56535 w 86201"/>
                  <a:gd name="connsiteY28" fmla="*/ 44145 h 61865"/>
                  <a:gd name="connsiteX29" fmla="*/ 61822 w 86201"/>
                  <a:gd name="connsiteY29" fmla="*/ 43337 h 61865"/>
                  <a:gd name="connsiteX30" fmla="*/ 66486 w 86201"/>
                  <a:gd name="connsiteY30" fmla="*/ 40787 h 61865"/>
                  <a:gd name="connsiteX31" fmla="*/ 69720 w 86201"/>
                  <a:gd name="connsiteY31" fmla="*/ 36622 h 61865"/>
                  <a:gd name="connsiteX32" fmla="*/ 70964 w 86201"/>
                  <a:gd name="connsiteY32" fmla="*/ 30902 h 61865"/>
                  <a:gd name="connsiteX33" fmla="*/ 69720 w 86201"/>
                  <a:gd name="connsiteY33" fmla="*/ 25306 h 61865"/>
                  <a:gd name="connsiteX34" fmla="*/ 66486 w 86201"/>
                  <a:gd name="connsiteY34" fmla="*/ 21140 h 61865"/>
                  <a:gd name="connsiteX35" fmla="*/ 61883 w 86201"/>
                  <a:gd name="connsiteY35" fmla="*/ 18466 h 61865"/>
                  <a:gd name="connsiteX36" fmla="*/ 56597 w 86201"/>
                  <a:gd name="connsiteY36" fmla="*/ 17534 h 61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6201" h="61865">
                    <a:moveTo>
                      <a:pt x="84647" y="16850"/>
                    </a:moveTo>
                    <a:lnTo>
                      <a:pt x="77370" y="16850"/>
                    </a:lnTo>
                    <a:lnTo>
                      <a:pt x="77370" y="17098"/>
                    </a:lnTo>
                    <a:cubicBezTo>
                      <a:pt x="80231" y="18902"/>
                      <a:pt x="82408" y="21451"/>
                      <a:pt x="83901" y="24746"/>
                    </a:cubicBezTo>
                    <a:cubicBezTo>
                      <a:pt x="85393" y="28041"/>
                      <a:pt x="86202" y="31585"/>
                      <a:pt x="86202" y="35316"/>
                    </a:cubicBezTo>
                    <a:cubicBezTo>
                      <a:pt x="86202" y="39482"/>
                      <a:pt x="85393" y="43212"/>
                      <a:pt x="83714" y="46508"/>
                    </a:cubicBezTo>
                    <a:cubicBezTo>
                      <a:pt x="82097" y="49803"/>
                      <a:pt x="79858" y="52539"/>
                      <a:pt x="77183" y="54839"/>
                    </a:cubicBezTo>
                    <a:cubicBezTo>
                      <a:pt x="74447" y="57140"/>
                      <a:pt x="71337" y="58881"/>
                      <a:pt x="67730" y="60062"/>
                    </a:cubicBezTo>
                    <a:cubicBezTo>
                      <a:pt x="64123" y="61243"/>
                      <a:pt x="60391" y="61865"/>
                      <a:pt x="56535" y="61865"/>
                    </a:cubicBezTo>
                    <a:cubicBezTo>
                      <a:pt x="52679" y="61865"/>
                      <a:pt x="48947" y="61243"/>
                      <a:pt x="45402" y="60000"/>
                    </a:cubicBezTo>
                    <a:cubicBezTo>
                      <a:pt x="41857" y="58756"/>
                      <a:pt x="38747" y="57016"/>
                      <a:pt x="36073" y="54715"/>
                    </a:cubicBezTo>
                    <a:cubicBezTo>
                      <a:pt x="33399" y="52414"/>
                      <a:pt x="31284" y="49678"/>
                      <a:pt x="29667" y="46446"/>
                    </a:cubicBezTo>
                    <a:cubicBezTo>
                      <a:pt x="28112" y="43212"/>
                      <a:pt x="27303" y="39544"/>
                      <a:pt x="27303" y="35565"/>
                    </a:cubicBezTo>
                    <a:cubicBezTo>
                      <a:pt x="27303" y="31585"/>
                      <a:pt x="28112" y="27979"/>
                      <a:pt x="29667" y="25182"/>
                    </a:cubicBezTo>
                    <a:cubicBezTo>
                      <a:pt x="31221" y="22321"/>
                      <a:pt x="32963" y="20145"/>
                      <a:pt x="34829" y="18591"/>
                    </a:cubicBezTo>
                    <a:lnTo>
                      <a:pt x="34829" y="18342"/>
                    </a:lnTo>
                    <a:lnTo>
                      <a:pt x="0" y="18342"/>
                    </a:lnTo>
                    <a:lnTo>
                      <a:pt x="0" y="0"/>
                    </a:lnTo>
                    <a:lnTo>
                      <a:pt x="84647" y="0"/>
                    </a:lnTo>
                    <a:lnTo>
                      <a:pt x="84647" y="16912"/>
                    </a:lnTo>
                    <a:close/>
                    <a:moveTo>
                      <a:pt x="56659" y="17534"/>
                    </a:moveTo>
                    <a:cubicBezTo>
                      <a:pt x="54855" y="17534"/>
                      <a:pt x="53114" y="17844"/>
                      <a:pt x="51372" y="18466"/>
                    </a:cubicBezTo>
                    <a:cubicBezTo>
                      <a:pt x="49631" y="19088"/>
                      <a:pt x="48139" y="20021"/>
                      <a:pt x="46770" y="21140"/>
                    </a:cubicBezTo>
                    <a:cubicBezTo>
                      <a:pt x="45402" y="22321"/>
                      <a:pt x="44345" y="23689"/>
                      <a:pt x="43536" y="25306"/>
                    </a:cubicBezTo>
                    <a:cubicBezTo>
                      <a:pt x="42728" y="26922"/>
                      <a:pt x="42292" y="28787"/>
                      <a:pt x="42292" y="30902"/>
                    </a:cubicBezTo>
                    <a:cubicBezTo>
                      <a:pt x="42292" y="33015"/>
                      <a:pt x="42728" y="34943"/>
                      <a:pt x="43536" y="36622"/>
                    </a:cubicBezTo>
                    <a:cubicBezTo>
                      <a:pt x="44345" y="38238"/>
                      <a:pt x="45402" y="39668"/>
                      <a:pt x="46708" y="40787"/>
                    </a:cubicBezTo>
                    <a:cubicBezTo>
                      <a:pt x="48014" y="41906"/>
                      <a:pt x="49507" y="42715"/>
                      <a:pt x="51248" y="43337"/>
                    </a:cubicBezTo>
                    <a:cubicBezTo>
                      <a:pt x="52990" y="43896"/>
                      <a:pt x="54731" y="44145"/>
                      <a:pt x="56535" y="44145"/>
                    </a:cubicBezTo>
                    <a:cubicBezTo>
                      <a:pt x="58339" y="44145"/>
                      <a:pt x="60080" y="43896"/>
                      <a:pt x="61822" y="43337"/>
                    </a:cubicBezTo>
                    <a:cubicBezTo>
                      <a:pt x="63563" y="42777"/>
                      <a:pt x="65118" y="41906"/>
                      <a:pt x="66486" y="40787"/>
                    </a:cubicBezTo>
                    <a:cubicBezTo>
                      <a:pt x="67854" y="39668"/>
                      <a:pt x="68911" y="38301"/>
                      <a:pt x="69720" y="36622"/>
                    </a:cubicBezTo>
                    <a:cubicBezTo>
                      <a:pt x="70529" y="35005"/>
                      <a:pt x="70964" y="33078"/>
                      <a:pt x="70964" y="30902"/>
                    </a:cubicBezTo>
                    <a:cubicBezTo>
                      <a:pt x="70964" y="28725"/>
                      <a:pt x="70529" y="26922"/>
                      <a:pt x="69720" y="25306"/>
                    </a:cubicBezTo>
                    <a:cubicBezTo>
                      <a:pt x="68911" y="23689"/>
                      <a:pt x="67792" y="22259"/>
                      <a:pt x="66486" y="21140"/>
                    </a:cubicBezTo>
                    <a:cubicBezTo>
                      <a:pt x="65118" y="19959"/>
                      <a:pt x="63625" y="19088"/>
                      <a:pt x="61883" y="18466"/>
                    </a:cubicBezTo>
                    <a:cubicBezTo>
                      <a:pt x="60142" y="17844"/>
                      <a:pt x="58401" y="17534"/>
                      <a:pt x="56597" y="17534"/>
                    </a:cubicBezTo>
                    <a:close/>
                  </a:path>
                </a:pathLst>
              </a:custGeom>
              <a:solidFill>
                <a:srgbClr val="1E0072"/>
              </a:solidFill>
              <a:ln w="6214" cap="flat">
                <a:noFill/>
                <a:prstDash val="solid"/>
                <a:miter/>
              </a:ln>
            </p:spPr>
            <p:txBody>
              <a:bodyPr rtlCol="0" anchor="ctr"/>
              <a:lstStyle/>
              <a:p>
                <a:endParaRPr lang="nb-NO"/>
              </a:p>
            </p:txBody>
          </p:sp>
          <p:sp>
            <p:nvSpPr>
              <p:cNvPr id="237" name="Freeform 236">
                <a:extLst>
                  <a:ext uri="{FF2B5EF4-FFF2-40B4-BE49-F238E27FC236}">
                    <a16:creationId xmlns:a16="http://schemas.microsoft.com/office/drawing/2014/main" id="{9411ADEE-DB22-0802-8B06-99FEDF0B3626}"/>
                  </a:ext>
                </a:extLst>
              </p:cNvPr>
              <p:cNvSpPr/>
              <p:nvPr/>
            </p:nvSpPr>
            <p:spPr>
              <a:xfrm>
                <a:off x="8294954" y="3133353"/>
                <a:ext cx="57219" cy="36932"/>
              </a:xfrm>
              <a:custGeom>
                <a:avLst/>
                <a:gdLst>
                  <a:gd name="connsiteX0" fmla="*/ 16544 w 57219"/>
                  <a:gd name="connsiteY0" fmla="*/ 746 h 36932"/>
                  <a:gd name="connsiteX1" fmla="*/ 16109 w 57219"/>
                  <a:gd name="connsiteY1" fmla="*/ 3171 h 36932"/>
                  <a:gd name="connsiteX2" fmla="*/ 15984 w 57219"/>
                  <a:gd name="connsiteY2" fmla="*/ 5471 h 36932"/>
                  <a:gd name="connsiteX3" fmla="*/ 17352 w 57219"/>
                  <a:gd name="connsiteY3" fmla="*/ 11689 h 36932"/>
                  <a:gd name="connsiteX4" fmla="*/ 20586 w 57219"/>
                  <a:gd name="connsiteY4" fmla="*/ 15730 h 36932"/>
                  <a:gd name="connsiteX5" fmla="*/ 24691 w 57219"/>
                  <a:gd name="connsiteY5" fmla="*/ 17906 h 36932"/>
                  <a:gd name="connsiteX6" fmla="*/ 28609 w 57219"/>
                  <a:gd name="connsiteY6" fmla="*/ 18591 h 36932"/>
                  <a:gd name="connsiteX7" fmla="*/ 57219 w 57219"/>
                  <a:gd name="connsiteY7" fmla="*/ 18591 h 36932"/>
                  <a:gd name="connsiteX8" fmla="*/ 57219 w 57219"/>
                  <a:gd name="connsiteY8" fmla="*/ 36932 h 36932"/>
                  <a:gd name="connsiteX9" fmla="*/ 1555 w 57219"/>
                  <a:gd name="connsiteY9" fmla="*/ 36932 h 36932"/>
                  <a:gd name="connsiteX10" fmla="*/ 1555 w 57219"/>
                  <a:gd name="connsiteY10" fmla="*/ 19274 h 36932"/>
                  <a:gd name="connsiteX11" fmla="*/ 9640 w 57219"/>
                  <a:gd name="connsiteY11" fmla="*/ 19274 h 36932"/>
                  <a:gd name="connsiteX12" fmla="*/ 9640 w 57219"/>
                  <a:gd name="connsiteY12" fmla="*/ 19026 h 36932"/>
                  <a:gd name="connsiteX13" fmla="*/ 2674 w 57219"/>
                  <a:gd name="connsiteY13" fmla="*/ 12995 h 36932"/>
                  <a:gd name="connsiteX14" fmla="*/ 0 w 57219"/>
                  <a:gd name="connsiteY14" fmla="*/ 3917 h 36932"/>
                  <a:gd name="connsiteX15" fmla="*/ 125 w 57219"/>
                  <a:gd name="connsiteY15" fmla="*/ 1741 h 36932"/>
                  <a:gd name="connsiteX16" fmla="*/ 435 w 57219"/>
                  <a:gd name="connsiteY16" fmla="*/ 0 h 36932"/>
                  <a:gd name="connsiteX17" fmla="*/ 16668 w 57219"/>
                  <a:gd name="connsiteY17" fmla="*/ 808 h 3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219" h="36932">
                    <a:moveTo>
                      <a:pt x="16544" y="746"/>
                    </a:moveTo>
                    <a:cubicBezTo>
                      <a:pt x="16295" y="1554"/>
                      <a:pt x="16170" y="2363"/>
                      <a:pt x="16109" y="3171"/>
                    </a:cubicBezTo>
                    <a:cubicBezTo>
                      <a:pt x="16046" y="3979"/>
                      <a:pt x="15984" y="4725"/>
                      <a:pt x="15984" y="5471"/>
                    </a:cubicBezTo>
                    <a:cubicBezTo>
                      <a:pt x="15984" y="7959"/>
                      <a:pt x="16419" y="10010"/>
                      <a:pt x="17352" y="11689"/>
                    </a:cubicBezTo>
                    <a:cubicBezTo>
                      <a:pt x="18223" y="13368"/>
                      <a:pt x="19342" y="14736"/>
                      <a:pt x="20586" y="15730"/>
                    </a:cubicBezTo>
                    <a:cubicBezTo>
                      <a:pt x="21830" y="16725"/>
                      <a:pt x="23198" y="17471"/>
                      <a:pt x="24691" y="17906"/>
                    </a:cubicBezTo>
                    <a:cubicBezTo>
                      <a:pt x="26184" y="18342"/>
                      <a:pt x="27490" y="18591"/>
                      <a:pt x="28609" y="18591"/>
                    </a:cubicBezTo>
                    <a:lnTo>
                      <a:pt x="57219" y="18591"/>
                    </a:lnTo>
                    <a:lnTo>
                      <a:pt x="57219" y="36932"/>
                    </a:lnTo>
                    <a:lnTo>
                      <a:pt x="1555" y="36932"/>
                    </a:lnTo>
                    <a:lnTo>
                      <a:pt x="1555" y="19274"/>
                    </a:lnTo>
                    <a:lnTo>
                      <a:pt x="9640" y="19274"/>
                    </a:lnTo>
                    <a:lnTo>
                      <a:pt x="9640" y="19026"/>
                    </a:lnTo>
                    <a:cubicBezTo>
                      <a:pt x="6779" y="17596"/>
                      <a:pt x="4478" y="15606"/>
                      <a:pt x="2674" y="12995"/>
                    </a:cubicBezTo>
                    <a:cubicBezTo>
                      <a:pt x="871" y="10383"/>
                      <a:pt x="0" y="7337"/>
                      <a:pt x="0" y="3917"/>
                    </a:cubicBezTo>
                    <a:cubicBezTo>
                      <a:pt x="0" y="3171"/>
                      <a:pt x="0" y="2425"/>
                      <a:pt x="125" y="1741"/>
                    </a:cubicBezTo>
                    <a:cubicBezTo>
                      <a:pt x="187" y="1057"/>
                      <a:pt x="311" y="435"/>
                      <a:pt x="435" y="0"/>
                    </a:cubicBezTo>
                    <a:lnTo>
                      <a:pt x="16668" y="808"/>
                    </a:lnTo>
                    <a:close/>
                  </a:path>
                </a:pathLst>
              </a:custGeom>
              <a:solidFill>
                <a:srgbClr val="1E0072"/>
              </a:solidFill>
              <a:ln w="6214" cap="flat">
                <a:noFill/>
                <a:prstDash val="solid"/>
                <a:miter/>
              </a:ln>
            </p:spPr>
            <p:txBody>
              <a:bodyPr rtlCol="0" anchor="ctr"/>
              <a:lstStyle/>
              <a:p>
                <a:endParaRPr lang="nb-NO"/>
              </a:p>
            </p:txBody>
          </p:sp>
          <p:sp>
            <p:nvSpPr>
              <p:cNvPr id="238" name="Freeform 237">
                <a:extLst>
                  <a:ext uri="{FF2B5EF4-FFF2-40B4-BE49-F238E27FC236}">
                    <a16:creationId xmlns:a16="http://schemas.microsoft.com/office/drawing/2014/main" id="{4DE6EFA0-70F6-4147-CD90-27948A103D93}"/>
                  </a:ext>
                </a:extLst>
              </p:cNvPr>
              <p:cNvSpPr/>
              <p:nvPr/>
            </p:nvSpPr>
            <p:spPr>
              <a:xfrm>
                <a:off x="8268521" y="3105996"/>
                <a:ext cx="83651" cy="21139"/>
              </a:xfrm>
              <a:custGeom>
                <a:avLst/>
                <a:gdLst>
                  <a:gd name="connsiteX0" fmla="*/ 10076 w 83651"/>
                  <a:gd name="connsiteY0" fmla="*/ 0 h 21139"/>
                  <a:gd name="connsiteX1" fmla="*/ 14056 w 83651"/>
                  <a:gd name="connsiteY1" fmla="*/ 871 h 21139"/>
                  <a:gd name="connsiteX2" fmla="*/ 17228 w 83651"/>
                  <a:gd name="connsiteY2" fmla="*/ 3109 h 21139"/>
                  <a:gd name="connsiteX3" fmla="*/ 19342 w 83651"/>
                  <a:gd name="connsiteY3" fmla="*/ 6466 h 21139"/>
                  <a:gd name="connsiteX4" fmla="*/ 20151 w 83651"/>
                  <a:gd name="connsiteY4" fmla="*/ 10570 h 21139"/>
                  <a:gd name="connsiteX5" fmla="*/ 17166 w 83651"/>
                  <a:gd name="connsiteY5" fmla="*/ 18093 h 21139"/>
                  <a:gd name="connsiteX6" fmla="*/ 10076 w 83651"/>
                  <a:gd name="connsiteY6" fmla="*/ 21140 h 21139"/>
                  <a:gd name="connsiteX7" fmla="*/ 6219 w 83651"/>
                  <a:gd name="connsiteY7" fmla="*/ 20332 h 21139"/>
                  <a:gd name="connsiteX8" fmla="*/ 3047 w 83651"/>
                  <a:gd name="connsiteY8" fmla="*/ 18093 h 21139"/>
                  <a:gd name="connsiteX9" fmla="*/ 871 w 83651"/>
                  <a:gd name="connsiteY9" fmla="*/ 14736 h 21139"/>
                  <a:gd name="connsiteX10" fmla="*/ 0 w 83651"/>
                  <a:gd name="connsiteY10" fmla="*/ 10570 h 21139"/>
                  <a:gd name="connsiteX11" fmla="*/ 809 w 83651"/>
                  <a:gd name="connsiteY11" fmla="*/ 6466 h 21139"/>
                  <a:gd name="connsiteX12" fmla="*/ 2923 w 83651"/>
                  <a:gd name="connsiteY12" fmla="*/ 3109 h 21139"/>
                  <a:gd name="connsiteX13" fmla="*/ 6095 w 83651"/>
                  <a:gd name="connsiteY13" fmla="*/ 871 h 21139"/>
                  <a:gd name="connsiteX14" fmla="*/ 10076 w 83651"/>
                  <a:gd name="connsiteY14" fmla="*/ 0 h 21139"/>
                  <a:gd name="connsiteX15" fmla="*/ 83652 w 83651"/>
                  <a:gd name="connsiteY15" fmla="*/ 19710 h 21139"/>
                  <a:gd name="connsiteX16" fmla="*/ 27925 w 83651"/>
                  <a:gd name="connsiteY16" fmla="*/ 19710 h 21139"/>
                  <a:gd name="connsiteX17" fmla="*/ 27925 w 83651"/>
                  <a:gd name="connsiteY17" fmla="*/ 1368 h 21139"/>
                  <a:gd name="connsiteX18" fmla="*/ 83652 w 83651"/>
                  <a:gd name="connsiteY18" fmla="*/ 1368 h 21139"/>
                  <a:gd name="connsiteX19" fmla="*/ 83652 w 83651"/>
                  <a:gd name="connsiteY19" fmla="*/ 19710 h 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651" h="21139">
                    <a:moveTo>
                      <a:pt x="10076" y="0"/>
                    </a:moveTo>
                    <a:cubicBezTo>
                      <a:pt x="11506" y="0"/>
                      <a:pt x="12812" y="311"/>
                      <a:pt x="14056" y="871"/>
                    </a:cubicBezTo>
                    <a:cubicBezTo>
                      <a:pt x="15300" y="1430"/>
                      <a:pt x="16357" y="2176"/>
                      <a:pt x="17228" y="3109"/>
                    </a:cubicBezTo>
                    <a:cubicBezTo>
                      <a:pt x="18098" y="4042"/>
                      <a:pt x="18845" y="5161"/>
                      <a:pt x="19342" y="6466"/>
                    </a:cubicBezTo>
                    <a:cubicBezTo>
                      <a:pt x="19840" y="7772"/>
                      <a:pt x="20151" y="9140"/>
                      <a:pt x="20151" y="10570"/>
                    </a:cubicBezTo>
                    <a:cubicBezTo>
                      <a:pt x="20151" y="13554"/>
                      <a:pt x="19156" y="16041"/>
                      <a:pt x="17166" y="18093"/>
                    </a:cubicBezTo>
                    <a:cubicBezTo>
                      <a:pt x="15176" y="20083"/>
                      <a:pt x="12812" y="21140"/>
                      <a:pt x="10076" y="21140"/>
                    </a:cubicBezTo>
                    <a:cubicBezTo>
                      <a:pt x="8707" y="21140"/>
                      <a:pt x="7463" y="20891"/>
                      <a:pt x="6219" y="20332"/>
                    </a:cubicBezTo>
                    <a:cubicBezTo>
                      <a:pt x="4975" y="19834"/>
                      <a:pt x="3918" y="19088"/>
                      <a:pt x="3047" y="18093"/>
                    </a:cubicBezTo>
                    <a:cubicBezTo>
                      <a:pt x="2177" y="17098"/>
                      <a:pt x="1430" y="15979"/>
                      <a:pt x="871" y="14736"/>
                    </a:cubicBezTo>
                    <a:cubicBezTo>
                      <a:pt x="311" y="13492"/>
                      <a:pt x="0" y="12062"/>
                      <a:pt x="0" y="10570"/>
                    </a:cubicBezTo>
                    <a:cubicBezTo>
                      <a:pt x="0" y="9140"/>
                      <a:pt x="249" y="7772"/>
                      <a:pt x="809" y="6466"/>
                    </a:cubicBezTo>
                    <a:cubicBezTo>
                      <a:pt x="1368" y="5161"/>
                      <a:pt x="2053" y="4042"/>
                      <a:pt x="2923" y="3109"/>
                    </a:cubicBezTo>
                    <a:cubicBezTo>
                      <a:pt x="3794" y="2176"/>
                      <a:pt x="4851" y="1430"/>
                      <a:pt x="6095" y="871"/>
                    </a:cubicBezTo>
                    <a:cubicBezTo>
                      <a:pt x="7339" y="311"/>
                      <a:pt x="8645" y="0"/>
                      <a:pt x="10076" y="0"/>
                    </a:cubicBezTo>
                    <a:close/>
                    <a:moveTo>
                      <a:pt x="83652" y="19710"/>
                    </a:moveTo>
                    <a:lnTo>
                      <a:pt x="27925" y="19710"/>
                    </a:lnTo>
                    <a:lnTo>
                      <a:pt x="27925" y="1368"/>
                    </a:lnTo>
                    <a:lnTo>
                      <a:pt x="83652" y="1368"/>
                    </a:lnTo>
                    <a:lnTo>
                      <a:pt x="83652" y="19710"/>
                    </a:lnTo>
                    <a:close/>
                  </a:path>
                </a:pathLst>
              </a:custGeom>
              <a:solidFill>
                <a:srgbClr val="1E0072"/>
              </a:solidFill>
              <a:ln w="6214" cap="flat">
                <a:noFill/>
                <a:prstDash val="solid"/>
                <a:miter/>
              </a:ln>
            </p:spPr>
            <p:txBody>
              <a:bodyPr rtlCol="0" anchor="ctr"/>
              <a:lstStyle/>
              <a:p>
                <a:endParaRPr lang="nb-NO"/>
              </a:p>
            </p:txBody>
          </p:sp>
          <p:sp>
            <p:nvSpPr>
              <p:cNvPr id="239" name="Freeform 238">
                <a:extLst>
                  <a:ext uri="{FF2B5EF4-FFF2-40B4-BE49-F238E27FC236}">
                    <a16:creationId xmlns:a16="http://schemas.microsoft.com/office/drawing/2014/main" id="{30CCCEAB-54AA-BC9F-26A6-886B5293CF13}"/>
                  </a:ext>
                </a:extLst>
              </p:cNvPr>
              <p:cNvSpPr/>
              <p:nvPr/>
            </p:nvSpPr>
            <p:spPr>
              <a:xfrm>
                <a:off x="8294830" y="3037789"/>
                <a:ext cx="57343" cy="55025"/>
              </a:xfrm>
              <a:custGeom>
                <a:avLst/>
                <a:gdLst>
                  <a:gd name="connsiteX0" fmla="*/ 57344 w 57343"/>
                  <a:gd name="connsiteY0" fmla="*/ 18404 h 55025"/>
                  <a:gd name="connsiteX1" fmla="*/ 26868 w 57343"/>
                  <a:gd name="connsiteY1" fmla="*/ 18404 h 55025"/>
                  <a:gd name="connsiteX2" fmla="*/ 22390 w 57343"/>
                  <a:gd name="connsiteY2" fmla="*/ 18777 h 55025"/>
                  <a:gd name="connsiteX3" fmla="*/ 18658 w 57343"/>
                  <a:gd name="connsiteY3" fmla="*/ 20083 h 55025"/>
                  <a:gd name="connsiteX4" fmla="*/ 16109 w 57343"/>
                  <a:gd name="connsiteY4" fmla="*/ 22570 h 55025"/>
                  <a:gd name="connsiteX5" fmla="*/ 15176 w 57343"/>
                  <a:gd name="connsiteY5" fmla="*/ 26674 h 55025"/>
                  <a:gd name="connsiteX6" fmla="*/ 16109 w 57343"/>
                  <a:gd name="connsiteY6" fmla="*/ 30964 h 55025"/>
                  <a:gd name="connsiteX7" fmla="*/ 18721 w 57343"/>
                  <a:gd name="connsiteY7" fmla="*/ 34072 h 55025"/>
                  <a:gd name="connsiteX8" fmla="*/ 22577 w 57343"/>
                  <a:gd name="connsiteY8" fmla="*/ 35938 h 55025"/>
                  <a:gd name="connsiteX9" fmla="*/ 27117 w 57343"/>
                  <a:gd name="connsiteY9" fmla="*/ 36559 h 55025"/>
                  <a:gd name="connsiteX10" fmla="*/ 57344 w 57343"/>
                  <a:gd name="connsiteY10" fmla="*/ 36559 h 55025"/>
                  <a:gd name="connsiteX11" fmla="*/ 57344 w 57343"/>
                  <a:gd name="connsiteY11" fmla="*/ 55026 h 55025"/>
                  <a:gd name="connsiteX12" fmla="*/ 1617 w 57343"/>
                  <a:gd name="connsiteY12" fmla="*/ 55026 h 55025"/>
                  <a:gd name="connsiteX13" fmla="*/ 1617 w 57343"/>
                  <a:gd name="connsiteY13" fmla="*/ 37243 h 55025"/>
                  <a:gd name="connsiteX14" fmla="*/ 9329 w 57343"/>
                  <a:gd name="connsiteY14" fmla="*/ 37243 h 55025"/>
                  <a:gd name="connsiteX15" fmla="*/ 9329 w 57343"/>
                  <a:gd name="connsiteY15" fmla="*/ 36995 h 55025"/>
                  <a:gd name="connsiteX16" fmla="*/ 5784 w 57343"/>
                  <a:gd name="connsiteY16" fmla="*/ 34383 h 55025"/>
                  <a:gd name="connsiteX17" fmla="*/ 2799 w 57343"/>
                  <a:gd name="connsiteY17" fmla="*/ 30591 h 55025"/>
                  <a:gd name="connsiteX18" fmla="*/ 809 w 57343"/>
                  <a:gd name="connsiteY18" fmla="*/ 25865 h 55025"/>
                  <a:gd name="connsiteX19" fmla="*/ 0 w 57343"/>
                  <a:gd name="connsiteY19" fmla="*/ 20394 h 55025"/>
                  <a:gd name="connsiteX20" fmla="*/ 1990 w 57343"/>
                  <a:gd name="connsiteY20" fmla="*/ 10881 h 55025"/>
                  <a:gd name="connsiteX21" fmla="*/ 7215 w 57343"/>
                  <a:gd name="connsiteY21" fmla="*/ 4539 h 55025"/>
                  <a:gd name="connsiteX22" fmla="*/ 14554 w 57343"/>
                  <a:gd name="connsiteY22" fmla="*/ 1057 h 55025"/>
                  <a:gd name="connsiteX23" fmla="*/ 22826 w 57343"/>
                  <a:gd name="connsiteY23" fmla="*/ 0 h 55025"/>
                  <a:gd name="connsiteX24" fmla="*/ 57281 w 57343"/>
                  <a:gd name="connsiteY24" fmla="*/ 0 h 55025"/>
                  <a:gd name="connsiteX25" fmla="*/ 57281 w 57343"/>
                  <a:gd name="connsiteY25" fmla="*/ 18466 h 5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343" h="55025">
                    <a:moveTo>
                      <a:pt x="57344" y="18404"/>
                    </a:moveTo>
                    <a:lnTo>
                      <a:pt x="26868" y="18404"/>
                    </a:lnTo>
                    <a:cubicBezTo>
                      <a:pt x="25313" y="18404"/>
                      <a:pt x="23821" y="18528"/>
                      <a:pt x="22390" y="18777"/>
                    </a:cubicBezTo>
                    <a:cubicBezTo>
                      <a:pt x="20960" y="19026"/>
                      <a:pt x="19716" y="19461"/>
                      <a:pt x="18658" y="20083"/>
                    </a:cubicBezTo>
                    <a:cubicBezTo>
                      <a:pt x="17601" y="20705"/>
                      <a:pt x="16730" y="21513"/>
                      <a:pt x="16109" y="22570"/>
                    </a:cubicBezTo>
                    <a:cubicBezTo>
                      <a:pt x="15487" y="23627"/>
                      <a:pt x="15176" y="24995"/>
                      <a:pt x="15176" y="26674"/>
                    </a:cubicBezTo>
                    <a:cubicBezTo>
                      <a:pt x="15176" y="28352"/>
                      <a:pt x="15487" y="29782"/>
                      <a:pt x="16109" y="30964"/>
                    </a:cubicBezTo>
                    <a:cubicBezTo>
                      <a:pt x="16730" y="32207"/>
                      <a:pt x="17601" y="33202"/>
                      <a:pt x="18721" y="34072"/>
                    </a:cubicBezTo>
                    <a:cubicBezTo>
                      <a:pt x="19840" y="34881"/>
                      <a:pt x="21146" y="35503"/>
                      <a:pt x="22577" y="35938"/>
                    </a:cubicBezTo>
                    <a:cubicBezTo>
                      <a:pt x="24007" y="36373"/>
                      <a:pt x="25562" y="36559"/>
                      <a:pt x="27117" y="36559"/>
                    </a:cubicBezTo>
                    <a:lnTo>
                      <a:pt x="57344" y="36559"/>
                    </a:lnTo>
                    <a:lnTo>
                      <a:pt x="57344" y="55026"/>
                    </a:lnTo>
                    <a:lnTo>
                      <a:pt x="1617" y="55026"/>
                    </a:lnTo>
                    <a:lnTo>
                      <a:pt x="1617" y="37243"/>
                    </a:lnTo>
                    <a:lnTo>
                      <a:pt x="9329" y="37243"/>
                    </a:lnTo>
                    <a:lnTo>
                      <a:pt x="9329" y="36995"/>
                    </a:lnTo>
                    <a:cubicBezTo>
                      <a:pt x="8147" y="36311"/>
                      <a:pt x="6966" y="35440"/>
                      <a:pt x="5784" y="34383"/>
                    </a:cubicBezTo>
                    <a:cubicBezTo>
                      <a:pt x="4603" y="33326"/>
                      <a:pt x="3670" y="32021"/>
                      <a:pt x="2799" y="30591"/>
                    </a:cubicBezTo>
                    <a:cubicBezTo>
                      <a:pt x="1928" y="29161"/>
                      <a:pt x="1306" y="27544"/>
                      <a:pt x="809" y="25865"/>
                    </a:cubicBezTo>
                    <a:cubicBezTo>
                      <a:pt x="311" y="24124"/>
                      <a:pt x="0" y="22321"/>
                      <a:pt x="0" y="20394"/>
                    </a:cubicBezTo>
                    <a:cubicBezTo>
                      <a:pt x="0" y="16663"/>
                      <a:pt x="684" y="13492"/>
                      <a:pt x="1990" y="10881"/>
                    </a:cubicBezTo>
                    <a:cubicBezTo>
                      <a:pt x="3359" y="8269"/>
                      <a:pt x="5038" y="6156"/>
                      <a:pt x="7215" y="4539"/>
                    </a:cubicBezTo>
                    <a:cubicBezTo>
                      <a:pt x="9329" y="2922"/>
                      <a:pt x="11817" y="1803"/>
                      <a:pt x="14554" y="1057"/>
                    </a:cubicBezTo>
                    <a:cubicBezTo>
                      <a:pt x="17290" y="373"/>
                      <a:pt x="20089" y="0"/>
                      <a:pt x="22826" y="0"/>
                    </a:cubicBezTo>
                    <a:lnTo>
                      <a:pt x="57281" y="0"/>
                    </a:lnTo>
                    <a:lnTo>
                      <a:pt x="57281" y="18466"/>
                    </a:lnTo>
                    <a:close/>
                  </a:path>
                </a:pathLst>
              </a:custGeom>
              <a:solidFill>
                <a:srgbClr val="1E0072"/>
              </a:solidFill>
              <a:ln w="6214" cap="flat">
                <a:noFill/>
                <a:prstDash val="solid"/>
                <a:miter/>
              </a:ln>
            </p:spPr>
            <p:txBody>
              <a:bodyPr rtlCol="0" anchor="ctr"/>
              <a:lstStyle/>
              <a:p>
                <a:endParaRPr lang="nb-NO"/>
              </a:p>
            </p:txBody>
          </p:sp>
          <p:sp>
            <p:nvSpPr>
              <p:cNvPr id="240" name="Freeform 239">
                <a:extLst>
                  <a:ext uri="{FF2B5EF4-FFF2-40B4-BE49-F238E27FC236}">
                    <a16:creationId xmlns:a16="http://schemas.microsoft.com/office/drawing/2014/main" id="{30C570F3-3B88-4520-E799-D7BD4442C9CD}"/>
                  </a:ext>
                </a:extLst>
              </p:cNvPr>
              <p:cNvSpPr/>
              <p:nvPr/>
            </p:nvSpPr>
            <p:spPr>
              <a:xfrm>
                <a:off x="8294830" y="2964794"/>
                <a:ext cx="84211" cy="61927"/>
              </a:xfrm>
              <a:custGeom>
                <a:avLst/>
                <a:gdLst>
                  <a:gd name="connsiteX0" fmla="*/ 52057 w 84211"/>
                  <a:gd name="connsiteY0" fmla="*/ 0 h 61927"/>
                  <a:gd name="connsiteX1" fmla="*/ 66300 w 84211"/>
                  <a:gd name="connsiteY1" fmla="*/ 2363 h 61927"/>
                  <a:gd name="connsiteX2" fmla="*/ 76313 w 84211"/>
                  <a:gd name="connsiteY2" fmla="*/ 8953 h 61927"/>
                  <a:gd name="connsiteX3" fmla="*/ 82222 w 84211"/>
                  <a:gd name="connsiteY3" fmla="*/ 19337 h 61927"/>
                  <a:gd name="connsiteX4" fmla="*/ 84212 w 84211"/>
                  <a:gd name="connsiteY4" fmla="*/ 32829 h 61927"/>
                  <a:gd name="connsiteX5" fmla="*/ 81973 w 84211"/>
                  <a:gd name="connsiteY5" fmla="*/ 48000 h 61927"/>
                  <a:gd name="connsiteX6" fmla="*/ 75504 w 84211"/>
                  <a:gd name="connsiteY6" fmla="*/ 61492 h 61927"/>
                  <a:gd name="connsiteX7" fmla="*/ 62381 w 84211"/>
                  <a:gd name="connsiteY7" fmla="*/ 52290 h 61927"/>
                  <a:gd name="connsiteX8" fmla="*/ 67730 w 84211"/>
                  <a:gd name="connsiteY8" fmla="*/ 43399 h 61927"/>
                  <a:gd name="connsiteX9" fmla="*/ 69472 w 84211"/>
                  <a:gd name="connsiteY9" fmla="*/ 33824 h 61927"/>
                  <a:gd name="connsiteX10" fmla="*/ 65243 w 84211"/>
                  <a:gd name="connsiteY10" fmla="*/ 21886 h 61927"/>
                  <a:gd name="connsiteX11" fmla="*/ 53923 w 84211"/>
                  <a:gd name="connsiteY11" fmla="*/ 18031 h 61927"/>
                  <a:gd name="connsiteX12" fmla="*/ 50564 w 84211"/>
                  <a:gd name="connsiteY12" fmla="*/ 18031 h 61927"/>
                  <a:gd name="connsiteX13" fmla="*/ 50564 w 84211"/>
                  <a:gd name="connsiteY13" fmla="*/ 18342 h 61927"/>
                  <a:gd name="connsiteX14" fmla="*/ 55913 w 84211"/>
                  <a:gd name="connsiteY14" fmla="*/ 25306 h 61927"/>
                  <a:gd name="connsiteX15" fmla="*/ 57903 w 84211"/>
                  <a:gd name="connsiteY15" fmla="*/ 35254 h 61927"/>
                  <a:gd name="connsiteX16" fmla="*/ 55602 w 84211"/>
                  <a:gd name="connsiteY16" fmla="*/ 46570 h 61927"/>
                  <a:gd name="connsiteX17" fmla="*/ 49383 w 84211"/>
                  <a:gd name="connsiteY17" fmla="*/ 54901 h 61927"/>
                  <a:gd name="connsiteX18" fmla="*/ 40240 w 84211"/>
                  <a:gd name="connsiteY18" fmla="*/ 60124 h 61927"/>
                  <a:gd name="connsiteX19" fmla="*/ 29232 w 84211"/>
                  <a:gd name="connsiteY19" fmla="*/ 61927 h 61927"/>
                  <a:gd name="connsiteX20" fmla="*/ 18161 w 84211"/>
                  <a:gd name="connsiteY20" fmla="*/ 60124 h 61927"/>
                  <a:gd name="connsiteX21" fmla="*/ 8894 w 84211"/>
                  <a:gd name="connsiteY21" fmla="*/ 54901 h 61927"/>
                  <a:gd name="connsiteX22" fmla="*/ 2426 w 84211"/>
                  <a:gd name="connsiteY22" fmla="*/ 46570 h 61927"/>
                  <a:gd name="connsiteX23" fmla="*/ 0 w 84211"/>
                  <a:gd name="connsiteY23" fmla="*/ 35378 h 61927"/>
                  <a:gd name="connsiteX24" fmla="*/ 2115 w 84211"/>
                  <a:gd name="connsiteY24" fmla="*/ 25306 h 61927"/>
                  <a:gd name="connsiteX25" fmla="*/ 8707 w 84211"/>
                  <a:gd name="connsiteY25" fmla="*/ 17596 h 61927"/>
                  <a:gd name="connsiteX26" fmla="*/ 8707 w 84211"/>
                  <a:gd name="connsiteY26" fmla="*/ 17347 h 61927"/>
                  <a:gd name="connsiteX27" fmla="*/ 1555 w 84211"/>
                  <a:gd name="connsiteY27" fmla="*/ 17347 h 61927"/>
                  <a:gd name="connsiteX28" fmla="*/ 1555 w 84211"/>
                  <a:gd name="connsiteY28" fmla="*/ 0 h 61927"/>
                  <a:gd name="connsiteX29" fmla="*/ 52057 w 84211"/>
                  <a:gd name="connsiteY29" fmla="*/ 0 h 61927"/>
                  <a:gd name="connsiteX30" fmla="*/ 29107 w 84211"/>
                  <a:gd name="connsiteY30" fmla="*/ 17409 h 61927"/>
                  <a:gd name="connsiteX31" fmla="*/ 23758 w 84211"/>
                  <a:gd name="connsiteY31" fmla="*/ 18342 h 61927"/>
                  <a:gd name="connsiteX32" fmla="*/ 19218 w 84211"/>
                  <a:gd name="connsiteY32" fmla="*/ 21078 h 61927"/>
                  <a:gd name="connsiteX33" fmla="*/ 16109 w 84211"/>
                  <a:gd name="connsiteY33" fmla="*/ 25306 h 61927"/>
                  <a:gd name="connsiteX34" fmla="*/ 14989 w 84211"/>
                  <a:gd name="connsiteY34" fmla="*/ 30901 h 61927"/>
                  <a:gd name="connsiteX35" fmla="*/ 16109 w 84211"/>
                  <a:gd name="connsiteY35" fmla="*/ 36435 h 61927"/>
                  <a:gd name="connsiteX36" fmla="*/ 19156 w 84211"/>
                  <a:gd name="connsiteY36" fmla="*/ 40539 h 61927"/>
                  <a:gd name="connsiteX37" fmla="*/ 23634 w 84211"/>
                  <a:gd name="connsiteY37" fmla="*/ 43088 h 61927"/>
                  <a:gd name="connsiteX38" fmla="*/ 29107 w 84211"/>
                  <a:gd name="connsiteY38" fmla="*/ 43958 h 61927"/>
                  <a:gd name="connsiteX39" fmla="*/ 34456 w 84211"/>
                  <a:gd name="connsiteY39" fmla="*/ 43088 h 61927"/>
                  <a:gd name="connsiteX40" fmla="*/ 38996 w 84211"/>
                  <a:gd name="connsiteY40" fmla="*/ 40539 h 61927"/>
                  <a:gd name="connsiteX41" fmla="*/ 42106 w 84211"/>
                  <a:gd name="connsiteY41" fmla="*/ 36435 h 61927"/>
                  <a:gd name="connsiteX42" fmla="*/ 43288 w 84211"/>
                  <a:gd name="connsiteY42" fmla="*/ 30901 h 61927"/>
                  <a:gd name="connsiteX43" fmla="*/ 42106 w 84211"/>
                  <a:gd name="connsiteY43" fmla="*/ 25243 h 61927"/>
                  <a:gd name="connsiteX44" fmla="*/ 39058 w 84211"/>
                  <a:gd name="connsiteY44" fmla="*/ 21015 h 61927"/>
                  <a:gd name="connsiteX45" fmla="*/ 34580 w 84211"/>
                  <a:gd name="connsiteY45" fmla="*/ 18342 h 61927"/>
                  <a:gd name="connsiteX46" fmla="*/ 29107 w 84211"/>
                  <a:gd name="connsiteY46" fmla="*/ 17409 h 6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211" h="61927">
                    <a:moveTo>
                      <a:pt x="52057" y="0"/>
                    </a:moveTo>
                    <a:cubicBezTo>
                      <a:pt x="57530" y="0"/>
                      <a:pt x="62257" y="808"/>
                      <a:pt x="66300" y="2363"/>
                    </a:cubicBezTo>
                    <a:cubicBezTo>
                      <a:pt x="70342" y="3917"/>
                      <a:pt x="73639" y="6155"/>
                      <a:pt x="76313" y="8953"/>
                    </a:cubicBezTo>
                    <a:cubicBezTo>
                      <a:pt x="78987" y="11751"/>
                      <a:pt x="80915" y="15233"/>
                      <a:pt x="82222" y="19337"/>
                    </a:cubicBezTo>
                    <a:cubicBezTo>
                      <a:pt x="83527" y="23440"/>
                      <a:pt x="84212" y="27917"/>
                      <a:pt x="84212" y="32829"/>
                    </a:cubicBezTo>
                    <a:cubicBezTo>
                      <a:pt x="84212" y="37741"/>
                      <a:pt x="83466" y="42777"/>
                      <a:pt x="81973" y="48000"/>
                    </a:cubicBezTo>
                    <a:cubicBezTo>
                      <a:pt x="80480" y="53160"/>
                      <a:pt x="78303" y="57699"/>
                      <a:pt x="75504" y="61492"/>
                    </a:cubicBezTo>
                    <a:lnTo>
                      <a:pt x="62381" y="52290"/>
                    </a:lnTo>
                    <a:cubicBezTo>
                      <a:pt x="64745" y="49616"/>
                      <a:pt x="66548" y="46632"/>
                      <a:pt x="67730" y="43399"/>
                    </a:cubicBezTo>
                    <a:cubicBezTo>
                      <a:pt x="68912" y="40166"/>
                      <a:pt x="69472" y="36932"/>
                      <a:pt x="69472" y="33824"/>
                    </a:cubicBezTo>
                    <a:cubicBezTo>
                      <a:pt x="69472" y="28477"/>
                      <a:pt x="68041" y="24497"/>
                      <a:pt x="65243" y="21886"/>
                    </a:cubicBezTo>
                    <a:cubicBezTo>
                      <a:pt x="62444" y="19275"/>
                      <a:pt x="58650" y="18031"/>
                      <a:pt x="53923" y="18031"/>
                    </a:cubicBezTo>
                    <a:lnTo>
                      <a:pt x="50564" y="18031"/>
                    </a:lnTo>
                    <a:lnTo>
                      <a:pt x="50564" y="18342"/>
                    </a:lnTo>
                    <a:cubicBezTo>
                      <a:pt x="52804" y="20083"/>
                      <a:pt x="54607" y="22383"/>
                      <a:pt x="55913" y="25306"/>
                    </a:cubicBezTo>
                    <a:cubicBezTo>
                      <a:pt x="57281" y="28228"/>
                      <a:pt x="57903" y="31523"/>
                      <a:pt x="57903" y="35254"/>
                    </a:cubicBezTo>
                    <a:cubicBezTo>
                      <a:pt x="57903" y="39482"/>
                      <a:pt x="57157" y="43274"/>
                      <a:pt x="55602" y="46570"/>
                    </a:cubicBezTo>
                    <a:cubicBezTo>
                      <a:pt x="54047" y="49865"/>
                      <a:pt x="51995" y="52601"/>
                      <a:pt x="49383" y="54901"/>
                    </a:cubicBezTo>
                    <a:cubicBezTo>
                      <a:pt x="46771" y="57202"/>
                      <a:pt x="43723" y="58943"/>
                      <a:pt x="40240" y="60124"/>
                    </a:cubicBezTo>
                    <a:cubicBezTo>
                      <a:pt x="36757" y="61306"/>
                      <a:pt x="33088" y="61927"/>
                      <a:pt x="29232" y="61927"/>
                    </a:cubicBezTo>
                    <a:cubicBezTo>
                      <a:pt x="25376" y="61927"/>
                      <a:pt x="21644" y="61306"/>
                      <a:pt x="18161" y="60124"/>
                    </a:cubicBezTo>
                    <a:cubicBezTo>
                      <a:pt x="14678" y="58943"/>
                      <a:pt x="11568" y="57202"/>
                      <a:pt x="8894" y="54901"/>
                    </a:cubicBezTo>
                    <a:cubicBezTo>
                      <a:pt x="6219" y="52601"/>
                      <a:pt x="4043" y="49865"/>
                      <a:pt x="2426" y="46570"/>
                    </a:cubicBezTo>
                    <a:cubicBezTo>
                      <a:pt x="809" y="43274"/>
                      <a:pt x="0" y="39544"/>
                      <a:pt x="0" y="35378"/>
                    </a:cubicBezTo>
                    <a:cubicBezTo>
                      <a:pt x="0" y="31896"/>
                      <a:pt x="684" y="28539"/>
                      <a:pt x="2115" y="25306"/>
                    </a:cubicBezTo>
                    <a:cubicBezTo>
                      <a:pt x="3545" y="22073"/>
                      <a:pt x="5722" y="19523"/>
                      <a:pt x="8707" y="17596"/>
                    </a:cubicBezTo>
                    <a:lnTo>
                      <a:pt x="8707" y="17347"/>
                    </a:lnTo>
                    <a:lnTo>
                      <a:pt x="1555" y="17347"/>
                    </a:lnTo>
                    <a:lnTo>
                      <a:pt x="1555" y="0"/>
                    </a:lnTo>
                    <a:lnTo>
                      <a:pt x="52057" y="0"/>
                    </a:lnTo>
                    <a:close/>
                    <a:moveTo>
                      <a:pt x="29107" y="17409"/>
                    </a:moveTo>
                    <a:cubicBezTo>
                      <a:pt x="27241" y="17409"/>
                      <a:pt x="25438" y="17720"/>
                      <a:pt x="23758" y="18342"/>
                    </a:cubicBezTo>
                    <a:cubicBezTo>
                      <a:pt x="22017" y="18964"/>
                      <a:pt x="20525" y="19896"/>
                      <a:pt x="19218" y="21078"/>
                    </a:cubicBezTo>
                    <a:cubicBezTo>
                      <a:pt x="17912" y="22259"/>
                      <a:pt x="16855" y="23689"/>
                      <a:pt x="16109" y="25306"/>
                    </a:cubicBezTo>
                    <a:cubicBezTo>
                      <a:pt x="15362" y="26922"/>
                      <a:pt x="14989" y="28787"/>
                      <a:pt x="14989" y="30901"/>
                    </a:cubicBezTo>
                    <a:cubicBezTo>
                      <a:pt x="14989" y="33015"/>
                      <a:pt x="15362" y="34819"/>
                      <a:pt x="16109" y="36435"/>
                    </a:cubicBezTo>
                    <a:cubicBezTo>
                      <a:pt x="16855" y="38052"/>
                      <a:pt x="17850" y="39419"/>
                      <a:pt x="19156" y="40539"/>
                    </a:cubicBezTo>
                    <a:cubicBezTo>
                      <a:pt x="20462" y="41658"/>
                      <a:pt x="21893" y="42528"/>
                      <a:pt x="23634" y="43088"/>
                    </a:cubicBezTo>
                    <a:cubicBezTo>
                      <a:pt x="25376" y="43710"/>
                      <a:pt x="27179" y="43958"/>
                      <a:pt x="29107" y="43958"/>
                    </a:cubicBezTo>
                    <a:cubicBezTo>
                      <a:pt x="31035" y="43958"/>
                      <a:pt x="32777" y="43647"/>
                      <a:pt x="34456" y="43088"/>
                    </a:cubicBezTo>
                    <a:cubicBezTo>
                      <a:pt x="36197" y="42466"/>
                      <a:pt x="37690" y="41658"/>
                      <a:pt x="38996" y="40539"/>
                    </a:cubicBezTo>
                    <a:cubicBezTo>
                      <a:pt x="40302" y="39419"/>
                      <a:pt x="41360" y="38052"/>
                      <a:pt x="42106" y="36435"/>
                    </a:cubicBezTo>
                    <a:cubicBezTo>
                      <a:pt x="42914" y="34819"/>
                      <a:pt x="43288" y="33015"/>
                      <a:pt x="43288" y="30901"/>
                    </a:cubicBezTo>
                    <a:cubicBezTo>
                      <a:pt x="43288" y="28787"/>
                      <a:pt x="42914" y="26922"/>
                      <a:pt x="42106" y="25243"/>
                    </a:cubicBezTo>
                    <a:cubicBezTo>
                      <a:pt x="41297" y="23565"/>
                      <a:pt x="40302" y="22135"/>
                      <a:pt x="39058" y="21015"/>
                    </a:cubicBezTo>
                    <a:cubicBezTo>
                      <a:pt x="37814" y="19834"/>
                      <a:pt x="36322" y="18964"/>
                      <a:pt x="34580" y="18342"/>
                    </a:cubicBezTo>
                    <a:cubicBezTo>
                      <a:pt x="32839" y="17720"/>
                      <a:pt x="31035" y="17409"/>
                      <a:pt x="29107" y="17409"/>
                    </a:cubicBezTo>
                    <a:close/>
                  </a:path>
                </a:pathLst>
              </a:custGeom>
              <a:solidFill>
                <a:srgbClr val="1E0072"/>
              </a:solidFill>
              <a:ln w="6214" cap="flat">
                <a:noFill/>
                <a:prstDash val="solid"/>
                <a:miter/>
              </a:ln>
            </p:spPr>
            <p:txBody>
              <a:bodyPr rtlCol="0" anchor="ctr"/>
              <a:lstStyle/>
              <a:p>
                <a:endParaRPr lang="nb-NO"/>
              </a:p>
            </p:txBody>
          </p:sp>
        </p:grpSp>
        <p:sp>
          <p:nvSpPr>
            <p:cNvPr id="241" name="Freeform 240">
              <a:extLst>
                <a:ext uri="{FF2B5EF4-FFF2-40B4-BE49-F238E27FC236}">
                  <a16:creationId xmlns:a16="http://schemas.microsoft.com/office/drawing/2014/main" id="{B2833086-5FCD-B7D5-8E37-15E4133EB395}"/>
                </a:ext>
              </a:extLst>
            </p:cNvPr>
            <p:cNvSpPr/>
            <p:nvPr/>
          </p:nvSpPr>
          <p:spPr>
            <a:xfrm>
              <a:off x="3965458" y="3501683"/>
              <a:ext cx="3745844" cy="464826"/>
            </a:xfrm>
            <a:custGeom>
              <a:avLst/>
              <a:gdLst>
                <a:gd name="connsiteX0" fmla="*/ 3693680 w 3745844"/>
                <a:gd name="connsiteY0" fmla="*/ 0 h 464826"/>
                <a:gd name="connsiteX1" fmla="*/ 51995 w 3745844"/>
                <a:gd name="connsiteY1" fmla="*/ 0 h 464826"/>
                <a:gd name="connsiteX2" fmla="*/ 0 w 3745844"/>
                <a:gd name="connsiteY2" fmla="*/ 52850 h 464826"/>
                <a:gd name="connsiteX3" fmla="*/ 0 w 3745844"/>
                <a:gd name="connsiteY3" fmla="*/ 411977 h 464826"/>
                <a:gd name="connsiteX4" fmla="*/ 51995 w 3745844"/>
                <a:gd name="connsiteY4" fmla="*/ 464827 h 464826"/>
                <a:gd name="connsiteX5" fmla="*/ 3513005 w 3745844"/>
                <a:gd name="connsiteY5" fmla="*/ 464827 h 464826"/>
                <a:gd name="connsiteX6" fmla="*/ 3543542 w 3745844"/>
                <a:gd name="connsiteY6" fmla="*/ 446361 h 464826"/>
                <a:gd name="connsiteX7" fmla="*/ 3739518 w 3745844"/>
                <a:gd name="connsiteY7" fmla="*/ 78031 h 464826"/>
                <a:gd name="connsiteX8" fmla="*/ 3693742 w 3745844"/>
                <a:gd name="connsiteY8" fmla="*/ 0 h 46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5844" h="464826">
                  <a:moveTo>
                    <a:pt x="3693680" y="0"/>
                  </a:moveTo>
                  <a:lnTo>
                    <a:pt x="51995" y="0"/>
                  </a:lnTo>
                  <a:cubicBezTo>
                    <a:pt x="23261" y="0"/>
                    <a:pt x="0" y="23689"/>
                    <a:pt x="0" y="52850"/>
                  </a:cubicBezTo>
                  <a:lnTo>
                    <a:pt x="0" y="411977"/>
                  </a:lnTo>
                  <a:cubicBezTo>
                    <a:pt x="0" y="441200"/>
                    <a:pt x="23261" y="464827"/>
                    <a:pt x="51995" y="464827"/>
                  </a:cubicBezTo>
                  <a:lnTo>
                    <a:pt x="3513005" y="464827"/>
                  </a:lnTo>
                  <a:cubicBezTo>
                    <a:pt x="3525755" y="464827"/>
                    <a:pt x="3537447" y="457739"/>
                    <a:pt x="3543542" y="446361"/>
                  </a:cubicBezTo>
                  <a:lnTo>
                    <a:pt x="3739518" y="78031"/>
                  </a:lnTo>
                  <a:cubicBezTo>
                    <a:pt x="3758238" y="42777"/>
                    <a:pt x="3733174" y="0"/>
                    <a:pt x="3693742" y="0"/>
                  </a:cubicBezTo>
                  <a:close/>
                </a:path>
              </a:pathLst>
            </a:custGeom>
            <a:solidFill>
              <a:srgbClr val="1E0072"/>
            </a:solidFill>
            <a:ln w="6214" cap="flat">
              <a:noFill/>
              <a:prstDash val="solid"/>
              <a:miter/>
            </a:ln>
          </p:spPr>
          <p:txBody>
            <a:bodyPr rtlCol="0" anchor="ctr"/>
            <a:lstStyle/>
            <a:p>
              <a:endParaRPr lang="nb-NO"/>
            </a:p>
          </p:txBody>
        </p:sp>
        <p:sp>
          <p:nvSpPr>
            <p:cNvPr id="242" name="Freeform 241">
              <a:extLst>
                <a:ext uri="{FF2B5EF4-FFF2-40B4-BE49-F238E27FC236}">
                  <a16:creationId xmlns:a16="http://schemas.microsoft.com/office/drawing/2014/main" id="{A371417F-991B-6E07-A581-C376A03B044C}"/>
                </a:ext>
              </a:extLst>
            </p:cNvPr>
            <p:cNvSpPr/>
            <p:nvPr/>
          </p:nvSpPr>
          <p:spPr>
            <a:xfrm>
              <a:off x="3965396" y="3010369"/>
              <a:ext cx="3757517" cy="464889"/>
            </a:xfrm>
            <a:custGeom>
              <a:avLst/>
              <a:gdLst>
                <a:gd name="connsiteX0" fmla="*/ 0 w 3757517"/>
                <a:gd name="connsiteY0" fmla="*/ 52912 h 464889"/>
                <a:gd name="connsiteX1" fmla="*/ 0 w 3757517"/>
                <a:gd name="connsiteY1" fmla="*/ 412040 h 464889"/>
                <a:gd name="connsiteX2" fmla="*/ 51995 w 3757517"/>
                <a:gd name="connsiteY2" fmla="*/ 464889 h 464889"/>
                <a:gd name="connsiteX3" fmla="*/ 3722787 w 3757517"/>
                <a:gd name="connsiteY3" fmla="*/ 464889 h 464889"/>
                <a:gd name="connsiteX4" fmla="*/ 3753325 w 3757517"/>
                <a:gd name="connsiteY4" fmla="*/ 412848 h 464889"/>
                <a:gd name="connsiteX5" fmla="*/ 3543542 w 3757517"/>
                <a:gd name="connsiteY5" fmla="*/ 18466 h 464889"/>
                <a:gd name="connsiteX6" fmla="*/ 3513005 w 3757517"/>
                <a:gd name="connsiteY6" fmla="*/ 0 h 464889"/>
                <a:gd name="connsiteX7" fmla="*/ 52057 w 3757517"/>
                <a:gd name="connsiteY7" fmla="*/ 0 h 464889"/>
                <a:gd name="connsiteX8" fmla="*/ 62 w 3757517"/>
                <a:gd name="connsiteY8" fmla="*/ 52850 h 46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7517" h="464889">
                  <a:moveTo>
                    <a:pt x="0" y="52912"/>
                  </a:moveTo>
                  <a:lnTo>
                    <a:pt x="0" y="412040"/>
                  </a:lnTo>
                  <a:cubicBezTo>
                    <a:pt x="0" y="441262"/>
                    <a:pt x="23261" y="464889"/>
                    <a:pt x="51995" y="464889"/>
                  </a:cubicBezTo>
                  <a:lnTo>
                    <a:pt x="3722787" y="464889"/>
                  </a:lnTo>
                  <a:cubicBezTo>
                    <a:pt x="3749033" y="464889"/>
                    <a:pt x="3765764" y="436350"/>
                    <a:pt x="3753325" y="412848"/>
                  </a:cubicBezTo>
                  <a:lnTo>
                    <a:pt x="3543542" y="18466"/>
                  </a:lnTo>
                  <a:cubicBezTo>
                    <a:pt x="3537509" y="7088"/>
                    <a:pt x="3525754" y="0"/>
                    <a:pt x="3513005" y="0"/>
                  </a:cubicBezTo>
                  <a:lnTo>
                    <a:pt x="52057" y="0"/>
                  </a:lnTo>
                  <a:cubicBezTo>
                    <a:pt x="23323" y="0"/>
                    <a:pt x="62" y="23689"/>
                    <a:pt x="62" y="52850"/>
                  </a:cubicBezTo>
                  <a:close/>
                </a:path>
              </a:pathLst>
            </a:custGeom>
            <a:solidFill>
              <a:srgbClr val="1E0072"/>
            </a:solidFill>
            <a:ln w="6214" cap="flat">
              <a:noFill/>
              <a:prstDash val="solid"/>
              <a:miter/>
            </a:ln>
          </p:spPr>
          <p:txBody>
            <a:bodyPr rtlCol="0" anchor="ctr"/>
            <a:lstStyle/>
            <a:p>
              <a:endParaRPr lang="nb-NO"/>
            </a:p>
          </p:txBody>
        </p:sp>
        <p:sp>
          <p:nvSpPr>
            <p:cNvPr id="243" name="Freeform 242">
              <a:extLst>
                <a:ext uri="{FF2B5EF4-FFF2-40B4-BE49-F238E27FC236}">
                  <a16:creationId xmlns:a16="http://schemas.microsoft.com/office/drawing/2014/main" id="{A5D91151-EFC4-F0E1-B461-6D1FF7B6BCBF}"/>
                </a:ext>
              </a:extLst>
            </p:cNvPr>
            <p:cNvSpPr/>
            <p:nvPr/>
          </p:nvSpPr>
          <p:spPr>
            <a:xfrm>
              <a:off x="3965396" y="3992935"/>
              <a:ext cx="3496146" cy="464888"/>
            </a:xfrm>
            <a:custGeom>
              <a:avLst/>
              <a:gdLst>
                <a:gd name="connsiteX0" fmla="*/ 0 w 3496146"/>
                <a:gd name="connsiteY0" fmla="*/ 52912 h 464888"/>
                <a:gd name="connsiteX1" fmla="*/ 0 w 3496146"/>
                <a:gd name="connsiteY1" fmla="*/ 412039 h 464888"/>
                <a:gd name="connsiteX2" fmla="*/ 51995 w 3496146"/>
                <a:gd name="connsiteY2" fmla="*/ 464889 h 464888"/>
                <a:gd name="connsiteX3" fmla="*/ 3241276 w 3496146"/>
                <a:gd name="connsiteY3" fmla="*/ 464889 h 464888"/>
                <a:gd name="connsiteX4" fmla="*/ 3287051 w 3496146"/>
                <a:gd name="connsiteY4" fmla="*/ 437159 h 464888"/>
                <a:gd name="connsiteX5" fmla="*/ 3491921 w 3496146"/>
                <a:gd name="connsiteY5" fmla="*/ 52041 h 464888"/>
                <a:gd name="connsiteX6" fmla="*/ 3461383 w 3496146"/>
                <a:gd name="connsiteY6" fmla="*/ 0 h 464888"/>
                <a:gd name="connsiteX7" fmla="*/ 52057 w 3496146"/>
                <a:gd name="connsiteY7" fmla="*/ 0 h 464888"/>
                <a:gd name="connsiteX8" fmla="*/ 62 w 3496146"/>
                <a:gd name="connsiteY8" fmla="*/ 52850 h 46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6146" h="464888">
                  <a:moveTo>
                    <a:pt x="0" y="52912"/>
                  </a:moveTo>
                  <a:lnTo>
                    <a:pt x="0" y="412039"/>
                  </a:lnTo>
                  <a:cubicBezTo>
                    <a:pt x="0" y="441262"/>
                    <a:pt x="23261" y="464889"/>
                    <a:pt x="51995" y="464889"/>
                  </a:cubicBezTo>
                  <a:lnTo>
                    <a:pt x="3241276" y="464889"/>
                  </a:lnTo>
                  <a:cubicBezTo>
                    <a:pt x="3260370" y="464889"/>
                    <a:pt x="3277971" y="454257"/>
                    <a:pt x="3287051" y="437159"/>
                  </a:cubicBezTo>
                  <a:lnTo>
                    <a:pt x="3491921" y="52041"/>
                  </a:lnTo>
                  <a:cubicBezTo>
                    <a:pt x="3504422" y="28539"/>
                    <a:pt x="3487691" y="0"/>
                    <a:pt x="3461383" y="0"/>
                  </a:cubicBezTo>
                  <a:lnTo>
                    <a:pt x="52057" y="0"/>
                  </a:lnTo>
                  <a:cubicBezTo>
                    <a:pt x="23323" y="0"/>
                    <a:pt x="62" y="23689"/>
                    <a:pt x="62" y="52850"/>
                  </a:cubicBezTo>
                  <a:close/>
                </a:path>
              </a:pathLst>
            </a:custGeom>
            <a:solidFill>
              <a:srgbClr val="1E0072"/>
            </a:solidFill>
            <a:ln w="6214" cap="flat">
              <a:noFill/>
              <a:prstDash val="solid"/>
              <a:miter/>
            </a:ln>
          </p:spPr>
          <p:txBody>
            <a:bodyPr rtlCol="0" anchor="ctr"/>
            <a:lstStyle/>
            <a:p>
              <a:endParaRPr lang="nb-NO"/>
            </a:p>
          </p:txBody>
        </p:sp>
        <p:sp>
          <p:nvSpPr>
            <p:cNvPr id="244" name="Freeform 243">
              <a:extLst>
                <a:ext uri="{FF2B5EF4-FFF2-40B4-BE49-F238E27FC236}">
                  <a16:creationId xmlns:a16="http://schemas.microsoft.com/office/drawing/2014/main" id="{A797E497-482D-6F48-798D-BD2CCF71E005}"/>
                </a:ext>
              </a:extLst>
            </p:cNvPr>
            <p:cNvSpPr/>
            <p:nvPr/>
          </p:nvSpPr>
          <p:spPr>
            <a:xfrm>
              <a:off x="3965458" y="2519118"/>
              <a:ext cx="3496113" cy="464826"/>
            </a:xfrm>
            <a:custGeom>
              <a:avLst/>
              <a:gdLst>
                <a:gd name="connsiteX0" fmla="*/ 3491921 w 3496113"/>
                <a:gd name="connsiteY0" fmla="*/ 412848 h 464826"/>
                <a:gd name="connsiteX1" fmla="*/ 3282138 w 3496113"/>
                <a:gd name="connsiteY1" fmla="*/ 18466 h 464826"/>
                <a:gd name="connsiteX2" fmla="*/ 3251600 w 3496113"/>
                <a:gd name="connsiteY2" fmla="*/ 0 h 464826"/>
                <a:gd name="connsiteX3" fmla="*/ 51995 w 3496113"/>
                <a:gd name="connsiteY3" fmla="*/ 0 h 464826"/>
                <a:gd name="connsiteX4" fmla="*/ 0 w 3496113"/>
                <a:gd name="connsiteY4" fmla="*/ 52850 h 464826"/>
                <a:gd name="connsiteX5" fmla="*/ 0 w 3496113"/>
                <a:gd name="connsiteY5" fmla="*/ 411977 h 464826"/>
                <a:gd name="connsiteX6" fmla="*/ 51995 w 3496113"/>
                <a:gd name="connsiteY6" fmla="*/ 464827 h 464826"/>
                <a:gd name="connsiteX7" fmla="*/ 3461383 w 3496113"/>
                <a:gd name="connsiteY7" fmla="*/ 464827 h 464826"/>
                <a:gd name="connsiteX8" fmla="*/ 3491921 w 3496113"/>
                <a:gd name="connsiteY8" fmla="*/ 412786 h 46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6113" h="464826">
                  <a:moveTo>
                    <a:pt x="3491921" y="412848"/>
                  </a:moveTo>
                  <a:lnTo>
                    <a:pt x="3282138" y="18466"/>
                  </a:lnTo>
                  <a:cubicBezTo>
                    <a:pt x="3276105" y="7088"/>
                    <a:pt x="3264350" y="0"/>
                    <a:pt x="3251600" y="0"/>
                  </a:cubicBezTo>
                  <a:lnTo>
                    <a:pt x="51995" y="0"/>
                  </a:lnTo>
                  <a:cubicBezTo>
                    <a:pt x="23261" y="0"/>
                    <a:pt x="0" y="23689"/>
                    <a:pt x="0" y="52850"/>
                  </a:cubicBezTo>
                  <a:lnTo>
                    <a:pt x="0" y="411977"/>
                  </a:lnTo>
                  <a:cubicBezTo>
                    <a:pt x="0" y="441200"/>
                    <a:pt x="23261" y="464827"/>
                    <a:pt x="51995" y="464827"/>
                  </a:cubicBezTo>
                  <a:lnTo>
                    <a:pt x="3461383" y="464827"/>
                  </a:lnTo>
                  <a:cubicBezTo>
                    <a:pt x="3487629" y="464827"/>
                    <a:pt x="3504360" y="436288"/>
                    <a:pt x="3491921" y="412786"/>
                  </a:cubicBezTo>
                  <a:close/>
                </a:path>
              </a:pathLst>
            </a:custGeom>
            <a:solidFill>
              <a:srgbClr val="1E0072"/>
            </a:solidFill>
            <a:ln w="6214" cap="flat">
              <a:noFill/>
              <a:prstDash val="solid"/>
              <a:miter/>
            </a:ln>
          </p:spPr>
          <p:txBody>
            <a:bodyPr rtlCol="0" anchor="ctr"/>
            <a:lstStyle/>
            <a:p>
              <a:endParaRPr lang="nb-NO"/>
            </a:p>
          </p:txBody>
        </p:sp>
        <p:grpSp>
          <p:nvGrpSpPr>
            <p:cNvPr id="245" name="Graphic 4">
              <a:extLst>
                <a:ext uri="{FF2B5EF4-FFF2-40B4-BE49-F238E27FC236}">
                  <a16:creationId xmlns:a16="http://schemas.microsoft.com/office/drawing/2014/main" id="{CA638E23-5C46-9323-19C2-3AAF598B16C8}"/>
                </a:ext>
              </a:extLst>
            </p:cNvPr>
            <p:cNvGrpSpPr/>
            <p:nvPr/>
          </p:nvGrpSpPr>
          <p:grpSpPr>
            <a:xfrm>
              <a:off x="4178537" y="2714723"/>
              <a:ext cx="2401212" cy="111481"/>
              <a:chOff x="4178537" y="2714723"/>
              <a:chExt cx="2401212" cy="111481"/>
            </a:xfrm>
            <a:solidFill>
              <a:srgbClr val="FFFFFF"/>
            </a:solidFill>
          </p:grpSpPr>
          <p:sp>
            <p:nvSpPr>
              <p:cNvPr id="246" name="Freeform 245">
                <a:extLst>
                  <a:ext uri="{FF2B5EF4-FFF2-40B4-BE49-F238E27FC236}">
                    <a16:creationId xmlns:a16="http://schemas.microsoft.com/office/drawing/2014/main" id="{6C3C7DBF-F86A-51F0-1204-6A872C1EF333}"/>
                  </a:ext>
                </a:extLst>
              </p:cNvPr>
              <p:cNvSpPr/>
              <p:nvPr/>
            </p:nvSpPr>
            <p:spPr>
              <a:xfrm>
                <a:off x="4178537" y="2720132"/>
                <a:ext cx="60142" cy="79212"/>
              </a:xfrm>
              <a:custGeom>
                <a:avLst/>
                <a:gdLst>
                  <a:gd name="connsiteX0" fmla="*/ 60142 w 60142"/>
                  <a:gd name="connsiteY0" fmla="*/ 24373 h 79212"/>
                  <a:gd name="connsiteX1" fmla="*/ 57592 w 60142"/>
                  <a:gd name="connsiteY1" fmla="*/ 36062 h 79212"/>
                  <a:gd name="connsiteX2" fmla="*/ 50626 w 60142"/>
                  <a:gd name="connsiteY2" fmla="*/ 43710 h 79212"/>
                  <a:gd name="connsiteX3" fmla="*/ 40551 w 60142"/>
                  <a:gd name="connsiteY3" fmla="*/ 47938 h 79212"/>
                  <a:gd name="connsiteX4" fmla="*/ 28672 w 60142"/>
                  <a:gd name="connsiteY4" fmla="*/ 49306 h 79212"/>
                  <a:gd name="connsiteX5" fmla="*/ 19156 w 60142"/>
                  <a:gd name="connsiteY5" fmla="*/ 49306 h 79212"/>
                  <a:gd name="connsiteX6" fmla="*/ 19156 w 60142"/>
                  <a:gd name="connsiteY6" fmla="*/ 79212 h 79212"/>
                  <a:gd name="connsiteX7" fmla="*/ 0 w 60142"/>
                  <a:gd name="connsiteY7" fmla="*/ 79212 h 79212"/>
                  <a:gd name="connsiteX8" fmla="*/ 0 w 60142"/>
                  <a:gd name="connsiteY8" fmla="*/ 0 h 79212"/>
                  <a:gd name="connsiteX9" fmla="*/ 29107 w 60142"/>
                  <a:gd name="connsiteY9" fmla="*/ 0 h 79212"/>
                  <a:gd name="connsiteX10" fmla="*/ 41235 w 60142"/>
                  <a:gd name="connsiteY10" fmla="*/ 1306 h 79212"/>
                  <a:gd name="connsiteX11" fmla="*/ 51062 w 60142"/>
                  <a:gd name="connsiteY11" fmla="*/ 5472 h 79212"/>
                  <a:gd name="connsiteX12" fmla="*/ 57654 w 60142"/>
                  <a:gd name="connsiteY12" fmla="*/ 12995 h 79212"/>
                  <a:gd name="connsiteX13" fmla="*/ 60080 w 60142"/>
                  <a:gd name="connsiteY13" fmla="*/ 24435 h 79212"/>
                  <a:gd name="connsiteX14" fmla="*/ 40986 w 60142"/>
                  <a:gd name="connsiteY14" fmla="*/ 24497 h 79212"/>
                  <a:gd name="connsiteX15" fmla="*/ 39867 w 60142"/>
                  <a:gd name="connsiteY15" fmla="*/ 19896 h 79212"/>
                  <a:gd name="connsiteX16" fmla="*/ 36819 w 60142"/>
                  <a:gd name="connsiteY16" fmla="*/ 17098 h 79212"/>
                  <a:gd name="connsiteX17" fmla="*/ 32528 w 60142"/>
                  <a:gd name="connsiteY17" fmla="*/ 15730 h 79212"/>
                  <a:gd name="connsiteX18" fmla="*/ 27552 w 60142"/>
                  <a:gd name="connsiteY18" fmla="*/ 15420 h 79212"/>
                  <a:gd name="connsiteX19" fmla="*/ 19156 w 60142"/>
                  <a:gd name="connsiteY19" fmla="*/ 15420 h 79212"/>
                  <a:gd name="connsiteX20" fmla="*/ 19156 w 60142"/>
                  <a:gd name="connsiteY20" fmla="*/ 34135 h 79212"/>
                  <a:gd name="connsiteX21" fmla="*/ 27241 w 60142"/>
                  <a:gd name="connsiteY21" fmla="*/ 34135 h 79212"/>
                  <a:gd name="connsiteX22" fmla="*/ 32403 w 60142"/>
                  <a:gd name="connsiteY22" fmla="*/ 33699 h 79212"/>
                  <a:gd name="connsiteX23" fmla="*/ 36819 w 60142"/>
                  <a:gd name="connsiteY23" fmla="*/ 32145 h 79212"/>
                  <a:gd name="connsiteX24" fmla="*/ 39929 w 60142"/>
                  <a:gd name="connsiteY24" fmla="*/ 29161 h 79212"/>
                  <a:gd name="connsiteX25" fmla="*/ 41049 w 60142"/>
                  <a:gd name="connsiteY25" fmla="*/ 24497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142" h="79212">
                    <a:moveTo>
                      <a:pt x="60142" y="24373"/>
                    </a:moveTo>
                    <a:cubicBezTo>
                      <a:pt x="60142" y="28974"/>
                      <a:pt x="59272" y="32891"/>
                      <a:pt x="57592" y="36062"/>
                    </a:cubicBezTo>
                    <a:cubicBezTo>
                      <a:pt x="55851" y="39233"/>
                      <a:pt x="53550" y="41782"/>
                      <a:pt x="50626" y="43710"/>
                    </a:cubicBezTo>
                    <a:cubicBezTo>
                      <a:pt x="47703" y="45637"/>
                      <a:pt x="44345" y="47067"/>
                      <a:pt x="40551" y="47938"/>
                    </a:cubicBezTo>
                    <a:cubicBezTo>
                      <a:pt x="36757" y="48808"/>
                      <a:pt x="32777" y="49306"/>
                      <a:pt x="28672" y="49306"/>
                    </a:cubicBezTo>
                    <a:lnTo>
                      <a:pt x="19156" y="49306"/>
                    </a:lnTo>
                    <a:lnTo>
                      <a:pt x="19156" y="79212"/>
                    </a:lnTo>
                    <a:lnTo>
                      <a:pt x="0" y="79212"/>
                    </a:lnTo>
                    <a:lnTo>
                      <a:pt x="0" y="0"/>
                    </a:lnTo>
                    <a:lnTo>
                      <a:pt x="29107" y="0"/>
                    </a:lnTo>
                    <a:cubicBezTo>
                      <a:pt x="33461" y="0"/>
                      <a:pt x="37503" y="435"/>
                      <a:pt x="41235" y="1306"/>
                    </a:cubicBezTo>
                    <a:cubicBezTo>
                      <a:pt x="45029" y="2176"/>
                      <a:pt x="48263" y="3544"/>
                      <a:pt x="51062" y="5472"/>
                    </a:cubicBezTo>
                    <a:cubicBezTo>
                      <a:pt x="53861" y="7399"/>
                      <a:pt x="56037" y="9886"/>
                      <a:pt x="57654" y="12995"/>
                    </a:cubicBezTo>
                    <a:cubicBezTo>
                      <a:pt x="59272" y="16104"/>
                      <a:pt x="60080" y="19896"/>
                      <a:pt x="60080" y="24435"/>
                    </a:cubicBezTo>
                    <a:close/>
                    <a:moveTo>
                      <a:pt x="40986" y="24497"/>
                    </a:moveTo>
                    <a:cubicBezTo>
                      <a:pt x="40986" y="22632"/>
                      <a:pt x="40613" y="21078"/>
                      <a:pt x="39867" y="19896"/>
                    </a:cubicBezTo>
                    <a:cubicBezTo>
                      <a:pt x="39121" y="18715"/>
                      <a:pt x="38125" y="17782"/>
                      <a:pt x="36819" y="17098"/>
                    </a:cubicBezTo>
                    <a:cubicBezTo>
                      <a:pt x="35575" y="16415"/>
                      <a:pt x="34083" y="15979"/>
                      <a:pt x="32528" y="15730"/>
                    </a:cubicBezTo>
                    <a:cubicBezTo>
                      <a:pt x="30973" y="15482"/>
                      <a:pt x="29231" y="15420"/>
                      <a:pt x="27552" y="15420"/>
                    </a:cubicBezTo>
                    <a:lnTo>
                      <a:pt x="19156" y="15420"/>
                    </a:lnTo>
                    <a:lnTo>
                      <a:pt x="19156" y="34135"/>
                    </a:lnTo>
                    <a:lnTo>
                      <a:pt x="27241" y="34135"/>
                    </a:lnTo>
                    <a:cubicBezTo>
                      <a:pt x="29045" y="34135"/>
                      <a:pt x="30724" y="34010"/>
                      <a:pt x="32403" y="33699"/>
                    </a:cubicBezTo>
                    <a:cubicBezTo>
                      <a:pt x="34083" y="33388"/>
                      <a:pt x="35513" y="32891"/>
                      <a:pt x="36819" y="32145"/>
                    </a:cubicBezTo>
                    <a:cubicBezTo>
                      <a:pt x="38125" y="31399"/>
                      <a:pt x="39183" y="30404"/>
                      <a:pt x="39929" y="29161"/>
                    </a:cubicBezTo>
                    <a:cubicBezTo>
                      <a:pt x="40675" y="27917"/>
                      <a:pt x="41049" y="26363"/>
                      <a:pt x="41049" y="24497"/>
                    </a:cubicBezTo>
                    <a:close/>
                  </a:path>
                </a:pathLst>
              </a:custGeom>
              <a:solidFill>
                <a:srgbClr val="FFFFFF"/>
              </a:solidFill>
              <a:ln w="6214" cap="flat">
                <a:noFill/>
                <a:prstDash val="solid"/>
                <a:miter/>
              </a:ln>
            </p:spPr>
            <p:txBody>
              <a:bodyPr rtlCol="0" anchor="ctr"/>
              <a:lstStyle/>
              <a:p>
                <a:endParaRPr lang="nb-NO"/>
              </a:p>
            </p:txBody>
          </p:sp>
          <p:sp>
            <p:nvSpPr>
              <p:cNvPr id="247" name="Freeform 246">
                <a:extLst>
                  <a:ext uri="{FF2B5EF4-FFF2-40B4-BE49-F238E27FC236}">
                    <a16:creationId xmlns:a16="http://schemas.microsoft.com/office/drawing/2014/main" id="{20E6EAC6-CB36-890E-9EB9-13EDB3936DB7}"/>
                  </a:ext>
                </a:extLst>
              </p:cNvPr>
              <p:cNvSpPr/>
              <p:nvPr/>
            </p:nvSpPr>
            <p:spPr>
              <a:xfrm>
                <a:off x="4237933" y="2741769"/>
                <a:ext cx="48760" cy="59315"/>
              </a:xfrm>
              <a:custGeom>
                <a:avLst/>
                <a:gdLst>
                  <a:gd name="connsiteX0" fmla="*/ 38685 w 48760"/>
                  <a:gd name="connsiteY0" fmla="*/ 18280 h 59315"/>
                  <a:gd name="connsiteX1" fmla="*/ 33399 w 48760"/>
                  <a:gd name="connsiteY1" fmla="*/ 14673 h 59315"/>
                  <a:gd name="connsiteX2" fmla="*/ 26992 w 48760"/>
                  <a:gd name="connsiteY2" fmla="*/ 13243 h 59315"/>
                  <a:gd name="connsiteX3" fmla="*/ 22266 w 48760"/>
                  <a:gd name="connsiteY3" fmla="*/ 14238 h 59315"/>
                  <a:gd name="connsiteX4" fmla="*/ 20089 w 48760"/>
                  <a:gd name="connsiteY4" fmla="*/ 17720 h 59315"/>
                  <a:gd name="connsiteX5" fmla="*/ 22514 w 48760"/>
                  <a:gd name="connsiteY5" fmla="*/ 21078 h 59315"/>
                  <a:gd name="connsiteX6" fmla="*/ 30289 w 48760"/>
                  <a:gd name="connsiteY6" fmla="*/ 23316 h 59315"/>
                  <a:gd name="connsiteX7" fmla="*/ 36633 w 48760"/>
                  <a:gd name="connsiteY7" fmla="*/ 25243 h 59315"/>
                  <a:gd name="connsiteX8" fmla="*/ 42417 w 48760"/>
                  <a:gd name="connsiteY8" fmla="*/ 28476 h 59315"/>
                  <a:gd name="connsiteX9" fmla="*/ 46584 w 48760"/>
                  <a:gd name="connsiteY9" fmla="*/ 33388 h 59315"/>
                  <a:gd name="connsiteX10" fmla="*/ 48139 w 48760"/>
                  <a:gd name="connsiteY10" fmla="*/ 40352 h 59315"/>
                  <a:gd name="connsiteX11" fmla="*/ 46024 w 48760"/>
                  <a:gd name="connsiteY11" fmla="*/ 49243 h 59315"/>
                  <a:gd name="connsiteX12" fmla="*/ 40489 w 48760"/>
                  <a:gd name="connsiteY12" fmla="*/ 55088 h 59315"/>
                  <a:gd name="connsiteX13" fmla="*/ 32839 w 48760"/>
                  <a:gd name="connsiteY13" fmla="*/ 58321 h 59315"/>
                  <a:gd name="connsiteX14" fmla="*/ 24318 w 48760"/>
                  <a:gd name="connsiteY14" fmla="*/ 59316 h 59315"/>
                  <a:gd name="connsiteX15" fmla="*/ 10946 w 48760"/>
                  <a:gd name="connsiteY15" fmla="*/ 57140 h 59315"/>
                  <a:gd name="connsiteX16" fmla="*/ 0 w 48760"/>
                  <a:gd name="connsiteY16" fmla="*/ 50736 h 59315"/>
                  <a:gd name="connsiteX17" fmla="*/ 10324 w 48760"/>
                  <a:gd name="connsiteY17" fmla="*/ 39855 h 59315"/>
                  <a:gd name="connsiteX18" fmla="*/ 16357 w 48760"/>
                  <a:gd name="connsiteY18" fmla="*/ 44331 h 59315"/>
                  <a:gd name="connsiteX19" fmla="*/ 23945 w 48760"/>
                  <a:gd name="connsiteY19" fmla="*/ 46135 h 59315"/>
                  <a:gd name="connsiteX20" fmla="*/ 28361 w 48760"/>
                  <a:gd name="connsiteY20" fmla="*/ 45078 h 59315"/>
                  <a:gd name="connsiteX21" fmla="*/ 30538 w 48760"/>
                  <a:gd name="connsiteY21" fmla="*/ 41347 h 59315"/>
                  <a:gd name="connsiteX22" fmla="*/ 27863 w 48760"/>
                  <a:gd name="connsiteY22" fmla="*/ 37554 h 59315"/>
                  <a:gd name="connsiteX23" fmla="*/ 19467 w 48760"/>
                  <a:gd name="connsiteY23" fmla="*/ 35005 h 59315"/>
                  <a:gd name="connsiteX24" fmla="*/ 13621 w 48760"/>
                  <a:gd name="connsiteY24" fmla="*/ 33202 h 59315"/>
                  <a:gd name="connsiteX25" fmla="*/ 8396 w 48760"/>
                  <a:gd name="connsiteY25" fmla="*/ 30155 h 59315"/>
                  <a:gd name="connsiteX26" fmla="*/ 4665 w 48760"/>
                  <a:gd name="connsiteY26" fmla="*/ 25430 h 59315"/>
                  <a:gd name="connsiteX27" fmla="*/ 3234 w 48760"/>
                  <a:gd name="connsiteY27" fmla="*/ 18715 h 59315"/>
                  <a:gd name="connsiteX28" fmla="*/ 5349 w 48760"/>
                  <a:gd name="connsiteY28" fmla="*/ 10135 h 59315"/>
                  <a:gd name="connsiteX29" fmla="*/ 10822 w 48760"/>
                  <a:gd name="connsiteY29" fmla="*/ 4352 h 59315"/>
                  <a:gd name="connsiteX30" fmla="*/ 18285 w 48760"/>
                  <a:gd name="connsiteY30" fmla="*/ 1057 h 59315"/>
                  <a:gd name="connsiteX31" fmla="*/ 26371 w 48760"/>
                  <a:gd name="connsiteY31" fmla="*/ 0 h 59315"/>
                  <a:gd name="connsiteX32" fmla="*/ 38623 w 48760"/>
                  <a:gd name="connsiteY32" fmla="*/ 1990 h 59315"/>
                  <a:gd name="connsiteX33" fmla="*/ 48761 w 48760"/>
                  <a:gd name="connsiteY33" fmla="*/ 7834 h 59315"/>
                  <a:gd name="connsiteX34" fmla="*/ 38685 w 48760"/>
                  <a:gd name="connsiteY34" fmla="*/ 18217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5">
                    <a:moveTo>
                      <a:pt x="38685" y="18280"/>
                    </a:moveTo>
                    <a:cubicBezTo>
                      <a:pt x="37192" y="16850"/>
                      <a:pt x="35451" y="15668"/>
                      <a:pt x="33399" y="14673"/>
                    </a:cubicBezTo>
                    <a:cubicBezTo>
                      <a:pt x="31408" y="13679"/>
                      <a:pt x="29231" y="13243"/>
                      <a:pt x="26992" y="13243"/>
                    </a:cubicBezTo>
                    <a:cubicBezTo>
                      <a:pt x="25251" y="13243"/>
                      <a:pt x="23696" y="13554"/>
                      <a:pt x="22266" y="14238"/>
                    </a:cubicBezTo>
                    <a:cubicBezTo>
                      <a:pt x="20835" y="14922"/>
                      <a:pt x="20089" y="16041"/>
                      <a:pt x="20089" y="17720"/>
                    </a:cubicBezTo>
                    <a:cubicBezTo>
                      <a:pt x="20089" y="19399"/>
                      <a:pt x="20897" y="20394"/>
                      <a:pt x="22514" y="21078"/>
                    </a:cubicBezTo>
                    <a:cubicBezTo>
                      <a:pt x="24132" y="21762"/>
                      <a:pt x="26744" y="22508"/>
                      <a:pt x="30289" y="23316"/>
                    </a:cubicBezTo>
                    <a:cubicBezTo>
                      <a:pt x="32403" y="23751"/>
                      <a:pt x="34456" y="24373"/>
                      <a:pt x="36633" y="25243"/>
                    </a:cubicBezTo>
                    <a:cubicBezTo>
                      <a:pt x="38747" y="26052"/>
                      <a:pt x="40675" y="27171"/>
                      <a:pt x="42417" y="28476"/>
                    </a:cubicBezTo>
                    <a:cubicBezTo>
                      <a:pt x="44158" y="29844"/>
                      <a:pt x="45527" y="31461"/>
                      <a:pt x="46584" y="33388"/>
                    </a:cubicBezTo>
                    <a:cubicBezTo>
                      <a:pt x="47641" y="35316"/>
                      <a:pt x="48139" y="37616"/>
                      <a:pt x="48139" y="40352"/>
                    </a:cubicBezTo>
                    <a:cubicBezTo>
                      <a:pt x="48139" y="43834"/>
                      <a:pt x="47455" y="46818"/>
                      <a:pt x="46024" y="49243"/>
                    </a:cubicBezTo>
                    <a:cubicBezTo>
                      <a:pt x="44594" y="51668"/>
                      <a:pt x="42728" y="53658"/>
                      <a:pt x="40489" y="55088"/>
                    </a:cubicBezTo>
                    <a:cubicBezTo>
                      <a:pt x="38188" y="56580"/>
                      <a:pt x="35638" y="57637"/>
                      <a:pt x="32839" y="58321"/>
                    </a:cubicBezTo>
                    <a:cubicBezTo>
                      <a:pt x="29978" y="59005"/>
                      <a:pt x="27179" y="59316"/>
                      <a:pt x="24318" y="59316"/>
                    </a:cubicBezTo>
                    <a:cubicBezTo>
                      <a:pt x="19778" y="59316"/>
                      <a:pt x="15300" y="58570"/>
                      <a:pt x="10946" y="57140"/>
                    </a:cubicBezTo>
                    <a:cubicBezTo>
                      <a:pt x="6593" y="55710"/>
                      <a:pt x="2923" y="53533"/>
                      <a:pt x="0" y="50736"/>
                    </a:cubicBezTo>
                    <a:lnTo>
                      <a:pt x="10324" y="39855"/>
                    </a:lnTo>
                    <a:cubicBezTo>
                      <a:pt x="11941" y="41658"/>
                      <a:pt x="13994" y="43150"/>
                      <a:pt x="16357" y="44331"/>
                    </a:cubicBezTo>
                    <a:cubicBezTo>
                      <a:pt x="18721" y="45513"/>
                      <a:pt x="21271" y="46135"/>
                      <a:pt x="23945" y="46135"/>
                    </a:cubicBezTo>
                    <a:cubicBezTo>
                      <a:pt x="25438" y="46135"/>
                      <a:pt x="26930" y="45761"/>
                      <a:pt x="28361" y="45078"/>
                    </a:cubicBezTo>
                    <a:cubicBezTo>
                      <a:pt x="29791" y="44393"/>
                      <a:pt x="30538" y="43088"/>
                      <a:pt x="30538" y="41347"/>
                    </a:cubicBezTo>
                    <a:cubicBezTo>
                      <a:pt x="30538" y="39606"/>
                      <a:pt x="29667" y="38363"/>
                      <a:pt x="27863" y="37554"/>
                    </a:cubicBezTo>
                    <a:cubicBezTo>
                      <a:pt x="26060" y="36746"/>
                      <a:pt x="23261" y="35875"/>
                      <a:pt x="19467" y="35005"/>
                    </a:cubicBezTo>
                    <a:cubicBezTo>
                      <a:pt x="17539" y="34570"/>
                      <a:pt x="15611" y="33948"/>
                      <a:pt x="13621" y="33202"/>
                    </a:cubicBezTo>
                    <a:cubicBezTo>
                      <a:pt x="11693" y="32456"/>
                      <a:pt x="9951" y="31461"/>
                      <a:pt x="8396" y="30155"/>
                    </a:cubicBezTo>
                    <a:cubicBezTo>
                      <a:pt x="6841" y="28850"/>
                      <a:pt x="5597" y="27295"/>
                      <a:pt x="4665" y="25430"/>
                    </a:cubicBezTo>
                    <a:cubicBezTo>
                      <a:pt x="3732" y="23565"/>
                      <a:pt x="3234" y="21326"/>
                      <a:pt x="3234" y="18715"/>
                    </a:cubicBezTo>
                    <a:cubicBezTo>
                      <a:pt x="3234" y="15357"/>
                      <a:pt x="3980" y="12497"/>
                      <a:pt x="5349" y="10135"/>
                    </a:cubicBezTo>
                    <a:cubicBezTo>
                      <a:pt x="6779" y="7772"/>
                      <a:pt x="8583" y="5845"/>
                      <a:pt x="10822" y="4352"/>
                    </a:cubicBezTo>
                    <a:cubicBezTo>
                      <a:pt x="13061" y="2860"/>
                      <a:pt x="15549" y="1741"/>
                      <a:pt x="18285" y="1057"/>
                    </a:cubicBezTo>
                    <a:cubicBezTo>
                      <a:pt x="21022" y="373"/>
                      <a:pt x="23696" y="0"/>
                      <a:pt x="26371" y="0"/>
                    </a:cubicBezTo>
                    <a:cubicBezTo>
                      <a:pt x="30538" y="0"/>
                      <a:pt x="34642" y="684"/>
                      <a:pt x="38623" y="1990"/>
                    </a:cubicBezTo>
                    <a:cubicBezTo>
                      <a:pt x="42603" y="3295"/>
                      <a:pt x="46024" y="5223"/>
                      <a:pt x="48761" y="7834"/>
                    </a:cubicBezTo>
                    <a:lnTo>
                      <a:pt x="38685" y="18217"/>
                    </a:lnTo>
                    <a:close/>
                  </a:path>
                </a:pathLst>
              </a:custGeom>
              <a:solidFill>
                <a:srgbClr val="FFFFFF"/>
              </a:solidFill>
              <a:ln w="6214" cap="flat">
                <a:noFill/>
                <a:prstDash val="solid"/>
                <a:miter/>
              </a:ln>
            </p:spPr>
            <p:txBody>
              <a:bodyPr rtlCol="0" anchor="ctr"/>
              <a:lstStyle/>
              <a:p>
                <a:endParaRPr lang="nb-NO"/>
              </a:p>
            </p:txBody>
          </p:sp>
          <p:sp>
            <p:nvSpPr>
              <p:cNvPr id="248" name="Freeform 247">
                <a:extLst>
                  <a:ext uri="{FF2B5EF4-FFF2-40B4-BE49-F238E27FC236}">
                    <a16:creationId xmlns:a16="http://schemas.microsoft.com/office/drawing/2014/main" id="{5D96DA11-3DA6-F59E-8B3D-52D885D9EA53}"/>
                  </a:ext>
                </a:extLst>
              </p:cNvPr>
              <p:cNvSpPr/>
              <p:nvPr/>
            </p:nvSpPr>
            <p:spPr>
              <a:xfrm>
                <a:off x="4289430" y="2743697"/>
                <a:ext cx="63687" cy="82507"/>
              </a:xfrm>
              <a:custGeom>
                <a:avLst/>
                <a:gdLst>
                  <a:gd name="connsiteX0" fmla="*/ 38685 w 63687"/>
                  <a:gd name="connsiteY0" fmla="*/ 64041 h 82507"/>
                  <a:gd name="connsiteX1" fmla="*/ 34953 w 63687"/>
                  <a:gd name="connsiteY1" fmla="*/ 71813 h 82507"/>
                  <a:gd name="connsiteX2" fmla="*/ 30040 w 63687"/>
                  <a:gd name="connsiteY2" fmla="*/ 77658 h 82507"/>
                  <a:gd name="connsiteX3" fmla="*/ 23323 w 63687"/>
                  <a:gd name="connsiteY3" fmla="*/ 81264 h 82507"/>
                  <a:gd name="connsiteX4" fmla="*/ 14180 w 63687"/>
                  <a:gd name="connsiteY4" fmla="*/ 82507 h 82507"/>
                  <a:gd name="connsiteX5" fmla="*/ 8832 w 63687"/>
                  <a:gd name="connsiteY5" fmla="*/ 82197 h 82507"/>
                  <a:gd name="connsiteX6" fmla="*/ 4105 w 63687"/>
                  <a:gd name="connsiteY6" fmla="*/ 81326 h 82507"/>
                  <a:gd name="connsiteX7" fmla="*/ 6095 w 63687"/>
                  <a:gd name="connsiteY7" fmla="*/ 65906 h 82507"/>
                  <a:gd name="connsiteX8" fmla="*/ 9080 w 63687"/>
                  <a:gd name="connsiteY8" fmla="*/ 66653 h 82507"/>
                  <a:gd name="connsiteX9" fmla="*/ 12066 w 63687"/>
                  <a:gd name="connsiteY9" fmla="*/ 66901 h 82507"/>
                  <a:gd name="connsiteX10" fmla="*/ 18223 w 63687"/>
                  <a:gd name="connsiteY10" fmla="*/ 64974 h 82507"/>
                  <a:gd name="connsiteX11" fmla="*/ 21457 w 63687"/>
                  <a:gd name="connsiteY11" fmla="*/ 59440 h 82507"/>
                  <a:gd name="connsiteX12" fmla="*/ 23261 w 63687"/>
                  <a:gd name="connsiteY12" fmla="*/ 54839 h 82507"/>
                  <a:gd name="connsiteX13" fmla="*/ 0 w 63687"/>
                  <a:gd name="connsiteY13" fmla="*/ 0 h 82507"/>
                  <a:gd name="connsiteX14" fmla="*/ 20400 w 63687"/>
                  <a:gd name="connsiteY14" fmla="*/ 0 h 82507"/>
                  <a:gd name="connsiteX15" fmla="*/ 32839 w 63687"/>
                  <a:gd name="connsiteY15" fmla="*/ 35813 h 82507"/>
                  <a:gd name="connsiteX16" fmla="*/ 33150 w 63687"/>
                  <a:gd name="connsiteY16" fmla="*/ 35813 h 82507"/>
                  <a:gd name="connsiteX17" fmla="*/ 44220 w 63687"/>
                  <a:gd name="connsiteY17" fmla="*/ 0 h 82507"/>
                  <a:gd name="connsiteX18" fmla="*/ 63687 w 63687"/>
                  <a:gd name="connsiteY18" fmla="*/ 0 h 82507"/>
                  <a:gd name="connsiteX19" fmla="*/ 38747 w 63687"/>
                  <a:gd name="connsiteY19" fmla="*/ 64103 h 8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687" h="82507">
                    <a:moveTo>
                      <a:pt x="38685" y="64041"/>
                    </a:moveTo>
                    <a:cubicBezTo>
                      <a:pt x="37566" y="66963"/>
                      <a:pt x="36322" y="69513"/>
                      <a:pt x="34953" y="71813"/>
                    </a:cubicBezTo>
                    <a:cubicBezTo>
                      <a:pt x="33585" y="74114"/>
                      <a:pt x="31906" y="76041"/>
                      <a:pt x="30040" y="77658"/>
                    </a:cubicBezTo>
                    <a:cubicBezTo>
                      <a:pt x="28174" y="79274"/>
                      <a:pt x="25873" y="80456"/>
                      <a:pt x="23323" y="81264"/>
                    </a:cubicBezTo>
                    <a:cubicBezTo>
                      <a:pt x="20773" y="82072"/>
                      <a:pt x="17726" y="82507"/>
                      <a:pt x="14180" y="82507"/>
                    </a:cubicBezTo>
                    <a:cubicBezTo>
                      <a:pt x="12439" y="82507"/>
                      <a:pt x="10697" y="82383"/>
                      <a:pt x="8832" y="82197"/>
                    </a:cubicBezTo>
                    <a:cubicBezTo>
                      <a:pt x="7028" y="81948"/>
                      <a:pt x="5411" y="81699"/>
                      <a:pt x="4105" y="81326"/>
                    </a:cubicBezTo>
                    <a:lnTo>
                      <a:pt x="6095" y="65906"/>
                    </a:lnTo>
                    <a:cubicBezTo>
                      <a:pt x="6966" y="66217"/>
                      <a:pt x="7961" y="66466"/>
                      <a:pt x="9080" y="66653"/>
                    </a:cubicBezTo>
                    <a:cubicBezTo>
                      <a:pt x="10200" y="66839"/>
                      <a:pt x="11133" y="66901"/>
                      <a:pt x="12066" y="66901"/>
                    </a:cubicBezTo>
                    <a:cubicBezTo>
                      <a:pt x="14927" y="66901"/>
                      <a:pt x="16979" y="66217"/>
                      <a:pt x="18223" y="64974"/>
                    </a:cubicBezTo>
                    <a:cubicBezTo>
                      <a:pt x="19467" y="63668"/>
                      <a:pt x="20586" y="61803"/>
                      <a:pt x="21457" y="59440"/>
                    </a:cubicBezTo>
                    <a:lnTo>
                      <a:pt x="23261" y="54839"/>
                    </a:lnTo>
                    <a:lnTo>
                      <a:pt x="0" y="0"/>
                    </a:lnTo>
                    <a:lnTo>
                      <a:pt x="20400" y="0"/>
                    </a:lnTo>
                    <a:lnTo>
                      <a:pt x="32839" y="35813"/>
                    </a:lnTo>
                    <a:lnTo>
                      <a:pt x="33150" y="35813"/>
                    </a:lnTo>
                    <a:lnTo>
                      <a:pt x="44220" y="0"/>
                    </a:lnTo>
                    <a:lnTo>
                      <a:pt x="63687" y="0"/>
                    </a:lnTo>
                    <a:lnTo>
                      <a:pt x="38747" y="64103"/>
                    </a:lnTo>
                    <a:close/>
                  </a:path>
                </a:pathLst>
              </a:custGeom>
              <a:solidFill>
                <a:srgbClr val="FFFFFF"/>
              </a:solidFill>
              <a:ln w="6214" cap="flat">
                <a:noFill/>
                <a:prstDash val="solid"/>
                <a:miter/>
              </a:ln>
            </p:spPr>
            <p:txBody>
              <a:bodyPr rtlCol="0" anchor="ctr"/>
              <a:lstStyle/>
              <a:p>
                <a:endParaRPr lang="nb-NO"/>
              </a:p>
            </p:txBody>
          </p:sp>
          <p:sp>
            <p:nvSpPr>
              <p:cNvPr id="249" name="Freeform 248">
                <a:extLst>
                  <a:ext uri="{FF2B5EF4-FFF2-40B4-BE49-F238E27FC236}">
                    <a16:creationId xmlns:a16="http://schemas.microsoft.com/office/drawing/2014/main" id="{B7DBA56B-D714-7EBD-7C1D-E2C9BC921938}"/>
                  </a:ext>
                </a:extLst>
              </p:cNvPr>
              <p:cNvSpPr/>
              <p:nvPr/>
            </p:nvSpPr>
            <p:spPr>
              <a:xfrm>
                <a:off x="4360332" y="2714723"/>
                <a:ext cx="59706" cy="84621"/>
              </a:xfrm>
              <a:custGeom>
                <a:avLst/>
                <a:gdLst>
                  <a:gd name="connsiteX0" fmla="*/ 59707 w 59706"/>
                  <a:gd name="connsiteY0" fmla="*/ 84621 h 84621"/>
                  <a:gd name="connsiteX1" fmla="*/ 37006 w 59706"/>
                  <a:gd name="connsiteY1" fmla="*/ 84621 h 84621"/>
                  <a:gd name="connsiteX2" fmla="*/ 18783 w 59706"/>
                  <a:gd name="connsiteY2" fmla="*/ 57886 h 84621"/>
                  <a:gd name="connsiteX3" fmla="*/ 18472 w 59706"/>
                  <a:gd name="connsiteY3" fmla="*/ 57886 h 84621"/>
                  <a:gd name="connsiteX4" fmla="*/ 18472 w 59706"/>
                  <a:gd name="connsiteY4" fmla="*/ 84621 h 84621"/>
                  <a:gd name="connsiteX5" fmla="*/ 0 w 59706"/>
                  <a:gd name="connsiteY5" fmla="*/ 84621 h 84621"/>
                  <a:gd name="connsiteX6" fmla="*/ 0 w 59706"/>
                  <a:gd name="connsiteY6" fmla="*/ 0 h 84621"/>
                  <a:gd name="connsiteX7" fmla="*/ 18472 w 59706"/>
                  <a:gd name="connsiteY7" fmla="*/ 0 h 84621"/>
                  <a:gd name="connsiteX8" fmla="*/ 18472 w 59706"/>
                  <a:gd name="connsiteY8" fmla="*/ 51482 h 84621"/>
                  <a:gd name="connsiteX9" fmla="*/ 18783 w 59706"/>
                  <a:gd name="connsiteY9" fmla="*/ 51482 h 84621"/>
                  <a:gd name="connsiteX10" fmla="*/ 36571 w 59706"/>
                  <a:gd name="connsiteY10" fmla="*/ 28850 h 84621"/>
                  <a:gd name="connsiteX11" fmla="*/ 58836 w 59706"/>
                  <a:gd name="connsiteY11" fmla="*/ 28850 h 84621"/>
                  <a:gd name="connsiteX12" fmla="*/ 37317 w 59706"/>
                  <a:gd name="connsiteY12" fmla="*/ 54031 h 84621"/>
                  <a:gd name="connsiteX13" fmla="*/ 59707 w 59706"/>
                  <a:gd name="connsiteY13" fmla="*/ 84559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706" h="84621">
                    <a:moveTo>
                      <a:pt x="59707" y="84621"/>
                    </a:moveTo>
                    <a:lnTo>
                      <a:pt x="37006" y="84621"/>
                    </a:lnTo>
                    <a:lnTo>
                      <a:pt x="18783" y="57886"/>
                    </a:lnTo>
                    <a:lnTo>
                      <a:pt x="18472" y="57886"/>
                    </a:lnTo>
                    <a:lnTo>
                      <a:pt x="18472" y="84621"/>
                    </a:lnTo>
                    <a:lnTo>
                      <a:pt x="0" y="84621"/>
                    </a:lnTo>
                    <a:lnTo>
                      <a:pt x="0" y="0"/>
                    </a:lnTo>
                    <a:lnTo>
                      <a:pt x="18472" y="0"/>
                    </a:lnTo>
                    <a:lnTo>
                      <a:pt x="18472" y="51482"/>
                    </a:lnTo>
                    <a:lnTo>
                      <a:pt x="18783" y="51482"/>
                    </a:lnTo>
                    <a:lnTo>
                      <a:pt x="36571" y="28850"/>
                    </a:lnTo>
                    <a:lnTo>
                      <a:pt x="58836" y="28850"/>
                    </a:lnTo>
                    <a:lnTo>
                      <a:pt x="37317" y="54031"/>
                    </a:lnTo>
                    <a:lnTo>
                      <a:pt x="59707" y="84559"/>
                    </a:lnTo>
                    <a:close/>
                  </a:path>
                </a:pathLst>
              </a:custGeom>
              <a:solidFill>
                <a:srgbClr val="FFFFFF"/>
              </a:solidFill>
              <a:ln w="6214" cap="flat">
                <a:noFill/>
                <a:prstDash val="solid"/>
                <a:miter/>
              </a:ln>
            </p:spPr>
            <p:txBody>
              <a:bodyPr rtlCol="0" anchor="ctr"/>
              <a:lstStyle/>
              <a:p>
                <a:endParaRPr lang="nb-NO"/>
              </a:p>
            </p:txBody>
          </p:sp>
          <p:sp>
            <p:nvSpPr>
              <p:cNvPr id="250" name="Freeform 249">
                <a:extLst>
                  <a:ext uri="{FF2B5EF4-FFF2-40B4-BE49-F238E27FC236}">
                    <a16:creationId xmlns:a16="http://schemas.microsoft.com/office/drawing/2014/main" id="{CFA74D51-4838-F1EF-D70B-802898002F54}"/>
                  </a:ext>
                </a:extLst>
              </p:cNvPr>
              <p:cNvSpPr/>
              <p:nvPr/>
            </p:nvSpPr>
            <p:spPr>
              <a:xfrm>
                <a:off x="4421096" y="2741832"/>
                <a:ext cx="61883" cy="59253"/>
              </a:xfrm>
              <a:custGeom>
                <a:avLst/>
                <a:gdLst>
                  <a:gd name="connsiteX0" fmla="*/ 61884 w 61883"/>
                  <a:gd name="connsiteY0" fmla="*/ 29409 h 59253"/>
                  <a:gd name="connsiteX1" fmla="*/ 59396 w 61883"/>
                  <a:gd name="connsiteY1" fmla="*/ 41782 h 59253"/>
                  <a:gd name="connsiteX2" fmla="*/ 52679 w 61883"/>
                  <a:gd name="connsiteY2" fmla="*/ 51171 h 59253"/>
                  <a:gd name="connsiteX3" fmla="*/ 42852 w 61883"/>
                  <a:gd name="connsiteY3" fmla="*/ 57140 h 59253"/>
                  <a:gd name="connsiteX4" fmla="*/ 30849 w 61883"/>
                  <a:gd name="connsiteY4" fmla="*/ 59254 h 59253"/>
                  <a:gd name="connsiteX5" fmla="*/ 18907 w 61883"/>
                  <a:gd name="connsiteY5" fmla="*/ 57140 h 59253"/>
                  <a:gd name="connsiteX6" fmla="*/ 9080 w 61883"/>
                  <a:gd name="connsiteY6" fmla="*/ 51171 h 59253"/>
                  <a:gd name="connsiteX7" fmla="*/ 2426 w 61883"/>
                  <a:gd name="connsiteY7" fmla="*/ 41782 h 59253"/>
                  <a:gd name="connsiteX8" fmla="*/ 0 w 61883"/>
                  <a:gd name="connsiteY8" fmla="*/ 29409 h 59253"/>
                  <a:gd name="connsiteX9" fmla="*/ 2426 w 61883"/>
                  <a:gd name="connsiteY9" fmla="*/ 17098 h 59253"/>
                  <a:gd name="connsiteX10" fmla="*/ 9080 w 61883"/>
                  <a:gd name="connsiteY10" fmla="*/ 7834 h 59253"/>
                  <a:gd name="connsiteX11" fmla="*/ 18907 w 61883"/>
                  <a:gd name="connsiteY11" fmla="*/ 1989 h 59253"/>
                  <a:gd name="connsiteX12" fmla="*/ 30849 w 61883"/>
                  <a:gd name="connsiteY12" fmla="*/ 0 h 59253"/>
                  <a:gd name="connsiteX13" fmla="*/ 42852 w 61883"/>
                  <a:gd name="connsiteY13" fmla="*/ 1989 h 59253"/>
                  <a:gd name="connsiteX14" fmla="*/ 52679 w 61883"/>
                  <a:gd name="connsiteY14" fmla="*/ 7834 h 59253"/>
                  <a:gd name="connsiteX15" fmla="*/ 59396 w 61883"/>
                  <a:gd name="connsiteY15" fmla="*/ 17098 h 59253"/>
                  <a:gd name="connsiteX16" fmla="*/ 61884 w 61883"/>
                  <a:gd name="connsiteY16" fmla="*/ 29409 h 59253"/>
                  <a:gd name="connsiteX17" fmla="*/ 44158 w 61883"/>
                  <a:gd name="connsiteY17" fmla="*/ 29409 h 59253"/>
                  <a:gd name="connsiteX18" fmla="*/ 43288 w 61883"/>
                  <a:gd name="connsiteY18" fmla="*/ 24124 h 59253"/>
                  <a:gd name="connsiteX19" fmla="*/ 40738 w 61883"/>
                  <a:gd name="connsiteY19" fmla="*/ 19585 h 59253"/>
                  <a:gd name="connsiteX20" fmla="*/ 36571 w 61883"/>
                  <a:gd name="connsiteY20" fmla="*/ 16414 h 59253"/>
                  <a:gd name="connsiteX21" fmla="*/ 30849 w 61883"/>
                  <a:gd name="connsiteY21" fmla="*/ 15171 h 59253"/>
                  <a:gd name="connsiteX22" fmla="*/ 25127 w 61883"/>
                  <a:gd name="connsiteY22" fmla="*/ 16414 h 59253"/>
                  <a:gd name="connsiteX23" fmla="*/ 21022 w 61883"/>
                  <a:gd name="connsiteY23" fmla="*/ 19585 h 59253"/>
                  <a:gd name="connsiteX24" fmla="*/ 18534 w 61883"/>
                  <a:gd name="connsiteY24" fmla="*/ 24124 h 59253"/>
                  <a:gd name="connsiteX25" fmla="*/ 17726 w 61883"/>
                  <a:gd name="connsiteY25" fmla="*/ 29409 h 59253"/>
                  <a:gd name="connsiteX26" fmla="*/ 18534 w 61883"/>
                  <a:gd name="connsiteY26" fmla="*/ 34694 h 59253"/>
                  <a:gd name="connsiteX27" fmla="*/ 21022 w 61883"/>
                  <a:gd name="connsiteY27" fmla="*/ 39357 h 59253"/>
                  <a:gd name="connsiteX28" fmla="*/ 25189 w 61883"/>
                  <a:gd name="connsiteY28" fmla="*/ 42653 h 59253"/>
                  <a:gd name="connsiteX29" fmla="*/ 30911 w 61883"/>
                  <a:gd name="connsiteY29" fmla="*/ 43896 h 59253"/>
                  <a:gd name="connsiteX30" fmla="*/ 36633 w 61883"/>
                  <a:gd name="connsiteY30" fmla="*/ 42653 h 59253"/>
                  <a:gd name="connsiteX31" fmla="*/ 40800 w 61883"/>
                  <a:gd name="connsiteY31" fmla="*/ 39357 h 59253"/>
                  <a:gd name="connsiteX32" fmla="*/ 43288 w 61883"/>
                  <a:gd name="connsiteY32" fmla="*/ 34694 h 59253"/>
                  <a:gd name="connsiteX33" fmla="*/ 44096 w 61883"/>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883" h="59253">
                    <a:moveTo>
                      <a:pt x="61884" y="29409"/>
                    </a:moveTo>
                    <a:cubicBezTo>
                      <a:pt x="61884" y="33948"/>
                      <a:pt x="61075" y="38052"/>
                      <a:pt x="59396" y="41782"/>
                    </a:cubicBezTo>
                    <a:cubicBezTo>
                      <a:pt x="57779" y="45451"/>
                      <a:pt x="55540" y="48621"/>
                      <a:pt x="52679" y="51171"/>
                    </a:cubicBezTo>
                    <a:cubicBezTo>
                      <a:pt x="49818" y="53720"/>
                      <a:pt x="46584" y="55710"/>
                      <a:pt x="42852" y="57140"/>
                    </a:cubicBezTo>
                    <a:cubicBezTo>
                      <a:pt x="39121" y="58570"/>
                      <a:pt x="35140" y="59254"/>
                      <a:pt x="30849" y="59254"/>
                    </a:cubicBezTo>
                    <a:cubicBezTo>
                      <a:pt x="26557" y="59254"/>
                      <a:pt x="22701" y="58570"/>
                      <a:pt x="18907" y="57140"/>
                    </a:cubicBezTo>
                    <a:cubicBezTo>
                      <a:pt x="15113" y="55710"/>
                      <a:pt x="11879" y="53720"/>
                      <a:pt x="9080" y="51171"/>
                    </a:cubicBezTo>
                    <a:cubicBezTo>
                      <a:pt x="6282" y="48621"/>
                      <a:pt x="4043" y="45451"/>
                      <a:pt x="2426" y="41782"/>
                    </a:cubicBezTo>
                    <a:cubicBezTo>
                      <a:pt x="809" y="38114"/>
                      <a:pt x="0" y="33948"/>
                      <a:pt x="0" y="29409"/>
                    </a:cubicBezTo>
                    <a:cubicBezTo>
                      <a:pt x="0" y="24870"/>
                      <a:pt x="809" y="20767"/>
                      <a:pt x="2426" y="17098"/>
                    </a:cubicBezTo>
                    <a:cubicBezTo>
                      <a:pt x="4043" y="13430"/>
                      <a:pt x="6282" y="10321"/>
                      <a:pt x="9080" y="7834"/>
                    </a:cubicBezTo>
                    <a:cubicBezTo>
                      <a:pt x="11879" y="5285"/>
                      <a:pt x="15176" y="3357"/>
                      <a:pt x="18907" y="1989"/>
                    </a:cubicBezTo>
                    <a:cubicBezTo>
                      <a:pt x="22701" y="622"/>
                      <a:pt x="26619" y="0"/>
                      <a:pt x="30849" y="0"/>
                    </a:cubicBezTo>
                    <a:cubicBezTo>
                      <a:pt x="35078" y="0"/>
                      <a:pt x="39121" y="684"/>
                      <a:pt x="42852" y="1989"/>
                    </a:cubicBezTo>
                    <a:cubicBezTo>
                      <a:pt x="46584" y="3357"/>
                      <a:pt x="49880" y="5285"/>
                      <a:pt x="52679" y="7834"/>
                    </a:cubicBezTo>
                    <a:cubicBezTo>
                      <a:pt x="55540" y="10383"/>
                      <a:pt x="57779" y="13492"/>
                      <a:pt x="59396" y="17098"/>
                    </a:cubicBezTo>
                    <a:cubicBezTo>
                      <a:pt x="61013" y="20704"/>
                      <a:pt x="61884" y="24870"/>
                      <a:pt x="61884" y="29409"/>
                    </a:cubicBezTo>
                    <a:close/>
                    <a:moveTo>
                      <a:pt x="44158" y="29409"/>
                    </a:moveTo>
                    <a:cubicBezTo>
                      <a:pt x="44158" y="27606"/>
                      <a:pt x="43847" y="25865"/>
                      <a:pt x="43288" y="24124"/>
                    </a:cubicBezTo>
                    <a:cubicBezTo>
                      <a:pt x="42666" y="22383"/>
                      <a:pt x="41857" y="20891"/>
                      <a:pt x="40738" y="19585"/>
                    </a:cubicBezTo>
                    <a:cubicBezTo>
                      <a:pt x="39618" y="18280"/>
                      <a:pt x="38250" y="17223"/>
                      <a:pt x="36571" y="16414"/>
                    </a:cubicBezTo>
                    <a:cubicBezTo>
                      <a:pt x="34953" y="15606"/>
                      <a:pt x="33025" y="15171"/>
                      <a:pt x="30849" y="15171"/>
                    </a:cubicBezTo>
                    <a:cubicBezTo>
                      <a:pt x="28672" y="15171"/>
                      <a:pt x="26806" y="15606"/>
                      <a:pt x="25127" y="16414"/>
                    </a:cubicBezTo>
                    <a:cubicBezTo>
                      <a:pt x="23510" y="17223"/>
                      <a:pt x="22141" y="18280"/>
                      <a:pt x="21022" y="19585"/>
                    </a:cubicBezTo>
                    <a:cubicBezTo>
                      <a:pt x="19902" y="20891"/>
                      <a:pt x="19094" y="22383"/>
                      <a:pt x="18534" y="24124"/>
                    </a:cubicBezTo>
                    <a:cubicBezTo>
                      <a:pt x="17974" y="25865"/>
                      <a:pt x="17726" y="27606"/>
                      <a:pt x="17726" y="29409"/>
                    </a:cubicBezTo>
                    <a:cubicBezTo>
                      <a:pt x="17726" y="31212"/>
                      <a:pt x="17974" y="32953"/>
                      <a:pt x="18534" y="34694"/>
                    </a:cubicBezTo>
                    <a:cubicBezTo>
                      <a:pt x="19094" y="36435"/>
                      <a:pt x="19902" y="37989"/>
                      <a:pt x="21022" y="39357"/>
                    </a:cubicBezTo>
                    <a:cubicBezTo>
                      <a:pt x="22141" y="40725"/>
                      <a:pt x="23510" y="41844"/>
                      <a:pt x="25189" y="42653"/>
                    </a:cubicBezTo>
                    <a:cubicBezTo>
                      <a:pt x="26868" y="43461"/>
                      <a:pt x="28734" y="43896"/>
                      <a:pt x="30911" y="43896"/>
                    </a:cubicBezTo>
                    <a:cubicBezTo>
                      <a:pt x="33088" y="43896"/>
                      <a:pt x="34953" y="43461"/>
                      <a:pt x="36633" y="42653"/>
                    </a:cubicBezTo>
                    <a:cubicBezTo>
                      <a:pt x="38250" y="41844"/>
                      <a:pt x="39618" y="40725"/>
                      <a:pt x="40800" y="39357"/>
                    </a:cubicBezTo>
                    <a:cubicBezTo>
                      <a:pt x="41919" y="37989"/>
                      <a:pt x="42728" y="36435"/>
                      <a:pt x="43288" y="34694"/>
                    </a:cubicBezTo>
                    <a:cubicBezTo>
                      <a:pt x="43847" y="32953"/>
                      <a:pt x="44096" y="31212"/>
                      <a:pt x="44096" y="29409"/>
                    </a:cubicBezTo>
                    <a:close/>
                  </a:path>
                </a:pathLst>
              </a:custGeom>
              <a:solidFill>
                <a:srgbClr val="FFFFFF"/>
              </a:solidFill>
              <a:ln w="6214" cap="flat">
                <a:noFill/>
                <a:prstDash val="solid"/>
                <a:miter/>
              </a:ln>
            </p:spPr>
            <p:txBody>
              <a:bodyPr rtlCol="0" anchor="ctr"/>
              <a:lstStyle/>
              <a:p>
                <a:endParaRPr lang="nb-NO"/>
              </a:p>
            </p:txBody>
          </p:sp>
          <p:sp>
            <p:nvSpPr>
              <p:cNvPr id="251" name="Freeform 250">
                <a:extLst>
                  <a:ext uri="{FF2B5EF4-FFF2-40B4-BE49-F238E27FC236}">
                    <a16:creationId xmlns:a16="http://schemas.microsoft.com/office/drawing/2014/main" id="{A62171F4-3E80-970C-6258-C0F9B3647149}"/>
                  </a:ext>
                </a:extLst>
              </p:cNvPr>
              <p:cNvSpPr/>
              <p:nvPr/>
            </p:nvSpPr>
            <p:spPr>
              <a:xfrm>
                <a:off x="4494859" y="2714723"/>
                <a:ext cx="18720" cy="84621"/>
              </a:xfrm>
              <a:custGeom>
                <a:avLst/>
                <a:gdLst>
                  <a:gd name="connsiteX0" fmla="*/ 0 w 18720"/>
                  <a:gd name="connsiteY0" fmla="*/ 84621 h 84621"/>
                  <a:gd name="connsiteX1" fmla="*/ 0 w 18720"/>
                  <a:gd name="connsiteY1" fmla="*/ 0 h 84621"/>
                  <a:gd name="connsiteX2" fmla="*/ 18721 w 18720"/>
                  <a:gd name="connsiteY2" fmla="*/ 0 h 84621"/>
                  <a:gd name="connsiteX3" fmla="*/ 18721 w 18720"/>
                  <a:gd name="connsiteY3" fmla="*/ 84621 h 84621"/>
                  <a:gd name="connsiteX4" fmla="*/ 0 w 18720"/>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20" h="84621">
                    <a:moveTo>
                      <a:pt x="0" y="84621"/>
                    </a:moveTo>
                    <a:lnTo>
                      <a:pt x="0" y="0"/>
                    </a:lnTo>
                    <a:lnTo>
                      <a:pt x="18721" y="0"/>
                    </a:lnTo>
                    <a:lnTo>
                      <a:pt x="18721" y="84621"/>
                    </a:lnTo>
                    <a:lnTo>
                      <a:pt x="0" y="84621"/>
                    </a:lnTo>
                    <a:close/>
                  </a:path>
                </a:pathLst>
              </a:custGeom>
              <a:solidFill>
                <a:srgbClr val="FFFFFF"/>
              </a:solidFill>
              <a:ln w="6214" cap="flat">
                <a:noFill/>
                <a:prstDash val="solid"/>
                <a:miter/>
              </a:ln>
            </p:spPr>
            <p:txBody>
              <a:bodyPr rtlCol="0" anchor="ctr"/>
              <a:lstStyle/>
              <a:p>
                <a:endParaRPr lang="nb-NO"/>
              </a:p>
            </p:txBody>
          </p:sp>
          <p:sp>
            <p:nvSpPr>
              <p:cNvPr id="252" name="Freeform 251">
                <a:extLst>
                  <a:ext uri="{FF2B5EF4-FFF2-40B4-BE49-F238E27FC236}">
                    <a16:creationId xmlns:a16="http://schemas.microsoft.com/office/drawing/2014/main" id="{DA7B647B-D400-FF62-D127-C465737682AD}"/>
                  </a:ext>
                </a:extLst>
              </p:cNvPr>
              <p:cNvSpPr/>
              <p:nvPr/>
            </p:nvSpPr>
            <p:spPr>
              <a:xfrm>
                <a:off x="4525210" y="2741832"/>
                <a:ext cx="61883" cy="59253"/>
              </a:xfrm>
              <a:custGeom>
                <a:avLst/>
                <a:gdLst>
                  <a:gd name="connsiteX0" fmla="*/ 61884 w 61883"/>
                  <a:gd name="connsiteY0" fmla="*/ 29409 h 59253"/>
                  <a:gd name="connsiteX1" fmla="*/ 59396 w 61883"/>
                  <a:gd name="connsiteY1" fmla="*/ 41782 h 59253"/>
                  <a:gd name="connsiteX2" fmla="*/ 52679 w 61883"/>
                  <a:gd name="connsiteY2" fmla="*/ 51171 h 59253"/>
                  <a:gd name="connsiteX3" fmla="*/ 42852 w 61883"/>
                  <a:gd name="connsiteY3" fmla="*/ 57140 h 59253"/>
                  <a:gd name="connsiteX4" fmla="*/ 30849 w 61883"/>
                  <a:gd name="connsiteY4" fmla="*/ 59254 h 59253"/>
                  <a:gd name="connsiteX5" fmla="*/ 18907 w 61883"/>
                  <a:gd name="connsiteY5" fmla="*/ 57140 h 59253"/>
                  <a:gd name="connsiteX6" fmla="*/ 9080 w 61883"/>
                  <a:gd name="connsiteY6" fmla="*/ 51171 h 59253"/>
                  <a:gd name="connsiteX7" fmla="*/ 2426 w 61883"/>
                  <a:gd name="connsiteY7" fmla="*/ 41782 h 59253"/>
                  <a:gd name="connsiteX8" fmla="*/ 0 w 61883"/>
                  <a:gd name="connsiteY8" fmla="*/ 29409 h 59253"/>
                  <a:gd name="connsiteX9" fmla="*/ 2426 w 61883"/>
                  <a:gd name="connsiteY9" fmla="*/ 17098 h 59253"/>
                  <a:gd name="connsiteX10" fmla="*/ 9080 w 61883"/>
                  <a:gd name="connsiteY10" fmla="*/ 7834 h 59253"/>
                  <a:gd name="connsiteX11" fmla="*/ 18907 w 61883"/>
                  <a:gd name="connsiteY11" fmla="*/ 1989 h 59253"/>
                  <a:gd name="connsiteX12" fmla="*/ 30849 w 61883"/>
                  <a:gd name="connsiteY12" fmla="*/ 0 h 59253"/>
                  <a:gd name="connsiteX13" fmla="*/ 42852 w 61883"/>
                  <a:gd name="connsiteY13" fmla="*/ 1989 h 59253"/>
                  <a:gd name="connsiteX14" fmla="*/ 52679 w 61883"/>
                  <a:gd name="connsiteY14" fmla="*/ 7834 h 59253"/>
                  <a:gd name="connsiteX15" fmla="*/ 59396 w 61883"/>
                  <a:gd name="connsiteY15" fmla="*/ 17098 h 59253"/>
                  <a:gd name="connsiteX16" fmla="*/ 61884 w 61883"/>
                  <a:gd name="connsiteY16" fmla="*/ 29409 h 59253"/>
                  <a:gd name="connsiteX17" fmla="*/ 44158 w 61883"/>
                  <a:gd name="connsiteY17" fmla="*/ 29409 h 59253"/>
                  <a:gd name="connsiteX18" fmla="*/ 43287 w 61883"/>
                  <a:gd name="connsiteY18" fmla="*/ 24124 h 59253"/>
                  <a:gd name="connsiteX19" fmla="*/ 40738 w 61883"/>
                  <a:gd name="connsiteY19" fmla="*/ 19585 h 59253"/>
                  <a:gd name="connsiteX20" fmla="*/ 36571 w 61883"/>
                  <a:gd name="connsiteY20" fmla="*/ 16414 h 59253"/>
                  <a:gd name="connsiteX21" fmla="*/ 30849 w 61883"/>
                  <a:gd name="connsiteY21" fmla="*/ 15171 h 59253"/>
                  <a:gd name="connsiteX22" fmla="*/ 25127 w 61883"/>
                  <a:gd name="connsiteY22" fmla="*/ 16414 h 59253"/>
                  <a:gd name="connsiteX23" fmla="*/ 21022 w 61883"/>
                  <a:gd name="connsiteY23" fmla="*/ 19585 h 59253"/>
                  <a:gd name="connsiteX24" fmla="*/ 18534 w 61883"/>
                  <a:gd name="connsiteY24" fmla="*/ 24124 h 59253"/>
                  <a:gd name="connsiteX25" fmla="*/ 17725 w 61883"/>
                  <a:gd name="connsiteY25" fmla="*/ 29409 h 59253"/>
                  <a:gd name="connsiteX26" fmla="*/ 18534 w 61883"/>
                  <a:gd name="connsiteY26" fmla="*/ 34694 h 59253"/>
                  <a:gd name="connsiteX27" fmla="*/ 21022 w 61883"/>
                  <a:gd name="connsiteY27" fmla="*/ 39357 h 59253"/>
                  <a:gd name="connsiteX28" fmla="*/ 25189 w 61883"/>
                  <a:gd name="connsiteY28" fmla="*/ 42653 h 59253"/>
                  <a:gd name="connsiteX29" fmla="*/ 30911 w 61883"/>
                  <a:gd name="connsiteY29" fmla="*/ 43896 h 59253"/>
                  <a:gd name="connsiteX30" fmla="*/ 36633 w 61883"/>
                  <a:gd name="connsiteY30" fmla="*/ 42653 h 59253"/>
                  <a:gd name="connsiteX31" fmla="*/ 40800 w 61883"/>
                  <a:gd name="connsiteY31" fmla="*/ 39357 h 59253"/>
                  <a:gd name="connsiteX32" fmla="*/ 43287 w 61883"/>
                  <a:gd name="connsiteY32" fmla="*/ 34694 h 59253"/>
                  <a:gd name="connsiteX33" fmla="*/ 44096 w 61883"/>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883" h="59253">
                    <a:moveTo>
                      <a:pt x="61884" y="29409"/>
                    </a:moveTo>
                    <a:cubicBezTo>
                      <a:pt x="61884" y="33948"/>
                      <a:pt x="61075" y="38052"/>
                      <a:pt x="59396" y="41782"/>
                    </a:cubicBezTo>
                    <a:cubicBezTo>
                      <a:pt x="57779" y="45451"/>
                      <a:pt x="55540" y="48621"/>
                      <a:pt x="52679" y="51171"/>
                    </a:cubicBezTo>
                    <a:cubicBezTo>
                      <a:pt x="49818" y="53720"/>
                      <a:pt x="46584" y="55710"/>
                      <a:pt x="42852" y="57140"/>
                    </a:cubicBezTo>
                    <a:cubicBezTo>
                      <a:pt x="39120" y="58570"/>
                      <a:pt x="35140" y="59254"/>
                      <a:pt x="30849" y="59254"/>
                    </a:cubicBezTo>
                    <a:cubicBezTo>
                      <a:pt x="26557" y="59254"/>
                      <a:pt x="22701" y="58570"/>
                      <a:pt x="18907" y="57140"/>
                    </a:cubicBezTo>
                    <a:cubicBezTo>
                      <a:pt x="15113" y="55710"/>
                      <a:pt x="11879" y="53720"/>
                      <a:pt x="9080" y="51171"/>
                    </a:cubicBezTo>
                    <a:cubicBezTo>
                      <a:pt x="6282" y="48621"/>
                      <a:pt x="4043" y="45451"/>
                      <a:pt x="2426" y="41782"/>
                    </a:cubicBezTo>
                    <a:cubicBezTo>
                      <a:pt x="809" y="38114"/>
                      <a:pt x="0" y="33948"/>
                      <a:pt x="0" y="29409"/>
                    </a:cubicBezTo>
                    <a:cubicBezTo>
                      <a:pt x="0" y="24870"/>
                      <a:pt x="809" y="20767"/>
                      <a:pt x="2426" y="17098"/>
                    </a:cubicBezTo>
                    <a:cubicBezTo>
                      <a:pt x="4043" y="13430"/>
                      <a:pt x="6282" y="10321"/>
                      <a:pt x="9080" y="7834"/>
                    </a:cubicBezTo>
                    <a:cubicBezTo>
                      <a:pt x="11879" y="5285"/>
                      <a:pt x="15176" y="3357"/>
                      <a:pt x="18907" y="1989"/>
                    </a:cubicBezTo>
                    <a:cubicBezTo>
                      <a:pt x="22701" y="622"/>
                      <a:pt x="26619" y="0"/>
                      <a:pt x="30849" y="0"/>
                    </a:cubicBezTo>
                    <a:cubicBezTo>
                      <a:pt x="35078" y="0"/>
                      <a:pt x="39120" y="684"/>
                      <a:pt x="42852" y="1989"/>
                    </a:cubicBezTo>
                    <a:cubicBezTo>
                      <a:pt x="46584" y="3357"/>
                      <a:pt x="49880" y="5285"/>
                      <a:pt x="52679" y="7834"/>
                    </a:cubicBezTo>
                    <a:cubicBezTo>
                      <a:pt x="55540" y="10383"/>
                      <a:pt x="57779" y="13492"/>
                      <a:pt x="59396" y="17098"/>
                    </a:cubicBezTo>
                    <a:cubicBezTo>
                      <a:pt x="61013" y="20704"/>
                      <a:pt x="61884" y="24870"/>
                      <a:pt x="61884" y="29409"/>
                    </a:cubicBezTo>
                    <a:close/>
                    <a:moveTo>
                      <a:pt x="44158" y="29409"/>
                    </a:moveTo>
                    <a:cubicBezTo>
                      <a:pt x="44158" y="27606"/>
                      <a:pt x="43847" y="25865"/>
                      <a:pt x="43287" y="24124"/>
                    </a:cubicBezTo>
                    <a:cubicBezTo>
                      <a:pt x="42666" y="22383"/>
                      <a:pt x="41857" y="20891"/>
                      <a:pt x="40738" y="19585"/>
                    </a:cubicBezTo>
                    <a:cubicBezTo>
                      <a:pt x="39618" y="18280"/>
                      <a:pt x="38250" y="17223"/>
                      <a:pt x="36571" y="16414"/>
                    </a:cubicBezTo>
                    <a:cubicBezTo>
                      <a:pt x="34953" y="15606"/>
                      <a:pt x="33025" y="15171"/>
                      <a:pt x="30849" y="15171"/>
                    </a:cubicBezTo>
                    <a:cubicBezTo>
                      <a:pt x="28672" y="15171"/>
                      <a:pt x="26806" y="15606"/>
                      <a:pt x="25127" y="16414"/>
                    </a:cubicBezTo>
                    <a:cubicBezTo>
                      <a:pt x="23510" y="17223"/>
                      <a:pt x="22141" y="18280"/>
                      <a:pt x="21022" y="19585"/>
                    </a:cubicBezTo>
                    <a:cubicBezTo>
                      <a:pt x="19902" y="20891"/>
                      <a:pt x="19094" y="22383"/>
                      <a:pt x="18534" y="24124"/>
                    </a:cubicBezTo>
                    <a:cubicBezTo>
                      <a:pt x="17974" y="25865"/>
                      <a:pt x="17725" y="27606"/>
                      <a:pt x="17725" y="29409"/>
                    </a:cubicBezTo>
                    <a:cubicBezTo>
                      <a:pt x="17725" y="31212"/>
                      <a:pt x="17974" y="32953"/>
                      <a:pt x="18534" y="34694"/>
                    </a:cubicBezTo>
                    <a:cubicBezTo>
                      <a:pt x="19094" y="36435"/>
                      <a:pt x="19902" y="37989"/>
                      <a:pt x="21022" y="39357"/>
                    </a:cubicBezTo>
                    <a:cubicBezTo>
                      <a:pt x="22141" y="40725"/>
                      <a:pt x="23510" y="41844"/>
                      <a:pt x="25189" y="42653"/>
                    </a:cubicBezTo>
                    <a:cubicBezTo>
                      <a:pt x="26868" y="43461"/>
                      <a:pt x="28734" y="43896"/>
                      <a:pt x="30911" y="43896"/>
                    </a:cubicBezTo>
                    <a:cubicBezTo>
                      <a:pt x="33088" y="43896"/>
                      <a:pt x="34953" y="43461"/>
                      <a:pt x="36633" y="42653"/>
                    </a:cubicBezTo>
                    <a:cubicBezTo>
                      <a:pt x="38250" y="41844"/>
                      <a:pt x="39618" y="40725"/>
                      <a:pt x="40800" y="39357"/>
                    </a:cubicBezTo>
                    <a:cubicBezTo>
                      <a:pt x="41919" y="37989"/>
                      <a:pt x="42728" y="36435"/>
                      <a:pt x="43287" y="34694"/>
                    </a:cubicBezTo>
                    <a:cubicBezTo>
                      <a:pt x="43847" y="32953"/>
                      <a:pt x="44096" y="31212"/>
                      <a:pt x="44096" y="29409"/>
                    </a:cubicBezTo>
                    <a:close/>
                  </a:path>
                </a:pathLst>
              </a:custGeom>
              <a:solidFill>
                <a:srgbClr val="FFFFFF"/>
              </a:solidFill>
              <a:ln w="6214" cap="flat">
                <a:noFill/>
                <a:prstDash val="solid"/>
                <a:miter/>
              </a:ln>
            </p:spPr>
            <p:txBody>
              <a:bodyPr rtlCol="0" anchor="ctr"/>
              <a:lstStyle/>
              <a:p>
                <a:endParaRPr lang="nb-NO"/>
              </a:p>
            </p:txBody>
          </p:sp>
          <p:sp>
            <p:nvSpPr>
              <p:cNvPr id="253" name="Freeform 252">
                <a:extLst>
                  <a:ext uri="{FF2B5EF4-FFF2-40B4-BE49-F238E27FC236}">
                    <a16:creationId xmlns:a16="http://schemas.microsoft.com/office/drawing/2014/main" id="{20147977-9D55-08F5-67DE-72A69A28159B}"/>
                  </a:ext>
                </a:extLst>
              </p:cNvPr>
              <p:cNvSpPr/>
              <p:nvPr/>
            </p:nvSpPr>
            <p:spPr>
              <a:xfrm>
                <a:off x="4595801" y="2742018"/>
                <a:ext cx="62008" cy="84186"/>
              </a:xfrm>
              <a:custGeom>
                <a:avLst/>
                <a:gdLst>
                  <a:gd name="connsiteX0" fmla="*/ 62008 w 62008"/>
                  <a:gd name="connsiteY0" fmla="*/ 52041 h 84186"/>
                  <a:gd name="connsiteX1" fmla="*/ 59645 w 62008"/>
                  <a:gd name="connsiteY1" fmla="*/ 66280 h 84186"/>
                  <a:gd name="connsiteX2" fmla="*/ 53052 w 62008"/>
                  <a:gd name="connsiteY2" fmla="*/ 76290 h 84186"/>
                  <a:gd name="connsiteX3" fmla="*/ 42666 w 62008"/>
                  <a:gd name="connsiteY3" fmla="*/ 82197 h 84186"/>
                  <a:gd name="connsiteX4" fmla="*/ 29169 w 62008"/>
                  <a:gd name="connsiteY4" fmla="*/ 84186 h 84186"/>
                  <a:gd name="connsiteX5" fmla="*/ 13994 w 62008"/>
                  <a:gd name="connsiteY5" fmla="*/ 81948 h 84186"/>
                  <a:gd name="connsiteX6" fmla="*/ 498 w 62008"/>
                  <a:gd name="connsiteY6" fmla="*/ 75481 h 84186"/>
                  <a:gd name="connsiteX7" fmla="*/ 9640 w 62008"/>
                  <a:gd name="connsiteY7" fmla="*/ 62362 h 84186"/>
                  <a:gd name="connsiteX8" fmla="*/ 18534 w 62008"/>
                  <a:gd name="connsiteY8" fmla="*/ 67709 h 84186"/>
                  <a:gd name="connsiteX9" fmla="*/ 28112 w 62008"/>
                  <a:gd name="connsiteY9" fmla="*/ 69450 h 84186"/>
                  <a:gd name="connsiteX10" fmla="*/ 40053 w 62008"/>
                  <a:gd name="connsiteY10" fmla="*/ 65222 h 84186"/>
                  <a:gd name="connsiteX11" fmla="*/ 43910 w 62008"/>
                  <a:gd name="connsiteY11" fmla="*/ 53906 h 84186"/>
                  <a:gd name="connsiteX12" fmla="*/ 43910 w 62008"/>
                  <a:gd name="connsiteY12" fmla="*/ 50549 h 84186"/>
                  <a:gd name="connsiteX13" fmla="*/ 43599 w 62008"/>
                  <a:gd name="connsiteY13" fmla="*/ 50549 h 84186"/>
                  <a:gd name="connsiteX14" fmla="*/ 36633 w 62008"/>
                  <a:gd name="connsiteY14" fmla="*/ 55896 h 84186"/>
                  <a:gd name="connsiteX15" fmla="*/ 26682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3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5 h 84186"/>
                  <a:gd name="connsiteX26" fmla="*/ 44594 w 62008"/>
                  <a:gd name="connsiteY26" fmla="*/ 8705 h 84186"/>
                  <a:gd name="connsiteX27" fmla="*/ 44594 w 62008"/>
                  <a:gd name="connsiteY27" fmla="*/ 1554 h 84186"/>
                  <a:gd name="connsiteX28" fmla="*/ 61946 w 62008"/>
                  <a:gd name="connsiteY28" fmla="*/ 1554 h 84186"/>
                  <a:gd name="connsiteX29" fmla="*/ 61946 w 62008"/>
                  <a:gd name="connsiteY29" fmla="*/ 52041 h 84186"/>
                  <a:gd name="connsiteX30" fmla="*/ 44531 w 62008"/>
                  <a:gd name="connsiteY30" fmla="*/ 29098 h 84186"/>
                  <a:gd name="connsiteX31" fmla="*/ 43599 w 62008"/>
                  <a:gd name="connsiteY31" fmla="*/ 23751 h 84186"/>
                  <a:gd name="connsiteX32" fmla="*/ 40862 w 62008"/>
                  <a:gd name="connsiteY32" fmla="*/ 19212 h 84186"/>
                  <a:gd name="connsiteX33" fmla="*/ 36633 w 62008"/>
                  <a:gd name="connsiteY33" fmla="*/ 16104 h 84186"/>
                  <a:gd name="connsiteX34" fmla="*/ 31035 w 62008"/>
                  <a:gd name="connsiteY34" fmla="*/ 14984 h 84186"/>
                  <a:gd name="connsiteX35" fmla="*/ 25500 w 62008"/>
                  <a:gd name="connsiteY35" fmla="*/ 16104 h 84186"/>
                  <a:gd name="connsiteX36" fmla="*/ 21395 w 62008"/>
                  <a:gd name="connsiteY36" fmla="*/ 19150 h 84186"/>
                  <a:gd name="connsiteX37" fmla="*/ 18845 w 62008"/>
                  <a:gd name="connsiteY37" fmla="*/ 23627 h 84186"/>
                  <a:gd name="connsiteX38" fmla="*/ 17974 w 62008"/>
                  <a:gd name="connsiteY38" fmla="*/ 29098 h 84186"/>
                  <a:gd name="connsiteX39" fmla="*/ 18845 w 62008"/>
                  <a:gd name="connsiteY39" fmla="*/ 34445 h 84186"/>
                  <a:gd name="connsiteX40" fmla="*/ 21395 w 62008"/>
                  <a:gd name="connsiteY40" fmla="*/ 38984 h 84186"/>
                  <a:gd name="connsiteX41" fmla="*/ 25500 w 62008"/>
                  <a:gd name="connsiteY41" fmla="*/ 42093 h 84186"/>
                  <a:gd name="connsiteX42" fmla="*/ 31035 w 62008"/>
                  <a:gd name="connsiteY42" fmla="*/ 43274 h 84186"/>
                  <a:gd name="connsiteX43" fmla="*/ 36695 w 62008"/>
                  <a:gd name="connsiteY43" fmla="*/ 42093 h 84186"/>
                  <a:gd name="connsiteX44" fmla="*/ 40924 w 62008"/>
                  <a:gd name="connsiteY44" fmla="*/ 39046 h 84186"/>
                  <a:gd name="connsiteX45" fmla="*/ 43599 w 62008"/>
                  <a:gd name="connsiteY45" fmla="*/ 34570 h 84186"/>
                  <a:gd name="connsiteX46" fmla="*/ 44531 w 6200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80"/>
                    </a:cubicBezTo>
                    <a:cubicBezTo>
                      <a:pt x="58090" y="70321"/>
                      <a:pt x="55851" y="73616"/>
                      <a:pt x="53052" y="76290"/>
                    </a:cubicBezTo>
                    <a:cubicBezTo>
                      <a:pt x="50191" y="78963"/>
                      <a:pt x="46770" y="80891"/>
                      <a:pt x="42666" y="82197"/>
                    </a:cubicBezTo>
                    <a:cubicBezTo>
                      <a:pt x="38561" y="83502"/>
                      <a:pt x="34083" y="84186"/>
                      <a:pt x="29169" y="84186"/>
                    </a:cubicBezTo>
                    <a:cubicBezTo>
                      <a:pt x="24256" y="84186"/>
                      <a:pt x="19156" y="83440"/>
                      <a:pt x="13994" y="81948"/>
                    </a:cubicBezTo>
                    <a:cubicBezTo>
                      <a:pt x="8832" y="80456"/>
                      <a:pt x="4291" y="78279"/>
                      <a:pt x="498" y="75481"/>
                    </a:cubicBezTo>
                    <a:lnTo>
                      <a:pt x="9640" y="62362"/>
                    </a:lnTo>
                    <a:cubicBezTo>
                      <a:pt x="12315" y="64725"/>
                      <a:pt x="15300" y="66528"/>
                      <a:pt x="18534" y="67709"/>
                    </a:cubicBezTo>
                    <a:cubicBezTo>
                      <a:pt x="21768" y="68891"/>
                      <a:pt x="25002" y="69450"/>
                      <a:pt x="28112" y="69450"/>
                    </a:cubicBezTo>
                    <a:cubicBezTo>
                      <a:pt x="33461" y="69450"/>
                      <a:pt x="37441" y="68020"/>
                      <a:pt x="40053" y="65222"/>
                    </a:cubicBezTo>
                    <a:cubicBezTo>
                      <a:pt x="42666" y="62424"/>
                      <a:pt x="43910" y="58632"/>
                      <a:pt x="43910" y="53906"/>
                    </a:cubicBezTo>
                    <a:lnTo>
                      <a:pt x="43910" y="50549"/>
                    </a:lnTo>
                    <a:lnTo>
                      <a:pt x="43599" y="50549"/>
                    </a:lnTo>
                    <a:cubicBezTo>
                      <a:pt x="41857" y="52787"/>
                      <a:pt x="39556" y="54590"/>
                      <a:pt x="36633" y="55896"/>
                    </a:cubicBezTo>
                    <a:cubicBezTo>
                      <a:pt x="33710" y="57264"/>
                      <a:pt x="30413" y="57886"/>
                      <a:pt x="26682" y="57886"/>
                    </a:cubicBezTo>
                    <a:cubicBezTo>
                      <a:pt x="22452" y="57886"/>
                      <a:pt x="18658" y="57140"/>
                      <a:pt x="15362" y="55585"/>
                    </a:cubicBezTo>
                    <a:cubicBezTo>
                      <a:pt x="12066" y="54031"/>
                      <a:pt x="9329" y="51979"/>
                      <a:pt x="7028" y="49368"/>
                    </a:cubicBezTo>
                    <a:cubicBezTo>
                      <a:pt x="4727" y="46756"/>
                      <a:pt x="2985" y="43710"/>
                      <a:pt x="1804" y="40228"/>
                    </a:cubicBezTo>
                    <a:cubicBezTo>
                      <a:pt x="622" y="36746"/>
                      <a:pt x="0" y="33077"/>
                      <a:pt x="0" y="29223"/>
                    </a:cubicBezTo>
                    <a:cubicBezTo>
                      <a:pt x="0" y="25368"/>
                      <a:pt x="622" y="21637"/>
                      <a:pt x="1804" y="18155"/>
                    </a:cubicBezTo>
                    <a:cubicBezTo>
                      <a:pt x="2985" y="14673"/>
                      <a:pt x="4727" y="11565"/>
                      <a:pt x="7028" y="8891"/>
                    </a:cubicBezTo>
                    <a:cubicBezTo>
                      <a:pt x="9329" y="6218"/>
                      <a:pt x="12066" y="4041"/>
                      <a:pt x="15362" y="2425"/>
                    </a:cubicBezTo>
                    <a:cubicBezTo>
                      <a:pt x="18658" y="808"/>
                      <a:pt x="22390" y="0"/>
                      <a:pt x="26557" y="0"/>
                    </a:cubicBezTo>
                    <a:cubicBezTo>
                      <a:pt x="30040" y="0"/>
                      <a:pt x="33399" y="684"/>
                      <a:pt x="36633" y="2114"/>
                    </a:cubicBezTo>
                    <a:cubicBezTo>
                      <a:pt x="39867" y="3544"/>
                      <a:pt x="42417" y="5720"/>
                      <a:pt x="44345" y="8705"/>
                    </a:cubicBezTo>
                    <a:lnTo>
                      <a:pt x="44594" y="8705"/>
                    </a:lnTo>
                    <a:lnTo>
                      <a:pt x="44594" y="1554"/>
                    </a:lnTo>
                    <a:lnTo>
                      <a:pt x="61946" y="1554"/>
                    </a:lnTo>
                    <a:lnTo>
                      <a:pt x="61946" y="52041"/>
                    </a:lnTo>
                    <a:close/>
                    <a:moveTo>
                      <a:pt x="44531" y="29098"/>
                    </a:moveTo>
                    <a:cubicBezTo>
                      <a:pt x="44531" y="27233"/>
                      <a:pt x="44220" y="25430"/>
                      <a:pt x="43599" y="23751"/>
                    </a:cubicBezTo>
                    <a:cubicBezTo>
                      <a:pt x="42977" y="22010"/>
                      <a:pt x="42044" y="20518"/>
                      <a:pt x="40862" y="19212"/>
                    </a:cubicBezTo>
                    <a:cubicBezTo>
                      <a:pt x="39680" y="17907"/>
                      <a:pt x="38250" y="16850"/>
                      <a:pt x="36633" y="16104"/>
                    </a:cubicBezTo>
                    <a:cubicBezTo>
                      <a:pt x="35016" y="15357"/>
                      <a:pt x="33150" y="14984"/>
                      <a:pt x="31035" y="14984"/>
                    </a:cubicBezTo>
                    <a:cubicBezTo>
                      <a:pt x="28921" y="14984"/>
                      <a:pt x="27117" y="15357"/>
                      <a:pt x="25500" y="16104"/>
                    </a:cubicBezTo>
                    <a:cubicBezTo>
                      <a:pt x="23883" y="16850"/>
                      <a:pt x="22515" y="17844"/>
                      <a:pt x="21395" y="19150"/>
                    </a:cubicBezTo>
                    <a:cubicBezTo>
                      <a:pt x="20276" y="20456"/>
                      <a:pt x="19405" y="21886"/>
                      <a:pt x="18845" y="23627"/>
                    </a:cubicBezTo>
                    <a:cubicBezTo>
                      <a:pt x="18223" y="25368"/>
                      <a:pt x="17974" y="27171"/>
                      <a:pt x="17974" y="29098"/>
                    </a:cubicBezTo>
                    <a:cubicBezTo>
                      <a:pt x="17974" y="31026"/>
                      <a:pt x="18285" y="32767"/>
                      <a:pt x="18845" y="34445"/>
                    </a:cubicBezTo>
                    <a:cubicBezTo>
                      <a:pt x="19467" y="36186"/>
                      <a:pt x="20276" y="37679"/>
                      <a:pt x="21395" y="38984"/>
                    </a:cubicBezTo>
                    <a:cubicBezTo>
                      <a:pt x="22515" y="40290"/>
                      <a:pt x="23883" y="41347"/>
                      <a:pt x="25500" y="42093"/>
                    </a:cubicBezTo>
                    <a:cubicBezTo>
                      <a:pt x="27117" y="42839"/>
                      <a:pt x="28921" y="43274"/>
                      <a:pt x="31035" y="43274"/>
                    </a:cubicBezTo>
                    <a:cubicBezTo>
                      <a:pt x="33150" y="43274"/>
                      <a:pt x="35016" y="42901"/>
                      <a:pt x="36695" y="42093"/>
                    </a:cubicBezTo>
                    <a:cubicBezTo>
                      <a:pt x="38374" y="41285"/>
                      <a:pt x="39805" y="40290"/>
                      <a:pt x="40924" y="39046"/>
                    </a:cubicBezTo>
                    <a:cubicBezTo>
                      <a:pt x="42044" y="37803"/>
                      <a:pt x="42977" y="36311"/>
                      <a:pt x="43599" y="34570"/>
                    </a:cubicBezTo>
                    <a:cubicBezTo>
                      <a:pt x="44220" y="32829"/>
                      <a:pt x="44531" y="31026"/>
                      <a:pt x="44531" y="29098"/>
                    </a:cubicBezTo>
                    <a:close/>
                  </a:path>
                </a:pathLst>
              </a:custGeom>
              <a:solidFill>
                <a:srgbClr val="FFFFFF"/>
              </a:solidFill>
              <a:ln w="6214" cap="flat">
                <a:noFill/>
                <a:prstDash val="solid"/>
                <a:miter/>
              </a:ln>
            </p:spPr>
            <p:txBody>
              <a:bodyPr rtlCol="0" anchor="ctr"/>
              <a:lstStyle/>
              <a:p>
                <a:endParaRPr lang="nb-NO"/>
              </a:p>
            </p:txBody>
          </p:sp>
          <p:sp>
            <p:nvSpPr>
              <p:cNvPr id="254" name="Freeform 253">
                <a:extLst>
                  <a:ext uri="{FF2B5EF4-FFF2-40B4-BE49-F238E27FC236}">
                    <a16:creationId xmlns:a16="http://schemas.microsoft.com/office/drawing/2014/main" id="{6834F4B3-9DAB-5163-8862-22A12A75ACFC}"/>
                  </a:ext>
                </a:extLst>
              </p:cNvPr>
              <p:cNvSpPr/>
              <p:nvPr/>
            </p:nvSpPr>
            <p:spPr>
              <a:xfrm>
                <a:off x="4671181" y="2715718"/>
                <a:ext cx="21146" cy="83626"/>
              </a:xfrm>
              <a:custGeom>
                <a:avLst/>
                <a:gdLst>
                  <a:gd name="connsiteX0" fmla="*/ 21146 w 21146"/>
                  <a:gd name="connsiteY0" fmla="*/ 10072 h 83626"/>
                  <a:gd name="connsiteX1" fmla="*/ 20275 w 21146"/>
                  <a:gd name="connsiteY1" fmla="*/ 14052 h 83626"/>
                  <a:gd name="connsiteX2" fmla="*/ 18036 w 21146"/>
                  <a:gd name="connsiteY2" fmla="*/ 17223 h 83626"/>
                  <a:gd name="connsiteX3" fmla="*/ 14678 w 21146"/>
                  <a:gd name="connsiteY3" fmla="*/ 19337 h 83626"/>
                  <a:gd name="connsiteX4" fmla="*/ 10573 w 21146"/>
                  <a:gd name="connsiteY4" fmla="*/ 20145 h 83626"/>
                  <a:gd name="connsiteX5" fmla="*/ 3047 w 21146"/>
                  <a:gd name="connsiteY5" fmla="*/ 17161 h 83626"/>
                  <a:gd name="connsiteX6" fmla="*/ 0 w 21146"/>
                  <a:gd name="connsiteY6" fmla="*/ 10072 h 83626"/>
                  <a:gd name="connsiteX7" fmla="*/ 746 w 21146"/>
                  <a:gd name="connsiteY7" fmla="*/ 6218 h 83626"/>
                  <a:gd name="connsiteX8" fmla="*/ 2985 w 21146"/>
                  <a:gd name="connsiteY8" fmla="*/ 3047 h 83626"/>
                  <a:gd name="connsiteX9" fmla="*/ 6344 w 21146"/>
                  <a:gd name="connsiteY9" fmla="*/ 871 h 83626"/>
                  <a:gd name="connsiteX10" fmla="*/ 10511 w 21146"/>
                  <a:gd name="connsiteY10" fmla="*/ 0 h 83626"/>
                  <a:gd name="connsiteX11" fmla="*/ 14616 w 21146"/>
                  <a:gd name="connsiteY11" fmla="*/ 808 h 83626"/>
                  <a:gd name="connsiteX12" fmla="*/ 17974 w 21146"/>
                  <a:gd name="connsiteY12" fmla="*/ 2922 h 83626"/>
                  <a:gd name="connsiteX13" fmla="*/ 20213 w 21146"/>
                  <a:gd name="connsiteY13" fmla="*/ 6093 h 83626"/>
                  <a:gd name="connsiteX14" fmla="*/ 21084 w 21146"/>
                  <a:gd name="connsiteY14" fmla="*/ 10072 h 83626"/>
                  <a:gd name="connsiteX15" fmla="*/ 1430 w 21146"/>
                  <a:gd name="connsiteY15" fmla="*/ 83627 h 83626"/>
                  <a:gd name="connsiteX16" fmla="*/ 1430 w 21146"/>
                  <a:gd name="connsiteY16" fmla="*/ 27917 h 83626"/>
                  <a:gd name="connsiteX17" fmla="*/ 19778 w 21146"/>
                  <a:gd name="connsiteY17" fmla="*/ 27917 h 83626"/>
                  <a:gd name="connsiteX18" fmla="*/ 19778 w 21146"/>
                  <a:gd name="connsiteY18" fmla="*/ 83627 h 83626"/>
                  <a:gd name="connsiteX19" fmla="*/ 1430 w 21146"/>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626">
                    <a:moveTo>
                      <a:pt x="21146" y="10072"/>
                    </a:moveTo>
                    <a:cubicBezTo>
                      <a:pt x="21146" y="11503"/>
                      <a:pt x="20835" y="12808"/>
                      <a:pt x="20275" y="14052"/>
                    </a:cubicBezTo>
                    <a:cubicBezTo>
                      <a:pt x="19716" y="15295"/>
                      <a:pt x="18969" y="16352"/>
                      <a:pt x="18036" y="17223"/>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5"/>
                      <a:pt x="249" y="7461"/>
                      <a:pt x="746" y="6218"/>
                    </a:cubicBezTo>
                    <a:cubicBezTo>
                      <a:pt x="1244" y="4974"/>
                      <a:pt x="2052" y="3917"/>
                      <a:pt x="2985" y="3047"/>
                    </a:cubicBezTo>
                    <a:cubicBezTo>
                      <a:pt x="3918" y="2176"/>
                      <a:pt x="5100" y="1430"/>
                      <a:pt x="6344" y="871"/>
                    </a:cubicBezTo>
                    <a:cubicBezTo>
                      <a:pt x="7650" y="311"/>
                      <a:pt x="9018" y="0"/>
                      <a:pt x="10511" y="0"/>
                    </a:cubicBezTo>
                    <a:cubicBezTo>
                      <a:pt x="12004" y="0"/>
                      <a:pt x="13310" y="249"/>
                      <a:pt x="14616" y="808"/>
                    </a:cubicBezTo>
                    <a:cubicBezTo>
                      <a:pt x="15922" y="1306"/>
                      <a:pt x="17041" y="2052"/>
                      <a:pt x="17974" y="2922"/>
                    </a:cubicBezTo>
                    <a:cubicBezTo>
                      <a:pt x="18907" y="3793"/>
                      <a:pt x="19654" y="4850"/>
                      <a:pt x="20213" y="6093"/>
                    </a:cubicBezTo>
                    <a:cubicBezTo>
                      <a:pt x="20773" y="7337"/>
                      <a:pt x="21084" y="8643"/>
                      <a:pt x="21084" y="10072"/>
                    </a:cubicBezTo>
                    <a:close/>
                    <a:moveTo>
                      <a:pt x="1430" y="83627"/>
                    </a:moveTo>
                    <a:lnTo>
                      <a:pt x="1430" y="27917"/>
                    </a:lnTo>
                    <a:lnTo>
                      <a:pt x="19778" y="27917"/>
                    </a:lnTo>
                    <a:lnTo>
                      <a:pt x="19778" y="83627"/>
                    </a:lnTo>
                    <a:lnTo>
                      <a:pt x="1430" y="83627"/>
                    </a:lnTo>
                    <a:close/>
                  </a:path>
                </a:pathLst>
              </a:custGeom>
              <a:solidFill>
                <a:srgbClr val="FFFFFF"/>
              </a:solidFill>
              <a:ln w="6214" cap="flat">
                <a:noFill/>
                <a:prstDash val="solid"/>
                <a:miter/>
              </a:ln>
            </p:spPr>
            <p:txBody>
              <a:bodyPr rtlCol="0" anchor="ctr"/>
              <a:lstStyle/>
              <a:p>
                <a:endParaRPr lang="nb-NO"/>
              </a:p>
            </p:txBody>
          </p:sp>
          <p:sp>
            <p:nvSpPr>
              <p:cNvPr id="255" name="Freeform 254">
                <a:extLst>
                  <a:ext uri="{FF2B5EF4-FFF2-40B4-BE49-F238E27FC236}">
                    <a16:creationId xmlns:a16="http://schemas.microsoft.com/office/drawing/2014/main" id="{68618887-A3A1-576C-A93A-5A42E6D02DEF}"/>
                  </a:ext>
                </a:extLst>
              </p:cNvPr>
              <p:cNvSpPr/>
              <p:nvPr/>
            </p:nvSpPr>
            <p:spPr>
              <a:xfrm>
                <a:off x="4699604" y="2741769"/>
                <a:ext cx="48760" cy="59315"/>
              </a:xfrm>
              <a:custGeom>
                <a:avLst/>
                <a:gdLst>
                  <a:gd name="connsiteX0" fmla="*/ 38685 w 48760"/>
                  <a:gd name="connsiteY0" fmla="*/ 18280 h 59315"/>
                  <a:gd name="connsiteX1" fmla="*/ 33399 w 48760"/>
                  <a:gd name="connsiteY1" fmla="*/ 14673 h 59315"/>
                  <a:gd name="connsiteX2" fmla="*/ 26993 w 48760"/>
                  <a:gd name="connsiteY2" fmla="*/ 13243 h 59315"/>
                  <a:gd name="connsiteX3" fmla="*/ 22204 w 48760"/>
                  <a:gd name="connsiteY3" fmla="*/ 14238 h 59315"/>
                  <a:gd name="connsiteX4" fmla="*/ 20027 w 48760"/>
                  <a:gd name="connsiteY4" fmla="*/ 17720 h 59315"/>
                  <a:gd name="connsiteX5" fmla="*/ 22452 w 48760"/>
                  <a:gd name="connsiteY5" fmla="*/ 21078 h 59315"/>
                  <a:gd name="connsiteX6" fmla="*/ 30227 w 48760"/>
                  <a:gd name="connsiteY6" fmla="*/ 23316 h 59315"/>
                  <a:gd name="connsiteX7" fmla="*/ 36571 w 48760"/>
                  <a:gd name="connsiteY7" fmla="*/ 25243 h 59315"/>
                  <a:gd name="connsiteX8" fmla="*/ 42355 w 48760"/>
                  <a:gd name="connsiteY8" fmla="*/ 28476 h 59315"/>
                  <a:gd name="connsiteX9" fmla="*/ 46522 w 48760"/>
                  <a:gd name="connsiteY9" fmla="*/ 33388 h 59315"/>
                  <a:gd name="connsiteX10" fmla="*/ 48077 w 48760"/>
                  <a:gd name="connsiteY10" fmla="*/ 40352 h 59315"/>
                  <a:gd name="connsiteX11" fmla="*/ 45962 w 48760"/>
                  <a:gd name="connsiteY11" fmla="*/ 49243 h 59315"/>
                  <a:gd name="connsiteX12" fmla="*/ 40427 w 48760"/>
                  <a:gd name="connsiteY12" fmla="*/ 55088 h 59315"/>
                  <a:gd name="connsiteX13" fmla="*/ 32777 w 48760"/>
                  <a:gd name="connsiteY13" fmla="*/ 58321 h 59315"/>
                  <a:gd name="connsiteX14" fmla="*/ 24256 w 48760"/>
                  <a:gd name="connsiteY14" fmla="*/ 59316 h 59315"/>
                  <a:gd name="connsiteX15" fmla="*/ 10884 w 48760"/>
                  <a:gd name="connsiteY15" fmla="*/ 57140 h 59315"/>
                  <a:gd name="connsiteX16" fmla="*/ 0 w 48760"/>
                  <a:gd name="connsiteY16" fmla="*/ 50736 h 59315"/>
                  <a:gd name="connsiteX17" fmla="*/ 10262 w 48760"/>
                  <a:gd name="connsiteY17" fmla="*/ 39855 h 59315"/>
                  <a:gd name="connsiteX18" fmla="*/ 16295 w 48760"/>
                  <a:gd name="connsiteY18" fmla="*/ 44331 h 59315"/>
                  <a:gd name="connsiteX19" fmla="*/ 23883 w 48760"/>
                  <a:gd name="connsiteY19" fmla="*/ 46135 h 59315"/>
                  <a:gd name="connsiteX20" fmla="*/ 28299 w 48760"/>
                  <a:gd name="connsiteY20" fmla="*/ 45078 h 59315"/>
                  <a:gd name="connsiteX21" fmla="*/ 30475 w 48760"/>
                  <a:gd name="connsiteY21" fmla="*/ 41347 h 59315"/>
                  <a:gd name="connsiteX22" fmla="*/ 27801 w 48760"/>
                  <a:gd name="connsiteY22" fmla="*/ 37554 h 59315"/>
                  <a:gd name="connsiteX23" fmla="*/ 19405 w 48760"/>
                  <a:gd name="connsiteY23" fmla="*/ 35005 h 59315"/>
                  <a:gd name="connsiteX24" fmla="*/ 13558 w 48760"/>
                  <a:gd name="connsiteY24" fmla="*/ 33202 h 59315"/>
                  <a:gd name="connsiteX25" fmla="*/ 8334 w 48760"/>
                  <a:gd name="connsiteY25" fmla="*/ 30155 h 59315"/>
                  <a:gd name="connsiteX26" fmla="*/ 4602 w 48760"/>
                  <a:gd name="connsiteY26" fmla="*/ 25430 h 59315"/>
                  <a:gd name="connsiteX27" fmla="*/ 3172 w 48760"/>
                  <a:gd name="connsiteY27" fmla="*/ 18715 h 59315"/>
                  <a:gd name="connsiteX28" fmla="*/ 5287 w 48760"/>
                  <a:gd name="connsiteY28" fmla="*/ 10135 h 59315"/>
                  <a:gd name="connsiteX29" fmla="*/ 10760 w 48760"/>
                  <a:gd name="connsiteY29" fmla="*/ 4352 h 59315"/>
                  <a:gd name="connsiteX30" fmla="*/ 18223 w 48760"/>
                  <a:gd name="connsiteY30" fmla="*/ 1057 h 59315"/>
                  <a:gd name="connsiteX31" fmla="*/ 26371 w 48760"/>
                  <a:gd name="connsiteY31" fmla="*/ 0 h 59315"/>
                  <a:gd name="connsiteX32" fmla="*/ 38623 w 48760"/>
                  <a:gd name="connsiteY32" fmla="*/ 1990 h 59315"/>
                  <a:gd name="connsiteX33" fmla="*/ 48761 w 48760"/>
                  <a:gd name="connsiteY33" fmla="*/ 7834 h 59315"/>
                  <a:gd name="connsiteX34" fmla="*/ 38685 w 48760"/>
                  <a:gd name="connsiteY34" fmla="*/ 18217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5">
                    <a:moveTo>
                      <a:pt x="38685" y="18280"/>
                    </a:moveTo>
                    <a:cubicBezTo>
                      <a:pt x="37192" y="16850"/>
                      <a:pt x="35451" y="15668"/>
                      <a:pt x="33399" y="14673"/>
                    </a:cubicBezTo>
                    <a:cubicBezTo>
                      <a:pt x="31408" y="13679"/>
                      <a:pt x="29231" y="13243"/>
                      <a:pt x="26993" y="13243"/>
                    </a:cubicBezTo>
                    <a:cubicBezTo>
                      <a:pt x="25251" y="13243"/>
                      <a:pt x="23696" y="13554"/>
                      <a:pt x="22204" y="14238"/>
                    </a:cubicBezTo>
                    <a:cubicBezTo>
                      <a:pt x="20773" y="14922"/>
                      <a:pt x="20027" y="16041"/>
                      <a:pt x="20027" y="17720"/>
                    </a:cubicBezTo>
                    <a:cubicBezTo>
                      <a:pt x="20027" y="19399"/>
                      <a:pt x="20835" y="20394"/>
                      <a:pt x="22452" y="21078"/>
                    </a:cubicBezTo>
                    <a:cubicBezTo>
                      <a:pt x="24069" y="21762"/>
                      <a:pt x="26619" y="22508"/>
                      <a:pt x="30227" y="23316"/>
                    </a:cubicBezTo>
                    <a:cubicBezTo>
                      <a:pt x="32341" y="23751"/>
                      <a:pt x="34456" y="24373"/>
                      <a:pt x="36571" y="25243"/>
                    </a:cubicBezTo>
                    <a:cubicBezTo>
                      <a:pt x="38685" y="26052"/>
                      <a:pt x="40613" y="27171"/>
                      <a:pt x="42355" y="28476"/>
                    </a:cubicBezTo>
                    <a:cubicBezTo>
                      <a:pt x="44096" y="29844"/>
                      <a:pt x="45464" y="31461"/>
                      <a:pt x="46522" y="33388"/>
                    </a:cubicBezTo>
                    <a:cubicBezTo>
                      <a:pt x="47579" y="35316"/>
                      <a:pt x="48077" y="37616"/>
                      <a:pt x="48077" y="40352"/>
                    </a:cubicBezTo>
                    <a:cubicBezTo>
                      <a:pt x="48077" y="43834"/>
                      <a:pt x="47330" y="46818"/>
                      <a:pt x="45962" y="49243"/>
                    </a:cubicBezTo>
                    <a:cubicBezTo>
                      <a:pt x="44531" y="51668"/>
                      <a:pt x="42728" y="53658"/>
                      <a:pt x="40427" y="55088"/>
                    </a:cubicBezTo>
                    <a:cubicBezTo>
                      <a:pt x="38125" y="56580"/>
                      <a:pt x="35575" y="57637"/>
                      <a:pt x="32777" y="58321"/>
                    </a:cubicBezTo>
                    <a:cubicBezTo>
                      <a:pt x="29916" y="59005"/>
                      <a:pt x="27117" y="59316"/>
                      <a:pt x="24256" y="59316"/>
                    </a:cubicBezTo>
                    <a:cubicBezTo>
                      <a:pt x="19716" y="59316"/>
                      <a:pt x="15238" y="58570"/>
                      <a:pt x="10884" y="57140"/>
                    </a:cubicBezTo>
                    <a:cubicBezTo>
                      <a:pt x="6530" y="55710"/>
                      <a:pt x="2861" y="53533"/>
                      <a:pt x="0" y="50736"/>
                    </a:cubicBezTo>
                    <a:lnTo>
                      <a:pt x="10262" y="39855"/>
                    </a:lnTo>
                    <a:cubicBezTo>
                      <a:pt x="11941" y="41658"/>
                      <a:pt x="13932" y="43150"/>
                      <a:pt x="16295" y="44331"/>
                    </a:cubicBezTo>
                    <a:cubicBezTo>
                      <a:pt x="18658" y="45513"/>
                      <a:pt x="21208" y="46135"/>
                      <a:pt x="23883" y="46135"/>
                    </a:cubicBezTo>
                    <a:cubicBezTo>
                      <a:pt x="25375" y="46135"/>
                      <a:pt x="26868" y="45761"/>
                      <a:pt x="28299" y="45078"/>
                    </a:cubicBezTo>
                    <a:cubicBezTo>
                      <a:pt x="29729" y="44393"/>
                      <a:pt x="30475" y="43088"/>
                      <a:pt x="30475" y="41347"/>
                    </a:cubicBezTo>
                    <a:cubicBezTo>
                      <a:pt x="30475" y="39606"/>
                      <a:pt x="29605" y="38363"/>
                      <a:pt x="27801" y="37554"/>
                    </a:cubicBezTo>
                    <a:cubicBezTo>
                      <a:pt x="25997" y="36746"/>
                      <a:pt x="23199" y="35875"/>
                      <a:pt x="19405" y="35005"/>
                    </a:cubicBezTo>
                    <a:cubicBezTo>
                      <a:pt x="17477" y="34570"/>
                      <a:pt x="15549" y="33948"/>
                      <a:pt x="13558" y="33202"/>
                    </a:cubicBezTo>
                    <a:cubicBezTo>
                      <a:pt x="11568" y="32456"/>
                      <a:pt x="9889" y="31461"/>
                      <a:pt x="8334" y="30155"/>
                    </a:cubicBezTo>
                    <a:cubicBezTo>
                      <a:pt x="6779" y="28850"/>
                      <a:pt x="5535" y="27295"/>
                      <a:pt x="4602" y="25430"/>
                    </a:cubicBezTo>
                    <a:cubicBezTo>
                      <a:pt x="3607" y="23565"/>
                      <a:pt x="3172" y="21326"/>
                      <a:pt x="3172" y="18715"/>
                    </a:cubicBezTo>
                    <a:cubicBezTo>
                      <a:pt x="3172" y="15357"/>
                      <a:pt x="3856" y="12497"/>
                      <a:pt x="5287" y="10135"/>
                    </a:cubicBezTo>
                    <a:cubicBezTo>
                      <a:pt x="6717" y="7772"/>
                      <a:pt x="8521" y="5845"/>
                      <a:pt x="10760" y="4352"/>
                    </a:cubicBezTo>
                    <a:cubicBezTo>
                      <a:pt x="12999" y="2860"/>
                      <a:pt x="15487" y="1741"/>
                      <a:pt x="18223" y="1057"/>
                    </a:cubicBezTo>
                    <a:cubicBezTo>
                      <a:pt x="20960" y="373"/>
                      <a:pt x="23634" y="0"/>
                      <a:pt x="26371" y="0"/>
                    </a:cubicBezTo>
                    <a:cubicBezTo>
                      <a:pt x="30538" y="0"/>
                      <a:pt x="34642" y="684"/>
                      <a:pt x="38623" y="1990"/>
                    </a:cubicBezTo>
                    <a:cubicBezTo>
                      <a:pt x="42603" y="3295"/>
                      <a:pt x="45962" y="5223"/>
                      <a:pt x="48761" y="7834"/>
                    </a:cubicBezTo>
                    <a:lnTo>
                      <a:pt x="38685" y="18217"/>
                    </a:lnTo>
                    <a:close/>
                  </a:path>
                </a:pathLst>
              </a:custGeom>
              <a:solidFill>
                <a:srgbClr val="FFFFFF"/>
              </a:solidFill>
              <a:ln w="6214" cap="flat">
                <a:noFill/>
                <a:prstDash val="solid"/>
                <a:miter/>
              </a:ln>
            </p:spPr>
            <p:txBody>
              <a:bodyPr rtlCol="0" anchor="ctr"/>
              <a:lstStyle/>
              <a:p>
                <a:endParaRPr lang="nb-NO"/>
              </a:p>
            </p:txBody>
          </p:sp>
          <p:sp>
            <p:nvSpPr>
              <p:cNvPr id="256" name="Freeform 255">
                <a:extLst>
                  <a:ext uri="{FF2B5EF4-FFF2-40B4-BE49-F238E27FC236}">
                    <a16:creationId xmlns:a16="http://schemas.microsoft.com/office/drawing/2014/main" id="{1D7861B5-7C3A-B54C-CE80-5AD91067CCEB}"/>
                  </a:ext>
                </a:extLst>
              </p:cNvPr>
              <p:cNvSpPr/>
              <p:nvPr/>
            </p:nvSpPr>
            <p:spPr>
              <a:xfrm>
                <a:off x="4758565" y="2714723"/>
                <a:ext cx="59706" cy="84621"/>
              </a:xfrm>
              <a:custGeom>
                <a:avLst/>
                <a:gdLst>
                  <a:gd name="connsiteX0" fmla="*/ 59707 w 59706"/>
                  <a:gd name="connsiteY0" fmla="*/ 84621 h 84621"/>
                  <a:gd name="connsiteX1" fmla="*/ 37006 w 59706"/>
                  <a:gd name="connsiteY1" fmla="*/ 84621 h 84621"/>
                  <a:gd name="connsiteX2" fmla="*/ 18783 w 59706"/>
                  <a:gd name="connsiteY2" fmla="*/ 57886 h 84621"/>
                  <a:gd name="connsiteX3" fmla="*/ 18472 w 59706"/>
                  <a:gd name="connsiteY3" fmla="*/ 57886 h 84621"/>
                  <a:gd name="connsiteX4" fmla="*/ 18472 w 59706"/>
                  <a:gd name="connsiteY4" fmla="*/ 84621 h 84621"/>
                  <a:gd name="connsiteX5" fmla="*/ 0 w 59706"/>
                  <a:gd name="connsiteY5" fmla="*/ 84621 h 84621"/>
                  <a:gd name="connsiteX6" fmla="*/ 0 w 59706"/>
                  <a:gd name="connsiteY6" fmla="*/ 0 h 84621"/>
                  <a:gd name="connsiteX7" fmla="*/ 18472 w 59706"/>
                  <a:gd name="connsiteY7" fmla="*/ 0 h 84621"/>
                  <a:gd name="connsiteX8" fmla="*/ 18472 w 59706"/>
                  <a:gd name="connsiteY8" fmla="*/ 51482 h 84621"/>
                  <a:gd name="connsiteX9" fmla="*/ 18783 w 59706"/>
                  <a:gd name="connsiteY9" fmla="*/ 51482 h 84621"/>
                  <a:gd name="connsiteX10" fmla="*/ 36570 w 59706"/>
                  <a:gd name="connsiteY10" fmla="*/ 28850 h 84621"/>
                  <a:gd name="connsiteX11" fmla="*/ 58836 w 59706"/>
                  <a:gd name="connsiteY11" fmla="*/ 28850 h 84621"/>
                  <a:gd name="connsiteX12" fmla="*/ 37317 w 59706"/>
                  <a:gd name="connsiteY12" fmla="*/ 54031 h 84621"/>
                  <a:gd name="connsiteX13" fmla="*/ 59707 w 59706"/>
                  <a:gd name="connsiteY13" fmla="*/ 84559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706" h="84621">
                    <a:moveTo>
                      <a:pt x="59707" y="84621"/>
                    </a:moveTo>
                    <a:lnTo>
                      <a:pt x="37006" y="84621"/>
                    </a:lnTo>
                    <a:lnTo>
                      <a:pt x="18783" y="57886"/>
                    </a:lnTo>
                    <a:lnTo>
                      <a:pt x="18472" y="57886"/>
                    </a:lnTo>
                    <a:lnTo>
                      <a:pt x="18472" y="84621"/>
                    </a:lnTo>
                    <a:lnTo>
                      <a:pt x="0" y="84621"/>
                    </a:lnTo>
                    <a:lnTo>
                      <a:pt x="0" y="0"/>
                    </a:lnTo>
                    <a:lnTo>
                      <a:pt x="18472" y="0"/>
                    </a:lnTo>
                    <a:lnTo>
                      <a:pt x="18472" y="51482"/>
                    </a:lnTo>
                    <a:lnTo>
                      <a:pt x="18783" y="51482"/>
                    </a:lnTo>
                    <a:lnTo>
                      <a:pt x="36570" y="28850"/>
                    </a:lnTo>
                    <a:lnTo>
                      <a:pt x="58836" y="28850"/>
                    </a:lnTo>
                    <a:lnTo>
                      <a:pt x="37317" y="54031"/>
                    </a:lnTo>
                    <a:lnTo>
                      <a:pt x="59707" y="84559"/>
                    </a:lnTo>
                    <a:close/>
                  </a:path>
                </a:pathLst>
              </a:custGeom>
              <a:solidFill>
                <a:srgbClr val="FFFFFF"/>
              </a:solidFill>
              <a:ln w="6214" cap="flat">
                <a:noFill/>
                <a:prstDash val="solid"/>
                <a:miter/>
              </a:ln>
            </p:spPr>
            <p:txBody>
              <a:bodyPr rtlCol="0" anchor="ctr"/>
              <a:lstStyle/>
              <a:p>
                <a:endParaRPr lang="nb-NO"/>
              </a:p>
            </p:txBody>
          </p:sp>
          <p:sp>
            <p:nvSpPr>
              <p:cNvPr id="257" name="Freeform 256">
                <a:extLst>
                  <a:ext uri="{FF2B5EF4-FFF2-40B4-BE49-F238E27FC236}">
                    <a16:creationId xmlns:a16="http://schemas.microsoft.com/office/drawing/2014/main" id="{F6B7A41A-CB0C-FCF2-8F84-C6592EBDE249}"/>
                  </a:ext>
                </a:extLst>
              </p:cNvPr>
              <p:cNvSpPr/>
              <p:nvPr/>
            </p:nvSpPr>
            <p:spPr>
              <a:xfrm>
                <a:off x="4845948" y="2728837"/>
                <a:ext cx="39991" cy="71813"/>
              </a:xfrm>
              <a:custGeom>
                <a:avLst/>
                <a:gdLst>
                  <a:gd name="connsiteX0" fmla="*/ 26930 w 39991"/>
                  <a:gd name="connsiteY0" fmla="*/ 28414 h 71813"/>
                  <a:gd name="connsiteX1" fmla="*/ 26930 w 39991"/>
                  <a:gd name="connsiteY1" fmla="*/ 49741 h 71813"/>
                  <a:gd name="connsiteX2" fmla="*/ 28423 w 39991"/>
                  <a:gd name="connsiteY2" fmla="*/ 55647 h 71813"/>
                  <a:gd name="connsiteX3" fmla="*/ 33834 w 39991"/>
                  <a:gd name="connsiteY3" fmla="*/ 57637 h 71813"/>
                  <a:gd name="connsiteX4" fmla="*/ 36695 w 39991"/>
                  <a:gd name="connsiteY4" fmla="*/ 57388 h 71813"/>
                  <a:gd name="connsiteX5" fmla="*/ 39183 w 39991"/>
                  <a:gd name="connsiteY5" fmla="*/ 56704 h 71813"/>
                  <a:gd name="connsiteX6" fmla="*/ 39432 w 39991"/>
                  <a:gd name="connsiteY6" fmla="*/ 70134 h 71813"/>
                  <a:gd name="connsiteX7" fmla="*/ 34580 w 39991"/>
                  <a:gd name="connsiteY7" fmla="*/ 71316 h 71813"/>
                  <a:gd name="connsiteX8" fmla="*/ 28734 w 39991"/>
                  <a:gd name="connsiteY8" fmla="*/ 71813 h 71813"/>
                  <a:gd name="connsiteX9" fmla="*/ 19343 w 39991"/>
                  <a:gd name="connsiteY9" fmla="*/ 70383 h 71813"/>
                  <a:gd name="connsiteX10" fmla="*/ 13248 w 39991"/>
                  <a:gd name="connsiteY10" fmla="*/ 66342 h 71813"/>
                  <a:gd name="connsiteX11" fmla="*/ 9951 w 39991"/>
                  <a:gd name="connsiteY11" fmla="*/ 60062 h 71813"/>
                  <a:gd name="connsiteX12" fmla="*/ 8956 w 39991"/>
                  <a:gd name="connsiteY12" fmla="*/ 51917 h 71813"/>
                  <a:gd name="connsiteX13" fmla="*/ 8956 w 39991"/>
                  <a:gd name="connsiteY13" fmla="*/ 28352 h 71813"/>
                  <a:gd name="connsiteX14" fmla="*/ 0 w 39991"/>
                  <a:gd name="connsiteY14" fmla="*/ 28352 h 71813"/>
                  <a:gd name="connsiteX15" fmla="*/ 0 w 39991"/>
                  <a:gd name="connsiteY15" fmla="*/ 14673 h 71813"/>
                  <a:gd name="connsiteX16" fmla="*/ 8832 w 39991"/>
                  <a:gd name="connsiteY16" fmla="*/ 14673 h 71813"/>
                  <a:gd name="connsiteX17" fmla="*/ 8832 w 39991"/>
                  <a:gd name="connsiteY17" fmla="*/ 0 h 71813"/>
                  <a:gd name="connsiteX18" fmla="*/ 26868 w 39991"/>
                  <a:gd name="connsiteY18" fmla="*/ 0 h 71813"/>
                  <a:gd name="connsiteX19" fmla="*/ 26868 w 39991"/>
                  <a:gd name="connsiteY19" fmla="*/ 14673 h 71813"/>
                  <a:gd name="connsiteX20" fmla="*/ 39991 w 39991"/>
                  <a:gd name="connsiteY20" fmla="*/ 14673 h 71813"/>
                  <a:gd name="connsiteX21" fmla="*/ 39991 w 39991"/>
                  <a:gd name="connsiteY21" fmla="*/ 28352 h 71813"/>
                  <a:gd name="connsiteX22" fmla="*/ 26868 w 39991"/>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91" h="71813">
                    <a:moveTo>
                      <a:pt x="26930" y="28414"/>
                    </a:moveTo>
                    <a:lnTo>
                      <a:pt x="26930" y="49741"/>
                    </a:lnTo>
                    <a:cubicBezTo>
                      <a:pt x="26930" y="52352"/>
                      <a:pt x="27428" y="54342"/>
                      <a:pt x="28423" y="55647"/>
                    </a:cubicBezTo>
                    <a:cubicBezTo>
                      <a:pt x="29418" y="56953"/>
                      <a:pt x="31222" y="57637"/>
                      <a:pt x="33834" y="57637"/>
                    </a:cubicBezTo>
                    <a:cubicBezTo>
                      <a:pt x="34705" y="57637"/>
                      <a:pt x="35700" y="57575"/>
                      <a:pt x="36695" y="57388"/>
                    </a:cubicBezTo>
                    <a:cubicBezTo>
                      <a:pt x="37690" y="57264"/>
                      <a:pt x="38561" y="57015"/>
                      <a:pt x="39183" y="56704"/>
                    </a:cubicBezTo>
                    <a:lnTo>
                      <a:pt x="39432" y="70134"/>
                    </a:lnTo>
                    <a:cubicBezTo>
                      <a:pt x="38125" y="70569"/>
                      <a:pt x="36571" y="70943"/>
                      <a:pt x="34580" y="71316"/>
                    </a:cubicBezTo>
                    <a:cubicBezTo>
                      <a:pt x="32652" y="71627"/>
                      <a:pt x="30724" y="71813"/>
                      <a:pt x="28734" y="71813"/>
                    </a:cubicBezTo>
                    <a:cubicBezTo>
                      <a:pt x="25002" y="71813"/>
                      <a:pt x="21893" y="71316"/>
                      <a:pt x="19343" y="70383"/>
                    </a:cubicBezTo>
                    <a:cubicBezTo>
                      <a:pt x="16793" y="69450"/>
                      <a:pt x="14802" y="68082"/>
                      <a:pt x="13248" y="66342"/>
                    </a:cubicBezTo>
                    <a:cubicBezTo>
                      <a:pt x="11693" y="64601"/>
                      <a:pt x="10635" y="62487"/>
                      <a:pt x="9951" y="60062"/>
                    </a:cubicBezTo>
                    <a:cubicBezTo>
                      <a:pt x="9267" y="57637"/>
                      <a:pt x="8956" y="54901"/>
                      <a:pt x="8956" y="51917"/>
                    </a:cubicBezTo>
                    <a:lnTo>
                      <a:pt x="8956" y="28352"/>
                    </a:lnTo>
                    <a:lnTo>
                      <a:pt x="0" y="28352"/>
                    </a:lnTo>
                    <a:lnTo>
                      <a:pt x="0" y="14673"/>
                    </a:lnTo>
                    <a:lnTo>
                      <a:pt x="8832" y="14673"/>
                    </a:lnTo>
                    <a:lnTo>
                      <a:pt x="8832" y="0"/>
                    </a:lnTo>
                    <a:lnTo>
                      <a:pt x="26868" y="0"/>
                    </a:lnTo>
                    <a:lnTo>
                      <a:pt x="26868" y="14673"/>
                    </a:lnTo>
                    <a:lnTo>
                      <a:pt x="39991" y="14673"/>
                    </a:lnTo>
                    <a:lnTo>
                      <a:pt x="39991" y="28352"/>
                    </a:lnTo>
                    <a:lnTo>
                      <a:pt x="26868" y="28352"/>
                    </a:lnTo>
                    <a:close/>
                  </a:path>
                </a:pathLst>
              </a:custGeom>
              <a:solidFill>
                <a:srgbClr val="FFFFFF"/>
              </a:solidFill>
              <a:ln w="6214" cap="flat">
                <a:noFill/>
                <a:prstDash val="solid"/>
                <a:miter/>
              </a:ln>
            </p:spPr>
            <p:txBody>
              <a:bodyPr rtlCol="0" anchor="ctr"/>
              <a:lstStyle/>
              <a:p>
                <a:endParaRPr lang="nb-NO"/>
              </a:p>
            </p:txBody>
          </p:sp>
          <p:sp>
            <p:nvSpPr>
              <p:cNvPr id="258" name="Freeform 257">
                <a:extLst>
                  <a:ext uri="{FF2B5EF4-FFF2-40B4-BE49-F238E27FC236}">
                    <a16:creationId xmlns:a16="http://schemas.microsoft.com/office/drawing/2014/main" id="{D287723A-D531-8179-4020-D15914D3A7F5}"/>
                  </a:ext>
                </a:extLst>
              </p:cNvPr>
              <p:cNvSpPr/>
              <p:nvPr/>
            </p:nvSpPr>
            <p:spPr>
              <a:xfrm>
                <a:off x="4894584" y="2742205"/>
                <a:ext cx="36943" cy="57201"/>
              </a:xfrm>
              <a:custGeom>
                <a:avLst/>
                <a:gdLst>
                  <a:gd name="connsiteX0" fmla="*/ 36197 w 36943"/>
                  <a:gd name="connsiteY0" fmla="*/ 16539 h 57201"/>
                  <a:gd name="connsiteX1" fmla="*/ 33772 w 36943"/>
                  <a:gd name="connsiteY1" fmla="*/ 16104 h 57201"/>
                  <a:gd name="connsiteX2" fmla="*/ 31471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8 w 36943"/>
                  <a:gd name="connsiteY6" fmla="*/ 28601 h 57201"/>
                  <a:gd name="connsiteX7" fmla="*/ 18348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6 w 36943"/>
                  <a:gd name="connsiteY14" fmla="*/ 0 h 57201"/>
                  <a:gd name="connsiteX15" fmla="*/ 35202 w 36943"/>
                  <a:gd name="connsiteY15" fmla="*/ 124 h 57201"/>
                  <a:gd name="connsiteX16" fmla="*/ 36944 w 36943"/>
                  <a:gd name="connsiteY16" fmla="*/ 435 h 57201"/>
                  <a:gd name="connsiteX17" fmla="*/ 36197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4"/>
                    </a:cubicBezTo>
                    <a:cubicBezTo>
                      <a:pt x="32963" y="16041"/>
                      <a:pt x="32217" y="15979"/>
                      <a:pt x="31471" y="15979"/>
                    </a:cubicBezTo>
                    <a:cubicBezTo>
                      <a:pt x="28983" y="15979"/>
                      <a:pt x="26930" y="16414"/>
                      <a:pt x="25251" y="17347"/>
                    </a:cubicBezTo>
                    <a:cubicBezTo>
                      <a:pt x="23572" y="18217"/>
                      <a:pt x="22204" y="19337"/>
                      <a:pt x="21208" y="20580"/>
                    </a:cubicBezTo>
                    <a:cubicBezTo>
                      <a:pt x="20213" y="21824"/>
                      <a:pt x="19467" y="23191"/>
                      <a:pt x="19032" y="24684"/>
                    </a:cubicBezTo>
                    <a:cubicBezTo>
                      <a:pt x="18596" y="26176"/>
                      <a:pt x="18348" y="27482"/>
                      <a:pt x="18348" y="28601"/>
                    </a:cubicBezTo>
                    <a:lnTo>
                      <a:pt x="18348" y="57202"/>
                    </a:lnTo>
                    <a:lnTo>
                      <a:pt x="0" y="57202"/>
                    </a:lnTo>
                    <a:lnTo>
                      <a:pt x="0" y="1554"/>
                    </a:lnTo>
                    <a:lnTo>
                      <a:pt x="17663" y="1554"/>
                    </a:lnTo>
                    <a:lnTo>
                      <a:pt x="17663" y="9637"/>
                    </a:lnTo>
                    <a:lnTo>
                      <a:pt x="17912" y="9637"/>
                    </a:lnTo>
                    <a:cubicBezTo>
                      <a:pt x="19343" y="6777"/>
                      <a:pt x="21333" y="4477"/>
                      <a:pt x="23945" y="2674"/>
                    </a:cubicBezTo>
                    <a:cubicBezTo>
                      <a:pt x="26557" y="870"/>
                      <a:pt x="29605" y="0"/>
                      <a:pt x="33026" y="0"/>
                    </a:cubicBezTo>
                    <a:cubicBezTo>
                      <a:pt x="33772" y="0"/>
                      <a:pt x="34518" y="0"/>
                      <a:pt x="35202" y="124"/>
                    </a:cubicBezTo>
                    <a:cubicBezTo>
                      <a:pt x="35886" y="187"/>
                      <a:pt x="36508" y="311"/>
                      <a:pt x="36944" y="435"/>
                    </a:cubicBezTo>
                    <a:lnTo>
                      <a:pt x="36197" y="16663"/>
                    </a:lnTo>
                    <a:close/>
                  </a:path>
                </a:pathLst>
              </a:custGeom>
              <a:solidFill>
                <a:srgbClr val="FFFFFF"/>
              </a:solidFill>
              <a:ln w="6214" cap="flat">
                <a:noFill/>
                <a:prstDash val="solid"/>
                <a:miter/>
              </a:ln>
            </p:spPr>
            <p:txBody>
              <a:bodyPr rtlCol="0" anchor="ctr"/>
              <a:lstStyle/>
              <a:p>
                <a:endParaRPr lang="nb-NO"/>
              </a:p>
            </p:txBody>
          </p:sp>
          <p:sp>
            <p:nvSpPr>
              <p:cNvPr id="259" name="Freeform 258">
                <a:extLst>
                  <a:ext uri="{FF2B5EF4-FFF2-40B4-BE49-F238E27FC236}">
                    <a16:creationId xmlns:a16="http://schemas.microsoft.com/office/drawing/2014/main" id="{1231C7E6-E043-95A3-E71F-87EAB1540851}"/>
                  </a:ext>
                </a:extLst>
              </p:cNvPr>
              <p:cNvSpPr/>
              <p:nvPr/>
            </p:nvSpPr>
            <p:spPr>
              <a:xfrm>
                <a:off x="4931714" y="2743697"/>
                <a:ext cx="63687" cy="82507"/>
              </a:xfrm>
              <a:custGeom>
                <a:avLst/>
                <a:gdLst>
                  <a:gd name="connsiteX0" fmla="*/ 38685 w 63687"/>
                  <a:gd name="connsiteY0" fmla="*/ 64041 h 82507"/>
                  <a:gd name="connsiteX1" fmla="*/ 34954 w 63687"/>
                  <a:gd name="connsiteY1" fmla="*/ 71813 h 82507"/>
                  <a:gd name="connsiteX2" fmla="*/ 30040 w 63687"/>
                  <a:gd name="connsiteY2" fmla="*/ 77658 h 82507"/>
                  <a:gd name="connsiteX3" fmla="*/ 23323 w 63687"/>
                  <a:gd name="connsiteY3" fmla="*/ 81264 h 82507"/>
                  <a:gd name="connsiteX4" fmla="*/ 14180 w 63687"/>
                  <a:gd name="connsiteY4" fmla="*/ 82507 h 82507"/>
                  <a:gd name="connsiteX5" fmla="*/ 8894 w 63687"/>
                  <a:gd name="connsiteY5" fmla="*/ 82197 h 82507"/>
                  <a:gd name="connsiteX6" fmla="*/ 4105 w 63687"/>
                  <a:gd name="connsiteY6" fmla="*/ 81326 h 82507"/>
                  <a:gd name="connsiteX7" fmla="*/ 6095 w 63687"/>
                  <a:gd name="connsiteY7" fmla="*/ 65906 h 82507"/>
                  <a:gd name="connsiteX8" fmla="*/ 9081 w 63687"/>
                  <a:gd name="connsiteY8" fmla="*/ 66653 h 82507"/>
                  <a:gd name="connsiteX9" fmla="*/ 12066 w 63687"/>
                  <a:gd name="connsiteY9" fmla="*/ 66901 h 82507"/>
                  <a:gd name="connsiteX10" fmla="*/ 18223 w 63687"/>
                  <a:gd name="connsiteY10" fmla="*/ 64974 h 82507"/>
                  <a:gd name="connsiteX11" fmla="*/ 21457 w 63687"/>
                  <a:gd name="connsiteY11" fmla="*/ 59440 h 82507"/>
                  <a:gd name="connsiteX12" fmla="*/ 23261 w 63687"/>
                  <a:gd name="connsiteY12" fmla="*/ 54839 h 82507"/>
                  <a:gd name="connsiteX13" fmla="*/ 0 w 63687"/>
                  <a:gd name="connsiteY13" fmla="*/ 0 h 82507"/>
                  <a:gd name="connsiteX14" fmla="*/ 20400 w 63687"/>
                  <a:gd name="connsiteY14" fmla="*/ 0 h 82507"/>
                  <a:gd name="connsiteX15" fmla="*/ 32839 w 63687"/>
                  <a:gd name="connsiteY15" fmla="*/ 35813 h 82507"/>
                  <a:gd name="connsiteX16" fmla="*/ 33150 w 63687"/>
                  <a:gd name="connsiteY16" fmla="*/ 35813 h 82507"/>
                  <a:gd name="connsiteX17" fmla="*/ 44221 w 63687"/>
                  <a:gd name="connsiteY17" fmla="*/ 0 h 82507"/>
                  <a:gd name="connsiteX18" fmla="*/ 63687 w 63687"/>
                  <a:gd name="connsiteY18" fmla="*/ 0 h 82507"/>
                  <a:gd name="connsiteX19" fmla="*/ 38747 w 63687"/>
                  <a:gd name="connsiteY19" fmla="*/ 64103 h 8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687" h="82507">
                    <a:moveTo>
                      <a:pt x="38685" y="64041"/>
                    </a:moveTo>
                    <a:cubicBezTo>
                      <a:pt x="37566" y="66963"/>
                      <a:pt x="36322" y="69513"/>
                      <a:pt x="34954" y="71813"/>
                    </a:cubicBezTo>
                    <a:cubicBezTo>
                      <a:pt x="33585" y="74114"/>
                      <a:pt x="31906" y="76041"/>
                      <a:pt x="30040" y="77658"/>
                    </a:cubicBezTo>
                    <a:cubicBezTo>
                      <a:pt x="28112" y="79274"/>
                      <a:pt x="25873" y="80456"/>
                      <a:pt x="23323" y="81264"/>
                    </a:cubicBezTo>
                    <a:cubicBezTo>
                      <a:pt x="20773" y="82072"/>
                      <a:pt x="17726" y="82507"/>
                      <a:pt x="14180" y="82507"/>
                    </a:cubicBezTo>
                    <a:cubicBezTo>
                      <a:pt x="12439" y="82507"/>
                      <a:pt x="10697" y="82383"/>
                      <a:pt x="8894" y="82197"/>
                    </a:cubicBezTo>
                    <a:cubicBezTo>
                      <a:pt x="7090" y="81948"/>
                      <a:pt x="5473" y="81699"/>
                      <a:pt x="4105" y="81326"/>
                    </a:cubicBezTo>
                    <a:lnTo>
                      <a:pt x="6095" y="65906"/>
                    </a:lnTo>
                    <a:cubicBezTo>
                      <a:pt x="6966" y="66217"/>
                      <a:pt x="7961" y="66466"/>
                      <a:pt x="9081" y="66653"/>
                    </a:cubicBezTo>
                    <a:cubicBezTo>
                      <a:pt x="10200" y="66839"/>
                      <a:pt x="11133" y="66901"/>
                      <a:pt x="12066" y="66901"/>
                    </a:cubicBezTo>
                    <a:cubicBezTo>
                      <a:pt x="14927" y="66901"/>
                      <a:pt x="16979" y="66217"/>
                      <a:pt x="18223" y="64974"/>
                    </a:cubicBezTo>
                    <a:cubicBezTo>
                      <a:pt x="19529" y="63668"/>
                      <a:pt x="20586" y="61803"/>
                      <a:pt x="21457" y="59440"/>
                    </a:cubicBezTo>
                    <a:lnTo>
                      <a:pt x="23261" y="54839"/>
                    </a:lnTo>
                    <a:lnTo>
                      <a:pt x="0" y="0"/>
                    </a:lnTo>
                    <a:lnTo>
                      <a:pt x="20400" y="0"/>
                    </a:lnTo>
                    <a:lnTo>
                      <a:pt x="32839" y="35813"/>
                    </a:lnTo>
                    <a:lnTo>
                      <a:pt x="33150" y="35813"/>
                    </a:lnTo>
                    <a:lnTo>
                      <a:pt x="44221" y="0"/>
                    </a:lnTo>
                    <a:lnTo>
                      <a:pt x="63687" y="0"/>
                    </a:lnTo>
                    <a:lnTo>
                      <a:pt x="38747" y="64103"/>
                    </a:lnTo>
                    <a:close/>
                  </a:path>
                </a:pathLst>
              </a:custGeom>
              <a:solidFill>
                <a:srgbClr val="FFFFFF"/>
              </a:solidFill>
              <a:ln w="6214" cap="flat">
                <a:noFill/>
                <a:prstDash val="solid"/>
                <a:miter/>
              </a:ln>
            </p:spPr>
            <p:txBody>
              <a:bodyPr rtlCol="0" anchor="ctr"/>
              <a:lstStyle/>
              <a:p>
                <a:endParaRPr lang="nb-NO"/>
              </a:p>
            </p:txBody>
          </p:sp>
          <p:sp>
            <p:nvSpPr>
              <p:cNvPr id="260" name="Freeform 259">
                <a:extLst>
                  <a:ext uri="{FF2B5EF4-FFF2-40B4-BE49-F238E27FC236}">
                    <a16:creationId xmlns:a16="http://schemas.microsoft.com/office/drawing/2014/main" id="{C97CED58-4F3D-D604-8720-2F86C27B2C5F}"/>
                  </a:ext>
                </a:extLst>
              </p:cNvPr>
              <p:cNvSpPr/>
              <p:nvPr/>
            </p:nvSpPr>
            <p:spPr>
              <a:xfrm>
                <a:off x="4999507" y="2742018"/>
                <a:ext cx="62008" cy="84186"/>
              </a:xfrm>
              <a:custGeom>
                <a:avLst/>
                <a:gdLst>
                  <a:gd name="connsiteX0" fmla="*/ 62008 w 62008"/>
                  <a:gd name="connsiteY0" fmla="*/ 52041 h 84186"/>
                  <a:gd name="connsiteX1" fmla="*/ 59645 w 62008"/>
                  <a:gd name="connsiteY1" fmla="*/ 66280 h 84186"/>
                  <a:gd name="connsiteX2" fmla="*/ 53052 w 62008"/>
                  <a:gd name="connsiteY2" fmla="*/ 76290 h 84186"/>
                  <a:gd name="connsiteX3" fmla="*/ 42665 w 62008"/>
                  <a:gd name="connsiteY3" fmla="*/ 82197 h 84186"/>
                  <a:gd name="connsiteX4" fmla="*/ 29169 w 62008"/>
                  <a:gd name="connsiteY4" fmla="*/ 84186 h 84186"/>
                  <a:gd name="connsiteX5" fmla="*/ 13994 w 62008"/>
                  <a:gd name="connsiteY5" fmla="*/ 81948 h 84186"/>
                  <a:gd name="connsiteX6" fmla="*/ 497 w 62008"/>
                  <a:gd name="connsiteY6" fmla="*/ 75481 h 84186"/>
                  <a:gd name="connsiteX7" fmla="*/ 9640 w 62008"/>
                  <a:gd name="connsiteY7" fmla="*/ 62362 h 84186"/>
                  <a:gd name="connsiteX8" fmla="*/ 18534 w 62008"/>
                  <a:gd name="connsiteY8" fmla="*/ 67709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8 w 62008"/>
                  <a:gd name="connsiteY13" fmla="*/ 50549 h 84186"/>
                  <a:gd name="connsiteX14" fmla="*/ 36633 w 62008"/>
                  <a:gd name="connsiteY14" fmla="*/ 55896 h 84186"/>
                  <a:gd name="connsiteX15" fmla="*/ 26681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3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5 h 84186"/>
                  <a:gd name="connsiteX26" fmla="*/ 44593 w 62008"/>
                  <a:gd name="connsiteY26" fmla="*/ 8705 h 84186"/>
                  <a:gd name="connsiteX27" fmla="*/ 44593 w 62008"/>
                  <a:gd name="connsiteY27" fmla="*/ 1554 h 84186"/>
                  <a:gd name="connsiteX28" fmla="*/ 61946 w 62008"/>
                  <a:gd name="connsiteY28" fmla="*/ 1554 h 84186"/>
                  <a:gd name="connsiteX29" fmla="*/ 61946 w 62008"/>
                  <a:gd name="connsiteY29" fmla="*/ 52041 h 84186"/>
                  <a:gd name="connsiteX30" fmla="*/ 44531 w 62008"/>
                  <a:gd name="connsiteY30" fmla="*/ 29098 h 84186"/>
                  <a:gd name="connsiteX31" fmla="*/ 43598 w 62008"/>
                  <a:gd name="connsiteY31" fmla="*/ 23751 h 84186"/>
                  <a:gd name="connsiteX32" fmla="*/ 40862 w 62008"/>
                  <a:gd name="connsiteY32" fmla="*/ 19212 h 84186"/>
                  <a:gd name="connsiteX33" fmla="*/ 36633 w 62008"/>
                  <a:gd name="connsiteY33" fmla="*/ 16104 h 84186"/>
                  <a:gd name="connsiteX34" fmla="*/ 31035 w 62008"/>
                  <a:gd name="connsiteY34" fmla="*/ 14984 h 84186"/>
                  <a:gd name="connsiteX35" fmla="*/ 25500 w 62008"/>
                  <a:gd name="connsiteY35" fmla="*/ 16104 h 84186"/>
                  <a:gd name="connsiteX36" fmla="*/ 21395 w 62008"/>
                  <a:gd name="connsiteY36" fmla="*/ 19150 h 84186"/>
                  <a:gd name="connsiteX37" fmla="*/ 18845 w 62008"/>
                  <a:gd name="connsiteY37" fmla="*/ 23627 h 84186"/>
                  <a:gd name="connsiteX38" fmla="*/ 17974 w 62008"/>
                  <a:gd name="connsiteY38" fmla="*/ 29098 h 84186"/>
                  <a:gd name="connsiteX39" fmla="*/ 18845 w 62008"/>
                  <a:gd name="connsiteY39" fmla="*/ 34445 h 84186"/>
                  <a:gd name="connsiteX40" fmla="*/ 21395 w 62008"/>
                  <a:gd name="connsiteY40" fmla="*/ 38984 h 84186"/>
                  <a:gd name="connsiteX41" fmla="*/ 25500 w 62008"/>
                  <a:gd name="connsiteY41" fmla="*/ 42093 h 84186"/>
                  <a:gd name="connsiteX42" fmla="*/ 31035 w 62008"/>
                  <a:gd name="connsiteY42" fmla="*/ 43274 h 84186"/>
                  <a:gd name="connsiteX43" fmla="*/ 36695 w 62008"/>
                  <a:gd name="connsiteY43" fmla="*/ 42093 h 84186"/>
                  <a:gd name="connsiteX44" fmla="*/ 40924 w 62008"/>
                  <a:gd name="connsiteY44" fmla="*/ 39046 h 84186"/>
                  <a:gd name="connsiteX45" fmla="*/ 43598 w 62008"/>
                  <a:gd name="connsiteY45" fmla="*/ 34570 h 84186"/>
                  <a:gd name="connsiteX46" fmla="*/ 44531 w 6200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80"/>
                    </a:cubicBezTo>
                    <a:cubicBezTo>
                      <a:pt x="58090" y="70321"/>
                      <a:pt x="55851" y="73616"/>
                      <a:pt x="53052" y="76290"/>
                    </a:cubicBezTo>
                    <a:cubicBezTo>
                      <a:pt x="50191" y="78963"/>
                      <a:pt x="46770" y="80891"/>
                      <a:pt x="42665" y="82197"/>
                    </a:cubicBezTo>
                    <a:cubicBezTo>
                      <a:pt x="38561" y="83502"/>
                      <a:pt x="34083" y="84186"/>
                      <a:pt x="29169" y="84186"/>
                    </a:cubicBezTo>
                    <a:cubicBezTo>
                      <a:pt x="24256" y="84186"/>
                      <a:pt x="19156" y="83440"/>
                      <a:pt x="13994" y="81948"/>
                    </a:cubicBezTo>
                    <a:cubicBezTo>
                      <a:pt x="8832" y="80456"/>
                      <a:pt x="4291" y="78279"/>
                      <a:pt x="497" y="75481"/>
                    </a:cubicBezTo>
                    <a:lnTo>
                      <a:pt x="9640" y="62362"/>
                    </a:lnTo>
                    <a:cubicBezTo>
                      <a:pt x="12314" y="64725"/>
                      <a:pt x="15300" y="66528"/>
                      <a:pt x="18534" y="67709"/>
                    </a:cubicBezTo>
                    <a:cubicBezTo>
                      <a:pt x="21768" y="68891"/>
                      <a:pt x="25002" y="69450"/>
                      <a:pt x="28112" y="69450"/>
                    </a:cubicBezTo>
                    <a:cubicBezTo>
                      <a:pt x="33461" y="69450"/>
                      <a:pt x="37441" y="68020"/>
                      <a:pt x="40053" y="65222"/>
                    </a:cubicBezTo>
                    <a:cubicBezTo>
                      <a:pt x="42665" y="62424"/>
                      <a:pt x="43909" y="58632"/>
                      <a:pt x="43909" y="53906"/>
                    </a:cubicBezTo>
                    <a:lnTo>
                      <a:pt x="43909" y="50549"/>
                    </a:lnTo>
                    <a:lnTo>
                      <a:pt x="43598" y="50549"/>
                    </a:lnTo>
                    <a:cubicBezTo>
                      <a:pt x="41857" y="52787"/>
                      <a:pt x="39556" y="54590"/>
                      <a:pt x="36633" y="55896"/>
                    </a:cubicBezTo>
                    <a:cubicBezTo>
                      <a:pt x="33709" y="57264"/>
                      <a:pt x="30413" y="57886"/>
                      <a:pt x="26681" y="57886"/>
                    </a:cubicBezTo>
                    <a:cubicBezTo>
                      <a:pt x="22452" y="57886"/>
                      <a:pt x="18658" y="57140"/>
                      <a:pt x="15362" y="55585"/>
                    </a:cubicBezTo>
                    <a:cubicBezTo>
                      <a:pt x="12066" y="54031"/>
                      <a:pt x="9329" y="51979"/>
                      <a:pt x="7028" y="49368"/>
                    </a:cubicBezTo>
                    <a:cubicBezTo>
                      <a:pt x="4727" y="46756"/>
                      <a:pt x="2985" y="43710"/>
                      <a:pt x="1804" y="40228"/>
                    </a:cubicBezTo>
                    <a:cubicBezTo>
                      <a:pt x="622" y="36746"/>
                      <a:pt x="0" y="33077"/>
                      <a:pt x="0" y="29223"/>
                    </a:cubicBezTo>
                    <a:cubicBezTo>
                      <a:pt x="0" y="25368"/>
                      <a:pt x="622" y="21637"/>
                      <a:pt x="1804" y="18155"/>
                    </a:cubicBezTo>
                    <a:cubicBezTo>
                      <a:pt x="2985" y="14673"/>
                      <a:pt x="4727" y="11565"/>
                      <a:pt x="7028" y="8891"/>
                    </a:cubicBezTo>
                    <a:cubicBezTo>
                      <a:pt x="9329" y="6218"/>
                      <a:pt x="12066" y="4041"/>
                      <a:pt x="15362" y="2425"/>
                    </a:cubicBezTo>
                    <a:cubicBezTo>
                      <a:pt x="18658" y="808"/>
                      <a:pt x="22390" y="0"/>
                      <a:pt x="26557" y="0"/>
                    </a:cubicBezTo>
                    <a:cubicBezTo>
                      <a:pt x="30040" y="0"/>
                      <a:pt x="33399" y="684"/>
                      <a:pt x="36633" y="2114"/>
                    </a:cubicBezTo>
                    <a:cubicBezTo>
                      <a:pt x="39867" y="3544"/>
                      <a:pt x="42417" y="5720"/>
                      <a:pt x="44345" y="8705"/>
                    </a:cubicBezTo>
                    <a:lnTo>
                      <a:pt x="44593" y="8705"/>
                    </a:lnTo>
                    <a:lnTo>
                      <a:pt x="44593" y="1554"/>
                    </a:lnTo>
                    <a:lnTo>
                      <a:pt x="61946" y="1554"/>
                    </a:lnTo>
                    <a:lnTo>
                      <a:pt x="61946" y="52041"/>
                    </a:lnTo>
                    <a:close/>
                    <a:moveTo>
                      <a:pt x="44531" y="29098"/>
                    </a:moveTo>
                    <a:cubicBezTo>
                      <a:pt x="44531" y="27233"/>
                      <a:pt x="44220" y="25430"/>
                      <a:pt x="43598" y="23751"/>
                    </a:cubicBezTo>
                    <a:cubicBezTo>
                      <a:pt x="42976" y="22010"/>
                      <a:pt x="42043" y="20518"/>
                      <a:pt x="40862" y="19212"/>
                    </a:cubicBezTo>
                    <a:cubicBezTo>
                      <a:pt x="39680" y="17907"/>
                      <a:pt x="38250" y="16850"/>
                      <a:pt x="36633" y="16104"/>
                    </a:cubicBezTo>
                    <a:cubicBezTo>
                      <a:pt x="35015" y="15357"/>
                      <a:pt x="33150" y="14984"/>
                      <a:pt x="31035" y="14984"/>
                    </a:cubicBezTo>
                    <a:cubicBezTo>
                      <a:pt x="28920" y="14984"/>
                      <a:pt x="27117" y="15357"/>
                      <a:pt x="25500" y="16104"/>
                    </a:cubicBezTo>
                    <a:cubicBezTo>
                      <a:pt x="23883" y="16850"/>
                      <a:pt x="22514" y="17844"/>
                      <a:pt x="21395" y="19150"/>
                    </a:cubicBezTo>
                    <a:cubicBezTo>
                      <a:pt x="20275" y="20456"/>
                      <a:pt x="19405" y="21886"/>
                      <a:pt x="18845" y="23627"/>
                    </a:cubicBezTo>
                    <a:cubicBezTo>
                      <a:pt x="18223" y="25368"/>
                      <a:pt x="17974" y="27171"/>
                      <a:pt x="17974" y="29098"/>
                    </a:cubicBezTo>
                    <a:cubicBezTo>
                      <a:pt x="17974" y="31026"/>
                      <a:pt x="18285" y="32767"/>
                      <a:pt x="18845" y="34445"/>
                    </a:cubicBezTo>
                    <a:cubicBezTo>
                      <a:pt x="19467" y="36186"/>
                      <a:pt x="20275" y="37679"/>
                      <a:pt x="21395" y="38984"/>
                    </a:cubicBezTo>
                    <a:cubicBezTo>
                      <a:pt x="22514" y="40290"/>
                      <a:pt x="23883" y="41347"/>
                      <a:pt x="25500" y="42093"/>
                    </a:cubicBezTo>
                    <a:cubicBezTo>
                      <a:pt x="27117" y="42839"/>
                      <a:pt x="28920" y="43274"/>
                      <a:pt x="31035" y="43274"/>
                    </a:cubicBezTo>
                    <a:cubicBezTo>
                      <a:pt x="33150" y="43274"/>
                      <a:pt x="35015" y="42901"/>
                      <a:pt x="36695" y="42093"/>
                    </a:cubicBezTo>
                    <a:cubicBezTo>
                      <a:pt x="38374" y="41285"/>
                      <a:pt x="39805" y="40290"/>
                      <a:pt x="40924" y="39046"/>
                    </a:cubicBezTo>
                    <a:cubicBezTo>
                      <a:pt x="42043" y="37803"/>
                      <a:pt x="42976" y="36311"/>
                      <a:pt x="43598" y="34570"/>
                    </a:cubicBezTo>
                    <a:cubicBezTo>
                      <a:pt x="44220" y="32829"/>
                      <a:pt x="44531" y="31026"/>
                      <a:pt x="44531" y="29098"/>
                    </a:cubicBezTo>
                    <a:close/>
                  </a:path>
                </a:pathLst>
              </a:custGeom>
              <a:solidFill>
                <a:srgbClr val="FFFFFF"/>
              </a:solidFill>
              <a:ln w="6214" cap="flat">
                <a:noFill/>
                <a:prstDash val="solid"/>
                <a:miter/>
              </a:ln>
            </p:spPr>
            <p:txBody>
              <a:bodyPr rtlCol="0" anchor="ctr"/>
              <a:lstStyle/>
              <a:p>
                <a:endParaRPr lang="nb-NO"/>
              </a:p>
            </p:txBody>
          </p:sp>
          <p:sp>
            <p:nvSpPr>
              <p:cNvPr id="261" name="Freeform 260">
                <a:extLst>
                  <a:ext uri="{FF2B5EF4-FFF2-40B4-BE49-F238E27FC236}">
                    <a16:creationId xmlns:a16="http://schemas.microsoft.com/office/drawing/2014/main" id="{678EE6AB-0A71-26BB-1691-A40CD743035F}"/>
                  </a:ext>
                </a:extLst>
              </p:cNvPr>
              <p:cNvSpPr/>
              <p:nvPr/>
            </p:nvSpPr>
            <p:spPr>
              <a:xfrm>
                <a:off x="5073207" y="2742018"/>
                <a:ext cx="62008" cy="84186"/>
              </a:xfrm>
              <a:custGeom>
                <a:avLst/>
                <a:gdLst>
                  <a:gd name="connsiteX0" fmla="*/ 62008 w 62008"/>
                  <a:gd name="connsiteY0" fmla="*/ 52041 h 84186"/>
                  <a:gd name="connsiteX1" fmla="*/ 59645 w 62008"/>
                  <a:gd name="connsiteY1" fmla="*/ 66280 h 84186"/>
                  <a:gd name="connsiteX2" fmla="*/ 53052 w 62008"/>
                  <a:gd name="connsiteY2" fmla="*/ 76290 h 84186"/>
                  <a:gd name="connsiteX3" fmla="*/ 42666 w 62008"/>
                  <a:gd name="connsiteY3" fmla="*/ 82197 h 84186"/>
                  <a:gd name="connsiteX4" fmla="*/ 29169 w 62008"/>
                  <a:gd name="connsiteY4" fmla="*/ 84186 h 84186"/>
                  <a:gd name="connsiteX5" fmla="*/ 13994 w 62008"/>
                  <a:gd name="connsiteY5" fmla="*/ 81948 h 84186"/>
                  <a:gd name="connsiteX6" fmla="*/ 498 w 62008"/>
                  <a:gd name="connsiteY6" fmla="*/ 75481 h 84186"/>
                  <a:gd name="connsiteX7" fmla="*/ 9640 w 62008"/>
                  <a:gd name="connsiteY7" fmla="*/ 62362 h 84186"/>
                  <a:gd name="connsiteX8" fmla="*/ 18534 w 62008"/>
                  <a:gd name="connsiteY8" fmla="*/ 67709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9 w 62008"/>
                  <a:gd name="connsiteY13" fmla="*/ 50549 h 84186"/>
                  <a:gd name="connsiteX14" fmla="*/ 36633 w 62008"/>
                  <a:gd name="connsiteY14" fmla="*/ 55896 h 84186"/>
                  <a:gd name="connsiteX15" fmla="*/ 26682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3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5 h 84186"/>
                  <a:gd name="connsiteX26" fmla="*/ 44594 w 62008"/>
                  <a:gd name="connsiteY26" fmla="*/ 8705 h 84186"/>
                  <a:gd name="connsiteX27" fmla="*/ 44594 w 62008"/>
                  <a:gd name="connsiteY27" fmla="*/ 1554 h 84186"/>
                  <a:gd name="connsiteX28" fmla="*/ 61946 w 62008"/>
                  <a:gd name="connsiteY28" fmla="*/ 1554 h 84186"/>
                  <a:gd name="connsiteX29" fmla="*/ 61946 w 62008"/>
                  <a:gd name="connsiteY29" fmla="*/ 52041 h 84186"/>
                  <a:gd name="connsiteX30" fmla="*/ 44531 w 62008"/>
                  <a:gd name="connsiteY30" fmla="*/ 29098 h 84186"/>
                  <a:gd name="connsiteX31" fmla="*/ 43599 w 62008"/>
                  <a:gd name="connsiteY31" fmla="*/ 23751 h 84186"/>
                  <a:gd name="connsiteX32" fmla="*/ 40862 w 62008"/>
                  <a:gd name="connsiteY32" fmla="*/ 19212 h 84186"/>
                  <a:gd name="connsiteX33" fmla="*/ 36633 w 62008"/>
                  <a:gd name="connsiteY33" fmla="*/ 16104 h 84186"/>
                  <a:gd name="connsiteX34" fmla="*/ 31035 w 62008"/>
                  <a:gd name="connsiteY34" fmla="*/ 14984 h 84186"/>
                  <a:gd name="connsiteX35" fmla="*/ 25500 w 62008"/>
                  <a:gd name="connsiteY35" fmla="*/ 16104 h 84186"/>
                  <a:gd name="connsiteX36" fmla="*/ 21395 w 62008"/>
                  <a:gd name="connsiteY36" fmla="*/ 19150 h 84186"/>
                  <a:gd name="connsiteX37" fmla="*/ 18845 w 62008"/>
                  <a:gd name="connsiteY37" fmla="*/ 23627 h 84186"/>
                  <a:gd name="connsiteX38" fmla="*/ 17974 w 62008"/>
                  <a:gd name="connsiteY38" fmla="*/ 29098 h 84186"/>
                  <a:gd name="connsiteX39" fmla="*/ 18845 w 62008"/>
                  <a:gd name="connsiteY39" fmla="*/ 34445 h 84186"/>
                  <a:gd name="connsiteX40" fmla="*/ 21395 w 62008"/>
                  <a:gd name="connsiteY40" fmla="*/ 38984 h 84186"/>
                  <a:gd name="connsiteX41" fmla="*/ 25500 w 62008"/>
                  <a:gd name="connsiteY41" fmla="*/ 42093 h 84186"/>
                  <a:gd name="connsiteX42" fmla="*/ 31035 w 62008"/>
                  <a:gd name="connsiteY42" fmla="*/ 43274 h 84186"/>
                  <a:gd name="connsiteX43" fmla="*/ 36695 w 62008"/>
                  <a:gd name="connsiteY43" fmla="*/ 42093 h 84186"/>
                  <a:gd name="connsiteX44" fmla="*/ 40924 w 62008"/>
                  <a:gd name="connsiteY44" fmla="*/ 39046 h 84186"/>
                  <a:gd name="connsiteX45" fmla="*/ 43599 w 62008"/>
                  <a:gd name="connsiteY45" fmla="*/ 34570 h 84186"/>
                  <a:gd name="connsiteX46" fmla="*/ 44531 w 6200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80"/>
                    </a:cubicBezTo>
                    <a:cubicBezTo>
                      <a:pt x="58090" y="70321"/>
                      <a:pt x="55851" y="73616"/>
                      <a:pt x="53052" y="76290"/>
                    </a:cubicBezTo>
                    <a:cubicBezTo>
                      <a:pt x="50191" y="78963"/>
                      <a:pt x="46771" y="80891"/>
                      <a:pt x="42666" y="82197"/>
                    </a:cubicBezTo>
                    <a:cubicBezTo>
                      <a:pt x="38561" y="83502"/>
                      <a:pt x="34083" y="84186"/>
                      <a:pt x="29169" y="84186"/>
                    </a:cubicBezTo>
                    <a:cubicBezTo>
                      <a:pt x="24256" y="84186"/>
                      <a:pt x="19156" y="83440"/>
                      <a:pt x="13994" y="81948"/>
                    </a:cubicBezTo>
                    <a:cubicBezTo>
                      <a:pt x="8832" y="80456"/>
                      <a:pt x="4291" y="78279"/>
                      <a:pt x="498" y="75481"/>
                    </a:cubicBezTo>
                    <a:lnTo>
                      <a:pt x="9640" y="62362"/>
                    </a:lnTo>
                    <a:cubicBezTo>
                      <a:pt x="12315" y="64725"/>
                      <a:pt x="15300" y="66528"/>
                      <a:pt x="18534" y="67709"/>
                    </a:cubicBezTo>
                    <a:cubicBezTo>
                      <a:pt x="21768" y="68891"/>
                      <a:pt x="25002" y="69450"/>
                      <a:pt x="28112" y="69450"/>
                    </a:cubicBezTo>
                    <a:cubicBezTo>
                      <a:pt x="33461" y="69450"/>
                      <a:pt x="37441" y="68020"/>
                      <a:pt x="40053" y="65222"/>
                    </a:cubicBezTo>
                    <a:cubicBezTo>
                      <a:pt x="42666" y="62424"/>
                      <a:pt x="43909" y="58632"/>
                      <a:pt x="43909" y="53906"/>
                    </a:cubicBezTo>
                    <a:lnTo>
                      <a:pt x="43909" y="50549"/>
                    </a:lnTo>
                    <a:lnTo>
                      <a:pt x="43599" y="50549"/>
                    </a:lnTo>
                    <a:cubicBezTo>
                      <a:pt x="41857" y="52787"/>
                      <a:pt x="39556" y="54590"/>
                      <a:pt x="36633" y="55896"/>
                    </a:cubicBezTo>
                    <a:cubicBezTo>
                      <a:pt x="33710" y="57264"/>
                      <a:pt x="30413" y="57886"/>
                      <a:pt x="26682" y="57886"/>
                    </a:cubicBezTo>
                    <a:cubicBezTo>
                      <a:pt x="22452" y="57886"/>
                      <a:pt x="18658" y="57140"/>
                      <a:pt x="15362" y="55585"/>
                    </a:cubicBezTo>
                    <a:cubicBezTo>
                      <a:pt x="12066" y="54031"/>
                      <a:pt x="9329" y="51979"/>
                      <a:pt x="7028" y="49368"/>
                    </a:cubicBezTo>
                    <a:cubicBezTo>
                      <a:pt x="4727" y="46756"/>
                      <a:pt x="2985" y="43710"/>
                      <a:pt x="1804" y="40228"/>
                    </a:cubicBezTo>
                    <a:cubicBezTo>
                      <a:pt x="622" y="36746"/>
                      <a:pt x="0" y="33077"/>
                      <a:pt x="0" y="29223"/>
                    </a:cubicBezTo>
                    <a:cubicBezTo>
                      <a:pt x="0" y="25368"/>
                      <a:pt x="622" y="21637"/>
                      <a:pt x="1804" y="18155"/>
                    </a:cubicBezTo>
                    <a:cubicBezTo>
                      <a:pt x="2985" y="14673"/>
                      <a:pt x="4727" y="11565"/>
                      <a:pt x="7028" y="8891"/>
                    </a:cubicBezTo>
                    <a:cubicBezTo>
                      <a:pt x="9329" y="6218"/>
                      <a:pt x="12066" y="4041"/>
                      <a:pt x="15362" y="2425"/>
                    </a:cubicBezTo>
                    <a:cubicBezTo>
                      <a:pt x="18658" y="808"/>
                      <a:pt x="22390" y="0"/>
                      <a:pt x="26557" y="0"/>
                    </a:cubicBezTo>
                    <a:cubicBezTo>
                      <a:pt x="30040" y="0"/>
                      <a:pt x="33399" y="684"/>
                      <a:pt x="36633" y="2114"/>
                    </a:cubicBezTo>
                    <a:cubicBezTo>
                      <a:pt x="39867" y="3544"/>
                      <a:pt x="42417" y="5720"/>
                      <a:pt x="44345" y="8705"/>
                    </a:cubicBezTo>
                    <a:lnTo>
                      <a:pt x="44594" y="8705"/>
                    </a:lnTo>
                    <a:lnTo>
                      <a:pt x="44594" y="1554"/>
                    </a:lnTo>
                    <a:lnTo>
                      <a:pt x="61946" y="1554"/>
                    </a:lnTo>
                    <a:lnTo>
                      <a:pt x="61946" y="52041"/>
                    </a:lnTo>
                    <a:close/>
                    <a:moveTo>
                      <a:pt x="44531" y="29098"/>
                    </a:moveTo>
                    <a:cubicBezTo>
                      <a:pt x="44531" y="27233"/>
                      <a:pt x="44221" y="25430"/>
                      <a:pt x="43599" y="23751"/>
                    </a:cubicBezTo>
                    <a:cubicBezTo>
                      <a:pt x="42977" y="22010"/>
                      <a:pt x="42044" y="20518"/>
                      <a:pt x="40862" y="19212"/>
                    </a:cubicBezTo>
                    <a:cubicBezTo>
                      <a:pt x="39680" y="17907"/>
                      <a:pt x="38250" y="16850"/>
                      <a:pt x="36633" y="16104"/>
                    </a:cubicBezTo>
                    <a:cubicBezTo>
                      <a:pt x="35016" y="15357"/>
                      <a:pt x="33150" y="14984"/>
                      <a:pt x="31035" y="14984"/>
                    </a:cubicBezTo>
                    <a:cubicBezTo>
                      <a:pt x="28921" y="14984"/>
                      <a:pt x="27117" y="15357"/>
                      <a:pt x="25500" y="16104"/>
                    </a:cubicBezTo>
                    <a:cubicBezTo>
                      <a:pt x="23883" y="16850"/>
                      <a:pt x="22515" y="17844"/>
                      <a:pt x="21395" y="19150"/>
                    </a:cubicBezTo>
                    <a:cubicBezTo>
                      <a:pt x="20276" y="20456"/>
                      <a:pt x="19405" y="21886"/>
                      <a:pt x="18845" y="23627"/>
                    </a:cubicBezTo>
                    <a:cubicBezTo>
                      <a:pt x="18223" y="25368"/>
                      <a:pt x="17974" y="27171"/>
                      <a:pt x="17974" y="29098"/>
                    </a:cubicBezTo>
                    <a:cubicBezTo>
                      <a:pt x="17974" y="31026"/>
                      <a:pt x="18285" y="32767"/>
                      <a:pt x="18845" y="34445"/>
                    </a:cubicBezTo>
                    <a:cubicBezTo>
                      <a:pt x="19467" y="36186"/>
                      <a:pt x="20276" y="37679"/>
                      <a:pt x="21395" y="38984"/>
                    </a:cubicBezTo>
                    <a:cubicBezTo>
                      <a:pt x="22515" y="40290"/>
                      <a:pt x="23883" y="41347"/>
                      <a:pt x="25500" y="42093"/>
                    </a:cubicBezTo>
                    <a:cubicBezTo>
                      <a:pt x="27117" y="42839"/>
                      <a:pt x="28921" y="43274"/>
                      <a:pt x="31035" y="43274"/>
                    </a:cubicBezTo>
                    <a:cubicBezTo>
                      <a:pt x="33150" y="43274"/>
                      <a:pt x="35016" y="42901"/>
                      <a:pt x="36695" y="42093"/>
                    </a:cubicBezTo>
                    <a:cubicBezTo>
                      <a:pt x="38374" y="41285"/>
                      <a:pt x="39805" y="40290"/>
                      <a:pt x="40924" y="39046"/>
                    </a:cubicBezTo>
                    <a:cubicBezTo>
                      <a:pt x="42044" y="37803"/>
                      <a:pt x="42977" y="36311"/>
                      <a:pt x="43599" y="34570"/>
                    </a:cubicBezTo>
                    <a:cubicBezTo>
                      <a:pt x="44221" y="32829"/>
                      <a:pt x="44531" y="31026"/>
                      <a:pt x="44531" y="29098"/>
                    </a:cubicBezTo>
                    <a:close/>
                  </a:path>
                </a:pathLst>
              </a:custGeom>
              <a:solidFill>
                <a:srgbClr val="FFFFFF"/>
              </a:solidFill>
              <a:ln w="6214" cap="flat">
                <a:noFill/>
                <a:prstDash val="solid"/>
                <a:miter/>
              </a:ln>
            </p:spPr>
            <p:txBody>
              <a:bodyPr rtlCol="0" anchor="ctr"/>
              <a:lstStyle/>
              <a:p>
                <a:endParaRPr lang="nb-NO"/>
              </a:p>
            </p:txBody>
          </p:sp>
          <p:sp>
            <p:nvSpPr>
              <p:cNvPr id="262" name="Freeform 261">
                <a:extLst>
                  <a:ext uri="{FF2B5EF4-FFF2-40B4-BE49-F238E27FC236}">
                    <a16:creationId xmlns:a16="http://schemas.microsoft.com/office/drawing/2014/main" id="{0B981B94-4A66-8539-F5B0-B8B3606CD90A}"/>
                  </a:ext>
                </a:extLst>
              </p:cNvPr>
              <p:cNvSpPr/>
              <p:nvPr/>
            </p:nvSpPr>
            <p:spPr>
              <a:xfrm>
                <a:off x="5150018" y="2714785"/>
                <a:ext cx="54980" cy="84621"/>
              </a:xfrm>
              <a:custGeom>
                <a:avLst/>
                <a:gdLst>
                  <a:gd name="connsiteX0" fmla="*/ 36446 w 54980"/>
                  <a:gd name="connsiteY0" fmla="*/ 84559 h 84621"/>
                  <a:gd name="connsiteX1" fmla="*/ 36446 w 54980"/>
                  <a:gd name="connsiteY1" fmla="*/ 54342 h 84621"/>
                  <a:gd name="connsiteX2" fmla="*/ 36135 w 54980"/>
                  <a:gd name="connsiteY2" fmla="*/ 49865 h 84621"/>
                  <a:gd name="connsiteX3" fmla="*/ 34829 w 54980"/>
                  <a:gd name="connsiteY3" fmla="*/ 46134 h 84621"/>
                  <a:gd name="connsiteX4" fmla="*/ 32341 w 54980"/>
                  <a:gd name="connsiteY4" fmla="*/ 43585 h 84621"/>
                  <a:gd name="connsiteX5" fmla="*/ 28299 w 54980"/>
                  <a:gd name="connsiteY5" fmla="*/ 42653 h 84621"/>
                  <a:gd name="connsiteX6" fmla="*/ 20898 w 54980"/>
                  <a:gd name="connsiteY6" fmla="*/ 46072 h 84621"/>
                  <a:gd name="connsiteX7" fmla="*/ 18348 w 54980"/>
                  <a:gd name="connsiteY7" fmla="*/ 54528 h 84621"/>
                  <a:gd name="connsiteX8" fmla="*/ 18348 w 54980"/>
                  <a:gd name="connsiteY8" fmla="*/ 84621 h 84621"/>
                  <a:gd name="connsiteX9" fmla="*/ 0 w 54980"/>
                  <a:gd name="connsiteY9" fmla="*/ 84621 h 84621"/>
                  <a:gd name="connsiteX10" fmla="*/ 0 w 54980"/>
                  <a:gd name="connsiteY10" fmla="*/ 0 h 84621"/>
                  <a:gd name="connsiteX11" fmla="*/ 18348 w 54980"/>
                  <a:gd name="connsiteY11" fmla="*/ 0 h 84621"/>
                  <a:gd name="connsiteX12" fmla="*/ 18348 w 54980"/>
                  <a:gd name="connsiteY12" fmla="*/ 35938 h 84621"/>
                  <a:gd name="connsiteX13" fmla="*/ 18596 w 54980"/>
                  <a:gd name="connsiteY13" fmla="*/ 35938 h 84621"/>
                  <a:gd name="connsiteX14" fmla="*/ 24629 w 54980"/>
                  <a:gd name="connsiteY14" fmla="*/ 29969 h 84621"/>
                  <a:gd name="connsiteX15" fmla="*/ 34580 w 54980"/>
                  <a:gd name="connsiteY15" fmla="*/ 27357 h 84621"/>
                  <a:gd name="connsiteX16" fmla="*/ 44158 w 54980"/>
                  <a:gd name="connsiteY16" fmla="*/ 29347 h 84621"/>
                  <a:gd name="connsiteX17" fmla="*/ 50440 w 54980"/>
                  <a:gd name="connsiteY17" fmla="*/ 34570 h 84621"/>
                  <a:gd name="connsiteX18" fmla="*/ 53923 w 54980"/>
                  <a:gd name="connsiteY18" fmla="*/ 41906 h 84621"/>
                  <a:gd name="connsiteX19" fmla="*/ 54980 w 54980"/>
                  <a:gd name="connsiteY19" fmla="*/ 50176 h 84621"/>
                  <a:gd name="connsiteX20" fmla="*/ 54980 w 54980"/>
                  <a:gd name="connsiteY20" fmla="*/ 84621 h 84621"/>
                  <a:gd name="connsiteX21" fmla="*/ 36508 w 54980"/>
                  <a:gd name="connsiteY21" fmla="*/ 84621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80" h="84621">
                    <a:moveTo>
                      <a:pt x="36446" y="84559"/>
                    </a:moveTo>
                    <a:lnTo>
                      <a:pt x="36446" y="54342"/>
                    </a:lnTo>
                    <a:cubicBezTo>
                      <a:pt x="36446" y="52787"/>
                      <a:pt x="36322" y="51295"/>
                      <a:pt x="36135" y="49865"/>
                    </a:cubicBezTo>
                    <a:cubicBezTo>
                      <a:pt x="35886" y="48435"/>
                      <a:pt x="35451" y="47191"/>
                      <a:pt x="34829" y="46134"/>
                    </a:cubicBezTo>
                    <a:cubicBezTo>
                      <a:pt x="34207" y="45078"/>
                      <a:pt x="33336" y="44207"/>
                      <a:pt x="32341" y="43585"/>
                    </a:cubicBezTo>
                    <a:cubicBezTo>
                      <a:pt x="31284" y="42964"/>
                      <a:pt x="29978" y="42653"/>
                      <a:pt x="28299" y="42653"/>
                    </a:cubicBezTo>
                    <a:cubicBezTo>
                      <a:pt x="25064" y="42653"/>
                      <a:pt x="22639" y="43772"/>
                      <a:pt x="20898" y="46072"/>
                    </a:cubicBezTo>
                    <a:cubicBezTo>
                      <a:pt x="19156" y="48373"/>
                      <a:pt x="18348" y="51171"/>
                      <a:pt x="18348" y="54528"/>
                    </a:cubicBezTo>
                    <a:lnTo>
                      <a:pt x="18348" y="84621"/>
                    </a:lnTo>
                    <a:lnTo>
                      <a:pt x="0" y="84621"/>
                    </a:lnTo>
                    <a:lnTo>
                      <a:pt x="0" y="0"/>
                    </a:lnTo>
                    <a:lnTo>
                      <a:pt x="18348" y="0"/>
                    </a:lnTo>
                    <a:lnTo>
                      <a:pt x="18348" y="35938"/>
                    </a:lnTo>
                    <a:lnTo>
                      <a:pt x="18596" y="35938"/>
                    </a:lnTo>
                    <a:cubicBezTo>
                      <a:pt x="19902" y="33699"/>
                      <a:pt x="21893" y="31710"/>
                      <a:pt x="24629" y="29969"/>
                    </a:cubicBezTo>
                    <a:cubicBezTo>
                      <a:pt x="27366" y="28228"/>
                      <a:pt x="30724" y="27357"/>
                      <a:pt x="34580" y="27357"/>
                    </a:cubicBezTo>
                    <a:cubicBezTo>
                      <a:pt x="38436" y="27357"/>
                      <a:pt x="41546" y="28041"/>
                      <a:pt x="44158" y="29347"/>
                    </a:cubicBezTo>
                    <a:cubicBezTo>
                      <a:pt x="46708" y="30715"/>
                      <a:pt x="48823" y="32394"/>
                      <a:pt x="50440" y="34570"/>
                    </a:cubicBezTo>
                    <a:cubicBezTo>
                      <a:pt x="52057" y="36684"/>
                      <a:pt x="53239" y="39171"/>
                      <a:pt x="53923" y="41906"/>
                    </a:cubicBezTo>
                    <a:cubicBezTo>
                      <a:pt x="54607" y="44642"/>
                      <a:pt x="54980" y="47440"/>
                      <a:pt x="54980" y="50176"/>
                    </a:cubicBezTo>
                    <a:lnTo>
                      <a:pt x="54980" y="84621"/>
                    </a:lnTo>
                    <a:lnTo>
                      <a:pt x="36508" y="84621"/>
                    </a:lnTo>
                    <a:close/>
                  </a:path>
                </a:pathLst>
              </a:custGeom>
              <a:solidFill>
                <a:srgbClr val="FFFFFF"/>
              </a:solidFill>
              <a:ln w="6214" cap="flat">
                <a:noFill/>
                <a:prstDash val="solid"/>
                <a:miter/>
              </a:ln>
            </p:spPr>
            <p:txBody>
              <a:bodyPr rtlCol="0" anchor="ctr"/>
              <a:lstStyle/>
              <a:p>
                <a:endParaRPr lang="nb-NO"/>
              </a:p>
            </p:txBody>
          </p:sp>
          <p:sp>
            <p:nvSpPr>
              <p:cNvPr id="263" name="Freeform 262">
                <a:extLst>
                  <a:ext uri="{FF2B5EF4-FFF2-40B4-BE49-F238E27FC236}">
                    <a16:creationId xmlns:a16="http://schemas.microsoft.com/office/drawing/2014/main" id="{044FC4B4-F666-6F74-7B4E-C40B71F0D193}"/>
                  </a:ext>
                </a:extLst>
              </p:cNvPr>
              <p:cNvSpPr/>
              <p:nvPr/>
            </p:nvSpPr>
            <p:spPr>
              <a:xfrm>
                <a:off x="5215944" y="2741894"/>
                <a:ext cx="58152" cy="59315"/>
              </a:xfrm>
              <a:custGeom>
                <a:avLst/>
                <a:gdLst>
                  <a:gd name="connsiteX0" fmla="*/ 58152 w 58152"/>
                  <a:gd name="connsiteY0" fmla="*/ 30280 h 59315"/>
                  <a:gd name="connsiteX1" fmla="*/ 58152 w 58152"/>
                  <a:gd name="connsiteY1" fmla="*/ 32518 h 59315"/>
                  <a:gd name="connsiteX2" fmla="*/ 58028 w 58152"/>
                  <a:gd name="connsiteY2" fmla="*/ 34632 h 59315"/>
                  <a:gd name="connsiteX3" fmla="*/ 17601 w 58152"/>
                  <a:gd name="connsiteY3" fmla="*/ 34632 h 59315"/>
                  <a:gd name="connsiteX4" fmla="*/ 18969 w 58152"/>
                  <a:gd name="connsiteY4" fmla="*/ 38860 h 59315"/>
                  <a:gd name="connsiteX5" fmla="*/ 22017 w 58152"/>
                  <a:gd name="connsiteY5" fmla="*/ 42155 h 59315"/>
                  <a:gd name="connsiteX6" fmla="*/ 26184 w 58152"/>
                  <a:gd name="connsiteY6" fmla="*/ 44331 h 59315"/>
                  <a:gd name="connsiteX7" fmla="*/ 30911 w 58152"/>
                  <a:gd name="connsiteY7" fmla="*/ 45140 h 59315"/>
                  <a:gd name="connsiteX8" fmla="*/ 38312 w 58152"/>
                  <a:gd name="connsiteY8" fmla="*/ 43523 h 59315"/>
                  <a:gd name="connsiteX9" fmla="*/ 43225 w 58152"/>
                  <a:gd name="connsiteY9" fmla="*/ 39357 h 59315"/>
                  <a:gd name="connsiteX10" fmla="*/ 55975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6 w 58152"/>
                  <a:gd name="connsiteY15" fmla="*/ 42404 h 59315"/>
                  <a:gd name="connsiteX16" fmla="*/ 0 w 58152"/>
                  <a:gd name="connsiteY16" fmla="*/ 29845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5 w 58152"/>
                  <a:gd name="connsiteY22" fmla="*/ 8021 h 59315"/>
                  <a:gd name="connsiteX23" fmla="*/ 56100 w 58152"/>
                  <a:gd name="connsiteY23" fmla="*/ 17534 h 59315"/>
                  <a:gd name="connsiteX24" fmla="*/ 58152 w 58152"/>
                  <a:gd name="connsiteY24" fmla="*/ 30280 h 59315"/>
                  <a:gd name="connsiteX25" fmla="*/ 41235 w 58152"/>
                  <a:gd name="connsiteY25" fmla="*/ 23192 h 59315"/>
                  <a:gd name="connsiteX26" fmla="*/ 38499 w 58152"/>
                  <a:gd name="connsiteY26" fmla="*/ 15668 h 59315"/>
                  <a:gd name="connsiteX27" fmla="*/ 30289 w 58152"/>
                  <a:gd name="connsiteY27" fmla="*/ 12560 h 59315"/>
                  <a:gd name="connsiteX28" fmla="*/ 25375 w 58152"/>
                  <a:gd name="connsiteY28" fmla="*/ 13368 h 59315"/>
                  <a:gd name="connsiteX29" fmla="*/ 21457 w 58152"/>
                  <a:gd name="connsiteY29" fmla="*/ 15668 h 59315"/>
                  <a:gd name="connsiteX30" fmla="*/ 18783 w 58152"/>
                  <a:gd name="connsiteY30" fmla="*/ 19088 h 59315"/>
                  <a:gd name="connsiteX31" fmla="*/ 17663 w 58152"/>
                  <a:gd name="connsiteY31" fmla="*/ 23192 h 59315"/>
                  <a:gd name="connsiteX32" fmla="*/ 41297 w 58152"/>
                  <a:gd name="connsiteY32" fmla="*/ 23192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152" y="30280"/>
                    </a:moveTo>
                    <a:lnTo>
                      <a:pt x="58152" y="32518"/>
                    </a:lnTo>
                    <a:cubicBezTo>
                      <a:pt x="58152" y="33264"/>
                      <a:pt x="58152" y="33948"/>
                      <a:pt x="58028" y="34632"/>
                    </a:cubicBezTo>
                    <a:lnTo>
                      <a:pt x="17601" y="34632"/>
                    </a:lnTo>
                    <a:cubicBezTo>
                      <a:pt x="17726" y="36186"/>
                      <a:pt x="18223" y="37617"/>
                      <a:pt x="18969" y="38860"/>
                    </a:cubicBezTo>
                    <a:cubicBezTo>
                      <a:pt x="19716" y="40104"/>
                      <a:pt x="20773" y="41223"/>
                      <a:pt x="22017" y="42155"/>
                    </a:cubicBezTo>
                    <a:cubicBezTo>
                      <a:pt x="23261" y="43088"/>
                      <a:pt x="24629" y="43834"/>
                      <a:pt x="26184" y="44331"/>
                    </a:cubicBezTo>
                    <a:cubicBezTo>
                      <a:pt x="27677" y="44829"/>
                      <a:pt x="29294" y="45140"/>
                      <a:pt x="30911" y="45140"/>
                    </a:cubicBezTo>
                    <a:cubicBezTo>
                      <a:pt x="33834" y="45140"/>
                      <a:pt x="36322" y="44580"/>
                      <a:pt x="38312" y="43523"/>
                    </a:cubicBezTo>
                    <a:cubicBezTo>
                      <a:pt x="40302" y="42466"/>
                      <a:pt x="41981" y="41036"/>
                      <a:pt x="43225" y="39357"/>
                    </a:cubicBezTo>
                    <a:lnTo>
                      <a:pt x="55975" y="47440"/>
                    </a:lnTo>
                    <a:cubicBezTo>
                      <a:pt x="53363" y="51233"/>
                      <a:pt x="49880" y="54155"/>
                      <a:pt x="45589" y="56207"/>
                    </a:cubicBezTo>
                    <a:cubicBezTo>
                      <a:pt x="41297" y="58259"/>
                      <a:pt x="36322" y="59316"/>
                      <a:pt x="30662" y="59316"/>
                    </a:cubicBezTo>
                    <a:cubicBezTo>
                      <a:pt x="26495" y="59316"/>
                      <a:pt x="22514" y="58632"/>
                      <a:pt x="18783" y="57326"/>
                    </a:cubicBezTo>
                    <a:cubicBezTo>
                      <a:pt x="15051" y="56021"/>
                      <a:pt x="11817" y="54093"/>
                      <a:pt x="9018" y="51606"/>
                    </a:cubicBezTo>
                    <a:cubicBezTo>
                      <a:pt x="6219" y="49119"/>
                      <a:pt x="4043" y="46010"/>
                      <a:pt x="2426" y="42404"/>
                    </a:cubicBezTo>
                    <a:cubicBezTo>
                      <a:pt x="809" y="38798"/>
                      <a:pt x="0" y="34570"/>
                      <a:pt x="0" y="29845"/>
                    </a:cubicBezTo>
                    <a:cubicBezTo>
                      <a:pt x="0" y="25119"/>
                      <a:pt x="746" y="21202"/>
                      <a:pt x="2363" y="17471"/>
                    </a:cubicBezTo>
                    <a:cubicBezTo>
                      <a:pt x="3918" y="13803"/>
                      <a:pt x="6033" y="10632"/>
                      <a:pt x="8769" y="8083"/>
                    </a:cubicBezTo>
                    <a:cubicBezTo>
                      <a:pt x="11444"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4"/>
                    </a:cubicBezTo>
                    <a:cubicBezTo>
                      <a:pt x="57468" y="21264"/>
                      <a:pt x="58152" y="25492"/>
                      <a:pt x="58152" y="30280"/>
                    </a:cubicBezTo>
                    <a:close/>
                    <a:moveTo>
                      <a:pt x="41235" y="23192"/>
                    </a:moveTo>
                    <a:cubicBezTo>
                      <a:pt x="41235" y="20269"/>
                      <a:pt x="40302" y="17782"/>
                      <a:pt x="38499" y="15668"/>
                    </a:cubicBezTo>
                    <a:cubicBezTo>
                      <a:pt x="36695" y="13554"/>
                      <a:pt x="33958" y="12560"/>
                      <a:pt x="30289" y="12560"/>
                    </a:cubicBezTo>
                    <a:cubicBezTo>
                      <a:pt x="28485" y="12560"/>
                      <a:pt x="26868" y="12808"/>
                      <a:pt x="25375" y="13368"/>
                    </a:cubicBezTo>
                    <a:cubicBezTo>
                      <a:pt x="23883" y="13928"/>
                      <a:pt x="22577" y="14674"/>
                      <a:pt x="21457" y="15668"/>
                    </a:cubicBezTo>
                    <a:cubicBezTo>
                      <a:pt x="20338" y="16663"/>
                      <a:pt x="19467" y="17782"/>
                      <a:pt x="18783" y="19088"/>
                    </a:cubicBezTo>
                    <a:cubicBezTo>
                      <a:pt x="18099" y="20394"/>
                      <a:pt x="17726" y="21762"/>
                      <a:pt x="17663" y="23192"/>
                    </a:cubicBezTo>
                    <a:lnTo>
                      <a:pt x="41297" y="23192"/>
                    </a:lnTo>
                    <a:close/>
                  </a:path>
                </a:pathLst>
              </a:custGeom>
              <a:solidFill>
                <a:srgbClr val="FFFFFF"/>
              </a:solidFill>
              <a:ln w="6214" cap="flat">
                <a:noFill/>
                <a:prstDash val="solid"/>
                <a:miter/>
              </a:ln>
            </p:spPr>
            <p:txBody>
              <a:bodyPr rtlCol="0" anchor="ctr"/>
              <a:lstStyle/>
              <a:p>
                <a:endParaRPr lang="nb-NO"/>
              </a:p>
            </p:txBody>
          </p:sp>
          <p:sp>
            <p:nvSpPr>
              <p:cNvPr id="264" name="Freeform 263">
                <a:extLst>
                  <a:ext uri="{FF2B5EF4-FFF2-40B4-BE49-F238E27FC236}">
                    <a16:creationId xmlns:a16="http://schemas.microsoft.com/office/drawing/2014/main" id="{CC8B3935-61C2-74E8-4596-1B053C12458C}"/>
                  </a:ext>
                </a:extLst>
              </p:cNvPr>
              <p:cNvSpPr/>
              <p:nvPr/>
            </p:nvSpPr>
            <p:spPr>
              <a:xfrm>
                <a:off x="5278512" y="2728837"/>
                <a:ext cx="39991" cy="71813"/>
              </a:xfrm>
              <a:custGeom>
                <a:avLst/>
                <a:gdLst>
                  <a:gd name="connsiteX0" fmla="*/ 26930 w 39991"/>
                  <a:gd name="connsiteY0" fmla="*/ 28414 h 71813"/>
                  <a:gd name="connsiteX1" fmla="*/ 26930 w 39991"/>
                  <a:gd name="connsiteY1" fmla="*/ 49741 h 71813"/>
                  <a:gd name="connsiteX2" fmla="*/ 28423 w 39991"/>
                  <a:gd name="connsiteY2" fmla="*/ 55647 h 71813"/>
                  <a:gd name="connsiteX3" fmla="*/ 33834 w 39991"/>
                  <a:gd name="connsiteY3" fmla="*/ 57637 h 71813"/>
                  <a:gd name="connsiteX4" fmla="*/ 36695 w 39991"/>
                  <a:gd name="connsiteY4" fmla="*/ 57388 h 71813"/>
                  <a:gd name="connsiteX5" fmla="*/ 39183 w 39991"/>
                  <a:gd name="connsiteY5" fmla="*/ 56704 h 71813"/>
                  <a:gd name="connsiteX6" fmla="*/ 39431 w 39991"/>
                  <a:gd name="connsiteY6" fmla="*/ 70134 h 71813"/>
                  <a:gd name="connsiteX7" fmla="*/ 34580 w 39991"/>
                  <a:gd name="connsiteY7" fmla="*/ 71316 h 71813"/>
                  <a:gd name="connsiteX8" fmla="*/ 28734 w 39991"/>
                  <a:gd name="connsiteY8" fmla="*/ 71813 h 71813"/>
                  <a:gd name="connsiteX9" fmla="*/ 19343 w 39991"/>
                  <a:gd name="connsiteY9" fmla="*/ 70383 h 71813"/>
                  <a:gd name="connsiteX10" fmla="*/ 13247 w 39991"/>
                  <a:gd name="connsiteY10" fmla="*/ 66342 h 71813"/>
                  <a:gd name="connsiteX11" fmla="*/ 9951 w 39991"/>
                  <a:gd name="connsiteY11" fmla="*/ 60062 h 71813"/>
                  <a:gd name="connsiteX12" fmla="*/ 8956 w 39991"/>
                  <a:gd name="connsiteY12" fmla="*/ 51917 h 71813"/>
                  <a:gd name="connsiteX13" fmla="*/ 8956 w 39991"/>
                  <a:gd name="connsiteY13" fmla="*/ 28352 h 71813"/>
                  <a:gd name="connsiteX14" fmla="*/ 0 w 39991"/>
                  <a:gd name="connsiteY14" fmla="*/ 28352 h 71813"/>
                  <a:gd name="connsiteX15" fmla="*/ 0 w 39991"/>
                  <a:gd name="connsiteY15" fmla="*/ 14673 h 71813"/>
                  <a:gd name="connsiteX16" fmla="*/ 8832 w 39991"/>
                  <a:gd name="connsiteY16" fmla="*/ 14673 h 71813"/>
                  <a:gd name="connsiteX17" fmla="*/ 8832 w 39991"/>
                  <a:gd name="connsiteY17" fmla="*/ 0 h 71813"/>
                  <a:gd name="connsiteX18" fmla="*/ 26868 w 39991"/>
                  <a:gd name="connsiteY18" fmla="*/ 0 h 71813"/>
                  <a:gd name="connsiteX19" fmla="*/ 26868 w 39991"/>
                  <a:gd name="connsiteY19" fmla="*/ 14673 h 71813"/>
                  <a:gd name="connsiteX20" fmla="*/ 39991 w 39991"/>
                  <a:gd name="connsiteY20" fmla="*/ 14673 h 71813"/>
                  <a:gd name="connsiteX21" fmla="*/ 39991 w 39991"/>
                  <a:gd name="connsiteY21" fmla="*/ 28352 h 71813"/>
                  <a:gd name="connsiteX22" fmla="*/ 26868 w 39991"/>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91" h="71813">
                    <a:moveTo>
                      <a:pt x="26930" y="28414"/>
                    </a:moveTo>
                    <a:lnTo>
                      <a:pt x="26930" y="49741"/>
                    </a:lnTo>
                    <a:cubicBezTo>
                      <a:pt x="26930" y="52352"/>
                      <a:pt x="27428" y="54342"/>
                      <a:pt x="28423" y="55647"/>
                    </a:cubicBezTo>
                    <a:cubicBezTo>
                      <a:pt x="29418" y="56953"/>
                      <a:pt x="31222" y="57637"/>
                      <a:pt x="33834" y="57637"/>
                    </a:cubicBezTo>
                    <a:cubicBezTo>
                      <a:pt x="34705" y="57637"/>
                      <a:pt x="35700" y="57575"/>
                      <a:pt x="36695" y="57388"/>
                    </a:cubicBezTo>
                    <a:cubicBezTo>
                      <a:pt x="37690" y="57264"/>
                      <a:pt x="38561" y="57015"/>
                      <a:pt x="39183" y="56704"/>
                    </a:cubicBezTo>
                    <a:lnTo>
                      <a:pt x="39431" y="70134"/>
                    </a:lnTo>
                    <a:cubicBezTo>
                      <a:pt x="38125" y="70569"/>
                      <a:pt x="36571" y="70943"/>
                      <a:pt x="34580" y="71316"/>
                    </a:cubicBezTo>
                    <a:cubicBezTo>
                      <a:pt x="32652" y="71627"/>
                      <a:pt x="30724" y="71813"/>
                      <a:pt x="28734" y="71813"/>
                    </a:cubicBezTo>
                    <a:cubicBezTo>
                      <a:pt x="25002" y="71813"/>
                      <a:pt x="21892" y="71316"/>
                      <a:pt x="19343" y="70383"/>
                    </a:cubicBezTo>
                    <a:cubicBezTo>
                      <a:pt x="16793" y="69450"/>
                      <a:pt x="14802" y="68082"/>
                      <a:pt x="13247" y="66342"/>
                    </a:cubicBezTo>
                    <a:cubicBezTo>
                      <a:pt x="11693" y="64601"/>
                      <a:pt x="10635" y="62487"/>
                      <a:pt x="9951" y="60062"/>
                    </a:cubicBezTo>
                    <a:cubicBezTo>
                      <a:pt x="9267" y="57637"/>
                      <a:pt x="8956" y="54901"/>
                      <a:pt x="8956" y="51917"/>
                    </a:cubicBezTo>
                    <a:lnTo>
                      <a:pt x="8956" y="28352"/>
                    </a:lnTo>
                    <a:lnTo>
                      <a:pt x="0" y="28352"/>
                    </a:lnTo>
                    <a:lnTo>
                      <a:pt x="0" y="14673"/>
                    </a:lnTo>
                    <a:lnTo>
                      <a:pt x="8832" y="14673"/>
                    </a:lnTo>
                    <a:lnTo>
                      <a:pt x="8832" y="0"/>
                    </a:lnTo>
                    <a:lnTo>
                      <a:pt x="26868" y="0"/>
                    </a:lnTo>
                    <a:lnTo>
                      <a:pt x="26868" y="14673"/>
                    </a:lnTo>
                    <a:lnTo>
                      <a:pt x="39991" y="14673"/>
                    </a:lnTo>
                    <a:lnTo>
                      <a:pt x="39991" y="28352"/>
                    </a:lnTo>
                    <a:lnTo>
                      <a:pt x="26868" y="28352"/>
                    </a:lnTo>
                    <a:close/>
                  </a:path>
                </a:pathLst>
              </a:custGeom>
              <a:solidFill>
                <a:srgbClr val="FFFFFF"/>
              </a:solidFill>
              <a:ln w="6214" cap="flat">
                <a:noFill/>
                <a:prstDash val="solid"/>
                <a:miter/>
              </a:ln>
            </p:spPr>
            <p:txBody>
              <a:bodyPr rtlCol="0" anchor="ctr"/>
              <a:lstStyle/>
              <a:p>
                <a:endParaRPr lang="nb-NO"/>
              </a:p>
            </p:txBody>
          </p:sp>
          <p:sp>
            <p:nvSpPr>
              <p:cNvPr id="265" name="Freeform 264">
                <a:extLst>
                  <a:ext uri="{FF2B5EF4-FFF2-40B4-BE49-F238E27FC236}">
                    <a16:creationId xmlns:a16="http://schemas.microsoft.com/office/drawing/2014/main" id="{21326338-0D7A-4920-5FCA-5AF1963CCFCC}"/>
                  </a:ext>
                </a:extLst>
              </p:cNvPr>
              <p:cNvSpPr/>
              <p:nvPr/>
            </p:nvSpPr>
            <p:spPr>
              <a:xfrm>
                <a:off x="5322235" y="2781438"/>
                <a:ext cx="25997" cy="31771"/>
              </a:xfrm>
              <a:custGeom>
                <a:avLst/>
                <a:gdLst>
                  <a:gd name="connsiteX0" fmla="*/ 15113 w 25997"/>
                  <a:gd name="connsiteY0" fmla="*/ 31772 h 31771"/>
                  <a:gd name="connsiteX1" fmla="*/ 0 w 25997"/>
                  <a:gd name="connsiteY1" fmla="*/ 31772 h 31771"/>
                  <a:gd name="connsiteX2" fmla="*/ 8396 w 25997"/>
                  <a:gd name="connsiteY2" fmla="*/ 0 h 31771"/>
                  <a:gd name="connsiteX3" fmla="*/ 25997 w 25997"/>
                  <a:gd name="connsiteY3" fmla="*/ 0 h 31771"/>
                  <a:gd name="connsiteX4" fmla="*/ 15113 w 25997"/>
                  <a:gd name="connsiteY4" fmla="*/ 31772 h 31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7" h="31771">
                    <a:moveTo>
                      <a:pt x="15113" y="31772"/>
                    </a:moveTo>
                    <a:lnTo>
                      <a:pt x="0" y="31772"/>
                    </a:lnTo>
                    <a:lnTo>
                      <a:pt x="8396" y="0"/>
                    </a:lnTo>
                    <a:lnTo>
                      <a:pt x="25997" y="0"/>
                    </a:lnTo>
                    <a:lnTo>
                      <a:pt x="15113" y="31772"/>
                    </a:lnTo>
                    <a:close/>
                  </a:path>
                </a:pathLst>
              </a:custGeom>
              <a:solidFill>
                <a:srgbClr val="FFFFFF"/>
              </a:solidFill>
              <a:ln w="6214" cap="flat">
                <a:noFill/>
                <a:prstDash val="solid"/>
                <a:miter/>
              </a:ln>
            </p:spPr>
            <p:txBody>
              <a:bodyPr rtlCol="0" anchor="ctr"/>
              <a:lstStyle/>
              <a:p>
                <a:endParaRPr lang="nb-NO"/>
              </a:p>
            </p:txBody>
          </p:sp>
          <p:sp>
            <p:nvSpPr>
              <p:cNvPr id="266" name="Freeform 265">
                <a:extLst>
                  <a:ext uri="{FF2B5EF4-FFF2-40B4-BE49-F238E27FC236}">
                    <a16:creationId xmlns:a16="http://schemas.microsoft.com/office/drawing/2014/main" id="{2896E019-6E73-5CA1-6787-2B361C33D23D}"/>
                  </a:ext>
                </a:extLst>
              </p:cNvPr>
              <p:cNvSpPr/>
              <p:nvPr/>
            </p:nvSpPr>
            <p:spPr>
              <a:xfrm>
                <a:off x="5385549" y="2714723"/>
                <a:ext cx="59706" cy="84621"/>
              </a:xfrm>
              <a:custGeom>
                <a:avLst/>
                <a:gdLst>
                  <a:gd name="connsiteX0" fmla="*/ 59707 w 59706"/>
                  <a:gd name="connsiteY0" fmla="*/ 84621 h 84621"/>
                  <a:gd name="connsiteX1" fmla="*/ 37006 w 59706"/>
                  <a:gd name="connsiteY1" fmla="*/ 84621 h 84621"/>
                  <a:gd name="connsiteX2" fmla="*/ 18783 w 59706"/>
                  <a:gd name="connsiteY2" fmla="*/ 57886 h 84621"/>
                  <a:gd name="connsiteX3" fmla="*/ 18472 w 59706"/>
                  <a:gd name="connsiteY3" fmla="*/ 57886 h 84621"/>
                  <a:gd name="connsiteX4" fmla="*/ 18472 w 59706"/>
                  <a:gd name="connsiteY4" fmla="*/ 84621 h 84621"/>
                  <a:gd name="connsiteX5" fmla="*/ 0 w 59706"/>
                  <a:gd name="connsiteY5" fmla="*/ 84621 h 84621"/>
                  <a:gd name="connsiteX6" fmla="*/ 0 w 59706"/>
                  <a:gd name="connsiteY6" fmla="*/ 0 h 84621"/>
                  <a:gd name="connsiteX7" fmla="*/ 18472 w 59706"/>
                  <a:gd name="connsiteY7" fmla="*/ 0 h 84621"/>
                  <a:gd name="connsiteX8" fmla="*/ 18472 w 59706"/>
                  <a:gd name="connsiteY8" fmla="*/ 51482 h 84621"/>
                  <a:gd name="connsiteX9" fmla="*/ 18783 w 59706"/>
                  <a:gd name="connsiteY9" fmla="*/ 51482 h 84621"/>
                  <a:gd name="connsiteX10" fmla="*/ 36571 w 59706"/>
                  <a:gd name="connsiteY10" fmla="*/ 28850 h 84621"/>
                  <a:gd name="connsiteX11" fmla="*/ 58836 w 59706"/>
                  <a:gd name="connsiteY11" fmla="*/ 28850 h 84621"/>
                  <a:gd name="connsiteX12" fmla="*/ 37317 w 59706"/>
                  <a:gd name="connsiteY12" fmla="*/ 54031 h 84621"/>
                  <a:gd name="connsiteX13" fmla="*/ 59707 w 59706"/>
                  <a:gd name="connsiteY13" fmla="*/ 84559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706" h="84621">
                    <a:moveTo>
                      <a:pt x="59707" y="84621"/>
                    </a:moveTo>
                    <a:lnTo>
                      <a:pt x="37006" y="84621"/>
                    </a:lnTo>
                    <a:lnTo>
                      <a:pt x="18783" y="57886"/>
                    </a:lnTo>
                    <a:lnTo>
                      <a:pt x="18472" y="57886"/>
                    </a:lnTo>
                    <a:lnTo>
                      <a:pt x="18472" y="84621"/>
                    </a:lnTo>
                    <a:lnTo>
                      <a:pt x="0" y="84621"/>
                    </a:lnTo>
                    <a:lnTo>
                      <a:pt x="0" y="0"/>
                    </a:lnTo>
                    <a:lnTo>
                      <a:pt x="18472" y="0"/>
                    </a:lnTo>
                    <a:lnTo>
                      <a:pt x="18472" y="51482"/>
                    </a:lnTo>
                    <a:lnTo>
                      <a:pt x="18783" y="51482"/>
                    </a:lnTo>
                    <a:lnTo>
                      <a:pt x="36571" y="28850"/>
                    </a:lnTo>
                    <a:lnTo>
                      <a:pt x="58836" y="28850"/>
                    </a:lnTo>
                    <a:lnTo>
                      <a:pt x="37317" y="54031"/>
                    </a:lnTo>
                    <a:lnTo>
                      <a:pt x="59707" y="84559"/>
                    </a:lnTo>
                    <a:close/>
                  </a:path>
                </a:pathLst>
              </a:custGeom>
              <a:solidFill>
                <a:srgbClr val="FFFFFF"/>
              </a:solidFill>
              <a:ln w="6214" cap="flat">
                <a:noFill/>
                <a:prstDash val="solid"/>
                <a:miter/>
              </a:ln>
            </p:spPr>
            <p:txBody>
              <a:bodyPr rtlCol="0" anchor="ctr"/>
              <a:lstStyle/>
              <a:p>
                <a:endParaRPr lang="nb-NO"/>
              </a:p>
            </p:txBody>
          </p:sp>
          <p:sp>
            <p:nvSpPr>
              <p:cNvPr id="267" name="Freeform 266">
                <a:extLst>
                  <a:ext uri="{FF2B5EF4-FFF2-40B4-BE49-F238E27FC236}">
                    <a16:creationId xmlns:a16="http://schemas.microsoft.com/office/drawing/2014/main" id="{7D50BC2A-3C74-7117-B5B3-7D9082D15DCB}"/>
                  </a:ext>
                </a:extLst>
              </p:cNvPr>
              <p:cNvSpPr/>
              <p:nvPr/>
            </p:nvSpPr>
            <p:spPr>
              <a:xfrm>
                <a:off x="5450045" y="2743635"/>
                <a:ext cx="55042" cy="57326"/>
              </a:xfrm>
              <a:custGeom>
                <a:avLst/>
                <a:gdLst>
                  <a:gd name="connsiteX0" fmla="*/ 37317 w 55042"/>
                  <a:gd name="connsiteY0" fmla="*/ 55710 h 57326"/>
                  <a:gd name="connsiteX1" fmla="*/ 37317 w 55042"/>
                  <a:gd name="connsiteY1" fmla="*/ 48000 h 57326"/>
                  <a:gd name="connsiteX2" fmla="*/ 37068 w 55042"/>
                  <a:gd name="connsiteY2" fmla="*/ 48000 h 57326"/>
                  <a:gd name="connsiteX3" fmla="*/ 34456 w 55042"/>
                  <a:gd name="connsiteY3" fmla="*/ 51606 h 57326"/>
                  <a:gd name="connsiteX4" fmla="*/ 30662 w 55042"/>
                  <a:gd name="connsiteY4" fmla="*/ 54528 h 57326"/>
                  <a:gd name="connsiteX5" fmla="*/ 25811 w 55042"/>
                  <a:gd name="connsiteY5" fmla="*/ 56518 h 57326"/>
                  <a:gd name="connsiteX6" fmla="*/ 20275 w 55042"/>
                  <a:gd name="connsiteY6" fmla="*/ 57326 h 57326"/>
                  <a:gd name="connsiteX7" fmla="*/ 10822 w 55042"/>
                  <a:gd name="connsiteY7" fmla="*/ 55337 h 57326"/>
                  <a:gd name="connsiteX8" fmla="*/ 4540 w 55042"/>
                  <a:gd name="connsiteY8" fmla="*/ 50114 h 57326"/>
                  <a:gd name="connsiteX9" fmla="*/ 1057 w 55042"/>
                  <a:gd name="connsiteY9" fmla="*/ 42839 h 57326"/>
                  <a:gd name="connsiteX10" fmla="*/ 0 w 55042"/>
                  <a:gd name="connsiteY10" fmla="*/ 34508 h 57326"/>
                  <a:gd name="connsiteX11" fmla="*/ 0 w 55042"/>
                  <a:gd name="connsiteY11" fmla="*/ 62 h 57326"/>
                  <a:gd name="connsiteX12" fmla="*/ 18472 w 55042"/>
                  <a:gd name="connsiteY12" fmla="*/ 62 h 57326"/>
                  <a:gd name="connsiteX13" fmla="*/ 18472 w 55042"/>
                  <a:gd name="connsiteY13" fmla="*/ 30280 h 57326"/>
                  <a:gd name="connsiteX14" fmla="*/ 18783 w 55042"/>
                  <a:gd name="connsiteY14" fmla="*/ 34756 h 57326"/>
                  <a:gd name="connsiteX15" fmla="*/ 20089 w 55042"/>
                  <a:gd name="connsiteY15" fmla="*/ 38549 h 57326"/>
                  <a:gd name="connsiteX16" fmla="*/ 22639 w 55042"/>
                  <a:gd name="connsiteY16" fmla="*/ 41161 h 57326"/>
                  <a:gd name="connsiteX17" fmla="*/ 26806 w 55042"/>
                  <a:gd name="connsiteY17" fmla="*/ 42093 h 57326"/>
                  <a:gd name="connsiteX18" fmla="*/ 34145 w 55042"/>
                  <a:gd name="connsiteY18" fmla="*/ 38487 h 57326"/>
                  <a:gd name="connsiteX19" fmla="*/ 36695 w 55042"/>
                  <a:gd name="connsiteY19" fmla="*/ 30093 h 57326"/>
                  <a:gd name="connsiteX20" fmla="*/ 36695 w 55042"/>
                  <a:gd name="connsiteY20" fmla="*/ 0 h 57326"/>
                  <a:gd name="connsiteX21" fmla="*/ 55042 w 55042"/>
                  <a:gd name="connsiteY21" fmla="*/ 0 h 57326"/>
                  <a:gd name="connsiteX22" fmla="*/ 55042 w 55042"/>
                  <a:gd name="connsiteY22" fmla="*/ 55710 h 57326"/>
                  <a:gd name="connsiteX23" fmla="*/ 37379 w 55042"/>
                  <a:gd name="connsiteY23" fmla="*/ 55710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5042" h="57326">
                    <a:moveTo>
                      <a:pt x="37317" y="55710"/>
                    </a:moveTo>
                    <a:lnTo>
                      <a:pt x="37317" y="48000"/>
                    </a:lnTo>
                    <a:lnTo>
                      <a:pt x="37068" y="48000"/>
                    </a:lnTo>
                    <a:cubicBezTo>
                      <a:pt x="36384" y="49243"/>
                      <a:pt x="35513" y="50487"/>
                      <a:pt x="34456" y="51606"/>
                    </a:cubicBezTo>
                    <a:cubicBezTo>
                      <a:pt x="33399" y="52725"/>
                      <a:pt x="32092" y="53720"/>
                      <a:pt x="30662" y="54528"/>
                    </a:cubicBezTo>
                    <a:cubicBezTo>
                      <a:pt x="29231" y="55337"/>
                      <a:pt x="27614" y="56021"/>
                      <a:pt x="25811" y="56518"/>
                    </a:cubicBezTo>
                    <a:cubicBezTo>
                      <a:pt x="24069" y="57015"/>
                      <a:pt x="22203" y="57326"/>
                      <a:pt x="20275" y="57326"/>
                    </a:cubicBezTo>
                    <a:cubicBezTo>
                      <a:pt x="16544" y="57326"/>
                      <a:pt x="13372" y="56642"/>
                      <a:pt x="10822" y="55337"/>
                    </a:cubicBezTo>
                    <a:cubicBezTo>
                      <a:pt x="8272" y="54031"/>
                      <a:pt x="6157" y="52228"/>
                      <a:pt x="4540" y="50114"/>
                    </a:cubicBezTo>
                    <a:cubicBezTo>
                      <a:pt x="2923" y="48000"/>
                      <a:pt x="1804" y="45575"/>
                      <a:pt x="1057" y="42839"/>
                    </a:cubicBezTo>
                    <a:cubicBezTo>
                      <a:pt x="311" y="40104"/>
                      <a:pt x="0" y="37368"/>
                      <a:pt x="0" y="34508"/>
                    </a:cubicBezTo>
                    <a:lnTo>
                      <a:pt x="0" y="62"/>
                    </a:lnTo>
                    <a:lnTo>
                      <a:pt x="18472" y="62"/>
                    </a:lnTo>
                    <a:lnTo>
                      <a:pt x="18472" y="30280"/>
                    </a:lnTo>
                    <a:cubicBezTo>
                      <a:pt x="18472" y="31834"/>
                      <a:pt x="18596" y="33326"/>
                      <a:pt x="18783" y="34756"/>
                    </a:cubicBezTo>
                    <a:cubicBezTo>
                      <a:pt x="19032" y="36186"/>
                      <a:pt x="19467" y="37430"/>
                      <a:pt x="20089" y="38549"/>
                    </a:cubicBezTo>
                    <a:cubicBezTo>
                      <a:pt x="20711" y="39668"/>
                      <a:pt x="21581" y="40539"/>
                      <a:pt x="22639" y="41161"/>
                    </a:cubicBezTo>
                    <a:cubicBezTo>
                      <a:pt x="23696" y="41782"/>
                      <a:pt x="25064" y="42093"/>
                      <a:pt x="26806" y="42093"/>
                    </a:cubicBezTo>
                    <a:cubicBezTo>
                      <a:pt x="30040" y="42093"/>
                      <a:pt x="32465" y="40912"/>
                      <a:pt x="34145" y="38487"/>
                    </a:cubicBezTo>
                    <a:cubicBezTo>
                      <a:pt x="35824" y="36124"/>
                      <a:pt x="36695" y="33326"/>
                      <a:pt x="36695" y="30093"/>
                    </a:cubicBezTo>
                    <a:lnTo>
                      <a:pt x="36695" y="0"/>
                    </a:lnTo>
                    <a:lnTo>
                      <a:pt x="55042" y="0"/>
                    </a:lnTo>
                    <a:lnTo>
                      <a:pt x="55042" y="55710"/>
                    </a:lnTo>
                    <a:lnTo>
                      <a:pt x="37379" y="55710"/>
                    </a:lnTo>
                    <a:close/>
                  </a:path>
                </a:pathLst>
              </a:custGeom>
              <a:solidFill>
                <a:srgbClr val="FFFFFF"/>
              </a:solidFill>
              <a:ln w="6214" cap="flat">
                <a:noFill/>
                <a:prstDash val="solid"/>
                <a:miter/>
              </a:ln>
            </p:spPr>
            <p:txBody>
              <a:bodyPr rtlCol="0" anchor="ctr"/>
              <a:lstStyle/>
              <a:p>
                <a:endParaRPr lang="nb-NO"/>
              </a:p>
            </p:txBody>
          </p:sp>
          <p:sp>
            <p:nvSpPr>
              <p:cNvPr id="268" name="Freeform 267">
                <a:extLst>
                  <a:ext uri="{FF2B5EF4-FFF2-40B4-BE49-F238E27FC236}">
                    <a16:creationId xmlns:a16="http://schemas.microsoft.com/office/drawing/2014/main" id="{8B3E286E-265D-20BB-143B-D5DDAB33BDC0}"/>
                  </a:ext>
                </a:extLst>
              </p:cNvPr>
              <p:cNvSpPr/>
              <p:nvPr/>
            </p:nvSpPr>
            <p:spPr>
              <a:xfrm>
                <a:off x="5519641" y="2714723"/>
                <a:ext cx="18720" cy="84621"/>
              </a:xfrm>
              <a:custGeom>
                <a:avLst/>
                <a:gdLst>
                  <a:gd name="connsiteX0" fmla="*/ 0 w 18720"/>
                  <a:gd name="connsiteY0" fmla="*/ 84621 h 84621"/>
                  <a:gd name="connsiteX1" fmla="*/ 0 w 18720"/>
                  <a:gd name="connsiteY1" fmla="*/ 0 h 84621"/>
                  <a:gd name="connsiteX2" fmla="*/ 18721 w 18720"/>
                  <a:gd name="connsiteY2" fmla="*/ 0 h 84621"/>
                  <a:gd name="connsiteX3" fmla="*/ 18721 w 18720"/>
                  <a:gd name="connsiteY3" fmla="*/ 84621 h 84621"/>
                  <a:gd name="connsiteX4" fmla="*/ 0 w 18720"/>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20" h="84621">
                    <a:moveTo>
                      <a:pt x="0" y="84621"/>
                    </a:moveTo>
                    <a:lnTo>
                      <a:pt x="0" y="0"/>
                    </a:lnTo>
                    <a:lnTo>
                      <a:pt x="18721" y="0"/>
                    </a:lnTo>
                    <a:lnTo>
                      <a:pt x="18721" y="84621"/>
                    </a:lnTo>
                    <a:lnTo>
                      <a:pt x="0" y="84621"/>
                    </a:lnTo>
                    <a:close/>
                  </a:path>
                </a:pathLst>
              </a:custGeom>
              <a:solidFill>
                <a:srgbClr val="FFFFFF"/>
              </a:solidFill>
              <a:ln w="6214" cap="flat">
                <a:noFill/>
                <a:prstDash val="solid"/>
                <a:miter/>
              </a:ln>
            </p:spPr>
            <p:txBody>
              <a:bodyPr rtlCol="0" anchor="ctr"/>
              <a:lstStyle/>
              <a:p>
                <a:endParaRPr lang="nb-NO"/>
              </a:p>
            </p:txBody>
          </p:sp>
          <p:sp>
            <p:nvSpPr>
              <p:cNvPr id="269" name="Freeform 268">
                <a:extLst>
                  <a:ext uri="{FF2B5EF4-FFF2-40B4-BE49-F238E27FC236}">
                    <a16:creationId xmlns:a16="http://schemas.microsoft.com/office/drawing/2014/main" id="{64A48BA0-ED6B-03A5-B9E0-06F235E4F752}"/>
                  </a:ext>
                </a:extLst>
              </p:cNvPr>
              <p:cNvSpPr/>
              <p:nvPr/>
            </p:nvSpPr>
            <p:spPr>
              <a:xfrm>
                <a:off x="5545763" y="2728837"/>
                <a:ext cx="39991" cy="71813"/>
              </a:xfrm>
              <a:custGeom>
                <a:avLst/>
                <a:gdLst>
                  <a:gd name="connsiteX0" fmla="*/ 26930 w 39991"/>
                  <a:gd name="connsiteY0" fmla="*/ 28414 h 71813"/>
                  <a:gd name="connsiteX1" fmla="*/ 26930 w 39991"/>
                  <a:gd name="connsiteY1" fmla="*/ 49741 h 71813"/>
                  <a:gd name="connsiteX2" fmla="*/ 28423 w 39991"/>
                  <a:gd name="connsiteY2" fmla="*/ 55647 h 71813"/>
                  <a:gd name="connsiteX3" fmla="*/ 33834 w 39991"/>
                  <a:gd name="connsiteY3" fmla="*/ 57637 h 71813"/>
                  <a:gd name="connsiteX4" fmla="*/ 36695 w 39991"/>
                  <a:gd name="connsiteY4" fmla="*/ 57388 h 71813"/>
                  <a:gd name="connsiteX5" fmla="*/ 39183 w 39991"/>
                  <a:gd name="connsiteY5" fmla="*/ 56704 h 71813"/>
                  <a:gd name="connsiteX6" fmla="*/ 39431 w 39991"/>
                  <a:gd name="connsiteY6" fmla="*/ 70134 h 71813"/>
                  <a:gd name="connsiteX7" fmla="*/ 34580 w 39991"/>
                  <a:gd name="connsiteY7" fmla="*/ 71316 h 71813"/>
                  <a:gd name="connsiteX8" fmla="*/ 28734 w 39991"/>
                  <a:gd name="connsiteY8" fmla="*/ 71813 h 71813"/>
                  <a:gd name="connsiteX9" fmla="*/ 19343 w 39991"/>
                  <a:gd name="connsiteY9" fmla="*/ 70383 h 71813"/>
                  <a:gd name="connsiteX10" fmla="*/ 13247 w 39991"/>
                  <a:gd name="connsiteY10" fmla="*/ 66342 h 71813"/>
                  <a:gd name="connsiteX11" fmla="*/ 9951 w 39991"/>
                  <a:gd name="connsiteY11" fmla="*/ 60062 h 71813"/>
                  <a:gd name="connsiteX12" fmla="*/ 8956 w 39991"/>
                  <a:gd name="connsiteY12" fmla="*/ 51917 h 71813"/>
                  <a:gd name="connsiteX13" fmla="*/ 8956 w 39991"/>
                  <a:gd name="connsiteY13" fmla="*/ 28352 h 71813"/>
                  <a:gd name="connsiteX14" fmla="*/ 0 w 39991"/>
                  <a:gd name="connsiteY14" fmla="*/ 28352 h 71813"/>
                  <a:gd name="connsiteX15" fmla="*/ 0 w 39991"/>
                  <a:gd name="connsiteY15" fmla="*/ 14673 h 71813"/>
                  <a:gd name="connsiteX16" fmla="*/ 8832 w 39991"/>
                  <a:gd name="connsiteY16" fmla="*/ 14673 h 71813"/>
                  <a:gd name="connsiteX17" fmla="*/ 8832 w 39991"/>
                  <a:gd name="connsiteY17" fmla="*/ 0 h 71813"/>
                  <a:gd name="connsiteX18" fmla="*/ 26868 w 39991"/>
                  <a:gd name="connsiteY18" fmla="*/ 0 h 71813"/>
                  <a:gd name="connsiteX19" fmla="*/ 26868 w 39991"/>
                  <a:gd name="connsiteY19" fmla="*/ 14673 h 71813"/>
                  <a:gd name="connsiteX20" fmla="*/ 39991 w 39991"/>
                  <a:gd name="connsiteY20" fmla="*/ 14673 h 71813"/>
                  <a:gd name="connsiteX21" fmla="*/ 39991 w 39991"/>
                  <a:gd name="connsiteY21" fmla="*/ 28352 h 71813"/>
                  <a:gd name="connsiteX22" fmla="*/ 26868 w 39991"/>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91" h="71813">
                    <a:moveTo>
                      <a:pt x="26930" y="28414"/>
                    </a:moveTo>
                    <a:lnTo>
                      <a:pt x="26930" y="49741"/>
                    </a:lnTo>
                    <a:cubicBezTo>
                      <a:pt x="26930" y="52352"/>
                      <a:pt x="27428" y="54342"/>
                      <a:pt x="28423" y="55647"/>
                    </a:cubicBezTo>
                    <a:cubicBezTo>
                      <a:pt x="29418" y="56953"/>
                      <a:pt x="31222" y="57637"/>
                      <a:pt x="33834" y="57637"/>
                    </a:cubicBezTo>
                    <a:cubicBezTo>
                      <a:pt x="34705" y="57637"/>
                      <a:pt x="35700" y="57575"/>
                      <a:pt x="36695" y="57388"/>
                    </a:cubicBezTo>
                    <a:cubicBezTo>
                      <a:pt x="37690" y="57264"/>
                      <a:pt x="38561" y="57015"/>
                      <a:pt x="39183" y="56704"/>
                    </a:cubicBezTo>
                    <a:lnTo>
                      <a:pt x="39431" y="70134"/>
                    </a:lnTo>
                    <a:cubicBezTo>
                      <a:pt x="38125" y="70569"/>
                      <a:pt x="36571" y="70943"/>
                      <a:pt x="34580" y="71316"/>
                    </a:cubicBezTo>
                    <a:cubicBezTo>
                      <a:pt x="32652" y="71627"/>
                      <a:pt x="30724" y="71813"/>
                      <a:pt x="28734" y="71813"/>
                    </a:cubicBezTo>
                    <a:cubicBezTo>
                      <a:pt x="25002" y="71813"/>
                      <a:pt x="21892" y="71316"/>
                      <a:pt x="19343" y="70383"/>
                    </a:cubicBezTo>
                    <a:cubicBezTo>
                      <a:pt x="16793" y="69450"/>
                      <a:pt x="14802" y="68082"/>
                      <a:pt x="13247" y="66342"/>
                    </a:cubicBezTo>
                    <a:cubicBezTo>
                      <a:pt x="11693" y="64601"/>
                      <a:pt x="10635" y="62487"/>
                      <a:pt x="9951" y="60062"/>
                    </a:cubicBezTo>
                    <a:cubicBezTo>
                      <a:pt x="9267" y="57637"/>
                      <a:pt x="8956" y="54901"/>
                      <a:pt x="8956" y="51917"/>
                    </a:cubicBezTo>
                    <a:lnTo>
                      <a:pt x="8956" y="28352"/>
                    </a:lnTo>
                    <a:lnTo>
                      <a:pt x="0" y="28352"/>
                    </a:lnTo>
                    <a:lnTo>
                      <a:pt x="0" y="14673"/>
                    </a:lnTo>
                    <a:lnTo>
                      <a:pt x="8832" y="14673"/>
                    </a:lnTo>
                    <a:lnTo>
                      <a:pt x="8832" y="0"/>
                    </a:lnTo>
                    <a:lnTo>
                      <a:pt x="26868" y="0"/>
                    </a:lnTo>
                    <a:lnTo>
                      <a:pt x="26868" y="14673"/>
                    </a:lnTo>
                    <a:lnTo>
                      <a:pt x="39991" y="14673"/>
                    </a:lnTo>
                    <a:lnTo>
                      <a:pt x="39991" y="28352"/>
                    </a:lnTo>
                    <a:lnTo>
                      <a:pt x="26868" y="28352"/>
                    </a:lnTo>
                    <a:close/>
                  </a:path>
                </a:pathLst>
              </a:custGeom>
              <a:solidFill>
                <a:srgbClr val="FFFFFF"/>
              </a:solidFill>
              <a:ln w="6214" cap="flat">
                <a:noFill/>
                <a:prstDash val="solid"/>
                <a:miter/>
              </a:ln>
            </p:spPr>
            <p:txBody>
              <a:bodyPr rtlCol="0" anchor="ctr"/>
              <a:lstStyle/>
              <a:p>
                <a:endParaRPr lang="nb-NO"/>
              </a:p>
            </p:txBody>
          </p:sp>
          <p:sp>
            <p:nvSpPr>
              <p:cNvPr id="270" name="Freeform 269">
                <a:extLst>
                  <a:ext uri="{FF2B5EF4-FFF2-40B4-BE49-F238E27FC236}">
                    <a16:creationId xmlns:a16="http://schemas.microsoft.com/office/drawing/2014/main" id="{F7FE4340-F9C2-A41E-9801-2E03B2BEE6E4}"/>
                  </a:ext>
                </a:extLst>
              </p:cNvPr>
              <p:cNvSpPr/>
              <p:nvPr/>
            </p:nvSpPr>
            <p:spPr>
              <a:xfrm>
                <a:off x="5593777" y="2743635"/>
                <a:ext cx="55042" cy="57326"/>
              </a:xfrm>
              <a:custGeom>
                <a:avLst/>
                <a:gdLst>
                  <a:gd name="connsiteX0" fmla="*/ 37317 w 55042"/>
                  <a:gd name="connsiteY0" fmla="*/ 55710 h 57326"/>
                  <a:gd name="connsiteX1" fmla="*/ 37317 w 55042"/>
                  <a:gd name="connsiteY1" fmla="*/ 48000 h 57326"/>
                  <a:gd name="connsiteX2" fmla="*/ 37068 w 55042"/>
                  <a:gd name="connsiteY2" fmla="*/ 48000 h 57326"/>
                  <a:gd name="connsiteX3" fmla="*/ 34456 w 55042"/>
                  <a:gd name="connsiteY3" fmla="*/ 51606 h 57326"/>
                  <a:gd name="connsiteX4" fmla="*/ 30662 w 55042"/>
                  <a:gd name="connsiteY4" fmla="*/ 54528 h 57326"/>
                  <a:gd name="connsiteX5" fmla="*/ 25811 w 55042"/>
                  <a:gd name="connsiteY5" fmla="*/ 56518 h 57326"/>
                  <a:gd name="connsiteX6" fmla="*/ 20276 w 55042"/>
                  <a:gd name="connsiteY6" fmla="*/ 57326 h 57326"/>
                  <a:gd name="connsiteX7" fmla="*/ 10822 w 55042"/>
                  <a:gd name="connsiteY7" fmla="*/ 55337 h 57326"/>
                  <a:gd name="connsiteX8" fmla="*/ 4540 w 55042"/>
                  <a:gd name="connsiteY8" fmla="*/ 50114 h 57326"/>
                  <a:gd name="connsiteX9" fmla="*/ 1057 w 55042"/>
                  <a:gd name="connsiteY9" fmla="*/ 42839 h 57326"/>
                  <a:gd name="connsiteX10" fmla="*/ 0 w 55042"/>
                  <a:gd name="connsiteY10" fmla="*/ 34508 h 57326"/>
                  <a:gd name="connsiteX11" fmla="*/ 0 w 55042"/>
                  <a:gd name="connsiteY11" fmla="*/ 62 h 57326"/>
                  <a:gd name="connsiteX12" fmla="*/ 18472 w 55042"/>
                  <a:gd name="connsiteY12" fmla="*/ 62 h 57326"/>
                  <a:gd name="connsiteX13" fmla="*/ 18472 w 55042"/>
                  <a:gd name="connsiteY13" fmla="*/ 30280 h 57326"/>
                  <a:gd name="connsiteX14" fmla="*/ 18783 w 55042"/>
                  <a:gd name="connsiteY14" fmla="*/ 34756 h 57326"/>
                  <a:gd name="connsiteX15" fmla="*/ 20089 w 55042"/>
                  <a:gd name="connsiteY15" fmla="*/ 38549 h 57326"/>
                  <a:gd name="connsiteX16" fmla="*/ 22639 w 55042"/>
                  <a:gd name="connsiteY16" fmla="*/ 41161 h 57326"/>
                  <a:gd name="connsiteX17" fmla="*/ 26806 w 55042"/>
                  <a:gd name="connsiteY17" fmla="*/ 42093 h 57326"/>
                  <a:gd name="connsiteX18" fmla="*/ 34145 w 55042"/>
                  <a:gd name="connsiteY18" fmla="*/ 38487 h 57326"/>
                  <a:gd name="connsiteX19" fmla="*/ 36695 w 55042"/>
                  <a:gd name="connsiteY19" fmla="*/ 30093 h 57326"/>
                  <a:gd name="connsiteX20" fmla="*/ 36695 w 55042"/>
                  <a:gd name="connsiteY20" fmla="*/ 0 h 57326"/>
                  <a:gd name="connsiteX21" fmla="*/ 55042 w 55042"/>
                  <a:gd name="connsiteY21" fmla="*/ 0 h 57326"/>
                  <a:gd name="connsiteX22" fmla="*/ 55042 w 55042"/>
                  <a:gd name="connsiteY22" fmla="*/ 55710 h 57326"/>
                  <a:gd name="connsiteX23" fmla="*/ 37379 w 55042"/>
                  <a:gd name="connsiteY23" fmla="*/ 55710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5042" h="57326">
                    <a:moveTo>
                      <a:pt x="37317" y="55710"/>
                    </a:moveTo>
                    <a:lnTo>
                      <a:pt x="37317" y="48000"/>
                    </a:lnTo>
                    <a:lnTo>
                      <a:pt x="37068" y="48000"/>
                    </a:lnTo>
                    <a:cubicBezTo>
                      <a:pt x="36384" y="49243"/>
                      <a:pt x="35513" y="50487"/>
                      <a:pt x="34456" y="51606"/>
                    </a:cubicBezTo>
                    <a:cubicBezTo>
                      <a:pt x="33399" y="52725"/>
                      <a:pt x="32092" y="53720"/>
                      <a:pt x="30662" y="54528"/>
                    </a:cubicBezTo>
                    <a:cubicBezTo>
                      <a:pt x="29232" y="55337"/>
                      <a:pt x="27614" y="56021"/>
                      <a:pt x="25811" y="56518"/>
                    </a:cubicBezTo>
                    <a:cubicBezTo>
                      <a:pt x="24069" y="57015"/>
                      <a:pt x="22204" y="57326"/>
                      <a:pt x="20276" y="57326"/>
                    </a:cubicBezTo>
                    <a:cubicBezTo>
                      <a:pt x="16544" y="57326"/>
                      <a:pt x="13372" y="56642"/>
                      <a:pt x="10822" y="55337"/>
                    </a:cubicBezTo>
                    <a:cubicBezTo>
                      <a:pt x="8272" y="54031"/>
                      <a:pt x="6157" y="52228"/>
                      <a:pt x="4540" y="50114"/>
                    </a:cubicBezTo>
                    <a:cubicBezTo>
                      <a:pt x="2923" y="48000"/>
                      <a:pt x="1804" y="45575"/>
                      <a:pt x="1057" y="42839"/>
                    </a:cubicBezTo>
                    <a:cubicBezTo>
                      <a:pt x="311" y="40104"/>
                      <a:pt x="0" y="37368"/>
                      <a:pt x="0" y="34508"/>
                    </a:cubicBezTo>
                    <a:lnTo>
                      <a:pt x="0" y="62"/>
                    </a:lnTo>
                    <a:lnTo>
                      <a:pt x="18472" y="62"/>
                    </a:lnTo>
                    <a:lnTo>
                      <a:pt x="18472" y="30280"/>
                    </a:lnTo>
                    <a:cubicBezTo>
                      <a:pt x="18472" y="31834"/>
                      <a:pt x="18596" y="33326"/>
                      <a:pt x="18783" y="34756"/>
                    </a:cubicBezTo>
                    <a:cubicBezTo>
                      <a:pt x="19032" y="36186"/>
                      <a:pt x="19467" y="37430"/>
                      <a:pt x="20089" y="38549"/>
                    </a:cubicBezTo>
                    <a:cubicBezTo>
                      <a:pt x="20711" y="39668"/>
                      <a:pt x="21582" y="40539"/>
                      <a:pt x="22639" y="41161"/>
                    </a:cubicBezTo>
                    <a:cubicBezTo>
                      <a:pt x="23696" y="41782"/>
                      <a:pt x="25064" y="42093"/>
                      <a:pt x="26806" y="42093"/>
                    </a:cubicBezTo>
                    <a:cubicBezTo>
                      <a:pt x="30040" y="42093"/>
                      <a:pt x="32466" y="40912"/>
                      <a:pt x="34145" y="38487"/>
                    </a:cubicBezTo>
                    <a:cubicBezTo>
                      <a:pt x="35824" y="36124"/>
                      <a:pt x="36695" y="33326"/>
                      <a:pt x="36695" y="30093"/>
                    </a:cubicBezTo>
                    <a:lnTo>
                      <a:pt x="36695" y="0"/>
                    </a:lnTo>
                    <a:lnTo>
                      <a:pt x="55042" y="0"/>
                    </a:lnTo>
                    <a:lnTo>
                      <a:pt x="55042" y="55710"/>
                    </a:lnTo>
                    <a:lnTo>
                      <a:pt x="37379" y="55710"/>
                    </a:lnTo>
                    <a:close/>
                  </a:path>
                </a:pathLst>
              </a:custGeom>
              <a:solidFill>
                <a:srgbClr val="FFFFFF"/>
              </a:solidFill>
              <a:ln w="6214" cap="flat">
                <a:noFill/>
                <a:prstDash val="solid"/>
                <a:miter/>
              </a:ln>
            </p:spPr>
            <p:txBody>
              <a:bodyPr rtlCol="0" anchor="ctr"/>
              <a:lstStyle/>
              <a:p>
                <a:endParaRPr lang="nb-NO"/>
              </a:p>
            </p:txBody>
          </p:sp>
          <p:sp>
            <p:nvSpPr>
              <p:cNvPr id="271" name="Freeform 270">
                <a:extLst>
                  <a:ext uri="{FF2B5EF4-FFF2-40B4-BE49-F238E27FC236}">
                    <a16:creationId xmlns:a16="http://schemas.microsoft.com/office/drawing/2014/main" id="{EC66C95E-778D-7B96-49AA-4663F0733D70}"/>
                  </a:ext>
                </a:extLst>
              </p:cNvPr>
              <p:cNvSpPr/>
              <p:nvPr/>
            </p:nvSpPr>
            <p:spPr>
              <a:xfrm>
                <a:off x="5663124" y="2742205"/>
                <a:ext cx="36943" cy="57201"/>
              </a:xfrm>
              <a:custGeom>
                <a:avLst/>
                <a:gdLst>
                  <a:gd name="connsiteX0" fmla="*/ 36197 w 36943"/>
                  <a:gd name="connsiteY0" fmla="*/ 16539 h 57201"/>
                  <a:gd name="connsiteX1" fmla="*/ 33772 w 36943"/>
                  <a:gd name="connsiteY1" fmla="*/ 16104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8 w 36943"/>
                  <a:gd name="connsiteY6" fmla="*/ 28601 h 57201"/>
                  <a:gd name="connsiteX7" fmla="*/ 18348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97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4"/>
                    </a:cubicBezTo>
                    <a:cubicBezTo>
                      <a:pt x="32963" y="16041"/>
                      <a:pt x="32217" y="15979"/>
                      <a:pt x="31470" y="15979"/>
                    </a:cubicBezTo>
                    <a:cubicBezTo>
                      <a:pt x="28983" y="15979"/>
                      <a:pt x="26930" y="16414"/>
                      <a:pt x="25251" y="17347"/>
                    </a:cubicBezTo>
                    <a:cubicBezTo>
                      <a:pt x="23572" y="18217"/>
                      <a:pt x="22204" y="19337"/>
                      <a:pt x="21208" y="20580"/>
                    </a:cubicBezTo>
                    <a:cubicBezTo>
                      <a:pt x="20213" y="21824"/>
                      <a:pt x="19467" y="23191"/>
                      <a:pt x="19032" y="24684"/>
                    </a:cubicBezTo>
                    <a:cubicBezTo>
                      <a:pt x="18596" y="26176"/>
                      <a:pt x="18348" y="27482"/>
                      <a:pt x="18348" y="28601"/>
                    </a:cubicBezTo>
                    <a:lnTo>
                      <a:pt x="18348" y="57202"/>
                    </a:lnTo>
                    <a:lnTo>
                      <a:pt x="0" y="57202"/>
                    </a:lnTo>
                    <a:lnTo>
                      <a:pt x="0" y="1554"/>
                    </a:lnTo>
                    <a:lnTo>
                      <a:pt x="17663" y="1554"/>
                    </a:lnTo>
                    <a:lnTo>
                      <a:pt x="17663" y="9637"/>
                    </a:lnTo>
                    <a:lnTo>
                      <a:pt x="17912" y="9637"/>
                    </a:lnTo>
                    <a:cubicBezTo>
                      <a:pt x="19343" y="6777"/>
                      <a:pt x="21333" y="4477"/>
                      <a:pt x="23945" y="2674"/>
                    </a:cubicBezTo>
                    <a:cubicBezTo>
                      <a:pt x="26557" y="870"/>
                      <a:pt x="29605" y="0"/>
                      <a:pt x="33025" y="0"/>
                    </a:cubicBezTo>
                    <a:cubicBezTo>
                      <a:pt x="33772" y="0"/>
                      <a:pt x="34518" y="0"/>
                      <a:pt x="35202" y="124"/>
                    </a:cubicBezTo>
                    <a:cubicBezTo>
                      <a:pt x="35886" y="187"/>
                      <a:pt x="36508" y="311"/>
                      <a:pt x="36944" y="435"/>
                    </a:cubicBezTo>
                    <a:lnTo>
                      <a:pt x="36197" y="16663"/>
                    </a:lnTo>
                    <a:close/>
                  </a:path>
                </a:pathLst>
              </a:custGeom>
              <a:solidFill>
                <a:srgbClr val="FFFFFF"/>
              </a:solidFill>
              <a:ln w="6214" cap="flat">
                <a:noFill/>
                <a:prstDash val="solid"/>
                <a:miter/>
              </a:ln>
            </p:spPr>
            <p:txBody>
              <a:bodyPr rtlCol="0" anchor="ctr"/>
              <a:lstStyle/>
              <a:p>
                <a:endParaRPr lang="nb-NO"/>
              </a:p>
            </p:txBody>
          </p:sp>
          <p:sp>
            <p:nvSpPr>
              <p:cNvPr id="272" name="Freeform 271">
                <a:extLst>
                  <a:ext uri="{FF2B5EF4-FFF2-40B4-BE49-F238E27FC236}">
                    <a16:creationId xmlns:a16="http://schemas.microsoft.com/office/drawing/2014/main" id="{2D25AD4E-E74B-5340-DBA6-34CF56592DAB}"/>
                  </a:ext>
                </a:extLst>
              </p:cNvPr>
              <p:cNvSpPr/>
              <p:nvPr/>
            </p:nvSpPr>
            <p:spPr>
              <a:xfrm>
                <a:off x="5732658" y="2741832"/>
                <a:ext cx="61883" cy="59253"/>
              </a:xfrm>
              <a:custGeom>
                <a:avLst/>
                <a:gdLst>
                  <a:gd name="connsiteX0" fmla="*/ 61884 w 61883"/>
                  <a:gd name="connsiteY0" fmla="*/ 29409 h 59253"/>
                  <a:gd name="connsiteX1" fmla="*/ 59396 w 61883"/>
                  <a:gd name="connsiteY1" fmla="*/ 41782 h 59253"/>
                  <a:gd name="connsiteX2" fmla="*/ 52679 w 61883"/>
                  <a:gd name="connsiteY2" fmla="*/ 51171 h 59253"/>
                  <a:gd name="connsiteX3" fmla="*/ 42852 w 61883"/>
                  <a:gd name="connsiteY3" fmla="*/ 57140 h 59253"/>
                  <a:gd name="connsiteX4" fmla="*/ 30849 w 61883"/>
                  <a:gd name="connsiteY4" fmla="*/ 59254 h 59253"/>
                  <a:gd name="connsiteX5" fmla="*/ 18907 w 61883"/>
                  <a:gd name="connsiteY5" fmla="*/ 57140 h 59253"/>
                  <a:gd name="connsiteX6" fmla="*/ 9081 w 61883"/>
                  <a:gd name="connsiteY6" fmla="*/ 51171 h 59253"/>
                  <a:gd name="connsiteX7" fmla="*/ 2426 w 61883"/>
                  <a:gd name="connsiteY7" fmla="*/ 41782 h 59253"/>
                  <a:gd name="connsiteX8" fmla="*/ 0 w 61883"/>
                  <a:gd name="connsiteY8" fmla="*/ 29409 h 59253"/>
                  <a:gd name="connsiteX9" fmla="*/ 2426 w 61883"/>
                  <a:gd name="connsiteY9" fmla="*/ 17098 h 59253"/>
                  <a:gd name="connsiteX10" fmla="*/ 9081 w 61883"/>
                  <a:gd name="connsiteY10" fmla="*/ 7834 h 59253"/>
                  <a:gd name="connsiteX11" fmla="*/ 18907 w 61883"/>
                  <a:gd name="connsiteY11" fmla="*/ 1989 h 59253"/>
                  <a:gd name="connsiteX12" fmla="*/ 30849 w 61883"/>
                  <a:gd name="connsiteY12" fmla="*/ 0 h 59253"/>
                  <a:gd name="connsiteX13" fmla="*/ 42852 w 61883"/>
                  <a:gd name="connsiteY13" fmla="*/ 1989 h 59253"/>
                  <a:gd name="connsiteX14" fmla="*/ 52679 w 61883"/>
                  <a:gd name="connsiteY14" fmla="*/ 7834 h 59253"/>
                  <a:gd name="connsiteX15" fmla="*/ 59396 w 61883"/>
                  <a:gd name="connsiteY15" fmla="*/ 17098 h 59253"/>
                  <a:gd name="connsiteX16" fmla="*/ 61884 w 61883"/>
                  <a:gd name="connsiteY16" fmla="*/ 29409 h 59253"/>
                  <a:gd name="connsiteX17" fmla="*/ 44221 w 61883"/>
                  <a:gd name="connsiteY17" fmla="*/ 29409 h 59253"/>
                  <a:gd name="connsiteX18" fmla="*/ 43350 w 61883"/>
                  <a:gd name="connsiteY18" fmla="*/ 24124 h 59253"/>
                  <a:gd name="connsiteX19" fmla="*/ 40800 w 61883"/>
                  <a:gd name="connsiteY19" fmla="*/ 19585 h 59253"/>
                  <a:gd name="connsiteX20" fmla="*/ 36633 w 61883"/>
                  <a:gd name="connsiteY20" fmla="*/ 16414 h 59253"/>
                  <a:gd name="connsiteX21" fmla="*/ 30911 w 61883"/>
                  <a:gd name="connsiteY21" fmla="*/ 15171 h 59253"/>
                  <a:gd name="connsiteX22" fmla="*/ 25189 w 61883"/>
                  <a:gd name="connsiteY22" fmla="*/ 16414 h 59253"/>
                  <a:gd name="connsiteX23" fmla="*/ 21084 w 61883"/>
                  <a:gd name="connsiteY23" fmla="*/ 19585 h 59253"/>
                  <a:gd name="connsiteX24" fmla="*/ 18596 w 61883"/>
                  <a:gd name="connsiteY24" fmla="*/ 24124 h 59253"/>
                  <a:gd name="connsiteX25" fmla="*/ 17788 w 61883"/>
                  <a:gd name="connsiteY25" fmla="*/ 29409 h 59253"/>
                  <a:gd name="connsiteX26" fmla="*/ 18596 w 61883"/>
                  <a:gd name="connsiteY26" fmla="*/ 34694 h 59253"/>
                  <a:gd name="connsiteX27" fmla="*/ 21084 w 61883"/>
                  <a:gd name="connsiteY27" fmla="*/ 39357 h 59253"/>
                  <a:gd name="connsiteX28" fmla="*/ 25251 w 61883"/>
                  <a:gd name="connsiteY28" fmla="*/ 42653 h 59253"/>
                  <a:gd name="connsiteX29" fmla="*/ 30973 w 61883"/>
                  <a:gd name="connsiteY29" fmla="*/ 43896 h 59253"/>
                  <a:gd name="connsiteX30" fmla="*/ 36695 w 61883"/>
                  <a:gd name="connsiteY30" fmla="*/ 42653 h 59253"/>
                  <a:gd name="connsiteX31" fmla="*/ 40862 w 61883"/>
                  <a:gd name="connsiteY31" fmla="*/ 39357 h 59253"/>
                  <a:gd name="connsiteX32" fmla="*/ 43350 w 61883"/>
                  <a:gd name="connsiteY32" fmla="*/ 34694 h 59253"/>
                  <a:gd name="connsiteX33" fmla="*/ 44158 w 61883"/>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883" h="59253">
                    <a:moveTo>
                      <a:pt x="61884" y="29409"/>
                    </a:moveTo>
                    <a:cubicBezTo>
                      <a:pt x="61884" y="33948"/>
                      <a:pt x="61075" y="38052"/>
                      <a:pt x="59396" y="41782"/>
                    </a:cubicBezTo>
                    <a:cubicBezTo>
                      <a:pt x="57779" y="45451"/>
                      <a:pt x="55540" y="48621"/>
                      <a:pt x="52679" y="51171"/>
                    </a:cubicBezTo>
                    <a:cubicBezTo>
                      <a:pt x="49818" y="53720"/>
                      <a:pt x="46584" y="55710"/>
                      <a:pt x="42852" y="57140"/>
                    </a:cubicBezTo>
                    <a:cubicBezTo>
                      <a:pt x="39121" y="58570"/>
                      <a:pt x="35140" y="59254"/>
                      <a:pt x="30849" y="59254"/>
                    </a:cubicBezTo>
                    <a:cubicBezTo>
                      <a:pt x="26557" y="59254"/>
                      <a:pt x="22701" y="58570"/>
                      <a:pt x="18907" y="57140"/>
                    </a:cubicBezTo>
                    <a:cubicBezTo>
                      <a:pt x="15113" y="55710"/>
                      <a:pt x="11879" y="53720"/>
                      <a:pt x="9081" y="51171"/>
                    </a:cubicBezTo>
                    <a:cubicBezTo>
                      <a:pt x="6282" y="48621"/>
                      <a:pt x="4043" y="45451"/>
                      <a:pt x="2426" y="41782"/>
                    </a:cubicBezTo>
                    <a:cubicBezTo>
                      <a:pt x="809" y="38114"/>
                      <a:pt x="0" y="33948"/>
                      <a:pt x="0" y="29409"/>
                    </a:cubicBezTo>
                    <a:cubicBezTo>
                      <a:pt x="0" y="24870"/>
                      <a:pt x="809" y="20767"/>
                      <a:pt x="2426" y="17098"/>
                    </a:cubicBezTo>
                    <a:cubicBezTo>
                      <a:pt x="4043" y="13430"/>
                      <a:pt x="6282" y="10321"/>
                      <a:pt x="9081" y="7834"/>
                    </a:cubicBezTo>
                    <a:cubicBezTo>
                      <a:pt x="11879" y="5285"/>
                      <a:pt x="15176" y="3357"/>
                      <a:pt x="18907" y="1989"/>
                    </a:cubicBezTo>
                    <a:cubicBezTo>
                      <a:pt x="22701" y="622"/>
                      <a:pt x="26619" y="0"/>
                      <a:pt x="30849" y="0"/>
                    </a:cubicBezTo>
                    <a:cubicBezTo>
                      <a:pt x="35078" y="0"/>
                      <a:pt x="39121" y="684"/>
                      <a:pt x="42852" y="1989"/>
                    </a:cubicBezTo>
                    <a:cubicBezTo>
                      <a:pt x="46584" y="3357"/>
                      <a:pt x="49880" y="5285"/>
                      <a:pt x="52679" y="7834"/>
                    </a:cubicBezTo>
                    <a:cubicBezTo>
                      <a:pt x="55540" y="10383"/>
                      <a:pt x="57779" y="13492"/>
                      <a:pt x="59396" y="17098"/>
                    </a:cubicBezTo>
                    <a:cubicBezTo>
                      <a:pt x="61013" y="20704"/>
                      <a:pt x="61884" y="24870"/>
                      <a:pt x="61884" y="29409"/>
                    </a:cubicBezTo>
                    <a:close/>
                    <a:moveTo>
                      <a:pt x="44221" y="29409"/>
                    </a:moveTo>
                    <a:cubicBezTo>
                      <a:pt x="44221" y="27606"/>
                      <a:pt x="43910" y="25865"/>
                      <a:pt x="43350" y="24124"/>
                    </a:cubicBezTo>
                    <a:cubicBezTo>
                      <a:pt x="42728" y="22383"/>
                      <a:pt x="41919" y="20891"/>
                      <a:pt x="40800" y="19585"/>
                    </a:cubicBezTo>
                    <a:cubicBezTo>
                      <a:pt x="39680" y="18280"/>
                      <a:pt x="38312" y="17223"/>
                      <a:pt x="36633" y="16414"/>
                    </a:cubicBezTo>
                    <a:cubicBezTo>
                      <a:pt x="35016" y="15606"/>
                      <a:pt x="33088" y="15171"/>
                      <a:pt x="30911" y="15171"/>
                    </a:cubicBezTo>
                    <a:cubicBezTo>
                      <a:pt x="28734" y="15171"/>
                      <a:pt x="26868" y="15606"/>
                      <a:pt x="25189" y="16414"/>
                    </a:cubicBezTo>
                    <a:cubicBezTo>
                      <a:pt x="23572" y="17223"/>
                      <a:pt x="22204" y="18280"/>
                      <a:pt x="21084" y="19585"/>
                    </a:cubicBezTo>
                    <a:cubicBezTo>
                      <a:pt x="19965" y="20891"/>
                      <a:pt x="19156" y="22383"/>
                      <a:pt x="18596" y="24124"/>
                    </a:cubicBezTo>
                    <a:cubicBezTo>
                      <a:pt x="18037" y="25865"/>
                      <a:pt x="17788" y="27606"/>
                      <a:pt x="17788" y="29409"/>
                    </a:cubicBezTo>
                    <a:cubicBezTo>
                      <a:pt x="17788" y="31212"/>
                      <a:pt x="18037" y="32953"/>
                      <a:pt x="18596" y="34694"/>
                    </a:cubicBezTo>
                    <a:cubicBezTo>
                      <a:pt x="19156" y="36435"/>
                      <a:pt x="19965" y="37989"/>
                      <a:pt x="21084" y="39357"/>
                    </a:cubicBezTo>
                    <a:cubicBezTo>
                      <a:pt x="22204" y="40725"/>
                      <a:pt x="23572" y="41844"/>
                      <a:pt x="25251" y="42653"/>
                    </a:cubicBezTo>
                    <a:cubicBezTo>
                      <a:pt x="26930" y="43461"/>
                      <a:pt x="28796" y="43896"/>
                      <a:pt x="30973" y="43896"/>
                    </a:cubicBezTo>
                    <a:cubicBezTo>
                      <a:pt x="33150" y="43896"/>
                      <a:pt x="35016" y="43461"/>
                      <a:pt x="36695" y="42653"/>
                    </a:cubicBezTo>
                    <a:cubicBezTo>
                      <a:pt x="38312" y="41844"/>
                      <a:pt x="39680" y="40725"/>
                      <a:pt x="40862" y="39357"/>
                    </a:cubicBezTo>
                    <a:cubicBezTo>
                      <a:pt x="41981" y="37989"/>
                      <a:pt x="42790" y="36435"/>
                      <a:pt x="43350" y="34694"/>
                    </a:cubicBezTo>
                    <a:cubicBezTo>
                      <a:pt x="43910" y="32953"/>
                      <a:pt x="44158" y="31212"/>
                      <a:pt x="44158" y="29409"/>
                    </a:cubicBezTo>
                    <a:close/>
                  </a:path>
                </a:pathLst>
              </a:custGeom>
              <a:solidFill>
                <a:srgbClr val="FFFFFF"/>
              </a:solidFill>
              <a:ln w="6214" cap="flat">
                <a:noFill/>
                <a:prstDash val="solid"/>
                <a:miter/>
              </a:ln>
            </p:spPr>
            <p:txBody>
              <a:bodyPr rtlCol="0" anchor="ctr"/>
              <a:lstStyle/>
              <a:p>
                <a:endParaRPr lang="nb-NO"/>
              </a:p>
            </p:txBody>
          </p:sp>
          <p:sp>
            <p:nvSpPr>
              <p:cNvPr id="273" name="Freeform 272">
                <a:extLst>
                  <a:ext uri="{FF2B5EF4-FFF2-40B4-BE49-F238E27FC236}">
                    <a16:creationId xmlns:a16="http://schemas.microsoft.com/office/drawing/2014/main" id="{D9845864-1365-6052-D796-6DC166318811}"/>
                  </a:ext>
                </a:extLst>
              </p:cNvPr>
              <p:cNvSpPr/>
              <p:nvPr/>
            </p:nvSpPr>
            <p:spPr>
              <a:xfrm>
                <a:off x="5803311" y="2742018"/>
                <a:ext cx="62008" cy="84186"/>
              </a:xfrm>
              <a:custGeom>
                <a:avLst/>
                <a:gdLst>
                  <a:gd name="connsiteX0" fmla="*/ 62008 w 62008"/>
                  <a:gd name="connsiteY0" fmla="*/ 52041 h 84186"/>
                  <a:gd name="connsiteX1" fmla="*/ 59645 w 62008"/>
                  <a:gd name="connsiteY1" fmla="*/ 66280 h 84186"/>
                  <a:gd name="connsiteX2" fmla="*/ 53052 w 62008"/>
                  <a:gd name="connsiteY2" fmla="*/ 76290 h 84186"/>
                  <a:gd name="connsiteX3" fmla="*/ 42665 w 62008"/>
                  <a:gd name="connsiteY3" fmla="*/ 82197 h 84186"/>
                  <a:gd name="connsiteX4" fmla="*/ 29169 w 62008"/>
                  <a:gd name="connsiteY4" fmla="*/ 84186 h 84186"/>
                  <a:gd name="connsiteX5" fmla="*/ 13994 w 62008"/>
                  <a:gd name="connsiteY5" fmla="*/ 81948 h 84186"/>
                  <a:gd name="connsiteX6" fmla="*/ 497 w 62008"/>
                  <a:gd name="connsiteY6" fmla="*/ 75481 h 84186"/>
                  <a:gd name="connsiteX7" fmla="*/ 9640 w 62008"/>
                  <a:gd name="connsiteY7" fmla="*/ 62362 h 84186"/>
                  <a:gd name="connsiteX8" fmla="*/ 18534 w 62008"/>
                  <a:gd name="connsiteY8" fmla="*/ 67709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9 w 62008"/>
                  <a:gd name="connsiteY13" fmla="*/ 50549 h 84186"/>
                  <a:gd name="connsiteX14" fmla="*/ 36633 w 62008"/>
                  <a:gd name="connsiteY14" fmla="*/ 55896 h 84186"/>
                  <a:gd name="connsiteX15" fmla="*/ 26682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3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5 h 84186"/>
                  <a:gd name="connsiteX26" fmla="*/ 44593 w 62008"/>
                  <a:gd name="connsiteY26" fmla="*/ 8705 h 84186"/>
                  <a:gd name="connsiteX27" fmla="*/ 44593 w 62008"/>
                  <a:gd name="connsiteY27" fmla="*/ 1554 h 84186"/>
                  <a:gd name="connsiteX28" fmla="*/ 61946 w 62008"/>
                  <a:gd name="connsiteY28" fmla="*/ 1554 h 84186"/>
                  <a:gd name="connsiteX29" fmla="*/ 61946 w 62008"/>
                  <a:gd name="connsiteY29" fmla="*/ 52041 h 84186"/>
                  <a:gd name="connsiteX30" fmla="*/ 44531 w 62008"/>
                  <a:gd name="connsiteY30" fmla="*/ 29098 h 84186"/>
                  <a:gd name="connsiteX31" fmla="*/ 43599 w 62008"/>
                  <a:gd name="connsiteY31" fmla="*/ 23751 h 84186"/>
                  <a:gd name="connsiteX32" fmla="*/ 40862 w 62008"/>
                  <a:gd name="connsiteY32" fmla="*/ 19212 h 84186"/>
                  <a:gd name="connsiteX33" fmla="*/ 36633 w 62008"/>
                  <a:gd name="connsiteY33" fmla="*/ 16104 h 84186"/>
                  <a:gd name="connsiteX34" fmla="*/ 31035 w 62008"/>
                  <a:gd name="connsiteY34" fmla="*/ 14984 h 84186"/>
                  <a:gd name="connsiteX35" fmla="*/ 25500 w 62008"/>
                  <a:gd name="connsiteY35" fmla="*/ 16104 h 84186"/>
                  <a:gd name="connsiteX36" fmla="*/ 21395 w 62008"/>
                  <a:gd name="connsiteY36" fmla="*/ 19150 h 84186"/>
                  <a:gd name="connsiteX37" fmla="*/ 18845 w 62008"/>
                  <a:gd name="connsiteY37" fmla="*/ 23627 h 84186"/>
                  <a:gd name="connsiteX38" fmla="*/ 17974 w 62008"/>
                  <a:gd name="connsiteY38" fmla="*/ 29098 h 84186"/>
                  <a:gd name="connsiteX39" fmla="*/ 18845 w 62008"/>
                  <a:gd name="connsiteY39" fmla="*/ 34445 h 84186"/>
                  <a:gd name="connsiteX40" fmla="*/ 21395 w 62008"/>
                  <a:gd name="connsiteY40" fmla="*/ 38984 h 84186"/>
                  <a:gd name="connsiteX41" fmla="*/ 25500 w 62008"/>
                  <a:gd name="connsiteY41" fmla="*/ 42093 h 84186"/>
                  <a:gd name="connsiteX42" fmla="*/ 31035 w 62008"/>
                  <a:gd name="connsiteY42" fmla="*/ 43274 h 84186"/>
                  <a:gd name="connsiteX43" fmla="*/ 36695 w 62008"/>
                  <a:gd name="connsiteY43" fmla="*/ 42093 h 84186"/>
                  <a:gd name="connsiteX44" fmla="*/ 40924 w 62008"/>
                  <a:gd name="connsiteY44" fmla="*/ 39046 h 84186"/>
                  <a:gd name="connsiteX45" fmla="*/ 43599 w 62008"/>
                  <a:gd name="connsiteY45" fmla="*/ 34570 h 84186"/>
                  <a:gd name="connsiteX46" fmla="*/ 44531 w 6200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80"/>
                    </a:cubicBezTo>
                    <a:cubicBezTo>
                      <a:pt x="58090" y="70321"/>
                      <a:pt x="55851" y="73616"/>
                      <a:pt x="53052" y="76290"/>
                    </a:cubicBezTo>
                    <a:cubicBezTo>
                      <a:pt x="50191" y="78963"/>
                      <a:pt x="46770" y="80891"/>
                      <a:pt x="42665" y="82197"/>
                    </a:cubicBezTo>
                    <a:cubicBezTo>
                      <a:pt x="38561" y="83502"/>
                      <a:pt x="34083" y="84186"/>
                      <a:pt x="29169" y="84186"/>
                    </a:cubicBezTo>
                    <a:cubicBezTo>
                      <a:pt x="24256" y="84186"/>
                      <a:pt x="19156" y="83440"/>
                      <a:pt x="13994" y="81948"/>
                    </a:cubicBezTo>
                    <a:cubicBezTo>
                      <a:pt x="8832" y="80456"/>
                      <a:pt x="4291" y="78279"/>
                      <a:pt x="497" y="75481"/>
                    </a:cubicBezTo>
                    <a:lnTo>
                      <a:pt x="9640" y="62362"/>
                    </a:lnTo>
                    <a:cubicBezTo>
                      <a:pt x="12315" y="64725"/>
                      <a:pt x="15300" y="66528"/>
                      <a:pt x="18534" y="67709"/>
                    </a:cubicBezTo>
                    <a:cubicBezTo>
                      <a:pt x="21768" y="68891"/>
                      <a:pt x="25002" y="69450"/>
                      <a:pt x="28112" y="69450"/>
                    </a:cubicBezTo>
                    <a:cubicBezTo>
                      <a:pt x="33461" y="69450"/>
                      <a:pt x="37441" y="68020"/>
                      <a:pt x="40053" y="65222"/>
                    </a:cubicBezTo>
                    <a:cubicBezTo>
                      <a:pt x="42665" y="62424"/>
                      <a:pt x="43909" y="58632"/>
                      <a:pt x="43909" y="53906"/>
                    </a:cubicBezTo>
                    <a:lnTo>
                      <a:pt x="43909" y="50549"/>
                    </a:lnTo>
                    <a:lnTo>
                      <a:pt x="43599" y="50549"/>
                    </a:lnTo>
                    <a:cubicBezTo>
                      <a:pt x="41857" y="52787"/>
                      <a:pt x="39556" y="54590"/>
                      <a:pt x="36633" y="55896"/>
                    </a:cubicBezTo>
                    <a:cubicBezTo>
                      <a:pt x="33709" y="57264"/>
                      <a:pt x="30413" y="57886"/>
                      <a:pt x="26682" y="57886"/>
                    </a:cubicBezTo>
                    <a:cubicBezTo>
                      <a:pt x="22452" y="57886"/>
                      <a:pt x="18658" y="57140"/>
                      <a:pt x="15362" y="55585"/>
                    </a:cubicBezTo>
                    <a:cubicBezTo>
                      <a:pt x="12066" y="54031"/>
                      <a:pt x="9329" y="51979"/>
                      <a:pt x="7028" y="49368"/>
                    </a:cubicBezTo>
                    <a:cubicBezTo>
                      <a:pt x="4727" y="46756"/>
                      <a:pt x="2985" y="43710"/>
                      <a:pt x="1804" y="40228"/>
                    </a:cubicBezTo>
                    <a:cubicBezTo>
                      <a:pt x="622" y="36746"/>
                      <a:pt x="0" y="33077"/>
                      <a:pt x="0" y="29223"/>
                    </a:cubicBezTo>
                    <a:cubicBezTo>
                      <a:pt x="0" y="25368"/>
                      <a:pt x="622" y="21637"/>
                      <a:pt x="1804" y="18155"/>
                    </a:cubicBezTo>
                    <a:cubicBezTo>
                      <a:pt x="2985" y="14673"/>
                      <a:pt x="4727" y="11565"/>
                      <a:pt x="7028" y="8891"/>
                    </a:cubicBezTo>
                    <a:cubicBezTo>
                      <a:pt x="9329" y="6218"/>
                      <a:pt x="12066" y="4041"/>
                      <a:pt x="15362" y="2425"/>
                    </a:cubicBezTo>
                    <a:cubicBezTo>
                      <a:pt x="18658" y="808"/>
                      <a:pt x="22390" y="0"/>
                      <a:pt x="26557" y="0"/>
                    </a:cubicBezTo>
                    <a:cubicBezTo>
                      <a:pt x="30040" y="0"/>
                      <a:pt x="33399" y="684"/>
                      <a:pt x="36633" y="2114"/>
                    </a:cubicBezTo>
                    <a:cubicBezTo>
                      <a:pt x="39867" y="3544"/>
                      <a:pt x="42417" y="5720"/>
                      <a:pt x="44345" y="8705"/>
                    </a:cubicBezTo>
                    <a:lnTo>
                      <a:pt x="44593" y="8705"/>
                    </a:lnTo>
                    <a:lnTo>
                      <a:pt x="44593" y="1554"/>
                    </a:lnTo>
                    <a:lnTo>
                      <a:pt x="61946" y="1554"/>
                    </a:lnTo>
                    <a:lnTo>
                      <a:pt x="61946" y="52041"/>
                    </a:lnTo>
                    <a:close/>
                    <a:moveTo>
                      <a:pt x="44531" y="29098"/>
                    </a:moveTo>
                    <a:cubicBezTo>
                      <a:pt x="44531" y="27233"/>
                      <a:pt x="44220" y="25430"/>
                      <a:pt x="43599" y="23751"/>
                    </a:cubicBezTo>
                    <a:cubicBezTo>
                      <a:pt x="42977" y="22010"/>
                      <a:pt x="42044" y="20518"/>
                      <a:pt x="40862" y="19212"/>
                    </a:cubicBezTo>
                    <a:cubicBezTo>
                      <a:pt x="39680" y="17907"/>
                      <a:pt x="38250" y="16850"/>
                      <a:pt x="36633" y="16104"/>
                    </a:cubicBezTo>
                    <a:cubicBezTo>
                      <a:pt x="35016" y="15357"/>
                      <a:pt x="33150" y="14984"/>
                      <a:pt x="31035" y="14984"/>
                    </a:cubicBezTo>
                    <a:cubicBezTo>
                      <a:pt x="28920" y="14984"/>
                      <a:pt x="27117" y="15357"/>
                      <a:pt x="25500" y="16104"/>
                    </a:cubicBezTo>
                    <a:cubicBezTo>
                      <a:pt x="23883" y="16850"/>
                      <a:pt x="22514" y="17844"/>
                      <a:pt x="21395" y="19150"/>
                    </a:cubicBezTo>
                    <a:cubicBezTo>
                      <a:pt x="20276" y="20456"/>
                      <a:pt x="19405" y="21886"/>
                      <a:pt x="18845" y="23627"/>
                    </a:cubicBezTo>
                    <a:cubicBezTo>
                      <a:pt x="18223" y="25368"/>
                      <a:pt x="17974" y="27171"/>
                      <a:pt x="17974" y="29098"/>
                    </a:cubicBezTo>
                    <a:cubicBezTo>
                      <a:pt x="17974" y="31026"/>
                      <a:pt x="18285" y="32767"/>
                      <a:pt x="18845" y="34445"/>
                    </a:cubicBezTo>
                    <a:cubicBezTo>
                      <a:pt x="19467" y="36186"/>
                      <a:pt x="20276" y="37679"/>
                      <a:pt x="21395" y="38984"/>
                    </a:cubicBezTo>
                    <a:cubicBezTo>
                      <a:pt x="22514" y="40290"/>
                      <a:pt x="23883" y="41347"/>
                      <a:pt x="25500" y="42093"/>
                    </a:cubicBezTo>
                    <a:cubicBezTo>
                      <a:pt x="27117" y="42839"/>
                      <a:pt x="28920" y="43274"/>
                      <a:pt x="31035" y="43274"/>
                    </a:cubicBezTo>
                    <a:cubicBezTo>
                      <a:pt x="33150" y="43274"/>
                      <a:pt x="35016" y="42901"/>
                      <a:pt x="36695" y="42093"/>
                    </a:cubicBezTo>
                    <a:cubicBezTo>
                      <a:pt x="38374" y="41285"/>
                      <a:pt x="39805" y="40290"/>
                      <a:pt x="40924" y="39046"/>
                    </a:cubicBezTo>
                    <a:cubicBezTo>
                      <a:pt x="42044" y="37803"/>
                      <a:pt x="42977" y="36311"/>
                      <a:pt x="43599" y="34570"/>
                    </a:cubicBezTo>
                    <a:cubicBezTo>
                      <a:pt x="44220" y="32829"/>
                      <a:pt x="44531" y="31026"/>
                      <a:pt x="44531" y="29098"/>
                    </a:cubicBezTo>
                    <a:close/>
                  </a:path>
                </a:pathLst>
              </a:custGeom>
              <a:solidFill>
                <a:srgbClr val="FFFFFF"/>
              </a:solidFill>
              <a:ln w="6214" cap="flat">
                <a:noFill/>
                <a:prstDash val="solid"/>
                <a:miter/>
              </a:ln>
            </p:spPr>
            <p:txBody>
              <a:bodyPr rtlCol="0" anchor="ctr"/>
              <a:lstStyle/>
              <a:p>
                <a:endParaRPr lang="nb-NO"/>
              </a:p>
            </p:txBody>
          </p:sp>
          <p:sp>
            <p:nvSpPr>
              <p:cNvPr id="274" name="Freeform 273">
                <a:extLst>
                  <a:ext uri="{FF2B5EF4-FFF2-40B4-BE49-F238E27FC236}">
                    <a16:creationId xmlns:a16="http://schemas.microsoft.com/office/drawing/2014/main" id="{512910BC-CFCB-9539-6F62-EE2423870D41}"/>
                  </a:ext>
                </a:extLst>
              </p:cNvPr>
              <p:cNvSpPr/>
              <p:nvPr/>
            </p:nvSpPr>
            <p:spPr>
              <a:xfrm>
                <a:off x="5904315" y="2741832"/>
                <a:ext cx="53176" cy="58942"/>
              </a:xfrm>
              <a:custGeom>
                <a:avLst/>
                <a:gdLst>
                  <a:gd name="connsiteX0" fmla="*/ 2737 w 53176"/>
                  <a:gd name="connsiteY0" fmla="*/ 9388 h 58942"/>
                  <a:gd name="connsiteX1" fmla="*/ 14180 w 53176"/>
                  <a:gd name="connsiteY1" fmla="*/ 2363 h 58942"/>
                  <a:gd name="connsiteX2" fmla="*/ 27552 w 53176"/>
                  <a:gd name="connsiteY2" fmla="*/ 0 h 58942"/>
                  <a:gd name="connsiteX3" fmla="*/ 39494 w 53176"/>
                  <a:gd name="connsiteY3" fmla="*/ 1741 h 58942"/>
                  <a:gd name="connsiteX4" fmla="*/ 47392 w 53176"/>
                  <a:gd name="connsiteY4" fmla="*/ 7088 h 58942"/>
                  <a:gd name="connsiteX5" fmla="*/ 51808 w 53176"/>
                  <a:gd name="connsiteY5" fmla="*/ 16290 h 58942"/>
                  <a:gd name="connsiteX6" fmla="*/ 53177 w 53176"/>
                  <a:gd name="connsiteY6" fmla="*/ 29471 h 58942"/>
                  <a:gd name="connsiteX7" fmla="*/ 53177 w 53176"/>
                  <a:gd name="connsiteY7" fmla="*/ 57575 h 58942"/>
                  <a:gd name="connsiteX8" fmla="*/ 36384 w 53176"/>
                  <a:gd name="connsiteY8" fmla="*/ 57575 h 58942"/>
                  <a:gd name="connsiteX9" fmla="*/ 36384 w 53176"/>
                  <a:gd name="connsiteY9" fmla="*/ 51668 h 58942"/>
                  <a:gd name="connsiteX10" fmla="*/ 36073 w 53176"/>
                  <a:gd name="connsiteY10" fmla="*/ 51668 h 58942"/>
                  <a:gd name="connsiteX11" fmla="*/ 29605 w 53176"/>
                  <a:gd name="connsiteY11" fmla="*/ 57015 h 58942"/>
                  <a:gd name="connsiteX12" fmla="*/ 20276 w 53176"/>
                  <a:gd name="connsiteY12" fmla="*/ 58943 h 58942"/>
                  <a:gd name="connsiteX13" fmla="*/ 13310 w 53176"/>
                  <a:gd name="connsiteY13" fmla="*/ 58072 h 58942"/>
                  <a:gd name="connsiteX14" fmla="*/ 6779 w 53176"/>
                  <a:gd name="connsiteY14" fmla="*/ 55150 h 58942"/>
                  <a:gd name="connsiteX15" fmla="*/ 1928 w 53176"/>
                  <a:gd name="connsiteY15" fmla="*/ 49803 h 58942"/>
                  <a:gd name="connsiteX16" fmla="*/ 0 w 53176"/>
                  <a:gd name="connsiteY16" fmla="*/ 41533 h 58942"/>
                  <a:gd name="connsiteX17" fmla="*/ 3296 w 53176"/>
                  <a:gd name="connsiteY17" fmla="*/ 31772 h 58942"/>
                  <a:gd name="connsiteX18" fmla="*/ 11817 w 53176"/>
                  <a:gd name="connsiteY18" fmla="*/ 26052 h 58942"/>
                  <a:gd name="connsiteX19" fmla="*/ 23385 w 53176"/>
                  <a:gd name="connsiteY19" fmla="*/ 23378 h 58942"/>
                  <a:gd name="connsiteX20" fmla="*/ 35824 w 53176"/>
                  <a:gd name="connsiteY20" fmla="*/ 22694 h 58942"/>
                  <a:gd name="connsiteX21" fmla="*/ 35824 w 53176"/>
                  <a:gd name="connsiteY21" fmla="*/ 21824 h 58942"/>
                  <a:gd name="connsiteX22" fmla="*/ 32901 w 53176"/>
                  <a:gd name="connsiteY22" fmla="*/ 15730 h 58942"/>
                  <a:gd name="connsiteX23" fmla="*/ 25749 w 53176"/>
                  <a:gd name="connsiteY23" fmla="*/ 13803 h 58942"/>
                  <a:gd name="connsiteX24" fmla="*/ 18223 w 53176"/>
                  <a:gd name="connsiteY24" fmla="*/ 15482 h 58942"/>
                  <a:gd name="connsiteX25" fmla="*/ 12004 w 53176"/>
                  <a:gd name="connsiteY25" fmla="*/ 19523 h 58942"/>
                  <a:gd name="connsiteX26" fmla="*/ 2737 w 53176"/>
                  <a:gd name="connsiteY26" fmla="*/ 9575 h 58942"/>
                  <a:gd name="connsiteX27" fmla="*/ 36446 w 53176"/>
                  <a:gd name="connsiteY27" fmla="*/ 33202 h 58942"/>
                  <a:gd name="connsiteX28" fmla="*/ 34083 w 53176"/>
                  <a:gd name="connsiteY28" fmla="*/ 33202 h 58942"/>
                  <a:gd name="connsiteX29" fmla="*/ 27988 w 53176"/>
                  <a:gd name="connsiteY29" fmla="*/ 33450 h 58942"/>
                  <a:gd name="connsiteX30" fmla="*/ 22514 w 53176"/>
                  <a:gd name="connsiteY30" fmla="*/ 34508 h 58942"/>
                  <a:gd name="connsiteX31" fmla="*/ 18534 w 53176"/>
                  <a:gd name="connsiteY31" fmla="*/ 36808 h 58942"/>
                  <a:gd name="connsiteX32" fmla="*/ 16979 w 53176"/>
                  <a:gd name="connsiteY32" fmla="*/ 40787 h 58942"/>
                  <a:gd name="connsiteX33" fmla="*/ 17726 w 53176"/>
                  <a:gd name="connsiteY33" fmla="*/ 43461 h 58942"/>
                  <a:gd name="connsiteX34" fmla="*/ 19591 w 53176"/>
                  <a:gd name="connsiteY34" fmla="*/ 45264 h 58942"/>
                  <a:gd name="connsiteX35" fmla="*/ 22141 w 53176"/>
                  <a:gd name="connsiteY35" fmla="*/ 46197 h 58942"/>
                  <a:gd name="connsiteX36" fmla="*/ 24940 w 53176"/>
                  <a:gd name="connsiteY36" fmla="*/ 46445 h 58942"/>
                  <a:gd name="connsiteX37" fmla="*/ 33523 w 53176"/>
                  <a:gd name="connsiteY37" fmla="*/ 43337 h 58942"/>
                  <a:gd name="connsiteX38" fmla="*/ 36508 w 53176"/>
                  <a:gd name="connsiteY38" fmla="*/ 35005 h 58942"/>
                  <a:gd name="connsiteX39" fmla="*/ 36508 w 53176"/>
                  <a:gd name="connsiteY39" fmla="*/ 33077 h 5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176" h="58942">
                    <a:moveTo>
                      <a:pt x="2737" y="9388"/>
                    </a:moveTo>
                    <a:cubicBezTo>
                      <a:pt x="6033" y="6280"/>
                      <a:pt x="9827" y="3917"/>
                      <a:pt x="14180" y="2363"/>
                    </a:cubicBezTo>
                    <a:cubicBezTo>
                      <a:pt x="18534" y="808"/>
                      <a:pt x="23012" y="0"/>
                      <a:pt x="27552" y="0"/>
                    </a:cubicBezTo>
                    <a:cubicBezTo>
                      <a:pt x="32092" y="0"/>
                      <a:pt x="36197" y="560"/>
                      <a:pt x="39494" y="1741"/>
                    </a:cubicBezTo>
                    <a:cubicBezTo>
                      <a:pt x="42728" y="2922"/>
                      <a:pt x="45402" y="4663"/>
                      <a:pt x="47392" y="7088"/>
                    </a:cubicBezTo>
                    <a:cubicBezTo>
                      <a:pt x="49383" y="9513"/>
                      <a:pt x="50875" y="12559"/>
                      <a:pt x="51808" y="16290"/>
                    </a:cubicBezTo>
                    <a:cubicBezTo>
                      <a:pt x="52741" y="20021"/>
                      <a:pt x="53177" y="24373"/>
                      <a:pt x="53177" y="29471"/>
                    </a:cubicBezTo>
                    <a:lnTo>
                      <a:pt x="53177" y="57575"/>
                    </a:lnTo>
                    <a:lnTo>
                      <a:pt x="36384" y="57575"/>
                    </a:lnTo>
                    <a:lnTo>
                      <a:pt x="36384" y="51668"/>
                    </a:lnTo>
                    <a:lnTo>
                      <a:pt x="36073" y="51668"/>
                    </a:lnTo>
                    <a:cubicBezTo>
                      <a:pt x="34642" y="53969"/>
                      <a:pt x="32528" y="55772"/>
                      <a:pt x="29605" y="57015"/>
                    </a:cubicBezTo>
                    <a:cubicBezTo>
                      <a:pt x="26744" y="58259"/>
                      <a:pt x="23634" y="58943"/>
                      <a:pt x="20276" y="58943"/>
                    </a:cubicBezTo>
                    <a:cubicBezTo>
                      <a:pt x="18036" y="58943"/>
                      <a:pt x="15735" y="58632"/>
                      <a:pt x="13310" y="58072"/>
                    </a:cubicBezTo>
                    <a:cubicBezTo>
                      <a:pt x="10884" y="57513"/>
                      <a:pt x="8769" y="56518"/>
                      <a:pt x="6779" y="55150"/>
                    </a:cubicBezTo>
                    <a:cubicBezTo>
                      <a:pt x="4789" y="53782"/>
                      <a:pt x="3172" y="52041"/>
                      <a:pt x="1928" y="49803"/>
                    </a:cubicBezTo>
                    <a:cubicBezTo>
                      <a:pt x="684" y="47565"/>
                      <a:pt x="0" y="44829"/>
                      <a:pt x="0" y="41533"/>
                    </a:cubicBezTo>
                    <a:cubicBezTo>
                      <a:pt x="0" y="37492"/>
                      <a:pt x="1119" y="34259"/>
                      <a:pt x="3296" y="31772"/>
                    </a:cubicBezTo>
                    <a:cubicBezTo>
                      <a:pt x="5473" y="29285"/>
                      <a:pt x="8334" y="27420"/>
                      <a:pt x="11817" y="26052"/>
                    </a:cubicBezTo>
                    <a:cubicBezTo>
                      <a:pt x="15300" y="24684"/>
                      <a:pt x="19156" y="23813"/>
                      <a:pt x="23385" y="23378"/>
                    </a:cubicBezTo>
                    <a:cubicBezTo>
                      <a:pt x="27614" y="22943"/>
                      <a:pt x="31782" y="22694"/>
                      <a:pt x="35824" y="22694"/>
                    </a:cubicBezTo>
                    <a:lnTo>
                      <a:pt x="35824" y="21824"/>
                    </a:lnTo>
                    <a:cubicBezTo>
                      <a:pt x="35824" y="19088"/>
                      <a:pt x="34891" y="17036"/>
                      <a:pt x="32901" y="15730"/>
                    </a:cubicBezTo>
                    <a:cubicBezTo>
                      <a:pt x="30911" y="14425"/>
                      <a:pt x="28547" y="13803"/>
                      <a:pt x="25749" y="13803"/>
                    </a:cubicBezTo>
                    <a:cubicBezTo>
                      <a:pt x="23136" y="13803"/>
                      <a:pt x="20649" y="14363"/>
                      <a:pt x="18223" y="15482"/>
                    </a:cubicBezTo>
                    <a:cubicBezTo>
                      <a:pt x="15798" y="16601"/>
                      <a:pt x="13745" y="17969"/>
                      <a:pt x="12004" y="19523"/>
                    </a:cubicBezTo>
                    <a:lnTo>
                      <a:pt x="2737" y="9575"/>
                    </a:lnTo>
                    <a:close/>
                    <a:moveTo>
                      <a:pt x="36446" y="33202"/>
                    </a:moveTo>
                    <a:lnTo>
                      <a:pt x="34083" y="33202"/>
                    </a:lnTo>
                    <a:cubicBezTo>
                      <a:pt x="32092" y="33202"/>
                      <a:pt x="30040" y="33326"/>
                      <a:pt x="27988" y="33450"/>
                    </a:cubicBezTo>
                    <a:cubicBezTo>
                      <a:pt x="25935" y="33637"/>
                      <a:pt x="24132" y="34010"/>
                      <a:pt x="22514" y="34508"/>
                    </a:cubicBezTo>
                    <a:cubicBezTo>
                      <a:pt x="20898" y="35005"/>
                      <a:pt x="19591" y="35813"/>
                      <a:pt x="18534" y="36808"/>
                    </a:cubicBezTo>
                    <a:cubicBezTo>
                      <a:pt x="17477" y="37803"/>
                      <a:pt x="16979" y="39171"/>
                      <a:pt x="16979" y="40787"/>
                    </a:cubicBezTo>
                    <a:cubicBezTo>
                      <a:pt x="16979" y="41844"/>
                      <a:pt x="17228" y="42715"/>
                      <a:pt x="17726" y="43461"/>
                    </a:cubicBezTo>
                    <a:cubicBezTo>
                      <a:pt x="18223" y="44207"/>
                      <a:pt x="18845" y="44829"/>
                      <a:pt x="19591" y="45264"/>
                    </a:cubicBezTo>
                    <a:cubicBezTo>
                      <a:pt x="20338" y="45699"/>
                      <a:pt x="21208" y="46010"/>
                      <a:pt x="22141" y="46197"/>
                    </a:cubicBezTo>
                    <a:cubicBezTo>
                      <a:pt x="23136" y="46383"/>
                      <a:pt x="24069" y="46445"/>
                      <a:pt x="24940" y="46445"/>
                    </a:cubicBezTo>
                    <a:cubicBezTo>
                      <a:pt x="28672" y="46445"/>
                      <a:pt x="31533" y="45388"/>
                      <a:pt x="33523" y="43337"/>
                    </a:cubicBezTo>
                    <a:cubicBezTo>
                      <a:pt x="35513" y="41285"/>
                      <a:pt x="36508" y="38487"/>
                      <a:pt x="36508" y="35005"/>
                    </a:cubicBezTo>
                    <a:lnTo>
                      <a:pt x="36508" y="33077"/>
                    </a:lnTo>
                    <a:close/>
                  </a:path>
                </a:pathLst>
              </a:custGeom>
              <a:solidFill>
                <a:srgbClr val="FFFFFF"/>
              </a:solidFill>
              <a:ln w="6214" cap="flat">
                <a:noFill/>
                <a:prstDash val="solid"/>
                <a:miter/>
              </a:ln>
            </p:spPr>
            <p:txBody>
              <a:bodyPr rtlCol="0" anchor="ctr"/>
              <a:lstStyle/>
              <a:p>
                <a:endParaRPr lang="nb-NO"/>
              </a:p>
            </p:txBody>
          </p:sp>
          <p:sp>
            <p:nvSpPr>
              <p:cNvPr id="275" name="Freeform 274">
                <a:extLst>
                  <a:ext uri="{FF2B5EF4-FFF2-40B4-BE49-F238E27FC236}">
                    <a16:creationId xmlns:a16="http://schemas.microsoft.com/office/drawing/2014/main" id="{3FB1E473-7566-2608-4D05-98D701BEEA79}"/>
                  </a:ext>
                </a:extLst>
              </p:cNvPr>
              <p:cNvSpPr/>
              <p:nvPr/>
            </p:nvSpPr>
            <p:spPr>
              <a:xfrm>
                <a:off x="5971174" y="2742205"/>
                <a:ext cx="36943" cy="57201"/>
              </a:xfrm>
              <a:custGeom>
                <a:avLst/>
                <a:gdLst>
                  <a:gd name="connsiteX0" fmla="*/ 36197 w 36943"/>
                  <a:gd name="connsiteY0" fmla="*/ 16539 h 57201"/>
                  <a:gd name="connsiteX1" fmla="*/ 33772 w 36943"/>
                  <a:gd name="connsiteY1" fmla="*/ 16104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8 w 36943"/>
                  <a:gd name="connsiteY6" fmla="*/ 28601 h 57201"/>
                  <a:gd name="connsiteX7" fmla="*/ 18348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97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4"/>
                    </a:cubicBezTo>
                    <a:cubicBezTo>
                      <a:pt x="32963" y="16041"/>
                      <a:pt x="32217" y="15979"/>
                      <a:pt x="31470" y="15979"/>
                    </a:cubicBezTo>
                    <a:cubicBezTo>
                      <a:pt x="28983" y="15979"/>
                      <a:pt x="26930" y="16414"/>
                      <a:pt x="25251" y="17347"/>
                    </a:cubicBezTo>
                    <a:cubicBezTo>
                      <a:pt x="23572" y="18217"/>
                      <a:pt x="22204" y="19337"/>
                      <a:pt x="21208" y="20580"/>
                    </a:cubicBezTo>
                    <a:cubicBezTo>
                      <a:pt x="20213" y="21824"/>
                      <a:pt x="19467" y="23191"/>
                      <a:pt x="19032" y="24684"/>
                    </a:cubicBezTo>
                    <a:cubicBezTo>
                      <a:pt x="18596" y="26176"/>
                      <a:pt x="18348" y="27482"/>
                      <a:pt x="18348" y="28601"/>
                    </a:cubicBezTo>
                    <a:lnTo>
                      <a:pt x="18348" y="57202"/>
                    </a:lnTo>
                    <a:lnTo>
                      <a:pt x="0" y="57202"/>
                    </a:lnTo>
                    <a:lnTo>
                      <a:pt x="0" y="1554"/>
                    </a:lnTo>
                    <a:lnTo>
                      <a:pt x="17663" y="1554"/>
                    </a:lnTo>
                    <a:lnTo>
                      <a:pt x="17663" y="9637"/>
                    </a:lnTo>
                    <a:lnTo>
                      <a:pt x="17912" y="9637"/>
                    </a:lnTo>
                    <a:cubicBezTo>
                      <a:pt x="19343" y="6777"/>
                      <a:pt x="21333" y="4477"/>
                      <a:pt x="23945" y="2674"/>
                    </a:cubicBezTo>
                    <a:cubicBezTo>
                      <a:pt x="26557" y="870"/>
                      <a:pt x="29605" y="0"/>
                      <a:pt x="33025" y="0"/>
                    </a:cubicBezTo>
                    <a:cubicBezTo>
                      <a:pt x="33772" y="0"/>
                      <a:pt x="34518" y="0"/>
                      <a:pt x="35202" y="124"/>
                    </a:cubicBezTo>
                    <a:cubicBezTo>
                      <a:pt x="35886" y="187"/>
                      <a:pt x="36508" y="311"/>
                      <a:pt x="36944" y="435"/>
                    </a:cubicBezTo>
                    <a:lnTo>
                      <a:pt x="36197" y="16663"/>
                    </a:lnTo>
                    <a:close/>
                  </a:path>
                </a:pathLst>
              </a:custGeom>
              <a:solidFill>
                <a:srgbClr val="FFFFFF"/>
              </a:solidFill>
              <a:ln w="6214" cap="flat">
                <a:noFill/>
                <a:prstDash val="solid"/>
                <a:miter/>
              </a:ln>
            </p:spPr>
            <p:txBody>
              <a:bodyPr rtlCol="0" anchor="ctr"/>
              <a:lstStyle/>
              <a:p>
                <a:endParaRPr lang="nb-NO"/>
              </a:p>
            </p:txBody>
          </p:sp>
          <p:sp>
            <p:nvSpPr>
              <p:cNvPr id="276" name="Freeform 275">
                <a:extLst>
                  <a:ext uri="{FF2B5EF4-FFF2-40B4-BE49-F238E27FC236}">
                    <a16:creationId xmlns:a16="http://schemas.microsoft.com/office/drawing/2014/main" id="{86BAAB2A-58A8-FE59-5BC6-A3528E19B6DE}"/>
                  </a:ext>
                </a:extLst>
              </p:cNvPr>
              <p:cNvSpPr/>
              <p:nvPr/>
            </p:nvSpPr>
            <p:spPr>
              <a:xfrm>
                <a:off x="6015706" y="2714723"/>
                <a:ext cx="61945" cy="86175"/>
              </a:xfrm>
              <a:custGeom>
                <a:avLst/>
                <a:gdLst>
                  <a:gd name="connsiteX0" fmla="*/ 61946 w 61945"/>
                  <a:gd name="connsiteY0" fmla="*/ 56518 h 86175"/>
                  <a:gd name="connsiteX1" fmla="*/ 60142 w 61945"/>
                  <a:gd name="connsiteY1" fmla="*/ 67710 h 86175"/>
                  <a:gd name="connsiteX2" fmla="*/ 54918 w 61945"/>
                  <a:gd name="connsiteY2" fmla="*/ 77160 h 86175"/>
                  <a:gd name="connsiteX3" fmla="*/ 46584 w 61945"/>
                  <a:gd name="connsiteY3" fmla="*/ 83689 h 86175"/>
                  <a:gd name="connsiteX4" fmla="*/ 35389 w 61945"/>
                  <a:gd name="connsiteY4" fmla="*/ 86176 h 86175"/>
                  <a:gd name="connsiteX5" fmla="*/ 24816 w 61945"/>
                  <a:gd name="connsiteY5" fmla="*/ 83875 h 86175"/>
                  <a:gd name="connsiteX6" fmla="*/ 17166 w 61945"/>
                  <a:gd name="connsiteY6" fmla="*/ 77347 h 86175"/>
                  <a:gd name="connsiteX7" fmla="*/ 16917 w 61945"/>
                  <a:gd name="connsiteY7" fmla="*/ 77347 h 86175"/>
                  <a:gd name="connsiteX8" fmla="*/ 16917 w 61945"/>
                  <a:gd name="connsiteY8" fmla="*/ 84621 h 86175"/>
                  <a:gd name="connsiteX9" fmla="*/ 0 w 61945"/>
                  <a:gd name="connsiteY9" fmla="*/ 84621 h 86175"/>
                  <a:gd name="connsiteX10" fmla="*/ 0 w 61945"/>
                  <a:gd name="connsiteY10" fmla="*/ 0 h 86175"/>
                  <a:gd name="connsiteX11" fmla="*/ 18348 w 61945"/>
                  <a:gd name="connsiteY11" fmla="*/ 0 h 86175"/>
                  <a:gd name="connsiteX12" fmla="*/ 18348 w 61945"/>
                  <a:gd name="connsiteY12" fmla="*/ 34819 h 86175"/>
                  <a:gd name="connsiteX13" fmla="*/ 18596 w 61945"/>
                  <a:gd name="connsiteY13" fmla="*/ 34819 h 86175"/>
                  <a:gd name="connsiteX14" fmla="*/ 25189 w 61945"/>
                  <a:gd name="connsiteY14" fmla="*/ 29658 h 86175"/>
                  <a:gd name="connsiteX15" fmla="*/ 35575 w 61945"/>
                  <a:gd name="connsiteY15" fmla="*/ 27295 h 86175"/>
                  <a:gd name="connsiteX16" fmla="*/ 46522 w 61945"/>
                  <a:gd name="connsiteY16" fmla="*/ 29658 h 86175"/>
                  <a:gd name="connsiteX17" fmla="*/ 54794 w 61945"/>
                  <a:gd name="connsiteY17" fmla="*/ 36062 h 86175"/>
                  <a:gd name="connsiteX18" fmla="*/ 60080 w 61945"/>
                  <a:gd name="connsiteY18" fmla="*/ 45389 h 86175"/>
                  <a:gd name="connsiteX19" fmla="*/ 61946 w 61945"/>
                  <a:gd name="connsiteY19" fmla="*/ 56518 h 86175"/>
                  <a:gd name="connsiteX20" fmla="*/ 44283 w 61945"/>
                  <a:gd name="connsiteY20" fmla="*/ 56518 h 86175"/>
                  <a:gd name="connsiteX21" fmla="*/ 43474 w 61945"/>
                  <a:gd name="connsiteY21" fmla="*/ 51233 h 86175"/>
                  <a:gd name="connsiteX22" fmla="*/ 40924 w 61945"/>
                  <a:gd name="connsiteY22" fmla="*/ 46694 h 86175"/>
                  <a:gd name="connsiteX23" fmla="*/ 36757 w 61945"/>
                  <a:gd name="connsiteY23" fmla="*/ 43523 h 86175"/>
                  <a:gd name="connsiteX24" fmla="*/ 31035 w 61945"/>
                  <a:gd name="connsiteY24" fmla="*/ 42280 h 86175"/>
                  <a:gd name="connsiteX25" fmla="*/ 25438 w 61945"/>
                  <a:gd name="connsiteY25" fmla="*/ 43523 h 86175"/>
                  <a:gd name="connsiteX26" fmla="*/ 21208 w 61945"/>
                  <a:gd name="connsiteY26" fmla="*/ 46756 h 86175"/>
                  <a:gd name="connsiteX27" fmla="*/ 18534 w 61945"/>
                  <a:gd name="connsiteY27" fmla="*/ 51357 h 86175"/>
                  <a:gd name="connsiteX28" fmla="*/ 17601 w 61945"/>
                  <a:gd name="connsiteY28" fmla="*/ 56642 h 86175"/>
                  <a:gd name="connsiteX29" fmla="*/ 18534 w 61945"/>
                  <a:gd name="connsiteY29" fmla="*/ 61927 h 86175"/>
                  <a:gd name="connsiteX30" fmla="*/ 21208 w 61945"/>
                  <a:gd name="connsiteY30" fmla="*/ 66528 h 86175"/>
                  <a:gd name="connsiteX31" fmla="*/ 25438 w 61945"/>
                  <a:gd name="connsiteY31" fmla="*/ 69761 h 86175"/>
                  <a:gd name="connsiteX32" fmla="*/ 31035 w 61945"/>
                  <a:gd name="connsiteY32" fmla="*/ 71005 h 86175"/>
                  <a:gd name="connsiteX33" fmla="*/ 36757 w 61945"/>
                  <a:gd name="connsiteY33" fmla="*/ 69761 h 86175"/>
                  <a:gd name="connsiteX34" fmla="*/ 40924 w 61945"/>
                  <a:gd name="connsiteY34" fmla="*/ 66528 h 86175"/>
                  <a:gd name="connsiteX35" fmla="*/ 43474 w 61945"/>
                  <a:gd name="connsiteY35" fmla="*/ 61865 h 86175"/>
                  <a:gd name="connsiteX36" fmla="*/ 44283 w 61945"/>
                  <a:gd name="connsiteY36" fmla="*/ 56580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945" h="86175">
                    <a:moveTo>
                      <a:pt x="61946" y="56518"/>
                    </a:moveTo>
                    <a:cubicBezTo>
                      <a:pt x="61946" y="60373"/>
                      <a:pt x="61324" y="64103"/>
                      <a:pt x="60142" y="67710"/>
                    </a:cubicBezTo>
                    <a:cubicBezTo>
                      <a:pt x="58961" y="71316"/>
                      <a:pt x="57219" y="74425"/>
                      <a:pt x="54918" y="77160"/>
                    </a:cubicBezTo>
                    <a:cubicBezTo>
                      <a:pt x="52617" y="79896"/>
                      <a:pt x="49880" y="82072"/>
                      <a:pt x="46584" y="83689"/>
                    </a:cubicBezTo>
                    <a:cubicBezTo>
                      <a:pt x="43287" y="85305"/>
                      <a:pt x="39556" y="86176"/>
                      <a:pt x="35389" y="86176"/>
                    </a:cubicBezTo>
                    <a:cubicBezTo>
                      <a:pt x="31657" y="86176"/>
                      <a:pt x="28112" y="85430"/>
                      <a:pt x="24816" y="83875"/>
                    </a:cubicBezTo>
                    <a:cubicBezTo>
                      <a:pt x="21457" y="82321"/>
                      <a:pt x="18907" y="80145"/>
                      <a:pt x="17166" y="77347"/>
                    </a:cubicBezTo>
                    <a:lnTo>
                      <a:pt x="16917" y="77347"/>
                    </a:lnTo>
                    <a:lnTo>
                      <a:pt x="16917" y="84621"/>
                    </a:lnTo>
                    <a:lnTo>
                      <a:pt x="0" y="84621"/>
                    </a:lnTo>
                    <a:lnTo>
                      <a:pt x="0" y="0"/>
                    </a:lnTo>
                    <a:lnTo>
                      <a:pt x="18348" y="0"/>
                    </a:lnTo>
                    <a:lnTo>
                      <a:pt x="18348" y="34819"/>
                    </a:lnTo>
                    <a:lnTo>
                      <a:pt x="18596" y="34819"/>
                    </a:lnTo>
                    <a:cubicBezTo>
                      <a:pt x="20151" y="32953"/>
                      <a:pt x="22390" y="31212"/>
                      <a:pt x="25189" y="29658"/>
                    </a:cubicBezTo>
                    <a:cubicBezTo>
                      <a:pt x="28050" y="28104"/>
                      <a:pt x="31470" y="27295"/>
                      <a:pt x="35575" y="27295"/>
                    </a:cubicBezTo>
                    <a:cubicBezTo>
                      <a:pt x="39680" y="27295"/>
                      <a:pt x="43225" y="28104"/>
                      <a:pt x="46522" y="29658"/>
                    </a:cubicBezTo>
                    <a:cubicBezTo>
                      <a:pt x="49756" y="31212"/>
                      <a:pt x="52492" y="33326"/>
                      <a:pt x="54794" y="36062"/>
                    </a:cubicBezTo>
                    <a:cubicBezTo>
                      <a:pt x="57095" y="38736"/>
                      <a:pt x="58836" y="41844"/>
                      <a:pt x="60080" y="45389"/>
                    </a:cubicBezTo>
                    <a:cubicBezTo>
                      <a:pt x="61324" y="48932"/>
                      <a:pt x="61946" y="52663"/>
                      <a:pt x="61946" y="56518"/>
                    </a:cubicBezTo>
                    <a:close/>
                    <a:moveTo>
                      <a:pt x="44283" y="56518"/>
                    </a:moveTo>
                    <a:cubicBezTo>
                      <a:pt x="44283" y="54715"/>
                      <a:pt x="44034" y="52974"/>
                      <a:pt x="43474" y="51233"/>
                    </a:cubicBezTo>
                    <a:cubicBezTo>
                      <a:pt x="42914" y="49492"/>
                      <a:pt x="42106" y="48000"/>
                      <a:pt x="40924" y="46694"/>
                    </a:cubicBezTo>
                    <a:cubicBezTo>
                      <a:pt x="39805" y="45389"/>
                      <a:pt x="38436" y="44331"/>
                      <a:pt x="36757" y="43523"/>
                    </a:cubicBezTo>
                    <a:cubicBezTo>
                      <a:pt x="35140" y="42715"/>
                      <a:pt x="33212" y="42280"/>
                      <a:pt x="31035" y="42280"/>
                    </a:cubicBezTo>
                    <a:cubicBezTo>
                      <a:pt x="28858" y="42280"/>
                      <a:pt x="27117" y="42715"/>
                      <a:pt x="25438" y="43523"/>
                    </a:cubicBezTo>
                    <a:cubicBezTo>
                      <a:pt x="23758" y="44331"/>
                      <a:pt x="22390" y="45451"/>
                      <a:pt x="21208" y="46756"/>
                    </a:cubicBezTo>
                    <a:cubicBezTo>
                      <a:pt x="20027" y="48062"/>
                      <a:pt x="19156" y="49616"/>
                      <a:pt x="18534" y="51357"/>
                    </a:cubicBezTo>
                    <a:cubicBezTo>
                      <a:pt x="17912" y="53098"/>
                      <a:pt x="17601" y="54839"/>
                      <a:pt x="17601" y="56642"/>
                    </a:cubicBezTo>
                    <a:cubicBezTo>
                      <a:pt x="17601" y="58445"/>
                      <a:pt x="17912" y="60186"/>
                      <a:pt x="18534" y="61927"/>
                    </a:cubicBezTo>
                    <a:cubicBezTo>
                      <a:pt x="19156" y="63668"/>
                      <a:pt x="20089" y="65160"/>
                      <a:pt x="21208" y="66528"/>
                    </a:cubicBezTo>
                    <a:cubicBezTo>
                      <a:pt x="22328" y="67896"/>
                      <a:pt x="23758" y="68953"/>
                      <a:pt x="25438" y="69761"/>
                    </a:cubicBezTo>
                    <a:cubicBezTo>
                      <a:pt x="27117" y="70570"/>
                      <a:pt x="28920" y="71005"/>
                      <a:pt x="31035" y="71005"/>
                    </a:cubicBezTo>
                    <a:cubicBezTo>
                      <a:pt x="33150" y="71005"/>
                      <a:pt x="35078" y="70570"/>
                      <a:pt x="36757" y="69761"/>
                    </a:cubicBezTo>
                    <a:cubicBezTo>
                      <a:pt x="38374" y="68953"/>
                      <a:pt x="39805" y="67834"/>
                      <a:pt x="40924" y="66528"/>
                    </a:cubicBezTo>
                    <a:cubicBezTo>
                      <a:pt x="42044" y="65160"/>
                      <a:pt x="42914" y="63668"/>
                      <a:pt x="43474" y="61865"/>
                    </a:cubicBezTo>
                    <a:cubicBezTo>
                      <a:pt x="44034" y="60124"/>
                      <a:pt x="44283" y="58321"/>
                      <a:pt x="44283" y="56580"/>
                    </a:cubicBezTo>
                    <a:close/>
                  </a:path>
                </a:pathLst>
              </a:custGeom>
              <a:solidFill>
                <a:srgbClr val="FFFFFF"/>
              </a:solidFill>
              <a:ln w="6214" cap="flat">
                <a:noFill/>
                <a:prstDash val="solid"/>
                <a:miter/>
              </a:ln>
            </p:spPr>
            <p:txBody>
              <a:bodyPr rtlCol="0" anchor="ctr"/>
              <a:lstStyle/>
              <a:p>
                <a:endParaRPr lang="nb-NO"/>
              </a:p>
            </p:txBody>
          </p:sp>
          <p:sp>
            <p:nvSpPr>
              <p:cNvPr id="277" name="Freeform 276">
                <a:extLst>
                  <a:ext uri="{FF2B5EF4-FFF2-40B4-BE49-F238E27FC236}">
                    <a16:creationId xmlns:a16="http://schemas.microsoft.com/office/drawing/2014/main" id="{51047F57-DA40-0948-3187-E92909B6ACCE}"/>
                  </a:ext>
                </a:extLst>
              </p:cNvPr>
              <p:cNvSpPr/>
              <p:nvPr/>
            </p:nvSpPr>
            <p:spPr>
              <a:xfrm>
                <a:off x="6086483" y="2741894"/>
                <a:ext cx="58152" cy="59315"/>
              </a:xfrm>
              <a:custGeom>
                <a:avLst/>
                <a:gdLst>
                  <a:gd name="connsiteX0" fmla="*/ 58152 w 58152"/>
                  <a:gd name="connsiteY0" fmla="*/ 30280 h 59315"/>
                  <a:gd name="connsiteX1" fmla="*/ 58152 w 58152"/>
                  <a:gd name="connsiteY1" fmla="*/ 32518 h 59315"/>
                  <a:gd name="connsiteX2" fmla="*/ 58028 w 58152"/>
                  <a:gd name="connsiteY2" fmla="*/ 34632 h 59315"/>
                  <a:gd name="connsiteX3" fmla="*/ 17601 w 58152"/>
                  <a:gd name="connsiteY3" fmla="*/ 34632 h 59315"/>
                  <a:gd name="connsiteX4" fmla="*/ 18969 w 58152"/>
                  <a:gd name="connsiteY4" fmla="*/ 38860 h 59315"/>
                  <a:gd name="connsiteX5" fmla="*/ 22017 w 58152"/>
                  <a:gd name="connsiteY5" fmla="*/ 42155 h 59315"/>
                  <a:gd name="connsiteX6" fmla="*/ 26184 w 58152"/>
                  <a:gd name="connsiteY6" fmla="*/ 44331 h 59315"/>
                  <a:gd name="connsiteX7" fmla="*/ 30911 w 58152"/>
                  <a:gd name="connsiteY7" fmla="*/ 45140 h 59315"/>
                  <a:gd name="connsiteX8" fmla="*/ 38312 w 58152"/>
                  <a:gd name="connsiteY8" fmla="*/ 43523 h 59315"/>
                  <a:gd name="connsiteX9" fmla="*/ 43225 w 58152"/>
                  <a:gd name="connsiteY9" fmla="*/ 39357 h 59315"/>
                  <a:gd name="connsiteX10" fmla="*/ 55975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5 w 58152"/>
                  <a:gd name="connsiteY15" fmla="*/ 42404 h 59315"/>
                  <a:gd name="connsiteX16" fmla="*/ 0 w 58152"/>
                  <a:gd name="connsiteY16" fmla="*/ 29845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5 w 58152"/>
                  <a:gd name="connsiteY22" fmla="*/ 8021 h 59315"/>
                  <a:gd name="connsiteX23" fmla="*/ 56100 w 58152"/>
                  <a:gd name="connsiteY23" fmla="*/ 17534 h 59315"/>
                  <a:gd name="connsiteX24" fmla="*/ 58152 w 58152"/>
                  <a:gd name="connsiteY24" fmla="*/ 30280 h 59315"/>
                  <a:gd name="connsiteX25" fmla="*/ 41235 w 58152"/>
                  <a:gd name="connsiteY25" fmla="*/ 23192 h 59315"/>
                  <a:gd name="connsiteX26" fmla="*/ 38499 w 58152"/>
                  <a:gd name="connsiteY26" fmla="*/ 15668 h 59315"/>
                  <a:gd name="connsiteX27" fmla="*/ 30289 w 58152"/>
                  <a:gd name="connsiteY27" fmla="*/ 12560 h 59315"/>
                  <a:gd name="connsiteX28" fmla="*/ 25375 w 58152"/>
                  <a:gd name="connsiteY28" fmla="*/ 13368 h 59315"/>
                  <a:gd name="connsiteX29" fmla="*/ 21457 w 58152"/>
                  <a:gd name="connsiteY29" fmla="*/ 15668 h 59315"/>
                  <a:gd name="connsiteX30" fmla="*/ 18783 w 58152"/>
                  <a:gd name="connsiteY30" fmla="*/ 19088 h 59315"/>
                  <a:gd name="connsiteX31" fmla="*/ 17663 w 58152"/>
                  <a:gd name="connsiteY31" fmla="*/ 23192 h 59315"/>
                  <a:gd name="connsiteX32" fmla="*/ 41297 w 58152"/>
                  <a:gd name="connsiteY32" fmla="*/ 23192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152" y="30280"/>
                    </a:moveTo>
                    <a:lnTo>
                      <a:pt x="58152" y="32518"/>
                    </a:lnTo>
                    <a:cubicBezTo>
                      <a:pt x="58152" y="33264"/>
                      <a:pt x="58152" y="33948"/>
                      <a:pt x="58028" y="34632"/>
                    </a:cubicBezTo>
                    <a:lnTo>
                      <a:pt x="17601" y="34632"/>
                    </a:lnTo>
                    <a:cubicBezTo>
                      <a:pt x="17726" y="36186"/>
                      <a:pt x="18223" y="37617"/>
                      <a:pt x="18969" y="38860"/>
                    </a:cubicBezTo>
                    <a:cubicBezTo>
                      <a:pt x="19716" y="40104"/>
                      <a:pt x="20773" y="41223"/>
                      <a:pt x="22017" y="42155"/>
                    </a:cubicBezTo>
                    <a:cubicBezTo>
                      <a:pt x="23261" y="43088"/>
                      <a:pt x="24629" y="43834"/>
                      <a:pt x="26184" y="44331"/>
                    </a:cubicBezTo>
                    <a:cubicBezTo>
                      <a:pt x="27677" y="44829"/>
                      <a:pt x="29294" y="45140"/>
                      <a:pt x="30911" y="45140"/>
                    </a:cubicBezTo>
                    <a:cubicBezTo>
                      <a:pt x="33834" y="45140"/>
                      <a:pt x="36322" y="44580"/>
                      <a:pt x="38312" y="43523"/>
                    </a:cubicBezTo>
                    <a:cubicBezTo>
                      <a:pt x="40302" y="42466"/>
                      <a:pt x="41981" y="41036"/>
                      <a:pt x="43225" y="39357"/>
                    </a:cubicBezTo>
                    <a:lnTo>
                      <a:pt x="55975" y="47440"/>
                    </a:lnTo>
                    <a:cubicBezTo>
                      <a:pt x="53363" y="51233"/>
                      <a:pt x="49880" y="54155"/>
                      <a:pt x="45589" y="56207"/>
                    </a:cubicBezTo>
                    <a:cubicBezTo>
                      <a:pt x="41297" y="58259"/>
                      <a:pt x="36322" y="59316"/>
                      <a:pt x="30662" y="59316"/>
                    </a:cubicBezTo>
                    <a:cubicBezTo>
                      <a:pt x="26495" y="59316"/>
                      <a:pt x="22514" y="58632"/>
                      <a:pt x="18783" y="57326"/>
                    </a:cubicBezTo>
                    <a:cubicBezTo>
                      <a:pt x="15051" y="56021"/>
                      <a:pt x="11817" y="54093"/>
                      <a:pt x="9018" y="51606"/>
                    </a:cubicBezTo>
                    <a:cubicBezTo>
                      <a:pt x="6219" y="49119"/>
                      <a:pt x="4043" y="46010"/>
                      <a:pt x="2425" y="42404"/>
                    </a:cubicBezTo>
                    <a:cubicBezTo>
                      <a:pt x="809" y="38798"/>
                      <a:pt x="0" y="34570"/>
                      <a:pt x="0" y="29845"/>
                    </a:cubicBezTo>
                    <a:cubicBezTo>
                      <a:pt x="0" y="25119"/>
                      <a:pt x="746" y="21202"/>
                      <a:pt x="2363" y="17471"/>
                    </a:cubicBezTo>
                    <a:cubicBezTo>
                      <a:pt x="3918" y="13803"/>
                      <a:pt x="6033" y="10632"/>
                      <a:pt x="8769" y="8083"/>
                    </a:cubicBezTo>
                    <a:cubicBezTo>
                      <a:pt x="11444"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4"/>
                    </a:cubicBezTo>
                    <a:cubicBezTo>
                      <a:pt x="57468" y="21264"/>
                      <a:pt x="58152" y="25492"/>
                      <a:pt x="58152" y="30280"/>
                    </a:cubicBezTo>
                    <a:close/>
                    <a:moveTo>
                      <a:pt x="41235" y="23192"/>
                    </a:moveTo>
                    <a:cubicBezTo>
                      <a:pt x="41235" y="20269"/>
                      <a:pt x="40302" y="17782"/>
                      <a:pt x="38499" y="15668"/>
                    </a:cubicBezTo>
                    <a:cubicBezTo>
                      <a:pt x="36695" y="13554"/>
                      <a:pt x="33958" y="12560"/>
                      <a:pt x="30289" y="12560"/>
                    </a:cubicBezTo>
                    <a:cubicBezTo>
                      <a:pt x="28485" y="12560"/>
                      <a:pt x="26868" y="12808"/>
                      <a:pt x="25375" y="13368"/>
                    </a:cubicBezTo>
                    <a:cubicBezTo>
                      <a:pt x="23883" y="13928"/>
                      <a:pt x="22577" y="14674"/>
                      <a:pt x="21457" y="15668"/>
                    </a:cubicBezTo>
                    <a:cubicBezTo>
                      <a:pt x="20338" y="16663"/>
                      <a:pt x="19467" y="17782"/>
                      <a:pt x="18783" y="19088"/>
                    </a:cubicBezTo>
                    <a:cubicBezTo>
                      <a:pt x="18099" y="20394"/>
                      <a:pt x="17726" y="21762"/>
                      <a:pt x="17663" y="23192"/>
                    </a:cubicBezTo>
                    <a:lnTo>
                      <a:pt x="41297" y="23192"/>
                    </a:lnTo>
                    <a:close/>
                  </a:path>
                </a:pathLst>
              </a:custGeom>
              <a:solidFill>
                <a:srgbClr val="FFFFFF"/>
              </a:solidFill>
              <a:ln w="6214" cap="flat">
                <a:noFill/>
                <a:prstDash val="solid"/>
                <a:miter/>
              </a:ln>
            </p:spPr>
            <p:txBody>
              <a:bodyPr rtlCol="0" anchor="ctr"/>
              <a:lstStyle/>
              <a:p>
                <a:endParaRPr lang="nb-NO"/>
              </a:p>
            </p:txBody>
          </p:sp>
          <p:sp>
            <p:nvSpPr>
              <p:cNvPr id="278" name="Freeform 277">
                <a:extLst>
                  <a:ext uri="{FF2B5EF4-FFF2-40B4-BE49-F238E27FC236}">
                    <a16:creationId xmlns:a16="http://schemas.microsoft.com/office/drawing/2014/main" id="{F6B2B2B2-9F85-C8EE-2ED4-58A1C995721D}"/>
                  </a:ext>
                </a:extLst>
              </p:cNvPr>
              <p:cNvSpPr/>
              <p:nvPr/>
            </p:nvSpPr>
            <p:spPr>
              <a:xfrm>
                <a:off x="6154835" y="2715718"/>
                <a:ext cx="21146" cy="83626"/>
              </a:xfrm>
              <a:custGeom>
                <a:avLst/>
                <a:gdLst>
                  <a:gd name="connsiteX0" fmla="*/ 21146 w 21146"/>
                  <a:gd name="connsiteY0" fmla="*/ 10072 h 83626"/>
                  <a:gd name="connsiteX1" fmla="*/ 20276 w 21146"/>
                  <a:gd name="connsiteY1" fmla="*/ 14052 h 83626"/>
                  <a:gd name="connsiteX2" fmla="*/ 18036 w 21146"/>
                  <a:gd name="connsiteY2" fmla="*/ 17223 h 83626"/>
                  <a:gd name="connsiteX3" fmla="*/ 14678 w 21146"/>
                  <a:gd name="connsiteY3" fmla="*/ 19337 h 83626"/>
                  <a:gd name="connsiteX4" fmla="*/ 10573 w 21146"/>
                  <a:gd name="connsiteY4" fmla="*/ 20145 h 83626"/>
                  <a:gd name="connsiteX5" fmla="*/ 3048 w 21146"/>
                  <a:gd name="connsiteY5" fmla="*/ 17161 h 83626"/>
                  <a:gd name="connsiteX6" fmla="*/ 0 w 21146"/>
                  <a:gd name="connsiteY6" fmla="*/ 10072 h 83626"/>
                  <a:gd name="connsiteX7" fmla="*/ 746 w 21146"/>
                  <a:gd name="connsiteY7" fmla="*/ 6218 h 83626"/>
                  <a:gd name="connsiteX8" fmla="*/ 2985 w 21146"/>
                  <a:gd name="connsiteY8" fmla="*/ 3047 h 83626"/>
                  <a:gd name="connsiteX9" fmla="*/ 6344 w 21146"/>
                  <a:gd name="connsiteY9" fmla="*/ 871 h 83626"/>
                  <a:gd name="connsiteX10" fmla="*/ 10511 w 21146"/>
                  <a:gd name="connsiteY10" fmla="*/ 0 h 83626"/>
                  <a:gd name="connsiteX11" fmla="*/ 14616 w 21146"/>
                  <a:gd name="connsiteY11" fmla="*/ 808 h 83626"/>
                  <a:gd name="connsiteX12" fmla="*/ 17974 w 21146"/>
                  <a:gd name="connsiteY12" fmla="*/ 2922 h 83626"/>
                  <a:gd name="connsiteX13" fmla="*/ 20213 w 21146"/>
                  <a:gd name="connsiteY13" fmla="*/ 6093 h 83626"/>
                  <a:gd name="connsiteX14" fmla="*/ 21084 w 21146"/>
                  <a:gd name="connsiteY14" fmla="*/ 10072 h 83626"/>
                  <a:gd name="connsiteX15" fmla="*/ 1431 w 21146"/>
                  <a:gd name="connsiteY15" fmla="*/ 83627 h 83626"/>
                  <a:gd name="connsiteX16" fmla="*/ 1431 w 21146"/>
                  <a:gd name="connsiteY16" fmla="*/ 27917 h 83626"/>
                  <a:gd name="connsiteX17" fmla="*/ 19778 w 21146"/>
                  <a:gd name="connsiteY17" fmla="*/ 27917 h 83626"/>
                  <a:gd name="connsiteX18" fmla="*/ 19778 w 21146"/>
                  <a:gd name="connsiteY18" fmla="*/ 83627 h 83626"/>
                  <a:gd name="connsiteX19" fmla="*/ 1431 w 21146"/>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626">
                    <a:moveTo>
                      <a:pt x="21146" y="10072"/>
                    </a:moveTo>
                    <a:cubicBezTo>
                      <a:pt x="21146" y="11503"/>
                      <a:pt x="20835" y="12808"/>
                      <a:pt x="20276" y="14052"/>
                    </a:cubicBezTo>
                    <a:cubicBezTo>
                      <a:pt x="19716" y="15295"/>
                      <a:pt x="18969" y="16352"/>
                      <a:pt x="18036" y="17223"/>
                    </a:cubicBezTo>
                    <a:cubicBezTo>
                      <a:pt x="17104" y="18093"/>
                      <a:pt x="15984" y="18839"/>
                      <a:pt x="14678" y="19337"/>
                    </a:cubicBezTo>
                    <a:cubicBezTo>
                      <a:pt x="13372" y="19834"/>
                      <a:pt x="12004" y="20145"/>
                      <a:pt x="10573" y="20145"/>
                    </a:cubicBezTo>
                    <a:cubicBezTo>
                      <a:pt x="7588" y="20145"/>
                      <a:pt x="5100" y="19150"/>
                      <a:pt x="3048" y="17161"/>
                    </a:cubicBezTo>
                    <a:cubicBezTo>
                      <a:pt x="1057" y="15171"/>
                      <a:pt x="0" y="12808"/>
                      <a:pt x="0" y="10072"/>
                    </a:cubicBezTo>
                    <a:cubicBezTo>
                      <a:pt x="0" y="8705"/>
                      <a:pt x="249" y="7461"/>
                      <a:pt x="746" y="6218"/>
                    </a:cubicBezTo>
                    <a:cubicBezTo>
                      <a:pt x="1244" y="4974"/>
                      <a:pt x="2053" y="3917"/>
                      <a:pt x="2985" y="3047"/>
                    </a:cubicBezTo>
                    <a:cubicBezTo>
                      <a:pt x="3918" y="2176"/>
                      <a:pt x="5100" y="1430"/>
                      <a:pt x="6344" y="871"/>
                    </a:cubicBezTo>
                    <a:cubicBezTo>
                      <a:pt x="7650" y="311"/>
                      <a:pt x="9018" y="0"/>
                      <a:pt x="10511" y="0"/>
                    </a:cubicBezTo>
                    <a:cubicBezTo>
                      <a:pt x="12004" y="0"/>
                      <a:pt x="13310" y="249"/>
                      <a:pt x="14616" y="808"/>
                    </a:cubicBezTo>
                    <a:cubicBezTo>
                      <a:pt x="15922" y="1306"/>
                      <a:pt x="17041" y="2052"/>
                      <a:pt x="17974" y="2922"/>
                    </a:cubicBezTo>
                    <a:cubicBezTo>
                      <a:pt x="18907" y="3793"/>
                      <a:pt x="19654" y="4850"/>
                      <a:pt x="20213" y="6093"/>
                    </a:cubicBezTo>
                    <a:cubicBezTo>
                      <a:pt x="20773" y="7337"/>
                      <a:pt x="21084" y="8643"/>
                      <a:pt x="21084" y="10072"/>
                    </a:cubicBezTo>
                    <a:close/>
                    <a:moveTo>
                      <a:pt x="1431" y="83627"/>
                    </a:moveTo>
                    <a:lnTo>
                      <a:pt x="1431" y="27917"/>
                    </a:lnTo>
                    <a:lnTo>
                      <a:pt x="19778" y="27917"/>
                    </a:lnTo>
                    <a:lnTo>
                      <a:pt x="19778" y="83627"/>
                    </a:lnTo>
                    <a:lnTo>
                      <a:pt x="1431" y="83627"/>
                    </a:lnTo>
                    <a:close/>
                  </a:path>
                </a:pathLst>
              </a:custGeom>
              <a:solidFill>
                <a:srgbClr val="FFFFFF"/>
              </a:solidFill>
              <a:ln w="6214" cap="flat">
                <a:noFill/>
                <a:prstDash val="solid"/>
                <a:miter/>
              </a:ln>
            </p:spPr>
            <p:txBody>
              <a:bodyPr rtlCol="0" anchor="ctr"/>
              <a:lstStyle/>
              <a:p>
                <a:endParaRPr lang="nb-NO"/>
              </a:p>
            </p:txBody>
          </p:sp>
          <p:sp>
            <p:nvSpPr>
              <p:cNvPr id="279" name="Freeform 278">
                <a:extLst>
                  <a:ext uri="{FF2B5EF4-FFF2-40B4-BE49-F238E27FC236}">
                    <a16:creationId xmlns:a16="http://schemas.microsoft.com/office/drawing/2014/main" id="{2D568815-2E39-6938-EF2A-CC4181F1A443}"/>
                  </a:ext>
                </a:extLst>
              </p:cNvPr>
              <p:cNvSpPr/>
              <p:nvPr/>
            </p:nvSpPr>
            <p:spPr>
              <a:xfrm>
                <a:off x="6186368" y="2714723"/>
                <a:ext cx="61945" cy="86175"/>
              </a:xfrm>
              <a:custGeom>
                <a:avLst/>
                <a:gdLst>
                  <a:gd name="connsiteX0" fmla="*/ 45029 w 61945"/>
                  <a:gd name="connsiteY0" fmla="*/ 84621 h 86175"/>
                  <a:gd name="connsiteX1" fmla="*/ 45029 w 61945"/>
                  <a:gd name="connsiteY1" fmla="*/ 77347 h 86175"/>
                  <a:gd name="connsiteX2" fmla="*/ 44780 w 61945"/>
                  <a:gd name="connsiteY2" fmla="*/ 77347 h 86175"/>
                  <a:gd name="connsiteX3" fmla="*/ 37130 w 61945"/>
                  <a:gd name="connsiteY3" fmla="*/ 83875 h 86175"/>
                  <a:gd name="connsiteX4" fmla="*/ 26557 w 61945"/>
                  <a:gd name="connsiteY4" fmla="*/ 86176 h 86175"/>
                  <a:gd name="connsiteX5" fmla="*/ 15362 w 61945"/>
                  <a:gd name="connsiteY5" fmla="*/ 83689 h 86175"/>
                  <a:gd name="connsiteX6" fmla="*/ 7028 w 61945"/>
                  <a:gd name="connsiteY6" fmla="*/ 77160 h 86175"/>
                  <a:gd name="connsiteX7" fmla="*/ 1804 w 61945"/>
                  <a:gd name="connsiteY7" fmla="*/ 67710 h 86175"/>
                  <a:gd name="connsiteX8" fmla="*/ 0 w 61945"/>
                  <a:gd name="connsiteY8" fmla="*/ 56518 h 86175"/>
                  <a:gd name="connsiteX9" fmla="*/ 1866 w 61945"/>
                  <a:gd name="connsiteY9" fmla="*/ 45389 h 86175"/>
                  <a:gd name="connsiteX10" fmla="*/ 7152 w 61945"/>
                  <a:gd name="connsiteY10" fmla="*/ 36062 h 86175"/>
                  <a:gd name="connsiteX11" fmla="*/ 15424 w 61945"/>
                  <a:gd name="connsiteY11" fmla="*/ 29658 h 86175"/>
                  <a:gd name="connsiteX12" fmla="*/ 26308 w 61945"/>
                  <a:gd name="connsiteY12" fmla="*/ 27295 h 86175"/>
                  <a:gd name="connsiteX13" fmla="*/ 36757 w 61945"/>
                  <a:gd name="connsiteY13" fmla="*/ 29658 h 86175"/>
                  <a:gd name="connsiteX14" fmla="*/ 43350 w 61945"/>
                  <a:gd name="connsiteY14" fmla="*/ 34819 h 86175"/>
                  <a:gd name="connsiteX15" fmla="*/ 43599 w 61945"/>
                  <a:gd name="connsiteY15" fmla="*/ 34819 h 86175"/>
                  <a:gd name="connsiteX16" fmla="*/ 43599 w 61945"/>
                  <a:gd name="connsiteY16" fmla="*/ 0 h 86175"/>
                  <a:gd name="connsiteX17" fmla="*/ 61946 w 61945"/>
                  <a:gd name="connsiteY17" fmla="*/ 0 h 86175"/>
                  <a:gd name="connsiteX18" fmla="*/ 61946 w 61945"/>
                  <a:gd name="connsiteY18" fmla="*/ 84621 h 86175"/>
                  <a:gd name="connsiteX19" fmla="*/ 45029 w 61945"/>
                  <a:gd name="connsiteY19" fmla="*/ 84621 h 86175"/>
                  <a:gd name="connsiteX20" fmla="*/ 44345 w 61945"/>
                  <a:gd name="connsiteY20" fmla="*/ 56642 h 86175"/>
                  <a:gd name="connsiteX21" fmla="*/ 43412 w 61945"/>
                  <a:gd name="connsiteY21" fmla="*/ 51357 h 86175"/>
                  <a:gd name="connsiteX22" fmla="*/ 40737 w 61945"/>
                  <a:gd name="connsiteY22" fmla="*/ 46756 h 86175"/>
                  <a:gd name="connsiteX23" fmla="*/ 36508 w 61945"/>
                  <a:gd name="connsiteY23" fmla="*/ 43523 h 86175"/>
                  <a:gd name="connsiteX24" fmla="*/ 30911 w 61945"/>
                  <a:gd name="connsiteY24" fmla="*/ 42280 h 86175"/>
                  <a:gd name="connsiteX25" fmla="*/ 25189 w 61945"/>
                  <a:gd name="connsiteY25" fmla="*/ 43523 h 86175"/>
                  <a:gd name="connsiteX26" fmla="*/ 21022 w 61945"/>
                  <a:gd name="connsiteY26" fmla="*/ 46694 h 86175"/>
                  <a:gd name="connsiteX27" fmla="*/ 18534 w 61945"/>
                  <a:gd name="connsiteY27" fmla="*/ 51233 h 86175"/>
                  <a:gd name="connsiteX28" fmla="*/ 17726 w 61945"/>
                  <a:gd name="connsiteY28" fmla="*/ 56518 h 86175"/>
                  <a:gd name="connsiteX29" fmla="*/ 18534 w 61945"/>
                  <a:gd name="connsiteY29" fmla="*/ 61803 h 86175"/>
                  <a:gd name="connsiteX30" fmla="*/ 21022 w 61945"/>
                  <a:gd name="connsiteY30" fmla="*/ 66466 h 86175"/>
                  <a:gd name="connsiteX31" fmla="*/ 25189 w 61945"/>
                  <a:gd name="connsiteY31" fmla="*/ 69699 h 86175"/>
                  <a:gd name="connsiteX32" fmla="*/ 30911 w 61945"/>
                  <a:gd name="connsiteY32" fmla="*/ 70943 h 86175"/>
                  <a:gd name="connsiteX33" fmla="*/ 36508 w 61945"/>
                  <a:gd name="connsiteY33" fmla="*/ 69699 h 86175"/>
                  <a:gd name="connsiteX34" fmla="*/ 40737 w 61945"/>
                  <a:gd name="connsiteY34" fmla="*/ 66466 h 86175"/>
                  <a:gd name="connsiteX35" fmla="*/ 43412 w 61945"/>
                  <a:gd name="connsiteY35" fmla="*/ 61865 h 86175"/>
                  <a:gd name="connsiteX36" fmla="*/ 44345 w 61945"/>
                  <a:gd name="connsiteY36" fmla="*/ 56580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945" h="86175">
                    <a:moveTo>
                      <a:pt x="45029" y="84621"/>
                    </a:moveTo>
                    <a:lnTo>
                      <a:pt x="45029" y="77347"/>
                    </a:lnTo>
                    <a:lnTo>
                      <a:pt x="44780" y="77347"/>
                    </a:lnTo>
                    <a:cubicBezTo>
                      <a:pt x="42977" y="80207"/>
                      <a:pt x="40427" y="82383"/>
                      <a:pt x="37130" y="83875"/>
                    </a:cubicBezTo>
                    <a:cubicBezTo>
                      <a:pt x="33772" y="85430"/>
                      <a:pt x="30289" y="86176"/>
                      <a:pt x="26557" y="86176"/>
                    </a:cubicBezTo>
                    <a:cubicBezTo>
                      <a:pt x="22390" y="86176"/>
                      <a:pt x="18658" y="85368"/>
                      <a:pt x="15362" y="83689"/>
                    </a:cubicBezTo>
                    <a:cubicBezTo>
                      <a:pt x="12066" y="82072"/>
                      <a:pt x="9329" y="79834"/>
                      <a:pt x="7028" y="77160"/>
                    </a:cubicBezTo>
                    <a:cubicBezTo>
                      <a:pt x="4727" y="74425"/>
                      <a:pt x="2985" y="71316"/>
                      <a:pt x="1804" y="67710"/>
                    </a:cubicBezTo>
                    <a:cubicBezTo>
                      <a:pt x="622" y="64103"/>
                      <a:pt x="0" y="60373"/>
                      <a:pt x="0" y="56518"/>
                    </a:cubicBezTo>
                    <a:cubicBezTo>
                      <a:pt x="0" y="52663"/>
                      <a:pt x="622" y="48932"/>
                      <a:pt x="1866" y="45389"/>
                    </a:cubicBezTo>
                    <a:cubicBezTo>
                      <a:pt x="3110" y="41844"/>
                      <a:pt x="4851" y="38736"/>
                      <a:pt x="7152" y="36062"/>
                    </a:cubicBezTo>
                    <a:cubicBezTo>
                      <a:pt x="9454" y="33388"/>
                      <a:pt x="12190" y="31274"/>
                      <a:pt x="15424" y="29658"/>
                    </a:cubicBezTo>
                    <a:cubicBezTo>
                      <a:pt x="18658" y="28041"/>
                      <a:pt x="22328" y="27295"/>
                      <a:pt x="26308" y="27295"/>
                    </a:cubicBezTo>
                    <a:cubicBezTo>
                      <a:pt x="30289" y="27295"/>
                      <a:pt x="33896" y="28104"/>
                      <a:pt x="36757" y="29658"/>
                    </a:cubicBezTo>
                    <a:cubicBezTo>
                      <a:pt x="39618" y="31212"/>
                      <a:pt x="41795" y="32953"/>
                      <a:pt x="43350" y="34819"/>
                    </a:cubicBezTo>
                    <a:lnTo>
                      <a:pt x="43599" y="34819"/>
                    </a:lnTo>
                    <a:lnTo>
                      <a:pt x="43599" y="0"/>
                    </a:lnTo>
                    <a:lnTo>
                      <a:pt x="61946" y="0"/>
                    </a:lnTo>
                    <a:lnTo>
                      <a:pt x="61946" y="84621"/>
                    </a:lnTo>
                    <a:lnTo>
                      <a:pt x="45029" y="84621"/>
                    </a:lnTo>
                    <a:close/>
                    <a:moveTo>
                      <a:pt x="44345" y="56642"/>
                    </a:moveTo>
                    <a:cubicBezTo>
                      <a:pt x="44345" y="54839"/>
                      <a:pt x="44034" y="53098"/>
                      <a:pt x="43412" y="51357"/>
                    </a:cubicBezTo>
                    <a:cubicBezTo>
                      <a:pt x="42790" y="49616"/>
                      <a:pt x="41857" y="48124"/>
                      <a:pt x="40737" y="46756"/>
                    </a:cubicBezTo>
                    <a:cubicBezTo>
                      <a:pt x="39556" y="45389"/>
                      <a:pt x="38188" y="44331"/>
                      <a:pt x="36508" y="43523"/>
                    </a:cubicBezTo>
                    <a:cubicBezTo>
                      <a:pt x="34891" y="42715"/>
                      <a:pt x="33025" y="42280"/>
                      <a:pt x="30911" y="42280"/>
                    </a:cubicBezTo>
                    <a:cubicBezTo>
                      <a:pt x="28796" y="42280"/>
                      <a:pt x="26868" y="42715"/>
                      <a:pt x="25189" y="43523"/>
                    </a:cubicBezTo>
                    <a:cubicBezTo>
                      <a:pt x="23572" y="44331"/>
                      <a:pt x="22141" y="45389"/>
                      <a:pt x="21022" y="46694"/>
                    </a:cubicBezTo>
                    <a:cubicBezTo>
                      <a:pt x="19902" y="48000"/>
                      <a:pt x="19094" y="49492"/>
                      <a:pt x="18534" y="51233"/>
                    </a:cubicBezTo>
                    <a:cubicBezTo>
                      <a:pt x="17974" y="52974"/>
                      <a:pt x="17726" y="54715"/>
                      <a:pt x="17726" y="56518"/>
                    </a:cubicBezTo>
                    <a:cubicBezTo>
                      <a:pt x="17726" y="58321"/>
                      <a:pt x="17974" y="60062"/>
                      <a:pt x="18534" y="61803"/>
                    </a:cubicBezTo>
                    <a:cubicBezTo>
                      <a:pt x="19094" y="63544"/>
                      <a:pt x="19902" y="65098"/>
                      <a:pt x="21022" y="66466"/>
                    </a:cubicBezTo>
                    <a:cubicBezTo>
                      <a:pt x="22141" y="67834"/>
                      <a:pt x="23510" y="68891"/>
                      <a:pt x="25189" y="69699"/>
                    </a:cubicBezTo>
                    <a:cubicBezTo>
                      <a:pt x="26806" y="70507"/>
                      <a:pt x="28734" y="70943"/>
                      <a:pt x="30911" y="70943"/>
                    </a:cubicBezTo>
                    <a:cubicBezTo>
                      <a:pt x="33088" y="70943"/>
                      <a:pt x="34891" y="70507"/>
                      <a:pt x="36508" y="69699"/>
                    </a:cubicBezTo>
                    <a:cubicBezTo>
                      <a:pt x="38125" y="68891"/>
                      <a:pt x="39556" y="67772"/>
                      <a:pt x="40737" y="66466"/>
                    </a:cubicBezTo>
                    <a:cubicBezTo>
                      <a:pt x="41919" y="65098"/>
                      <a:pt x="42790" y="63606"/>
                      <a:pt x="43412" y="61865"/>
                    </a:cubicBezTo>
                    <a:cubicBezTo>
                      <a:pt x="44034" y="60124"/>
                      <a:pt x="44345" y="58383"/>
                      <a:pt x="44345" y="56580"/>
                    </a:cubicBezTo>
                    <a:close/>
                  </a:path>
                </a:pathLst>
              </a:custGeom>
              <a:solidFill>
                <a:srgbClr val="FFFFFF"/>
              </a:solidFill>
              <a:ln w="6214" cap="flat">
                <a:noFill/>
                <a:prstDash val="solid"/>
                <a:miter/>
              </a:ln>
            </p:spPr>
            <p:txBody>
              <a:bodyPr rtlCol="0" anchor="ctr"/>
              <a:lstStyle/>
              <a:p>
                <a:endParaRPr lang="nb-NO"/>
              </a:p>
            </p:txBody>
          </p:sp>
          <p:sp>
            <p:nvSpPr>
              <p:cNvPr id="280" name="Freeform 279">
                <a:extLst>
                  <a:ext uri="{FF2B5EF4-FFF2-40B4-BE49-F238E27FC236}">
                    <a16:creationId xmlns:a16="http://schemas.microsoft.com/office/drawing/2014/main" id="{3C81E6AE-99CA-B9C5-9A70-40B15BC178A3}"/>
                  </a:ext>
                </a:extLst>
              </p:cNvPr>
              <p:cNvSpPr/>
              <p:nvPr/>
            </p:nvSpPr>
            <p:spPr>
              <a:xfrm>
                <a:off x="6256959" y="2741769"/>
                <a:ext cx="48760" cy="59315"/>
              </a:xfrm>
              <a:custGeom>
                <a:avLst/>
                <a:gdLst>
                  <a:gd name="connsiteX0" fmla="*/ 38685 w 48760"/>
                  <a:gd name="connsiteY0" fmla="*/ 18280 h 59315"/>
                  <a:gd name="connsiteX1" fmla="*/ 33399 w 48760"/>
                  <a:gd name="connsiteY1" fmla="*/ 14673 h 59315"/>
                  <a:gd name="connsiteX2" fmla="*/ 26992 w 48760"/>
                  <a:gd name="connsiteY2" fmla="*/ 13243 h 59315"/>
                  <a:gd name="connsiteX3" fmla="*/ 22204 w 48760"/>
                  <a:gd name="connsiteY3" fmla="*/ 14238 h 59315"/>
                  <a:gd name="connsiteX4" fmla="*/ 20027 w 48760"/>
                  <a:gd name="connsiteY4" fmla="*/ 17720 h 59315"/>
                  <a:gd name="connsiteX5" fmla="*/ 22452 w 48760"/>
                  <a:gd name="connsiteY5" fmla="*/ 21078 h 59315"/>
                  <a:gd name="connsiteX6" fmla="*/ 30227 w 48760"/>
                  <a:gd name="connsiteY6" fmla="*/ 23316 h 59315"/>
                  <a:gd name="connsiteX7" fmla="*/ 36571 w 48760"/>
                  <a:gd name="connsiteY7" fmla="*/ 25243 h 59315"/>
                  <a:gd name="connsiteX8" fmla="*/ 42355 w 48760"/>
                  <a:gd name="connsiteY8" fmla="*/ 28476 h 59315"/>
                  <a:gd name="connsiteX9" fmla="*/ 46522 w 48760"/>
                  <a:gd name="connsiteY9" fmla="*/ 33388 h 59315"/>
                  <a:gd name="connsiteX10" fmla="*/ 48076 w 48760"/>
                  <a:gd name="connsiteY10" fmla="*/ 40352 h 59315"/>
                  <a:gd name="connsiteX11" fmla="*/ 45962 w 48760"/>
                  <a:gd name="connsiteY11" fmla="*/ 49243 h 59315"/>
                  <a:gd name="connsiteX12" fmla="*/ 40427 w 48760"/>
                  <a:gd name="connsiteY12" fmla="*/ 55088 h 59315"/>
                  <a:gd name="connsiteX13" fmla="*/ 32777 w 48760"/>
                  <a:gd name="connsiteY13" fmla="*/ 58321 h 59315"/>
                  <a:gd name="connsiteX14" fmla="*/ 24256 w 48760"/>
                  <a:gd name="connsiteY14" fmla="*/ 59316 h 59315"/>
                  <a:gd name="connsiteX15" fmla="*/ 10884 w 48760"/>
                  <a:gd name="connsiteY15" fmla="*/ 57140 h 59315"/>
                  <a:gd name="connsiteX16" fmla="*/ 0 w 48760"/>
                  <a:gd name="connsiteY16" fmla="*/ 50736 h 59315"/>
                  <a:gd name="connsiteX17" fmla="*/ 10262 w 48760"/>
                  <a:gd name="connsiteY17" fmla="*/ 39855 h 59315"/>
                  <a:gd name="connsiteX18" fmla="*/ 16295 w 48760"/>
                  <a:gd name="connsiteY18" fmla="*/ 44331 h 59315"/>
                  <a:gd name="connsiteX19" fmla="*/ 23883 w 48760"/>
                  <a:gd name="connsiteY19" fmla="*/ 46135 h 59315"/>
                  <a:gd name="connsiteX20" fmla="*/ 28299 w 48760"/>
                  <a:gd name="connsiteY20" fmla="*/ 45078 h 59315"/>
                  <a:gd name="connsiteX21" fmla="*/ 30475 w 48760"/>
                  <a:gd name="connsiteY21" fmla="*/ 41347 h 59315"/>
                  <a:gd name="connsiteX22" fmla="*/ 27801 w 48760"/>
                  <a:gd name="connsiteY22" fmla="*/ 37554 h 59315"/>
                  <a:gd name="connsiteX23" fmla="*/ 19405 w 48760"/>
                  <a:gd name="connsiteY23" fmla="*/ 35005 h 59315"/>
                  <a:gd name="connsiteX24" fmla="*/ 13558 w 48760"/>
                  <a:gd name="connsiteY24" fmla="*/ 33202 h 59315"/>
                  <a:gd name="connsiteX25" fmla="*/ 8334 w 48760"/>
                  <a:gd name="connsiteY25" fmla="*/ 30155 h 59315"/>
                  <a:gd name="connsiteX26" fmla="*/ 4602 w 48760"/>
                  <a:gd name="connsiteY26" fmla="*/ 25430 h 59315"/>
                  <a:gd name="connsiteX27" fmla="*/ 3172 w 48760"/>
                  <a:gd name="connsiteY27" fmla="*/ 18715 h 59315"/>
                  <a:gd name="connsiteX28" fmla="*/ 5287 w 48760"/>
                  <a:gd name="connsiteY28" fmla="*/ 10135 h 59315"/>
                  <a:gd name="connsiteX29" fmla="*/ 10760 w 48760"/>
                  <a:gd name="connsiteY29" fmla="*/ 4352 h 59315"/>
                  <a:gd name="connsiteX30" fmla="*/ 18223 w 48760"/>
                  <a:gd name="connsiteY30" fmla="*/ 1057 h 59315"/>
                  <a:gd name="connsiteX31" fmla="*/ 26370 w 48760"/>
                  <a:gd name="connsiteY31" fmla="*/ 0 h 59315"/>
                  <a:gd name="connsiteX32" fmla="*/ 38623 w 48760"/>
                  <a:gd name="connsiteY32" fmla="*/ 1990 h 59315"/>
                  <a:gd name="connsiteX33" fmla="*/ 48761 w 48760"/>
                  <a:gd name="connsiteY33" fmla="*/ 7834 h 59315"/>
                  <a:gd name="connsiteX34" fmla="*/ 38685 w 48760"/>
                  <a:gd name="connsiteY34" fmla="*/ 18217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5">
                    <a:moveTo>
                      <a:pt x="38685" y="18280"/>
                    </a:moveTo>
                    <a:cubicBezTo>
                      <a:pt x="37192" y="16850"/>
                      <a:pt x="35451" y="15668"/>
                      <a:pt x="33399" y="14673"/>
                    </a:cubicBezTo>
                    <a:cubicBezTo>
                      <a:pt x="31408" y="13679"/>
                      <a:pt x="29231" y="13243"/>
                      <a:pt x="26992" y="13243"/>
                    </a:cubicBezTo>
                    <a:cubicBezTo>
                      <a:pt x="25251" y="13243"/>
                      <a:pt x="23696" y="13554"/>
                      <a:pt x="22204" y="14238"/>
                    </a:cubicBezTo>
                    <a:cubicBezTo>
                      <a:pt x="20773" y="14922"/>
                      <a:pt x="20027" y="16041"/>
                      <a:pt x="20027" y="17720"/>
                    </a:cubicBezTo>
                    <a:cubicBezTo>
                      <a:pt x="20027" y="19399"/>
                      <a:pt x="20835" y="20394"/>
                      <a:pt x="22452" y="21078"/>
                    </a:cubicBezTo>
                    <a:cubicBezTo>
                      <a:pt x="24069" y="21762"/>
                      <a:pt x="26619" y="22508"/>
                      <a:pt x="30227" y="23316"/>
                    </a:cubicBezTo>
                    <a:cubicBezTo>
                      <a:pt x="32341" y="23751"/>
                      <a:pt x="34456" y="24373"/>
                      <a:pt x="36571" y="25243"/>
                    </a:cubicBezTo>
                    <a:cubicBezTo>
                      <a:pt x="38685" y="26052"/>
                      <a:pt x="40613" y="27171"/>
                      <a:pt x="42355" y="28476"/>
                    </a:cubicBezTo>
                    <a:cubicBezTo>
                      <a:pt x="44096" y="29844"/>
                      <a:pt x="45464" y="31461"/>
                      <a:pt x="46522" y="33388"/>
                    </a:cubicBezTo>
                    <a:cubicBezTo>
                      <a:pt x="47579" y="35316"/>
                      <a:pt x="48076" y="37616"/>
                      <a:pt x="48076" y="40352"/>
                    </a:cubicBezTo>
                    <a:cubicBezTo>
                      <a:pt x="48076" y="43834"/>
                      <a:pt x="47330" y="46818"/>
                      <a:pt x="45962" y="49243"/>
                    </a:cubicBezTo>
                    <a:cubicBezTo>
                      <a:pt x="44531" y="51668"/>
                      <a:pt x="42728" y="53658"/>
                      <a:pt x="40427" y="55088"/>
                    </a:cubicBezTo>
                    <a:cubicBezTo>
                      <a:pt x="38125" y="56580"/>
                      <a:pt x="35575" y="57637"/>
                      <a:pt x="32777" y="58321"/>
                    </a:cubicBezTo>
                    <a:cubicBezTo>
                      <a:pt x="29916" y="59005"/>
                      <a:pt x="27117" y="59316"/>
                      <a:pt x="24256" y="59316"/>
                    </a:cubicBezTo>
                    <a:cubicBezTo>
                      <a:pt x="19716" y="59316"/>
                      <a:pt x="15238" y="58570"/>
                      <a:pt x="10884" y="57140"/>
                    </a:cubicBezTo>
                    <a:cubicBezTo>
                      <a:pt x="6530" y="55710"/>
                      <a:pt x="2861" y="53533"/>
                      <a:pt x="0" y="50736"/>
                    </a:cubicBezTo>
                    <a:lnTo>
                      <a:pt x="10262" y="39855"/>
                    </a:lnTo>
                    <a:cubicBezTo>
                      <a:pt x="11941" y="41658"/>
                      <a:pt x="13932" y="43150"/>
                      <a:pt x="16295" y="44331"/>
                    </a:cubicBezTo>
                    <a:cubicBezTo>
                      <a:pt x="18658" y="45513"/>
                      <a:pt x="21208" y="46135"/>
                      <a:pt x="23883" y="46135"/>
                    </a:cubicBezTo>
                    <a:cubicBezTo>
                      <a:pt x="25375" y="46135"/>
                      <a:pt x="26868" y="45761"/>
                      <a:pt x="28299" y="45078"/>
                    </a:cubicBezTo>
                    <a:cubicBezTo>
                      <a:pt x="29729" y="44393"/>
                      <a:pt x="30475" y="43088"/>
                      <a:pt x="30475" y="41347"/>
                    </a:cubicBezTo>
                    <a:cubicBezTo>
                      <a:pt x="30475" y="39606"/>
                      <a:pt x="29605" y="38363"/>
                      <a:pt x="27801" y="37554"/>
                    </a:cubicBezTo>
                    <a:cubicBezTo>
                      <a:pt x="25997" y="36746"/>
                      <a:pt x="23198" y="35875"/>
                      <a:pt x="19405" y="35005"/>
                    </a:cubicBezTo>
                    <a:cubicBezTo>
                      <a:pt x="17477" y="34570"/>
                      <a:pt x="15549" y="33948"/>
                      <a:pt x="13558" y="33202"/>
                    </a:cubicBezTo>
                    <a:cubicBezTo>
                      <a:pt x="11568" y="32456"/>
                      <a:pt x="9889" y="31461"/>
                      <a:pt x="8334" y="30155"/>
                    </a:cubicBezTo>
                    <a:cubicBezTo>
                      <a:pt x="6779" y="28850"/>
                      <a:pt x="5535" y="27295"/>
                      <a:pt x="4602" y="25430"/>
                    </a:cubicBezTo>
                    <a:cubicBezTo>
                      <a:pt x="3607" y="23565"/>
                      <a:pt x="3172" y="21326"/>
                      <a:pt x="3172" y="18715"/>
                    </a:cubicBezTo>
                    <a:cubicBezTo>
                      <a:pt x="3172" y="15357"/>
                      <a:pt x="3856" y="12497"/>
                      <a:pt x="5287" y="10135"/>
                    </a:cubicBezTo>
                    <a:cubicBezTo>
                      <a:pt x="6717" y="7772"/>
                      <a:pt x="8521" y="5845"/>
                      <a:pt x="10760" y="4352"/>
                    </a:cubicBezTo>
                    <a:cubicBezTo>
                      <a:pt x="12999" y="2860"/>
                      <a:pt x="15486" y="1741"/>
                      <a:pt x="18223" y="1057"/>
                    </a:cubicBezTo>
                    <a:cubicBezTo>
                      <a:pt x="20960" y="373"/>
                      <a:pt x="23634" y="0"/>
                      <a:pt x="26370" y="0"/>
                    </a:cubicBezTo>
                    <a:cubicBezTo>
                      <a:pt x="30538" y="0"/>
                      <a:pt x="34642" y="684"/>
                      <a:pt x="38623" y="1990"/>
                    </a:cubicBezTo>
                    <a:cubicBezTo>
                      <a:pt x="42603" y="3295"/>
                      <a:pt x="45962" y="5223"/>
                      <a:pt x="48761" y="7834"/>
                    </a:cubicBezTo>
                    <a:lnTo>
                      <a:pt x="38685" y="18217"/>
                    </a:lnTo>
                    <a:close/>
                  </a:path>
                </a:pathLst>
              </a:custGeom>
              <a:solidFill>
                <a:srgbClr val="FFFFFF"/>
              </a:solidFill>
              <a:ln w="6214" cap="flat">
                <a:noFill/>
                <a:prstDash val="solid"/>
                <a:miter/>
              </a:ln>
            </p:spPr>
            <p:txBody>
              <a:bodyPr rtlCol="0" anchor="ctr"/>
              <a:lstStyle/>
              <a:p>
                <a:endParaRPr lang="nb-NO"/>
              </a:p>
            </p:txBody>
          </p:sp>
          <p:sp>
            <p:nvSpPr>
              <p:cNvPr id="281" name="Freeform 280">
                <a:extLst>
                  <a:ext uri="{FF2B5EF4-FFF2-40B4-BE49-F238E27FC236}">
                    <a16:creationId xmlns:a16="http://schemas.microsoft.com/office/drawing/2014/main" id="{A06987C6-FA8D-A9FB-4BB4-CA8E5DC0C84F}"/>
                  </a:ext>
                </a:extLst>
              </p:cNvPr>
              <p:cNvSpPr/>
              <p:nvPr/>
            </p:nvSpPr>
            <p:spPr>
              <a:xfrm>
                <a:off x="6315608" y="2742018"/>
                <a:ext cx="89560" cy="57326"/>
              </a:xfrm>
              <a:custGeom>
                <a:avLst/>
                <a:gdLst>
                  <a:gd name="connsiteX0" fmla="*/ 71275 w 89560"/>
                  <a:gd name="connsiteY0" fmla="*/ 57326 h 57326"/>
                  <a:gd name="connsiteX1" fmla="*/ 71275 w 89560"/>
                  <a:gd name="connsiteY1" fmla="*/ 26860 h 57326"/>
                  <a:gd name="connsiteX2" fmla="*/ 70964 w 89560"/>
                  <a:gd name="connsiteY2" fmla="*/ 22321 h 57326"/>
                  <a:gd name="connsiteX3" fmla="*/ 69720 w 89560"/>
                  <a:gd name="connsiteY3" fmla="*/ 18591 h 57326"/>
                  <a:gd name="connsiteX4" fmla="*/ 67295 w 89560"/>
                  <a:gd name="connsiteY4" fmla="*/ 16041 h 57326"/>
                  <a:gd name="connsiteX5" fmla="*/ 63314 w 89560"/>
                  <a:gd name="connsiteY5" fmla="*/ 15109 h 57326"/>
                  <a:gd name="connsiteX6" fmla="*/ 59209 w 89560"/>
                  <a:gd name="connsiteY6" fmla="*/ 16104 h 57326"/>
                  <a:gd name="connsiteX7" fmla="*/ 56286 w 89560"/>
                  <a:gd name="connsiteY7" fmla="*/ 18777 h 57326"/>
                  <a:gd name="connsiteX8" fmla="*/ 54545 w 89560"/>
                  <a:gd name="connsiteY8" fmla="*/ 22632 h 57326"/>
                  <a:gd name="connsiteX9" fmla="*/ 53985 w 89560"/>
                  <a:gd name="connsiteY9" fmla="*/ 27171 h 57326"/>
                  <a:gd name="connsiteX10" fmla="*/ 53985 w 89560"/>
                  <a:gd name="connsiteY10" fmla="*/ 57264 h 57326"/>
                  <a:gd name="connsiteX11" fmla="*/ 35638 w 89560"/>
                  <a:gd name="connsiteY11" fmla="*/ 57264 h 57326"/>
                  <a:gd name="connsiteX12" fmla="*/ 35638 w 89560"/>
                  <a:gd name="connsiteY12" fmla="*/ 25492 h 57326"/>
                  <a:gd name="connsiteX13" fmla="*/ 33710 w 89560"/>
                  <a:gd name="connsiteY13" fmla="*/ 17907 h 57326"/>
                  <a:gd name="connsiteX14" fmla="*/ 27677 w 89560"/>
                  <a:gd name="connsiteY14" fmla="*/ 15109 h 57326"/>
                  <a:gd name="connsiteX15" fmla="*/ 20898 w 89560"/>
                  <a:gd name="connsiteY15" fmla="*/ 18591 h 57326"/>
                  <a:gd name="connsiteX16" fmla="*/ 18472 w 89560"/>
                  <a:gd name="connsiteY16" fmla="*/ 27109 h 57326"/>
                  <a:gd name="connsiteX17" fmla="*/ 18472 w 89560"/>
                  <a:gd name="connsiteY17" fmla="*/ 57326 h 57326"/>
                  <a:gd name="connsiteX18" fmla="*/ 0 w 89560"/>
                  <a:gd name="connsiteY18" fmla="*/ 57326 h 57326"/>
                  <a:gd name="connsiteX19" fmla="*/ 0 w 89560"/>
                  <a:gd name="connsiteY19" fmla="*/ 1616 h 57326"/>
                  <a:gd name="connsiteX20" fmla="*/ 17788 w 89560"/>
                  <a:gd name="connsiteY20" fmla="*/ 1616 h 57326"/>
                  <a:gd name="connsiteX21" fmla="*/ 17788 w 89560"/>
                  <a:gd name="connsiteY21" fmla="*/ 9326 h 57326"/>
                  <a:gd name="connsiteX22" fmla="*/ 18036 w 89560"/>
                  <a:gd name="connsiteY22" fmla="*/ 9326 h 57326"/>
                  <a:gd name="connsiteX23" fmla="*/ 20524 w 89560"/>
                  <a:gd name="connsiteY23" fmla="*/ 5845 h 57326"/>
                  <a:gd name="connsiteX24" fmla="*/ 24194 w 89560"/>
                  <a:gd name="connsiteY24" fmla="*/ 2860 h 57326"/>
                  <a:gd name="connsiteX25" fmla="*/ 28920 w 89560"/>
                  <a:gd name="connsiteY25" fmla="*/ 808 h 57326"/>
                  <a:gd name="connsiteX26" fmla="*/ 34705 w 89560"/>
                  <a:gd name="connsiteY26" fmla="*/ 0 h 57326"/>
                  <a:gd name="connsiteX27" fmla="*/ 44967 w 89560"/>
                  <a:gd name="connsiteY27" fmla="*/ 2487 h 57326"/>
                  <a:gd name="connsiteX28" fmla="*/ 51497 w 89560"/>
                  <a:gd name="connsiteY28" fmla="*/ 9513 h 57326"/>
                  <a:gd name="connsiteX29" fmla="*/ 58650 w 89560"/>
                  <a:gd name="connsiteY29" fmla="*/ 2549 h 57326"/>
                  <a:gd name="connsiteX30" fmla="*/ 69285 w 89560"/>
                  <a:gd name="connsiteY30" fmla="*/ 0 h 57326"/>
                  <a:gd name="connsiteX31" fmla="*/ 78863 w 89560"/>
                  <a:gd name="connsiteY31" fmla="*/ 2052 h 57326"/>
                  <a:gd name="connsiteX32" fmla="*/ 85082 w 89560"/>
                  <a:gd name="connsiteY32" fmla="*/ 7399 h 57326"/>
                  <a:gd name="connsiteX33" fmla="*/ 88503 w 89560"/>
                  <a:gd name="connsiteY33" fmla="*/ 14798 h 57326"/>
                  <a:gd name="connsiteX34" fmla="*/ 89560 w 89560"/>
                  <a:gd name="connsiteY34" fmla="*/ 22818 h 57326"/>
                  <a:gd name="connsiteX35" fmla="*/ 89560 w 89560"/>
                  <a:gd name="connsiteY35" fmla="*/ 57264 h 57326"/>
                  <a:gd name="connsiteX36" fmla="*/ 71213 w 89560"/>
                  <a:gd name="connsiteY36"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560" h="57326">
                    <a:moveTo>
                      <a:pt x="71275" y="57326"/>
                    </a:moveTo>
                    <a:lnTo>
                      <a:pt x="71275" y="26860"/>
                    </a:lnTo>
                    <a:cubicBezTo>
                      <a:pt x="71275" y="25305"/>
                      <a:pt x="71151" y="23813"/>
                      <a:pt x="70964" y="22321"/>
                    </a:cubicBezTo>
                    <a:cubicBezTo>
                      <a:pt x="70715" y="20891"/>
                      <a:pt x="70342" y="19648"/>
                      <a:pt x="69720" y="18591"/>
                    </a:cubicBezTo>
                    <a:cubicBezTo>
                      <a:pt x="69098" y="17533"/>
                      <a:pt x="68352" y="16725"/>
                      <a:pt x="67295" y="16041"/>
                    </a:cubicBezTo>
                    <a:cubicBezTo>
                      <a:pt x="66237" y="15357"/>
                      <a:pt x="64931" y="15109"/>
                      <a:pt x="63314" y="15109"/>
                    </a:cubicBezTo>
                    <a:cubicBezTo>
                      <a:pt x="61697" y="15109"/>
                      <a:pt x="60391" y="15419"/>
                      <a:pt x="59209" y="16104"/>
                    </a:cubicBezTo>
                    <a:cubicBezTo>
                      <a:pt x="58028" y="16787"/>
                      <a:pt x="57095" y="17658"/>
                      <a:pt x="56286" y="18777"/>
                    </a:cubicBezTo>
                    <a:cubicBezTo>
                      <a:pt x="55540" y="19896"/>
                      <a:pt x="54918" y="21202"/>
                      <a:pt x="54545" y="22632"/>
                    </a:cubicBezTo>
                    <a:cubicBezTo>
                      <a:pt x="54172" y="24062"/>
                      <a:pt x="53985" y="25616"/>
                      <a:pt x="53985" y="27171"/>
                    </a:cubicBezTo>
                    <a:lnTo>
                      <a:pt x="53985" y="57264"/>
                    </a:lnTo>
                    <a:lnTo>
                      <a:pt x="35638" y="57264"/>
                    </a:lnTo>
                    <a:lnTo>
                      <a:pt x="35638" y="25492"/>
                    </a:lnTo>
                    <a:cubicBezTo>
                      <a:pt x="35638" y="22259"/>
                      <a:pt x="35016" y="19772"/>
                      <a:pt x="33710" y="17907"/>
                    </a:cubicBezTo>
                    <a:cubicBezTo>
                      <a:pt x="32403" y="16041"/>
                      <a:pt x="30413" y="15109"/>
                      <a:pt x="27677" y="15109"/>
                    </a:cubicBezTo>
                    <a:cubicBezTo>
                      <a:pt x="24940" y="15109"/>
                      <a:pt x="22514" y="16290"/>
                      <a:pt x="20898" y="18591"/>
                    </a:cubicBezTo>
                    <a:cubicBezTo>
                      <a:pt x="19280" y="20891"/>
                      <a:pt x="18472" y="23751"/>
                      <a:pt x="18472" y="27109"/>
                    </a:cubicBezTo>
                    <a:lnTo>
                      <a:pt x="18472" y="57326"/>
                    </a:lnTo>
                    <a:lnTo>
                      <a:pt x="0" y="57326"/>
                    </a:lnTo>
                    <a:lnTo>
                      <a:pt x="0" y="1616"/>
                    </a:lnTo>
                    <a:lnTo>
                      <a:pt x="17788" y="1616"/>
                    </a:lnTo>
                    <a:lnTo>
                      <a:pt x="17788" y="9326"/>
                    </a:lnTo>
                    <a:lnTo>
                      <a:pt x="18036" y="9326"/>
                    </a:lnTo>
                    <a:cubicBezTo>
                      <a:pt x="18721" y="8145"/>
                      <a:pt x="19529" y="6964"/>
                      <a:pt x="20524" y="5845"/>
                    </a:cubicBezTo>
                    <a:cubicBezTo>
                      <a:pt x="21519" y="4725"/>
                      <a:pt x="22763" y="3730"/>
                      <a:pt x="24194" y="2860"/>
                    </a:cubicBezTo>
                    <a:cubicBezTo>
                      <a:pt x="25624" y="1989"/>
                      <a:pt x="27179" y="1306"/>
                      <a:pt x="28920" y="808"/>
                    </a:cubicBezTo>
                    <a:cubicBezTo>
                      <a:pt x="30662" y="311"/>
                      <a:pt x="32590" y="0"/>
                      <a:pt x="34705" y="0"/>
                    </a:cubicBezTo>
                    <a:cubicBezTo>
                      <a:pt x="38747" y="0"/>
                      <a:pt x="42168" y="808"/>
                      <a:pt x="44967" y="2487"/>
                    </a:cubicBezTo>
                    <a:cubicBezTo>
                      <a:pt x="47765" y="4104"/>
                      <a:pt x="49942" y="6466"/>
                      <a:pt x="51497" y="9513"/>
                    </a:cubicBezTo>
                    <a:cubicBezTo>
                      <a:pt x="53363" y="6591"/>
                      <a:pt x="55789" y="4290"/>
                      <a:pt x="58650" y="2549"/>
                    </a:cubicBezTo>
                    <a:cubicBezTo>
                      <a:pt x="61573" y="808"/>
                      <a:pt x="65118" y="0"/>
                      <a:pt x="69285" y="0"/>
                    </a:cubicBezTo>
                    <a:cubicBezTo>
                      <a:pt x="73079" y="0"/>
                      <a:pt x="76251" y="684"/>
                      <a:pt x="78863" y="2052"/>
                    </a:cubicBezTo>
                    <a:cubicBezTo>
                      <a:pt x="81475" y="3420"/>
                      <a:pt x="83527" y="5223"/>
                      <a:pt x="85082" y="7399"/>
                    </a:cubicBezTo>
                    <a:cubicBezTo>
                      <a:pt x="86637" y="9575"/>
                      <a:pt x="87819" y="12062"/>
                      <a:pt x="88503" y="14798"/>
                    </a:cubicBezTo>
                    <a:cubicBezTo>
                      <a:pt x="89249" y="17533"/>
                      <a:pt x="89560" y="20207"/>
                      <a:pt x="89560" y="22818"/>
                    </a:cubicBezTo>
                    <a:lnTo>
                      <a:pt x="89560" y="57264"/>
                    </a:lnTo>
                    <a:lnTo>
                      <a:pt x="71213" y="57264"/>
                    </a:lnTo>
                    <a:close/>
                  </a:path>
                </a:pathLst>
              </a:custGeom>
              <a:solidFill>
                <a:srgbClr val="FFFFFF"/>
              </a:solidFill>
              <a:ln w="6214" cap="flat">
                <a:noFill/>
                <a:prstDash val="solid"/>
                <a:miter/>
              </a:ln>
            </p:spPr>
            <p:txBody>
              <a:bodyPr rtlCol="0" anchor="ctr"/>
              <a:lstStyle/>
              <a:p>
                <a:endParaRPr lang="nb-NO"/>
              </a:p>
            </p:txBody>
          </p:sp>
          <p:sp>
            <p:nvSpPr>
              <p:cNvPr id="282" name="Freeform 281">
                <a:extLst>
                  <a:ext uri="{FF2B5EF4-FFF2-40B4-BE49-F238E27FC236}">
                    <a16:creationId xmlns:a16="http://schemas.microsoft.com/office/drawing/2014/main" id="{202E940F-161B-8377-3B89-1409A32EF48F}"/>
                  </a:ext>
                </a:extLst>
              </p:cNvPr>
              <p:cNvSpPr/>
              <p:nvPr/>
            </p:nvSpPr>
            <p:spPr>
              <a:xfrm>
                <a:off x="6417919" y="2715718"/>
                <a:ext cx="21146" cy="83626"/>
              </a:xfrm>
              <a:custGeom>
                <a:avLst/>
                <a:gdLst>
                  <a:gd name="connsiteX0" fmla="*/ 21146 w 21146"/>
                  <a:gd name="connsiteY0" fmla="*/ 10072 h 83626"/>
                  <a:gd name="connsiteX1" fmla="*/ 20275 w 21146"/>
                  <a:gd name="connsiteY1" fmla="*/ 14052 h 83626"/>
                  <a:gd name="connsiteX2" fmla="*/ 18036 w 21146"/>
                  <a:gd name="connsiteY2" fmla="*/ 17223 h 83626"/>
                  <a:gd name="connsiteX3" fmla="*/ 14678 w 21146"/>
                  <a:gd name="connsiteY3" fmla="*/ 19337 h 83626"/>
                  <a:gd name="connsiteX4" fmla="*/ 10573 w 21146"/>
                  <a:gd name="connsiteY4" fmla="*/ 20145 h 83626"/>
                  <a:gd name="connsiteX5" fmla="*/ 3047 w 21146"/>
                  <a:gd name="connsiteY5" fmla="*/ 17161 h 83626"/>
                  <a:gd name="connsiteX6" fmla="*/ 0 w 21146"/>
                  <a:gd name="connsiteY6" fmla="*/ 10072 h 83626"/>
                  <a:gd name="connsiteX7" fmla="*/ 746 w 21146"/>
                  <a:gd name="connsiteY7" fmla="*/ 6218 h 83626"/>
                  <a:gd name="connsiteX8" fmla="*/ 2985 w 21146"/>
                  <a:gd name="connsiteY8" fmla="*/ 3047 h 83626"/>
                  <a:gd name="connsiteX9" fmla="*/ 6344 w 21146"/>
                  <a:gd name="connsiteY9" fmla="*/ 871 h 83626"/>
                  <a:gd name="connsiteX10" fmla="*/ 10511 w 21146"/>
                  <a:gd name="connsiteY10" fmla="*/ 0 h 83626"/>
                  <a:gd name="connsiteX11" fmla="*/ 14616 w 21146"/>
                  <a:gd name="connsiteY11" fmla="*/ 808 h 83626"/>
                  <a:gd name="connsiteX12" fmla="*/ 17974 w 21146"/>
                  <a:gd name="connsiteY12" fmla="*/ 2922 h 83626"/>
                  <a:gd name="connsiteX13" fmla="*/ 20213 w 21146"/>
                  <a:gd name="connsiteY13" fmla="*/ 6093 h 83626"/>
                  <a:gd name="connsiteX14" fmla="*/ 21084 w 21146"/>
                  <a:gd name="connsiteY14" fmla="*/ 10072 h 83626"/>
                  <a:gd name="connsiteX15" fmla="*/ 1430 w 21146"/>
                  <a:gd name="connsiteY15" fmla="*/ 83627 h 83626"/>
                  <a:gd name="connsiteX16" fmla="*/ 1430 w 21146"/>
                  <a:gd name="connsiteY16" fmla="*/ 27917 h 83626"/>
                  <a:gd name="connsiteX17" fmla="*/ 19778 w 21146"/>
                  <a:gd name="connsiteY17" fmla="*/ 27917 h 83626"/>
                  <a:gd name="connsiteX18" fmla="*/ 19778 w 21146"/>
                  <a:gd name="connsiteY18" fmla="*/ 83627 h 83626"/>
                  <a:gd name="connsiteX19" fmla="*/ 1430 w 21146"/>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626">
                    <a:moveTo>
                      <a:pt x="21146" y="10072"/>
                    </a:moveTo>
                    <a:cubicBezTo>
                      <a:pt x="21146" y="11503"/>
                      <a:pt x="20835" y="12808"/>
                      <a:pt x="20275" y="14052"/>
                    </a:cubicBezTo>
                    <a:cubicBezTo>
                      <a:pt x="19716" y="15295"/>
                      <a:pt x="18969" y="16352"/>
                      <a:pt x="18036" y="17223"/>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5"/>
                      <a:pt x="249" y="7461"/>
                      <a:pt x="746" y="6218"/>
                    </a:cubicBezTo>
                    <a:cubicBezTo>
                      <a:pt x="1244" y="4974"/>
                      <a:pt x="2052" y="3917"/>
                      <a:pt x="2985" y="3047"/>
                    </a:cubicBezTo>
                    <a:cubicBezTo>
                      <a:pt x="3918" y="2176"/>
                      <a:pt x="5100" y="1430"/>
                      <a:pt x="6344" y="871"/>
                    </a:cubicBezTo>
                    <a:cubicBezTo>
                      <a:pt x="7650" y="311"/>
                      <a:pt x="9018" y="0"/>
                      <a:pt x="10511" y="0"/>
                    </a:cubicBezTo>
                    <a:cubicBezTo>
                      <a:pt x="12004" y="0"/>
                      <a:pt x="13310" y="249"/>
                      <a:pt x="14616" y="808"/>
                    </a:cubicBezTo>
                    <a:cubicBezTo>
                      <a:pt x="15922" y="1306"/>
                      <a:pt x="17041" y="2052"/>
                      <a:pt x="17974" y="2922"/>
                    </a:cubicBezTo>
                    <a:cubicBezTo>
                      <a:pt x="18907" y="3793"/>
                      <a:pt x="19654" y="4850"/>
                      <a:pt x="20213" y="6093"/>
                    </a:cubicBezTo>
                    <a:cubicBezTo>
                      <a:pt x="20773" y="7337"/>
                      <a:pt x="21084" y="8643"/>
                      <a:pt x="21084" y="10072"/>
                    </a:cubicBezTo>
                    <a:close/>
                    <a:moveTo>
                      <a:pt x="1430" y="83627"/>
                    </a:moveTo>
                    <a:lnTo>
                      <a:pt x="1430" y="27917"/>
                    </a:lnTo>
                    <a:lnTo>
                      <a:pt x="19778" y="27917"/>
                    </a:lnTo>
                    <a:lnTo>
                      <a:pt x="19778" y="83627"/>
                    </a:lnTo>
                    <a:lnTo>
                      <a:pt x="1430" y="83627"/>
                    </a:lnTo>
                    <a:close/>
                  </a:path>
                </a:pathLst>
              </a:custGeom>
              <a:solidFill>
                <a:srgbClr val="FFFFFF"/>
              </a:solidFill>
              <a:ln w="6214" cap="flat">
                <a:noFill/>
                <a:prstDash val="solid"/>
                <a:miter/>
              </a:ln>
            </p:spPr>
            <p:txBody>
              <a:bodyPr rtlCol="0" anchor="ctr"/>
              <a:lstStyle/>
              <a:p>
                <a:endParaRPr lang="nb-NO"/>
              </a:p>
            </p:txBody>
          </p:sp>
          <p:sp>
            <p:nvSpPr>
              <p:cNvPr id="283" name="Freeform 282">
                <a:extLst>
                  <a:ext uri="{FF2B5EF4-FFF2-40B4-BE49-F238E27FC236}">
                    <a16:creationId xmlns:a16="http://schemas.microsoft.com/office/drawing/2014/main" id="{1F1366B0-94F6-F2DB-646A-7621E62B3C54}"/>
                  </a:ext>
                </a:extLst>
              </p:cNvPr>
              <p:cNvSpPr/>
              <p:nvPr/>
            </p:nvSpPr>
            <p:spPr>
              <a:xfrm>
                <a:off x="6452499" y="2714723"/>
                <a:ext cx="18720" cy="84621"/>
              </a:xfrm>
              <a:custGeom>
                <a:avLst/>
                <a:gdLst>
                  <a:gd name="connsiteX0" fmla="*/ 0 w 18720"/>
                  <a:gd name="connsiteY0" fmla="*/ 84621 h 84621"/>
                  <a:gd name="connsiteX1" fmla="*/ 0 w 18720"/>
                  <a:gd name="connsiteY1" fmla="*/ 0 h 84621"/>
                  <a:gd name="connsiteX2" fmla="*/ 18721 w 18720"/>
                  <a:gd name="connsiteY2" fmla="*/ 0 h 84621"/>
                  <a:gd name="connsiteX3" fmla="*/ 18721 w 18720"/>
                  <a:gd name="connsiteY3" fmla="*/ 84621 h 84621"/>
                  <a:gd name="connsiteX4" fmla="*/ 0 w 18720"/>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20" h="84621">
                    <a:moveTo>
                      <a:pt x="0" y="84621"/>
                    </a:moveTo>
                    <a:lnTo>
                      <a:pt x="0" y="0"/>
                    </a:lnTo>
                    <a:lnTo>
                      <a:pt x="18721" y="0"/>
                    </a:lnTo>
                    <a:lnTo>
                      <a:pt x="18721" y="84621"/>
                    </a:lnTo>
                    <a:lnTo>
                      <a:pt x="0" y="84621"/>
                    </a:lnTo>
                    <a:close/>
                  </a:path>
                </a:pathLst>
              </a:custGeom>
              <a:solidFill>
                <a:srgbClr val="FFFFFF"/>
              </a:solidFill>
              <a:ln w="6214" cap="flat">
                <a:noFill/>
                <a:prstDash val="solid"/>
                <a:miter/>
              </a:ln>
            </p:spPr>
            <p:txBody>
              <a:bodyPr rtlCol="0" anchor="ctr"/>
              <a:lstStyle/>
              <a:p>
                <a:endParaRPr lang="nb-NO"/>
              </a:p>
            </p:txBody>
          </p:sp>
          <p:sp>
            <p:nvSpPr>
              <p:cNvPr id="284" name="Freeform 283">
                <a:extLst>
                  <a:ext uri="{FF2B5EF4-FFF2-40B4-BE49-F238E27FC236}">
                    <a16:creationId xmlns:a16="http://schemas.microsoft.com/office/drawing/2014/main" id="{6F307A58-405A-AF5B-2AA6-AD0B965C9778}"/>
                  </a:ext>
                </a:extLst>
              </p:cNvPr>
              <p:cNvSpPr/>
              <p:nvPr/>
            </p:nvSpPr>
            <p:spPr>
              <a:xfrm>
                <a:off x="6474329" y="2715718"/>
                <a:ext cx="31532" cy="110424"/>
              </a:xfrm>
              <a:custGeom>
                <a:avLst/>
                <a:gdLst>
                  <a:gd name="connsiteX0" fmla="*/ 30227 w 31532"/>
                  <a:gd name="connsiteY0" fmla="*/ 85057 h 110424"/>
                  <a:gd name="connsiteX1" fmla="*/ 29293 w 31532"/>
                  <a:gd name="connsiteY1" fmla="*/ 94818 h 110424"/>
                  <a:gd name="connsiteX2" fmla="*/ 25873 w 31532"/>
                  <a:gd name="connsiteY2" fmla="*/ 102963 h 110424"/>
                  <a:gd name="connsiteX3" fmla="*/ 19032 w 31532"/>
                  <a:gd name="connsiteY3" fmla="*/ 108435 h 110424"/>
                  <a:gd name="connsiteX4" fmla="*/ 7961 w 31532"/>
                  <a:gd name="connsiteY4" fmla="*/ 110424 h 110424"/>
                  <a:gd name="connsiteX5" fmla="*/ 3794 w 31532"/>
                  <a:gd name="connsiteY5" fmla="*/ 110176 h 110424"/>
                  <a:gd name="connsiteX6" fmla="*/ 0 w 31532"/>
                  <a:gd name="connsiteY6" fmla="*/ 109492 h 110424"/>
                  <a:gd name="connsiteX7" fmla="*/ 1244 w 31532"/>
                  <a:gd name="connsiteY7" fmla="*/ 94134 h 110424"/>
                  <a:gd name="connsiteX8" fmla="*/ 3296 w 31532"/>
                  <a:gd name="connsiteY8" fmla="*/ 94569 h 110424"/>
                  <a:gd name="connsiteX9" fmla="*/ 5162 w 31532"/>
                  <a:gd name="connsiteY9" fmla="*/ 94694 h 110424"/>
                  <a:gd name="connsiteX10" fmla="*/ 10573 w 31532"/>
                  <a:gd name="connsiteY10" fmla="*/ 91958 h 110424"/>
                  <a:gd name="connsiteX11" fmla="*/ 11879 w 31532"/>
                  <a:gd name="connsiteY11" fmla="*/ 84995 h 110424"/>
                  <a:gd name="connsiteX12" fmla="*/ 11879 w 31532"/>
                  <a:gd name="connsiteY12" fmla="*/ 27793 h 110424"/>
                  <a:gd name="connsiteX13" fmla="*/ 30227 w 31532"/>
                  <a:gd name="connsiteY13" fmla="*/ 27793 h 110424"/>
                  <a:gd name="connsiteX14" fmla="*/ 30227 w 31532"/>
                  <a:gd name="connsiteY14" fmla="*/ 84995 h 110424"/>
                  <a:gd name="connsiteX15" fmla="*/ 31533 w 31532"/>
                  <a:gd name="connsiteY15" fmla="*/ 10072 h 110424"/>
                  <a:gd name="connsiteX16" fmla="*/ 30724 w 31532"/>
                  <a:gd name="connsiteY16" fmla="*/ 14052 h 110424"/>
                  <a:gd name="connsiteX17" fmla="*/ 28485 w 31532"/>
                  <a:gd name="connsiteY17" fmla="*/ 17223 h 110424"/>
                  <a:gd name="connsiteX18" fmla="*/ 25127 w 31532"/>
                  <a:gd name="connsiteY18" fmla="*/ 19337 h 110424"/>
                  <a:gd name="connsiteX19" fmla="*/ 21022 w 31532"/>
                  <a:gd name="connsiteY19" fmla="*/ 20145 h 110424"/>
                  <a:gd name="connsiteX20" fmla="*/ 13496 w 31532"/>
                  <a:gd name="connsiteY20" fmla="*/ 17161 h 110424"/>
                  <a:gd name="connsiteX21" fmla="*/ 10511 w 31532"/>
                  <a:gd name="connsiteY21" fmla="*/ 10072 h 110424"/>
                  <a:gd name="connsiteX22" fmla="*/ 11257 w 31532"/>
                  <a:gd name="connsiteY22" fmla="*/ 6218 h 110424"/>
                  <a:gd name="connsiteX23" fmla="*/ 13496 w 31532"/>
                  <a:gd name="connsiteY23" fmla="*/ 3047 h 110424"/>
                  <a:gd name="connsiteX24" fmla="*/ 16855 w 31532"/>
                  <a:gd name="connsiteY24" fmla="*/ 871 h 110424"/>
                  <a:gd name="connsiteX25" fmla="*/ 21022 w 31532"/>
                  <a:gd name="connsiteY25" fmla="*/ 0 h 110424"/>
                  <a:gd name="connsiteX26" fmla="*/ 25127 w 31532"/>
                  <a:gd name="connsiteY26" fmla="*/ 808 h 110424"/>
                  <a:gd name="connsiteX27" fmla="*/ 28485 w 31532"/>
                  <a:gd name="connsiteY27" fmla="*/ 2922 h 110424"/>
                  <a:gd name="connsiteX28" fmla="*/ 30724 w 31532"/>
                  <a:gd name="connsiteY28" fmla="*/ 6093 h 110424"/>
                  <a:gd name="connsiteX29" fmla="*/ 31533 w 31532"/>
                  <a:gd name="connsiteY29" fmla="*/ 10072 h 11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532" h="110424">
                    <a:moveTo>
                      <a:pt x="30227" y="85057"/>
                    </a:moveTo>
                    <a:cubicBezTo>
                      <a:pt x="30227" y="88476"/>
                      <a:pt x="29916" y="91772"/>
                      <a:pt x="29293" y="94818"/>
                    </a:cubicBezTo>
                    <a:cubicBezTo>
                      <a:pt x="28672" y="97865"/>
                      <a:pt x="27490" y="100601"/>
                      <a:pt x="25873" y="102963"/>
                    </a:cubicBezTo>
                    <a:cubicBezTo>
                      <a:pt x="24256" y="105264"/>
                      <a:pt x="21955" y="107129"/>
                      <a:pt x="19032" y="108435"/>
                    </a:cubicBezTo>
                    <a:cubicBezTo>
                      <a:pt x="16108" y="109740"/>
                      <a:pt x="12439" y="110424"/>
                      <a:pt x="7961" y="110424"/>
                    </a:cubicBezTo>
                    <a:cubicBezTo>
                      <a:pt x="6655" y="110424"/>
                      <a:pt x="5286" y="110362"/>
                      <a:pt x="3794" y="110176"/>
                    </a:cubicBezTo>
                    <a:cubicBezTo>
                      <a:pt x="2301" y="110051"/>
                      <a:pt x="995" y="109803"/>
                      <a:pt x="0" y="109492"/>
                    </a:cubicBezTo>
                    <a:lnTo>
                      <a:pt x="1244" y="94134"/>
                    </a:lnTo>
                    <a:cubicBezTo>
                      <a:pt x="1928" y="94383"/>
                      <a:pt x="2612" y="94507"/>
                      <a:pt x="3296" y="94569"/>
                    </a:cubicBezTo>
                    <a:cubicBezTo>
                      <a:pt x="4042" y="94632"/>
                      <a:pt x="4602" y="94694"/>
                      <a:pt x="5162" y="94694"/>
                    </a:cubicBezTo>
                    <a:cubicBezTo>
                      <a:pt x="7837" y="94694"/>
                      <a:pt x="9640" y="93761"/>
                      <a:pt x="10573" y="91958"/>
                    </a:cubicBezTo>
                    <a:cubicBezTo>
                      <a:pt x="11444" y="90155"/>
                      <a:pt x="11879" y="87792"/>
                      <a:pt x="11879" y="84995"/>
                    </a:cubicBezTo>
                    <a:lnTo>
                      <a:pt x="11879" y="27793"/>
                    </a:lnTo>
                    <a:lnTo>
                      <a:pt x="30227" y="27793"/>
                    </a:lnTo>
                    <a:lnTo>
                      <a:pt x="30227" y="84995"/>
                    </a:lnTo>
                    <a:close/>
                    <a:moveTo>
                      <a:pt x="31533" y="10072"/>
                    </a:moveTo>
                    <a:cubicBezTo>
                      <a:pt x="31533" y="11503"/>
                      <a:pt x="31284" y="12808"/>
                      <a:pt x="30724" y="14052"/>
                    </a:cubicBezTo>
                    <a:cubicBezTo>
                      <a:pt x="30164" y="15295"/>
                      <a:pt x="29418" y="16352"/>
                      <a:pt x="28485" y="17223"/>
                    </a:cubicBezTo>
                    <a:cubicBezTo>
                      <a:pt x="27552" y="18093"/>
                      <a:pt x="26433" y="18839"/>
                      <a:pt x="25127" y="19337"/>
                    </a:cubicBezTo>
                    <a:cubicBezTo>
                      <a:pt x="23820" y="19834"/>
                      <a:pt x="22452" y="20145"/>
                      <a:pt x="21022" y="20145"/>
                    </a:cubicBezTo>
                    <a:cubicBezTo>
                      <a:pt x="18036" y="20145"/>
                      <a:pt x="15549" y="19150"/>
                      <a:pt x="13496" y="17161"/>
                    </a:cubicBezTo>
                    <a:cubicBezTo>
                      <a:pt x="11506" y="15171"/>
                      <a:pt x="10511" y="12808"/>
                      <a:pt x="10511" y="10072"/>
                    </a:cubicBezTo>
                    <a:cubicBezTo>
                      <a:pt x="10511" y="8705"/>
                      <a:pt x="10760" y="7461"/>
                      <a:pt x="11257" y="6218"/>
                    </a:cubicBezTo>
                    <a:cubicBezTo>
                      <a:pt x="11755" y="4974"/>
                      <a:pt x="12501" y="3917"/>
                      <a:pt x="13496" y="3047"/>
                    </a:cubicBezTo>
                    <a:cubicBezTo>
                      <a:pt x="14491" y="2176"/>
                      <a:pt x="15611" y="1430"/>
                      <a:pt x="16855" y="871"/>
                    </a:cubicBezTo>
                    <a:cubicBezTo>
                      <a:pt x="18098" y="311"/>
                      <a:pt x="19529" y="0"/>
                      <a:pt x="21022" y="0"/>
                    </a:cubicBezTo>
                    <a:cubicBezTo>
                      <a:pt x="22514" y="0"/>
                      <a:pt x="23820" y="249"/>
                      <a:pt x="25127" y="808"/>
                    </a:cubicBezTo>
                    <a:cubicBezTo>
                      <a:pt x="26433" y="1306"/>
                      <a:pt x="27552" y="2052"/>
                      <a:pt x="28485" y="2922"/>
                    </a:cubicBezTo>
                    <a:cubicBezTo>
                      <a:pt x="29418" y="3793"/>
                      <a:pt x="30164" y="4850"/>
                      <a:pt x="30724" y="6093"/>
                    </a:cubicBezTo>
                    <a:cubicBezTo>
                      <a:pt x="31284" y="7337"/>
                      <a:pt x="31533" y="8643"/>
                      <a:pt x="31533" y="10072"/>
                    </a:cubicBezTo>
                    <a:close/>
                  </a:path>
                </a:pathLst>
              </a:custGeom>
              <a:solidFill>
                <a:srgbClr val="FFFFFF"/>
              </a:solidFill>
              <a:ln w="6214" cap="flat">
                <a:noFill/>
                <a:prstDash val="solid"/>
                <a:miter/>
              </a:ln>
            </p:spPr>
            <p:txBody>
              <a:bodyPr rtlCol="0" anchor="ctr"/>
              <a:lstStyle/>
              <a:p>
                <a:endParaRPr lang="nb-NO"/>
              </a:p>
            </p:txBody>
          </p:sp>
          <p:sp>
            <p:nvSpPr>
              <p:cNvPr id="285" name="Freeform 284">
                <a:extLst>
                  <a:ext uri="{FF2B5EF4-FFF2-40B4-BE49-F238E27FC236}">
                    <a16:creationId xmlns:a16="http://schemas.microsoft.com/office/drawing/2014/main" id="{5978A6C4-313C-BDCD-3AC1-0978E9376DD1}"/>
                  </a:ext>
                </a:extLst>
              </p:cNvPr>
              <p:cNvSpPr/>
              <p:nvPr/>
            </p:nvSpPr>
            <p:spPr>
              <a:xfrm>
                <a:off x="6514569" y="2739034"/>
                <a:ext cx="65180" cy="65035"/>
              </a:xfrm>
              <a:custGeom>
                <a:avLst/>
                <a:gdLst>
                  <a:gd name="connsiteX0" fmla="*/ 57468 w 65180"/>
                  <a:gd name="connsiteY0" fmla="*/ 14300 h 65035"/>
                  <a:gd name="connsiteX1" fmla="*/ 63625 w 65180"/>
                  <a:gd name="connsiteY1" fmla="*/ 32332 h 65035"/>
                  <a:gd name="connsiteX2" fmla="*/ 61137 w 65180"/>
                  <a:gd name="connsiteY2" fmla="*/ 44518 h 65035"/>
                  <a:gd name="connsiteX3" fmla="*/ 54483 w 65180"/>
                  <a:gd name="connsiteY3" fmla="*/ 53907 h 65035"/>
                  <a:gd name="connsiteX4" fmla="*/ 44656 w 65180"/>
                  <a:gd name="connsiteY4" fmla="*/ 59938 h 65035"/>
                  <a:gd name="connsiteX5" fmla="*/ 32590 w 65180"/>
                  <a:gd name="connsiteY5" fmla="*/ 62052 h 65035"/>
                  <a:gd name="connsiteX6" fmla="*/ 23074 w 65180"/>
                  <a:gd name="connsiteY6" fmla="*/ 60684 h 65035"/>
                  <a:gd name="connsiteX7" fmla="*/ 14989 w 65180"/>
                  <a:gd name="connsiteY7" fmla="*/ 56767 h 65035"/>
                  <a:gd name="connsiteX8" fmla="*/ 6593 w 65180"/>
                  <a:gd name="connsiteY8" fmla="*/ 65036 h 65035"/>
                  <a:gd name="connsiteX9" fmla="*/ 0 w 65180"/>
                  <a:gd name="connsiteY9" fmla="*/ 58570 h 65035"/>
                  <a:gd name="connsiteX10" fmla="*/ 8085 w 65180"/>
                  <a:gd name="connsiteY10" fmla="*/ 50611 h 65035"/>
                  <a:gd name="connsiteX11" fmla="*/ 3421 w 65180"/>
                  <a:gd name="connsiteY11" fmla="*/ 42528 h 65035"/>
                  <a:gd name="connsiteX12" fmla="*/ 1679 w 65180"/>
                  <a:gd name="connsiteY12" fmla="*/ 32207 h 65035"/>
                  <a:gd name="connsiteX13" fmla="*/ 4105 w 65180"/>
                  <a:gd name="connsiteY13" fmla="*/ 20021 h 65035"/>
                  <a:gd name="connsiteX14" fmla="*/ 10698 w 65180"/>
                  <a:gd name="connsiteY14" fmla="*/ 10694 h 65035"/>
                  <a:gd name="connsiteX15" fmla="*/ 20524 w 65180"/>
                  <a:gd name="connsiteY15" fmla="*/ 4725 h 65035"/>
                  <a:gd name="connsiteX16" fmla="*/ 32528 w 65180"/>
                  <a:gd name="connsiteY16" fmla="*/ 2611 h 65035"/>
                  <a:gd name="connsiteX17" fmla="*/ 50440 w 65180"/>
                  <a:gd name="connsiteY17" fmla="*/ 8083 h 65035"/>
                  <a:gd name="connsiteX18" fmla="*/ 58463 w 65180"/>
                  <a:gd name="connsiteY18" fmla="*/ 0 h 65035"/>
                  <a:gd name="connsiteX19" fmla="*/ 65180 w 65180"/>
                  <a:gd name="connsiteY19" fmla="*/ 6466 h 65035"/>
                  <a:gd name="connsiteX20" fmla="*/ 57344 w 65180"/>
                  <a:gd name="connsiteY20" fmla="*/ 14176 h 65035"/>
                  <a:gd name="connsiteX21" fmla="*/ 38996 w 65180"/>
                  <a:gd name="connsiteY21" fmla="*/ 19461 h 65035"/>
                  <a:gd name="connsiteX22" fmla="*/ 36011 w 65180"/>
                  <a:gd name="connsiteY22" fmla="*/ 17969 h 65035"/>
                  <a:gd name="connsiteX23" fmla="*/ 32404 w 65180"/>
                  <a:gd name="connsiteY23" fmla="*/ 17347 h 65035"/>
                  <a:gd name="connsiteX24" fmla="*/ 26620 w 65180"/>
                  <a:gd name="connsiteY24" fmla="*/ 18591 h 65035"/>
                  <a:gd name="connsiteX25" fmla="*/ 22390 w 65180"/>
                  <a:gd name="connsiteY25" fmla="*/ 21824 h 65035"/>
                  <a:gd name="connsiteX26" fmla="*/ 19778 w 65180"/>
                  <a:gd name="connsiteY26" fmla="*/ 26487 h 65035"/>
                  <a:gd name="connsiteX27" fmla="*/ 18907 w 65180"/>
                  <a:gd name="connsiteY27" fmla="*/ 31896 h 65035"/>
                  <a:gd name="connsiteX28" fmla="*/ 19281 w 65180"/>
                  <a:gd name="connsiteY28" fmla="*/ 35378 h 65035"/>
                  <a:gd name="connsiteX29" fmla="*/ 20462 w 65180"/>
                  <a:gd name="connsiteY29" fmla="*/ 38300 h 65035"/>
                  <a:gd name="connsiteX30" fmla="*/ 39058 w 65180"/>
                  <a:gd name="connsiteY30" fmla="*/ 19523 h 65035"/>
                  <a:gd name="connsiteX31" fmla="*/ 46148 w 65180"/>
                  <a:gd name="connsiteY31" fmla="*/ 32580 h 65035"/>
                  <a:gd name="connsiteX32" fmla="*/ 45837 w 65180"/>
                  <a:gd name="connsiteY32" fmla="*/ 29036 h 65035"/>
                  <a:gd name="connsiteX33" fmla="*/ 44718 w 65180"/>
                  <a:gd name="connsiteY33" fmla="*/ 26052 h 65035"/>
                  <a:gd name="connsiteX34" fmla="*/ 25997 w 65180"/>
                  <a:gd name="connsiteY34" fmla="*/ 44829 h 65035"/>
                  <a:gd name="connsiteX35" fmla="*/ 29045 w 65180"/>
                  <a:gd name="connsiteY35" fmla="*/ 46508 h 65035"/>
                  <a:gd name="connsiteX36" fmla="*/ 32777 w 65180"/>
                  <a:gd name="connsiteY36" fmla="*/ 47067 h 65035"/>
                  <a:gd name="connsiteX37" fmla="*/ 38561 w 65180"/>
                  <a:gd name="connsiteY37" fmla="*/ 45824 h 65035"/>
                  <a:gd name="connsiteX38" fmla="*/ 42790 w 65180"/>
                  <a:gd name="connsiteY38" fmla="*/ 42591 h 65035"/>
                  <a:gd name="connsiteX39" fmla="*/ 45278 w 65180"/>
                  <a:gd name="connsiteY39" fmla="*/ 37927 h 65035"/>
                  <a:gd name="connsiteX40" fmla="*/ 46086 w 65180"/>
                  <a:gd name="connsiteY40" fmla="*/ 32518 h 6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5180" h="65035">
                    <a:moveTo>
                      <a:pt x="57468" y="14300"/>
                    </a:moveTo>
                    <a:cubicBezTo>
                      <a:pt x="61573" y="19088"/>
                      <a:pt x="63625" y="25057"/>
                      <a:pt x="63625" y="32332"/>
                    </a:cubicBezTo>
                    <a:cubicBezTo>
                      <a:pt x="63625" y="36808"/>
                      <a:pt x="62817" y="40850"/>
                      <a:pt x="61137" y="44518"/>
                    </a:cubicBezTo>
                    <a:cubicBezTo>
                      <a:pt x="59458" y="48186"/>
                      <a:pt x="57281" y="51295"/>
                      <a:pt x="54483" y="53907"/>
                    </a:cubicBezTo>
                    <a:cubicBezTo>
                      <a:pt x="51684" y="56518"/>
                      <a:pt x="48388" y="58508"/>
                      <a:pt x="44656" y="59938"/>
                    </a:cubicBezTo>
                    <a:cubicBezTo>
                      <a:pt x="40862" y="61368"/>
                      <a:pt x="36881" y="62052"/>
                      <a:pt x="32590" y="62052"/>
                    </a:cubicBezTo>
                    <a:cubicBezTo>
                      <a:pt x="29232" y="62052"/>
                      <a:pt x="26060" y="61616"/>
                      <a:pt x="23074" y="60684"/>
                    </a:cubicBezTo>
                    <a:cubicBezTo>
                      <a:pt x="20089" y="59813"/>
                      <a:pt x="17414" y="58508"/>
                      <a:pt x="14989" y="56767"/>
                    </a:cubicBezTo>
                    <a:lnTo>
                      <a:pt x="6593" y="65036"/>
                    </a:lnTo>
                    <a:lnTo>
                      <a:pt x="0" y="58570"/>
                    </a:lnTo>
                    <a:lnTo>
                      <a:pt x="8085" y="50611"/>
                    </a:lnTo>
                    <a:cubicBezTo>
                      <a:pt x="6157" y="48373"/>
                      <a:pt x="4602" y="45699"/>
                      <a:pt x="3421" y="42528"/>
                    </a:cubicBezTo>
                    <a:cubicBezTo>
                      <a:pt x="2239" y="39419"/>
                      <a:pt x="1679" y="35938"/>
                      <a:pt x="1679" y="32207"/>
                    </a:cubicBezTo>
                    <a:cubicBezTo>
                      <a:pt x="1679" y="27730"/>
                      <a:pt x="2488" y="23689"/>
                      <a:pt x="4105" y="20021"/>
                    </a:cubicBezTo>
                    <a:cubicBezTo>
                      <a:pt x="5722" y="16352"/>
                      <a:pt x="7899" y="13243"/>
                      <a:pt x="10698" y="10694"/>
                    </a:cubicBezTo>
                    <a:cubicBezTo>
                      <a:pt x="13496" y="8145"/>
                      <a:pt x="16793" y="6093"/>
                      <a:pt x="20524" y="4725"/>
                    </a:cubicBezTo>
                    <a:cubicBezTo>
                      <a:pt x="24318" y="3295"/>
                      <a:pt x="28299" y="2611"/>
                      <a:pt x="32528" y="2611"/>
                    </a:cubicBezTo>
                    <a:cubicBezTo>
                      <a:pt x="39556" y="2611"/>
                      <a:pt x="45527" y="4414"/>
                      <a:pt x="50440" y="8083"/>
                    </a:cubicBezTo>
                    <a:lnTo>
                      <a:pt x="58463" y="0"/>
                    </a:lnTo>
                    <a:lnTo>
                      <a:pt x="65180" y="6466"/>
                    </a:lnTo>
                    <a:lnTo>
                      <a:pt x="57344" y="14176"/>
                    </a:lnTo>
                    <a:close/>
                    <a:moveTo>
                      <a:pt x="38996" y="19461"/>
                    </a:moveTo>
                    <a:cubicBezTo>
                      <a:pt x="38188" y="18839"/>
                      <a:pt x="37193" y="18342"/>
                      <a:pt x="36011" y="17969"/>
                    </a:cubicBezTo>
                    <a:cubicBezTo>
                      <a:pt x="34829" y="17534"/>
                      <a:pt x="33648" y="17347"/>
                      <a:pt x="32404" y="17347"/>
                    </a:cubicBezTo>
                    <a:cubicBezTo>
                      <a:pt x="30227" y="17347"/>
                      <a:pt x="28299" y="17782"/>
                      <a:pt x="26620" y="18591"/>
                    </a:cubicBezTo>
                    <a:cubicBezTo>
                      <a:pt x="24940" y="19399"/>
                      <a:pt x="23510" y="20518"/>
                      <a:pt x="22390" y="21824"/>
                    </a:cubicBezTo>
                    <a:cubicBezTo>
                      <a:pt x="21209" y="23192"/>
                      <a:pt x="20338" y="24746"/>
                      <a:pt x="19778" y="26487"/>
                    </a:cubicBezTo>
                    <a:cubicBezTo>
                      <a:pt x="19156" y="28228"/>
                      <a:pt x="18907" y="30031"/>
                      <a:pt x="18907" y="31896"/>
                    </a:cubicBezTo>
                    <a:cubicBezTo>
                      <a:pt x="18907" y="33015"/>
                      <a:pt x="19032" y="34197"/>
                      <a:pt x="19281" y="35378"/>
                    </a:cubicBezTo>
                    <a:cubicBezTo>
                      <a:pt x="19529" y="36559"/>
                      <a:pt x="19965" y="37554"/>
                      <a:pt x="20462" y="38300"/>
                    </a:cubicBezTo>
                    <a:lnTo>
                      <a:pt x="39058" y="19523"/>
                    </a:lnTo>
                    <a:close/>
                    <a:moveTo>
                      <a:pt x="46148" y="32580"/>
                    </a:moveTo>
                    <a:cubicBezTo>
                      <a:pt x="46148" y="31399"/>
                      <a:pt x="46024" y="30218"/>
                      <a:pt x="45837" y="29036"/>
                    </a:cubicBezTo>
                    <a:cubicBezTo>
                      <a:pt x="45589" y="27855"/>
                      <a:pt x="45216" y="26922"/>
                      <a:pt x="44718" y="26052"/>
                    </a:cubicBezTo>
                    <a:lnTo>
                      <a:pt x="25997" y="44829"/>
                    </a:lnTo>
                    <a:cubicBezTo>
                      <a:pt x="26806" y="45575"/>
                      <a:pt x="27863" y="46135"/>
                      <a:pt x="29045" y="46508"/>
                    </a:cubicBezTo>
                    <a:cubicBezTo>
                      <a:pt x="30227" y="46881"/>
                      <a:pt x="31533" y="47067"/>
                      <a:pt x="32777" y="47067"/>
                    </a:cubicBezTo>
                    <a:cubicBezTo>
                      <a:pt x="34953" y="47067"/>
                      <a:pt x="36881" y="46632"/>
                      <a:pt x="38561" y="45824"/>
                    </a:cubicBezTo>
                    <a:cubicBezTo>
                      <a:pt x="40240" y="45015"/>
                      <a:pt x="41671" y="43896"/>
                      <a:pt x="42790" y="42591"/>
                    </a:cubicBezTo>
                    <a:cubicBezTo>
                      <a:pt x="43909" y="41285"/>
                      <a:pt x="44718" y="39730"/>
                      <a:pt x="45278" y="37927"/>
                    </a:cubicBezTo>
                    <a:cubicBezTo>
                      <a:pt x="45837" y="36124"/>
                      <a:pt x="46086" y="34383"/>
                      <a:pt x="46086" y="32518"/>
                    </a:cubicBezTo>
                    <a:close/>
                  </a:path>
                </a:pathLst>
              </a:custGeom>
              <a:solidFill>
                <a:srgbClr val="FFFFFF"/>
              </a:solidFill>
              <a:ln w="6214" cap="flat">
                <a:noFill/>
                <a:prstDash val="solid"/>
                <a:miter/>
              </a:ln>
            </p:spPr>
            <p:txBody>
              <a:bodyPr rtlCol="0" anchor="ctr"/>
              <a:lstStyle/>
              <a:p>
                <a:endParaRPr lang="nb-NO"/>
              </a:p>
            </p:txBody>
          </p:sp>
        </p:grpSp>
        <p:grpSp>
          <p:nvGrpSpPr>
            <p:cNvPr id="286" name="Graphic 4">
              <a:extLst>
                <a:ext uri="{FF2B5EF4-FFF2-40B4-BE49-F238E27FC236}">
                  <a16:creationId xmlns:a16="http://schemas.microsoft.com/office/drawing/2014/main" id="{9135B1F8-C930-63F9-2341-E19B1C09E210}"/>
                </a:ext>
              </a:extLst>
            </p:cNvPr>
            <p:cNvGrpSpPr/>
            <p:nvPr/>
          </p:nvGrpSpPr>
          <p:grpSpPr>
            <a:xfrm>
              <a:off x="4178537" y="3203487"/>
              <a:ext cx="2223459" cy="113222"/>
              <a:chOff x="4178537" y="3203487"/>
              <a:chExt cx="2223459" cy="113222"/>
            </a:xfrm>
            <a:solidFill>
              <a:srgbClr val="FFFFFF"/>
            </a:solidFill>
          </p:grpSpPr>
          <p:sp>
            <p:nvSpPr>
              <p:cNvPr id="287" name="Freeform 286">
                <a:extLst>
                  <a:ext uri="{FF2B5EF4-FFF2-40B4-BE49-F238E27FC236}">
                    <a16:creationId xmlns:a16="http://schemas.microsoft.com/office/drawing/2014/main" id="{8AFB8CA1-9C48-C77B-BB10-7458C52B1ED4}"/>
                  </a:ext>
                </a:extLst>
              </p:cNvPr>
              <p:cNvSpPr/>
              <p:nvPr/>
            </p:nvSpPr>
            <p:spPr>
              <a:xfrm>
                <a:off x="4178537" y="3210576"/>
                <a:ext cx="60142" cy="79212"/>
              </a:xfrm>
              <a:custGeom>
                <a:avLst/>
                <a:gdLst>
                  <a:gd name="connsiteX0" fmla="*/ 60142 w 60142"/>
                  <a:gd name="connsiteY0" fmla="*/ 24373 h 79212"/>
                  <a:gd name="connsiteX1" fmla="*/ 57592 w 60142"/>
                  <a:gd name="connsiteY1" fmla="*/ 36062 h 79212"/>
                  <a:gd name="connsiteX2" fmla="*/ 50626 w 60142"/>
                  <a:gd name="connsiteY2" fmla="*/ 43710 h 79212"/>
                  <a:gd name="connsiteX3" fmla="*/ 40551 w 60142"/>
                  <a:gd name="connsiteY3" fmla="*/ 47938 h 79212"/>
                  <a:gd name="connsiteX4" fmla="*/ 28672 w 60142"/>
                  <a:gd name="connsiteY4" fmla="*/ 49305 h 79212"/>
                  <a:gd name="connsiteX5" fmla="*/ 19156 w 60142"/>
                  <a:gd name="connsiteY5" fmla="*/ 49305 h 79212"/>
                  <a:gd name="connsiteX6" fmla="*/ 19156 w 60142"/>
                  <a:gd name="connsiteY6" fmla="*/ 79212 h 79212"/>
                  <a:gd name="connsiteX7" fmla="*/ 0 w 60142"/>
                  <a:gd name="connsiteY7" fmla="*/ 79212 h 79212"/>
                  <a:gd name="connsiteX8" fmla="*/ 0 w 60142"/>
                  <a:gd name="connsiteY8" fmla="*/ 0 h 79212"/>
                  <a:gd name="connsiteX9" fmla="*/ 29107 w 60142"/>
                  <a:gd name="connsiteY9" fmla="*/ 0 h 79212"/>
                  <a:gd name="connsiteX10" fmla="*/ 41235 w 60142"/>
                  <a:gd name="connsiteY10" fmla="*/ 1306 h 79212"/>
                  <a:gd name="connsiteX11" fmla="*/ 51062 w 60142"/>
                  <a:gd name="connsiteY11" fmla="*/ 5472 h 79212"/>
                  <a:gd name="connsiteX12" fmla="*/ 57654 w 60142"/>
                  <a:gd name="connsiteY12" fmla="*/ 12995 h 79212"/>
                  <a:gd name="connsiteX13" fmla="*/ 60080 w 60142"/>
                  <a:gd name="connsiteY13" fmla="*/ 24435 h 79212"/>
                  <a:gd name="connsiteX14" fmla="*/ 40986 w 60142"/>
                  <a:gd name="connsiteY14" fmla="*/ 24497 h 79212"/>
                  <a:gd name="connsiteX15" fmla="*/ 39867 w 60142"/>
                  <a:gd name="connsiteY15" fmla="*/ 19896 h 79212"/>
                  <a:gd name="connsiteX16" fmla="*/ 36819 w 60142"/>
                  <a:gd name="connsiteY16" fmla="*/ 17098 h 79212"/>
                  <a:gd name="connsiteX17" fmla="*/ 32528 w 60142"/>
                  <a:gd name="connsiteY17" fmla="*/ 15731 h 79212"/>
                  <a:gd name="connsiteX18" fmla="*/ 27552 w 60142"/>
                  <a:gd name="connsiteY18" fmla="*/ 15419 h 79212"/>
                  <a:gd name="connsiteX19" fmla="*/ 19156 w 60142"/>
                  <a:gd name="connsiteY19" fmla="*/ 15419 h 79212"/>
                  <a:gd name="connsiteX20" fmla="*/ 19156 w 60142"/>
                  <a:gd name="connsiteY20" fmla="*/ 34135 h 79212"/>
                  <a:gd name="connsiteX21" fmla="*/ 27241 w 60142"/>
                  <a:gd name="connsiteY21" fmla="*/ 34135 h 79212"/>
                  <a:gd name="connsiteX22" fmla="*/ 32403 w 60142"/>
                  <a:gd name="connsiteY22" fmla="*/ 33699 h 79212"/>
                  <a:gd name="connsiteX23" fmla="*/ 36819 w 60142"/>
                  <a:gd name="connsiteY23" fmla="*/ 32145 h 79212"/>
                  <a:gd name="connsiteX24" fmla="*/ 39929 w 60142"/>
                  <a:gd name="connsiteY24" fmla="*/ 29161 h 79212"/>
                  <a:gd name="connsiteX25" fmla="*/ 41049 w 60142"/>
                  <a:gd name="connsiteY25" fmla="*/ 24497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142" h="79212">
                    <a:moveTo>
                      <a:pt x="60142" y="24373"/>
                    </a:moveTo>
                    <a:cubicBezTo>
                      <a:pt x="60142" y="28974"/>
                      <a:pt x="59272" y="32891"/>
                      <a:pt x="57592" y="36062"/>
                    </a:cubicBezTo>
                    <a:cubicBezTo>
                      <a:pt x="55851" y="39233"/>
                      <a:pt x="53550" y="41782"/>
                      <a:pt x="50626" y="43710"/>
                    </a:cubicBezTo>
                    <a:cubicBezTo>
                      <a:pt x="47703" y="45637"/>
                      <a:pt x="44345" y="47067"/>
                      <a:pt x="40551" y="47938"/>
                    </a:cubicBezTo>
                    <a:cubicBezTo>
                      <a:pt x="36757" y="48808"/>
                      <a:pt x="32777" y="49305"/>
                      <a:pt x="28672" y="49305"/>
                    </a:cubicBezTo>
                    <a:lnTo>
                      <a:pt x="19156" y="49305"/>
                    </a:lnTo>
                    <a:lnTo>
                      <a:pt x="19156" y="79212"/>
                    </a:lnTo>
                    <a:lnTo>
                      <a:pt x="0" y="79212"/>
                    </a:lnTo>
                    <a:lnTo>
                      <a:pt x="0" y="0"/>
                    </a:lnTo>
                    <a:lnTo>
                      <a:pt x="29107" y="0"/>
                    </a:lnTo>
                    <a:cubicBezTo>
                      <a:pt x="33461" y="0"/>
                      <a:pt x="37503" y="435"/>
                      <a:pt x="41235" y="1306"/>
                    </a:cubicBezTo>
                    <a:cubicBezTo>
                      <a:pt x="45029" y="2176"/>
                      <a:pt x="48263" y="3544"/>
                      <a:pt x="51062" y="5472"/>
                    </a:cubicBezTo>
                    <a:cubicBezTo>
                      <a:pt x="53861" y="7399"/>
                      <a:pt x="56037" y="9886"/>
                      <a:pt x="57654" y="12995"/>
                    </a:cubicBezTo>
                    <a:cubicBezTo>
                      <a:pt x="59272" y="16104"/>
                      <a:pt x="60080" y="19896"/>
                      <a:pt x="60080" y="24435"/>
                    </a:cubicBezTo>
                    <a:close/>
                    <a:moveTo>
                      <a:pt x="40986" y="24497"/>
                    </a:moveTo>
                    <a:cubicBezTo>
                      <a:pt x="40986" y="22632"/>
                      <a:pt x="40613" y="21078"/>
                      <a:pt x="39867" y="19896"/>
                    </a:cubicBezTo>
                    <a:cubicBezTo>
                      <a:pt x="39121" y="18715"/>
                      <a:pt x="38125" y="17782"/>
                      <a:pt x="36819" y="17098"/>
                    </a:cubicBezTo>
                    <a:cubicBezTo>
                      <a:pt x="35575" y="16415"/>
                      <a:pt x="34083" y="15979"/>
                      <a:pt x="32528" y="15731"/>
                    </a:cubicBezTo>
                    <a:cubicBezTo>
                      <a:pt x="30973" y="15482"/>
                      <a:pt x="29231" y="15419"/>
                      <a:pt x="27552" y="15419"/>
                    </a:cubicBezTo>
                    <a:lnTo>
                      <a:pt x="19156" y="15419"/>
                    </a:lnTo>
                    <a:lnTo>
                      <a:pt x="19156" y="34135"/>
                    </a:lnTo>
                    <a:lnTo>
                      <a:pt x="27241" y="34135"/>
                    </a:lnTo>
                    <a:cubicBezTo>
                      <a:pt x="29045" y="34135"/>
                      <a:pt x="30724" y="34010"/>
                      <a:pt x="32403" y="33699"/>
                    </a:cubicBezTo>
                    <a:cubicBezTo>
                      <a:pt x="34083" y="33388"/>
                      <a:pt x="35513" y="32891"/>
                      <a:pt x="36819" y="32145"/>
                    </a:cubicBezTo>
                    <a:cubicBezTo>
                      <a:pt x="38125" y="31399"/>
                      <a:pt x="39183" y="30404"/>
                      <a:pt x="39929" y="29161"/>
                    </a:cubicBezTo>
                    <a:cubicBezTo>
                      <a:pt x="40675" y="27917"/>
                      <a:pt x="41049" y="26363"/>
                      <a:pt x="41049" y="24497"/>
                    </a:cubicBezTo>
                    <a:close/>
                  </a:path>
                </a:pathLst>
              </a:custGeom>
              <a:solidFill>
                <a:srgbClr val="FFFFFF"/>
              </a:solidFill>
              <a:ln w="6214" cap="flat">
                <a:noFill/>
                <a:prstDash val="solid"/>
                <a:miter/>
              </a:ln>
            </p:spPr>
            <p:txBody>
              <a:bodyPr rtlCol="0" anchor="ctr"/>
              <a:lstStyle/>
              <a:p>
                <a:endParaRPr lang="nb-NO"/>
              </a:p>
            </p:txBody>
          </p:sp>
          <p:sp>
            <p:nvSpPr>
              <p:cNvPr id="288" name="Freeform 287">
                <a:extLst>
                  <a:ext uri="{FF2B5EF4-FFF2-40B4-BE49-F238E27FC236}">
                    <a16:creationId xmlns:a16="http://schemas.microsoft.com/office/drawing/2014/main" id="{1B379E2A-0D0D-F665-AFC7-A28AC9954611}"/>
                  </a:ext>
                </a:extLst>
              </p:cNvPr>
              <p:cNvSpPr/>
              <p:nvPr/>
            </p:nvSpPr>
            <p:spPr>
              <a:xfrm>
                <a:off x="4240421" y="3232275"/>
                <a:ext cx="53176" cy="58942"/>
              </a:xfrm>
              <a:custGeom>
                <a:avLst/>
                <a:gdLst>
                  <a:gd name="connsiteX0" fmla="*/ 2737 w 53176"/>
                  <a:gd name="connsiteY0" fmla="*/ 9389 h 58942"/>
                  <a:gd name="connsiteX1" fmla="*/ 14180 w 53176"/>
                  <a:gd name="connsiteY1" fmla="*/ 2363 h 58942"/>
                  <a:gd name="connsiteX2" fmla="*/ 27552 w 53176"/>
                  <a:gd name="connsiteY2" fmla="*/ 0 h 58942"/>
                  <a:gd name="connsiteX3" fmla="*/ 39494 w 53176"/>
                  <a:gd name="connsiteY3" fmla="*/ 1741 h 58942"/>
                  <a:gd name="connsiteX4" fmla="*/ 47392 w 53176"/>
                  <a:gd name="connsiteY4" fmla="*/ 7088 h 58942"/>
                  <a:gd name="connsiteX5" fmla="*/ 51808 w 53176"/>
                  <a:gd name="connsiteY5" fmla="*/ 16290 h 58942"/>
                  <a:gd name="connsiteX6" fmla="*/ 53176 w 53176"/>
                  <a:gd name="connsiteY6" fmla="*/ 29471 h 58942"/>
                  <a:gd name="connsiteX7" fmla="*/ 53176 w 53176"/>
                  <a:gd name="connsiteY7" fmla="*/ 57575 h 58942"/>
                  <a:gd name="connsiteX8" fmla="*/ 36384 w 53176"/>
                  <a:gd name="connsiteY8" fmla="*/ 57575 h 58942"/>
                  <a:gd name="connsiteX9" fmla="*/ 36384 w 53176"/>
                  <a:gd name="connsiteY9" fmla="*/ 51668 h 58942"/>
                  <a:gd name="connsiteX10" fmla="*/ 36073 w 53176"/>
                  <a:gd name="connsiteY10" fmla="*/ 51668 h 58942"/>
                  <a:gd name="connsiteX11" fmla="*/ 29605 w 53176"/>
                  <a:gd name="connsiteY11" fmla="*/ 57016 h 58942"/>
                  <a:gd name="connsiteX12" fmla="*/ 20276 w 53176"/>
                  <a:gd name="connsiteY12" fmla="*/ 58943 h 58942"/>
                  <a:gd name="connsiteX13" fmla="*/ 13310 w 53176"/>
                  <a:gd name="connsiteY13" fmla="*/ 58072 h 58942"/>
                  <a:gd name="connsiteX14" fmla="*/ 6779 w 53176"/>
                  <a:gd name="connsiteY14" fmla="*/ 55150 h 58942"/>
                  <a:gd name="connsiteX15" fmla="*/ 1928 w 53176"/>
                  <a:gd name="connsiteY15" fmla="*/ 49803 h 58942"/>
                  <a:gd name="connsiteX16" fmla="*/ 0 w 53176"/>
                  <a:gd name="connsiteY16" fmla="*/ 41533 h 58942"/>
                  <a:gd name="connsiteX17" fmla="*/ 3296 w 53176"/>
                  <a:gd name="connsiteY17" fmla="*/ 31772 h 58942"/>
                  <a:gd name="connsiteX18" fmla="*/ 11817 w 53176"/>
                  <a:gd name="connsiteY18" fmla="*/ 26052 h 58942"/>
                  <a:gd name="connsiteX19" fmla="*/ 23385 w 53176"/>
                  <a:gd name="connsiteY19" fmla="*/ 23378 h 58942"/>
                  <a:gd name="connsiteX20" fmla="*/ 35824 w 53176"/>
                  <a:gd name="connsiteY20" fmla="*/ 22694 h 58942"/>
                  <a:gd name="connsiteX21" fmla="*/ 35824 w 53176"/>
                  <a:gd name="connsiteY21" fmla="*/ 21824 h 58942"/>
                  <a:gd name="connsiteX22" fmla="*/ 32901 w 53176"/>
                  <a:gd name="connsiteY22" fmla="*/ 15731 h 58942"/>
                  <a:gd name="connsiteX23" fmla="*/ 25749 w 53176"/>
                  <a:gd name="connsiteY23" fmla="*/ 13803 h 58942"/>
                  <a:gd name="connsiteX24" fmla="*/ 18223 w 53176"/>
                  <a:gd name="connsiteY24" fmla="*/ 15482 h 58942"/>
                  <a:gd name="connsiteX25" fmla="*/ 12004 w 53176"/>
                  <a:gd name="connsiteY25" fmla="*/ 19523 h 58942"/>
                  <a:gd name="connsiteX26" fmla="*/ 2737 w 53176"/>
                  <a:gd name="connsiteY26" fmla="*/ 9575 h 58942"/>
                  <a:gd name="connsiteX27" fmla="*/ 36446 w 53176"/>
                  <a:gd name="connsiteY27" fmla="*/ 33264 h 58942"/>
                  <a:gd name="connsiteX28" fmla="*/ 34083 w 53176"/>
                  <a:gd name="connsiteY28" fmla="*/ 33264 h 58942"/>
                  <a:gd name="connsiteX29" fmla="*/ 27988 w 53176"/>
                  <a:gd name="connsiteY29" fmla="*/ 33513 h 58942"/>
                  <a:gd name="connsiteX30" fmla="*/ 22515 w 53176"/>
                  <a:gd name="connsiteY30" fmla="*/ 34570 h 58942"/>
                  <a:gd name="connsiteX31" fmla="*/ 18534 w 53176"/>
                  <a:gd name="connsiteY31" fmla="*/ 36870 h 58942"/>
                  <a:gd name="connsiteX32" fmla="*/ 16979 w 53176"/>
                  <a:gd name="connsiteY32" fmla="*/ 40850 h 58942"/>
                  <a:gd name="connsiteX33" fmla="*/ 17726 w 53176"/>
                  <a:gd name="connsiteY33" fmla="*/ 43523 h 58942"/>
                  <a:gd name="connsiteX34" fmla="*/ 19591 w 53176"/>
                  <a:gd name="connsiteY34" fmla="*/ 45326 h 58942"/>
                  <a:gd name="connsiteX35" fmla="*/ 22141 w 53176"/>
                  <a:gd name="connsiteY35" fmla="*/ 46259 h 58942"/>
                  <a:gd name="connsiteX36" fmla="*/ 24940 w 53176"/>
                  <a:gd name="connsiteY36" fmla="*/ 46508 h 58942"/>
                  <a:gd name="connsiteX37" fmla="*/ 33523 w 53176"/>
                  <a:gd name="connsiteY37" fmla="*/ 43399 h 58942"/>
                  <a:gd name="connsiteX38" fmla="*/ 36508 w 53176"/>
                  <a:gd name="connsiteY38" fmla="*/ 35067 h 58942"/>
                  <a:gd name="connsiteX39" fmla="*/ 36508 w 53176"/>
                  <a:gd name="connsiteY39" fmla="*/ 33140 h 5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176" h="58942">
                    <a:moveTo>
                      <a:pt x="2737" y="9389"/>
                    </a:moveTo>
                    <a:cubicBezTo>
                      <a:pt x="6033" y="6280"/>
                      <a:pt x="9827" y="3917"/>
                      <a:pt x="14180" y="2363"/>
                    </a:cubicBezTo>
                    <a:cubicBezTo>
                      <a:pt x="18534" y="808"/>
                      <a:pt x="23012" y="0"/>
                      <a:pt x="27552" y="0"/>
                    </a:cubicBezTo>
                    <a:cubicBezTo>
                      <a:pt x="32092" y="0"/>
                      <a:pt x="36197" y="560"/>
                      <a:pt x="39494" y="1741"/>
                    </a:cubicBezTo>
                    <a:cubicBezTo>
                      <a:pt x="42728" y="2922"/>
                      <a:pt x="45402" y="4663"/>
                      <a:pt x="47392" y="7088"/>
                    </a:cubicBezTo>
                    <a:cubicBezTo>
                      <a:pt x="49383" y="9513"/>
                      <a:pt x="50875" y="12560"/>
                      <a:pt x="51808" y="16290"/>
                    </a:cubicBezTo>
                    <a:cubicBezTo>
                      <a:pt x="52741" y="20021"/>
                      <a:pt x="53176" y="24373"/>
                      <a:pt x="53176" y="29471"/>
                    </a:cubicBezTo>
                    <a:lnTo>
                      <a:pt x="53176" y="57575"/>
                    </a:lnTo>
                    <a:lnTo>
                      <a:pt x="36384" y="57575"/>
                    </a:lnTo>
                    <a:lnTo>
                      <a:pt x="36384" y="51668"/>
                    </a:lnTo>
                    <a:lnTo>
                      <a:pt x="36073" y="51668"/>
                    </a:lnTo>
                    <a:cubicBezTo>
                      <a:pt x="34642" y="53969"/>
                      <a:pt x="32528" y="55772"/>
                      <a:pt x="29605" y="57016"/>
                    </a:cubicBezTo>
                    <a:cubicBezTo>
                      <a:pt x="26744" y="58259"/>
                      <a:pt x="23634" y="58943"/>
                      <a:pt x="20276" y="58943"/>
                    </a:cubicBezTo>
                    <a:cubicBezTo>
                      <a:pt x="18037" y="58943"/>
                      <a:pt x="15735" y="58632"/>
                      <a:pt x="13310" y="58072"/>
                    </a:cubicBezTo>
                    <a:cubicBezTo>
                      <a:pt x="10884" y="57513"/>
                      <a:pt x="8769" y="56518"/>
                      <a:pt x="6779" y="55150"/>
                    </a:cubicBezTo>
                    <a:cubicBezTo>
                      <a:pt x="4789" y="53782"/>
                      <a:pt x="3172" y="52041"/>
                      <a:pt x="1928" y="49803"/>
                    </a:cubicBezTo>
                    <a:cubicBezTo>
                      <a:pt x="684" y="47565"/>
                      <a:pt x="0" y="44829"/>
                      <a:pt x="0" y="41533"/>
                    </a:cubicBezTo>
                    <a:cubicBezTo>
                      <a:pt x="0" y="37492"/>
                      <a:pt x="1120" y="34259"/>
                      <a:pt x="3296" y="31772"/>
                    </a:cubicBezTo>
                    <a:cubicBezTo>
                      <a:pt x="5473" y="29285"/>
                      <a:pt x="8334" y="27420"/>
                      <a:pt x="11817" y="26052"/>
                    </a:cubicBezTo>
                    <a:cubicBezTo>
                      <a:pt x="15300" y="24684"/>
                      <a:pt x="19156" y="23813"/>
                      <a:pt x="23385" y="23378"/>
                    </a:cubicBezTo>
                    <a:cubicBezTo>
                      <a:pt x="27614" y="22943"/>
                      <a:pt x="31781" y="22694"/>
                      <a:pt x="35824" y="22694"/>
                    </a:cubicBezTo>
                    <a:lnTo>
                      <a:pt x="35824" y="21824"/>
                    </a:lnTo>
                    <a:cubicBezTo>
                      <a:pt x="35824" y="19088"/>
                      <a:pt x="34891" y="17036"/>
                      <a:pt x="32901" y="15731"/>
                    </a:cubicBezTo>
                    <a:cubicBezTo>
                      <a:pt x="30911" y="14425"/>
                      <a:pt x="28547" y="13803"/>
                      <a:pt x="25749" y="13803"/>
                    </a:cubicBezTo>
                    <a:cubicBezTo>
                      <a:pt x="23136" y="13803"/>
                      <a:pt x="20649" y="14363"/>
                      <a:pt x="18223" y="15482"/>
                    </a:cubicBezTo>
                    <a:cubicBezTo>
                      <a:pt x="15798" y="16601"/>
                      <a:pt x="13745" y="17969"/>
                      <a:pt x="12004" y="19523"/>
                    </a:cubicBezTo>
                    <a:lnTo>
                      <a:pt x="2737" y="9575"/>
                    </a:lnTo>
                    <a:close/>
                    <a:moveTo>
                      <a:pt x="36446" y="33264"/>
                    </a:moveTo>
                    <a:lnTo>
                      <a:pt x="34083" y="33264"/>
                    </a:lnTo>
                    <a:cubicBezTo>
                      <a:pt x="32092" y="33264"/>
                      <a:pt x="30040" y="33388"/>
                      <a:pt x="27988" y="33513"/>
                    </a:cubicBezTo>
                    <a:cubicBezTo>
                      <a:pt x="25935" y="33700"/>
                      <a:pt x="24132" y="34073"/>
                      <a:pt x="22515" y="34570"/>
                    </a:cubicBezTo>
                    <a:cubicBezTo>
                      <a:pt x="20897" y="35067"/>
                      <a:pt x="19591" y="35876"/>
                      <a:pt x="18534" y="36870"/>
                    </a:cubicBezTo>
                    <a:cubicBezTo>
                      <a:pt x="17477" y="37865"/>
                      <a:pt x="16979" y="39233"/>
                      <a:pt x="16979" y="40850"/>
                    </a:cubicBezTo>
                    <a:cubicBezTo>
                      <a:pt x="16979" y="41906"/>
                      <a:pt x="17228" y="42777"/>
                      <a:pt x="17726" y="43523"/>
                    </a:cubicBezTo>
                    <a:cubicBezTo>
                      <a:pt x="18223" y="44269"/>
                      <a:pt x="18845" y="44891"/>
                      <a:pt x="19591" y="45326"/>
                    </a:cubicBezTo>
                    <a:cubicBezTo>
                      <a:pt x="20338" y="45761"/>
                      <a:pt x="21208" y="46073"/>
                      <a:pt x="22141" y="46259"/>
                    </a:cubicBezTo>
                    <a:cubicBezTo>
                      <a:pt x="23136" y="46446"/>
                      <a:pt x="24069" y="46508"/>
                      <a:pt x="24940" y="46508"/>
                    </a:cubicBezTo>
                    <a:cubicBezTo>
                      <a:pt x="28672" y="46508"/>
                      <a:pt x="31533" y="45451"/>
                      <a:pt x="33523" y="43399"/>
                    </a:cubicBezTo>
                    <a:cubicBezTo>
                      <a:pt x="35513" y="41347"/>
                      <a:pt x="36508" y="38549"/>
                      <a:pt x="36508" y="35067"/>
                    </a:cubicBezTo>
                    <a:lnTo>
                      <a:pt x="36508" y="33140"/>
                    </a:lnTo>
                    <a:close/>
                  </a:path>
                </a:pathLst>
              </a:custGeom>
              <a:solidFill>
                <a:srgbClr val="FFFFFF"/>
              </a:solidFill>
              <a:ln w="6214" cap="flat">
                <a:noFill/>
                <a:prstDash val="solid"/>
                <a:miter/>
              </a:ln>
            </p:spPr>
            <p:txBody>
              <a:bodyPr rtlCol="0" anchor="ctr"/>
              <a:lstStyle/>
              <a:p>
                <a:endParaRPr lang="nb-NO"/>
              </a:p>
            </p:txBody>
          </p:sp>
          <p:sp>
            <p:nvSpPr>
              <p:cNvPr id="289" name="Freeform 288">
                <a:extLst>
                  <a:ext uri="{FF2B5EF4-FFF2-40B4-BE49-F238E27FC236}">
                    <a16:creationId xmlns:a16="http://schemas.microsoft.com/office/drawing/2014/main" id="{78B71DBD-B187-0772-9E2F-A209FD50B655}"/>
                  </a:ext>
                </a:extLst>
              </p:cNvPr>
              <p:cNvSpPr/>
              <p:nvPr/>
            </p:nvSpPr>
            <p:spPr>
              <a:xfrm>
                <a:off x="4301434" y="3232213"/>
                <a:ext cx="48760" cy="59316"/>
              </a:xfrm>
              <a:custGeom>
                <a:avLst/>
                <a:gdLst>
                  <a:gd name="connsiteX0" fmla="*/ 38685 w 48760"/>
                  <a:gd name="connsiteY0" fmla="*/ 18280 h 59316"/>
                  <a:gd name="connsiteX1" fmla="*/ 33399 w 48760"/>
                  <a:gd name="connsiteY1" fmla="*/ 14674 h 59316"/>
                  <a:gd name="connsiteX2" fmla="*/ 26992 w 48760"/>
                  <a:gd name="connsiteY2" fmla="*/ 13243 h 59316"/>
                  <a:gd name="connsiteX3" fmla="*/ 22203 w 48760"/>
                  <a:gd name="connsiteY3" fmla="*/ 14239 h 59316"/>
                  <a:gd name="connsiteX4" fmla="*/ 20027 w 48760"/>
                  <a:gd name="connsiteY4" fmla="*/ 17720 h 59316"/>
                  <a:gd name="connsiteX5" fmla="*/ 22452 w 48760"/>
                  <a:gd name="connsiteY5" fmla="*/ 21078 h 59316"/>
                  <a:gd name="connsiteX6" fmla="*/ 30227 w 48760"/>
                  <a:gd name="connsiteY6" fmla="*/ 23316 h 59316"/>
                  <a:gd name="connsiteX7" fmla="*/ 36570 w 48760"/>
                  <a:gd name="connsiteY7" fmla="*/ 25243 h 59316"/>
                  <a:gd name="connsiteX8" fmla="*/ 42355 w 48760"/>
                  <a:gd name="connsiteY8" fmla="*/ 28477 h 59316"/>
                  <a:gd name="connsiteX9" fmla="*/ 46522 w 48760"/>
                  <a:gd name="connsiteY9" fmla="*/ 33388 h 59316"/>
                  <a:gd name="connsiteX10" fmla="*/ 48076 w 48760"/>
                  <a:gd name="connsiteY10" fmla="*/ 40352 h 59316"/>
                  <a:gd name="connsiteX11" fmla="*/ 45962 w 48760"/>
                  <a:gd name="connsiteY11" fmla="*/ 49244 h 59316"/>
                  <a:gd name="connsiteX12" fmla="*/ 40427 w 48760"/>
                  <a:gd name="connsiteY12" fmla="*/ 55088 h 59316"/>
                  <a:gd name="connsiteX13" fmla="*/ 32777 w 48760"/>
                  <a:gd name="connsiteY13" fmla="*/ 58321 h 59316"/>
                  <a:gd name="connsiteX14" fmla="*/ 24256 w 48760"/>
                  <a:gd name="connsiteY14" fmla="*/ 59316 h 59316"/>
                  <a:gd name="connsiteX15" fmla="*/ 10884 w 48760"/>
                  <a:gd name="connsiteY15" fmla="*/ 57140 h 59316"/>
                  <a:gd name="connsiteX16" fmla="*/ 0 w 48760"/>
                  <a:gd name="connsiteY16" fmla="*/ 50736 h 59316"/>
                  <a:gd name="connsiteX17" fmla="*/ 10262 w 48760"/>
                  <a:gd name="connsiteY17" fmla="*/ 39855 h 59316"/>
                  <a:gd name="connsiteX18" fmla="*/ 16295 w 48760"/>
                  <a:gd name="connsiteY18" fmla="*/ 44331 h 59316"/>
                  <a:gd name="connsiteX19" fmla="*/ 23883 w 48760"/>
                  <a:gd name="connsiteY19" fmla="*/ 46135 h 59316"/>
                  <a:gd name="connsiteX20" fmla="*/ 28299 w 48760"/>
                  <a:gd name="connsiteY20" fmla="*/ 45078 h 59316"/>
                  <a:gd name="connsiteX21" fmla="*/ 30475 w 48760"/>
                  <a:gd name="connsiteY21" fmla="*/ 41347 h 59316"/>
                  <a:gd name="connsiteX22" fmla="*/ 27801 w 48760"/>
                  <a:gd name="connsiteY22" fmla="*/ 37554 h 59316"/>
                  <a:gd name="connsiteX23" fmla="*/ 19405 w 48760"/>
                  <a:gd name="connsiteY23" fmla="*/ 35005 h 59316"/>
                  <a:gd name="connsiteX24" fmla="*/ 13558 w 48760"/>
                  <a:gd name="connsiteY24" fmla="*/ 33202 h 59316"/>
                  <a:gd name="connsiteX25" fmla="*/ 8334 w 48760"/>
                  <a:gd name="connsiteY25" fmla="*/ 30156 h 59316"/>
                  <a:gd name="connsiteX26" fmla="*/ 4602 w 48760"/>
                  <a:gd name="connsiteY26" fmla="*/ 25430 h 59316"/>
                  <a:gd name="connsiteX27" fmla="*/ 3172 w 48760"/>
                  <a:gd name="connsiteY27" fmla="*/ 18715 h 59316"/>
                  <a:gd name="connsiteX28" fmla="*/ 5286 w 48760"/>
                  <a:gd name="connsiteY28" fmla="*/ 10135 h 59316"/>
                  <a:gd name="connsiteX29" fmla="*/ 10760 w 48760"/>
                  <a:gd name="connsiteY29" fmla="*/ 4352 h 59316"/>
                  <a:gd name="connsiteX30" fmla="*/ 18223 w 48760"/>
                  <a:gd name="connsiteY30" fmla="*/ 1057 h 59316"/>
                  <a:gd name="connsiteX31" fmla="*/ 26370 w 48760"/>
                  <a:gd name="connsiteY31" fmla="*/ 0 h 59316"/>
                  <a:gd name="connsiteX32" fmla="*/ 38623 w 48760"/>
                  <a:gd name="connsiteY32" fmla="*/ 1990 h 59316"/>
                  <a:gd name="connsiteX33" fmla="*/ 48761 w 48760"/>
                  <a:gd name="connsiteY33" fmla="*/ 7834 h 59316"/>
                  <a:gd name="connsiteX34" fmla="*/ 38685 w 48760"/>
                  <a:gd name="connsiteY34" fmla="*/ 18218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6">
                    <a:moveTo>
                      <a:pt x="38685" y="18280"/>
                    </a:moveTo>
                    <a:cubicBezTo>
                      <a:pt x="37192" y="16850"/>
                      <a:pt x="35451" y="15668"/>
                      <a:pt x="33399" y="14674"/>
                    </a:cubicBezTo>
                    <a:cubicBezTo>
                      <a:pt x="31408" y="13679"/>
                      <a:pt x="29231" y="13243"/>
                      <a:pt x="26992" y="13243"/>
                    </a:cubicBezTo>
                    <a:cubicBezTo>
                      <a:pt x="25251" y="13243"/>
                      <a:pt x="23696" y="13555"/>
                      <a:pt x="22203" y="14239"/>
                    </a:cubicBezTo>
                    <a:cubicBezTo>
                      <a:pt x="20773" y="14922"/>
                      <a:pt x="20027" y="16041"/>
                      <a:pt x="20027" y="17720"/>
                    </a:cubicBezTo>
                    <a:cubicBezTo>
                      <a:pt x="20027" y="19399"/>
                      <a:pt x="20835" y="20394"/>
                      <a:pt x="22452" y="21078"/>
                    </a:cubicBezTo>
                    <a:cubicBezTo>
                      <a:pt x="24069" y="21762"/>
                      <a:pt x="26619" y="22508"/>
                      <a:pt x="30227" y="23316"/>
                    </a:cubicBezTo>
                    <a:cubicBezTo>
                      <a:pt x="32341" y="23751"/>
                      <a:pt x="34456" y="24373"/>
                      <a:pt x="36570" y="25243"/>
                    </a:cubicBezTo>
                    <a:cubicBezTo>
                      <a:pt x="38685" y="26052"/>
                      <a:pt x="40613" y="27171"/>
                      <a:pt x="42355" y="28477"/>
                    </a:cubicBezTo>
                    <a:cubicBezTo>
                      <a:pt x="44096" y="29845"/>
                      <a:pt x="45464" y="31461"/>
                      <a:pt x="46522" y="33388"/>
                    </a:cubicBezTo>
                    <a:cubicBezTo>
                      <a:pt x="47579" y="35316"/>
                      <a:pt x="48076" y="37617"/>
                      <a:pt x="48076" y="40352"/>
                    </a:cubicBezTo>
                    <a:cubicBezTo>
                      <a:pt x="48076" y="43834"/>
                      <a:pt x="47330" y="46819"/>
                      <a:pt x="45962" y="49244"/>
                    </a:cubicBezTo>
                    <a:cubicBezTo>
                      <a:pt x="44531" y="51668"/>
                      <a:pt x="42728" y="53658"/>
                      <a:pt x="40427" y="55088"/>
                    </a:cubicBezTo>
                    <a:cubicBezTo>
                      <a:pt x="38125" y="56580"/>
                      <a:pt x="35575" y="57637"/>
                      <a:pt x="32777" y="58321"/>
                    </a:cubicBezTo>
                    <a:cubicBezTo>
                      <a:pt x="29916" y="59005"/>
                      <a:pt x="27117" y="59316"/>
                      <a:pt x="24256" y="59316"/>
                    </a:cubicBezTo>
                    <a:cubicBezTo>
                      <a:pt x="19716" y="59316"/>
                      <a:pt x="15238" y="58570"/>
                      <a:pt x="10884" y="57140"/>
                    </a:cubicBezTo>
                    <a:cubicBezTo>
                      <a:pt x="6530" y="55710"/>
                      <a:pt x="2861" y="53534"/>
                      <a:pt x="0" y="50736"/>
                    </a:cubicBezTo>
                    <a:lnTo>
                      <a:pt x="10262" y="39855"/>
                    </a:lnTo>
                    <a:cubicBezTo>
                      <a:pt x="11941" y="41658"/>
                      <a:pt x="13932" y="43150"/>
                      <a:pt x="16295" y="44331"/>
                    </a:cubicBezTo>
                    <a:cubicBezTo>
                      <a:pt x="18658" y="45513"/>
                      <a:pt x="21208" y="46135"/>
                      <a:pt x="23883" y="46135"/>
                    </a:cubicBezTo>
                    <a:cubicBezTo>
                      <a:pt x="25375" y="46135"/>
                      <a:pt x="26868" y="45762"/>
                      <a:pt x="28299" y="45078"/>
                    </a:cubicBezTo>
                    <a:cubicBezTo>
                      <a:pt x="29729" y="44394"/>
                      <a:pt x="30475" y="43088"/>
                      <a:pt x="30475" y="41347"/>
                    </a:cubicBezTo>
                    <a:cubicBezTo>
                      <a:pt x="30475" y="39606"/>
                      <a:pt x="29605" y="38363"/>
                      <a:pt x="27801" y="37554"/>
                    </a:cubicBezTo>
                    <a:cubicBezTo>
                      <a:pt x="25997" y="36746"/>
                      <a:pt x="23199" y="35876"/>
                      <a:pt x="19405" y="35005"/>
                    </a:cubicBezTo>
                    <a:cubicBezTo>
                      <a:pt x="17477" y="34570"/>
                      <a:pt x="15549" y="33948"/>
                      <a:pt x="13558" y="33202"/>
                    </a:cubicBezTo>
                    <a:cubicBezTo>
                      <a:pt x="11568" y="32456"/>
                      <a:pt x="9889" y="31461"/>
                      <a:pt x="8334" y="30156"/>
                    </a:cubicBezTo>
                    <a:cubicBezTo>
                      <a:pt x="6779" y="28850"/>
                      <a:pt x="5535" y="27295"/>
                      <a:pt x="4602" y="25430"/>
                    </a:cubicBezTo>
                    <a:cubicBezTo>
                      <a:pt x="3607" y="23565"/>
                      <a:pt x="3172" y="21327"/>
                      <a:pt x="3172" y="18715"/>
                    </a:cubicBezTo>
                    <a:cubicBezTo>
                      <a:pt x="3172" y="15358"/>
                      <a:pt x="3856" y="12497"/>
                      <a:pt x="5286" y="10135"/>
                    </a:cubicBezTo>
                    <a:cubicBezTo>
                      <a:pt x="6717" y="7772"/>
                      <a:pt x="8521" y="5845"/>
                      <a:pt x="10760" y="4352"/>
                    </a:cubicBezTo>
                    <a:cubicBezTo>
                      <a:pt x="12999" y="2860"/>
                      <a:pt x="15486" y="1741"/>
                      <a:pt x="18223" y="1057"/>
                    </a:cubicBezTo>
                    <a:cubicBezTo>
                      <a:pt x="20960" y="373"/>
                      <a:pt x="23634" y="0"/>
                      <a:pt x="26370" y="0"/>
                    </a:cubicBezTo>
                    <a:cubicBezTo>
                      <a:pt x="30538" y="0"/>
                      <a:pt x="34642" y="684"/>
                      <a:pt x="38623" y="1990"/>
                    </a:cubicBezTo>
                    <a:cubicBezTo>
                      <a:pt x="42603" y="3296"/>
                      <a:pt x="45962" y="5223"/>
                      <a:pt x="48761" y="7834"/>
                    </a:cubicBezTo>
                    <a:lnTo>
                      <a:pt x="38685" y="18218"/>
                    </a:lnTo>
                    <a:close/>
                  </a:path>
                </a:pathLst>
              </a:custGeom>
              <a:solidFill>
                <a:srgbClr val="FFFFFF"/>
              </a:solidFill>
              <a:ln w="6214" cap="flat">
                <a:noFill/>
                <a:prstDash val="solid"/>
                <a:miter/>
              </a:ln>
            </p:spPr>
            <p:txBody>
              <a:bodyPr rtlCol="0" anchor="ctr"/>
              <a:lstStyle/>
              <a:p>
                <a:endParaRPr lang="nb-NO"/>
              </a:p>
            </p:txBody>
          </p:sp>
          <p:sp>
            <p:nvSpPr>
              <p:cNvPr id="290" name="Freeform 289">
                <a:extLst>
                  <a:ext uri="{FF2B5EF4-FFF2-40B4-BE49-F238E27FC236}">
                    <a16:creationId xmlns:a16="http://schemas.microsoft.com/office/drawing/2014/main" id="{2B315850-33DB-BB9F-77CC-0F727D8A2DCF}"/>
                  </a:ext>
                </a:extLst>
              </p:cNvPr>
              <p:cNvSpPr/>
              <p:nvPr/>
            </p:nvSpPr>
            <p:spPr>
              <a:xfrm>
                <a:off x="4358964" y="3206223"/>
                <a:ext cx="21146" cy="83564"/>
              </a:xfrm>
              <a:custGeom>
                <a:avLst/>
                <a:gdLst>
                  <a:gd name="connsiteX0" fmla="*/ 21146 w 21146"/>
                  <a:gd name="connsiteY0" fmla="*/ 10072 h 83564"/>
                  <a:gd name="connsiteX1" fmla="*/ 20275 w 21146"/>
                  <a:gd name="connsiteY1" fmla="*/ 14052 h 83564"/>
                  <a:gd name="connsiteX2" fmla="*/ 18036 w 21146"/>
                  <a:gd name="connsiteY2" fmla="*/ 17223 h 83564"/>
                  <a:gd name="connsiteX3" fmla="*/ 14678 w 21146"/>
                  <a:gd name="connsiteY3" fmla="*/ 19337 h 83564"/>
                  <a:gd name="connsiteX4" fmla="*/ 10573 w 21146"/>
                  <a:gd name="connsiteY4" fmla="*/ 20145 h 83564"/>
                  <a:gd name="connsiteX5" fmla="*/ 3047 w 21146"/>
                  <a:gd name="connsiteY5" fmla="*/ 17161 h 83564"/>
                  <a:gd name="connsiteX6" fmla="*/ 0 w 21146"/>
                  <a:gd name="connsiteY6" fmla="*/ 10072 h 83564"/>
                  <a:gd name="connsiteX7" fmla="*/ 746 w 21146"/>
                  <a:gd name="connsiteY7" fmla="*/ 6218 h 83564"/>
                  <a:gd name="connsiteX8" fmla="*/ 2985 w 21146"/>
                  <a:gd name="connsiteY8" fmla="*/ 3047 h 83564"/>
                  <a:gd name="connsiteX9" fmla="*/ 6344 w 21146"/>
                  <a:gd name="connsiteY9" fmla="*/ 871 h 83564"/>
                  <a:gd name="connsiteX10" fmla="*/ 10511 w 21146"/>
                  <a:gd name="connsiteY10" fmla="*/ 0 h 83564"/>
                  <a:gd name="connsiteX11" fmla="*/ 14616 w 21146"/>
                  <a:gd name="connsiteY11" fmla="*/ 808 h 83564"/>
                  <a:gd name="connsiteX12" fmla="*/ 17974 w 21146"/>
                  <a:gd name="connsiteY12" fmla="*/ 2922 h 83564"/>
                  <a:gd name="connsiteX13" fmla="*/ 20213 w 21146"/>
                  <a:gd name="connsiteY13" fmla="*/ 6093 h 83564"/>
                  <a:gd name="connsiteX14" fmla="*/ 21084 w 21146"/>
                  <a:gd name="connsiteY14" fmla="*/ 10072 h 83564"/>
                  <a:gd name="connsiteX15" fmla="*/ 1430 w 21146"/>
                  <a:gd name="connsiteY15" fmla="*/ 83564 h 83564"/>
                  <a:gd name="connsiteX16" fmla="*/ 1430 w 21146"/>
                  <a:gd name="connsiteY16" fmla="*/ 27855 h 83564"/>
                  <a:gd name="connsiteX17" fmla="*/ 19778 w 21146"/>
                  <a:gd name="connsiteY17" fmla="*/ 27855 h 83564"/>
                  <a:gd name="connsiteX18" fmla="*/ 19778 w 21146"/>
                  <a:gd name="connsiteY18" fmla="*/ 83564 h 83564"/>
                  <a:gd name="connsiteX19" fmla="*/ 1430 w 21146"/>
                  <a:gd name="connsiteY19" fmla="*/ 83564 h 8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564">
                    <a:moveTo>
                      <a:pt x="21146" y="10072"/>
                    </a:moveTo>
                    <a:cubicBezTo>
                      <a:pt x="21146" y="11503"/>
                      <a:pt x="20835" y="12808"/>
                      <a:pt x="20275" y="14052"/>
                    </a:cubicBezTo>
                    <a:cubicBezTo>
                      <a:pt x="19716" y="15295"/>
                      <a:pt x="18969" y="16352"/>
                      <a:pt x="18036" y="17223"/>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5"/>
                      <a:pt x="249" y="7461"/>
                      <a:pt x="746" y="6218"/>
                    </a:cubicBezTo>
                    <a:cubicBezTo>
                      <a:pt x="1244" y="4974"/>
                      <a:pt x="2052" y="3917"/>
                      <a:pt x="2985" y="3047"/>
                    </a:cubicBezTo>
                    <a:cubicBezTo>
                      <a:pt x="3918" y="2176"/>
                      <a:pt x="5100" y="1430"/>
                      <a:pt x="6344" y="871"/>
                    </a:cubicBezTo>
                    <a:cubicBezTo>
                      <a:pt x="7650" y="311"/>
                      <a:pt x="9018" y="0"/>
                      <a:pt x="10511" y="0"/>
                    </a:cubicBezTo>
                    <a:cubicBezTo>
                      <a:pt x="12004" y="0"/>
                      <a:pt x="13310" y="249"/>
                      <a:pt x="14616" y="808"/>
                    </a:cubicBezTo>
                    <a:cubicBezTo>
                      <a:pt x="15922" y="1306"/>
                      <a:pt x="17041" y="2052"/>
                      <a:pt x="17974" y="2922"/>
                    </a:cubicBezTo>
                    <a:cubicBezTo>
                      <a:pt x="18907" y="3793"/>
                      <a:pt x="19653" y="4850"/>
                      <a:pt x="20213" y="6093"/>
                    </a:cubicBezTo>
                    <a:cubicBezTo>
                      <a:pt x="20773" y="7337"/>
                      <a:pt x="21084" y="8643"/>
                      <a:pt x="21084" y="10072"/>
                    </a:cubicBezTo>
                    <a:close/>
                    <a:moveTo>
                      <a:pt x="1430" y="83564"/>
                    </a:moveTo>
                    <a:lnTo>
                      <a:pt x="1430" y="27855"/>
                    </a:lnTo>
                    <a:lnTo>
                      <a:pt x="19778" y="27855"/>
                    </a:lnTo>
                    <a:lnTo>
                      <a:pt x="19778" y="83564"/>
                    </a:lnTo>
                    <a:lnTo>
                      <a:pt x="1430" y="83564"/>
                    </a:lnTo>
                    <a:close/>
                  </a:path>
                </a:pathLst>
              </a:custGeom>
              <a:solidFill>
                <a:srgbClr val="FFFFFF"/>
              </a:solidFill>
              <a:ln w="6214" cap="flat">
                <a:noFill/>
                <a:prstDash val="solid"/>
                <a:miter/>
              </a:ln>
            </p:spPr>
            <p:txBody>
              <a:bodyPr rtlCol="0" anchor="ctr"/>
              <a:lstStyle/>
              <a:p>
                <a:endParaRPr lang="nb-NO"/>
              </a:p>
            </p:txBody>
          </p:sp>
          <p:sp>
            <p:nvSpPr>
              <p:cNvPr id="291" name="Freeform 290">
                <a:extLst>
                  <a:ext uri="{FF2B5EF4-FFF2-40B4-BE49-F238E27FC236}">
                    <a16:creationId xmlns:a16="http://schemas.microsoft.com/office/drawing/2014/main" id="{25619D9D-60A7-2687-7CD3-E7689A015D1D}"/>
                  </a:ext>
                </a:extLst>
              </p:cNvPr>
              <p:cNvSpPr/>
              <p:nvPr/>
            </p:nvSpPr>
            <p:spPr>
              <a:xfrm>
                <a:off x="4390434" y="3232337"/>
                <a:ext cx="58151" cy="59315"/>
              </a:xfrm>
              <a:custGeom>
                <a:avLst/>
                <a:gdLst>
                  <a:gd name="connsiteX0" fmla="*/ 58152 w 58151"/>
                  <a:gd name="connsiteY0" fmla="*/ 30280 h 59315"/>
                  <a:gd name="connsiteX1" fmla="*/ 58152 w 58151"/>
                  <a:gd name="connsiteY1" fmla="*/ 32518 h 59315"/>
                  <a:gd name="connsiteX2" fmla="*/ 58028 w 58151"/>
                  <a:gd name="connsiteY2" fmla="*/ 34632 h 59315"/>
                  <a:gd name="connsiteX3" fmla="*/ 17601 w 58151"/>
                  <a:gd name="connsiteY3" fmla="*/ 34632 h 59315"/>
                  <a:gd name="connsiteX4" fmla="*/ 18969 w 58151"/>
                  <a:gd name="connsiteY4" fmla="*/ 38860 h 59315"/>
                  <a:gd name="connsiteX5" fmla="*/ 22017 w 58151"/>
                  <a:gd name="connsiteY5" fmla="*/ 42155 h 59315"/>
                  <a:gd name="connsiteX6" fmla="*/ 26184 w 58151"/>
                  <a:gd name="connsiteY6" fmla="*/ 44331 h 59315"/>
                  <a:gd name="connsiteX7" fmla="*/ 30911 w 58151"/>
                  <a:gd name="connsiteY7" fmla="*/ 45140 h 59315"/>
                  <a:gd name="connsiteX8" fmla="*/ 38312 w 58151"/>
                  <a:gd name="connsiteY8" fmla="*/ 43523 h 59315"/>
                  <a:gd name="connsiteX9" fmla="*/ 43225 w 58151"/>
                  <a:gd name="connsiteY9" fmla="*/ 39357 h 59315"/>
                  <a:gd name="connsiteX10" fmla="*/ 55975 w 58151"/>
                  <a:gd name="connsiteY10" fmla="*/ 47440 h 59315"/>
                  <a:gd name="connsiteX11" fmla="*/ 45589 w 58151"/>
                  <a:gd name="connsiteY11" fmla="*/ 56207 h 59315"/>
                  <a:gd name="connsiteX12" fmla="*/ 30662 w 58151"/>
                  <a:gd name="connsiteY12" fmla="*/ 59316 h 59315"/>
                  <a:gd name="connsiteX13" fmla="*/ 18783 w 58151"/>
                  <a:gd name="connsiteY13" fmla="*/ 57326 h 59315"/>
                  <a:gd name="connsiteX14" fmla="*/ 9018 w 58151"/>
                  <a:gd name="connsiteY14" fmla="*/ 51606 h 59315"/>
                  <a:gd name="connsiteX15" fmla="*/ 2426 w 58151"/>
                  <a:gd name="connsiteY15" fmla="*/ 42404 h 59315"/>
                  <a:gd name="connsiteX16" fmla="*/ 0 w 58151"/>
                  <a:gd name="connsiteY16" fmla="*/ 29844 h 59315"/>
                  <a:gd name="connsiteX17" fmla="*/ 2363 w 58151"/>
                  <a:gd name="connsiteY17" fmla="*/ 17471 h 59315"/>
                  <a:gd name="connsiteX18" fmla="*/ 8769 w 58151"/>
                  <a:gd name="connsiteY18" fmla="*/ 8083 h 59315"/>
                  <a:gd name="connsiteX19" fmla="*/ 18285 w 58151"/>
                  <a:gd name="connsiteY19" fmla="*/ 2114 h 59315"/>
                  <a:gd name="connsiteX20" fmla="*/ 30164 w 58151"/>
                  <a:gd name="connsiteY20" fmla="*/ 0 h 59315"/>
                  <a:gd name="connsiteX21" fmla="*/ 41484 w 58151"/>
                  <a:gd name="connsiteY21" fmla="*/ 2052 h 59315"/>
                  <a:gd name="connsiteX22" fmla="*/ 50315 w 58151"/>
                  <a:gd name="connsiteY22" fmla="*/ 8021 h 59315"/>
                  <a:gd name="connsiteX23" fmla="*/ 56100 w 58151"/>
                  <a:gd name="connsiteY23" fmla="*/ 17534 h 59315"/>
                  <a:gd name="connsiteX24" fmla="*/ 58152 w 58151"/>
                  <a:gd name="connsiteY24" fmla="*/ 30280 h 59315"/>
                  <a:gd name="connsiteX25" fmla="*/ 41235 w 58151"/>
                  <a:gd name="connsiteY25" fmla="*/ 23191 h 59315"/>
                  <a:gd name="connsiteX26" fmla="*/ 38499 w 58151"/>
                  <a:gd name="connsiteY26" fmla="*/ 15668 h 59315"/>
                  <a:gd name="connsiteX27" fmla="*/ 30289 w 58151"/>
                  <a:gd name="connsiteY27" fmla="*/ 12560 h 59315"/>
                  <a:gd name="connsiteX28" fmla="*/ 25375 w 58151"/>
                  <a:gd name="connsiteY28" fmla="*/ 13368 h 59315"/>
                  <a:gd name="connsiteX29" fmla="*/ 21457 w 58151"/>
                  <a:gd name="connsiteY29" fmla="*/ 15668 h 59315"/>
                  <a:gd name="connsiteX30" fmla="*/ 18783 w 58151"/>
                  <a:gd name="connsiteY30" fmla="*/ 19088 h 59315"/>
                  <a:gd name="connsiteX31" fmla="*/ 17663 w 58151"/>
                  <a:gd name="connsiteY31" fmla="*/ 23191 h 59315"/>
                  <a:gd name="connsiteX32" fmla="*/ 41297 w 58151"/>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1" h="59315">
                    <a:moveTo>
                      <a:pt x="58152" y="30280"/>
                    </a:moveTo>
                    <a:lnTo>
                      <a:pt x="58152" y="32518"/>
                    </a:lnTo>
                    <a:cubicBezTo>
                      <a:pt x="58152" y="33264"/>
                      <a:pt x="58152" y="33948"/>
                      <a:pt x="58028" y="34632"/>
                    </a:cubicBezTo>
                    <a:lnTo>
                      <a:pt x="17601" y="34632"/>
                    </a:lnTo>
                    <a:cubicBezTo>
                      <a:pt x="17725" y="36186"/>
                      <a:pt x="18223" y="37616"/>
                      <a:pt x="18969" y="38860"/>
                    </a:cubicBezTo>
                    <a:cubicBezTo>
                      <a:pt x="19716" y="40104"/>
                      <a:pt x="20773" y="41223"/>
                      <a:pt x="22017" y="42155"/>
                    </a:cubicBezTo>
                    <a:cubicBezTo>
                      <a:pt x="23261" y="43088"/>
                      <a:pt x="24629" y="43834"/>
                      <a:pt x="26184" y="44331"/>
                    </a:cubicBezTo>
                    <a:cubicBezTo>
                      <a:pt x="27677" y="44829"/>
                      <a:pt x="29294" y="45140"/>
                      <a:pt x="30911" y="45140"/>
                    </a:cubicBezTo>
                    <a:cubicBezTo>
                      <a:pt x="33834" y="45140"/>
                      <a:pt x="36322" y="44580"/>
                      <a:pt x="38312" y="43523"/>
                    </a:cubicBezTo>
                    <a:cubicBezTo>
                      <a:pt x="40302" y="42466"/>
                      <a:pt x="41981" y="41036"/>
                      <a:pt x="43225" y="39357"/>
                    </a:cubicBezTo>
                    <a:lnTo>
                      <a:pt x="55975" y="47440"/>
                    </a:lnTo>
                    <a:cubicBezTo>
                      <a:pt x="53363" y="51233"/>
                      <a:pt x="49880" y="54155"/>
                      <a:pt x="45589" y="56207"/>
                    </a:cubicBezTo>
                    <a:cubicBezTo>
                      <a:pt x="41297" y="58259"/>
                      <a:pt x="36322" y="59316"/>
                      <a:pt x="30662" y="59316"/>
                    </a:cubicBezTo>
                    <a:cubicBezTo>
                      <a:pt x="26495" y="59316"/>
                      <a:pt x="22514" y="58632"/>
                      <a:pt x="18783" y="57326"/>
                    </a:cubicBezTo>
                    <a:cubicBezTo>
                      <a:pt x="15051" y="56021"/>
                      <a:pt x="11817" y="54093"/>
                      <a:pt x="9018" y="51606"/>
                    </a:cubicBezTo>
                    <a:cubicBezTo>
                      <a:pt x="6219" y="49119"/>
                      <a:pt x="4043" y="46010"/>
                      <a:pt x="2426" y="42404"/>
                    </a:cubicBezTo>
                    <a:cubicBezTo>
                      <a:pt x="808" y="38798"/>
                      <a:pt x="0" y="34570"/>
                      <a:pt x="0" y="29844"/>
                    </a:cubicBezTo>
                    <a:cubicBezTo>
                      <a:pt x="0" y="25119"/>
                      <a:pt x="746" y="21202"/>
                      <a:pt x="2363" y="17471"/>
                    </a:cubicBezTo>
                    <a:cubicBezTo>
                      <a:pt x="3918" y="13803"/>
                      <a:pt x="6033" y="10632"/>
                      <a:pt x="8769" y="8083"/>
                    </a:cubicBezTo>
                    <a:cubicBezTo>
                      <a:pt x="11444"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4"/>
                    </a:cubicBezTo>
                    <a:cubicBezTo>
                      <a:pt x="57468" y="21264"/>
                      <a:pt x="58152" y="25492"/>
                      <a:pt x="58152" y="30280"/>
                    </a:cubicBezTo>
                    <a:close/>
                    <a:moveTo>
                      <a:pt x="41235" y="23191"/>
                    </a:moveTo>
                    <a:cubicBezTo>
                      <a:pt x="41235" y="20269"/>
                      <a:pt x="40302" y="17782"/>
                      <a:pt x="38499" y="15668"/>
                    </a:cubicBezTo>
                    <a:cubicBezTo>
                      <a:pt x="36695" y="13554"/>
                      <a:pt x="33958" y="12560"/>
                      <a:pt x="30289" y="12560"/>
                    </a:cubicBezTo>
                    <a:cubicBezTo>
                      <a:pt x="28485" y="12560"/>
                      <a:pt x="26868" y="12808"/>
                      <a:pt x="25375" y="13368"/>
                    </a:cubicBezTo>
                    <a:cubicBezTo>
                      <a:pt x="23883" y="13927"/>
                      <a:pt x="22577" y="14673"/>
                      <a:pt x="21457" y="15668"/>
                    </a:cubicBezTo>
                    <a:cubicBezTo>
                      <a:pt x="20338" y="16663"/>
                      <a:pt x="19467" y="17782"/>
                      <a:pt x="18783" y="19088"/>
                    </a:cubicBezTo>
                    <a:cubicBezTo>
                      <a:pt x="18099" y="20394"/>
                      <a:pt x="17725" y="21762"/>
                      <a:pt x="17663" y="23191"/>
                    </a:cubicBezTo>
                    <a:lnTo>
                      <a:pt x="41297" y="23191"/>
                    </a:lnTo>
                    <a:close/>
                  </a:path>
                </a:pathLst>
              </a:custGeom>
              <a:solidFill>
                <a:srgbClr val="FFFFFF"/>
              </a:solidFill>
              <a:ln w="6214" cap="flat">
                <a:noFill/>
                <a:prstDash val="solid"/>
                <a:miter/>
              </a:ln>
            </p:spPr>
            <p:txBody>
              <a:bodyPr rtlCol="0" anchor="ctr"/>
              <a:lstStyle/>
              <a:p>
                <a:endParaRPr lang="nb-NO"/>
              </a:p>
            </p:txBody>
          </p:sp>
          <p:sp>
            <p:nvSpPr>
              <p:cNvPr id="292" name="Freeform 291">
                <a:extLst>
                  <a:ext uri="{FF2B5EF4-FFF2-40B4-BE49-F238E27FC236}">
                    <a16:creationId xmlns:a16="http://schemas.microsoft.com/office/drawing/2014/main" id="{FBF5673D-AF33-9856-ED99-FF7E2CFB6E6F}"/>
                  </a:ext>
                </a:extLst>
              </p:cNvPr>
              <p:cNvSpPr/>
              <p:nvPr/>
            </p:nvSpPr>
            <p:spPr>
              <a:xfrm>
                <a:off x="4460030" y="3232462"/>
                <a:ext cx="55104" cy="57325"/>
              </a:xfrm>
              <a:custGeom>
                <a:avLst/>
                <a:gdLst>
                  <a:gd name="connsiteX0" fmla="*/ 36570 w 55104"/>
                  <a:gd name="connsiteY0" fmla="*/ 57326 h 57325"/>
                  <a:gd name="connsiteX1" fmla="*/ 36570 w 55104"/>
                  <a:gd name="connsiteY1" fmla="*/ 26860 h 57325"/>
                  <a:gd name="connsiteX2" fmla="*/ 36197 w 55104"/>
                  <a:gd name="connsiteY2" fmla="*/ 22383 h 57325"/>
                  <a:gd name="connsiteX3" fmla="*/ 34891 w 55104"/>
                  <a:gd name="connsiteY3" fmla="*/ 18653 h 57325"/>
                  <a:gd name="connsiteX4" fmla="*/ 32403 w 55104"/>
                  <a:gd name="connsiteY4" fmla="*/ 16103 h 57325"/>
                  <a:gd name="connsiteX5" fmla="*/ 28299 w 55104"/>
                  <a:gd name="connsiteY5" fmla="*/ 15171 h 57325"/>
                  <a:gd name="connsiteX6" fmla="*/ 24007 w 55104"/>
                  <a:gd name="connsiteY6" fmla="*/ 16103 h 57325"/>
                  <a:gd name="connsiteX7" fmla="*/ 20960 w 55104"/>
                  <a:gd name="connsiteY7" fmla="*/ 18715 h 57325"/>
                  <a:gd name="connsiteX8" fmla="*/ 19094 w 55104"/>
                  <a:gd name="connsiteY8" fmla="*/ 22570 h 57325"/>
                  <a:gd name="connsiteX9" fmla="*/ 18472 w 55104"/>
                  <a:gd name="connsiteY9" fmla="*/ 27109 h 57325"/>
                  <a:gd name="connsiteX10" fmla="*/ 18472 w 55104"/>
                  <a:gd name="connsiteY10" fmla="*/ 57326 h 57325"/>
                  <a:gd name="connsiteX11" fmla="*/ 0 w 55104"/>
                  <a:gd name="connsiteY11" fmla="*/ 57326 h 57325"/>
                  <a:gd name="connsiteX12" fmla="*/ 0 w 55104"/>
                  <a:gd name="connsiteY12" fmla="*/ 1617 h 57325"/>
                  <a:gd name="connsiteX13" fmla="*/ 17788 w 55104"/>
                  <a:gd name="connsiteY13" fmla="*/ 1617 h 57325"/>
                  <a:gd name="connsiteX14" fmla="*/ 17788 w 55104"/>
                  <a:gd name="connsiteY14" fmla="*/ 9326 h 57325"/>
                  <a:gd name="connsiteX15" fmla="*/ 18036 w 55104"/>
                  <a:gd name="connsiteY15" fmla="*/ 9326 h 57325"/>
                  <a:gd name="connsiteX16" fmla="*/ 20649 w 55104"/>
                  <a:gd name="connsiteY16" fmla="*/ 5782 h 57325"/>
                  <a:gd name="connsiteX17" fmla="*/ 24442 w 55104"/>
                  <a:gd name="connsiteY17" fmla="*/ 2798 h 57325"/>
                  <a:gd name="connsiteX18" fmla="*/ 29231 w 55104"/>
                  <a:gd name="connsiteY18" fmla="*/ 808 h 57325"/>
                  <a:gd name="connsiteX19" fmla="*/ 34705 w 55104"/>
                  <a:gd name="connsiteY19" fmla="*/ 0 h 57325"/>
                  <a:gd name="connsiteX20" fmla="*/ 44220 w 55104"/>
                  <a:gd name="connsiteY20" fmla="*/ 1990 h 57325"/>
                  <a:gd name="connsiteX21" fmla="*/ 50564 w 55104"/>
                  <a:gd name="connsiteY21" fmla="*/ 7212 h 57325"/>
                  <a:gd name="connsiteX22" fmla="*/ 54047 w 55104"/>
                  <a:gd name="connsiteY22" fmla="*/ 14549 h 57325"/>
                  <a:gd name="connsiteX23" fmla="*/ 55104 w 55104"/>
                  <a:gd name="connsiteY23" fmla="*/ 22818 h 57325"/>
                  <a:gd name="connsiteX24" fmla="*/ 55104 w 55104"/>
                  <a:gd name="connsiteY24" fmla="*/ 57264 h 57325"/>
                  <a:gd name="connsiteX25" fmla="*/ 36633 w 55104"/>
                  <a:gd name="connsiteY25" fmla="*/ 57264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104" h="57325">
                    <a:moveTo>
                      <a:pt x="36570" y="57326"/>
                    </a:moveTo>
                    <a:lnTo>
                      <a:pt x="36570" y="26860"/>
                    </a:lnTo>
                    <a:cubicBezTo>
                      <a:pt x="36570" y="25306"/>
                      <a:pt x="36446" y="23813"/>
                      <a:pt x="36197" y="22383"/>
                    </a:cubicBezTo>
                    <a:cubicBezTo>
                      <a:pt x="35949" y="20953"/>
                      <a:pt x="35513" y="19710"/>
                      <a:pt x="34891" y="18653"/>
                    </a:cubicBezTo>
                    <a:cubicBezTo>
                      <a:pt x="34269" y="17596"/>
                      <a:pt x="33461" y="16725"/>
                      <a:pt x="32403" y="16103"/>
                    </a:cubicBezTo>
                    <a:cubicBezTo>
                      <a:pt x="31284" y="15482"/>
                      <a:pt x="29978" y="15171"/>
                      <a:pt x="28299" y="15171"/>
                    </a:cubicBezTo>
                    <a:cubicBezTo>
                      <a:pt x="26619" y="15171"/>
                      <a:pt x="25251" y="15482"/>
                      <a:pt x="24007" y="16103"/>
                    </a:cubicBezTo>
                    <a:cubicBezTo>
                      <a:pt x="22763" y="16725"/>
                      <a:pt x="21768" y="17596"/>
                      <a:pt x="20960" y="18715"/>
                    </a:cubicBezTo>
                    <a:cubicBezTo>
                      <a:pt x="20151" y="19834"/>
                      <a:pt x="19529" y="21140"/>
                      <a:pt x="19094" y="22570"/>
                    </a:cubicBezTo>
                    <a:cubicBezTo>
                      <a:pt x="18658" y="24000"/>
                      <a:pt x="18472" y="25554"/>
                      <a:pt x="18472" y="27109"/>
                    </a:cubicBezTo>
                    <a:lnTo>
                      <a:pt x="18472" y="57326"/>
                    </a:lnTo>
                    <a:lnTo>
                      <a:pt x="0" y="57326"/>
                    </a:lnTo>
                    <a:lnTo>
                      <a:pt x="0" y="1617"/>
                    </a:lnTo>
                    <a:lnTo>
                      <a:pt x="17788" y="1617"/>
                    </a:lnTo>
                    <a:lnTo>
                      <a:pt x="17788" y="9326"/>
                    </a:lnTo>
                    <a:lnTo>
                      <a:pt x="18036" y="9326"/>
                    </a:lnTo>
                    <a:cubicBezTo>
                      <a:pt x="18721" y="8145"/>
                      <a:pt x="19591" y="6964"/>
                      <a:pt x="20649" y="5782"/>
                    </a:cubicBezTo>
                    <a:cubicBezTo>
                      <a:pt x="21706" y="4601"/>
                      <a:pt x="23012" y="3668"/>
                      <a:pt x="24442" y="2798"/>
                    </a:cubicBezTo>
                    <a:cubicBezTo>
                      <a:pt x="25873" y="1927"/>
                      <a:pt x="27490" y="1305"/>
                      <a:pt x="29231" y="808"/>
                    </a:cubicBezTo>
                    <a:cubicBezTo>
                      <a:pt x="30973" y="311"/>
                      <a:pt x="32777" y="0"/>
                      <a:pt x="34705" y="0"/>
                    </a:cubicBezTo>
                    <a:cubicBezTo>
                      <a:pt x="38436" y="0"/>
                      <a:pt x="41608" y="684"/>
                      <a:pt x="44220" y="1990"/>
                    </a:cubicBezTo>
                    <a:cubicBezTo>
                      <a:pt x="46833" y="3357"/>
                      <a:pt x="48947" y="5036"/>
                      <a:pt x="50564" y="7212"/>
                    </a:cubicBezTo>
                    <a:cubicBezTo>
                      <a:pt x="52181" y="9326"/>
                      <a:pt x="53301" y="11813"/>
                      <a:pt x="54047" y="14549"/>
                    </a:cubicBezTo>
                    <a:cubicBezTo>
                      <a:pt x="54794" y="17285"/>
                      <a:pt x="55104" y="20083"/>
                      <a:pt x="55104" y="22818"/>
                    </a:cubicBezTo>
                    <a:lnTo>
                      <a:pt x="55104" y="57264"/>
                    </a:lnTo>
                    <a:lnTo>
                      <a:pt x="36633" y="57264"/>
                    </a:lnTo>
                    <a:close/>
                  </a:path>
                </a:pathLst>
              </a:custGeom>
              <a:solidFill>
                <a:srgbClr val="FFFFFF"/>
              </a:solidFill>
              <a:ln w="6214" cap="flat">
                <a:noFill/>
                <a:prstDash val="solid"/>
                <a:miter/>
              </a:ln>
            </p:spPr>
            <p:txBody>
              <a:bodyPr rtlCol="0" anchor="ctr"/>
              <a:lstStyle/>
              <a:p>
                <a:endParaRPr lang="nb-NO"/>
              </a:p>
            </p:txBody>
          </p:sp>
          <p:sp>
            <p:nvSpPr>
              <p:cNvPr id="293" name="Freeform 292">
                <a:extLst>
                  <a:ext uri="{FF2B5EF4-FFF2-40B4-BE49-F238E27FC236}">
                    <a16:creationId xmlns:a16="http://schemas.microsoft.com/office/drawing/2014/main" id="{480205DA-6776-DE08-E445-EBDE082821E8}"/>
                  </a:ext>
                </a:extLst>
              </p:cNvPr>
              <p:cNvSpPr/>
              <p:nvPr/>
            </p:nvSpPr>
            <p:spPr>
              <a:xfrm>
                <a:off x="4522100" y="3219280"/>
                <a:ext cx="39991" cy="71813"/>
              </a:xfrm>
              <a:custGeom>
                <a:avLst/>
                <a:gdLst>
                  <a:gd name="connsiteX0" fmla="*/ 26806 w 39991"/>
                  <a:gd name="connsiteY0" fmla="*/ 28414 h 71813"/>
                  <a:gd name="connsiteX1" fmla="*/ 26806 w 39991"/>
                  <a:gd name="connsiteY1" fmla="*/ 49741 h 71813"/>
                  <a:gd name="connsiteX2" fmla="*/ 28299 w 39991"/>
                  <a:gd name="connsiteY2" fmla="*/ 55647 h 71813"/>
                  <a:gd name="connsiteX3" fmla="*/ 33710 w 39991"/>
                  <a:gd name="connsiteY3" fmla="*/ 57637 h 71813"/>
                  <a:gd name="connsiteX4" fmla="*/ 36571 w 39991"/>
                  <a:gd name="connsiteY4" fmla="*/ 57388 h 71813"/>
                  <a:gd name="connsiteX5" fmla="*/ 39120 w 39991"/>
                  <a:gd name="connsiteY5" fmla="*/ 56704 h 71813"/>
                  <a:gd name="connsiteX6" fmla="*/ 39369 w 39991"/>
                  <a:gd name="connsiteY6" fmla="*/ 70134 h 71813"/>
                  <a:gd name="connsiteX7" fmla="*/ 34580 w 39991"/>
                  <a:gd name="connsiteY7" fmla="*/ 71316 h 71813"/>
                  <a:gd name="connsiteX8" fmla="*/ 28734 w 39991"/>
                  <a:gd name="connsiteY8" fmla="*/ 71813 h 71813"/>
                  <a:gd name="connsiteX9" fmla="*/ 19343 w 39991"/>
                  <a:gd name="connsiteY9" fmla="*/ 70383 h 71813"/>
                  <a:gd name="connsiteX10" fmla="*/ 13247 w 39991"/>
                  <a:gd name="connsiteY10" fmla="*/ 66342 h 71813"/>
                  <a:gd name="connsiteX11" fmla="*/ 9951 w 39991"/>
                  <a:gd name="connsiteY11" fmla="*/ 60062 h 71813"/>
                  <a:gd name="connsiteX12" fmla="*/ 8956 w 39991"/>
                  <a:gd name="connsiteY12" fmla="*/ 51917 h 71813"/>
                  <a:gd name="connsiteX13" fmla="*/ 8956 w 39991"/>
                  <a:gd name="connsiteY13" fmla="*/ 28352 h 71813"/>
                  <a:gd name="connsiteX14" fmla="*/ 0 w 39991"/>
                  <a:gd name="connsiteY14" fmla="*/ 28352 h 71813"/>
                  <a:gd name="connsiteX15" fmla="*/ 0 w 39991"/>
                  <a:gd name="connsiteY15" fmla="*/ 14673 h 71813"/>
                  <a:gd name="connsiteX16" fmla="*/ 8832 w 39991"/>
                  <a:gd name="connsiteY16" fmla="*/ 14673 h 71813"/>
                  <a:gd name="connsiteX17" fmla="*/ 8832 w 39991"/>
                  <a:gd name="connsiteY17" fmla="*/ 0 h 71813"/>
                  <a:gd name="connsiteX18" fmla="*/ 26868 w 39991"/>
                  <a:gd name="connsiteY18" fmla="*/ 0 h 71813"/>
                  <a:gd name="connsiteX19" fmla="*/ 26868 w 39991"/>
                  <a:gd name="connsiteY19" fmla="*/ 14673 h 71813"/>
                  <a:gd name="connsiteX20" fmla="*/ 39991 w 39991"/>
                  <a:gd name="connsiteY20" fmla="*/ 14673 h 71813"/>
                  <a:gd name="connsiteX21" fmla="*/ 39991 w 39991"/>
                  <a:gd name="connsiteY21" fmla="*/ 28352 h 71813"/>
                  <a:gd name="connsiteX22" fmla="*/ 26868 w 39991"/>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91" h="71813">
                    <a:moveTo>
                      <a:pt x="26806" y="28414"/>
                    </a:moveTo>
                    <a:lnTo>
                      <a:pt x="26806" y="49741"/>
                    </a:lnTo>
                    <a:cubicBezTo>
                      <a:pt x="26806" y="52352"/>
                      <a:pt x="27303" y="54342"/>
                      <a:pt x="28299" y="55647"/>
                    </a:cubicBezTo>
                    <a:cubicBezTo>
                      <a:pt x="29294" y="56953"/>
                      <a:pt x="31097" y="57637"/>
                      <a:pt x="33710" y="57637"/>
                    </a:cubicBezTo>
                    <a:cubicBezTo>
                      <a:pt x="34580" y="57637"/>
                      <a:pt x="35575" y="57575"/>
                      <a:pt x="36571" y="57388"/>
                    </a:cubicBezTo>
                    <a:cubicBezTo>
                      <a:pt x="37566" y="57264"/>
                      <a:pt x="38436" y="57015"/>
                      <a:pt x="39120" y="56704"/>
                    </a:cubicBezTo>
                    <a:lnTo>
                      <a:pt x="39369" y="70134"/>
                    </a:lnTo>
                    <a:cubicBezTo>
                      <a:pt x="38125" y="70569"/>
                      <a:pt x="36508" y="70943"/>
                      <a:pt x="34580" y="71316"/>
                    </a:cubicBezTo>
                    <a:cubicBezTo>
                      <a:pt x="32652" y="71626"/>
                      <a:pt x="30724" y="71813"/>
                      <a:pt x="28734" y="71813"/>
                    </a:cubicBezTo>
                    <a:cubicBezTo>
                      <a:pt x="25002" y="71813"/>
                      <a:pt x="21830" y="71316"/>
                      <a:pt x="19343" y="70383"/>
                    </a:cubicBezTo>
                    <a:cubicBezTo>
                      <a:pt x="16793" y="69450"/>
                      <a:pt x="14740" y="68082"/>
                      <a:pt x="13247" y="66342"/>
                    </a:cubicBezTo>
                    <a:cubicBezTo>
                      <a:pt x="11755" y="64600"/>
                      <a:pt x="10635" y="62487"/>
                      <a:pt x="9951" y="60062"/>
                    </a:cubicBezTo>
                    <a:cubicBezTo>
                      <a:pt x="9267" y="57637"/>
                      <a:pt x="8956" y="54901"/>
                      <a:pt x="8956" y="51917"/>
                    </a:cubicBezTo>
                    <a:lnTo>
                      <a:pt x="8956" y="28352"/>
                    </a:lnTo>
                    <a:lnTo>
                      <a:pt x="0" y="28352"/>
                    </a:lnTo>
                    <a:lnTo>
                      <a:pt x="0" y="14673"/>
                    </a:lnTo>
                    <a:lnTo>
                      <a:pt x="8832" y="14673"/>
                    </a:lnTo>
                    <a:lnTo>
                      <a:pt x="8832" y="0"/>
                    </a:lnTo>
                    <a:lnTo>
                      <a:pt x="26868" y="0"/>
                    </a:lnTo>
                    <a:lnTo>
                      <a:pt x="26868" y="14673"/>
                    </a:lnTo>
                    <a:lnTo>
                      <a:pt x="39991" y="14673"/>
                    </a:lnTo>
                    <a:lnTo>
                      <a:pt x="39991" y="28352"/>
                    </a:lnTo>
                    <a:lnTo>
                      <a:pt x="26868" y="28352"/>
                    </a:lnTo>
                    <a:close/>
                  </a:path>
                </a:pathLst>
              </a:custGeom>
              <a:solidFill>
                <a:srgbClr val="FFFFFF"/>
              </a:solidFill>
              <a:ln w="6214" cap="flat">
                <a:noFill/>
                <a:prstDash val="solid"/>
                <a:miter/>
              </a:ln>
            </p:spPr>
            <p:txBody>
              <a:bodyPr rtlCol="0" anchor="ctr"/>
              <a:lstStyle/>
              <a:p>
                <a:endParaRPr lang="nb-NO"/>
              </a:p>
            </p:txBody>
          </p:sp>
          <p:sp>
            <p:nvSpPr>
              <p:cNvPr id="294" name="Freeform 293">
                <a:extLst>
                  <a:ext uri="{FF2B5EF4-FFF2-40B4-BE49-F238E27FC236}">
                    <a16:creationId xmlns:a16="http://schemas.microsoft.com/office/drawing/2014/main" id="{A41D4356-86CA-B9E9-6602-C5ED0B033945}"/>
                  </a:ext>
                </a:extLst>
              </p:cNvPr>
              <p:cNvSpPr/>
              <p:nvPr/>
            </p:nvSpPr>
            <p:spPr>
              <a:xfrm>
                <a:off x="4567503" y="3253228"/>
                <a:ext cx="28422" cy="14549"/>
              </a:xfrm>
              <a:custGeom>
                <a:avLst/>
                <a:gdLst>
                  <a:gd name="connsiteX0" fmla="*/ 0 w 28422"/>
                  <a:gd name="connsiteY0" fmla="*/ 14549 h 14549"/>
                  <a:gd name="connsiteX1" fmla="*/ 0 w 28422"/>
                  <a:gd name="connsiteY1" fmla="*/ 0 h 14549"/>
                  <a:gd name="connsiteX2" fmla="*/ 28423 w 28422"/>
                  <a:gd name="connsiteY2" fmla="*/ 0 h 14549"/>
                  <a:gd name="connsiteX3" fmla="*/ 28423 w 28422"/>
                  <a:gd name="connsiteY3" fmla="*/ 14549 h 14549"/>
                  <a:gd name="connsiteX4" fmla="*/ 0 w 28422"/>
                  <a:gd name="connsiteY4" fmla="*/ 14549 h 1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22" h="14549">
                    <a:moveTo>
                      <a:pt x="0" y="14549"/>
                    </a:moveTo>
                    <a:lnTo>
                      <a:pt x="0" y="0"/>
                    </a:lnTo>
                    <a:lnTo>
                      <a:pt x="28423" y="0"/>
                    </a:lnTo>
                    <a:lnTo>
                      <a:pt x="28423" y="14549"/>
                    </a:lnTo>
                    <a:lnTo>
                      <a:pt x="0" y="14549"/>
                    </a:lnTo>
                    <a:close/>
                  </a:path>
                </a:pathLst>
              </a:custGeom>
              <a:solidFill>
                <a:srgbClr val="FFFFFF"/>
              </a:solidFill>
              <a:ln w="6214" cap="flat">
                <a:noFill/>
                <a:prstDash val="solid"/>
                <a:miter/>
              </a:ln>
            </p:spPr>
            <p:txBody>
              <a:bodyPr rtlCol="0" anchor="ctr"/>
              <a:lstStyle/>
              <a:p>
                <a:endParaRPr lang="nb-NO"/>
              </a:p>
            </p:txBody>
          </p:sp>
          <p:sp>
            <p:nvSpPr>
              <p:cNvPr id="295" name="Freeform 294">
                <a:extLst>
                  <a:ext uri="{FF2B5EF4-FFF2-40B4-BE49-F238E27FC236}">
                    <a16:creationId xmlns:a16="http://schemas.microsoft.com/office/drawing/2014/main" id="{3BB75B0B-16E9-0AA4-FC39-49BB7060DDB0}"/>
                  </a:ext>
                </a:extLst>
              </p:cNvPr>
              <p:cNvSpPr/>
              <p:nvPr/>
            </p:nvSpPr>
            <p:spPr>
              <a:xfrm>
                <a:off x="4602207" y="3271881"/>
                <a:ext cx="25997" cy="31772"/>
              </a:xfrm>
              <a:custGeom>
                <a:avLst/>
                <a:gdLst>
                  <a:gd name="connsiteX0" fmla="*/ 15113 w 25997"/>
                  <a:gd name="connsiteY0" fmla="*/ 31772 h 31772"/>
                  <a:gd name="connsiteX1" fmla="*/ 0 w 25997"/>
                  <a:gd name="connsiteY1" fmla="*/ 31772 h 31772"/>
                  <a:gd name="connsiteX2" fmla="*/ 8396 w 25997"/>
                  <a:gd name="connsiteY2" fmla="*/ 0 h 31772"/>
                  <a:gd name="connsiteX3" fmla="*/ 25997 w 25997"/>
                  <a:gd name="connsiteY3" fmla="*/ 0 h 31772"/>
                  <a:gd name="connsiteX4" fmla="*/ 15113 w 25997"/>
                  <a:gd name="connsiteY4" fmla="*/ 31772 h 31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7" h="31772">
                    <a:moveTo>
                      <a:pt x="15113" y="31772"/>
                    </a:moveTo>
                    <a:lnTo>
                      <a:pt x="0" y="31772"/>
                    </a:lnTo>
                    <a:lnTo>
                      <a:pt x="8396" y="0"/>
                    </a:lnTo>
                    <a:lnTo>
                      <a:pt x="25997" y="0"/>
                    </a:lnTo>
                    <a:lnTo>
                      <a:pt x="15113" y="31772"/>
                    </a:lnTo>
                    <a:close/>
                  </a:path>
                </a:pathLst>
              </a:custGeom>
              <a:solidFill>
                <a:srgbClr val="FFFFFF"/>
              </a:solidFill>
              <a:ln w="6214" cap="flat">
                <a:noFill/>
                <a:prstDash val="solid"/>
                <a:miter/>
              </a:ln>
            </p:spPr>
            <p:txBody>
              <a:bodyPr rtlCol="0" anchor="ctr"/>
              <a:lstStyle/>
              <a:p>
                <a:endParaRPr lang="nb-NO"/>
              </a:p>
            </p:txBody>
          </p:sp>
          <p:sp>
            <p:nvSpPr>
              <p:cNvPr id="296" name="Freeform 295">
                <a:extLst>
                  <a:ext uri="{FF2B5EF4-FFF2-40B4-BE49-F238E27FC236}">
                    <a16:creationId xmlns:a16="http://schemas.microsoft.com/office/drawing/2014/main" id="{5CCA68B6-F41F-DB31-F9E6-B756833E5E29}"/>
                  </a:ext>
                </a:extLst>
              </p:cNvPr>
              <p:cNvSpPr/>
              <p:nvPr/>
            </p:nvSpPr>
            <p:spPr>
              <a:xfrm>
                <a:off x="4665521" y="3205166"/>
                <a:ext cx="61945" cy="86175"/>
              </a:xfrm>
              <a:custGeom>
                <a:avLst/>
                <a:gdLst>
                  <a:gd name="connsiteX0" fmla="*/ 61946 w 61945"/>
                  <a:gd name="connsiteY0" fmla="*/ 56518 h 86175"/>
                  <a:gd name="connsiteX1" fmla="*/ 60142 w 61945"/>
                  <a:gd name="connsiteY1" fmla="*/ 67710 h 86175"/>
                  <a:gd name="connsiteX2" fmla="*/ 54918 w 61945"/>
                  <a:gd name="connsiteY2" fmla="*/ 77160 h 86175"/>
                  <a:gd name="connsiteX3" fmla="*/ 46584 w 61945"/>
                  <a:gd name="connsiteY3" fmla="*/ 83689 h 86175"/>
                  <a:gd name="connsiteX4" fmla="*/ 35389 w 61945"/>
                  <a:gd name="connsiteY4" fmla="*/ 86176 h 86175"/>
                  <a:gd name="connsiteX5" fmla="*/ 24816 w 61945"/>
                  <a:gd name="connsiteY5" fmla="*/ 83875 h 86175"/>
                  <a:gd name="connsiteX6" fmla="*/ 17166 w 61945"/>
                  <a:gd name="connsiteY6" fmla="*/ 77347 h 86175"/>
                  <a:gd name="connsiteX7" fmla="*/ 16917 w 61945"/>
                  <a:gd name="connsiteY7" fmla="*/ 77347 h 86175"/>
                  <a:gd name="connsiteX8" fmla="*/ 16917 w 61945"/>
                  <a:gd name="connsiteY8" fmla="*/ 84621 h 86175"/>
                  <a:gd name="connsiteX9" fmla="*/ 0 w 61945"/>
                  <a:gd name="connsiteY9" fmla="*/ 84621 h 86175"/>
                  <a:gd name="connsiteX10" fmla="*/ 0 w 61945"/>
                  <a:gd name="connsiteY10" fmla="*/ 0 h 86175"/>
                  <a:gd name="connsiteX11" fmla="*/ 18347 w 61945"/>
                  <a:gd name="connsiteY11" fmla="*/ 0 h 86175"/>
                  <a:gd name="connsiteX12" fmla="*/ 18347 w 61945"/>
                  <a:gd name="connsiteY12" fmla="*/ 34818 h 86175"/>
                  <a:gd name="connsiteX13" fmla="*/ 18596 w 61945"/>
                  <a:gd name="connsiteY13" fmla="*/ 34818 h 86175"/>
                  <a:gd name="connsiteX14" fmla="*/ 25189 w 61945"/>
                  <a:gd name="connsiteY14" fmla="*/ 29658 h 86175"/>
                  <a:gd name="connsiteX15" fmla="*/ 35575 w 61945"/>
                  <a:gd name="connsiteY15" fmla="*/ 27295 h 86175"/>
                  <a:gd name="connsiteX16" fmla="*/ 46459 w 61945"/>
                  <a:gd name="connsiteY16" fmla="*/ 29658 h 86175"/>
                  <a:gd name="connsiteX17" fmla="*/ 54731 w 61945"/>
                  <a:gd name="connsiteY17" fmla="*/ 36062 h 86175"/>
                  <a:gd name="connsiteX18" fmla="*/ 60018 w 61945"/>
                  <a:gd name="connsiteY18" fmla="*/ 45388 h 86175"/>
                  <a:gd name="connsiteX19" fmla="*/ 61884 w 61945"/>
                  <a:gd name="connsiteY19" fmla="*/ 56518 h 86175"/>
                  <a:gd name="connsiteX20" fmla="*/ 44220 w 61945"/>
                  <a:gd name="connsiteY20" fmla="*/ 56518 h 86175"/>
                  <a:gd name="connsiteX21" fmla="*/ 43412 w 61945"/>
                  <a:gd name="connsiteY21" fmla="*/ 51233 h 86175"/>
                  <a:gd name="connsiteX22" fmla="*/ 40924 w 61945"/>
                  <a:gd name="connsiteY22" fmla="*/ 46694 h 86175"/>
                  <a:gd name="connsiteX23" fmla="*/ 36757 w 61945"/>
                  <a:gd name="connsiteY23" fmla="*/ 43523 h 86175"/>
                  <a:gd name="connsiteX24" fmla="*/ 31035 w 61945"/>
                  <a:gd name="connsiteY24" fmla="*/ 42280 h 86175"/>
                  <a:gd name="connsiteX25" fmla="*/ 25438 w 61945"/>
                  <a:gd name="connsiteY25" fmla="*/ 43523 h 86175"/>
                  <a:gd name="connsiteX26" fmla="*/ 21208 w 61945"/>
                  <a:gd name="connsiteY26" fmla="*/ 46756 h 86175"/>
                  <a:gd name="connsiteX27" fmla="*/ 18534 w 61945"/>
                  <a:gd name="connsiteY27" fmla="*/ 51357 h 86175"/>
                  <a:gd name="connsiteX28" fmla="*/ 17601 w 61945"/>
                  <a:gd name="connsiteY28" fmla="*/ 56642 h 86175"/>
                  <a:gd name="connsiteX29" fmla="*/ 18534 w 61945"/>
                  <a:gd name="connsiteY29" fmla="*/ 61927 h 86175"/>
                  <a:gd name="connsiteX30" fmla="*/ 21208 w 61945"/>
                  <a:gd name="connsiteY30" fmla="*/ 66528 h 86175"/>
                  <a:gd name="connsiteX31" fmla="*/ 25438 w 61945"/>
                  <a:gd name="connsiteY31" fmla="*/ 69761 h 86175"/>
                  <a:gd name="connsiteX32" fmla="*/ 31035 w 61945"/>
                  <a:gd name="connsiteY32" fmla="*/ 71005 h 86175"/>
                  <a:gd name="connsiteX33" fmla="*/ 36757 w 61945"/>
                  <a:gd name="connsiteY33" fmla="*/ 69761 h 86175"/>
                  <a:gd name="connsiteX34" fmla="*/ 40924 w 61945"/>
                  <a:gd name="connsiteY34" fmla="*/ 66528 h 86175"/>
                  <a:gd name="connsiteX35" fmla="*/ 43412 w 61945"/>
                  <a:gd name="connsiteY35" fmla="*/ 61865 h 86175"/>
                  <a:gd name="connsiteX36" fmla="*/ 44220 w 61945"/>
                  <a:gd name="connsiteY36" fmla="*/ 56580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945" h="86175">
                    <a:moveTo>
                      <a:pt x="61946" y="56518"/>
                    </a:moveTo>
                    <a:cubicBezTo>
                      <a:pt x="61946" y="60373"/>
                      <a:pt x="61324" y="64103"/>
                      <a:pt x="60142" y="67710"/>
                    </a:cubicBezTo>
                    <a:cubicBezTo>
                      <a:pt x="58961" y="71316"/>
                      <a:pt x="57219" y="74424"/>
                      <a:pt x="54918" y="77160"/>
                    </a:cubicBezTo>
                    <a:cubicBezTo>
                      <a:pt x="52617" y="79896"/>
                      <a:pt x="49880" y="82072"/>
                      <a:pt x="46584" y="83689"/>
                    </a:cubicBezTo>
                    <a:cubicBezTo>
                      <a:pt x="43288" y="85305"/>
                      <a:pt x="39556" y="86176"/>
                      <a:pt x="35389" y="86176"/>
                    </a:cubicBezTo>
                    <a:cubicBezTo>
                      <a:pt x="31657" y="86176"/>
                      <a:pt x="28112" y="85430"/>
                      <a:pt x="24816" y="83875"/>
                    </a:cubicBezTo>
                    <a:cubicBezTo>
                      <a:pt x="21519" y="82321"/>
                      <a:pt x="18969" y="80145"/>
                      <a:pt x="17166" y="77347"/>
                    </a:cubicBezTo>
                    <a:lnTo>
                      <a:pt x="16917" y="77347"/>
                    </a:lnTo>
                    <a:lnTo>
                      <a:pt x="16917" y="84621"/>
                    </a:lnTo>
                    <a:lnTo>
                      <a:pt x="0" y="84621"/>
                    </a:lnTo>
                    <a:lnTo>
                      <a:pt x="0" y="0"/>
                    </a:lnTo>
                    <a:lnTo>
                      <a:pt x="18347" y="0"/>
                    </a:lnTo>
                    <a:lnTo>
                      <a:pt x="18347" y="34818"/>
                    </a:lnTo>
                    <a:lnTo>
                      <a:pt x="18596" y="34818"/>
                    </a:lnTo>
                    <a:cubicBezTo>
                      <a:pt x="20151" y="32953"/>
                      <a:pt x="22390" y="31212"/>
                      <a:pt x="25189" y="29658"/>
                    </a:cubicBezTo>
                    <a:cubicBezTo>
                      <a:pt x="28050" y="28104"/>
                      <a:pt x="31470" y="27295"/>
                      <a:pt x="35575" y="27295"/>
                    </a:cubicBezTo>
                    <a:cubicBezTo>
                      <a:pt x="39680" y="27295"/>
                      <a:pt x="43225" y="28104"/>
                      <a:pt x="46459" y="29658"/>
                    </a:cubicBezTo>
                    <a:cubicBezTo>
                      <a:pt x="49694" y="31212"/>
                      <a:pt x="52492" y="33326"/>
                      <a:pt x="54731" y="36062"/>
                    </a:cubicBezTo>
                    <a:cubicBezTo>
                      <a:pt x="57033" y="38735"/>
                      <a:pt x="58774" y="41844"/>
                      <a:pt x="60018" y="45388"/>
                    </a:cubicBezTo>
                    <a:cubicBezTo>
                      <a:pt x="61262" y="48932"/>
                      <a:pt x="61884" y="52663"/>
                      <a:pt x="61884" y="56518"/>
                    </a:cubicBezTo>
                    <a:close/>
                    <a:moveTo>
                      <a:pt x="44220" y="56518"/>
                    </a:moveTo>
                    <a:cubicBezTo>
                      <a:pt x="44220" y="54715"/>
                      <a:pt x="43972" y="52974"/>
                      <a:pt x="43412" y="51233"/>
                    </a:cubicBezTo>
                    <a:cubicBezTo>
                      <a:pt x="42852" y="49492"/>
                      <a:pt x="42044" y="48000"/>
                      <a:pt x="40924" y="46694"/>
                    </a:cubicBezTo>
                    <a:cubicBezTo>
                      <a:pt x="39805" y="45388"/>
                      <a:pt x="38436" y="44331"/>
                      <a:pt x="36757" y="43523"/>
                    </a:cubicBezTo>
                    <a:cubicBezTo>
                      <a:pt x="35140" y="42715"/>
                      <a:pt x="33212" y="42280"/>
                      <a:pt x="31035" y="42280"/>
                    </a:cubicBezTo>
                    <a:cubicBezTo>
                      <a:pt x="28858" y="42280"/>
                      <a:pt x="27055" y="42715"/>
                      <a:pt x="25438" y="43523"/>
                    </a:cubicBezTo>
                    <a:cubicBezTo>
                      <a:pt x="23821" y="44331"/>
                      <a:pt x="22390" y="45451"/>
                      <a:pt x="21208" y="46756"/>
                    </a:cubicBezTo>
                    <a:cubicBezTo>
                      <a:pt x="20027" y="48124"/>
                      <a:pt x="19156" y="49616"/>
                      <a:pt x="18534" y="51357"/>
                    </a:cubicBezTo>
                    <a:cubicBezTo>
                      <a:pt x="17912" y="53098"/>
                      <a:pt x="17601" y="54839"/>
                      <a:pt x="17601" y="56642"/>
                    </a:cubicBezTo>
                    <a:cubicBezTo>
                      <a:pt x="17601" y="58445"/>
                      <a:pt x="17912" y="60186"/>
                      <a:pt x="18534" y="61927"/>
                    </a:cubicBezTo>
                    <a:cubicBezTo>
                      <a:pt x="19156" y="63668"/>
                      <a:pt x="20089" y="65160"/>
                      <a:pt x="21208" y="66528"/>
                    </a:cubicBezTo>
                    <a:cubicBezTo>
                      <a:pt x="22390" y="67896"/>
                      <a:pt x="23758" y="68953"/>
                      <a:pt x="25438" y="69761"/>
                    </a:cubicBezTo>
                    <a:cubicBezTo>
                      <a:pt x="27055" y="70569"/>
                      <a:pt x="28920" y="71005"/>
                      <a:pt x="31035" y="71005"/>
                    </a:cubicBezTo>
                    <a:cubicBezTo>
                      <a:pt x="33150" y="71005"/>
                      <a:pt x="35078" y="70569"/>
                      <a:pt x="36757" y="69761"/>
                    </a:cubicBezTo>
                    <a:cubicBezTo>
                      <a:pt x="38374" y="68953"/>
                      <a:pt x="39805" y="67834"/>
                      <a:pt x="40924" y="66528"/>
                    </a:cubicBezTo>
                    <a:cubicBezTo>
                      <a:pt x="42044" y="65222"/>
                      <a:pt x="42852" y="63668"/>
                      <a:pt x="43412" y="61865"/>
                    </a:cubicBezTo>
                    <a:cubicBezTo>
                      <a:pt x="43972" y="60124"/>
                      <a:pt x="44220" y="58321"/>
                      <a:pt x="44220" y="56580"/>
                    </a:cubicBezTo>
                    <a:close/>
                  </a:path>
                </a:pathLst>
              </a:custGeom>
              <a:solidFill>
                <a:srgbClr val="FFFFFF"/>
              </a:solidFill>
              <a:ln w="6214" cap="flat">
                <a:noFill/>
                <a:prstDash val="solid"/>
                <a:miter/>
              </a:ln>
            </p:spPr>
            <p:txBody>
              <a:bodyPr rtlCol="0" anchor="ctr"/>
              <a:lstStyle/>
              <a:p>
                <a:endParaRPr lang="nb-NO"/>
              </a:p>
            </p:txBody>
          </p:sp>
          <p:sp>
            <p:nvSpPr>
              <p:cNvPr id="297" name="Freeform 296">
                <a:extLst>
                  <a:ext uri="{FF2B5EF4-FFF2-40B4-BE49-F238E27FC236}">
                    <a16:creationId xmlns:a16="http://schemas.microsoft.com/office/drawing/2014/main" id="{0594B555-495F-ACAB-5CEC-11F0A93F8964}"/>
                  </a:ext>
                </a:extLst>
              </p:cNvPr>
              <p:cNvSpPr/>
              <p:nvPr/>
            </p:nvSpPr>
            <p:spPr>
              <a:xfrm>
                <a:off x="4739035" y="3232648"/>
                <a:ext cx="36943" cy="57201"/>
              </a:xfrm>
              <a:custGeom>
                <a:avLst/>
                <a:gdLst>
                  <a:gd name="connsiteX0" fmla="*/ 36197 w 36943"/>
                  <a:gd name="connsiteY0" fmla="*/ 16539 h 57201"/>
                  <a:gd name="connsiteX1" fmla="*/ 33772 w 36943"/>
                  <a:gd name="connsiteY1" fmla="*/ 16104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7 w 36943"/>
                  <a:gd name="connsiteY6" fmla="*/ 28601 h 57201"/>
                  <a:gd name="connsiteX7" fmla="*/ 18347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97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4"/>
                    </a:cubicBezTo>
                    <a:cubicBezTo>
                      <a:pt x="32963" y="16041"/>
                      <a:pt x="32217" y="15979"/>
                      <a:pt x="31470" y="15979"/>
                    </a:cubicBezTo>
                    <a:cubicBezTo>
                      <a:pt x="28983" y="15979"/>
                      <a:pt x="26930" y="16415"/>
                      <a:pt x="25251" y="17347"/>
                    </a:cubicBezTo>
                    <a:cubicBezTo>
                      <a:pt x="23572" y="18217"/>
                      <a:pt x="22203" y="19337"/>
                      <a:pt x="21208" y="20580"/>
                    </a:cubicBezTo>
                    <a:cubicBezTo>
                      <a:pt x="20213" y="21824"/>
                      <a:pt x="19467" y="23192"/>
                      <a:pt x="19032" y="24684"/>
                    </a:cubicBezTo>
                    <a:cubicBezTo>
                      <a:pt x="18596" y="26176"/>
                      <a:pt x="18347" y="27482"/>
                      <a:pt x="18347" y="28601"/>
                    </a:cubicBezTo>
                    <a:lnTo>
                      <a:pt x="18347" y="57202"/>
                    </a:lnTo>
                    <a:lnTo>
                      <a:pt x="0" y="57202"/>
                    </a:lnTo>
                    <a:lnTo>
                      <a:pt x="0" y="1554"/>
                    </a:lnTo>
                    <a:lnTo>
                      <a:pt x="17663" y="1554"/>
                    </a:lnTo>
                    <a:lnTo>
                      <a:pt x="17663" y="9637"/>
                    </a:lnTo>
                    <a:lnTo>
                      <a:pt x="17912" y="9637"/>
                    </a:lnTo>
                    <a:cubicBezTo>
                      <a:pt x="19342" y="6777"/>
                      <a:pt x="21333" y="4477"/>
                      <a:pt x="23945" y="2674"/>
                    </a:cubicBezTo>
                    <a:cubicBezTo>
                      <a:pt x="26557" y="871"/>
                      <a:pt x="29605" y="0"/>
                      <a:pt x="33025" y="0"/>
                    </a:cubicBezTo>
                    <a:cubicBezTo>
                      <a:pt x="33772" y="0"/>
                      <a:pt x="34518" y="0"/>
                      <a:pt x="35202" y="124"/>
                    </a:cubicBezTo>
                    <a:cubicBezTo>
                      <a:pt x="35886" y="187"/>
                      <a:pt x="36508" y="311"/>
                      <a:pt x="36944" y="435"/>
                    </a:cubicBezTo>
                    <a:lnTo>
                      <a:pt x="36197" y="16663"/>
                    </a:lnTo>
                    <a:close/>
                  </a:path>
                </a:pathLst>
              </a:custGeom>
              <a:solidFill>
                <a:srgbClr val="FFFFFF"/>
              </a:solidFill>
              <a:ln w="6214" cap="flat">
                <a:noFill/>
                <a:prstDash val="solid"/>
                <a:miter/>
              </a:ln>
            </p:spPr>
            <p:txBody>
              <a:bodyPr rtlCol="0" anchor="ctr"/>
              <a:lstStyle/>
              <a:p>
                <a:endParaRPr lang="nb-NO"/>
              </a:p>
            </p:txBody>
          </p:sp>
          <p:sp>
            <p:nvSpPr>
              <p:cNvPr id="298" name="Freeform 297">
                <a:extLst>
                  <a:ext uri="{FF2B5EF4-FFF2-40B4-BE49-F238E27FC236}">
                    <a16:creationId xmlns:a16="http://schemas.microsoft.com/office/drawing/2014/main" id="{EF074AC2-14C1-36AE-9906-AB6A5D9709BF}"/>
                  </a:ext>
                </a:extLst>
              </p:cNvPr>
              <p:cNvSpPr/>
              <p:nvPr/>
            </p:nvSpPr>
            <p:spPr>
              <a:xfrm>
                <a:off x="4782883" y="3234078"/>
                <a:ext cx="54917" cy="57325"/>
              </a:xfrm>
              <a:custGeom>
                <a:avLst/>
                <a:gdLst>
                  <a:gd name="connsiteX0" fmla="*/ 37255 w 54917"/>
                  <a:gd name="connsiteY0" fmla="*/ 55709 h 57325"/>
                  <a:gd name="connsiteX1" fmla="*/ 37255 w 54917"/>
                  <a:gd name="connsiteY1" fmla="*/ 48000 h 57325"/>
                  <a:gd name="connsiteX2" fmla="*/ 37006 w 54917"/>
                  <a:gd name="connsiteY2" fmla="*/ 48000 h 57325"/>
                  <a:gd name="connsiteX3" fmla="*/ 34394 w 54917"/>
                  <a:gd name="connsiteY3" fmla="*/ 51606 h 57325"/>
                  <a:gd name="connsiteX4" fmla="*/ 30600 w 54917"/>
                  <a:gd name="connsiteY4" fmla="*/ 54528 h 57325"/>
                  <a:gd name="connsiteX5" fmla="*/ 25811 w 54917"/>
                  <a:gd name="connsiteY5" fmla="*/ 56518 h 57325"/>
                  <a:gd name="connsiteX6" fmla="*/ 20276 w 54917"/>
                  <a:gd name="connsiteY6" fmla="*/ 57326 h 57325"/>
                  <a:gd name="connsiteX7" fmla="*/ 10822 w 54917"/>
                  <a:gd name="connsiteY7" fmla="*/ 55336 h 57325"/>
                  <a:gd name="connsiteX8" fmla="*/ 4540 w 54917"/>
                  <a:gd name="connsiteY8" fmla="*/ 50114 h 57325"/>
                  <a:gd name="connsiteX9" fmla="*/ 1057 w 54917"/>
                  <a:gd name="connsiteY9" fmla="*/ 42839 h 57325"/>
                  <a:gd name="connsiteX10" fmla="*/ 0 w 54917"/>
                  <a:gd name="connsiteY10" fmla="*/ 34508 h 57325"/>
                  <a:gd name="connsiteX11" fmla="*/ 0 w 54917"/>
                  <a:gd name="connsiteY11" fmla="*/ 62 h 57325"/>
                  <a:gd name="connsiteX12" fmla="*/ 18472 w 54917"/>
                  <a:gd name="connsiteY12" fmla="*/ 62 h 57325"/>
                  <a:gd name="connsiteX13" fmla="*/ 18472 w 54917"/>
                  <a:gd name="connsiteY13" fmla="*/ 30280 h 57325"/>
                  <a:gd name="connsiteX14" fmla="*/ 18783 w 54917"/>
                  <a:gd name="connsiteY14" fmla="*/ 34756 h 57325"/>
                  <a:gd name="connsiteX15" fmla="*/ 20089 w 54917"/>
                  <a:gd name="connsiteY15" fmla="*/ 38549 h 57325"/>
                  <a:gd name="connsiteX16" fmla="*/ 22577 w 54917"/>
                  <a:gd name="connsiteY16" fmla="*/ 41160 h 57325"/>
                  <a:gd name="connsiteX17" fmla="*/ 26744 w 54917"/>
                  <a:gd name="connsiteY17" fmla="*/ 42093 h 57325"/>
                  <a:gd name="connsiteX18" fmla="*/ 34083 w 54917"/>
                  <a:gd name="connsiteY18" fmla="*/ 38487 h 57325"/>
                  <a:gd name="connsiteX19" fmla="*/ 36571 w 54917"/>
                  <a:gd name="connsiteY19" fmla="*/ 30093 h 57325"/>
                  <a:gd name="connsiteX20" fmla="*/ 36571 w 54917"/>
                  <a:gd name="connsiteY20" fmla="*/ 0 h 57325"/>
                  <a:gd name="connsiteX21" fmla="*/ 54918 w 54917"/>
                  <a:gd name="connsiteY21" fmla="*/ 0 h 57325"/>
                  <a:gd name="connsiteX22" fmla="*/ 54918 w 54917"/>
                  <a:gd name="connsiteY22" fmla="*/ 55709 h 57325"/>
                  <a:gd name="connsiteX23" fmla="*/ 37192 w 54917"/>
                  <a:gd name="connsiteY23" fmla="*/ 55709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917" h="57325">
                    <a:moveTo>
                      <a:pt x="37255" y="55709"/>
                    </a:moveTo>
                    <a:lnTo>
                      <a:pt x="37255" y="48000"/>
                    </a:lnTo>
                    <a:lnTo>
                      <a:pt x="37006" y="48000"/>
                    </a:lnTo>
                    <a:cubicBezTo>
                      <a:pt x="36322" y="49243"/>
                      <a:pt x="35451" y="50487"/>
                      <a:pt x="34394" y="51606"/>
                    </a:cubicBezTo>
                    <a:cubicBezTo>
                      <a:pt x="33336" y="52725"/>
                      <a:pt x="32030" y="53720"/>
                      <a:pt x="30600" y="54528"/>
                    </a:cubicBezTo>
                    <a:cubicBezTo>
                      <a:pt x="29169" y="55336"/>
                      <a:pt x="27552" y="56020"/>
                      <a:pt x="25811" y="56518"/>
                    </a:cubicBezTo>
                    <a:cubicBezTo>
                      <a:pt x="24069" y="57015"/>
                      <a:pt x="22204" y="57326"/>
                      <a:pt x="20276" y="57326"/>
                    </a:cubicBezTo>
                    <a:cubicBezTo>
                      <a:pt x="16544" y="57326"/>
                      <a:pt x="13372" y="56642"/>
                      <a:pt x="10822" y="55336"/>
                    </a:cubicBezTo>
                    <a:cubicBezTo>
                      <a:pt x="8272" y="54031"/>
                      <a:pt x="6157" y="52228"/>
                      <a:pt x="4540" y="50114"/>
                    </a:cubicBezTo>
                    <a:cubicBezTo>
                      <a:pt x="2923" y="48000"/>
                      <a:pt x="1741" y="45575"/>
                      <a:pt x="1057" y="42839"/>
                    </a:cubicBezTo>
                    <a:cubicBezTo>
                      <a:pt x="373" y="40103"/>
                      <a:pt x="0" y="37367"/>
                      <a:pt x="0" y="34508"/>
                    </a:cubicBezTo>
                    <a:lnTo>
                      <a:pt x="0" y="62"/>
                    </a:lnTo>
                    <a:lnTo>
                      <a:pt x="18472" y="62"/>
                    </a:lnTo>
                    <a:lnTo>
                      <a:pt x="18472" y="30280"/>
                    </a:lnTo>
                    <a:cubicBezTo>
                      <a:pt x="18472" y="31834"/>
                      <a:pt x="18596" y="33326"/>
                      <a:pt x="18783" y="34756"/>
                    </a:cubicBezTo>
                    <a:cubicBezTo>
                      <a:pt x="19032" y="36186"/>
                      <a:pt x="19405" y="37430"/>
                      <a:pt x="20089" y="38549"/>
                    </a:cubicBezTo>
                    <a:cubicBezTo>
                      <a:pt x="20711" y="39668"/>
                      <a:pt x="21582" y="40538"/>
                      <a:pt x="22577" y="41160"/>
                    </a:cubicBezTo>
                    <a:cubicBezTo>
                      <a:pt x="23634" y="41782"/>
                      <a:pt x="25002" y="42093"/>
                      <a:pt x="26744" y="42093"/>
                    </a:cubicBezTo>
                    <a:cubicBezTo>
                      <a:pt x="29978" y="42093"/>
                      <a:pt x="32403" y="40911"/>
                      <a:pt x="34083" y="38487"/>
                    </a:cubicBezTo>
                    <a:cubicBezTo>
                      <a:pt x="35762" y="36124"/>
                      <a:pt x="36571" y="33326"/>
                      <a:pt x="36571" y="30093"/>
                    </a:cubicBezTo>
                    <a:lnTo>
                      <a:pt x="36571" y="0"/>
                    </a:lnTo>
                    <a:lnTo>
                      <a:pt x="54918" y="0"/>
                    </a:lnTo>
                    <a:lnTo>
                      <a:pt x="54918" y="55709"/>
                    </a:lnTo>
                    <a:lnTo>
                      <a:pt x="37192" y="55709"/>
                    </a:lnTo>
                    <a:close/>
                  </a:path>
                </a:pathLst>
              </a:custGeom>
              <a:solidFill>
                <a:srgbClr val="FFFFFF"/>
              </a:solidFill>
              <a:ln w="6214" cap="flat">
                <a:noFill/>
                <a:prstDash val="solid"/>
                <a:miter/>
              </a:ln>
            </p:spPr>
            <p:txBody>
              <a:bodyPr rtlCol="0" anchor="ctr"/>
              <a:lstStyle/>
              <a:p>
                <a:endParaRPr lang="nb-NO"/>
              </a:p>
            </p:txBody>
          </p:sp>
          <p:sp>
            <p:nvSpPr>
              <p:cNvPr id="299" name="Freeform 298">
                <a:extLst>
                  <a:ext uri="{FF2B5EF4-FFF2-40B4-BE49-F238E27FC236}">
                    <a16:creationId xmlns:a16="http://schemas.microsoft.com/office/drawing/2014/main" id="{750E8CAD-6452-CA34-1023-D3D2A99F516C}"/>
                  </a:ext>
                </a:extLst>
              </p:cNvPr>
              <p:cNvSpPr/>
              <p:nvPr/>
            </p:nvSpPr>
            <p:spPr>
              <a:xfrm>
                <a:off x="4852354" y="3205166"/>
                <a:ext cx="59706" cy="84621"/>
              </a:xfrm>
              <a:custGeom>
                <a:avLst/>
                <a:gdLst>
                  <a:gd name="connsiteX0" fmla="*/ 59707 w 59706"/>
                  <a:gd name="connsiteY0" fmla="*/ 84621 h 84621"/>
                  <a:gd name="connsiteX1" fmla="*/ 37006 w 59706"/>
                  <a:gd name="connsiteY1" fmla="*/ 84621 h 84621"/>
                  <a:gd name="connsiteX2" fmla="*/ 18783 w 59706"/>
                  <a:gd name="connsiteY2" fmla="*/ 57886 h 84621"/>
                  <a:gd name="connsiteX3" fmla="*/ 18472 w 59706"/>
                  <a:gd name="connsiteY3" fmla="*/ 57886 h 84621"/>
                  <a:gd name="connsiteX4" fmla="*/ 18472 w 59706"/>
                  <a:gd name="connsiteY4" fmla="*/ 84621 h 84621"/>
                  <a:gd name="connsiteX5" fmla="*/ 0 w 59706"/>
                  <a:gd name="connsiteY5" fmla="*/ 84621 h 84621"/>
                  <a:gd name="connsiteX6" fmla="*/ 0 w 59706"/>
                  <a:gd name="connsiteY6" fmla="*/ 0 h 84621"/>
                  <a:gd name="connsiteX7" fmla="*/ 18472 w 59706"/>
                  <a:gd name="connsiteY7" fmla="*/ 0 h 84621"/>
                  <a:gd name="connsiteX8" fmla="*/ 18472 w 59706"/>
                  <a:gd name="connsiteY8" fmla="*/ 51482 h 84621"/>
                  <a:gd name="connsiteX9" fmla="*/ 18783 w 59706"/>
                  <a:gd name="connsiteY9" fmla="*/ 51482 h 84621"/>
                  <a:gd name="connsiteX10" fmla="*/ 36571 w 59706"/>
                  <a:gd name="connsiteY10" fmla="*/ 28850 h 84621"/>
                  <a:gd name="connsiteX11" fmla="*/ 58836 w 59706"/>
                  <a:gd name="connsiteY11" fmla="*/ 28850 h 84621"/>
                  <a:gd name="connsiteX12" fmla="*/ 37317 w 59706"/>
                  <a:gd name="connsiteY12" fmla="*/ 54031 h 84621"/>
                  <a:gd name="connsiteX13" fmla="*/ 59707 w 59706"/>
                  <a:gd name="connsiteY13" fmla="*/ 84559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706" h="84621">
                    <a:moveTo>
                      <a:pt x="59707" y="84621"/>
                    </a:moveTo>
                    <a:lnTo>
                      <a:pt x="37006" y="84621"/>
                    </a:lnTo>
                    <a:lnTo>
                      <a:pt x="18783" y="57886"/>
                    </a:lnTo>
                    <a:lnTo>
                      <a:pt x="18472" y="57886"/>
                    </a:lnTo>
                    <a:lnTo>
                      <a:pt x="18472" y="84621"/>
                    </a:lnTo>
                    <a:lnTo>
                      <a:pt x="0" y="84621"/>
                    </a:lnTo>
                    <a:lnTo>
                      <a:pt x="0" y="0"/>
                    </a:lnTo>
                    <a:lnTo>
                      <a:pt x="18472" y="0"/>
                    </a:lnTo>
                    <a:lnTo>
                      <a:pt x="18472" y="51482"/>
                    </a:lnTo>
                    <a:lnTo>
                      <a:pt x="18783" y="51482"/>
                    </a:lnTo>
                    <a:lnTo>
                      <a:pt x="36571" y="28850"/>
                    </a:lnTo>
                    <a:lnTo>
                      <a:pt x="58836" y="28850"/>
                    </a:lnTo>
                    <a:lnTo>
                      <a:pt x="37317" y="54031"/>
                    </a:lnTo>
                    <a:lnTo>
                      <a:pt x="59707" y="84559"/>
                    </a:lnTo>
                    <a:close/>
                  </a:path>
                </a:pathLst>
              </a:custGeom>
              <a:solidFill>
                <a:srgbClr val="FFFFFF"/>
              </a:solidFill>
              <a:ln w="6214" cap="flat">
                <a:noFill/>
                <a:prstDash val="solid"/>
                <a:miter/>
              </a:ln>
            </p:spPr>
            <p:txBody>
              <a:bodyPr rtlCol="0" anchor="ctr"/>
              <a:lstStyle/>
              <a:p>
                <a:endParaRPr lang="nb-NO"/>
              </a:p>
            </p:txBody>
          </p:sp>
          <p:sp>
            <p:nvSpPr>
              <p:cNvPr id="300" name="Freeform 299">
                <a:extLst>
                  <a:ext uri="{FF2B5EF4-FFF2-40B4-BE49-F238E27FC236}">
                    <a16:creationId xmlns:a16="http://schemas.microsoft.com/office/drawing/2014/main" id="{CCB3360D-4841-7A8D-7F7C-C789E7C4FE82}"/>
                  </a:ext>
                </a:extLst>
              </p:cNvPr>
              <p:cNvSpPr/>
              <p:nvPr/>
            </p:nvSpPr>
            <p:spPr>
              <a:xfrm>
                <a:off x="4914051" y="3232337"/>
                <a:ext cx="58152" cy="59315"/>
              </a:xfrm>
              <a:custGeom>
                <a:avLst/>
                <a:gdLst>
                  <a:gd name="connsiteX0" fmla="*/ 58028 w 58152"/>
                  <a:gd name="connsiteY0" fmla="*/ 30280 h 59315"/>
                  <a:gd name="connsiteX1" fmla="*/ 58028 w 58152"/>
                  <a:gd name="connsiteY1" fmla="*/ 32518 h 59315"/>
                  <a:gd name="connsiteX2" fmla="*/ 57903 w 58152"/>
                  <a:gd name="connsiteY2" fmla="*/ 34632 h 59315"/>
                  <a:gd name="connsiteX3" fmla="*/ 17477 w 58152"/>
                  <a:gd name="connsiteY3" fmla="*/ 34632 h 59315"/>
                  <a:gd name="connsiteX4" fmla="*/ 18845 w 58152"/>
                  <a:gd name="connsiteY4" fmla="*/ 38860 h 59315"/>
                  <a:gd name="connsiteX5" fmla="*/ 21893 w 58152"/>
                  <a:gd name="connsiteY5" fmla="*/ 42155 h 59315"/>
                  <a:gd name="connsiteX6" fmla="*/ 26060 w 58152"/>
                  <a:gd name="connsiteY6" fmla="*/ 44331 h 59315"/>
                  <a:gd name="connsiteX7" fmla="*/ 30849 w 58152"/>
                  <a:gd name="connsiteY7" fmla="*/ 45140 h 59315"/>
                  <a:gd name="connsiteX8" fmla="*/ 38250 w 58152"/>
                  <a:gd name="connsiteY8" fmla="*/ 43523 h 59315"/>
                  <a:gd name="connsiteX9" fmla="*/ 43163 w 58152"/>
                  <a:gd name="connsiteY9" fmla="*/ 39357 h 59315"/>
                  <a:gd name="connsiteX10" fmla="*/ 55913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6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5 w 58152"/>
                  <a:gd name="connsiteY22" fmla="*/ 8021 h 59315"/>
                  <a:gd name="connsiteX23" fmla="*/ 56100 w 58152"/>
                  <a:gd name="connsiteY23" fmla="*/ 17534 h 59315"/>
                  <a:gd name="connsiteX24" fmla="*/ 58152 w 58152"/>
                  <a:gd name="connsiteY24" fmla="*/ 30280 h 59315"/>
                  <a:gd name="connsiteX25" fmla="*/ 41111 w 58152"/>
                  <a:gd name="connsiteY25" fmla="*/ 23191 h 59315"/>
                  <a:gd name="connsiteX26" fmla="*/ 38374 w 58152"/>
                  <a:gd name="connsiteY26" fmla="*/ 15668 h 59315"/>
                  <a:gd name="connsiteX27" fmla="*/ 30164 w 58152"/>
                  <a:gd name="connsiteY27" fmla="*/ 12560 h 59315"/>
                  <a:gd name="connsiteX28" fmla="*/ 25251 w 58152"/>
                  <a:gd name="connsiteY28" fmla="*/ 13368 h 59315"/>
                  <a:gd name="connsiteX29" fmla="*/ 21333 w 58152"/>
                  <a:gd name="connsiteY29" fmla="*/ 15668 h 59315"/>
                  <a:gd name="connsiteX30" fmla="*/ 18658 w 58152"/>
                  <a:gd name="connsiteY30" fmla="*/ 19088 h 59315"/>
                  <a:gd name="connsiteX31" fmla="*/ 17539 w 58152"/>
                  <a:gd name="connsiteY31" fmla="*/ 23191 h 59315"/>
                  <a:gd name="connsiteX32" fmla="*/ 41173 w 58152"/>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028" y="30280"/>
                    </a:moveTo>
                    <a:lnTo>
                      <a:pt x="58028" y="32518"/>
                    </a:lnTo>
                    <a:cubicBezTo>
                      <a:pt x="58028" y="33264"/>
                      <a:pt x="58028" y="33948"/>
                      <a:pt x="57903" y="34632"/>
                    </a:cubicBezTo>
                    <a:lnTo>
                      <a:pt x="17477" y="34632"/>
                    </a:lnTo>
                    <a:cubicBezTo>
                      <a:pt x="17601" y="36186"/>
                      <a:pt x="18099" y="37616"/>
                      <a:pt x="18845" y="38860"/>
                    </a:cubicBezTo>
                    <a:cubicBezTo>
                      <a:pt x="19654" y="40104"/>
                      <a:pt x="20649" y="41223"/>
                      <a:pt x="21893" y="42155"/>
                    </a:cubicBezTo>
                    <a:cubicBezTo>
                      <a:pt x="23136" y="43088"/>
                      <a:pt x="24505" y="43834"/>
                      <a:pt x="26060" y="44331"/>
                    </a:cubicBezTo>
                    <a:cubicBezTo>
                      <a:pt x="27614" y="44829"/>
                      <a:pt x="29169" y="45140"/>
                      <a:pt x="30849" y="45140"/>
                    </a:cubicBezTo>
                    <a:cubicBezTo>
                      <a:pt x="33772" y="45140"/>
                      <a:pt x="36197" y="44580"/>
                      <a:pt x="38250" y="43523"/>
                    </a:cubicBezTo>
                    <a:cubicBezTo>
                      <a:pt x="40302" y="42466"/>
                      <a:pt x="41919" y="41036"/>
                      <a:pt x="43163" y="39357"/>
                    </a:cubicBezTo>
                    <a:lnTo>
                      <a:pt x="55913" y="47440"/>
                    </a:lnTo>
                    <a:cubicBezTo>
                      <a:pt x="53301" y="51233"/>
                      <a:pt x="49880" y="54155"/>
                      <a:pt x="45589" y="56207"/>
                    </a:cubicBezTo>
                    <a:cubicBezTo>
                      <a:pt x="41297" y="58259"/>
                      <a:pt x="36322" y="59316"/>
                      <a:pt x="30662" y="59316"/>
                    </a:cubicBezTo>
                    <a:cubicBezTo>
                      <a:pt x="26495" y="59316"/>
                      <a:pt x="22514" y="58632"/>
                      <a:pt x="18783" y="57326"/>
                    </a:cubicBezTo>
                    <a:cubicBezTo>
                      <a:pt x="15051" y="56021"/>
                      <a:pt x="11817" y="54093"/>
                      <a:pt x="9018" y="51606"/>
                    </a:cubicBezTo>
                    <a:cubicBezTo>
                      <a:pt x="6219" y="49119"/>
                      <a:pt x="4043" y="46010"/>
                      <a:pt x="2426" y="42404"/>
                    </a:cubicBezTo>
                    <a:cubicBezTo>
                      <a:pt x="809" y="38798"/>
                      <a:pt x="0" y="34570"/>
                      <a:pt x="0" y="29844"/>
                    </a:cubicBezTo>
                    <a:cubicBezTo>
                      <a:pt x="0" y="25119"/>
                      <a:pt x="809" y="21202"/>
                      <a:pt x="2363" y="17471"/>
                    </a:cubicBezTo>
                    <a:cubicBezTo>
                      <a:pt x="3918" y="13803"/>
                      <a:pt x="6033" y="10632"/>
                      <a:pt x="8769" y="8083"/>
                    </a:cubicBezTo>
                    <a:cubicBezTo>
                      <a:pt x="11506"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4"/>
                    </a:cubicBezTo>
                    <a:cubicBezTo>
                      <a:pt x="57468" y="21264"/>
                      <a:pt x="58152" y="25492"/>
                      <a:pt x="58152" y="30280"/>
                    </a:cubicBezTo>
                    <a:close/>
                    <a:moveTo>
                      <a:pt x="41111" y="23191"/>
                    </a:moveTo>
                    <a:cubicBezTo>
                      <a:pt x="41111" y="20269"/>
                      <a:pt x="40178" y="17782"/>
                      <a:pt x="38374" y="15668"/>
                    </a:cubicBezTo>
                    <a:cubicBezTo>
                      <a:pt x="36571" y="13554"/>
                      <a:pt x="33772" y="12560"/>
                      <a:pt x="30164" y="12560"/>
                    </a:cubicBezTo>
                    <a:cubicBezTo>
                      <a:pt x="28361" y="12560"/>
                      <a:pt x="26744" y="12808"/>
                      <a:pt x="25251" y="13368"/>
                    </a:cubicBezTo>
                    <a:cubicBezTo>
                      <a:pt x="23758" y="13927"/>
                      <a:pt x="22452" y="14673"/>
                      <a:pt x="21333" y="15668"/>
                    </a:cubicBezTo>
                    <a:cubicBezTo>
                      <a:pt x="20213" y="16663"/>
                      <a:pt x="19343" y="17782"/>
                      <a:pt x="18658" y="19088"/>
                    </a:cubicBezTo>
                    <a:cubicBezTo>
                      <a:pt x="17974" y="20394"/>
                      <a:pt x="17601" y="21762"/>
                      <a:pt x="17539" y="23191"/>
                    </a:cubicBezTo>
                    <a:lnTo>
                      <a:pt x="41173" y="23191"/>
                    </a:lnTo>
                    <a:close/>
                  </a:path>
                </a:pathLst>
              </a:custGeom>
              <a:solidFill>
                <a:srgbClr val="FFFFFF"/>
              </a:solidFill>
              <a:ln w="6214" cap="flat">
                <a:noFill/>
                <a:prstDash val="solid"/>
                <a:miter/>
              </a:ln>
            </p:spPr>
            <p:txBody>
              <a:bodyPr rtlCol="0" anchor="ctr"/>
              <a:lstStyle/>
              <a:p>
                <a:endParaRPr lang="nb-NO"/>
              </a:p>
            </p:txBody>
          </p:sp>
          <p:sp>
            <p:nvSpPr>
              <p:cNvPr id="301" name="Freeform 300">
                <a:extLst>
                  <a:ext uri="{FF2B5EF4-FFF2-40B4-BE49-F238E27FC236}">
                    <a16:creationId xmlns:a16="http://schemas.microsoft.com/office/drawing/2014/main" id="{F1EAB578-8D4C-8885-F6E8-E00267EF2E7D}"/>
                  </a:ext>
                </a:extLst>
              </p:cNvPr>
              <p:cNvSpPr/>
              <p:nvPr/>
            </p:nvSpPr>
            <p:spPr>
              <a:xfrm>
                <a:off x="4983460" y="3232648"/>
                <a:ext cx="36943" cy="57201"/>
              </a:xfrm>
              <a:custGeom>
                <a:avLst/>
                <a:gdLst>
                  <a:gd name="connsiteX0" fmla="*/ 36197 w 36943"/>
                  <a:gd name="connsiteY0" fmla="*/ 16539 h 57201"/>
                  <a:gd name="connsiteX1" fmla="*/ 33772 w 36943"/>
                  <a:gd name="connsiteY1" fmla="*/ 16104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8 w 36943"/>
                  <a:gd name="connsiteY6" fmla="*/ 28601 h 57201"/>
                  <a:gd name="connsiteX7" fmla="*/ 18348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97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4"/>
                    </a:cubicBezTo>
                    <a:cubicBezTo>
                      <a:pt x="32963" y="16041"/>
                      <a:pt x="32217" y="15979"/>
                      <a:pt x="31470" y="15979"/>
                    </a:cubicBezTo>
                    <a:cubicBezTo>
                      <a:pt x="28983" y="15979"/>
                      <a:pt x="26930" y="16415"/>
                      <a:pt x="25251" y="17347"/>
                    </a:cubicBezTo>
                    <a:cubicBezTo>
                      <a:pt x="23572" y="18217"/>
                      <a:pt x="22204" y="19337"/>
                      <a:pt x="21208" y="20580"/>
                    </a:cubicBezTo>
                    <a:cubicBezTo>
                      <a:pt x="20213" y="21824"/>
                      <a:pt x="19467" y="23192"/>
                      <a:pt x="19032" y="24684"/>
                    </a:cubicBezTo>
                    <a:cubicBezTo>
                      <a:pt x="18596" y="26176"/>
                      <a:pt x="18348" y="27482"/>
                      <a:pt x="18348" y="28601"/>
                    </a:cubicBezTo>
                    <a:lnTo>
                      <a:pt x="18348" y="57202"/>
                    </a:lnTo>
                    <a:lnTo>
                      <a:pt x="0" y="57202"/>
                    </a:lnTo>
                    <a:lnTo>
                      <a:pt x="0" y="1554"/>
                    </a:lnTo>
                    <a:lnTo>
                      <a:pt x="17663" y="1554"/>
                    </a:lnTo>
                    <a:lnTo>
                      <a:pt x="17663" y="9637"/>
                    </a:lnTo>
                    <a:lnTo>
                      <a:pt x="17912" y="9637"/>
                    </a:lnTo>
                    <a:cubicBezTo>
                      <a:pt x="19343" y="6777"/>
                      <a:pt x="21333" y="4477"/>
                      <a:pt x="23945" y="2674"/>
                    </a:cubicBezTo>
                    <a:cubicBezTo>
                      <a:pt x="26557" y="871"/>
                      <a:pt x="29605" y="0"/>
                      <a:pt x="33025" y="0"/>
                    </a:cubicBezTo>
                    <a:cubicBezTo>
                      <a:pt x="33772" y="0"/>
                      <a:pt x="34518" y="0"/>
                      <a:pt x="35202" y="124"/>
                    </a:cubicBezTo>
                    <a:cubicBezTo>
                      <a:pt x="35886" y="187"/>
                      <a:pt x="36508" y="311"/>
                      <a:pt x="36944" y="435"/>
                    </a:cubicBezTo>
                    <a:lnTo>
                      <a:pt x="36197" y="16663"/>
                    </a:lnTo>
                    <a:close/>
                  </a:path>
                </a:pathLst>
              </a:custGeom>
              <a:solidFill>
                <a:srgbClr val="FFFFFF"/>
              </a:solidFill>
              <a:ln w="6214" cap="flat">
                <a:noFill/>
                <a:prstDash val="solid"/>
                <a:miter/>
              </a:ln>
            </p:spPr>
            <p:txBody>
              <a:bodyPr rtlCol="0" anchor="ctr"/>
              <a:lstStyle/>
              <a:p>
                <a:endParaRPr lang="nb-NO"/>
              </a:p>
            </p:txBody>
          </p:sp>
          <p:sp>
            <p:nvSpPr>
              <p:cNvPr id="302" name="Freeform 301">
                <a:extLst>
                  <a:ext uri="{FF2B5EF4-FFF2-40B4-BE49-F238E27FC236}">
                    <a16:creationId xmlns:a16="http://schemas.microsoft.com/office/drawing/2014/main" id="{A44DEA6A-C538-4465-1968-3AB3EFDFB378}"/>
                  </a:ext>
                </a:extLst>
              </p:cNvPr>
              <p:cNvSpPr/>
              <p:nvPr/>
            </p:nvSpPr>
            <p:spPr>
              <a:xfrm>
                <a:off x="5052994" y="3232275"/>
                <a:ext cx="61946" cy="59253"/>
              </a:xfrm>
              <a:custGeom>
                <a:avLst/>
                <a:gdLst>
                  <a:gd name="connsiteX0" fmla="*/ 61946 w 61946"/>
                  <a:gd name="connsiteY0" fmla="*/ 29409 h 59253"/>
                  <a:gd name="connsiteX1" fmla="*/ 59458 w 61946"/>
                  <a:gd name="connsiteY1" fmla="*/ 41782 h 59253"/>
                  <a:gd name="connsiteX2" fmla="*/ 52741 w 61946"/>
                  <a:gd name="connsiteY2" fmla="*/ 51171 h 59253"/>
                  <a:gd name="connsiteX3" fmla="*/ 42914 w 61946"/>
                  <a:gd name="connsiteY3" fmla="*/ 57140 h 59253"/>
                  <a:gd name="connsiteX4" fmla="*/ 30911 w 61946"/>
                  <a:gd name="connsiteY4" fmla="*/ 59254 h 59253"/>
                  <a:gd name="connsiteX5" fmla="*/ 18969 w 61946"/>
                  <a:gd name="connsiteY5" fmla="*/ 57140 h 59253"/>
                  <a:gd name="connsiteX6" fmla="*/ 9143 w 61946"/>
                  <a:gd name="connsiteY6" fmla="*/ 51171 h 59253"/>
                  <a:gd name="connsiteX7" fmla="*/ 2488 w 61946"/>
                  <a:gd name="connsiteY7" fmla="*/ 41782 h 59253"/>
                  <a:gd name="connsiteX8" fmla="*/ 0 w 61946"/>
                  <a:gd name="connsiteY8" fmla="*/ 29409 h 59253"/>
                  <a:gd name="connsiteX9" fmla="*/ 2488 w 61946"/>
                  <a:gd name="connsiteY9" fmla="*/ 17098 h 59253"/>
                  <a:gd name="connsiteX10" fmla="*/ 9143 w 61946"/>
                  <a:gd name="connsiteY10" fmla="*/ 7834 h 59253"/>
                  <a:gd name="connsiteX11" fmla="*/ 18969 w 61946"/>
                  <a:gd name="connsiteY11" fmla="*/ 1990 h 59253"/>
                  <a:gd name="connsiteX12" fmla="*/ 30911 w 61946"/>
                  <a:gd name="connsiteY12" fmla="*/ 0 h 59253"/>
                  <a:gd name="connsiteX13" fmla="*/ 42914 w 61946"/>
                  <a:gd name="connsiteY13" fmla="*/ 1990 h 59253"/>
                  <a:gd name="connsiteX14" fmla="*/ 52741 w 61946"/>
                  <a:gd name="connsiteY14" fmla="*/ 7834 h 59253"/>
                  <a:gd name="connsiteX15" fmla="*/ 59458 w 61946"/>
                  <a:gd name="connsiteY15" fmla="*/ 17098 h 59253"/>
                  <a:gd name="connsiteX16" fmla="*/ 61946 w 61946"/>
                  <a:gd name="connsiteY16" fmla="*/ 29409 h 59253"/>
                  <a:gd name="connsiteX17" fmla="*/ 44221 w 61946"/>
                  <a:gd name="connsiteY17" fmla="*/ 29409 h 59253"/>
                  <a:gd name="connsiteX18" fmla="*/ 43350 w 61946"/>
                  <a:gd name="connsiteY18" fmla="*/ 24124 h 59253"/>
                  <a:gd name="connsiteX19" fmla="*/ 40800 w 61946"/>
                  <a:gd name="connsiteY19" fmla="*/ 19586 h 59253"/>
                  <a:gd name="connsiteX20" fmla="*/ 36633 w 61946"/>
                  <a:gd name="connsiteY20" fmla="*/ 16415 h 59253"/>
                  <a:gd name="connsiteX21" fmla="*/ 30911 w 61946"/>
                  <a:gd name="connsiteY21" fmla="*/ 15171 h 59253"/>
                  <a:gd name="connsiteX22" fmla="*/ 25189 w 61946"/>
                  <a:gd name="connsiteY22" fmla="*/ 16415 h 59253"/>
                  <a:gd name="connsiteX23" fmla="*/ 21084 w 61946"/>
                  <a:gd name="connsiteY23" fmla="*/ 19586 h 59253"/>
                  <a:gd name="connsiteX24" fmla="*/ 18658 w 61946"/>
                  <a:gd name="connsiteY24" fmla="*/ 24124 h 59253"/>
                  <a:gd name="connsiteX25" fmla="*/ 17850 w 61946"/>
                  <a:gd name="connsiteY25" fmla="*/ 29409 h 59253"/>
                  <a:gd name="connsiteX26" fmla="*/ 18658 w 61946"/>
                  <a:gd name="connsiteY26" fmla="*/ 34694 h 59253"/>
                  <a:gd name="connsiteX27" fmla="*/ 21146 w 61946"/>
                  <a:gd name="connsiteY27" fmla="*/ 39357 h 59253"/>
                  <a:gd name="connsiteX28" fmla="*/ 25313 w 61946"/>
                  <a:gd name="connsiteY28" fmla="*/ 42653 h 59253"/>
                  <a:gd name="connsiteX29" fmla="*/ 31035 w 61946"/>
                  <a:gd name="connsiteY29" fmla="*/ 43896 h 59253"/>
                  <a:gd name="connsiteX30" fmla="*/ 36757 w 61946"/>
                  <a:gd name="connsiteY30" fmla="*/ 42653 h 59253"/>
                  <a:gd name="connsiteX31" fmla="*/ 40924 w 61946"/>
                  <a:gd name="connsiteY31" fmla="*/ 39357 h 59253"/>
                  <a:gd name="connsiteX32" fmla="*/ 43412 w 61946"/>
                  <a:gd name="connsiteY32" fmla="*/ 34694 h 59253"/>
                  <a:gd name="connsiteX33" fmla="*/ 44221 w 61946"/>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946" h="59253">
                    <a:moveTo>
                      <a:pt x="61946" y="29409"/>
                    </a:moveTo>
                    <a:cubicBezTo>
                      <a:pt x="61946" y="33948"/>
                      <a:pt x="61137" y="38052"/>
                      <a:pt x="59458" y="41782"/>
                    </a:cubicBezTo>
                    <a:cubicBezTo>
                      <a:pt x="57841" y="45451"/>
                      <a:pt x="55602" y="48622"/>
                      <a:pt x="52741" y="51171"/>
                    </a:cubicBezTo>
                    <a:cubicBezTo>
                      <a:pt x="49880" y="53720"/>
                      <a:pt x="46646" y="55710"/>
                      <a:pt x="42914" y="57140"/>
                    </a:cubicBezTo>
                    <a:cubicBezTo>
                      <a:pt x="39183" y="58570"/>
                      <a:pt x="35202" y="59254"/>
                      <a:pt x="30911" y="59254"/>
                    </a:cubicBezTo>
                    <a:cubicBezTo>
                      <a:pt x="26619" y="59254"/>
                      <a:pt x="22763" y="58570"/>
                      <a:pt x="18969" y="57140"/>
                    </a:cubicBezTo>
                    <a:cubicBezTo>
                      <a:pt x="15176" y="55710"/>
                      <a:pt x="11941" y="53720"/>
                      <a:pt x="9143" y="51171"/>
                    </a:cubicBezTo>
                    <a:cubicBezTo>
                      <a:pt x="6344" y="48622"/>
                      <a:pt x="4105" y="45451"/>
                      <a:pt x="2488" y="41782"/>
                    </a:cubicBezTo>
                    <a:cubicBezTo>
                      <a:pt x="871" y="38114"/>
                      <a:pt x="0" y="33948"/>
                      <a:pt x="0" y="29409"/>
                    </a:cubicBezTo>
                    <a:cubicBezTo>
                      <a:pt x="0" y="24870"/>
                      <a:pt x="809" y="20767"/>
                      <a:pt x="2488" y="17098"/>
                    </a:cubicBezTo>
                    <a:cubicBezTo>
                      <a:pt x="4167" y="13430"/>
                      <a:pt x="6344" y="10321"/>
                      <a:pt x="9143" y="7834"/>
                    </a:cubicBezTo>
                    <a:cubicBezTo>
                      <a:pt x="11941" y="5285"/>
                      <a:pt x="15238" y="3358"/>
                      <a:pt x="18969" y="1990"/>
                    </a:cubicBezTo>
                    <a:cubicBezTo>
                      <a:pt x="22701" y="622"/>
                      <a:pt x="26744" y="0"/>
                      <a:pt x="30911" y="0"/>
                    </a:cubicBezTo>
                    <a:cubicBezTo>
                      <a:pt x="35078" y="0"/>
                      <a:pt x="39183" y="684"/>
                      <a:pt x="42914" y="1990"/>
                    </a:cubicBezTo>
                    <a:cubicBezTo>
                      <a:pt x="46646" y="3296"/>
                      <a:pt x="49942" y="5285"/>
                      <a:pt x="52741" y="7834"/>
                    </a:cubicBezTo>
                    <a:cubicBezTo>
                      <a:pt x="55602" y="10384"/>
                      <a:pt x="57841" y="13492"/>
                      <a:pt x="59458" y="17098"/>
                    </a:cubicBezTo>
                    <a:cubicBezTo>
                      <a:pt x="61075" y="20705"/>
                      <a:pt x="61946" y="24870"/>
                      <a:pt x="61946" y="29409"/>
                    </a:cubicBezTo>
                    <a:close/>
                    <a:moveTo>
                      <a:pt x="44221" y="29409"/>
                    </a:moveTo>
                    <a:cubicBezTo>
                      <a:pt x="44221" y="27606"/>
                      <a:pt x="43909" y="25865"/>
                      <a:pt x="43350" y="24124"/>
                    </a:cubicBezTo>
                    <a:cubicBezTo>
                      <a:pt x="42728" y="22384"/>
                      <a:pt x="41919" y="20891"/>
                      <a:pt x="40800" y="19586"/>
                    </a:cubicBezTo>
                    <a:cubicBezTo>
                      <a:pt x="39680" y="18280"/>
                      <a:pt x="38312" y="17223"/>
                      <a:pt x="36633" y="16415"/>
                    </a:cubicBezTo>
                    <a:cubicBezTo>
                      <a:pt x="35016" y="15606"/>
                      <a:pt x="33088" y="15171"/>
                      <a:pt x="30911" y="15171"/>
                    </a:cubicBezTo>
                    <a:cubicBezTo>
                      <a:pt x="28734" y="15171"/>
                      <a:pt x="26868" y="15606"/>
                      <a:pt x="25189" y="16415"/>
                    </a:cubicBezTo>
                    <a:cubicBezTo>
                      <a:pt x="23572" y="17223"/>
                      <a:pt x="22204" y="18280"/>
                      <a:pt x="21084" y="19586"/>
                    </a:cubicBezTo>
                    <a:cubicBezTo>
                      <a:pt x="19965" y="20891"/>
                      <a:pt x="19218" y="22384"/>
                      <a:pt x="18658" y="24124"/>
                    </a:cubicBezTo>
                    <a:cubicBezTo>
                      <a:pt x="18099" y="25865"/>
                      <a:pt x="17850" y="27606"/>
                      <a:pt x="17850" y="29409"/>
                    </a:cubicBezTo>
                    <a:cubicBezTo>
                      <a:pt x="17850" y="31212"/>
                      <a:pt x="18099" y="32953"/>
                      <a:pt x="18658" y="34694"/>
                    </a:cubicBezTo>
                    <a:cubicBezTo>
                      <a:pt x="19218" y="36435"/>
                      <a:pt x="20027" y="37989"/>
                      <a:pt x="21146" y="39357"/>
                    </a:cubicBezTo>
                    <a:cubicBezTo>
                      <a:pt x="22266" y="40725"/>
                      <a:pt x="23634" y="41845"/>
                      <a:pt x="25313" y="42653"/>
                    </a:cubicBezTo>
                    <a:cubicBezTo>
                      <a:pt x="26930" y="43461"/>
                      <a:pt x="28858" y="43896"/>
                      <a:pt x="31035" y="43896"/>
                    </a:cubicBezTo>
                    <a:cubicBezTo>
                      <a:pt x="33212" y="43896"/>
                      <a:pt x="35078" y="43461"/>
                      <a:pt x="36757" y="42653"/>
                    </a:cubicBezTo>
                    <a:cubicBezTo>
                      <a:pt x="38374" y="41845"/>
                      <a:pt x="39805" y="40725"/>
                      <a:pt x="40924" y="39357"/>
                    </a:cubicBezTo>
                    <a:cubicBezTo>
                      <a:pt x="42044" y="37989"/>
                      <a:pt x="42852" y="36435"/>
                      <a:pt x="43412" y="34694"/>
                    </a:cubicBezTo>
                    <a:cubicBezTo>
                      <a:pt x="43972" y="32953"/>
                      <a:pt x="44221" y="31212"/>
                      <a:pt x="44221" y="29409"/>
                    </a:cubicBezTo>
                    <a:close/>
                  </a:path>
                </a:pathLst>
              </a:custGeom>
              <a:solidFill>
                <a:srgbClr val="FFFFFF"/>
              </a:solidFill>
              <a:ln w="6214" cap="flat">
                <a:noFill/>
                <a:prstDash val="solid"/>
                <a:miter/>
              </a:ln>
            </p:spPr>
            <p:txBody>
              <a:bodyPr rtlCol="0" anchor="ctr"/>
              <a:lstStyle/>
              <a:p>
                <a:endParaRPr lang="nb-NO"/>
              </a:p>
            </p:txBody>
          </p:sp>
          <p:sp>
            <p:nvSpPr>
              <p:cNvPr id="303" name="Freeform 302">
                <a:extLst>
                  <a:ext uri="{FF2B5EF4-FFF2-40B4-BE49-F238E27FC236}">
                    <a16:creationId xmlns:a16="http://schemas.microsoft.com/office/drawing/2014/main" id="{FF155A8F-9035-CC7F-7CFC-BD2BC2BB30D4}"/>
                  </a:ext>
                </a:extLst>
              </p:cNvPr>
              <p:cNvSpPr/>
              <p:nvPr/>
            </p:nvSpPr>
            <p:spPr>
              <a:xfrm>
                <a:off x="5123647" y="3232524"/>
                <a:ext cx="62008" cy="84186"/>
              </a:xfrm>
              <a:custGeom>
                <a:avLst/>
                <a:gdLst>
                  <a:gd name="connsiteX0" fmla="*/ 62008 w 62008"/>
                  <a:gd name="connsiteY0" fmla="*/ 52041 h 84186"/>
                  <a:gd name="connsiteX1" fmla="*/ 59645 w 62008"/>
                  <a:gd name="connsiteY1" fmla="*/ 66279 h 84186"/>
                  <a:gd name="connsiteX2" fmla="*/ 53052 w 62008"/>
                  <a:gd name="connsiteY2" fmla="*/ 76290 h 84186"/>
                  <a:gd name="connsiteX3" fmla="*/ 42665 w 62008"/>
                  <a:gd name="connsiteY3" fmla="*/ 82196 h 84186"/>
                  <a:gd name="connsiteX4" fmla="*/ 29169 w 62008"/>
                  <a:gd name="connsiteY4" fmla="*/ 84186 h 84186"/>
                  <a:gd name="connsiteX5" fmla="*/ 13994 w 62008"/>
                  <a:gd name="connsiteY5" fmla="*/ 81948 h 84186"/>
                  <a:gd name="connsiteX6" fmla="*/ 497 w 62008"/>
                  <a:gd name="connsiteY6" fmla="*/ 75481 h 84186"/>
                  <a:gd name="connsiteX7" fmla="*/ 9640 w 62008"/>
                  <a:gd name="connsiteY7" fmla="*/ 62362 h 84186"/>
                  <a:gd name="connsiteX8" fmla="*/ 18534 w 62008"/>
                  <a:gd name="connsiteY8" fmla="*/ 67709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9 w 62008"/>
                  <a:gd name="connsiteY13" fmla="*/ 50549 h 84186"/>
                  <a:gd name="connsiteX14" fmla="*/ 36633 w 62008"/>
                  <a:gd name="connsiteY14" fmla="*/ 55896 h 84186"/>
                  <a:gd name="connsiteX15" fmla="*/ 26682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2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4 h 84186"/>
                  <a:gd name="connsiteX26" fmla="*/ 44593 w 62008"/>
                  <a:gd name="connsiteY26" fmla="*/ 8704 h 84186"/>
                  <a:gd name="connsiteX27" fmla="*/ 44593 w 62008"/>
                  <a:gd name="connsiteY27" fmla="*/ 1554 h 84186"/>
                  <a:gd name="connsiteX28" fmla="*/ 61946 w 62008"/>
                  <a:gd name="connsiteY28" fmla="*/ 1554 h 84186"/>
                  <a:gd name="connsiteX29" fmla="*/ 61946 w 62008"/>
                  <a:gd name="connsiteY29" fmla="*/ 52041 h 84186"/>
                  <a:gd name="connsiteX30" fmla="*/ 44531 w 62008"/>
                  <a:gd name="connsiteY30" fmla="*/ 29098 h 84186"/>
                  <a:gd name="connsiteX31" fmla="*/ 43599 w 62008"/>
                  <a:gd name="connsiteY31" fmla="*/ 23751 h 84186"/>
                  <a:gd name="connsiteX32" fmla="*/ 40862 w 62008"/>
                  <a:gd name="connsiteY32" fmla="*/ 19212 h 84186"/>
                  <a:gd name="connsiteX33" fmla="*/ 36633 w 62008"/>
                  <a:gd name="connsiteY33" fmla="*/ 16103 h 84186"/>
                  <a:gd name="connsiteX34" fmla="*/ 31035 w 62008"/>
                  <a:gd name="connsiteY34" fmla="*/ 14984 h 84186"/>
                  <a:gd name="connsiteX35" fmla="*/ 25500 w 62008"/>
                  <a:gd name="connsiteY35" fmla="*/ 16103 h 84186"/>
                  <a:gd name="connsiteX36" fmla="*/ 21395 w 62008"/>
                  <a:gd name="connsiteY36" fmla="*/ 19150 h 84186"/>
                  <a:gd name="connsiteX37" fmla="*/ 18845 w 62008"/>
                  <a:gd name="connsiteY37" fmla="*/ 23627 h 84186"/>
                  <a:gd name="connsiteX38" fmla="*/ 17974 w 62008"/>
                  <a:gd name="connsiteY38" fmla="*/ 29098 h 84186"/>
                  <a:gd name="connsiteX39" fmla="*/ 18845 w 62008"/>
                  <a:gd name="connsiteY39" fmla="*/ 34445 h 84186"/>
                  <a:gd name="connsiteX40" fmla="*/ 21395 w 62008"/>
                  <a:gd name="connsiteY40" fmla="*/ 38984 h 84186"/>
                  <a:gd name="connsiteX41" fmla="*/ 25500 w 62008"/>
                  <a:gd name="connsiteY41" fmla="*/ 42093 h 84186"/>
                  <a:gd name="connsiteX42" fmla="*/ 31035 w 62008"/>
                  <a:gd name="connsiteY42" fmla="*/ 43274 h 84186"/>
                  <a:gd name="connsiteX43" fmla="*/ 36695 w 62008"/>
                  <a:gd name="connsiteY43" fmla="*/ 42093 h 84186"/>
                  <a:gd name="connsiteX44" fmla="*/ 40924 w 62008"/>
                  <a:gd name="connsiteY44" fmla="*/ 39046 h 84186"/>
                  <a:gd name="connsiteX45" fmla="*/ 43599 w 62008"/>
                  <a:gd name="connsiteY45" fmla="*/ 34570 h 84186"/>
                  <a:gd name="connsiteX46" fmla="*/ 44531 w 6200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79"/>
                    </a:cubicBezTo>
                    <a:cubicBezTo>
                      <a:pt x="58090" y="70321"/>
                      <a:pt x="55851" y="73616"/>
                      <a:pt x="53052" y="76290"/>
                    </a:cubicBezTo>
                    <a:cubicBezTo>
                      <a:pt x="50191" y="78963"/>
                      <a:pt x="46770" y="80891"/>
                      <a:pt x="42665" y="82196"/>
                    </a:cubicBezTo>
                    <a:cubicBezTo>
                      <a:pt x="38561" y="83502"/>
                      <a:pt x="34083" y="84186"/>
                      <a:pt x="29169" y="84186"/>
                    </a:cubicBezTo>
                    <a:cubicBezTo>
                      <a:pt x="24256" y="84186"/>
                      <a:pt x="19156" y="83440"/>
                      <a:pt x="13994" y="81948"/>
                    </a:cubicBezTo>
                    <a:cubicBezTo>
                      <a:pt x="8832" y="80456"/>
                      <a:pt x="4291" y="78279"/>
                      <a:pt x="497" y="75481"/>
                    </a:cubicBezTo>
                    <a:lnTo>
                      <a:pt x="9640" y="62362"/>
                    </a:lnTo>
                    <a:cubicBezTo>
                      <a:pt x="12315" y="64725"/>
                      <a:pt x="15300" y="66528"/>
                      <a:pt x="18534" y="67709"/>
                    </a:cubicBezTo>
                    <a:cubicBezTo>
                      <a:pt x="21768" y="68891"/>
                      <a:pt x="25002" y="69450"/>
                      <a:pt x="28112" y="69450"/>
                    </a:cubicBezTo>
                    <a:cubicBezTo>
                      <a:pt x="33461" y="69450"/>
                      <a:pt x="37441" y="68020"/>
                      <a:pt x="40053" y="65222"/>
                    </a:cubicBezTo>
                    <a:cubicBezTo>
                      <a:pt x="42665" y="62424"/>
                      <a:pt x="43909" y="58632"/>
                      <a:pt x="43909" y="53906"/>
                    </a:cubicBezTo>
                    <a:lnTo>
                      <a:pt x="43909" y="50549"/>
                    </a:lnTo>
                    <a:lnTo>
                      <a:pt x="43599" y="50549"/>
                    </a:lnTo>
                    <a:cubicBezTo>
                      <a:pt x="41857" y="52787"/>
                      <a:pt x="39556" y="54590"/>
                      <a:pt x="36633" y="55896"/>
                    </a:cubicBezTo>
                    <a:cubicBezTo>
                      <a:pt x="33709" y="57264"/>
                      <a:pt x="30413" y="57886"/>
                      <a:pt x="26682" y="57886"/>
                    </a:cubicBezTo>
                    <a:cubicBezTo>
                      <a:pt x="22452" y="57886"/>
                      <a:pt x="18658" y="57140"/>
                      <a:pt x="15362" y="55585"/>
                    </a:cubicBezTo>
                    <a:cubicBezTo>
                      <a:pt x="12066" y="54031"/>
                      <a:pt x="9329" y="51979"/>
                      <a:pt x="7028" y="49368"/>
                    </a:cubicBezTo>
                    <a:cubicBezTo>
                      <a:pt x="4727" y="46756"/>
                      <a:pt x="2985" y="43709"/>
                      <a:pt x="1804" y="40228"/>
                    </a:cubicBezTo>
                    <a:cubicBezTo>
                      <a:pt x="622" y="36746"/>
                      <a:pt x="0" y="33077"/>
                      <a:pt x="0" y="29222"/>
                    </a:cubicBezTo>
                    <a:cubicBezTo>
                      <a:pt x="0" y="25367"/>
                      <a:pt x="622" y="21637"/>
                      <a:pt x="1804" y="18155"/>
                    </a:cubicBezTo>
                    <a:cubicBezTo>
                      <a:pt x="2985" y="14673"/>
                      <a:pt x="4727" y="11565"/>
                      <a:pt x="7028" y="8891"/>
                    </a:cubicBezTo>
                    <a:cubicBezTo>
                      <a:pt x="9329" y="6218"/>
                      <a:pt x="12066" y="4041"/>
                      <a:pt x="15362" y="2425"/>
                    </a:cubicBezTo>
                    <a:cubicBezTo>
                      <a:pt x="18658" y="808"/>
                      <a:pt x="22390" y="0"/>
                      <a:pt x="26557" y="0"/>
                    </a:cubicBezTo>
                    <a:cubicBezTo>
                      <a:pt x="30040" y="0"/>
                      <a:pt x="33399" y="684"/>
                      <a:pt x="36633" y="2114"/>
                    </a:cubicBezTo>
                    <a:cubicBezTo>
                      <a:pt x="39867" y="3544"/>
                      <a:pt x="42417" y="5720"/>
                      <a:pt x="44345" y="8704"/>
                    </a:cubicBezTo>
                    <a:lnTo>
                      <a:pt x="44593" y="8704"/>
                    </a:lnTo>
                    <a:lnTo>
                      <a:pt x="44593" y="1554"/>
                    </a:lnTo>
                    <a:lnTo>
                      <a:pt x="61946" y="1554"/>
                    </a:lnTo>
                    <a:lnTo>
                      <a:pt x="61946" y="52041"/>
                    </a:lnTo>
                    <a:close/>
                    <a:moveTo>
                      <a:pt x="44531" y="29098"/>
                    </a:moveTo>
                    <a:cubicBezTo>
                      <a:pt x="44531" y="27233"/>
                      <a:pt x="44220" y="25430"/>
                      <a:pt x="43599" y="23751"/>
                    </a:cubicBezTo>
                    <a:cubicBezTo>
                      <a:pt x="42977" y="22010"/>
                      <a:pt x="42044" y="20518"/>
                      <a:pt x="40862" y="19212"/>
                    </a:cubicBezTo>
                    <a:cubicBezTo>
                      <a:pt x="39680" y="17907"/>
                      <a:pt x="38250" y="16849"/>
                      <a:pt x="36633" y="16103"/>
                    </a:cubicBezTo>
                    <a:cubicBezTo>
                      <a:pt x="35016" y="15357"/>
                      <a:pt x="33150" y="14984"/>
                      <a:pt x="31035" y="14984"/>
                    </a:cubicBezTo>
                    <a:cubicBezTo>
                      <a:pt x="28920" y="14984"/>
                      <a:pt x="27117" y="15357"/>
                      <a:pt x="25500" y="16103"/>
                    </a:cubicBezTo>
                    <a:cubicBezTo>
                      <a:pt x="23883" y="16849"/>
                      <a:pt x="22514" y="17844"/>
                      <a:pt x="21395" y="19150"/>
                    </a:cubicBezTo>
                    <a:cubicBezTo>
                      <a:pt x="20276" y="20456"/>
                      <a:pt x="19405" y="21886"/>
                      <a:pt x="18845" y="23627"/>
                    </a:cubicBezTo>
                    <a:cubicBezTo>
                      <a:pt x="18223" y="25367"/>
                      <a:pt x="17974" y="27171"/>
                      <a:pt x="17974" y="29098"/>
                    </a:cubicBezTo>
                    <a:cubicBezTo>
                      <a:pt x="17974" y="31026"/>
                      <a:pt x="18285" y="32766"/>
                      <a:pt x="18845" y="34445"/>
                    </a:cubicBezTo>
                    <a:cubicBezTo>
                      <a:pt x="19467" y="36186"/>
                      <a:pt x="20276" y="37679"/>
                      <a:pt x="21395" y="38984"/>
                    </a:cubicBezTo>
                    <a:cubicBezTo>
                      <a:pt x="22514" y="40290"/>
                      <a:pt x="23883" y="41347"/>
                      <a:pt x="25500" y="42093"/>
                    </a:cubicBezTo>
                    <a:cubicBezTo>
                      <a:pt x="27117" y="42839"/>
                      <a:pt x="28920" y="43274"/>
                      <a:pt x="31035" y="43274"/>
                    </a:cubicBezTo>
                    <a:cubicBezTo>
                      <a:pt x="33150" y="43274"/>
                      <a:pt x="35016" y="42901"/>
                      <a:pt x="36695" y="42093"/>
                    </a:cubicBezTo>
                    <a:cubicBezTo>
                      <a:pt x="38374" y="41285"/>
                      <a:pt x="39805" y="40290"/>
                      <a:pt x="40924" y="39046"/>
                    </a:cubicBezTo>
                    <a:cubicBezTo>
                      <a:pt x="42044" y="37803"/>
                      <a:pt x="42977" y="36311"/>
                      <a:pt x="43599" y="34570"/>
                    </a:cubicBezTo>
                    <a:cubicBezTo>
                      <a:pt x="44220" y="32829"/>
                      <a:pt x="44531" y="31026"/>
                      <a:pt x="44531" y="29098"/>
                    </a:cubicBezTo>
                    <a:close/>
                  </a:path>
                </a:pathLst>
              </a:custGeom>
              <a:solidFill>
                <a:srgbClr val="FFFFFF"/>
              </a:solidFill>
              <a:ln w="6214" cap="flat">
                <a:noFill/>
                <a:prstDash val="solid"/>
                <a:miter/>
              </a:ln>
            </p:spPr>
            <p:txBody>
              <a:bodyPr rtlCol="0" anchor="ctr"/>
              <a:lstStyle/>
              <a:p>
                <a:endParaRPr lang="nb-NO"/>
              </a:p>
            </p:txBody>
          </p:sp>
          <p:sp>
            <p:nvSpPr>
              <p:cNvPr id="304" name="Freeform 303">
                <a:extLst>
                  <a:ext uri="{FF2B5EF4-FFF2-40B4-BE49-F238E27FC236}">
                    <a16:creationId xmlns:a16="http://schemas.microsoft.com/office/drawing/2014/main" id="{5E529BDB-1DA1-8685-2F1C-680E8D4E76F4}"/>
                  </a:ext>
                </a:extLst>
              </p:cNvPr>
              <p:cNvSpPr/>
              <p:nvPr/>
            </p:nvSpPr>
            <p:spPr>
              <a:xfrm>
                <a:off x="5228134" y="3232524"/>
                <a:ext cx="62070" cy="84123"/>
              </a:xfrm>
              <a:custGeom>
                <a:avLst/>
                <a:gdLst>
                  <a:gd name="connsiteX0" fmla="*/ 62070 w 62070"/>
                  <a:gd name="connsiteY0" fmla="*/ 29161 h 84123"/>
                  <a:gd name="connsiteX1" fmla="*/ 60267 w 62070"/>
                  <a:gd name="connsiteY1" fmla="*/ 40352 h 84123"/>
                  <a:gd name="connsiteX2" fmla="*/ 55042 w 62070"/>
                  <a:gd name="connsiteY2" fmla="*/ 49803 h 84123"/>
                  <a:gd name="connsiteX3" fmla="*/ 46708 w 62070"/>
                  <a:gd name="connsiteY3" fmla="*/ 56331 h 84123"/>
                  <a:gd name="connsiteX4" fmla="*/ 35513 w 62070"/>
                  <a:gd name="connsiteY4" fmla="*/ 58818 h 84123"/>
                  <a:gd name="connsiteX5" fmla="*/ 25749 w 62070"/>
                  <a:gd name="connsiteY5" fmla="*/ 56767 h 84123"/>
                  <a:gd name="connsiteX6" fmla="*/ 18596 w 62070"/>
                  <a:gd name="connsiteY6" fmla="*/ 51108 h 84123"/>
                  <a:gd name="connsiteX7" fmla="*/ 18348 w 62070"/>
                  <a:gd name="connsiteY7" fmla="*/ 51108 h 84123"/>
                  <a:gd name="connsiteX8" fmla="*/ 18348 w 62070"/>
                  <a:gd name="connsiteY8" fmla="*/ 84124 h 84123"/>
                  <a:gd name="connsiteX9" fmla="*/ 0 w 62070"/>
                  <a:gd name="connsiteY9" fmla="*/ 84124 h 84123"/>
                  <a:gd name="connsiteX10" fmla="*/ 0 w 62070"/>
                  <a:gd name="connsiteY10" fmla="*/ 1554 h 84123"/>
                  <a:gd name="connsiteX11" fmla="*/ 17477 w 62070"/>
                  <a:gd name="connsiteY11" fmla="*/ 1554 h 84123"/>
                  <a:gd name="connsiteX12" fmla="*/ 17477 w 62070"/>
                  <a:gd name="connsiteY12" fmla="*/ 8394 h 84123"/>
                  <a:gd name="connsiteX13" fmla="*/ 17788 w 62070"/>
                  <a:gd name="connsiteY13" fmla="*/ 8394 h 84123"/>
                  <a:gd name="connsiteX14" fmla="*/ 24878 w 62070"/>
                  <a:gd name="connsiteY14" fmla="*/ 2549 h 84123"/>
                  <a:gd name="connsiteX15" fmla="*/ 35575 w 62070"/>
                  <a:gd name="connsiteY15" fmla="*/ 0 h 84123"/>
                  <a:gd name="connsiteX16" fmla="*/ 46522 w 62070"/>
                  <a:gd name="connsiteY16" fmla="*/ 2363 h 84123"/>
                  <a:gd name="connsiteX17" fmla="*/ 54856 w 62070"/>
                  <a:gd name="connsiteY17" fmla="*/ 8767 h 84123"/>
                  <a:gd name="connsiteX18" fmla="*/ 60142 w 62070"/>
                  <a:gd name="connsiteY18" fmla="*/ 18093 h 84123"/>
                  <a:gd name="connsiteX19" fmla="*/ 62008 w 62070"/>
                  <a:gd name="connsiteY19" fmla="*/ 29222 h 84123"/>
                  <a:gd name="connsiteX20" fmla="*/ 44283 w 62070"/>
                  <a:gd name="connsiteY20" fmla="*/ 29161 h 84123"/>
                  <a:gd name="connsiteX21" fmla="*/ 43474 w 62070"/>
                  <a:gd name="connsiteY21" fmla="*/ 23875 h 84123"/>
                  <a:gd name="connsiteX22" fmla="*/ 41049 w 62070"/>
                  <a:gd name="connsiteY22" fmla="*/ 19337 h 84123"/>
                  <a:gd name="connsiteX23" fmla="*/ 36944 w 62070"/>
                  <a:gd name="connsiteY23" fmla="*/ 16166 h 84123"/>
                  <a:gd name="connsiteX24" fmla="*/ 31222 w 62070"/>
                  <a:gd name="connsiteY24" fmla="*/ 14922 h 84123"/>
                  <a:gd name="connsiteX25" fmla="*/ 25624 w 62070"/>
                  <a:gd name="connsiteY25" fmla="*/ 16166 h 84123"/>
                  <a:gd name="connsiteX26" fmla="*/ 21457 w 62070"/>
                  <a:gd name="connsiteY26" fmla="*/ 19399 h 84123"/>
                  <a:gd name="connsiteX27" fmla="*/ 18783 w 62070"/>
                  <a:gd name="connsiteY27" fmla="*/ 24000 h 84123"/>
                  <a:gd name="connsiteX28" fmla="*/ 17850 w 62070"/>
                  <a:gd name="connsiteY28" fmla="*/ 29285 h 84123"/>
                  <a:gd name="connsiteX29" fmla="*/ 18783 w 62070"/>
                  <a:gd name="connsiteY29" fmla="*/ 34570 h 84123"/>
                  <a:gd name="connsiteX30" fmla="*/ 21457 w 62070"/>
                  <a:gd name="connsiteY30" fmla="*/ 39171 h 84123"/>
                  <a:gd name="connsiteX31" fmla="*/ 25624 w 62070"/>
                  <a:gd name="connsiteY31" fmla="*/ 42404 h 84123"/>
                  <a:gd name="connsiteX32" fmla="*/ 31222 w 62070"/>
                  <a:gd name="connsiteY32" fmla="*/ 43647 h 84123"/>
                  <a:gd name="connsiteX33" fmla="*/ 36944 w 62070"/>
                  <a:gd name="connsiteY33" fmla="*/ 42404 h 84123"/>
                  <a:gd name="connsiteX34" fmla="*/ 41049 w 62070"/>
                  <a:gd name="connsiteY34" fmla="*/ 39171 h 84123"/>
                  <a:gd name="connsiteX35" fmla="*/ 43474 w 62070"/>
                  <a:gd name="connsiteY35" fmla="*/ 34508 h 84123"/>
                  <a:gd name="connsiteX36" fmla="*/ 44283 w 62070"/>
                  <a:gd name="connsiteY36" fmla="*/ 29222 h 8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070" h="84123">
                    <a:moveTo>
                      <a:pt x="62070" y="29161"/>
                    </a:moveTo>
                    <a:cubicBezTo>
                      <a:pt x="62070" y="33015"/>
                      <a:pt x="61448" y="36746"/>
                      <a:pt x="60267" y="40352"/>
                    </a:cubicBezTo>
                    <a:cubicBezTo>
                      <a:pt x="59085" y="43958"/>
                      <a:pt x="57344" y="47067"/>
                      <a:pt x="55042" y="49803"/>
                    </a:cubicBezTo>
                    <a:cubicBezTo>
                      <a:pt x="52741" y="52538"/>
                      <a:pt x="50005" y="54715"/>
                      <a:pt x="46708" y="56331"/>
                    </a:cubicBezTo>
                    <a:cubicBezTo>
                      <a:pt x="43412" y="57948"/>
                      <a:pt x="39680" y="58818"/>
                      <a:pt x="35513" y="58818"/>
                    </a:cubicBezTo>
                    <a:cubicBezTo>
                      <a:pt x="32092" y="58818"/>
                      <a:pt x="28858" y="58134"/>
                      <a:pt x="25749" y="56767"/>
                    </a:cubicBezTo>
                    <a:cubicBezTo>
                      <a:pt x="22639" y="55399"/>
                      <a:pt x="20276" y="53533"/>
                      <a:pt x="18596" y="51108"/>
                    </a:cubicBezTo>
                    <a:lnTo>
                      <a:pt x="18348" y="51108"/>
                    </a:lnTo>
                    <a:lnTo>
                      <a:pt x="18348" y="84124"/>
                    </a:lnTo>
                    <a:lnTo>
                      <a:pt x="0" y="84124"/>
                    </a:lnTo>
                    <a:lnTo>
                      <a:pt x="0" y="1554"/>
                    </a:lnTo>
                    <a:lnTo>
                      <a:pt x="17477" y="1554"/>
                    </a:lnTo>
                    <a:lnTo>
                      <a:pt x="17477" y="8394"/>
                    </a:lnTo>
                    <a:lnTo>
                      <a:pt x="17788" y="8394"/>
                    </a:lnTo>
                    <a:cubicBezTo>
                      <a:pt x="19529" y="6155"/>
                      <a:pt x="21893" y="4228"/>
                      <a:pt x="24878" y="2549"/>
                    </a:cubicBezTo>
                    <a:cubicBezTo>
                      <a:pt x="27863" y="870"/>
                      <a:pt x="31470" y="0"/>
                      <a:pt x="35575" y="0"/>
                    </a:cubicBezTo>
                    <a:cubicBezTo>
                      <a:pt x="39680" y="0"/>
                      <a:pt x="43225" y="808"/>
                      <a:pt x="46522" y="2363"/>
                    </a:cubicBezTo>
                    <a:cubicBezTo>
                      <a:pt x="49818" y="3917"/>
                      <a:pt x="52555" y="6031"/>
                      <a:pt x="54856" y="8767"/>
                    </a:cubicBezTo>
                    <a:cubicBezTo>
                      <a:pt x="57157" y="11440"/>
                      <a:pt x="58898" y="14549"/>
                      <a:pt x="60142" y="18093"/>
                    </a:cubicBezTo>
                    <a:cubicBezTo>
                      <a:pt x="61386" y="21637"/>
                      <a:pt x="62008" y="25367"/>
                      <a:pt x="62008" y="29222"/>
                    </a:cubicBezTo>
                    <a:close/>
                    <a:moveTo>
                      <a:pt x="44283" y="29161"/>
                    </a:moveTo>
                    <a:cubicBezTo>
                      <a:pt x="44283" y="27357"/>
                      <a:pt x="44034" y="25616"/>
                      <a:pt x="43474" y="23875"/>
                    </a:cubicBezTo>
                    <a:cubicBezTo>
                      <a:pt x="42914" y="22135"/>
                      <a:pt x="42106" y="20642"/>
                      <a:pt x="41049" y="19337"/>
                    </a:cubicBezTo>
                    <a:cubicBezTo>
                      <a:pt x="39929" y="18031"/>
                      <a:pt x="38623" y="16974"/>
                      <a:pt x="36944" y="16166"/>
                    </a:cubicBezTo>
                    <a:cubicBezTo>
                      <a:pt x="35327" y="15357"/>
                      <a:pt x="33399" y="14922"/>
                      <a:pt x="31222" y="14922"/>
                    </a:cubicBezTo>
                    <a:cubicBezTo>
                      <a:pt x="29045" y="14922"/>
                      <a:pt x="27241" y="15357"/>
                      <a:pt x="25624" y="16166"/>
                    </a:cubicBezTo>
                    <a:cubicBezTo>
                      <a:pt x="24007" y="16974"/>
                      <a:pt x="22577" y="18093"/>
                      <a:pt x="21457" y="19399"/>
                    </a:cubicBezTo>
                    <a:cubicBezTo>
                      <a:pt x="20276" y="20767"/>
                      <a:pt x="19405" y="22259"/>
                      <a:pt x="18783" y="24000"/>
                    </a:cubicBezTo>
                    <a:cubicBezTo>
                      <a:pt x="18161" y="25741"/>
                      <a:pt x="17850" y="27482"/>
                      <a:pt x="17850" y="29285"/>
                    </a:cubicBezTo>
                    <a:cubicBezTo>
                      <a:pt x="17850" y="31088"/>
                      <a:pt x="18161" y="32829"/>
                      <a:pt x="18783" y="34570"/>
                    </a:cubicBezTo>
                    <a:cubicBezTo>
                      <a:pt x="19405" y="36311"/>
                      <a:pt x="20276" y="37803"/>
                      <a:pt x="21457" y="39171"/>
                    </a:cubicBezTo>
                    <a:cubicBezTo>
                      <a:pt x="22639" y="40538"/>
                      <a:pt x="24007" y="41596"/>
                      <a:pt x="25624" y="42404"/>
                    </a:cubicBezTo>
                    <a:cubicBezTo>
                      <a:pt x="27241" y="43212"/>
                      <a:pt x="29107" y="43647"/>
                      <a:pt x="31222" y="43647"/>
                    </a:cubicBezTo>
                    <a:cubicBezTo>
                      <a:pt x="33336" y="43647"/>
                      <a:pt x="35264" y="43212"/>
                      <a:pt x="36944" y="42404"/>
                    </a:cubicBezTo>
                    <a:cubicBezTo>
                      <a:pt x="38561" y="41596"/>
                      <a:pt x="39929" y="40476"/>
                      <a:pt x="41049" y="39171"/>
                    </a:cubicBezTo>
                    <a:cubicBezTo>
                      <a:pt x="42106" y="37803"/>
                      <a:pt x="42914" y="36311"/>
                      <a:pt x="43474" y="34508"/>
                    </a:cubicBezTo>
                    <a:cubicBezTo>
                      <a:pt x="44034" y="32766"/>
                      <a:pt x="44283" y="30963"/>
                      <a:pt x="44283" y="29222"/>
                    </a:cubicBezTo>
                    <a:close/>
                  </a:path>
                </a:pathLst>
              </a:custGeom>
              <a:solidFill>
                <a:srgbClr val="FFFFFF"/>
              </a:solidFill>
              <a:ln w="6214" cap="flat">
                <a:noFill/>
                <a:prstDash val="solid"/>
                <a:miter/>
              </a:ln>
            </p:spPr>
            <p:txBody>
              <a:bodyPr rtlCol="0" anchor="ctr"/>
              <a:lstStyle/>
              <a:p>
                <a:endParaRPr lang="nb-NO"/>
              </a:p>
            </p:txBody>
          </p:sp>
          <p:sp>
            <p:nvSpPr>
              <p:cNvPr id="305" name="Freeform 304">
                <a:extLst>
                  <a:ext uri="{FF2B5EF4-FFF2-40B4-BE49-F238E27FC236}">
                    <a16:creationId xmlns:a16="http://schemas.microsoft.com/office/drawing/2014/main" id="{BB8DDBE6-377E-5CD8-1157-6E9CD4130FFA}"/>
                  </a:ext>
                </a:extLst>
              </p:cNvPr>
              <p:cNvSpPr/>
              <p:nvPr/>
            </p:nvSpPr>
            <p:spPr>
              <a:xfrm>
                <a:off x="5298228" y="3203487"/>
                <a:ext cx="53176" cy="87730"/>
              </a:xfrm>
              <a:custGeom>
                <a:avLst/>
                <a:gdLst>
                  <a:gd name="connsiteX0" fmla="*/ 2737 w 53176"/>
                  <a:gd name="connsiteY0" fmla="*/ 38176 h 87730"/>
                  <a:gd name="connsiteX1" fmla="*/ 14180 w 53176"/>
                  <a:gd name="connsiteY1" fmla="*/ 31150 h 87730"/>
                  <a:gd name="connsiteX2" fmla="*/ 27552 w 53176"/>
                  <a:gd name="connsiteY2" fmla="*/ 28787 h 87730"/>
                  <a:gd name="connsiteX3" fmla="*/ 39493 w 53176"/>
                  <a:gd name="connsiteY3" fmla="*/ 30529 h 87730"/>
                  <a:gd name="connsiteX4" fmla="*/ 47392 w 53176"/>
                  <a:gd name="connsiteY4" fmla="*/ 35876 h 87730"/>
                  <a:gd name="connsiteX5" fmla="*/ 51808 w 53176"/>
                  <a:gd name="connsiteY5" fmla="*/ 45078 h 87730"/>
                  <a:gd name="connsiteX6" fmla="*/ 53176 w 53176"/>
                  <a:gd name="connsiteY6" fmla="*/ 58259 h 87730"/>
                  <a:gd name="connsiteX7" fmla="*/ 53176 w 53176"/>
                  <a:gd name="connsiteY7" fmla="*/ 86362 h 87730"/>
                  <a:gd name="connsiteX8" fmla="*/ 36384 w 53176"/>
                  <a:gd name="connsiteY8" fmla="*/ 86362 h 87730"/>
                  <a:gd name="connsiteX9" fmla="*/ 36384 w 53176"/>
                  <a:gd name="connsiteY9" fmla="*/ 80456 h 87730"/>
                  <a:gd name="connsiteX10" fmla="*/ 36073 w 53176"/>
                  <a:gd name="connsiteY10" fmla="*/ 80456 h 87730"/>
                  <a:gd name="connsiteX11" fmla="*/ 29605 w 53176"/>
                  <a:gd name="connsiteY11" fmla="*/ 85803 h 87730"/>
                  <a:gd name="connsiteX12" fmla="*/ 20275 w 53176"/>
                  <a:gd name="connsiteY12" fmla="*/ 87730 h 87730"/>
                  <a:gd name="connsiteX13" fmla="*/ 13310 w 53176"/>
                  <a:gd name="connsiteY13" fmla="*/ 86860 h 87730"/>
                  <a:gd name="connsiteX14" fmla="*/ 6779 w 53176"/>
                  <a:gd name="connsiteY14" fmla="*/ 83937 h 87730"/>
                  <a:gd name="connsiteX15" fmla="*/ 1928 w 53176"/>
                  <a:gd name="connsiteY15" fmla="*/ 78590 h 87730"/>
                  <a:gd name="connsiteX16" fmla="*/ 0 w 53176"/>
                  <a:gd name="connsiteY16" fmla="*/ 70321 h 87730"/>
                  <a:gd name="connsiteX17" fmla="*/ 3296 w 53176"/>
                  <a:gd name="connsiteY17" fmla="*/ 60559 h 87730"/>
                  <a:gd name="connsiteX18" fmla="*/ 11817 w 53176"/>
                  <a:gd name="connsiteY18" fmla="*/ 54839 h 87730"/>
                  <a:gd name="connsiteX19" fmla="*/ 23385 w 53176"/>
                  <a:gd name="connsiteY19" fmla="*/ 52166 h 87730"/>
                  <a:gd name="connsiteX20" fmla="*/ 35824 w 53176"/>
                  <a:gd name="connsiteY20" fmla="*/ 51482 h 87730"/>
                  <a:gd name="connsiteX21" fmla="*/ 35824 w 53176"/>
                  <a:gd name="connsiteY21" fmla="*/ 50611 h 87730"/>
                  <a:gd name="connsiteX22" fmla="*/ 32901 w 53176"/>
                  <a:gd name="connsiteY22" fmla="*/ 44518 h 87730"/>
                  <a:gd name="connsiteX23" fmla="*/ 25749 w 53176"/>
                  <a:gd name="connsiteY23" fmla="*/ 42591 h 87730"/>
                  <a:gd name="connsiteX24" fmla="*/ 18223 w 53176"/>
                  <a:gd name="connsiteY24" fmla="*/ 44269 h 87730"/>
                  <a:gd name="connsiteX25" fmla="*/ 12004 w 53176"/>
                  <a:gd name="connsiteY25" fmla="*/ 48311 h 87730"/>
                  <a:gd name="connsiteX26" fmla="*/ 2737 w 53176"/>
                  <a:gd name="connsiteY26" fmla="*/ 38363 h 87730"/>
                  <a:gd name="connsiteX27" fmla="*/ 40675 w 53176"/>
                  <a:gd name="connsiteY27" fmla="*/ 12000 h 87730"/>
                  <a:gd name="connsiteX28" fmla="*/ 39742 w 53176"/>
                  <a:gd name="connsiteY28" fmla="*/ 16788 h 87730"/>
                  <a:gd name="connsiteX29" fmla="*/ 37130 w 53176"/>
                  <a:gd name="connsiteY29" fmla="*/ 20580 h 87730"/>
                  <a:gd name="connsiteX30" fmla="*/ 33212 w 53176"/>
                  <a:gd name="connsiteY30" fmla="*/ 23067 h 87730"/>
                  <a:gd name="connsiteX31" fmla="*/ 28485 w 53176"/>
                  <a:gd name="connsiteY31" fmla="*/ 23938 h 87730"/>
                  <a:gd name="connsiteX32" fmla="*/ 23758 w 53176"/>
                  <a:gd name="connsiteY32" fmla="*/ 23067 h 87730"/>
                  <a:gd name="connsiteX33" fmla="*/ 19902 w 53176"/>
                  <a:gd name="connsiteY33" fmla="*/ 20580 h 87730"/>
                  <a:gd name="connsiteX34" fmla="*/ 17290 w 53176"/>
                  <a:gd name="connsiteY34" fmla="*/ 16850 h 87730"/>
                  <a:gd name="connsiteX35" fmla="*/ 16357 w 53176"/>
                  <a:gd name="connsiteY35" fmla="*/ 12124 h 87730"/>
                  <a:gd name="connsiteX36" fmla="*/ 19902 w 53176"/>
                  <a:gd name="connsiteY36" fmla="*/ 3420 h 87730"/>
                  <a:gd name="connsiteX37" fmla="*/ 28547 w 53176"/>
                  <a:gd name="connsiteY37" fmla="*/ 0 h 87730"/>
                  <a:gd name="connsiteX38" fmla="*/ 33274 w 53176"/>
                  <a:gd name="connsiteY38" fmla="*/ 871 h 87730"/>
                  <a:gd name="connsiteX39" fmla="*/ 37192 w 53176"/>
                  <a:gd name="connsiteY39" fmla="*/ 3420 h 87730"/>
                  <a:gd name="connsiteX40" fmla="*/ 39805 w 53176"/>
                  <a:gd name="connsiteY40" fmla="*/ 7213 h 87730"/>
                  <a:gd name="connsiteX41" fmla="*/ 40737 w 53176"/>
                  <a:gd name="connsiteY41" fmla="*/ 11938 h 87730"/>
                  <a:gd name="connsiteX42" fmla="*/ 36446 w 53176"/>
                  <a:gd name="connsiteY42" fmla="*/ 62052 h 87730"/>
                  <a:gd name="connsiteX43" fmla="*/ 34083 w 53176"/>
                  <a:gd name="connsiteY43" fmla="*/ 62052 h 87730"/>
                  <a:gd name="connsiteX44" fmla="*/ 27988 w 53176"/>
                  <a:gd name="connsiteY44" fmla="*/ 62300 h 87730"/>
                  <a:gd name="connsiteX45" fmla="*/ 22514 w 53176"/>
                  <a:gd name="connsiteY45" fmla="*/ 63357 h 87730"/>
                  <a:gd name="connsiteX46" fmla="*/ 18534 w 53176"/>
                  <a:gd name="connsiteY46" fmla="*/ 65658 h 87730"/>
                  <a:gd name="connsiteX47" fmla="*/ 16979 w 53176"/>
                  <a:gd name="connsiteY47" fmla="*/ 69637 h 87730"/>
                  <a:gd name="connsiteX48" fmla="*/ 17725 w 53176"/>
                  <a:gd name="connsiteY48" fmla="*/ 72311 h 87730"/>
                  <a:gd name="connsiteX49" fmla="*/ 19591 w 53176"/>
                  <a:gd name="connsiteY49" fmla="*/ 74114 h 87730"/>
                  <a:gd name="connsiteX50" fmla="*/ 22141 w 53176"/>
                  <a:gd name="connsiteY50" fmla="*/ 75046 h 87730"/>
                  <a:gd name="connsiteX51" fmla="*/ 24940 w 53176"/>
                  <a:gd name="connsiteY51" fmla="*/ 75295 h 87730"/>
                  <a:gd name="connsiteX52" fmla="*/ 33523 w 53176"/>
                  <a:gd name="connsiteY52" fmla="*/ 72186 h 87730"/>
                  <a:gd name="connsiteX53" fmla="*/ 36508 w 53176"/>
                  <a:gd name="connsiteY53" fmla="*/ 63855 h 87730"/>
                  <a:gd name="connsiteX54" fmla="*/ 36508 w 53176"/>
                  <a:gd name="connsiteY54" fmla="*/ 61927 h 87730"/>
                  <a:gd name="connsiteX55" fmla="*/ 35078 w 53176"/>
                  <a:gd name="connsiteY55" fmla="*/ 12000 h 87730"/>
                  <a:gd name="connsiteX56" fmla="*/ 33150 w 53176"/>
                  <a:gd name="connsiteY56" fmla="*/ 7337 h 87730"/>
                  <a:gd name="connsiteX57" fmla="*/ 28423 w 53176"/>
                  <a:gd name="connsiteY57" fmla="*/ 5472 h 87730"/>
                  <a:gd name="connsiteX58" fmla="*/ 23696 w 53176"/>
                  <a:gd name="connsiteY58" fmla="*/ 7399 h 87730"/>
                  <a:gd name="connsiteX59" fmla="*/ 21830 w 53176"/>
                  <a:gd name="connsiteY59" fmla="*/ 12124 h 87730"/>
                  <a:gd name="connsiteX60" fmla="*/ 23758 w 53176"/>
                  <a:gd name="connsiteY60" fmla="*/ 16663 h 87730"/>
                  <a:gd name="connsiteX61" fmla="*/ 28485 w 53176"/>
                  <a:gd name="connsiteY61" fmla="*/ 18529 h 87730"/>
                  <a:gd name="connsiteX62" fmla="*/ 33212 w 53176"/>
                  <a:gd name="connsiteY62" fmla="*/ 16663 h 87730"/>
                  <a:gd name="connsiteX63" fmla="*/ 35140 w 53176"/>
                  <a:gd name="connsiteY63" fmla="*/ 12000 h 8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3176" h="87730">
                    <a:moveTo>
                      <a:pt x="2737" y="38176"/>
                    </a:moveTo>
                    <a:cubicBezTo>
                      <a:pt x="6033" y="35067"/>
                      <a:pt x="9827" y="32705"/>
                      <a:pt x="14180" y="31150"/>
                    </a:cubicBezTo>
                    <a:cubicBezTo>
                      <a:pt x="18534" y="29596"/>
                      <a:pt x="23012" y="28787"/>
                      <a:pt x="27552" y="28787"/>
                    </a:cubicBezTo>
                    <a:cubicBezTo>
                      <a:pt x="32092" y="28787"/>
                      <a:pt x="36197" y="29347"/>
                      <a:pt x="39493" y="30529"/>
                    </a:cubicBezTo>
                    <a:cubicBezTo>
                      <a:pt x="42728" y="31710"/>
                      <a:pt x="45402" y="33451"/>
                      <a:pt x="47392" y="35876"/>
                    </a:cubicBezTo>
                    <a:cubicBezTo>
                      <a:pt x="49383" y="38301"/>
                      <a:pt x="50875" y="41347"/>
                      <a:pt x="51808" y="45078"/>
                    </a:cubicBezTo>
                    <a:cubicBezTo>
                      <a:pt x="52741" y="48808"/>
                      <a:pt x="53176" y="53161"/>
                      <a:pt x="53176" y="58259"/>
                    </a:cubicBezTo>
                    <a:lnTo>
                      <a:pt x="53176" y="86362"/>
                    </a:lnTo>
                    <a:lnTo>
                      <a:pt x="36384" y="86362"/>
                    </a:lnTo>
                    <a:lnTo>
                      <a:pt x="36384" y="80456"/>
                    </a:lnTo>
                    <a:lnTo>
                      <a:pt x="36073" y="80456"/>
                    </a:lnTo>
                    <a:cubicBezTo>
                      <a:pt x="34642" y="82756"/>
                      <a:pt x="32528" y="84559"/>
                      <a:pt x="29605" y="85803"/>
                    </a:cubicBezTo>
                    <a:cubicBezTo>
                      <a:pt x="26744" y="87046"/>
                      <a:pt x="23634" y="87730"/>
                      <a:pt x="20275" y="87730"/>
                    </a:cubicBezTo>
                    <a:cubicBezTo>
                      <a:pt x="18036" y="87730"/>
                      <a:pt x="15735" y="87419"/>
                      <a:pt x="13310" y="86860"/>
                    </a:cubicBezTo>
                    <a:cubicBezTo>
                      <a:pt x="10884" y="86300"/>
                      <a:pt x="8769" y="85306"/>
                      <a:pt x="6779" y="83937"/>
                    </a:cubicBezTo>
                    <a:cubicBezTo>
                      <a:pt x="4789" y="82570"/>
                      <a:pt x="3172" y="80829"/>
                      <a:pt x="1928" y="78590"/>
                    </a:cubicBezTo>
                    <a:cubicBezTo>
                      <a:pt x="684" y="76352"/>
                      <a:pt x="0" y="73616"/>
                      <a:pt x="0" y="70321"/>
                    </a:cubicBezTo>
                    <a:cubicBezTo>
                      <a:pt x="0" y="66280"/>
                      <a:pt x="1119" y="63046"/>
                      <a:pt x="3296" y="60559"/>
                    </a:cubicBezTo>
                    <a:cubicBezTo>
                      <a:pt x="5473" y="58072"/>
                      <a:pt x="8334" y="56207"/>
                      <a:pt x="11817" y="54839"/>
                    </a:cubicBezTo>
                    <a:cubicBezTo>
                      <a:pt x="15300" y="53471"/>
                      <a:pt x="19156" y="52601"/>
                      <a:pt x="23385" y="52166"/>
                    </a:cubicBezTo>
                    <a:cubicBezTo>
                      <a:pt x="27614" y="51730"/>
                      <a:pt x="31781" y="51482"/>
                      <a:pt x="35824" y="51482"/>
                    </a:cubicBezTo>
                    <a:lnTo>
                      <a:pt x="35824" y="50611"/>
                    </a:lnTo>
                    <a:cubicBezTo>
                      <a:pt x="35824" y="47876"/>
                      <a:pt x="34891" y="45824"/>
                      <a:pt x="32901" y="44518"/>
                    </a:cubicBezTo>
                    <a:cubicBezTo>
                      <a:pt x="30911" y="43212"/>
                      <a:pt x="28547" y="42591"/>
                      <a:pt x="25749" y="42591"/>
                    </a:cubicBezTo>
                    <a:cubicBezTo>
                      <a:pt x="23136" y="42591"/>
                      <a:pt x="20648" y="43150"/>
                      <a:pt x="18223" y="44269"/>
                    </a:cubicBezTo>
                    <a:cubicBezTo>
                      <a:pt x="15797" y="45389"/>
                      <a:pt x="13745" y="46756"/>
                      <a:pt x="12004" y="48311"/>
                    </a:cubicBezTo>
                    <a:lnTo>
                      <a:pt x="2737" y="38363"/>
                    </a:lnTo>
                    <a:close/>
                    <a:moveTo>
                      <a:pt x="40675" y="12000"/>
                    </a:moveTo>
                    <a:cubicBezTo>
                      <a:pt x="40675" y="13741"/>
                      <a:pt x="40364" y="15295"/>
                      <a:pt x="39742" y="16788"/>
                    </a:cubicBezTo>
                    <a:cubicBezTo>
                      <a:pt x="39120" y="18280"/>
                      <a:pt x="38250" y="19523"/>
                      <a:pt x="37130" y="20580"/>
                    </a:cubicBezTo>
                    <a:cubicBezTo>
                      <a:pt x="36011" y="21637"/>
                      <a:pt x="34705" y="22446"/>
                      <a:pt x="33212" y="23067"/>
                    </a:cubicBezTo>
                    <a:cubicBezTo>
                      <a:pt x="31719" y="23689"/>
                      <a:pt x="30164" y="23938"/>
                      <a:pt x="28485" y="23938"/>
                    </a:cubicBezTo>
                    <a:cubicBezTo>
                      <a:pt x="26806" y="23938"/>
                      <a:pt x="25189" y="23627"/>
                      <a:pt x="23758" y="23067"/>
                    </a:cubicBezTo>
                    <a:cubicBezTo>
                      <a:pt x="22328" y="22446"/>
                      <a:pt x="21022" y="21637"/>
                      <a:pt x="19902" y="20580"/>
                    </a:cubicBezTo>
                    <a:cubicBezTo>
                      <a:pt x="18783" y="19523"/>
                      <a:pt x="17912" y="18280"/>
                      <a:pt x="17290" y="16850"/>
                    </a:cubicBezTo>
                    <a:cubicBezTo>
                      <a:pt x="16668" y="15420"/>
                      <a:pt x="16357" y="13803"/>
                      <a:pt x="16357" y="12124"/>
                    </a:cubicBezTo>
                    <a:cubicBezTo>
                      <a:pt x="16357" y="8643"/>
                      <a:pt x="17539" y="5720"/>
                      <a:pt x="19902" y="3420"/>
                    </a:cubicBezTo>
                    <a:cubicBezTo>
                      <a:pt x="22266" y="1119"/>
                      <a:pt x="25127" y="0"/>
                      <a:pt x="28547" y="0"/>
                    </a:cubicBezTo>
                    <a:cubicBezTo>
                      <a:pt x="30164" y="0"/>
                      <a:pt x="31781" y="311"/>
                      <a:pt x="33274" y="871"/>
                    </a:cubicBezTo>
                    <a:cubicBezTo>
                      <a:pt x="34767" y="1492"/>
                      <a:pt x="36073" y="2300"/>
                      <a:pt x="37192" y="3420"/>
                    </a:cubicBezTo>
                    <a:cubicBezTo>
                      <a:pt x="38312" y="4539"/>
                      <a:pt x="39183" y="5782"/>
                      <a:pt x="39805" y="7213"/>
                    </a:cubicBezTo>
                    <a:cubicBezTo>
                      <a:pt x="40427" y="8643"/>
                      <a:pt x="40737" y="10259"/>
                      <a:pt x="40737" y="11938"/>
                    </a:cubicBezTo>
                    <a:close/>
                    <a:moveTo>
                      <a:pt x="36446" y="62052"/>
                    </a:moveTo>
                    <a:lnTo>
                      <a:pt x="34083" y="62052"/>
                    </a:lnTo>
                    <a:cubicBezTo>
                      <a:pt x="32092" y="62052"/>
                      <a:pt x="30040" y="62176"/>
                      <a:pt x="27988" y="62300"/>
                    </a:cubicBezTo>
                    <a:cubicBezTo>
                      <a:pt x="25935" y="62487"/>
                      <a:pt x="24131" y="62860"/>
                      <a:pt x="22514" y="63357"/>
                    </a:cubicBezTo>
                    <a:cubicBezTo>
                      <a:pt x="20897" y="63855"/>
                      <a:pt x="19591" y="64663"/>
                      <a:pt x="18534" y="65658"/>
                    </a:cubicBezTo>
                    <a:cubicBezTo>
                      <a:pt x="17477" y="66653"/>
                      <a:pt x="16979" y="68020"/>
                      <a:pt x="16979" y="69637"/>
                    </a:cubicBezTo>
                    <a:cubicBezTo>
                      <a:pt x="16979" y="70694"/>
                      <a:pt x="17228" y="71565"/>
                      <a:pt x="17725" y="72311"/>
                    </a:cubicBezTo>
                    <a:cubicBezTo>
                      <a:pt x="18223" y="73057"/>
                      <a:pt x="18845" y="73679"/>
                      <a:pt x="19591" y="74114"/>
                    </a:cubicBezTo>
                    <a:cubicBezTo>
                      <a:pt x="20338" y="74549"/>
                      <a:pt x="21208" y="74860"/>
                      <a:pt x="22141" y="75046"/>
                    </a:cubicBezTo>
                    <a:cubicBezTo>
                      <a:pt x="23136" y="75233"/>
                      <a:pt x="24069" y="75295"/>
                      <a:pt x="24940" y="75295"/>
                    </a:cubicBezTo>
                    <a:cubicBezTo>
                      <a:pt x="28672" y="75295"/>
                      <a:pt x="31533" y="74238"/>
                      <a:pt x="33523" y="72186"/>
                    </a:cubicBezTo>
                    <a:cubicBezTo>
                      <a:pt x="35513" y="70135"/>
                      <a:pt x="36508" y="67337"/>
                      <a:pt x="36508" y="63855"/>
                    </a:cubicBezTo>
                    <a:lnTo>
                      <a:pt x="36508" y="61927"/>
                    </a:lnTo>
                    <a:close/>
                    <a:moveTo>
                      <a:pt x="35078" y="12000"/>
                    </a:moveTo>
                    <a:cubicBezTo>
                      <a:pt x="35078" y="10135"/>
                      <a:pt x="34456" y="8580"/>
                      <a:pt x="33150" y="7337"/>
                    </a:cubicBezTo>
                    <a:cubicBezTo>
                      <a:pt x="31906" y="6093"/>
                      <a:pt x="30289" y="5472"/>
                      <a:pt x="28423" y="5472"/>
                    </a:cubicBezTo>
                    <a:cubicBezTo>
                      <a:pt x="26557" y="5472"/>
                      <a:pt x="24878" y="6093"/>
                      <a:pt x="23696" y="7399"/>
                    </a:cubicBezTo>
                    <a:cubicBezTo>
                      <a:pt x="22452" y="8705"/>
                      <a:pt x="21830" y="10259"/>
                      <a:pt x="21830" y="12124"/>
                    </a:cubicBezTo>
                    <a:cubicBezTo>
                      <a:pt x="21830" y="13990"/>
                      <a:pt x="22452" y="15420"/>
                      <a:pt x="23758" y="16663"/>
                    </a:cubicBezTo>
                    <a:cubicBezTo>
                      <a:pt x="25064" y="17907"/>
                      <a:pt x="26619" y="18529"/>
                      <a:pt x="28485" y="18529"/>
                    </a:cubicBezTo>
                    <a:cubicBezTo>
                      <a:pt x="30351" y="18529"/>
                      <a:pt x="31906" y="17907"/>
                      <a:pt x="33212" y="16663"/>
                    </a:cubicBezTo>
                    <a:cubicBezTo>
                      <a:pt x="34518" y="15420"/>
                      <a:pt x="35140" y="13865"/>
                      <a:pt x="35140" y="12000"/>
                    </a:cubicBezTo>
                    <a:close/>
                  </a:path>
                </a:pathLst>
              </a:custGeom>
              <a:solidFill>
                <a:srgbClr val="FFFFFF"/>
              </a:solidFill>
              <a:ln w="6214" cap="flat">
                <a:noFill/>
                <a:prstDash val="solid"/>
                <a:miter/>
              </a:ln>
            </p:spPr>
            <p:txBody>
              <a:bodyPr rtlCol="0" anchor="ctr"/>
              <a:lstStyle/>
              <a:p>
                <a:endParaRPr lang="nb-NO"/>
              </a:p>
            </p:txBody>
          </p:sp>
          <p:sp>
            <p:nvSpPr>
              <p:cNvPr id="306" name="Freeform 305">
                <a:extLst>
                  <a:ext uri="{FF2B5EF4-FFF2-40B4-BE49-F238E27FC236}">
                    <a16:creationId xmlns:a16="http://schemas.microsoft.com/office/drawing/2014/main" id="{CA2AB173-5FEC-4E26-5095-341AD75A479F}"/>
                  </a:ext>
                </a:extLst>
              </p:cNvPr>
              <p:cNvSpPr/>
              <p:nvPr/>
            </p:nvSpPr>
            <p:spPr>
              <a:xfrm>
                <a:off x="5365087" y="3232648"/>
                <a:ext cx="36943" cy="57201"/>
              </a:xfrm>
              <a:custGeom>
                <a:avLst/>
                <a:gdLst>
                  <a:gd name="connsiteX0" fmla="*/ 36197 w 36943"/>
                  <a:gd name="connsiteY0" fmla="*/ 16539 h 57201"/>
                  <a:gd name="connsiteX1" fmla="*/ 33772 w 36943"/>
                  <a:gd name="connsiteY1" fmla="*/ 16104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7 w 36943"/>
                  <a:gd name="connsiteY6" fmla="*/ 28601 h 57201"/>
                  <a:gd name="connsiteX7" fmla="*/ 18347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97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4"/>
                    </a:cubicBezTo>
                    <a:cubicBezTo>
                      <a:pt x="32963" y="16041"/>
                      <a:pt x="32217" y="15979"/>
                      <a:pt x="31470" y="15979"/>
                    </a:cubicBezTo>
                    <a:cubicBezTo>
                      <a:pt x="28983" y="15979"/>
                      <a:pt x="26930" y="16415"/>
                      <a:pt x="25251" y="17347"/>
                    </a:cubicBezTo>
                    <a:cubicBezTo>
                      <a:pt x="23572" y="18217"/>
                      <a:pt x="22203" y="19337"/>
                      <a:pt x="21208" y="20580"/>
                    </a:cubicBezTo>
                    <a:cubicBezTo>
                      <a:pt x="20213" y="21824"/>
                      <a:pt x="19467" y="23192"/>
                      <a:pt x="19032" y="24684"/>
                    </a:cubicBezTo>
                    <a:cubicBezTo>
                      <a:pt x="18596" y="26176"/>
                      <a:pt x="18347" y="27482"/>
                      <a:pt x="18347" y="28601"/>
                    </a:cubicBezTo>
                    <a:lnTo>
                      <a:pt x="18347" y="57202"/>
                    </a:lnTo>
                    <a:lnTo>
                      <a:pt x="0" y="57202"/>
                    </a:lnTo>
                    <a:lnTo>
                      <a:pt x="0" y="1554"/>
                    </a:lnTo>
                    <a:lnTo>
                      <a:pt x="17663" y="1554"/>
                    </a:lnTo>
                    <a:lnTo>
                      <a:pt x="17663" y="9637"/>
                    </a:lnTo>
                    <a:lnTo>
                      <a:pt x="17912" y="9637"/>
                    </a:lnTo>
                    <a:cubicBezTo>
                      <a:pt x="19342" y="6777"/>
                      <a:pt x="21333" y="4477"/>
                      <a:pt x="23945" y="2674"/>
                    </a:cubicBezTo>
                    <a:cubicBezTo>
                      <a:pt x="26557" y="871"/>
                      <a:pt x="29605" y="0"/>
                      <a:pt x="33025" y="0"/>
                    </a:cubicBezTo>
                    <a:cubicBezTo>
                      <a:pt x="33772" y="0"/>
                      <a:pt x="34518" y="0"/>
                      <a:pt x="35202" y="124"/>
                    </a:cubicBezTo>
                    <a:cubicBezTo>
                      <a:pt x="35886" y="187"/>
                      <a:pt x="36508" y="311"/>
                      <a:pt x="36944" y="435"/>
                    </a:cubicBezTo>
                    <a:lnTo>
                      <a:pt x="36197" y="16663"/>
                    </a:lnTo>
                    <a:close/>
                  </a:path>
                </a:pathLst>
              </a:custGeom>
              <a:solidFill>
                <a:srgbClr val="FFFFFF"/>
              </a:solidFill>
              <a:ln w="6214" cap="flat">
                <a:noFill/>
                <a:prstDash val="solid"/>
                <a:miter/>
              </a:ln>
            </p:spPr>
            <p:txBody>
              <a:bodyPr rtlCol="0" anchor="ctr"/>
              <a:lstStyle/>
              <a:p>
                <a:endParaRPr lang="nb-NO"/>
              </a:p>
            </p:txBody>
          </p:sp>
          <p:sp>
            <p:nvSpPr>
              <p:cNvPr id="307" name="Freeform 306">
                <a:extLst>
                  <a:ext uri="{FF2B5EF4-FFF2-40B4-BE49-F238E27FC236}">
                    <a16:creationId xmlns:a16="http://schemas.microsoft.com/office/drawing/2014/main" id="{3ED6375D-FE8D-F318-5A8E-C0423AB841F5}"/>
                  </a:ext>
                </a:extLst>
              </p:cNvPr>
              <p:cNvSpPr/>
              <p:nvPr/>
            </p:nvSpPr>
            <p:spPr>
              <a:xfrm>
                <a:off x="5402901" y="3229477"/>
                <a:ext cx="65180" cy="65036"/>
              </a:xfrm>
              <a:custGeom>
                <a:avLst/>
                <a:gdLst>
                  <a:gd name="connsiteX0" fmla="*/ 57468 w 65180"/>
                  <a:gd name="connsiteY0" fmla="*/ 14301 h 65036"/>
                  <a:gd name="connsiteX1" fmla="*/ 63625 w 65180"/>
                  <a:gd name="connsiteY1" fmla="*/ 32332 h 65036"/>
                  <a:gd name="connsiteX2" fmla="*/ 61137 w 65180"/>
                  <a:gd name="connsiteY2" fmla="*/ 44518 h 65036"/>
                  <a:gd name="connsiteX3" fmla="*/ 54483 w 65180"/>
                  <a:gd name="connsiteY3" fmla="*/ 53907 h 65036"/>
                  <a:gd name="connsiteX4" fmla="*/ 44656 w 65180"/>
                  <a:gd name="connsiteY4" fmla="*/ 59938 h 65036"/>
                  <a:gd name="connsiteX5" fmla="*/ 32590 w 65180"/>
                  <a:gd name="connsiteY5" fmla="*/ 62052 h 65036"/>
                  <a:gd name="connsiteX6" fmla="*/ 23074 w 65180"/>
                  <a:gd name="connsiteY6" fmla="*/ 60684 h 65036"/>
                  <a:gd name="connsiteX7" fmla="*/ 14989 w 65180"/>
                  <a:gd name="connsiteY7" fmla="*/ 56767 h 65036"/>
                  <a:gd name="connsiteX8" fmla="*/ 6593 w 65180"/>
                  <a:gd name="connsiteY8" fmla="*/ 65036 h 65036"/>
                  <a:gd name="connsiteX9" fmla="*/ 0 w 65180"/>
                  <a:gd name="connsiteY9" fmla="*/ 58570 h 65036"/>
                  <a:gd name="connsiteX10" fmla="*/ 8085 w 65180"/>
                  <a:gd name="connsiteY10" fmla="*/ 50611 h 65036"/>
                  <a:gd name="connsiteX11" fmla="*/ 3421 w 65180"/>
                  <a:gd name="connsiteY11" fmla="*/ 42528 h 65036"/>
                  <a:gd name="connsiteX12" fmla="*/ 1679 w 65180"/>
                  <a:gd name="connsiteY12" fmla="*/ 32207 h 65036"/>
                  <a:gd name="connsiteX13" fmla="*/ 4105 w 65180"/>
                  <a:gd name="connsiteY13" fmla="*/ 20021 h 65036"/>
                  <a:gd name="connsiteX14" fmla="*/ 10697 w 65180"/>
                  <a:gd name="connsiteY14" fmla="*/ 10694 h 65036"/>
                  <a:gd name="connsiteX15" fmla="*/ 20524 w 65180"/>
                  <a:gd name="connsiteY15" fmla="*/ 4725 h 65036"/>
                  <a:gd name="connsiteX16" fmla="*/ 32528 w 65180"/>
                  <a:gd name="connsiteY16" fmla="*/ 2612 h 65036"/>
                  <a:gd name="connsiteX17" fmla="*/ 50440 w 65180"/>
                  <a:gd name="connsiteY17" fmla="*/ 8083 h 65036"/>
                  <a:gd name="connsiteX18" fmla="*/ 58463 w 65180"/>
                  <a:gd name="connsiteY18" fmla="*/ 0 h 65036"/>
                  <a:gd name="connsiteX19" fmla="*/ 65180 w 65180"/>
                  <a:gd name="connsiteY19" fmla="*/ 6467 h 65036"/>
                  <a:gd name="connsiteX20" fmla="*/ 57344 w 65180"/>
                  <a:gd name="connsiteY20" fmla="*/ 14176 h 65036"/>
                  <a:gd name="connsiteX21" fmla="*/ 38996 w 65180"/>
                  <a:gd name="connsiteY21" fmla="*/ 19461 h 65036"/>
                  <a:gd name="connsiteX22" fmla="*/ 36011 w 65180"/>
                  <a:gd name="connsiteY22" fmla="*/ 17969 h 65036"/>
                  <a:gd name="connsiteX23" fmla="*/ 32403 w 65180"/>
                  <a:gd name="connsiteY23" fmla="*/ 17347 h 65036"/>
                  <a:gd name="connsiteX24" fmla="*/ 26619 w 65180"/>
                  <a:gd name="connsiteY24" fmla="*/ 18591 h 65036"/>
                  <a:gd name="connsiteX25" fmla="*/ 22390 w 65180"/>
                  <a:gd name="connsiteY25" fmla="*/ 21824 h 65036"/>
                  <a:gd name="connsiteX26" fmla="*/ 19778 w 65180"/>
                  <a:gd name="connsiteY26" fmla="*/ 26487 h 65036"/>
                  <a:gd name="connsiteX27" fmla="*/ 18907 w 65180"/>
                  <a:gd name="connsiteY27" fmla="*/ 31896 h 65036"/>
                  <a:gd name="connsiteX28" fmla="*/ 19280 w 65180"/>
                  <a:gd name="connsiteY28" fmla="*/ 35378 h 65036"/>
                  <a:gd name="connsiteX29" fmla="*/ 20462 w 65180"/>
                  <a:gd name="connsiteY29" fmla="*/ 38301 h 65036"/>
                  <a:gd name="connsiteX30" fmla="*/ 39058 w 65180"/>
                  <a:gd name="connsiteY30" fmla="*/ 19523 h 65036"/>
                  <a:gd name="connsiteX31" fmla="*/ 46149 w 65180"/>
                  <a:gd name="connsiteY31" fmla="*/ 32580 h 65036"/>
                  <a:gd name="connsiteX32" fmla="*/ 45837 w 65180"/>
                  <a:gd name="connsiteY32" fmla="*/ 29036 h 65036"/>
                  <a:gd name="connsiteX33" fmla="*/ 44718 w 65180"/>
                  <a:gd name="connsiteY33" fmla="*/ 26052 h 65036"/>
                  <a:gd name="connsiteX34" fmla="*/ 25997 w 65180"/>
                  <a:gd name="connsiteY34" fmla="*/ 44829 h 65036"/>
                  <a:gd name="connsiteX35" fmla="*/ 29045 w 65180"/>
                  <a:gd name="connsiteY35" fmla="*/ 46508 h 65036"/>
                  <a:gd name="connsiteX36" fmla="*/ 32777 w 65180"/>
                  <a:gd name="connsiteY36" fmla="*/ 47067 h 65036"/>
                  <a:gd name="connsiteX37" fmla="*/ 38561 w 65180"/>
                  <a:gd name="connsiteY37" fmla="*/ 45824 h 65036"/>
                  <a:gd name="connsiteX38" fmla="*/ 42790 w 65180"/>
                  <a:gd name="connsiteY38" fmla="*/ 42591 h 65036"/>
                  <a:gd name="connsiteX39" fmla="*/ 45278 w 65180"/>
                  <a:gd name="connsiteY39" fmla="*/ 37928 h 65036"/>
                  <a:gd name="connsiteX40" fmla="*/ 46086 w 65180"/>
                  <a:gd name="connsiteY40" fmla="*/ 32518 h 6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5180" h="65036">
                    <a:moveTo>
                      <a:pt x="57468" y="14301"/>
                    </a:moveTo>
                    <a:cubicBezTo>
                      <a:pt x="61573" y="19088"/>
                      <a:pt x="63625" y="25057"/>
                      <a:pt x="63625" y="32332"/>
                    </a:cubicBezTo>
                    <a:cubicBezTo>
                      <a:pt x="63625" y="36808"/>
                      <a:pt x="62817" y="40850"/>
                      <a:pt x="61137" y="44518"/>
                    </a:cubicBezTo>
                    <a:cubicBezTo>
                      <a:pt x="59458" y="48186"/>
                      <a:pt x="57281" y="51295"/>
                      <a:pt x="54483" y="53907"/>
                    </a:cubicBezTo>
                    <a:cubicBezTo>
                      <a:pt x="51684" y="56518"/>
                      <a:pt x="48387" y="58508"/>
                      <a:pt x="44656" y="59938"/>
                    </a:cubicBezTo>
                    <a:cubicBezTo>
                      <a:pt x="40862" y="61368"/>
                      <a:pt x="36881" y="62052"/>
                      <a:pt x="32590" y="62052"/>
                    </a:cubicBezTo>
                    <a:cubicBezTo>
                      <a:pt x="29232" y="62052"/>
                      <a:pt x="26060" y="61617"/>
                      <a:pt x="23074" y="60684"/>
                    </a:cubicBezTo>
                    <a:cubicBezTo>
                      <a:pt x="20089" y="59814"/>
                      <a:pt x="17414" y="58508"/>
                      <a:pt x="14989" y="56767"/>
                    </a:cubicBezTo>
                    <a:lnTo>
                      <a:pt x="6593" y="65036"/>
                    </a:lnTo>
                    <a:lnTo>
                      <a:pt x="0" y="58570"/>
                    </a:lnTo>
                    <a:lnTo>
                      <a:pt x="8085" y="50611"/>
                    </a:lnTo>
                    <a:cubicBezTo>
                      <a:pt x="6157" y="48373"/>
                      <a:pt x="4602" y="45700"/>
                      <a:pt x="3421" y="42528"/>
                    </a:cubicBezTo>
                    <a:cubicBezTo>
                      <a:pt x="2239" y="39420"/>
                      <a:pt x="1679" y="35938"/>
                      <a:pt x="1679" y="32207"/>
                    </a:cubicBezTo>
                    <a:cubicBezTo>
                      <a:pt x="1679" y="27731"/>
                      <a:pt x="2488" y="23689"/>
                      <a:pt x="4105" y="20021"/>
                    </a:cubicBezTo>
                    <a:cubicBezTo>
                      <a:pt x="5722" y="16352"/>
                      <a:pt x="7899" y="13243"/>
                      <a:pt x="10697" y="10694"/>
                    </a:cubicBezTo>
                    <a:cubicBezTo>
                      <a:pt x="13496" y="8145"/>
                      <a:pt x="16793" y="6093"/>
                      <a:pt x="20524" y="4725"/>
                    </a:cubicBezTo>
                    <a:cubicBezTo>
                      <a:pt x="24318" y="3296"/>
                      <a:pt x="28299" y="2612"/>
                      <a:pt x="32528" y="2612"/>
                    </a:cubicBezTo>
                    <a:cubicBezTo>
                      <a:pt x="39556" y="2612"/>
                      <a:pt x="45527" y="4415"/>
                      <a:pt x="50440" y="8083"/>
                    </a:cubicBezTo>
                    <a:lnTo>
                      <a:pt x="58463" y="0"/>
                    </a:lnTo>
                    <a:lnTo>
                      <a:pt x="65180" y="6467"/>
                    </a:lnTo>
                    <a:lnTo>
                      <a:pt x="57344" y="14176"/>
                    </a:lnTo>
                    <a:close/>
                    <a:moveTo>
                      <a:pt x="38996" y="19461"/>
                    </a:moveTo>
                    <a:cubicBezTo>
                      <a:pt x="38188" y="18839"/>
                      <a:pt x="37192" y="18342"/>
                      <a:pt x="36011" y="17969"/>
                    </a:cubicBezTo>
                    <a:cubicBezTo>
                      <a:pt x="34829" y="17534"/>
                      <a:pt x="33647" y="17347"/>
                      <a:pt x="32403" y="17347"/>
                    </a:cubicBezTo>
                    <a:cubicBezTo>
                      <a:pt x="30227" y="17347"/>
                      <a:pt x="28299" y="17783"/>
                      <a:pt x="26619" y="18591"/>
                    </a:cubicBezTo>
                    <a:cubicBezTo>
                      <a:pt x="24940" y="19399"/>
                      <a:pt x="23510" y="20518"/>
                      <a:pt x="22390" y="21824"/>
                    </a:cubicBezTo>
                    <a:cubicBezTo>
                      <a:pt x="21208" y="23192"/>
                      <a:pt x="20338" y="24746"/>
                      <a:pt x="19778" y="26487"/>
                    </a:cubicBezTo>
                    <a:cubicBezTo>
                      <a:pt x="19156" y="28228"/>
                      <a:pt x="18907" y="30031"/>
                      <a:pt x="18907" y="31896"/>
                    </a:cubicBezTo>
                    <a:cubicBezTo>
                      <a:pt x="18907" y="33015"/>
                      <a:pt x="19032" y="34197"/>
                      <a:pt x="19280" y="35378"/>
                    </a:cubicBezTo>
                    <a:cubicBezTo>
                      <a:pt x="19529" y="36559"/>
                      <a:pt x="19964" y="37554"/>
                      <a:pt x="20462" y="38301"/>
                    </a:cubicBezTo>
                    <a:lnTo>
                      <a:pt x="39058" y="19523"/>
                    </a:lnTo>
                    <a:close/>
                    <a:moveTo>
                      <a:pt x="46149" y="32580"/>
                    </a:moveTo>
                    <a:cubicBezTo>
                      <a:pt x="46149" y="31399"/>
                      <a:pt x="46024" y="30218"/>
                      <a:pt x="45837" y="29036"/>
                    </a:cubicBezTo>
                    <a:cubicBezTo>
                      <a:pt x="45589" y="27855"/>
                      <a:pt x="45215" y="26922"/>
                      <a:pt x="44718" y="26052"/>
                    </a:cubicBezTo>
                    <a:lnTo>
                      <a:pt x="25997" y="44829"/>
                    </a:lnTo>
                    <a:cubicBezTo>
                      <a:pt x="26806" y="45575"/>
                      <a:pt x="27863" y="46135"/>
                      <a:pt x="29045" y="46508"/>
                    </a:cubicBezTo>
                    <a:cubicBezTo>
                      <a:pt x="30227" y="46881"/>
                      <a:pt x="31533" y="47067"/>
                      <a:pt x="32777" y="47067"/>
                    </a:cubicBezTo>
                    <a:cubicBezTo>
                      <a:pt x="34953" y="47067"/>
                      <a:pt x="36881" y="46632"/>
                      <a:pt x="38561" y="45824"/>
                    </a:cubicBezTo>
                    <a:cubicBezTo>
                      <a:pt x="40240" y="45016"/>
                      <a:pt x="41671" y="43896"/>
                      <a:pt x="42790" y="42591"/>
                    </a:cubicBezTo>
                    <a:cubicBezTo>
                      <a:pt x="43909" y="41285"/>
                      <a:pt x="44718" y="39730"/>
                      <a:pt x="45278" y="37928"/>
                    </a:cubicBezTo>
                    <a:cubicBezTo>
                      <a:pt x="45837" y="36124"/>
                      <a:pt x="46086" y="34383"/>
                      <a:pt x="46086" y="32518"/>
                    </a:cubicBezTo>
                    <a:close/>
                  </a:path>
                </a:pathLst>
              </a:custGeom>
              <a:solidFill>
                <a:srgbClr val="FFFFFF"/>
              </a:solidFill>
              <a:ln w="6214" cap="flat">
                <a:noFill/>
                <a:prstDash val="solid"/>
                <a:miter/>
              </a:ln>
            </p:spPr>
            <p:txBody>
              <a:bodyPr rtlCol="0" anchor="ctr"/>
              <a:lstStyle/>
              <a:p>
                <a:endParaRPr lang="nb-NO"/>
              </a:p>
            </p:txBody>
          </p:sp>
          <p:sp>
            <p:nvSpPr>
              <p:cNvPr id="308" name="Freeform 307">
                <a:extLst>
                  <a:ext uri="{FF2B5EF4-FFF2-40B4-BE49-F238E27FC236}">
                    <a16:creationId xmlns:a16="http://schemas.microsoft.com/office/drawing/2014/main" id="{BD1FC93F-FC13-637C-261D-1431B69914D6}"/>
                  </a:ext>
                </a:extLst>
              </p:cNvPr>
              <p:cNvSpPr/>
              <p:nvPr/>
            </p:nvSpPr>
            <p:spPr>
              <a:xfrm>
                <a:off x="5478157" y="3232648"/>
                <a:ext cx="36943" cy="57201"/>
              </a:xfrm>
              <a:custGeom>
                <a:avLst/>
                <a:gdLst>
                  <a:gd name="connsiteX0" fmla="*/ 36197 w 36943"/>
                  <a:gd name="connsiteY0" fmla="*/ 16539 h 57201"/>
                  <a:gd name="connsiteX1" fmla="*/ 33772 w 36943"/>
                  <a:gd name="connsiteY1" fmla="*/ 16104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7 w 36943"/>
                  <a:gd name="connsiteY6" fmla="*/ 28601 h 57201"/>
                  <a:gd name="connsiteX7" fmla="*/ 18347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35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4"/>
                    </a:cubicBezTo>
                    <a:cubicBezTo>
                      <a:pt x="33025" y="16041"/>
                      <a:pt x="32217" y="15979"/>
                      <a:pt x="31470" y="15979"/>
                    </a:cubicBezTo>
                    <a:cubicBezTo>
                      <a:pt x="29045" y="15979"/>
                      <a:pt x="26930" y="16415"/>
                      <a:pt x="25251" y="17347"/>
                    </a:cubicBezTo>
                    <a:cubicBezTo>
                      <a:pt x="23572" y="18280"/>
                      <a:pt x="22204" y="19337"/>
                      <a:pt x="21208" y="20580"/>
                    </a:cubicBezTo>
                    <a:cubicBezTo>
                      <a:pt x="20213" y="21824"/>
                      <a:pt x="19467" y="23192"/>
                      <a:pt x="19032" y="24684"/>
                    </a:cubicBezTo>
                    <a:cubicBezTo>
                      <a:pt x="18596" y="26176"/>
                      <a:pt x="18347" y="27482"/>
                      <a:pt x="18347" y="28601"/>
                    </a:cubicBezTo>
                    <a:lnTo>
                      <a:pt x="18347" y="57202"/>
                    </a:lnTo>
                    <a:lnTo>
                      <a:pt x="0" y="57202"/>
                    </a:lnTo>
                    <a:lnTo>
                      <a:pt x="0" y="1554"/>
                    </a:lnTo>
                    <a:lnTo>
                      <a:pt x="17663" y="1554"/>
                    </a:lnTo>
                    <a:lnTo>
                      <a:pt x="17663" y="9637"/>
                    </a:lnTo>
                    <a:lnTo>
                      <a:pt x="17912" y="9637"/>
                    </a:lnTo>
                    <a:cubicBezTo>
                      <a:pt x="19342" y="6777"/>
                      <a:pt x="21333" y="4477"/>
                      <a:pt x="23945" y="2674"/>
                    </a:cubicBezTo>
                    <a:cubicBezTo>
                      <a:pt x="26557" y="871"/>
                      <a:pt x="29605" y="0"/>
                      <a:pt x="33025" y="0"/>
                    </a:cubicBezTo>
                    <a:cubicBezTo>
                      <a:pt x="33772" y="0"/>
                      <a:pt x="34518" y="0"/>
                      <a:pt x="35202" y="124"/>
                    </a:cubicBezTo>
                    <a:cubicBezTo>
                      <a:pt x="35886" y="187"/>
                      <a:pt x="36508" y="311"/>
                      <a:pt x="36944" y="435"/>
                    </a:cubicBezTo>
                    <a:lnTo>
                      <a:pt x="36135" y="16663"/>
                    </a:lnTo>
                    <a:close/>
                  </a:path>
                </a:pathLst>
              </a:custGeom>
              <a:solidFill>
                <a:srgbClr val="FFFFFF"/>
              </a:solidFill>
              <a:ln w="6214" cap="flat">
                <a:noFill/>
                <a:prstDash val="solid"/>
                <a:miter/>
              </a:ln>
            </p:spPr>
            <p:txBody>
              <a:bodyPr rtlCol="0" anchor="ctr"/>
              <a:lstStyle/>
              <a:p>
                <a:endParaRPr lang="nb-NO"/>
              </a:p>
            </p:txBody>
          </p:sp>
          <p:sp>
            <p:nvSpPr>
              <p:cNvPr id="309" name="Freeform 308">
                <a:extLst>
                  <a:ext uri="{FF2B5EF4-FFF2-40B4-BE49-F238E27FC236}">
                    <a16:creationId xmlns:a16="http://schemas.microsoft.com/office/drawing/2014/main" id="{32025816-657D-8FA3-6D90-D092492F2DEF}"/>
                  </a:ext>
                </a:extLst>
              </p:cNvPr>
              <p:cNvSpPr/>
              <p:nvPr/>
            </p:nvSpPr>
            <p:spPr>
              <a:xfrm>
                <a:off x="5517651" y="3232337"/>
                <a:ext cx="58151" cy="59315"/>
              </a:xfrm>
              <a:custGeom>
                <a:avLst/>
                <a:gdLst>
                  <a:gd name="connsiteX0" fmla="*/ 58152 w 58151"/>
                  <a:gd name="connsiteY0" fmla="*/ 30280 h 59315"/>
                  <a:gd name="connsiteX1" fmla="*/ 58152 w 58151"/>
                  <a:gd name="connsiteY1" fmla="*/ 32518 h 59315"/>
                  <a:gd name="connsiteX2" fmla="*/ 58028 w 58151"/>
                  <a:gd name="connsiteY2" fmla="*/ 34632 h 59315"/>
                  <a:gd name="connsiteX3" fmla="*/ 17601 w 58151"/>
                  <a:gd name="connsiteY3" fmla="*/ 34632 h 59315"/>
                  <a:gd name="connsiteX4" fmla="*/ 18969 w 58151"/>
                  <a:gd name="connsiteY4" fmla="*/ 38860 h 59315"/>
                  <a:gd name="connsiteX5" fmla="*/ 22017 w 58151"/>
                  <a:gd name="connsiteY5" fmla="*/ 42155 h 59315"/>
                  <a:gd name="connsiteX6" fmla="*/ 26184 w 58151"/>
                  <a:gd name="connsiteY6" fmla="*/ 44331 h 59315"/>
                  <a:gd name="connsiteX7" fmla="*/ 30911 w 58151"/>
                  <a:gd name="connsiteY7" fmla="*/ 45140 h 59315"/>
                  <a:gd name="connsiteX8" fmla="*/ 38312 w 58151"/>
                  <a:gd name="connsiteY8" fmla="*/ 43523 h 59315"/>
                  <a:gd name="connsiteX9" fmla="*/ 43225 w 58151"/>
                  <a:gd name="connsiteY9" fmla="*/ 39357 h 59315"/>
                  <a:gd name="connsiteX10" fmla="*/ 55975 w 58151"/>
                  <a:gd name="connsiteY10" fmla="*/ 47440 h 59315"/>
                  <a:gd name="connsiteX11" fmla="*/ 45589 w 58151"/>
                  <a:gd name="connsiteY11" fmla="*/ 56207 h 59315"/>
                  <a:gd name="connsiteX12" fmla="*/ 30662 w 58151"/>
                  <a:gd name="connsiteY12" fmla="*/ 59316 h 59315"/>
                  <a:gd name="connsiteX13" fmla="*/ 18783 w 58151"/>
                  <a:gd name="connsiteY13" fmla="*/ 57326 h 59315"/>
                  <a:gd name="connsiteX14" fmla="*/ 9018 w 58151"/>
                  <a:gd name="connsiteY14" fmla="*/ 51606 h 59315"/>
                  <a:gd name="connsiteX15" fmla="*/ 2425 w 58151"/>
                  <a:gd name="connsiteY15" fmla="*/ 42404 h 59315"/>
                  <a:gd name="connsiteX16" fmla="*/ 0 w 58151"/>
                  <a:gd name="connsiteY16" fmla="*/ 29844 h 59315"/>
                  <a:gd name="connsiteX17" fmla="*/ 2363 w 58151"/>
                  <a:gd name="connsiteY17" fmla="*/ 17471 h 59315"/>
                  <a:gd name="connsiteX18" fmla="*/ 8769 w 58151"/>
                  <a:gd name="connsiteY18" fmla="*/ 8083 h 59315"/>
                  <a:gd name="connsiteX19" fmla="*/ 18285 w 58151"/>
                  <a:gd name="connsiteY19" fmla="*/ 2114 h 59315"/>
                  <a:gd name="connsiteX20" fmla="*/ 30164 w 58151"/>
                  <a:gd name="connsiteY20" fmla="*/ 0 h 59315"/>
                  <a:gd name="connsiteX21" fmla="*/ 41484 w 58151"/>
                  <a:gd name="connsiteY21" fmla="*/ 2052 h 59315"/>
                  <a:gd name="connsiteX22" fmla="*/ 50315 w 58151"/>
                  <a:gd name="connsiteY22" fmla="*/ 8021 h 59315"/>
                  <a:gd name="connsiteX23" fmla="*/ 56100 w 58151"/>
                  <a:gd name="connsiteY23" fmla="*/ 17534 h 59315"/>
                  <a:gd name="connsiteX24" fmla="*/ 58152 w 58151"/>
                  <a:gd name="connsiteY24" fmla="*/ 30280 h 59315"/>
                  <a:gd name="connsiteX25" fmla="*/ 41235 w 58151"/>
                  <a:gd name="connsiteY25" fmla="*/ 23191 h 59315"/>
                  <a:gd name="connsiteX26" fmla="*/ 38499 w 58151"/>
                  <a:gd name="connsiteY26" fmla="*/ 15668 h 59315"/>
                  <a:gd name="connsiteX27" fmla="*/ 30289 w 58151"/>
                  <a:gd name="connsiteY27" fmla="*/ 12560 h 59315"/>
                  <a:gd name="connsiteX28" fmla="*/ 25375 w 58151"/>
                  <a:gd name="connsiteY28" fmla="*/ 13368 h 59315"/>
                  <a:gd name="connsiteX29" fmla="*/ 21457 w 58151"/>
                  <a:gd name="connsiteY29" fmla="*/ 15668 h 59315"/>
                  <a:gd name="connsiteX30" fmla="*/ 18783 w 58151"/>
                  <a:gd name="connsiteY30" fmla="*/ 19088 h 59315"/>
                  <a:gd name="connsiteX31" fmla="*/ 17663 w 58151"/>
                  <a:gd name="connsiteY31" fmla="*/ 23191 h 59315"/>
                  <a:gd name="connsiteX32" fmla="*/ 41297 w 58151"/>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1" h="59315">
                    <a:moveTo>
                      <a:pt x="58152" y="30280"/>
                    </a:moveTo>
                    <a:lnTo>
                      <a:pt x="58152" y="32518"/>
                    </a:lnTo>
                    <a:cubicBezTo>
                      <a:pt x="58152" y="33264"/>
                      <a:pt x="58152" y="33948"/>
                      <a:pt x="58028" y="34632"/>
                    </a:cubicBezTo>
                    <a:lnTo>
                      <a:pt x="17601" y="34632"/>
                    </a:lnTo>
                    <a:cubicBezTo>
                      <a:pt x="17725" y="36186"/>
                      <a:pt x="18223" y="37616"/>
                      <a:pt x="18969" y="38860"/>
                    </a:cubicBezTo>
                    <a:cubicBezTo>
                      <a:pt x="19716" y="40104"/>
                      <a:pt x="20773" y="41223"/>
                      <a:pt x="22017" y="42155"/>
                    </a:cubicBezTo>
                    <a:cubicBezTo>
                      <a:pt x="23261" y="43088"/>
                      <a:pt x="24629" y="43834"/>
                      <a:pt x="26184" y="44331"/>
                    </a:cubicBezTo>
                    <a:cubicBezTo>
                      <a:pt x="27677" y="44829"/>
                      <a:pt x="29294" y="45140"/>
                      <a:pt x="30911" y="45140"/>
                    </a:cubicBezTo>
                    <a:cubicBezTo>
                      <a:pt x="33834" y="45140"/>
                      <a:pt x="36322" y="44580"/>
                      <a:pt x="38312" y="43523"/>
                    </a:cubicBezTo>
                    <a:cubicBezTo>
                      <a:pt x="40302" y="42466"/>
                      <a:pt x="41981" y="41036"/>
                      <a:pt x="43225" y="39357"/>
                    </a:cubicBezTo>
                    <a:lnTo>
                      <a:pt x="55975" y="47440"/>
                    </a:lnTo>
                    <a:cubicBezTo>
                      <a:pt x="53363" y="51233"/>
                      <a:pt x="49880" y="54155"/>
                      <a:pt x="45589" y="56207"/>
                    </a:cubicBezTo>
                    <a:cubicBezTo>
                      <a:pt x="41297" y="58259"/>
                      <a:pt x="36322" y="59316"/>
                      <a:pt x="30662" y="59316"/>
                    </a:cubicBezTo>
                    <a:cubicBezTo>
                      <a:pt x="26495" y="59316"/>
                      <a:pt x="22514" y="58632"/>
                      <a:pt x="18783" y="57326"/>
                    </a:cubicBezTo>
                    <a:cubicBezTo>
                      <a:pt x="15051" y="56021"/>
                      <a:pt x="11817" y="54093"/>
                      <a:pt x="9018" y="51606"/>
                    </a:cubicBezTo>
                    <a:cubicBezTo>
                      <a:pt x="6219" y="49119"/>
                      <a:pt x="4043" y="46010"/>
                      <a:pt x="2425" y="42404"/>
                    </a:cubicBezTo>
                    <a:cubicBezTo>
                      <a:pt x="809" y="38798"/>
                      <a:pt x="0" y="34570"/>
                      <a:pt x="0" y="29844"/>
                    </a:cubicBezTo>
                    <a:cubicBezTo>
                      <a:pt x="0" y="25119"/>
                      <a:pt x="746" y="21202"/>
                      <a:pt x="2363" y="17471"/>
                    </a:cubicBezTo>
                    <a:cubicBezTo>
                      <a:pt x="3918" y="13803"/>
                      <a:pt x="6033" y="10632"/>
                      <a:pt x="8769" y="8083"/>
                    </a:cubicBezTo>
                    <a:cubicBezTo>
                      <a:pt x="11444"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4"/>
                    </a:cubicBezTo>
                    <a:cubicBezTo>
                      <a:pt x="57468" y="21264"/>
                      <a:pt x="58152" y="25492"/>
                      <a:pt x="58152" y="30280"/>
                    </a:cubicBezTo>
                    <a:close/>
                    <a:moveTo>
                      <a:pt x="41235" y="23191"/>
                    </a:moveTo>
                    <a:cubicBezTo>
                      <a:pt x="41235" y="20269"/>
                      <a:pt x="40302" y="17782"/>
                      <a:pt x="38499" y="15668"/>
                    </a:cubicBezTo>
                    <a:cubicBezTo>
                      <a:pt x="36695" y="13554"/>
                      <a:pt x="33958" y="12560"/>
                      <a:pt x="30289" y="12560"/>
                    </a:cubicBezTo>
                    <a:cubicBezTo>
                      <a:pt x="28485" y="12560"/>
                      <a:pt x="26868" y="12808"/>
                      <a:pt x="25375" y="13368"/>
                    </a:cubicBezTo>
                    <a:cubicBezTo>
                      <a:pt x="23883" y="13927"/>
                      <a:pt x="22577" y="14673"/>
                      <a:pt x="21457" y="15668"/>
                    </a:cubicBezTo>
                    <a:cubicBezTo>
                      <a:pt x="20338" y="16663"/>
                      <a:pt x="19467" y="17782"/>
                      <a:pt x="18783" y="19088"/>
                    </a:cubicBezTo>
                    <a:cubicBezTo>
                      <a:pt x="18099" y="20394"/>
                      <a:pt x="17725" y="21762"/>
                      <a:pt x="17663" y="23191"/>
                    </a:cubicBezTo>
                    <a:lnTo>
                      <a:pt x="41297" y="23191"/>
                    </a:lnTo>
                    <a:close/>
                  </a:path>
                </a:pathLst>
              </a:custGeom>
              <a:solidFill>
                <a:srgbClr val="FFFFFF"/>
              </a:solidFill>
              <a:ln w="6214" cap="flat">
                <a:noFill/>
                <a:prstDash val="solid"/>
                <a:miter/>
              </a:ln>
            </p:spPr>
            <p:txBody>
              <a:bodyPr rtlCol="0" anchor="ctr"/>
              <a:lstStyle/>
              <a:p>
                <a:endParaRPr lang="nb-NO"/>
              </a:p>
            </p:txBody>
          </p:sp>
          <p:sp>
            <p:nvSpPr>
              <p:cNvPr id="310" name="Freeform 309">
                <a:extLst>
                  <a:ext uri="{FF2B5EF4-FFF2-40B4-BE49-F238E27FC236}">
                    <a16:creationId xmlns:a16="http://schemas.microsoft.com/office/drawing/2014/main" id="{C9FCCFF2-406C-7CF6-EC94-A7544A864F99}"/>
                  </a:ext>
                </a:extLst>
              </p:cNvPr>
              <p:cNvSpPr/>
              <p:nvPr/>
            </p:nvSpPr>
            <p:spPr>
              <a:xfrm>
                <a:off x="5587247" y="3232462"/>
                <a:ext cx="55104" cy="57325"/>
              </a:xfrm>
              <a:custGeom>
                <a:avLst/>
                <a:gdLst>
                  <a:gd name="connsiteX0" fmla="*/ 36570 w 55104"/>
                  <a:gd name="connsiteY0" fmla="*/ 57326 h 57325"/>
                  <a:gd name="connsiteX1" fmla="*/ 36570 w 55104"/>
                  <a:gd name="connsiteY1" fmla="*/ 26860 h 57325"/>
                  <a:gd name="connsiteX2" fmla="*/ 36197 w 55104"/>
                  <a:gd name="connsiteY2" fmla="*/ 22383 h 57325"/>
                  <a:gd name="connsiteX3" fmla="*/ 34891 w 55104"/>
                  <a:gd name="connsiteY3" fmla="*/ 18653 h 57325"/>
                  <a:gd name="connsiteX4" fmla="*/ 32403 w 55104"/>
                  <a:gd name="connsiteY4" fmla="*/ 16103 h 57325"/>
                  <a:gd name="connsiteX5" fmla="*/ 28299 w 55104"/>
                  <a:gd name="connsiteY5" fmla="*/ 15171 h 57325"/>
                  <a:gd name="connsiteX6" fmla="*/ 24007 w 55104"/>
                  <a:gd name="connsiteY6" fmla="*/ 16103 h 57325"/>
                  <a:gd name="connsiteX7" fmla="*/ 20960 w 55104"/>
                  <a:gd name="connsiteY7" fmla="*/ 18715 h 57325"/>
                  <a:gd name="connsiteX8" fmla="*/ 19094 w 55104"/>
                  <a:gd name="connsiteY8" fmla="*/ 22570 h 57325"/>
                  <a:gd name="connsiteX9" fmla="*/ 18472 w 55104"/>
                  <a:gd name="connsiteY9" fmla="*/ 27109 h 57325"/>
                  <a:gd name="connsiteX10" fmla="*/ 18472 w 55104"/>
                  <a:gd name="connsiteY10" fmla="*/ 57326 h 57325"/>
                  <a:gd name="connsiteX11" fmla="*/ 0 w 55104"/>
                  <a:gd name="connsiteY11" fmla="*/ 57326 h 57325"/>
                  <a:gd name="connsiteX12" fmla="*/ 0 w 55104"/>
                  <a:gd name="connsiteY12" fmla="*/ 1617 h 57325"/>
                  <a:gd name="connsiteX13" fmla="*/ 17788 w 55104"/>
                  <a:gd name="connsiteY13" fmla="*/ 1617 h 57325"/>
                  <a:gd name="connsiteX14" fmla="*/ 17788 w 55104"/>
                  <a:gd name="connsiteY14" fmla="*/ 9326 h 57325"/>
                  <a:gd name="connsiteX15" fmla="*/ 18036 w 55104"/>
                  <a:gd name="connsiteY15" fmla="*/ 9326 h 57325"/>
                  <a:gd name="connsiteX16" fmla="*/ 20648 w 55104"/>
                  <a:gd name="connsiteY16" fmla="*/ 5782 h 57325"/>
                  <a:gd name="connsiteX17" fmla="*/ 24442 w 55104"/>
                  <a:gd name="connsiteY17" fmla="*/ 2798 h 57325"/>
                  <a:gd name="connsiteX18" fmla="*/ 29231 w 55104"/>
                  <a:gd name="connsiteY18" fmla="*/ 808 h 57325"/>
                  <a:gd name="connsiteX19" fmla="*/ 34705 w 55104"/>
                  <a:gd name="connsiteY19" fmla="*/ 0 h 57325"/>
                  <a:gd name="connsiteX20" fmla="*/ 44220 w 55104"/>
                  <a:gd name="connsiteY20" fmla="*/ 1990 h 57325"/>
                  <a:gd name="connsiteX21" fmla="*/ 50564 w 55104"/>
                  <a:gd name="connsiteY21" fmla="*/ 7212 h 57325"/>
                  <a:gd name="connsiteX22" fmla="*/ 54047 w 55104"/>
                  <a:gd name="connsiteY22" fmla="*/ 14549 h 57325"/>
                  <a:gd name="connsiteX23" fmla="*/ 55104 w 55104"/>
                  <a:gd name="connsiteY23" fmla="*/ 22818 h 57325"/>
                  <a:gd name="connsiteX24" fmla="*/ 55104 w 55104"/>
                  <a:gd name="connsiteY24" fmla="*/ 57264 h 57325"/>
                  <a:gd name="connsiteX25" fmla="*/ 36633 w 55104"/>
                  <a:gd name="connsiteY25" fmla="*/ 57264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104" h="57325">
                    <a:moveTo>
                      <a:pt x="36570" y="57326"/>
                    </a:moveTo>
                    <a:lnTo>
                      <a:pt x="36570" y="26860"/>
                    </a:lnTo>
                    <a:cubicBezTo>
                      <a:pt x="36570" y="25306"/>
                      <a:pt x="36446" y="23813"/>
                      <a:pt x="36197" y="22383"/>
                    </a:cubicBezTo>
                    <a:cubicBezTo>
                      <a:pt x="35949" y="20953"/>
                      <a:pt x="35513" y="19710"/>
                      <a:pt x="34891" y="18653"/>
                    </a:cubicBezTo>
                    <a:cubicBezTo>
                      <a:pt x="34269" y="17596"/>
                      <a:pt x="33461" y="16725"/>
                      <a:pt x="32403" y="16103"/>
                    </a:cubicBezTo>
                    <a:cubicBezTo>
                      <a:pt x="31284" y="15482"/>
                      <a:pt x="29978" y="15171"/>
                      <a:pt x="28299" y="15171"/>
                    </a:cubicBezTo>
                    <a:cubicBezTo>
                      <a:pt x="26619" y="15171"/>
                      <a:pt x="25251" y="15482"/>
                      <a:pt x="24007" y="16103"/>
                    </a:cubicBezTo>
                    <a:cubicBezTo>
                      <a:pt x="22763" y="16725"/>
                      <a:pt x="21768" y="17596"/>
                      <a:pt x="20960" y="18715"/>
                    </a:cubicBezTo>
                    <a:cubicBezTo>
                      <a:pt x="20151" y="19834"/>
                      <a:pt x="19529" y="21140"/>
                      <a:pt x="19094" y="22570"/>
                    </a:cubicBezTo>
                    <a:cubicBezTo>
                      <a:pt x="18658" y="24000"/>
                      <a:pt x="18472" y="25554"/>
                      <a:pt x="18472" y="27109"/>
                    </a:cubicBezTo>
                    <a:lnTo>
                      <a:pt x="18472" y="57326"/>
                    </a:lnTo>
                    <a:lnTo>
                      <a:pt x="0" y="57326"/>
                    </a:lnTo>
                    <a:lnTo>
                      <a:pt x="0" y="1617"/>
                    </a:lnTo>
                    <a:lnTo>
                      <a:pt x="17788" y="1617"/>
                    </a:lnTo>
                    <a:lnTo>
                      <a:pt x="17788" y="9326"/>
                    </a:lnTo>
                    <a:lnTo>
                      <a:pt x="18036" y="9326"/>
                    </a:lnTo>
                    <a:cubicBezTo>
                      <a:pt x="18720" y="8145"/>
                      <a:pt x="19591" y="6964"/>
                      <a:pt x="20648" y="5782"/>
                    </a:cubicBezTo>
                    <a:cubicBezTo>
                      <a:pt x="21706" y="4601"/>
                      <a:pt x="23012" y="3668"/>
                      <a:pt x="24442" y="2798"/>
                    </a:cubicBezTo>
                    <a:cubicBezTo>
                      <a:pt x="25873" y="1927"/>
                      <a:pt x="27490" y="1305"/>
                      <a:pt x="29231" y="808"/>
                    </a:cubicBezTo>
                    <a:cubicBezTo>
                      <a:pt x="30973" y="311"/>
                      <a:pt x="32777" y="0"/>
                      <a:pt x="34705" y="0"/>
                    </a:cubicBezTo>
                    <a:cubicBezTo>
                      <a:pt x="38436" y="0"/>
                      <a:pt x="41608" y="684"/>
                      <a:pt x="44220" y="1990"/>
                    </a:cubicBezTo>
                    <a:cubicBezTo>
                      <a:pt x="46833" y="3357"/>
                      <a:pt x="48947" y="5036"/>
                      <a:pt x="50564" y="7212"/>
                    </a:cubicBezTo>
                    <a:cubicBezTo>
                      <a:pt x="52181" y="9326"/>
                      <a:pt x="53301" y="11813"/>
                      <a:pt x="54047" y="14549"/>
                    </a:cubicBezTo>
                    <a:cubicBezTo>
                      <a:pt x="54794" y="17285"/>
                      <a:pt x="55104" y="20083"/>
                      <a:pt x="55104" y="22818"/>
                    </a:cubicBezTo>
                    <a:lnTo>
                      <a:pt x="55104" y="57264"/>
                    </a:lnTo>
                    <a:lnTo>
                      <a:pt x="36633" y="57264"/>
                    </a:lnTo>
                    <a:close/>
                  </a:path>
                </a:pathLst>
              </a:custGeom>
              <a:solidFill>
                <a:srgbClr val="FFFFFF"/>
              </a:solidFill>
              <a:ln w="6214" cap="flat">
                <a:noFill/>
                <a:prstDash val="solid"/>
                <a:miter/>
              </a:ln>
            </p:spPr>
            <p:txBody>
              <a:bodyPr rtlCol="0" anchor="ctr"/>
              <a:lstStyle/>
              <a:p>
                <a:endParaRPr lang="nb-NO"/>
              </a:p>
            </p:txBody>
          </p:sp>
          <p:sp>
            <p:nvSpPr>
              <p:cNvPr id="311" name="Freeform 310">
                <a:extLst>
                  <a:ext uri="{FF2B5EF4-FFF2-40B4-BE49-F238E27FC236}">
                    <a16:creationId xmlns:a16="http://schemas.microsoft.com/office/drawing/2014/main" id="{A27385DB-39A9-D3DE-7132-9A9D8970BBF5}"/>
                  </a:ext>
                </a:extLst>
              </p:cNvPr>
              <p:cNvSpPr/>
              <p:nvPr/>
            </p:nvSpPr>
            <p:spPr>
              <a:xfrm>
                <a:off x="5653359" y="3205166"/>
                <a:ext cx="61946" cy="86175"/>
              </a:xfrm>
              <a:custGeom>
                <a:avLst/>
                <a:gdLst>
                  <a:gd name="connsiteX0" fmla="*/ 45029 w 61946"/>
                  <a:gd name="connsiteY0" fmla="*/ 84621 h 86175"/>
                  <a:gd name="connsiteX1" fmla="*/ 45029 w 61946"/>
                  <a:gd name="connsiteY1" fmla="*/ 77347 h 86175"/>
                  <a:gd name="connsiteX2" fmla="*/ 44780 w 61946"/>
                  <a:gd name="connsiteY2" fmla="*/ 77347 h 86175"/>
                  <a:gd name="connsiteX3" fmla="*/ 37130 w 61946"/>
                  <a:gd name="connsiteY3" fmla="*/ 83875 h 86175"/>
                  <a:gd name="connsiteX4" fmla="*/ 26557 w 61946"/>
                  <a:gd name="connsiteY4" fmla="*/ 86176 h 86175"/>
                  <a:gd name="connsiteX5" fmla="*/ 15362 w 61946"/>
                  <a:gd name="connsiteY5" fmla="*/ 83689 h 86175"/>
                  <a:gd name="connsiteX6" fmla="*/ 7028 w 61946"/>
                  <a:gd name="connsiteY6" fmla="*/ 77160 h 86175"/>
                  <a:gd name="connsiteX7" fmla="*/ 1804 w 61946"/>
                  <a:gd name="connsiteY7" fmla="*/ 67710 h 86175"/>
                  <a:gd name="connsiteX8" fmla="*/ 0 w 61946"/>
                  <a:gd name="connsiteY8" fmla="*/ 56518 h 86175"/>
                  <a:gd name="connsiteX9" fmla="*/ 1866 w 61946"/>
                  <a:gd name="connsiteY9" fmla="*/ 45388 h 86175"/>
                  <a:gd name="connsiteX10" fmla="*/ 7153 w 61946"/>
                  <a:gd name="connsiteY10" fmla="*/ 36062 h 86175"/>
                  <a:gd name="connsiteX11" fmla="*/ 15424 w 61946"/>
                  <a:gd name="connsiteY11" fmla="*/ 29658 h 86175"/>
                  <a:gd name="connsiteX12" fmla="*/ 26371 w 61946"/>
                  <a:gd name="connsiteY12" fmla="*/ 27295 h 86175"/>
                  <a:gd name="connsiteX13" fmla="*/ 36757 w 61946"/>
                  <a:gd name="connsiteY13" fmla="*/ 29658 h 86175"/>
                  <a:gd name="connsiteX14" fmla="*/ 43350 w 61946"/>
                  <a:gd name="connsiteY14" fmla="*/ 34818 h 86175"/>
                  <a:gd name="connsiteX15" fmla="*/ 43599 w 61946"/>
                  <a:gd name="connsiteY15" fmla="*/ 34818 h 86175"/>
                  <a:gd name="connsiteX16" fmla="*/ 43599 w 61946"/>
                  <a:gd name="connsiteY16" fmla="*/ 0 h 86175"/>
                  <a:gd name="connsiteX17" fmla="*/ 61946 w 61946"/>
                  <a:gd name="connsiteY17" fmla="*/ 0 h 86175"/>
                  <a:gd name="connsiteX18" fmla="*/ 61946 w 61946"/>
                  <a:gd name="connsiteY18" fmla="*/ 84621 h 86175"/>
                  <a:gd name="connsiteX19" fmla="*/ 45029 w 61946"/>
                  <a:gd name="connsiteY19" fmla="*/ 84621 h 86175"/>
                  <a:gd name="connsiteX20" fmla="*/ 44345 w 61946"/>
                  <a:gd name="connsiteY20" fmla="*/ 56642 h 86175"/>
                  <a:gd name="connsiteX21" fmla="*/ 43412 w 61946"/>
                  <a:gd name="connsiteY21" fmla="*/ 51357 h 86175"/>
                  <a:gd name="connsiteX22" fmla="*/ 40738 w 61946"/>
                  <a:gd name="connsiteY22" fmla="*/ 46756 h 86175"/>
                  <a:gd name="connsiteX23" fmla="*/ 36571 w 61946"/>
                  <a:gd name="connsiteY23" fmla="*/ 43523 h 86175"/>
                  <a:gd name="connsiteX24" fmla="*/ 30973 w 61946"/>
                  <a:gd name="connsiteY24" fmla="*/ 42280 h 86175"/>
                  <a:gd name="connsiteX25" fmla="*/ 25251 w 61946"/>
                  <a:gd name="connsiteY25" fmla="*/ 43523 h 86175"/>
                  <a:gd name="connsiteX26" fmla="*/ 21084 w 61946"/>
                  <a:gd name="connsiteY26" fmla="*/ 46694 h 86175"/>
                  <a:gd name="connsiteX27" fmla="*/ 18534 w 61946"/>
                  <a:gd name="connsiteY27" fmla="*/ 51233 h 86175"/>
                  <a:gd name="connsiteX28" fmla="*/ 17726 w 61946"/>
                  <a:gd name="connsiteY28" fmla="*/ 56518 h 86175"/>
                  <a:gd name="connsiteX29" fmla="*/ 18534 w 61946"/>
                  <a:gd name="connsiteY29" fmla="*/ 61803 h 86175"/>
                  <a:gd name="connsiteX30" fmla="*/ 21084 w 61946"/>
                  <a:gd name="connsiteY30" fmla="*/ 66466 h 86175"/>
                  <a:gd name="connsiteX31" fmla="*/ 25251 w 61946"/>
                  <a:gd name="connsiteY31" fmla="*/ 69699 h 86175"/>
                  <a:gd name="connsiteX32" fmla="*/ 30973 w 61946"/>
                  <a:gd name="connsiteY32" fmla="*/ 70943 h 86175"/>
                  <a:gd name="connsiteX33" fmla="*/ 36571 w 61946"/>
                  <a:gd name="connsiteY33" fmla="*/ 69699 h 86175"/>
                  <a:gd name="connsiteX34" fmla="*/ 40738 w 61946"/>
                  <a:gd name="connsiteY34" fmla="*/ 66466 h 86175"/>
                  <a:gd name="connsiteX35" fmla="*/ 43412 w 61946"/>
                  <a:gd name="connsiteY35" fmla="*/ 61865 h 86175"/>
                  <a:gd name="connsiteX36" fmla="*/ 44345 w 61946"/>
                  <a:gd name="connsiteY36" fmla="*/ 56580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946" h="86175">
                    <a:moveTo>
                      <a:pt x="45029" y="84621"/>
                    </a:moveTo>
                    <a:lnTo>
                      <a:pt x="45029" y="77347"/>
                    </a:lnTo>
                    <a:lnTo>
                      <a:pt x="44780" y="77347"/>
                    </a:lnTo>
                    <a:cubicBezTo>
                      <a:pt x="42977" y="80207"/>
                      <a:pt x="40427" y="82383"/>
                      <a:pt x="37130" y="83875"/>
                    </a:cubicBezTo>
                    <a:cubicBezTo>
                      <a:pt x="33834" y="85430"/>
                      <a:pt x="30289" y="86176"/>
                      <a:pt x="26557" y="86176"/>
                    </a:cubicBezTo>
                    <a:cubicBezTo>
                      <a:pt x="22390" y="86176"/>
                      <a:pt x="18658" y="85367"/>
                      <a:pt x="15362" y="83689"/>
                    </a:cubicBezTo>
                    <a:cubicBezTo>
                      <a:pt x="12066" y="82010"/>
                      <a:pt x="9329" y="79834"/>
                      <a:pt x="7028" y="77160"/>
                    </a:cubicBezTo>
                    <a:cubicBezTo>
                      <a:pt x="4727" y="74424"/>
                      <a:pt x="3048" y="71316"/>
                      <a:pt x="1804" y="67710"/>
                    </a:cubicBezTo>
                    <a:cubicBezTo>
                      <a:pt x="622" y="64103"/>
                      <a:pt x="0" y="60373"/>
                      <a:pt x="0" y="56518"/>
                    </a:cubicBezTo>
                    <a:cubicBezTo>
                      <a:pt x="0" y="52663"/>
                      <a:pt x="622" y="48932"/>
                      <a:pt x="1866" y="45388"/>
                    </a:cubicBezTo>
                    <a:cubicBezTo>
                      <a:pt x="3110" y="41844"/>
                      <a:pt x="4851" y="38735"/>
                      <a:pt x="7153" y="36062"/>
                    </a:cubicBezTo>
                    <a:cubicBezTo>
                      <a:pt x="9454" y="33388"/>
                      <a:pt x="12190" y="31275"/>
                      <a:pt x="15424" y="29658"/>
                    </a:cubicBezTo>
                    <a:cubicBezTo>
                      <a:pt x="18658" y="28104"/>
                      <a:pt x="22328" y="27295"/>
                      <a:pt x="26371" y="27295"/>
                    </a:cubicBezTo>
                    <a:cubicBezTo>
                      <a:pt x="30413" y="27295"/>
                      <a:pt x="33958" y="28104"/>
                      <a:pt x="36757" y="29658"/>
                    </a:cubicBezTo>
                    <a:cubicBezTo>
                      <a:pt x="39618" y="31212"/>
                      <a:pt x="41795" y="32953"/>
                      <a:pt x="43350" y="34818"/>
                    </a:cubicBezTo>
                    <a:lnTo>
                      <a:pt x="43599" y="34818"/>
                    </a:lnTo>
                    <a:lnTo>
                      <a:pt x="43599" y="0"/>
                    </a:lnTo>
                    <a:lnTo>
                      <a:pt x="61946" y="0"/>
                    </a:lnTo>
                    <a:lnTo>
                      <a:pt x="61946" y="84621"/>
                    </a:lnTo>
                    <a:lnTo>
                      <a:pt x="45029" y="84621"/>
                    </a:lnTo>
                    <a:close/>
                    <a:moveTo>
                      <a:pt x="44345" y="56642"/>
                    </a:moveTo>
                    <a:cubicBezTo>
                      <a:pt x="44345" y="54839"/>
                      <a:pt x="44034" y="53098"/>
                      <a:pt x="43412" y="51357"/>
                    </a:cubicBezTo>
                    <a:cubicBezTo>
                      <a:pt x="42790" y="49616"/>
                      <a:pt x="41857" y="48124"/>
                      <a:pt x="40738" y="46756"/>
                    </a:cubicBezTo>
                    <a:cubicBezTo>
                      <a:pt x="39618" y="45388"/>
                      <a:pt x="38188" y="44331"/>
                      <a:pt x="36571" y="43523"/>
                    </a:cubicBezTo>
                    <a:cubicBezTo>
                      <a:pt x="34891" y="42715"/>
                      <a:pt x="33088" y="42280"/>
                      <a:pt x="30973" y="42280"/>
                    </a:cubicBezTo>
                    <a:cubicBezTo>
                      <a:pt x="28858" y="42280"/>
                      <a:pt x="26930" y="42715"/>
                      <a:pt x="25251" y="43523"/>
                    </a:cubicBezTo>
                    <a:cubicBezTo>
                      <a:pt x="23634" y="44331"/>
                      <a:pt x="22204" y="45388"/>
                      <a:pt x="21084" y="46694"/>
                    </a:cubicBezTo>
                    <a:cubicBezTo>
                      <a:pt x="19965" y="48000"/>
                      <a:pt x="19156" y="49492"/>
                      <a:pt x="18534" y="51233"/>
                    </a:cubicBezTo>
                    <a:cubicBezTo>
                      <a:pt x="17974" y="52974"/>
                      <a:pt x="17726" y="54715"/>
                      <a:pt x="17726" y="56518"/>
                    </a:cubicBezTo>
                    <a:cubicBezTo>
                      <a:pt x="17726" y="58321"/>
                      <a:pt x="17974" y="60062"/>
                      <a:pt x="18534" y="61803"/>
                    </a:cubicBezTo>
                    <a:cubicBezTo>
                      <a:pt x="19094" y="63544"/>
                      <a:pt x="19965" y="65098"/>
                      <a:pt x="21084" y="66466"/>
                    </a:cubicBezTo>
                    <a:cubicBezTo>
                      <a:pt x="22204" y="67834"/>
                      <a:pt x="23572" y="68891"/>
                      <a:pt x="25251" y="69699"/>
                    </a:cubicBezTo>
                    <a:cubicBezTo>
                      <a:pt x="26868" y="70508"/>
                      <a:pt x="28796" y="70943"/>
                      <a:pt x="30973" y="70943"/>
                    </a:cubicBezTo>
                    <a:cubicBezTo>
                      <a:pt x="33150" y="70943"/>
                      <a:pt x="34891" y="70508"/>
                      <a:pt x="36571" y="69699"/>
                    </a:cubicBezTo>
                    <a:cubicBezTo>
                      <a:pt x="38188" y="68891"/>
                      <a:pt x="39618" y="67772"/>
                      <a:pt x="40738" y="66466"/>
                    </a:cubicBezTo>
                    <a:cubicBezTo>
                      <a:pt x="41857" y="65160"/>
                      <a:pt x="42790" y="63606"/>
                      <a:pt x="43412" y="61865"/>
                    </a:cubicBezTo>
                    <a:cubicBezTo>
                      <a:pt x="44034" y="60124"/>
                      <a:pt x="44345" y="58383"/>
                      <a:pt x="44345" y="56580"/>
                    </a:cubicBezTo>
                    <a:close/>
                  </a:path>
                </a:pathLst>
              </a:custGeom>
              <a:solidFill>
                <a:srgbClr val="FFFFFF"/>
              </a:solidFill>
              <a:ln w="6214" cap="flat">
                <a:noFill/>
                <a:prstDash val="solid"/>
                <a:miter/>
              </a:ln>
            </p:spPr>
            <p:txBody>
              <a:bodyPr rtlCol="0" anchor="ctr"/>
              <a:lstStyle/>
              <a:p>
                <a:endParaRPr lang="nb-NO"/>
              </a:p>
            </p:txBody>
          </p:sp>
          <p:sp>
            <p:nvSpPr>
              <p:cNvPr id="312" name="Freeform 311">
                <a:extLst>
                  <a:ext uri="{FF2B5EF4-FFF2-40B4-BE49-F238E27FC236}">
                    <a16:creationId xmlns:a16="http://schemas.microsoft.com/office/drawing/2014/main" id="{1A6DDE2D-5AFC-33E4-9049-64AE6FE1CFFA}"/>
                  </a:ext>
                </a:extLst>
              </p:cNvPr>
              <p:cNvSpPr/>
              <p:nvPr/>
            </p:nvSpPr>
            <p:spPr>
              <a:xfrm>
                <a:off x="5727122" y="3232337"/>
                <a:ext cx="58152" cy="59315"/>
              </a:xfrm>
              <a:custGeom>
                <a:avLst/>
                <a:gdLst>
                  <a:gd name="connsiteX0" fmla="*/ 58028 w 58152"/>
                  <a:gd name="connsiteY0" fmla="*/ 30280 h 59315"/>
                  <a:gd name="connsiteX1" fmla="*/ 58028 w 58152"/>
                  <a:gd name="connsiteY1" fmla="*/ 32518 h 59315"/>
                  <a:gd name="connsiteX2" fmla="*/ 57903 w 58152"/>
                  <a:gd name="connsiteY2" fmla="*/ 34632 h 59315"/>
                  <a:gd name="connsiteX3" fmla="*/ 17477 w 58152"/>
                  <a:gd name="connsiteY3" fmla="*/ 34632 h 59315"/>
                  <a:gd name="connsiteX4" fmla="*/ 18845 w 58152"/>
                  <a:gd name="connsiteY4" fmla="*/ 38860 h 59315"/>
                  <a:gd name="connsiteX5" fmla="*/ 21892 w 58152"/>
                  <a:gd name="connsiteY5" fmla="*/ 42155 h 59315"/>
                  <a:gd name="connsiteX6" fmla="*/ 26060 w 58152"/>
                  <a:gd name="connsiteY6" fmla="*/ 44331 h 59315"/>
                  <a:gd name="connsiteX7" fmla="*/ 30849 w 58152"/>
                  <a:gd name="connsiteY7" fmla="*/ 45140 h 59315"/>
                  <a:gd name="connsiteX8" fmla="*/ 38250 w 58152"/>
                  <a:gd name="connsiteY8" fmla="*/ 43523 h 59315"/>
                  <a:gd name="connsiteX9" fmla="*/ 43163 w 58152"/>
                  <a:gd name="connsiteY9" fmla="*/ 39357 h 59315"/>
                  <a:gd name="connsiteX10" fmla="*/ 55913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5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5 w 58152"/>
                  <a:gd name="connsiteY22" fmla="*/ 8021 h 59315"/>
                  <a:gd name="connsiteX23" fmla="*/ 56100 w 58152"/>
                  <a:gd name="connsiteY23" fmla="*/ 17534 h 59315"/>
                  <a:gd name="connsiteX24" fmla="*/ 58152 w 58152"/>
                  <a:gd name="connsiteY24" fmla="*/ 30280 h 59315"/>
                  <a:gd name="connsiteX25" fmla="*/ 41111 w 58152"/>
                  <a:gd name="connsiteY25" fmla="*/ 23191 h 59315"/>
                  <a:gd name="connsiteX26" fmla="*/ 38374 w 58152"/>
                  <a:gd name="connsiteY26" fmla="*/ 15668 h 59315"/>
                  <a:gd name="connsiteX27" fmla="*/ 30164 w 58152"/>
                  <a:gd name="connsiteY27" fmla="*/ 12560 h 59315"/>
                  <a:gd name="connsiteX28" fmla="*/ 25251 w 58152"/>
                  <a:gd name="connsiteY28" fmla="*/ 13368 h 59315"/>
                  <a:gd name="connsiteX29" fmla="*/ 21333 w 58152"/>
                  <a:gd name="connsiteY29" fmla="*/ 15668 h 59315"/>
                  <a:gd name="connsiteX30" fmla="*/ 18658 w 58152"/>
                  <a:gd name="connsiteY30" fmla="*/ 19088 h 59315"/>
                  <a:gd name="connsiteX31" fmla="*/ 17539 w 58152"/>
                  <a:gd name="connsiteY31" fmla="*/ 23191 h 59315"/>
                  <a:gd name="connsiteX32" fmla="*/ 41173 w 58152"/>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028" y="30280"/>
                    </a:moveTo>
                    <a:lnTo>
                      <a:pt x="58028" y="32518"/>
                    </a:lnTo>
                    <a:cubicBezTo>
                      <a:pt x="58028" y="33264"/>
                      <a:pt x="58028" y="33948"/>
                      <a:pt x="57903" y="34632"/>
                    </a:cubicBezTo>
                    <a:lnTo>
                      <a:pt x="17477" y="34632"/>
                    </a:lnTo>
                    <a:cubicBezTo>
                      <a:pt x="17601" y="36186"/>
                      <a:pt x="18099" y="37616"/>
                      <a:pt x="18845" y="38860"/>
                    </a:cubicBezTo>
                    <a:cubicBezTo>
                      <a:pt x="19654" y="40104"/>
                      <a:pt x="20649" y="41223"/>
                      <a:pt x="21892" y="42155"/>
                    </a:cubicBezTo>
                    <a:cubicBezTo>
                      <a:pt x="23136" y="43088"/>
                      <a:pt x="24505" y="43834"/>
                      <a:pt x="26060" y="44331"/>
                    </a:cubicBezTo>
                    <a:cubicBezTo>
                      <a:pt x="27614" y="44829"/>
                      <a:pt x="29169" y="45140"/>
                      <a:pt x="30849" y="45140"/>
                    </a:cubicBezTo>
                    <a:cubicBezTo>
                      <a:pt x="33772" y="45140"/>
                      <a:pt x="36197" y="44580"/>
                      <a:pt x="38250" y="43523"/>
                    </a:cubicBezTo>
                    <a:cubicBezTo>
                      <a:pt x="40302" y="42466"/>
                      <a:pt x="41919" y="41036"/>
                      <a:pt x="43163" y="39357"/>
                    </a:cubicBezTo>
                    <a:lnTo>
                      <a:pt x="55913" y="47440"/>
                    </a:lnTo>
                    <a:cubicBezTo>
                      <a:pt x="53301" y="51233"/>
                      <a:pt x="49880" y="54155"/>
                      <a:pt x="45589" y="56207"/>
                    </a:cubicBezTo>
                    <a:cubicBezTo>
                      <a:pt x="41297" y="58259"/>
                      <a:pt x="36322" y="59316"/>
                      <a:pt x="30662" y="59316"/>
                    </a:cubicBezTo>
                    <a:cubicBezTo>
                      <a:pt x="26495" y="59316"/>
                      <a:pt x="22514" y="58632"/>
                      <a:pt x="18783" y="57326"/>
                    </a:cubicBezTo>
                    <a:cubicBezTo>
                      <a:pt x="15051" y="56021"/>
                      <a:pt x="11817" y="54093"/>
                      <a:pt x="9018" y="51606"/>
                    </a:cubicBezTo>
                    <a:cubicBezTo>
                      <a:pt x="6219" y="49119"/>
                      <a:pt x="4043" y="46010"/>
                      <a:pt x="2425" y="42404"/>
                    </a:cubicBezTo>
                    <a:cubicBezTo>
                      <a:pt x="809" y="38798"/>
                      <a:pt x="0" y="34570"/>
                      <a:pt x="0" y="29844"/>
                    </a:cubicBezTo>
                    <a:cubicBezTo>
                      <a:pt x="0" y="25119"/>
                      <a:pt x="809" y="21202"/>
                      <a:pt x="2363" y="17471"/>
                    </a:cubicBezTo>
                    <a:cubicBezTo>
                      <a:pt x="3918" y="13803"/>
                      <a:pt x="6033" y="10632"/>
                      <a:pt x="8769" y="8083"/>
                    </a:cubicBezTo>
                    <a:cubicBezTo>
                      <a:pt x="11506"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4"/>
                    </a:cubicBezTo>
                    <a:cubicBezTo>
                      <a:pt x="57468" y="21264"/>
                      <a:pt x="58152" y="25492"/>
                      <a:pt x="58152" y="30280"/>
                    </a:cubicBezTo>
                    <a:close/>
                    <a:moveTo>
                      <a:pt x="41111" y="23191"/>
                    </a:moveTo>
                    <a:cubicBezTo>
                      <a:pt x="41111" y="20269"/>
                      <a:pt x="40178" y="17782"/>
                      <a:pt x="38374" y="15668"/>
                    </a:cubicBezTo>
                    <a:cubicBezTo>
                      <a:pt x="36571" y="13554"/>
                      <a:pt x="33772" y="12560"/>
                      <a:pt x="30164" y="12560"/>
                    </a:cubicBezTo>
                    <a:cubicBezTo>
                      <a:pt x="28361" y="12560"/>
                      <a:pt x="26744" y="12808"/>
                      <a:pt x="25251" y="13368"/>
                    </a:cubicBezTo>
                    <a:cubicBezTo>
                      <a:pt x="23758" y="13927"/>
                      <a:pt x="22452" y="14673"/>
                      <a:pt x="21333" y="15668"/>
                    </a:cubicBezTo>
                    <a:cubicBezTo>
                      <a:pt x="20213" y="16663"/>
                      <a:pt x="19342" y="17782"/>
                      <a:pt x="18658" y="19088"/>
                    </a:cubicBezTo>
                    <a:cubicBezTo>
                      <a:pt x="17974" y="20394"/>
                      <a:pt x="17601" y="21762"/>
                      <a:pt x="17539" y="23191"/>
                    </a:cubicBezTo>
                    <a:lnTo>
                      <a:pt x="41173" y="23191"/>
                    </a:lnTo>
                    <a:close/>
                  </a:path>
                </a:pathLst>
              </a:custGeom>
              <a:solidFill>
                <a:srgbClr val="FFFFFF"/>
              </a:solidFill>
              <a:ln w="6214" cap="flat">
                <a:noFill/>
                <a:prstDash val="solid"/>
                <a:miter/>
              </a:ln>
            </p:spPr>
            <p:txBody>
              <a:bodyPr rtlCol="0" anchor="ctr"/>
              <a:lstStyle/>
              <a:p>
                <a:endParaRPr lang="nb-NO"/>
              </a:p>
            </p:txBody>
          </p:sp>
          <p:sp>
            <p:nvSpPr>
              <p:cNvPr id="313" name="Freeform 312">
                <a:extLst>
                  <a:ext uri="{FF2B5EF4-FFF2-40B4-BE49-F238E27FC236}">
                    <a16:creationId xmlns:a16="http://schemas.microsoft.com/office/drawing/2014/main" id="{28C5C390-F267-9DD1-CFF0-35BCD39A12B2}"/>
                  </a:ext>
                </a:extLst>
              </p:cNvPr>
              <p:cNvSpPr/>
              <p:nvPr/>
            </p:nvSpPr>
            <p:spPr>
              <a:xfrm>
                <a:off x="5795350" y="3206223"/>
                <a:ext cx="21146" cy="83564"/>
              </a:xfrm>
              <a:custGeom>
                <a:avLst/>
                <a:gdLst>
                  <a:gd name="connsiteX0" fmla="*/ 21146 w 21146"/>
                  <a:gd name="connsiteY0" fmla="*/ 10072 h 83564"/>
                  <a:gd name="connsiteX1" fmla="*/ 20276 w 21146"/>
                  <a:gd name="connsiteY1" fmla="*/ 14052 h 83564"/>
                  <a:gd name="connsiteX2" fmla="*/ 18036 w 21146"/>
                  <a:gd name="connsiteY2" fmla="*/ 17223 h 83564"/>
                  <a:gd name="connsiteX3" fmla="*/ 14678 w 21146"/>
                  <a:gd name="connsiteY3" fmla="*/ 19337 h 83564"/>
                  <a:gd name="connsiteX4" fmla="*/ 10573 w 21146"/>
                  <a:gd name="connsiteY4" fmla="*/ 20145 h 83564"/>
                  <a:gd name="connsiteX5" fmla="*/ 3047 w 21146"/>
                  <a:gd name="connsiteY5" fmla="*/ 17161 h 83564"/>
                  <a:gd name="connsiteX6" fmla="*/ 0 w 21146"/>
                  <a:gd name="connsiteY6" fmla="*/ 10072 h 83564"/>
                  <a:gd name="connsiteX7" fmla="*/ 746 w 21146"/>
                  <a:gd name="connsiteY7" fmla="*/ 6218 h 83564"/>
                  <a:gd name="connsiteX8" fmla="*/ 2985 w 21146"/>
                  <a:gd name="connsiteY8" fmla="*/ 3047 h 83564"/>
                  <a:gd name="connsiteX9" fmla="*/ 6344 w 21146"/>
                  <a:gd name="connsiteY9" fmla="*/ 871 h 83564"/>
                  <a:gd name="connsiteX10" fmla="*/ 10511 w 21146"/>
                  <a:gd name="connsiteY10" fmla="*/ 0 h 83564"/>
                  <a:gd name="connsiteX11" fmla="*/ 14616 w 21146"/>
                  <a:gd name="connsiteY11" fmla="*/ 808 h 83564"/>
                  <a:gd name="connsiteX12" fmla="*/ 17974 w 21146"/>
                  <a:gd name="connsiteY12" fmla="*/ 2922 h 83564"/>
                  <a:gd name="connsiteX13" fmla="*/ 20213 w 21146"/>
                  <a:gd name="connsiteY13" fmla="*/ 6093 h 83564"/>
                  <a:gd name="connsiteX14" fmla="*/ 21084 w 21146"/>
                  <a:gd name="connsiteY14" fmla="*/ 10072 h 83564"/>
                  <a:gd name="connsiteX15" fmla="*/ 1431 w 21146"/>
                  <a:gd name="connsiteY15" fmla="*/ 83564 h 83564"/>
                  <a:gd name="connsiteX16" fmla="*/ 1431 w 21146"/>
                  <a:gd name="connsiteY16" fmla="*/ 27855 h 83564"/>
                  <a:gd name="connsiteX17" fmla="*/ 19778 w 21146"/>
                  <a:gd name="connsiteY17" fmla="*/ 27855 h 83564"/>
                  <a:gd name="connsiteX18" fmla="*/ 19778 w 21146"/>
                  <a:gd name="connsiteY18" fmla="*/ 83564 h 83564"/>
                  <a:gd name="connsiteX19" fmla="*/ 1431 w 21146"/>
                  <a:gd name="connsiteY19" fmla="*/ 83564 h 8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564">
                    <a:moveTo>
                      <a:pt x="21146" y="10072"/>
                    </a:moveTo>
                    <a:cubicBezTo>
                      <a:pt x="21146" y="11503"/>
                      <a:pt x="20835" y="12808"/>
                      <a:pt x="20276" y="14052"/>
                    </a:cubicBezTo>
                    <a:cubicBezTo>
                      <a:pt x="19716" y="15295"/>
                      <a:pt x="18969" y="16352"/>
                      <a:pt x="18036" y="17223"/>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5"/>
                      <a:pt x="249" y="7461"/>
                      <a:pt x="746" y="6218"/>
                    </a:cubicBezTo>
                    <a:cubicBezTo>
                      <a:pt x="1244" y="4974"/>
                      <a:pt x="2052" y="3917"/>
                      <a:pt x="2985" y="3047"/>
                    </a:cubicBezTo>
                    <a:cubicBezTo>
                      <a:pt x="3918" y="2176"/>
                      <a:pt x="5100" y="1430"/>
                      <a:pt x="6344" y="871"/>
                    </a:cubicBezTo>
                    <a:cubicBezTo>
                      <a:pt x="7650" y="311"/>
                      <a:pt x="9018" y="0"/>
                      <a:pt x="10511" y="0"/>
                    </a:cubicBezTo>
                    <a:cubicBezTo>
                      <a:pt x="12004" y="0"/>
                      <a:pt x="13310" y="249"/>
                      <a:pt x="14616" y="808"/>
                    </a:cubicBezTo>
                    <a:cubicBezTo>
                      <a:pt x="15922" y="1306"/>
                      <a:pt x="17041" y="2052"/>
                      <a:pt x="17974" y="2922"/>
                    </a:cubicBezTo>
                    <a:cubicBezTo>
                      <a:pt x="18907" y="3793"/>
                      <a:pt x="19654" y="4850"/>
                      <a:pt x="20213" y="6093"/>
                    </a:cubicBezTo>
                    <a:cubicBezTo>
                      <a:pt x="20773" y="7337"/>
                      <a:pt x="21084" y="8643"/>
                      <a:pt x="21084" y="10072"/>
                    </a:cubicBezTo>
                    <a:close/>
                    <a:moveTo>
                      <a:pt x="1431" y="83564"/>
                    </a:moveTo>
                    <a:lnTo>
                      <a:pt x="1431" y="27855"/>
                    </a:lnTo>
                    <a:lnTo>
                      <a:pt x="19778" y="27855"/>
                    </a:lnTo>
                    <a:lnTo>
                      <a:pt x="19778" y="83564"/>
                    </a:lnTo>
                    <a:lnTo>
                      <a:pt x="1431" y="83564"/>
                    </a:lnTo>
                    <a:close/>
                  </a:path>
                </a:pathLst>
              </a:custGeom>
              <a:solidFill>
                <a:srgbClr val="FFFFFF"/>
              </a:solidFill>
              <a:ln w="6214" cap="flat">
                <a:noFill/>
                <a:prstDash val="solid"/>
                <a:miter/>
              </a:ln>
            </p:spPr>
            <p:txBody>
              <a:bodyPr rtlCol="0" anchor="ctr"/>
              <a:lstStyle/>
              <a:p>
                <a:endParaRPr lang="nb-NO"/>
              </a:p>
            </p:txBody>
          </p:sp>
          <p:sp>
            <p:nvSpPr>
              <p:cNvPr id="314" name="Freeform 313">
                <a:extLst>
                  <a:ext uri="{FF2B5EF4-FFF2-40B4-BE49-F238E27FC236}">
                    <a16:creationId xmlns:a16="http://schemas.microsoft.com/office/drawing/2014/main" id="{BE52C031-6352-FB59-64BE-529D894BB541}"/>
                  </a:ext>
                </a:extLst>
              </p:cNvPr>
              <p:cNvSpPr/>
              <p:nvPr/>
            </p:nvSpPr>
            <p:spPr>
              <a:xfrm>
                <a:off x="5829681" y="3232462"/>
                <a:ext cx="55042" cy="57325"/>
              </a:xfrm>
              <a:custGeom>
                <a:avLst/>
                <a:gdLst>
                  <a:gd name="connsiteX0" fmla="*/ 36633 w 55042"/>
                  <a:gd name="connsiteY0" fmla="*/ 57326 h 57325"/>
                  <a:gd name="connsiteX1" fmla="*/ 36633 w 55042"/>
                  <a:gd name="connsiteY1" fmla="*/ 26860 h 57325"/>
                  <a:gd name="connsiteX2" fmla="*/ 36260 w 55042"/>
                  <a:gd name="connsiteY2" fmla="*/ 22383 h 57325"/>
                  <a:gd name="connsiteX3" fmla="*/ 34953 w 55042"/>
                  <a:gd name="connsiteY3" fmla="*/ 18653 h 57325"/>
                  <a:gd name="connsiteX4" fmla="*/ 32466 w 55042"/>
                  <a:gd name="connsiteY4" fmla="*/ 16103 h 57325"/>
                  <a:gd name="connsiteX5" fmla="*/ 28361 w 55042"/>
                  <a:gd name="connsiteY5" fmla="*/ 15171 h 57325"/>
                  <a:gd name="connsiteX6" fmla="*/ 24069 w 55042"/>
                  <a:gd name="connsiteY6" fmla="*/ 16103 h 57325"/>
                  <a:gd name="connsiteX7" fmla="*/ 20960 w 55042"/>
                  <a:gd name="connsiteY7" fmla="*/ 18715 h 57325"/>
                  <a:gd name="connsiteX8" fmla="*/ 19094 w 55042"/>
                  <a:gd name="connsiteY8" fmla="*/ 22570 h 57325"/>
                  <a:gd name="connsiteX9" fmla="*/ 18472 w 55042"/>
                  <a:gd name="connsiteY9" fmla="*/ 27109 h 57325"/>
                  <a:gd name="connsiteX10" fmla="*/ 18472 w 55042"/>
                  <a:gd name="connsiteY10" fmla="*/ 57326 h 57325"/>
                  <a:gd name="connsiteX11" fmla="*/ 0 w 55042"/>
                  <a:gd name="connsiteY11" fmla="*/ 57326 h 57325"/>
                  <a:gd name="connsiteX12" fmla="*/ 0 w 55042"/>
                  <a:gd name="connsiteY12" fmla="*/ 1617 h 57325"/>
                  <a:gd name="connsiteX13" fmla="*/ 17788 w 55042"/>
                  <a:gd name="connsiteY13" fmla="*/ 1617 h 57325"/>
                  <a:gd name="connsiteX14" fmla="*/ 17788 w 55042"/>
                  <a:gd name="connsiteY14" fmla="*/ 9326 h 57325"/>
                  <a:gd name="connsiteX15" fmla="*/ 18036 w 55042"/>
                  <a:gd name="connsiteY15" fmla="*/ 9326 h 57325"/>
                  <a:gd name="connsiteX16" fmla="*/ 20649 w 55042"/>
                  <a:gd name="connsiteY16" fmla="*/ 5782 h 57325"/>
                  <a:gd name="connsiteX17" fmla="*/ 24442 w 55042"/>
                  <a:gd name="connsiteY17" fmla="*/ 2798 h 57325"/>
                  <a:gd name="connsiteX18" fmla="*/ 29169 w 55042"/>
                  <a:gd name="connsiteY18" fmla="*/ 808 h 57325"/>
                  <a:gd name="connsiteX19" fmla="*/ 34642 w 55042"/>
                  <a:gd name="connsiteY19" fmla="*/ 0 h 57325"/>
                  <a:gd name="connsiteX20" fmla="*/ 44158 w 55042"/>
                  <a:gd name="connsiteY20" fmla="*/ 1990 h 57325"/>
                  <a:gd name="connsiteX21" fmla="*/ 50502 w 55042"/>
                  <a:gd name="connsiteY21" fmla="*/ 7212 h 57325"/>
                  <a:gd name="connsiteX22" fmla="*/ 53985 w 55042"/>
                  <a:gd name="connsiteY22" fmla="*/ 14549 h 57325"/>
                  <a:gd name="connsiteX23" fmla="*/ 55042 w 55042"/>
                  <a:gd name="connsiteY23" fmla="*/ 22818 h 57325"/>
                  <a:gd name="connsiteX24" fmla="*/ 55042 w 55042"/>
                  <a:gd name="connsiteY24" fmla="*/ 57264 h 57325"/>
                  <a:gd name="connsiteX25" fmla="*/ 36571 w 55042"/>
                  <a:gd name="connsiteY25" fmla="*/ 57264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042" h="57325">
                    <a:moveTo>
                      <a:pt x="36633" y="57326"/>
                    </a:moveTo>
                    <a:lnTo>
                      <a:pt x="36633" y="26860"/>
                    </a:lnTo>
                    <a:cubicBezTo>
                      <a:pt x="36633" y="25306"/>
                      <a:pt x="36508" y="23813"/>
                      <a:pt x="36260" y="22383"/>
                    </a:cubicBezTo>
                    <a:cubicBezTo>
                      <a:pt x="36011" y="20953"/>
                      <a:pt x="35575" y="19710"/>
                      <a:pt x="34953" y="18653"/>
                    </a:cubicBezTo>
                    <a:cubicBezTo>
                      <a:pt x="34332" y="17596"/>
                      <a:pt x="33523" y="16725"/>
                      <a:pt x="32466" y="16103"/>
                    </a:cubicBezTo>
                    <a:cubicBezTo>
                      <a:pt x="31408" y="15482"/>
                      <a:pt x="30040" y="15171"/>
                      <a:pt x="28361" y="15171"/>
                    </a:cubicBezTo>
                    <a:cubicBezTo>
                      <a:pt x="26682" y="15171"/>
                      <a:pt x="25251" y="15482"/>
                      <a:pt x="24069" y="16103"/>
                    </a:cubicBezTo>
                    <a:cubicBezTo>
                      <a:pt x="22888" y="16725"/>
                      <a:pt x="21830" y="17596"/>
                      <a:pt x="20960" y="18715"/>
                    </a:cubicBezTo>
                    <a:cubicBezTo>
                      <a:pt x="20151" y="19834"/>
                      <a:pt x="19529" y="21140"/>
                      <a:pt x="19094" y="22570"/>
                    </a:cubicBezTo>
                    <a:cubicBezTo>
                      <a:pt x="18721" y="24000"/>
                      <a:pt x="18472" y="25554"/>
                      <a:pt x="18472" y="27109"/>
                    </a:cubicBezTo>
                    <a:lnTo>
                      <a:pt x="18472" y="57326"/>
                    </a:lnTo>
                    <a:lnTo>
                      <a:pt x="0" y="57326"/>
                    </a:lnTo>
                    <a:lnTo>
                      <a:pt x="0" y="1617"/>
                    </a:lnTo>
                    <a:lnTo>
                      <a:pt x="17788" y="1617"/>
                    </a:lnTo>
                    <a:lnTo>
                      <a:pt x="17788" y="9326"/>
                    </a:lnTo>
                    <a:lnTo>
                      <a:pt x="18036" y="9326"/>
                    </a:lnTo>
                    <a:cubicBezTo>
                      <a:pt x="18721" y="8145"/>
                      <a:pt x="19591" y="6964"/>
                      <a:pt x="20649" y="5782"/>
                    </a:cubicBezTo>
                    <a:cubicBezTo>
                      <a:pt x="21706" y="4601"/>
                      <a:pt x="23012" y="3668"/>
                      <a:pt x="24442" y="2798"/>
                    </a:cubicBezTo>
                    <a:cubicBezTo>
                      <a:pt x="25873" y="1927"/>
                      <a:pt x="27490" y="1305"/>
                      <a:pt x="29169" y="808"/>
                    </a:cubicBezTo>
                    <a:cubicBezTo>
                      <a:pt x="30911" y="311"/>
                      <a:pt x="32714" y="0"/>
                      <a:pt x="34642" y="0"/>
                    </a:cubicBezTo>
                    <a:cubicBezTo>
                      <a:pt x="38374" y="0"/>
                      <a:pt x="41546" y="684"/>
                      <a:pt x="44158" y="1990"/>
                    </a:cubicBezTo>
                    <a:cubicBezTo>
                      <a:pt x="46771" y="3357"/>
                      <a:pt x="48885" y="5036"/>
                      <a:pt x="50502" y="7212"/>
                    </a:cubicBezTo>
                    <a:cubicBezTo>
                      <a:pt x="52119" y="9326"/>
                      <a:pt x="53239" y="11813"/>
                      <a:pt x="53985" y="14549"/>
                    </a:cubicBezTo>
                    <a:cubicBezTo>
                      <a:pt x="54669" y="17285"/>
                      <a:pt x="55042" y="20083"/>
                      <a:pt x="55042" y="22818"/>
                    </a:cubicBezTo>
                    <a:lnTo>
                      <a:pt x="55042" y="57264"/>
                    </a:lnTo>
                    <a:lnTo>
                      <a:pt x="36571" y="57264"/>
                    </a:lnTo>
                    <a:close/>
                  </a:path>
                </a:pathLst>
              </a:custGeom>
              <a:solidFill>
                <a:srgbClr val="FFFFFF"/>
              </a:solidFill>
              <a:ln w="6214" cap="flat">
                <a:noFill/>
                <a:prstDash val="solid"/>
                <a:miter/>
              </a:ln>
            </p:spPr>
            <p:txBody>
              <a:bodyPr rtlCol="0" anchor="ctr"/>
              <a:lstStyle/>
              <a:p>
                <a:endParaRPr lang="nb-NO"/>
              </a:p>
            </p:txBody>
          </p:sp>
          <p:sp>
            <p:nvSpPr>
              <p:cNvPr id="315" name="Freeform 314">
                <a:extLst>
                  <a:ext uri="{FF2B5EF4-FFF2-40B4-BE49-F238E27FC236}">
                    <a16:creationId xmlns:a16="http://schemas.microsoft.com/office/drawing/2014/main" id="{EDBC7A61-270D-18B7-0B7C-012D4A034828}"/>
                  </a:ext>
                </a:extLst>
              </p:cNvPr>
              <p:cNvSpPr/>
              <p:nvPr/>
            </p:nvSpPr>
            <p:spPr>
              <a:xfrm>
                <a:off x="5891379" y="3234078"/>
                <a:ext cx="63687" cy="55709"/>
              </a:xfrm>
              <a:custGeom>
                <a:avLst/>
                <a:gdLst>
                  <a:gd name="connsiteX0" fmla="*/ 41795 w 63687"/>
                  <a:gd name="connsiteY0" fmla="*/ 55709 h 55709"/>
                  <a:gd name="connsiteX1" fmla="*/ 21955 w 63687"/>
                  <a:gd name="connsiteY1" fmla="*/ 55709 h 55709"/>
                  <a:gd name="connsiteX2" fmla="*/ 0 w 63687"/>
                  <a:gd name="connsiteY2" fmla="*/ 0 h 55709"/>
                  <a:gd name="connsiteX3" fmla="*/ 20275 w 63687"/>
                  <a:gd name="connsiteY3" fmla="*/ 0 h 55709"/>
                  <a:gd name="connsiteX4" fmla="*/ 32030 w 63687"/>
                  <a:gd name="connsiteY4" fmla="*/ 36124 h 55709"/>
                  <a:gd name="connsiteX5" fmla="*/ 32341 w 63687"/>
                  <a:gd name="connsiteY5" fmla="*/ 36124 h 55709"/>
                  <a:gd name="connsiteX6" fmla="*/ 44096 w 63687"/>
                  <a:gd name="connsiteY6" fmla="*/ 0 h 55709"/>
                  <a:gd name="connsiteX7" fmla="*/ 63687 w 63687"/>
                  <a:gd name="connsiteY7" fmla="*/ 0 h 55709"/>
                  <a:gd name="connsiteX8" fmla="*/ 41733 w 63687"/>
                  <a:gd name="connsiteY8" fmla="*/ 55709 h 55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687" h="55709">
                    <a:moveTo>
                      <a:pt x="41795" y="55709"/>
                    </a:moveTo>
                    <a:lnTo>
                      <a:pt x="21955" y="55709"/>
                    </a:lnTo>
                    <a:lnTo>
                      <a:pt x="0" y="0"/>
                    </a:lnTo>
                    <a:lnTo>
                      <a:pt x="20275" y="0"/>
                    </a:lnTo>
                    <a:lnTo>
                      <a:pt x="32030" y="36124"/>
                    </a:lnTo>
                    <a:lnTo>
                      <a:pt x="32341" y="36124"/>
                    </a:lnTo>
                    <a:lnTo>
                      <a:pt x="44096" y="0"/>
                    </a:lnTo>
                    <a:lnTo>
                      <a:pt x="63687" y="0"/>
                    </a:lnTo>
                    <a:lnTo>
                      <a:pt x="41733" y="55709"/>
                    </a:lnTo>
                    <a:close/>
                  </a:path>
                </a:pathLst>
              </a:custGeom>
              <a:solidFill>
                <a:srgbClr val="FFFFFF"/>
              </a:solidFill>
              <a:ln w="6214" cap="flat">
                <a:noFill/>
                <a:prstDash val="solid"/>
                <a:miter/>
              </a:ln>
            </p:spPr>
            <p:txBody>
              <a:bodyPr rtlCol="0" anchor="ctr"/>
              <a:lstStyle/>
              <a:p>
                <a:endParaRPr lang="nb-NO"/>
              </a:p>
            </p:txBody>
          </p:sp>
          <p:sp>
            <p:nvSpPr>
              <p:cNvPr id="316" name="Freeform 315">
                <a:extLst>
                  <a:ext uri="{FF2B5EF4-FFF2-40B4-BE49-F238E27FC236}">
                    <a16:creationId xmlns:a16="http://schemas.microsoft.com/office/drawing/2014/main" id="{785FA2B6-71AC-96F2-5605-C35F1D6E6786}"/>
                  </a:ext>
                </a:extLst>
              </p:cNvPr>
              <p:cNvSpPr/>
              <p:nvPr/>
            </p:nvSpPr>
            <p:spPr>
              <a:xfrm>
                <a:off x="5959295" y="3232275"/>
                <a:ext cx="61946" cy="59253"/>
              </a:xfrm>
              <a:custGeom>
                <a:avLst/>
                <a:gdLst>
                  <a:gd name="connsiteX0" fmla="*/ 61946 w 61946"/>
                  <a:gd name="connsiteY0" fmla="*/ 29409 h 59253"/>
                  <a:gd name="connsiteX1" fmla="*/ 59458 w 61946"/>
                  <a:gd name="connsiteY1" fmla="*/ 41782 h 59253"/>
                  <a:gd name="connsiteX2" fmla="*/ 52741 w 61946"/>
                  <a:gd name="connsiteY2" fmla="*/ 51171 h 59253"/>
                  <a:gd name="connsiteX3" fmla="*/ 42914 w 61946"/>
                  <a:gd name="connsiteY3" fmla="*/ 57140 h 59253"/>
                  <a:gd name="connsiteX4" fmla="*/ 30911 w 61946"/>
                  <a:gd name="connsiteY4" fmla="*/ 59254 h 59253"/>
                  <a:gd name="connsiteX5" fmla="*/ 18969 w 61946"/>
                  <a:gd name="connsiteY5" fmla="*/ 57140 h 59253"/>
                  <a:gd name="connsiteX6" fmla="*/ 9143 w 61946"/>
                  <a:gd name="connsiteY6" fmla="*/ 51171 h 59253"/>
                  <a:gd name="connsiteX7" fmla="*/ 2488 w 61946"/>
                  <a:gd name="connsiteY7" fmla="*/ 41782 h 59253"/>
                  <a:gd name="connsiteX8" fmla="*/ 0 w 61946"/>
                  <a:gd name="connsiteY8" fmla="*/ 29409 h 59253"/>
                  <a:gd name="connsiteX9" fmla="*/ 2488 w 61946"/>
                  <a:gd name="connsiteY9" fmla="*/ 17098 h 59253"/>
                  <a:gd name="connsiteX10" fmla="*/ 9143 w 61946"/>
                  <a:gd name="connsiteY10" fmla="*/ 7834 h 59253"/>
                  <a:gd name="connsiteX11" fmla="*/ 18969 w 61946"/>
                  <a:gd name="connsiteY11" fmla="*/ 1990 h 59253"/>
                  <a:gd name="connsiteX12" fmla="*/ 30911 w 61946"/>
                  <a:gd name="connsiteY12" fmla="*/ 0 h 59253"/>
                  <a:gd name="connsiteX13" fmla="*/ 42914 w 61946"/>
                  <a:gd name="connsiteY13" fmla="*/ 1990 h 59253"/>
                  <a:gd name="connsiteX14" fmla="*/ 52741 w 61946"/>
                  <a:gd name="connsiteY14" fmla="*/ 7834 h 59253"/>
                  <a:gd name="connsiteX15" fmla="*/ 59458 w 61946"/>
                  <a:gd name="connsiteY15" fmla="*/ 17098 h 59253"/>
                  <a:gd name="connsiteX16" fmla="*/ 61946 w 61946"/>
                  <a:gd name="connsiteY16" fmla="*/ 29409 h 59253"/>
                  <a:gd name="connsiteX17" fmla="*/ 44283 w 61946"/>
                  <a:gd name="connsiteY17" fmla="*/ 29409 h 59253"/>
                  <a:gd name="connsiteX18" fmla="*/ 43412 w 61946"/>
                  <a:gd name="connsiteY18" fmla="*/ 24124 h 59253"/>
                  <a:gd name="connsiteX19" fmla="*/ 40862 w 61946"/>
                  <a:gd name="connsiteY19" fmla="*/ 19586 h 59253"/>
                  <a:gd name="connsiteX20" fmla="*/ 36695 w 61946"/>
                  <a:gd name="connsiteY20" fmla="*/ 16415 h 59253"/>
                  <a:gd name="connsiteX21" fmla="*/ 30973 w 61946"/>
                  <a:gd name="connsiteY21" fmla="*/ 15171 h 59253"/>
                  <a:gd name="connsiteX22" fmla="*/ 25251 w 61946"/>
                  <a:gd name="connsiteY22" fmla="*/ 16415 h 59253"/>
                  <a:gd name="connsiteX23" fmla="*/ 21146 w 61946"/>
                  <a:gd name="connsiteY23" fmla="*/ 19586 h 59253"/>
                  <a:gd name="connsiteX24" fmla="*/ 18721 w 61946"/>
                  <a:gd name="connsiteY24" fmla="*/ 24124 h 59253"/>
                  <a:gd name="connsiteX25" fmla="*/ 17912 w 61946"/>
                  <a:gd name="connsiteY25" fmla="*/ 29409 h 59253"/>
                  <a:gd name="connsiteX26" fmla="*/ 18721 w 61946"/>
                  <a:gd name="connsiteY26" fmla="*/ 34694 h 59253"/>
                  <a:gd name="connsiteX27" fmla="*/ 21208 w 61946"/>
                  <a:gd name="connsiteY27" fmla="*/ 39357 h 59253"/>
                  <a:gd name="connsiteX28" fmla="*/ 25376 w 61946"/>
                  <a:gd name="connsiteY28" fmla="*/ 42653 h 59253"/>
                  <a:gd name="connsiteX29" fmla="*/ 31097 w 61946"/>
                  <a:gd name="connsiteY29" fmla="*/ 43896 h 59253"/>
                  <a:gd name="connsiteX30" fmla="*/ 36819 w 61946"/>
                  <a:gd name="connsiteY30" fmla="*/ 42653 h 59253"/>
                  <a:gd name="connsiteX31" fmla="*/ 40986 w 61946"/>
                  <a:gd name="connsiteY31" fmla="*/ 39357 h 59253"/>
                  <a:gd name="connsiteX32" fmla="*/ 43474 w 61946"/>
                  <a:gd name="connsiteY32" fmla="*/ 34694 h 59253"/>
                  <a:gd name="connsiteX33" fmla="*/ 44283 w 61946"/>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946" h="59253">
                    <a:moveTo>
                      <a:pt x="61946" y="29409"/>
                    </a:moveTo>
                    <a:cubicBezTo>
                      <a:pt x="61946" y="33948"/>
                      <a:pt x="61137" y="38052"/>
                      <a:pt x="59458" y="41782"/>
                    </a:cubicBezTo>
                    <a:cubicBezTo>
                      <a:pt x="57841" y="45451"/>
                      <a:pt x="55602" y="48622"/>
                      <a:pt x="52741" y="51171"/>
                    </a:cubicBezTo>
                    <a:cubicBezTo>
                      <a:pt x="49880" y="53720"/>
                      <a:pt x="46646" y="55710"/>
                      <a:pt x="42914" y="57140"/>
                    </a:cubicBezTo>
                    <a:cubicBezTo>
                      <a:pt x="39183" y="58570"/>
                      <a:pt x="35202" y="59254"/>
                      <a:pt x="30911" y="59254"/>
                    </a:cubicBezTo>
                    <a:cubicBezTo>
                      <a:pt x="26619" y="59254"/>
                      <a:pt x="22763" y="58570"/>
                      <a:pt x="18969" y="57140"/>
                    </a:cubicBezTo>
                    <a:cubicBezTo>
                      <a:pt x="15176" y="55710"/>
                      <a:pt x="11941" y="53720"/>
                      <a:pt x="9143" y="51171"/>
                    </a:cubicBezTo>
                    <a:cubicBezTo>
                      <a:pt x="6344" y="48622"/>
                      <a:pt x="4105" y="45451"/>
                      <a:pt x="2488" y="41782"/>
                    </a:cubicBezTo>
                    <a:cubicBezTo>
                      <a:pt x="871" y="38114"/>
                      <a:pt x="0" y="33948"/>
                      <a:pt x="0" y="29409"/>
                    </a:cubicBezTo>
                    <a:cubicBezTo>
                      <a:pt x="0" y="24870"/>
                      <a:pt x="809" y="20767"/>
                      <a:pt x="2488" y="17098"/>
                    </a:cubicBezTo>
                    <a:cubicBezTo>
                      <a:pt x="4167" y="13430"/>
                      <a:pt x="6344" y="10321"/>
                      <a:pt x="9143" y="7834"/>
                    </a:cubicBezTo>
                    <a:cubicBezTo>
                      <a:pt x="11941" y="5285"/>
                      <a:pt x="15238" y="3358"/>
                      <a:pt x="18969" y="1990"/>
                    </a:cubicBezTo>
                    <a:cubicBezTo>
                      <a:pt x="22701" y="622"/>
                      <a:pt x="26744" y="0"/>
                      <a:pt x="30911" y="0"/>
                    </a:cubicBezTo>
                    <a:cubicBezTo>
                      <a:pt x="35078" y="0"/>
                      <a:pt x="39183" y="684"/>
                      <a:pt x="42914" y="1990"/>
                    </a:cubicBezTo>
                    <a:cubicBezTo>
                      <a:pt x="46646" y="3296"/>
                      <a:pt x="49942" y="5285"/>
                      <a:pt x="52741" y="7834"/>
                    </a:cubicBezTo>
                    <a:cubicBezTo>
                      <a:pt x="55602" y="10384"/>
                      <a:pt x="57841" y="13492"/>
                      <a:pt x="59458" y="17098"/>
                    </a:cubicBezTo>
                    <a:cubicBezTo>
                      <a:pt x="61075" y="20705"/>
                      <a:pt x="61946" y="24870"/>
                      <a:pt x="61946" y="29409"/>
                    </a:cubicBezTo>
                    <a:close/>
                    <a:moveTo>
                      <a:pt x="44283" y="29409"/>
                    </a:moveTo>
                    <a:cubicBezTo>
                      <a:pt x="44283" y="27606"/>
                      <a:pt x="43972" y="25865"/>
                      <a:pt x="43412" y="24124"/>
                    </a:cubicBezTo>
                    <a:cubicBezTo>
                      <a:pt x="42790" y="22384"/>
                      <a:pt x="41981" y="20891"/>
                      <a:pt x="40862" y="19586"/>
                    </a:cubicBezTo>
                    <a:cubicBezTo>
                      <a:pt x="39742" y="18280"/>
                      <a:pt x="38374" y="17223"/>
                      <a:pt x="36695" y="16415"/>
                    </a:cubicBezTo>
                    <a:cubicBezTo>
                      <a:pt x="35078" y="15606"/>
                      <a:pt x="33150" y="15171"/>
                      <a:pt x="30973" y="15171"/>
                    </a:cubicBezTo>
                    <a:cubicBezTo>
                      <a:pt x="28796" y="15171"/>
                      <a:pt x="26930" y="15606"/>
                      <a:pt x="25251" y="16415"/>
                    </a:cubicBezTo>
                    <a:cubicBezTo>
                      <a:pt x="23634" y="17223"/>
                      <a:pt x="22266" y="18280"/>
                      <a:pt x="21146" y="19586"/>
                    </a:cubicBezTo>
                    <a:cubicBezTo>
                      <a:pt x="20027" y="20891"/>
                      <a:pt x="19280" y="22384"/>
                      <a:pt x="18721" y="24124"/>
                    </a:cubicBezTo>
                    <a:cubicBezTo>
                      <a:pt x="18161" y="25865"/>
                      <a:pt x="17912" y="27606"/>
                      <a:pt x="17912" y="29409"/>
                    </a:cubicBezTo>
                    <a:cubicBezTo>
                      <a:pt x="17912" y="31212"/>
                      <a:pt x="18161" y="32953"/>
                      <a:pt x="18721" y="34694"/>
                    </a:cubicBezTo>
                    <a:cubicBezTo>
                      <a:pt x="19280" y="36435"/>
                      <a:pt x="20089" y="37989"/>
                      <a:pt x="21208" y="39357"/>
                    </a:cubicBezTo>
                    <a:cubicBezTo>
                      <a:pt x="22328" y="40725"/>
                      <a:pt x="23696" y="41845"/>
                      <a:pt x="25376" y="42653"/>
                    </a:cubicBezTo>
                    <a:cubicBezTo>
                      <a:pt x="26992" y="43461"/>
                      <a:pt x="28921" y="43896"/>
                      <a:pt x="31097" y="43896"/>
                    </a:cubicBezTo>
                    <a:cubicBezTo>
                      <a:pt x="33274" y="43896"/>
                      <a:pt x="35140" y="43461"/>
                      <a:pt x="36819" y="42653"/>
                    </a:cubicBezTo>
                    <a:cubicBezTo>
                      <a:pt x="38436" y="41845"/>
                      <a:pt x="39867" y="40725"/>
                      <a:pt x="40986" y="39357"/>
                    </a:cubicBezTo>
                    <a:cubicBezTo>
                      <a:pt x="42106" y="37989"/>
                      <a:pt x="42914" y="36435"/>
                      <a:pt x="43474" y="34694"/>
                    </a:cubicBezTo>
                    <a:cubicBezTo>
                      <a:pt x="44034" y="32953"/>
                      <a:pt x="44283" y="31212"/>
                      <a:pt x="44283" y="29409"/>
                    </a:cubicBezTo>
                    <a:close/>
                  </a:path>
                </a:pathLst>
              </a:custGeom>
              <a:solidFill>
                <a:srgbClr val="FFFFFF"/>
              </a:solidFill>
              <a:ln w="6214" cap="flat">
                <a:noFill/>
                <a:prstDash val="solid"/>
                <a:miter/>
              </a:ln>
            </p:spPr>
            <p:txBody>
              <a:bodyPr rtlCol="0" anchor="ctr"/>
              <a:lstStyle/>
              <a:p>
                <a:endParaRPr lang="nb-NO"/>
              </a:p>
            </p:txBody>
          </p:sp>
          <p:sp>
            <p:nvSpPr>
              <p:cNvPr id="317" name="Freeform 316">
                <a:extLst>
                  <a:ext uri="{FF2B5EF4-FFF2-40B4-BE49-F238E27FC236}">
                    <a16:creationId xmlns:a16="http://schemas.microsoft.com/office/drawing/2014/main" id="{04DF4DB8-563B-BDE1-AC0F-C56BD31B4A24}"/>
                  </a:ext>
                </a:extLst>
              </p:cNvPr>
              <p:cNvSpPr/>
              <p:nvPr/>
            </p:nvSpPr>
            <p:spPr>
              <a:xfrm>
                <a:off x="6033120" y="3205166"/>
                <a:ext cx="18720" cy="84621"/>
              </a:xfrm>
              <a:custGeom>
                <a:avLst/>
                <a:gdLst>
                  <a:gd name="connsiteX0" fmla="*/ 0 w 18720"/>
                  <a:gd name="connsiteY0" fmla="*/ 84621 h 84621"/>
                  <a:gd name="connsiteX1" fmla="*/ 0 w 18720"/>
                  <a:gd name="connsiteY1" fmla="*/ 0 h 84621"/>
                  <a:gd name="connsiteX2" fmla="*/ 18720 w 18720"/>
                  <a:gd name="connsiteY2" fmla="*/ 0 h 84621"/>
                  <a:gd name="connsiteX3" fmla="*/ 18720 w 18720"/>
                  <a:gd name="connsiteY3" fmla="*/ 84621 h 84621"/>
                  <a:gd name="connsiteX4" fmla="*/ 0 w 18720"/>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20" h="84621">
                    <a:moveTo>
                      <a:pt x="0" y="84621"/>
                    </a:moveTo>
                    <a:lnTo>
                      <a:pt x="0" y="0"/>
                    </a:lnTo>
                    <a:lnTo>
                      <a:pt x="18720" y="0"/>
                    </a:lnTo>
                    <a:lnTo>
                      <a:pt x="18720" y="84621"/>
                    </a:lnTo>
                    <a:lnTo>
                      <a:pt x="0" y="84621"/>
                    </a:lnTo>
                    <a:close/>
                  </a:path>
                </a:pathLst>
              </a:custGeom>
              <a:solidFill>
                <a:srgbClr val="FFFFFF"/>
              </a:solidFill>
              <a:ln w="6214" cap="flat">
                <a:noFill/>
                <a:prstDash val="solid"/>
                <a:miter/>
              </a:ln>
            </p:spPr>
            <p:txBody>
              <a:bodyPr rtlCol="0" anchor="ctr"/>
              <a:lstStyle/>
              <a:p>
                <a:endParaRPr lang="nb-NO"/>
              </a:p>
            </p:txBody>
          </p:sp>
          <p:sp>
            <p:nvSpPr>
              <p:cNvPr id="318" name="Freeform 317">
                <a:extLst>
                  <a:ext uri="{FF2B5EF4-FFF2-40B4-BE49-F238E27FC236}">
                    <a16:creationId xmlns:a16="http://schemas.microsoft.com/office/drawing/2014/main" id="{00C62233-7A20-14FB-692E-149143F841D3}"/>
                  </a:ext>
                </a:extLst>
              </p:cNvPr>
              <p:cNvSpPr/>
              <p:nvPr/>
            </p:nvSpPr>
            <p:spPr>
              <a:xfrm>
                <a:off x="6058931" y="3234078"/>
                <a:ext cx="63687" cy="55709"/>
              </a:xfrm>
              <a:custGeom>
                <a:avLst/>
                <a:gdLst>
                  <a:gd name="connsiteX0" fmla="*/ 41795 w 63687"/>
                  <a:gd name="connsiteY0" fmla="*/ 55709 h 55709"/>
                  <a:gd name="connsiteX1" fmla="*/ 21955 w 63687"/>
                  <a:gd name="connsiteY1" fmla="*/ 55709 h 55709"/>
                  <a:gd name="connsiteX2" fmla="*/ 0 w 63687"/>
                  <a:gd name="connsiteY2" fmla="*/ 0 h 55709"/>
                  <a:gd name="connsiteX3" fmla="*/ 20275 w 63687"/>
                  <a:gd name="connsiteY3" fmla="*/ 0 h 55709"/>
                  <a:gd name="connsiteX4" fmla="*/ 32030 w 63687"/>
                  <a:gd name="connsiteY4" fmla="*/ 36124 h 55709"/>
                  <a:gd name="connsiteX5" fmla="*/ 32341 w 63687"/>
                  <a:gd name="connsiteY5" fmla="*/ 36124 h 55709"/>
                  <a:gd name="connsiteX6" fmla="*/ 44096 w 63687"/>
                  <a:gd name="connsiteY6" fmla="*/ 0 h 55709"/>
                  <a:gd name="connsiteX7" fmla="*/ 63687 w 63687"/>
                  <a:gd name="connsiteY7" fmla="*/ 0 h 55709"/>
                  <a:gd name="connsiteX8" fmla="*/ 41733 w 63687"/>
                  <a:gd name="connsiteY8" fmla="*/ 55709 h 55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687" h="55709">
                    <a:moveTo>
                      <a:pt x="41795" y="55709"/>
                    </a:moveTo>
                    <a:lnTo>
                      <a:pt x="21955" y="55709"/>
                    </a:lnTo>
                    <a:lnTo>
                      <a:pt x="0" y="0"/>
                    </a:lnTo>
                    <a:lnTo>
                      <a:pt x="20275" y="0"/>
                    </a:lnTo>
                    <a:lnTo>
                      <a:pt x="32030" y="36124"/>
                    </a:lnTo>
                    <a:lnTo>
                      <a:pt x="32341" y="36124"/>
                    </a:lnTo>
                    <a:lnTo>
                      <a:pt x="44096" y="0"/>
                    </a:lnTo>
                    <a:lnTo>
                      <a:pt x="63687" y="0"/>
                    </a:lnTo>
                    <a:lnTo>
                      <a:pt x="41733" y="55709"/>
                    </a:lnTo>
                    <a:close/>
                  </a:path>
                </a:pathLst>
              </a:custGeom>
              <a:solidFill>
                <a:srgbClr val="FFFFFF"/>
              </a:solidFill>
              <a:ln w="6214" cap="flat">
                <a:noFill/>
                <a:prstDash val="solid"/>
                <a:miter/>
              </a:ln>
            </p:spPr>
            <p:txBody>
              <a:bodyPr rtlCol="0" anchor="ctr"/>
              <a:lstStyle/>
              <a:p>
                <a:endParaRPr lang="nb-NO"/>
              </a:p>
            </p:txBody>
          </p:sp>
          <p:sp>
            <p:nvSpPr>
              <p:cNvPr id="319" name="Freeform 318">
                <a:extLst>
                  <a:ext uri="{FF2B5EF4-FFF2-40B4-BE49-F238E27FC236}">
                    <a16:creationId xmlns:a16="http://schemas.microsoft.com/office/drawing/2014/main" id="{7E49ACD8-4C01-202F-432D-286A421FC30B}"/>
                  </a:ext>
                </a:extLst>
              </p:cNvPr>
              <p:cNvSpPr/>
              <p:nvPr/>
            </p:nvSpPr>
            <p:spPr>
              <a:xfrm>
                <a:off x="6126910" y="3232337"/>
                <a:ext cx="58152" cy="59315"/>
              </a:xfrm>
              <a:custGeom>
                <a:avLst/>
                <a:gdLst>
                  <a:gd name="connsiteX0" fmla="*/ 58152 w 58152"/>
                  <a:gd name="connsiteY0" fmla="*/ 30280 h 59315"/>
                  <a:gd name="connsiteX1" fmla="*/ 58152 w 58152"/>
                  <a:gd name="connsiteY1" fmla="*/ 32518 h 59315"/>
                  <a:gd name="connsiteX2" fmla="*/ 58028 w 58152"/>
                  <a:gd name="connsiteY2" fmla="*/ 34632 h 59315"/>
                  <a:gd name="connsiteX3" fmla="*/ 17601 w 58152"/>
                  <a:gd name="connsiteY3" fmla="*/ 34632 h 59315"/>
                  <a:gd name="connsiteX4" fmla="*/ 18969 w 58152"/>
                  <a:gd name="connsiteY4" fmla="*/ 38860 h 59315"/>
                  <a:gd name="connsiteX5" fmla="*/ 22017 w 58152"/>
                  <a:gd name="connsiteY5" fmla="*/ 42155 h 59315"/>
                  <a:gd name="connsiteX6" fmla="*/ 26184 w 58152"/>
                  <a:gd name="connsiteY6" fmla="*/ 44331 h 59315"/>
                  <a:gd name="connsiteX7" fmla="*/ 30911 w 58152"/>
                  <a:gd name="connsiteY7" fmla="*/ 45140 h 59315"/>
                  <a:gd name="connsiteX8" fmla="*/ 38312 w 58152"/>
                  <a:gd name="connsiteY8" fmla="*/ 43523 h 59315"/>
                  <a:gd name="connsiteX9" fmla="*/ 43225 w 58152"/>
                  <a:gd name="connsiteY9" fmla="*/ 39357 h 59315"/>
                  <a:gd name="connsiteX10" fmla="*/ 55975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5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5 w 58152"/>
                  <a:gd name="connsiteY22" fmla="*/ 8021 h 59315"/>
                  <a:gd name="connsiteX23" fmla="*/ 56100 w 58152"/>
                  <a:gd name="connsiteY23" fmla="*/ 17534 h 59315"/>
                  <a:gd name="connsiteX24" fmla="*/ 58152 w 58152"/>
                  <a:gd name="connsiteY24" fmla="*/ 30280 h 59315"/>
                  <a:gd name="connsiteX25" fmla="*/ 41235 w 58152"/>
                  <a:gd name="connsiteY25" fmla="*/ 23191 h 59315"/>
                  <a:gd name="connsiteX26" fmla="*/ 38499 w 58152"/>
                  <a:gd name="connsiteY26" fmla="*/ 15668 h 59315"/>
                  <a:gd name="connsiteX27" fmla="*/ 30289 w 58152"/>
                  <a:gd name="connsiteY27" fmla="*/ 12560 h 59315"/>
                  <a:gd name="connsiteX28" fmla="*/ 25375 w 58152"/>
                  <a:gd name="connsiteY28" fmla="*/ 13368 h 59315"/>
                  <a:gd name="connsiteX29" fmla="*/ 21457 w 58152"/>
                  <a:gd name="connsiteY29" fmla="*/ 15668 h 59315"/>
                  <a:gd name="connsiteX30" fmla="*/ 18783 w 58152"/>
                  <a:gd name="connsiteY30" fmla="*/ 19088 h 59315"/>
                  <a:gd name="connsiteX31" fmla="*/ 17663 w 58152"/>
                  <a:gd name="connsiteY31" fmla="*/ 23191 h 59315"/>
                  <a:gd name="connsiteX32" fmla="*/ 41297 w 58152"/>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152" y="30280"/>
                    </a:moveTo>
                    <a:lnTo>
                      <a:pt x="58152" y="32518"/>
                    </a:lnTo>
                    <a:cubicBezTo>
                      <a:pt x="58152" y="33264"/>
                      <a:pt x="58152" y="33948"/>
                      <a:pt x="58028" y="34632"/>
                    </a:cubicBezTo>
                    <a:lnTo>
                      <a:pt x="17601" y="34632"/>
                    </a:lnTo>
                    <a:cubicBezTo>
                      <a:pt x="17726" y="36186"/>
                      <a:pt x="18223" y="37616"/>
                      <a:pt x="18969" y="38860"/>
                    </a:cubicBezTo>
                    <a:cubicBezTo>
                      <a:pt x="19716" y="40104"/>
                      <a:pt x="20773" y="41223"/>
                      <a:pt x="22017" y="42155"/>
                    </a:cubicBezTo>
                    <a:cubicBezTo>
                      <a:pt x="23261" y="43088"/>
                      <a:pt x="24629" y="43834"/>
                      <a:pt x="26184" y="44331"/>
                    </a:cubicBezTo>
                    <a:cubicBezTo>
                      <a:pt x="27677" y="44829"/>
                      <a:pt x="29294" y="45140"/>
                      <a:pt x="30911" y="45140"/>
                    </a:cubicBezTo>
                    <a:cubicBezTo>
                      <a:pt x="33834" y="45140"/>
                      <a:pt x="36322" y="44580"/>
                      <a:pt x="38312" y="43523"/>
                    </a:cubicBezTo>
                    <a:cubicBezTo>
                      <a:pt x="40302" y="42466"/>
                      <a:pt x="41981" y="41036"/>
                      <a:pt x="43225" y="39357"/>
                    </a:cubicBezTo>
                    <a:lnTo>
                      <a:pt x="55975" y="47440"/>
                    </a:lnTo>
                    <a:cubicBezTo>
                      <a:pt x="53363" y="51233"/>
                      <a:pt x="49880" y="54155"/>
                      <a:pt x="45589" y="56207"/>
                    </a:cubicBezTo>
                    <a:cubicBezTo>
                      <a:pt x="41297" y="58259"/>
                      <a:pt x="36322" y="59316"/>
                      <a:pt x="30662" y="59316"/>
                    </a:cubicBezTo>
                    <a:cubicBezTo>
                      <a:pt x="26495" y="59316"/>
                      <a:pt x="22514" y="58632"/>
                      <a:pt x="18783" y="57326"/>
                    </a:cubicBezTo>
                    <a:cubicBezTo>
                      <a:pt x="15051" y="56021"/>
                      <a:pt x="11817" y="54093"/>
                      <a:pt x="9018" y="51606"/>
                    </a:cubicBezTo>
                    <a:cubicBezTo>
                      <a:pt x="6219" y="49119"/>
                      <a:pt x="4043" y="46010"/>
                      <a:pt x="2425" y="42404"/>
                    </a:cubicBezTo>
                    <a:cubicBezTo>
                      <a:pt x="809" y="38798"/>
                      <a:pt x="0" y="34570"/>
                      <a:pt x="0" y="29844"/>
                    </a:cubicBezTo>
                    <a:cubicBezTo>
                      <a:pt x="0" y="25119"/>
                      <a:pt x="746" y="21202"/>
                      <a:pt x="2363" y="17471"/>
                    </a:cubicBezTo>
                    <a:cubicBezTo>
                      <a:pt x="3918" y="13803"/>
                      <a:pt x="6033" y="10632"/>
                      <a:pt x="8769" y="8083"/>
                    </a:cubicBezTo>
                    <a:cubicBezTo>
                      <a:pt x="11444"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4"/>
                    </a:cubicBezTo>
                    <a:cubicBezTo>
                      <a:pt x="57468" y="21264"/>
                      <a:pt x="58152" y="25492"/>
                      <a:pt x="58152" y="30280"/>
                    </a:cubicBezTo>
                    <a:close/>
                    <a:moveTo>
                      <a:pt x="41235" y="23191"/>
                    </a:moveTo>
                    <a:cubicBezTo>
                      <a:pt x="41235" y="20269"/>
                      <a:pt x="40302" y="17782"/>
                      <a:pt x="38499" y="15668"/>
                    </a:cubicBezTo>
                    <a:cubicBezTo>
                      <a:pt x="36695" y="13554"/>
                      <a:pt x="33958" y="12560"/>
                      <a:pt x="30289" y="12560"/>
                    </a:cubicBezTo>
                    <a:cubicBezTo>
                      <a:pt x="28485" y="12560"/>
                      <a:pt x="26868" y="12808"/>
                      <a:pt x="25375" y="13368"/>
                    </a:cubicBezTo>
                    <a:cubicBezTo>
                      <a:pt x="23883" y="13927"/>
                      <a:pt x="22577" y="14673"/>
                      <a:pt x="21457" y="15668"/>
                    </a:cubicBezTo>
                    <a:cubicBezTo>
                      <a:pt x="20338" y="16663"/>
                      <a:pt x="19467" y="17782"/>
                      <a:pt x="18783" y="19088"/>
                    </a:cubicBezTo>
                    <a:cubicBezTo>
                      <a:pt x="18099" y="20394"/>
                      <a:pt x="17726" y="21762"/>
                      <a:pt x="17663" y="23191"/>
                    </a:cubicBezTo>
                    <a:lnTo>
                      <a:pt x="41297" y="23191"/>
                    </a:lnTo>
                    <a:close/>
                  </a:path>
                </a:pathLst>
              </a:custGeom>
              <a:solidFill>
                <a:srgbClr val="FFFFFF"/>
              </a:solidFill>
              <a:ln w="6214" cap="flat">
                <a:noFill/>
                <a:prstDash val="solid"/>
                <a:miter/>
              </a:ln>
            </p:spPr>
            <p:txBody>
              <a:bodyPr rtlCol="0" anchor="ctr"/>
              <a:lstStyle/>
              <a:p>
                <a:endParaRPr lang="nb-NO"/>
              </a:p>
            </p:txBody>
          </p:sp>
          <p:sp>
            <p:nvSpPr>
              <p:cNvPr id="320" name="Freeform 319">
                <a:extLst>
                  <a:ext uri="{FF2B5EF4-FFF2-40B4-BE49-F238E27FC236}">
                    <a16:creationId xmlns:a16="http://schemas.microsoft.com/office/drawing/2014/main" id="{62D0C724-CCDE-C2EE-9C40-29DAEDDE9A67}"/>
                  </a:ext>
                </a:extLst>
              </p:cNvPr>
              <p:cNvSpPr/>
              <p:nvPr/>
            </p:nvSpPr>
            <p:spPr>
              <a:xfrm>
                <a:off x="6196381" y="3232648"/>
                <a:ext cx="36943" cy="57201"/>
              </a:xfrm>
              <a:custGeom>
                <a:avLst/>
                <a:gdLst>
                  <a:gd name="connsiteX0" fmla="*/ 36197 w 36943"/>
                  <a:gd name="connsiteY0" fmla="*/ 16539 h 57201"/>
                  <a:gd name="connsiteX1" fmla="*/ 33772 w 36943"/>
                  <a:gd name="connsiteY1" fmla="*/ 16104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7 w 36943"/>
                  <a:gd name="connsiteY6" fmla="*/ 28601 h 57201"/>
                  <a:gd name="connsiteX7" fmla="*/ 18347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3 w 36943"/>
                  <a:gd name="connsiteY16" fmla="*/ 435 h 57201"/>
                  <a:gd name="connsiteX17" fmla="*/ 36135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4"/>
                    </a:cubicBezTo>
                    <a:cubicBezTo>
                      <a:pt x="33025" y="16041"/>
                      <a:pt x="32217" y="15979"/>
                      <a:pt x="31470" y="15979"/>
                    </a:cubicBezTo>
                    <a:cubicBezTo>
                      <a:pt x="29045" y="15979"/>
                      <a:pt x="26930" y="16415"/>
                      <a:pt x="25251" y="17347"/>
                    </a:cubicBezTo>
                    <a:cubicBezTo>
                      <a:pt x="23572" y="18280"/>
                      <a:pt x="22203" y="19337"/>
                      <a:pt x="21208" y="20580"/>
                    </a:cubicBezTo>
                    <a:cubicBezTo>
                      <a:pt x="20213" y="21824"/>
                      <a:pt x="19467" y="23192"/>
                      <a:pt x="19032" y="24684"/>
                    </a:cubicBezTo>
                    <a:cubicBezTo>
                      <a:pt x="18596" y="26176"/>
                      <a:pt x="18347" y="27482"/>
                      <a:pt x="18347" y="28601"/>
                    </a:cubicBezTo>
                    <a:lnTo>
                      <a:pt x="18347" y="57202"/>
                    </a:lnTo>
                    <a:lnTo>
                      <a:pt x="0" y="57202"/>
                    </a:lnTo>
                    <a:lnTo>
                      <a:pt x="0" y="1554"/>
                    </a:lnTo>
                    <a:lnTo>
                      <a:pt x="17663" y="1554"/>
                    </a:lnTo>
                    <a:lnTo>
                      <a:pt x="17663" y="9637"/>
                    </a:lnTo>
                    <a:lnTo>
                      <a:pt x="17912" y="9637"/>
                    </a:lnTo>
                    <a:cubicBezTo>
                      <a:pt x="19342" y="6777"/>
                      <a:pt x="21333" y="4477"/>
                      <a:pt x="23945" y="2674"/>
                    </a:cubicBezTo>
                    <a:cubicBezTo>
                      <a:pt x="26557" y="871"/>
                      <a:pt x="29605" y="0"/>
                      <a:pt x="33025" y="0"/>
                    </a:cubicBezTo>
                    <a:cubicBezTo>
                      <a:pt x="33772" y="0"/>
                      <a:pt x="34518" y="0"/>
                      <a:pt x="35202" y="124"/>
                    </a:cubicBezTo>
                    <a:cubicBezTo>
                      <a:pt x="35886" y="187"/>
                      <a:pt x="36508" y="311"/>
                      <a:pt x="36943" y="435"/>
                    </a:cubicBezTo>
                    <a:lnTo>
                      <a:pt x="36135" y="16663"/>
                    </a:lnTo>
                    <a:close/>
                  </a:path>
                </a:pathLst>
              </a:custGeom>
              <a:solidFill>
                <a:srgbClr val="FFFFFF"/>
              </a:solidFill>
              <a:ln w="6214" cap="flat">
                <a:noFill/>
                <a:prstDash val="solid"/>
                <a:miter/>
              </a:ln>
            </p:spPr>
            <p:txBody>
              <a:bodyPr rtlCol="0" anchor="ctr"/>
              <a:lstStyle/>
              <a:p>
                <a:endParaRPr lang="nb-NO"/>
              </a:p>
            </p:txBody>
          </p:sp>
          <p:sp>
            <p:nvSpPr>
              <p:cNvPr id="321" name="Freeform 320">
                <a:extLst>
                  <a:ext uri="{FF2B5EF4-FFF2-40B4-BE49-F238E27FC236}">
                    <a16:creationId xmlns:a16="http://schemas.microsoft.com/office/drawing/2014/main" id="{ACBC903F-ECB5-3F10-4BF9-DD265F1B511A}"/>
                  </a:ext>
                </a:extLst>
              </p:cNvPr>
              <p:cNvSpPr/>
              <p:nvPr/>
            </p:nvSpPr>
            <p:spPr>
              <a:xfrm>
                <a:off x="6239544" y="3206223"/>
                <a:ext cx="21146" cy="83564"/>
              </a:xfrm>
              <a:custGeom>
                <a:avLst/>
                <a:gdLst>
                  <a:gd name="connsiteX0" fmla="*/ 21146 w 21146"/>
                  <a:gd name="connsiteY0" fmla="*/ 10072 h 83564"/>
                  <a:gd name="connsiteX1" fmla="*/ 20276 w 21146"/>
                  <a:gd name="connsiteY1" fmla="*/ 14052 h 83564"/>
                  <a:gd name="connsiteX2" fmla="*/ 18037 w 21146"/>
                  <a:gd name="connsiteY2" fmla="*/ 17223 h 83564"/>
                  <a:gd name="connsiteX3" fmla="*/ 14678 w 21146"/>
                  <a:gd name="connsiteY3" fmla="*/ 19337 h 83564"/>
                  <a:gd name="connsiteX4" fmla="*/ 10573 w 21146"/>
                  <a:gd name="connsiteY4" fmla="*/ 20145 h 83564"/>
                  <a:gd name="connsiteX5" fmla="*/ 3048 w 21146"/>
                  <a:gd name="connsiteY5" fmla="*/ 17161 h 83564"/>
                  <a:gd name="connsiteX6" fmla="*/ 0 w 21146"/>
                  <a:gd name="connsiteY6" fmla="*/ 10072 h 83564"/>
                  <a:gd name="connsiteX7" fmla="*/ 746 w 21146"/>
                  <a:gd name="connsiteY7" fmla="*/ 6218 h 83564"/>
                  <a:gd name="connsiteX8" fmla="*/ 2985 w 21146"/>
                  <a:gd name="connsiteY8" fmla="*/ 3047 h 83564"/>
                  <a:gd name="connsiteX9" fmla="*/ 6344 w 21146"/>
                  <a:gd name="connsiteY9" fmla="*/ 871 h 83564"/>
                  <a:gd name="connsiteX10" fmla="*/ 10511 w 21146"/>
                  <a:gd name="connsiteY10" fmla="*/ 0 h 83564"/>
                  <a:gd name="connsiteX11" fmla="*/ 14616 w 21146"/>
                  <a:gd name="connsiteY11" fmla="*/ 808 h 83564"/>
                  <a:gd name="connsiteX12" fmla="*/ 17974 w 21146"/>
                  <a:gd name="connsiteY12" fmla="*/ 2922 h 83564"/>
                  <a:gd name="connsiteX13" fmla="*/ 20213 w 21146"/>
                  <a:gd name="connsiteY13" fmla="*/ 6093 h 83564"/>
                  <a:gd name="connsiteX14" fmla="*/ 21084 w 21146"/>
                  <a:gd name="connsiteY14" fmla="*/ 10072 h 83564"/>
                  <a:gd name="connsiteX15" fmla="*/ 1493 w 21146"/>
                  <a:gd name="connsiteY15" fmla="*/ 83564 h 83564"/>
                  <a:gd name="connsiteX16" fmla="*/ 1493 w 21146"/>
                  <a:gd name="connsiteY16" fmla="*/ 27855 h 83564"/>
                  <a:gd name="connsiteX17" fmla="*/ 19840 w 21146"/>
                  <a:gd name="connsiteY17" fmla="*/ 27855 h 83564"/>
                  <a:gd name="connsiteX18" fmla="*/ 19840 w 21146"/>
                  <a:gd name="connsiteY18" fmla="*/ 83564 h 83564"/>
                  <a:gd name="connsiteX19" fmla="*/ 1493 w 21146"/>
                  <a:gd name="connsiteY19" fmla="*/ 83564 h 8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564">
                    <a:moveTo>
                      <a:pt x="21146" y="10072"/>
                    </a:moveTo>
                    <a:cubicBezTo>
                      <a:pt x="21146" y="11503"/>
                      <a:pt x="20835" y="12808"/>
                      <a:pt x="20276" y="14052"/>
                    </a:cubicBezTo>
                    <a:cubicBezTo>
                      <a:pt x="19716" y="15295"/>
                      <a:pt x="18969" y="16352"/>
                      <a:pt x="18037" y="17223"/>
                    </a:cubicBezTo>
                    <a:cubicBezTo>
                      <a:pt x="17104" y="18093"/>
                      <a:pt x="15984" y="18839"/>
                      <a:pt x="14678" y="19337"/>
                    </a:cubicBezTo>
                    <a:cubicBezTo>
                      <a:pt x="13372" y="19834"/>
                      <a:pt x="12004" y="20145"/>
                      <a:pt x="10573" y="20145"/>
                    </a:cubicBezTo>
                    <a:cubicBezTo>
                      <a:pt x="7588" y="20145"/>
                      <a:pt x="5100" y="19150"/>
                      <a:pt x="3048" y="17161"/>
                    </a:cubicBezTo>
                    <a:cubicBezTo>
                      <a:pt x="1057" y="15171"/>
                      <a:pt x="0" y="12808"/>
                      <a:pt x="0" y="10072"/>
                    </a:cubicBezTo>
                    <a:cubicBezTo>
                      <a:pt x="0" y="8705"/>
                      <a:pt x="249" y="7461"/>
                      <a:pt x="746" y="6218"/>
                    </a:cubicBezTo>
                    <a:cubicBezTo>
                      <a:pt x="1244" y="4974"/>
                      <a:pt x="2053" y="3917"/>
                      <a:pt x="2985" y="3047"/>
                    </a:cubicBezTo>
                    <a:cubicBezTo>
                      <a:pt x="3918" y="2176"/>
                      <a:pt x="5100" y="1430"/>
                      <a:pt x="6344" y="871"/>
                    </a:cubicBezTo>
                    <a:cubicBezTo>
                      <a:pt x="7650" y="311"/>
                      <a:pt x="9018" y="0"/>
                      <a:pt x="10511" y="0"/>
                    </a:cubicBezTo>
                    <a:cubicBezTo>
                      <a:pt x="12004" y="0"/>
                      <a:pt x="13310" y="249"/>
                      <a:pt x="14616" y="808"/>
                    </a:cubicBezTo>
                    <a:cubicBezTo>
                      <a:pt x="15922" y="1306"/>
                      <a:pt x="17041" y="2052"/>
                      <a:pt x="17974" y="2922"/>
                    </a:cubicBezTo>
                    <a:cubicBezTo>
                      <a:pt x="18907" y="3793"/>
                      <a:pt x="19654" y="4850"/>
                      <a:pt x="20213" y="6093"/>
                    </a:cubicBezTo>
                    <a:cubicBezTo>
                      <a:pt x="20773" y="7337"/>
                      <a:pt x="21084" y="8643"/>
                      <a:pt x="21084" y="10072"/>
                    </a:cubicBezTo>
                    <a:close/>
                    <a:moveTo>
                      <a:pt x="1493" y="83564"/>
                    </a:moveTo>
                    <a:lnTo>
                      <a:pt x="1493" y="27855"/>
                    </a:lnTo>
                    <a:lnTo>
                      <a:pt x="19840" y="27855"/>
                    </a:lnTo>
                    <a:lnTo>
                      <a:pt x="19840" y="83564"/>
                    </a:lnTo>
                    <a:lnTo>
                      <a:pt x="1493" y="83564"/>
                    </a:lnTo>
                    <a:close/>
                  </a:path>
                </a:pathLst>
              </a:custGeom>
              <a:solidFill>
                <a:srgbClr val="FFFFFF"/>
              </a:solidFill>
              <a:ln w="6214" cap="flat">
                <a:noFill/>
                <a:prstDash val="solid"/>
                <a:miter/>
              </a:ln>
            </p:spPr>
            <p:txBody>
              <a:bodyPr rtlCol="0" anchor="ctr"/>
              <a:lstStyle/>
              <a:p>
                <a:endParaRPr lang="nb-NO"/>
              </a:p>
            </p:txBody>
          </p:sp>
          <p:sp>
            <p:nvSpPr>
              <p:cNvPr id="322" name="Freeform 321">
                <a:extLst>
                  <a:ext uri="{FF2B5EF4-FFF2-40B4-BE49-F238E27FC236}">
                    <a16:creationId xmlns:a16="http://schemas.microsoft.com/office/drawing/2014/main" id="{1AE03414-120D-35E9-B4B6-93E87D222E6E}"/>
                  </a:ext>
                </a:extLst>
              </p:cNvPr>
              <p:cNvSpPr/>
              <p:nvPr/>
            </p:nvSpPr>
            <p:spPr>
              <a:xfrm>
                <a:off x="6273876" y="3232462"/>
                <a:ext cx="55042" cy="57325"/>
              </a:xfrm>
              <a:custGeom>
                <a:avLst/>
                <a:gdLst>
                  <a:gd name="connsiteX0" fmla="*/ 36633 w 55042"/>
                  <a:gd name="connsiteY0" fmla="*/ 57326 h 57325"/>
                  <a:gd name="connsiteX1" fmla="*/ 36633 w 55042"/>
                  <a:gd name="connsiteY1" fmla="*/ 26860 h 57325"/>
                  <a:gd name="connsiteX2" fmla="*/ 36259 w 55042"/>
                  <a:gd name="connsiteY2" fmla="*/ 22383 h 57325"/>
                  <a:gd name="connsiteX3" fmla="*/ 34953 w 55042"/>
                  <a:gd name="connsiteY3" fmla="*/ 18653 h 57325"/>
                  <a:gd name="connsiteX4" fmla="*/ 32466 w 55042"/>
                  <a:gd name="connsiteY4" fmla="*/ 16103 h 57325"/>
                  <a:gd name="connsiteX5" fmla="*/ 28361 w 55042"/>
                  <a:gd name="connsiteY5" fmla="*/ 15171 h 57325"/>
                  <a:gd name="connsiteX6" fmla="*/ 24069 w 55042"/>
                  <a:gd name="connsiteY6" fmla="*/ 16103 h 57325"/>
                  <a:gd name="connsiteX7" fmla="*/ 20960 w 55042"/>
                  <a:gd name="connsiteY7" fmla="*/ 18715 h 57325"/>
                  <a:gd name="connsiteX8" fmla="*/ 19094 w 55042"/>
                  <a:gd name="connsiteY8" fmla="*/ 22570 h 57325"/>
                  <a:gd name="connsiteX9" fmla="*/ 18472 w 55042"/>
                  <a:gd name="connsiteY9" fmla="*/ 27109 h 57325"/>
                  <a:gd name="connsiteX10" fmla="*/ 18472 w 55042"/>
                  <a:gd name="connsiteY10" fmla="*/ 57326 h 57325"/>
                  <a:gd name="connsiteX11" fmla="*/ 0 w 55042"/>
                  <a:gd name="connsiteY11" fmla="*/ 57326 h 57325"/>
                  <a:gd name="connsiteX12" fmla="*/ 0 w 55042"/>
                  <a:gd name="connsiteY12" fmla="*/ 1617 h 57325"/>
                  <a:gd name="connsiteX13" fmla="*/ 17788 w 55042"/>
                  <a:gd name="connsiteY13" fmla="*/ 1617 h 57325"/>
                  <a:gd name="connsiteX14" fmla="*/ 17788 w 55042"/>
                  <a:gd name="connsiteY14" fmla="*/ 9326 h 57325"/>
                  <a:gd name="connsiteX15" fmla="*/ 18036 w 55042"/>
                  <a:gd name="connsiteY15" fmla="*/ 9326 h 57325"/>
                  <a:gd name="connsiteX16" fmla="*/ 20649 w 55042"/>
                  <a:gd name="connsiteY16" fmla="*/ 5782 h 57325"/>
                  <a:gd name="connsiteX17" fmla="*/ 24442 w 55042"/>
                  <a:gd name="connsiteY17" fmla="*/ 2798 h 57325"/>
                  <a:gd name="connsiteX18" fmla="*/ 29169 w 55042"/>
                  <a:gd name="connsiteY18" fmla="*/ 808 h 57325"/>
                  <a:gd name="connsiteX19" fmla="*/ 34642 w 55042"/>
                  <a:gd name="connsiteY19" fmla="*/ 0 h 57325"/>
                  <a:gd name="connsiteX20" fmla="*/ 44158 w 55042"/>
                  <a:gd name="connsiteY20" fmla="*/ 1990 h 57325"/>
                  <a:gd name="connsiteX21" fmla="*/ 50502 w 55042"/>
                  <a:gd name="connsiteY21" fmla="*/ 7212 h 57325"/>
                  <a:gd name="connsiteX22" fmla="*/ 53985 w 55042"/>
                  <a:gd name="connsiteY22" fmla="*/ 14549 h 57325"/>
                  <a:gd name="connsiteX23" fmla="*/ 55042 w 55042"/>
                  <a:gd name="connsiteY23" fmla="*/ 22818 h 57325"/>
                  <a:gd name="connsiteX24" fmla="*/ 55042 w 55042"/>
                  <a:gd name="connsiteY24" fmla="*/ 57264 h 57325"/>
                  <a:gd name="connsiteX25" fmla="*/ 36571 w 55042"/>
                  <a:gd name="connsiteY25" fmla="*/ 57264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042" h="57325">
                    <a:moveTo>
                      <a:pt x="36633" y="57326"/>
                    </a:moveTo>
                    <a:lnTo>
                      <a:pt x="36633" y="26860"/>
                    </a:lnTo>
                    <a:cubicBezTo>
                      <a:pt x="36633" y="25306"/>
                      <a:pt x="36508" y="23813"/>
                      <a:pt x="36259" y="22383"/>
                    </a:cubicBezTo>
                    <a:cubicBezTo>
                      <a:pt x="36011" y="20953"/>
                      <a:pt x="35575" y="19710"/>
                      <a:pt x="34953" y="18653"/>
                    </a:cubicBezTo>
                    <a:cubicBezTo>
                      <a:pt x="34331" y="17596"/>
                      <a:pt x="33523" y="16725"/>
                      <a:pt x="32466" y="16103"/>
                    </a:cubicBezTo>
                    <a:cubicBezTo>
                      <a:pt x="31408" y="15482"/>
                      <a:pt x="30040" y="15171"/>
                      <a:pt x="28361" y="15171"/>
                    </a:cubicBezTo>
                    <a:cubicBezTo>
                      <a:pt x="26682" y="15171"/>
                      <a:pt x="25251" y="15482"/>
                      <a:pt x="24069" y="16103"/>
                    </a:cubicBezTo>
                    <a:cubicBezTo>
                      <a:pt x="22888" y="16725"/>
                      <a:pt x="21830" y="17596"/>
                      <a:pt x="20960" y="18715"/>
                    </a:cubicBezTo>
                    <a:cubicBezTo>
                      <a:pt x="20151" y="19834"/>
                      <a:pt x="19529" y="21140"/>
                      <a:pt x="19094" y="22570"/>
                    </a:cubicBezTo>
                    <a:cubicBezTo>
                      <a:pt x="18720" y="24000"/>
                      <a:pt x="18472" y="25554"/>
                      <a:pt x="18472" y="27109"/>
                    </a:cubicBezTo>
                    <a:lnTo>
                      <a:pt x="18472" y="57326"/>
                    </a:lnTo>
                    <a:lnTo>
                      <a:pt x="0" y="57326"/>
                    </a:lnTo>
                    <a:lnTo>
                      <a:pt x="0" y="1617"/>
                    </a:lnTo>
                    <a:lnTo>
                      <a:pt x="17788" y="1617"/>
                    </a:lnTo>
                    <a:lnTo>
                      <a:pt x="17788" y="9326"/>
                    </a:lnTo>
                    <a:lnTo>
                      <a:pt x="18036" y="9326"/>
                    </a:lnTo>
                    <a:cubicBezTo>
                      <a:pt x="18720" y="8145"/>
                      <a:pt x="19591" y="6964"/>
                      <a:pt x="20649" y="5782"/>
                    </a:cubicBezTo>
                    <a:cubicBezTo>
                      <a:pt x="21706" y="4601"/>
                      <a:pt x="23012" y="3668"/>
                      <a:pt x="24442" y="2798"/>
                    </a:cubicBezTo>
                    <a:cubicBezTo>
                      <a:pt x="25873" y="1927"/>
                      <a:pt x="27490" y="1305"/>
                      <a:pt x="29169" y="808"/>
                    </a:cubicBezTo>
                    <a:cubicBezTo>
                      <a:pt x="30911" y="311"/>
                      <a:pt x="32714" y="0"/>
                      <a:pt x="34642" y="0"/>
                    </a:cubicBezTo>
                    <a:cubicBezTo>
                      <a:pt x="38374" y="0"/>
                      <a:pt x="41546" y="684"/>
                      <a:pt x="44158" y="1990"/>
                    </a:cubicBezTo>
                    <a:cubicBezTo>
                      <a:pt x="46770" y="3357"/>
                      <a:pt x="48885" y="5036"/>
                      <a:pt x="50502" y="7212"/>
                    </a:cubicBezTo>
                    <a:cubicBezTo>
                      <a:pt x="52119" y="9326"/>
                      <a:pt x="53239" y="11813"/>
                      <a:pt x="53985" y="14549"/>
                    </a:cubicBezTo>
                    <a:cubicBezTo>
                      <a:pt x="54669" y="17285"/>
                      <a:pt x="55042" y="20083"/>
                      <a:pt x="55042" y="22818"/>
                    </a:cubicBezTo>
                    <a:lnTo>
                      <a:pt x="55042" y="57264"/>
                    </a:lnTo>
                    <a:lnTo>
                      <a:pt x="36571" y="57264"/>
                    </a:lnTo>
                    <a:close/>
                  </a:path>
                </a:pathLst>
              </a:custGeom>
              <a:solidFill>
                <a:srgbClr val="FFFFFF"/>
              </a:solidFill>
              <a:ln w="6214" cap="flat">
                <a:noFill/>
                <a:prstDash val="solid"/>
                <a:miter/>
              </a:ln>
            </p:spPr>
            <p:txBody>
              <a:bodyPr rtlCol="0" anchor="ctr"/>
              <a:lstStyle/>
              <a:p>
                <a:endParaRPr lang="nb-NO"/>
              </a:p>
            </p:txBody>
          </p:sp>
          <p:sp>
            <p:nvSpPr>
              <p:cNvPr id="323" name="Freeform 322">
                <a:extLst>
                  <a:ext uri="{FF2B5EF4-FFF2-40B4-BE49-F238E27FC236}">
                    <a16:creationId xmlns:a16="http://schemas.microsoft.com/office/drawing/2014/main" id="{B58719F1-4ACE-1644-801C-885799532ED3}"/>
                  </a:ext>
                </a:extLst>
              </p:cNvPr>
              <p:cNvSpPr/>
              <p:nvPr/>
            </p:nvSpPr>
            <p:spPr>
              <a:xfrm>
                <a:off x="6339989" y="3232524"/>
                <a:ext cx="62008" cy="84186"/>
              </a:xfrm>
              <a:custGeom>
                <a:avLst/>
                <a:gdLst>
                  <a:gd name="connsiteX0" fmla="*/ 62008 w 62008"/>
                  <a:gd name="connsiteY0" fmla="*/ 52041 h 84186"/>
                  <a:gd name="connsiteX1" fmla="*/ 59645 w 62008"/>
                  <a:gd name="connsiteY1" fmla="*/ 66279 h 84186"/>
                  <a:gd name="connsiteX2" fmla="*/ 53052 w 62008"/>
                  <a:gd name="connsiteY2" fmla="*/ 76290 h 84186"/>
                  <a:gd name="connsiteX3" fmla="*/ 42665 w 62008"/>
                  <a:gd name="connsiteY3" fmla="*/ 82196 h 84186"/>
                  <a:gd name="connsiteX4" fmla="*/ 29169 w 62008"/>
                  <a:gd name="connsiteY4" fmla="*/ 84186 h 84186"/>
                  <a:gd name="connsiteX5" fmla="*/ 13994 w 62008"/>
                  <a:gd name="connsiteY5" fmla="*/ 81948 h 84186"/>
                  <a:gd name="connsiteX6" fmla="*/ 497 w 62008"/>
                  <a:gd name="connsiteY6" fmla="*/ 75481 h 84186"/>
                  <a:gd name="connsiteX7" fmla="*/ 9640 w 62008"/>
                  <a:gd name="connsiteY7" fmla="*/ 62362 h 84186"/>
                  <a:gd name="connsiteX8" fmla="*/ 18534 w 62008"/>
                  <a:gd name="connsiteY8" fmla="*/ 67709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8 w 62008"/>
                  <a:gd name="connsiteY13" fmla="*/ 50549 h 84186"/>
                  <a:gd name="connsiteX14" fmla="*/ 36633 w 62008"/>
                  <a:gd name="connsiteY14" fmla="*/ 55896 h 84186"/>
                  <a:gd name="connsiteX15" fmla="*/ 26681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2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4 h 84186"/>
                  <a:gd name="connsiteX26" fmla="*/ 44593 w 62008"/>
                  <a:gd name="connsiteY26" fmla="*/ 8704 h 84186"/>
                  <a:gd name="connsiteX27" fmla="*/ 44593 w 62008"/>
                  <a:gd name="connsiteY27" fmla="*/ 1554 h 84186"/>
                  <a:gd name="connsiteX28" fmla="*/ 61946 w 62008"/>
                  <a:gd name="connsiteY28" fmla="*/ 1554 h 84186"/>
                  <a:gd name="connsiteX29" fmla="*/ 61946 w 62008"/>
                  <a:gd name="connsiteY29" fmla="*/ 52041 h 84186"/>
                  <a:gd name="connsiteX30" fmla="*/ 44531 w 62008"/>
                  <a:gd name="connsiteY30" fmla="*/ 29098 h 84186"/>
                  <a:gd name="connsiteX31" fmla="*/ 43598 w 62008"/>
                  <a:gd name="connsiteY31" fmla="*/ 23751 h 84186"/>
                  <a:gd name="connsiteX32" fmla="*/ 40862 w 62008"/>
                  <a:gd name="connsiteY32" fmla="*/ 19212 h 84186"/>
                  <a:gd name="connsiteX33" fmla="*/ 36633 w 62008"/>
                  <a:gd name="connsiteY33" fmla="*/ 16103 h 84186"/>
                  <a:gd name="connsiteX34" fmla="*/ 31035 w 62008"/>
                  <a:gd name="connsiteY34" fmla="*/ 14984 h 84186"/>
                  <a:gd name="connsiteX35" fmla="*/ 25500 w 62008"/>
                  <a:gd name="connsiteY35" fmla="*/ 16103 h 84186"/>
                  <a:gd name="connsiteX36" fmla="*/ 21395 w 62008"/>
                  <a:gd name="connsiteY36" fmla="*/ 19150 h 84186"/>
                  <a:gd name="connsiteX37" fmla="*/ 18845 w 62008"/>
                  <a:gd name="connsiteY37" fmla="*/ 23627 h 84186"/>
                  <a:gd name="connsiteX38" fmla="*/ 17974 w 62008"/>
                  <a:gd name="connsiteY38" fmla="*/ 29098 h 84186"/>
                  <a:gd name="connsiteX39" fmla="*/ 18845 w 62008"/>
                  <a:gd name="connsiteY39" fmla="*/ 34445 h 84186"/>
                  <a:gd name="connsiteX40" fmla="*/ 21395 w 62008"/>
                  <a:gd name="connsiteY40" fmla="*/ 38984 h 84186"/>
                  <a:gd name="connsiteX41" fmla="*/ 25500 w 62008"/>
                  <a:gd name="connsiteY41" fmla="*/ 42093 h 84186"/>
                  <a:gd name="connsiteX42" fmla="*/ 31035 w 62008"/>
                  <a:gd name="connsiteY42" fmla="*/ 43274 h 84186"/>
                  <a:gd name="connsiteX43" fmla="*/ 36695 w 62008"/>
                  <a:gd name="connsiteY43" fmla="*/ 42093 h 84186"/>
                  <a:gd name="connsiteX44" fmla="*/ 40924 w 62008"/>
                  <a:gd name="connsiteY44" fmla="*/ 39046 h 84186"/>
                  <a:gd name="connsiteX45" fmla="*/ 43598 w 62008"/>
                  <a:gd name="connsiteY45" fmla="*/ 34570 h 84186"/>
                  <a:gd name="connsiteX46" fmla="*/ 44531 w 6200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79"/>
                    </a:cubicBezTo>
                    <a:cubicBezTo>
                      <a:pt x="58090" y="70321"/>
                      <a:pt x="55851" y="73616"/>
                      <a:pt x="53052" y="76290"/>
                    </a:cubicBezTo>
                    <a:cubicBezTo>
                      <a:pt x="50191" y="78963"/>
                      <a:pt x="46770" y="80891"/>
                      <a:pt x="42665" y="82196"/>
                    </a:cubicBezTo>
                    <a:cubicBezTo>
                      <a:pt x="38561" y="83502"/>
                      <a:pt x="34083" y="84186"/>
                      <a:pt x="29169" y="84186"/>
                    </a:cubicBezTo>
                    <a:cubicBezTo>
                      <a:pt x="24256" y="84186"/>
                      <a:pt x="19156" y="83440"/>
                      <a:pt x="13994" y="81948"/>
                    </a:cubicBezTo>
                    <a:cubicBezTo>
                      <a:pt x="8832" y="80456"/>
                      <a:pt x="4291" y="78279"/>
                      <a:pt x="497" y="75481"/>
                    </a:cubicBezTo>
                    <a:lnTo>
                      <a:pt x="9640" y="62362"/>
                    </a:lnTo>
                    <a:cubicBezTo>
                      <a:pt x="12314" y="64725"/>
                      <a:pt x="15300" y="66528"/>
                      <a:pt x="18534" y="67709"/>
                    </a:cubicBezTo>
                    <a:cubicBezTo>
                      <a:pt x="21768" y="68891"/>
                      <a:pt x="25002" y="69450"/>
                      <a:pt x="28112" y="69450"/>
                    </a:cubicBezTo>
                    <a:cubicBezTo>
                      <a:pt x="33461" y="69450"/>
                      <a:pt x="37441" y="68020"/>
                      <a:pt x="40053" y="65222"/>
                    </a:cubicBezTo>
                    <a:cubicBezTo>
                      <a:pt x="42665" y="62424"/>
                      <a:pt x="43909" y="58632"/>
                      <a:pt x="43909" y="53906"/>
                    </a:cubicBezTo>
                    <a:lnTo>
                      <a:pt x="43909" y="50549"/>
                    </a:lnTo>
                    <a:lnTo>
                      <a:pt x="43598" y="50549"/>
                    </a:lnTo>
                    <a:cubicBezTo>
                      <a:pt x="41857" y="52787"/>
                      <a:pt x="39556" y="54590"/>
                      <a:pt x="36633" y="55896"/>
                    </a:cubicBezTo>
                    <a:cubicBezTo>
                      <a:pt x="33709" y="57264"/>
                      <a:pt x="30413" y="57886"/>
                      <a:pt x="26681" y="57886"/>
                    </a:cubicBezTo>
                    <a:cubicBezTo>
                      <a:pt x="22452" y="57886"/>
                      <a:pt x="18658" y="57140"/>
                      <a:pt x="15362" y="55585"/>
                    </a:cubicBezTo>
                    <a:cubicBezTo>
                      <a:pt x="12066" y="54031"/>
                      <a:pt x="9329" y="51979"/>
                      <a:pt x="7028" y="49368"/>
                    </a:cubicBezTo>
                    <a:cubicBezTo>
                      <a:pt x="4727" y="46756"/>
                      <a:pt x="2985" y="43709"/>
                      <a:pt x="1804" y="40228"/>
                    </a:cubicBezTo>
                    <a:cubicBezTo>
                      <a:pt x="622" y="36746"/>
                      <a:pt x="0" y="33077"/>
                      <a:pt x="0" y="29222"/>
                    </a:cubicBezTo>
                    <a:cubicBezTo>
                      <a:pt x="0" y="25367"/>
                      <a:pt x="622" y="21637"/>
                      <a:pt x="1804" y="18155"/>
                    </a:cubicBezTo>
                    <a:cubicBezTo>
                      <a:pt x="2985" y="14673"/>
                      <a:pt x="4727" y="11565"/>
                      <a:pt x="7028" y="8891"/>
                    </a:cubicBezTo>
                    <a:cubicBezTo>
                      <a:pt x="9329" y="6218"/>
                      <a:pt x="12066" y="4041"/>
                      <a:pt x="15362" y="2425"/>
                    </a:cubicBezTo>
                    <a:cubicBezTo>
                      <a:pt x="18658" y="808"/>
                      <a:pt x="22390" y="0"/>
                      <a:pt x="26557" y="0"/>
                    </a:cubicBezTo>
                    <a:cubicBezTo>
                      <a:pt x="30040" y="0"/>
                      <a:pt x="33399" y="684"/>
                      <a:pt x="36633" y="2114"/>
                    </a:cubicBezTo>
                    <a:cubicBezTo>
                      <a:pt x="39867" y="3544"/>
                      <a:pt x="42417" y="5720"/>
                      <a:pt x="44345" y="8704"/>
                    </a:cubicBezTo>
                    <a:lnTo>
                      <a:pt x="44593" y="8704"/>
                    </a:lnTo>
                    <a:lnTo>
                      <a:pt x="44593" y="1554"/>
                    </a:lnTo>
                    <a:lnTo>
                      <a:pt x="61946" y="1554"/>
                    </a:lnTo>
                    <a:lnTo>
                      <a:pt x="61946" y="52041"/>
                    </a:lnTo>
                    <a:close/>
                    <a:moveTo>
                      <a:pt x="44531" y="29098"/>
                    </a:moveTo>
                    <a:cubicBezTo>
                      <a:pt x="44531" y="27233"/>
                      <a:pt x="44220" y="25430"/>
                      <a:pt x="43598" y="23751"/>
                    </a:cubicBezTo>
                    <a:cubicBezTo>
                      <a:pt x="42977" y="22010"/>
                      <a:pt x="42043" y="20518"/>
                      <a:pt x="40862" y="19212"/>
                    </a:cubicBezTo>
                    <a:cubicBezTo>
                      <a:pt x="39680" y="17907"/>
                      <a:pt x="38250" y="16849"/>
                      <a:pt x="36633" y="16103"/>
                    </a:cubicBezTo>
                    <a:cubicBezTo>
                      <a:pt x="35015" y="15357"/>
                      <a:pt x="33150" y="14984"/>
                      <a:pt x="31035" y="14984"/>
                    </a:cubicBezTo>
                    <a:cubicBezTo>
                      <a:pt x="28920" y="14984"/>
                      <a:pt x="27117" y="15357"/>
                      <a:pt x="25500" y="16103"/>
                    </a:cubicBezTo>
                    <a:cubicBezTo>
                      <a:pt x="23883" y="16849"/>
                      <a:pt x="22514" y="17844"/>
                      <a:pt x="21395" y="19150"/>
                    </a:cubicBezTo>
                    <a:cubicBezTo>
                      <a:pt x="20275" y="20456"/>
                      <a:pt x="19405" y="21886"/>
                      <a:pt x="18845" y="23627"/>
                    </a:cubicBezTo>
                    <a:cubicBezTo>
                      <a:pt x="18223" y="25367"/>
                      <a:pt x="17974" y="27171"/>
                      <a:pt x="17974" y="29098"/>
                    </a:cubicBezTo>
                    <a:cubicBezTo>
                      <a:pt x="17974" y="31026"/>
                      <a:pt x="18285" y="32766"/>
                      <a:pt x="18845" y="34445"/>
                    </a:cubicBezTo>
                    <a:cubicBezTo>
                      <a:pt x="19467" y="36186"/>
                      <a:pt x="20275" y="37679"/>
                      <a:pt x="21395" y="38984"/>
                    </a:cubicBezTo>
                    <a:cubicBezTo>
                      <a:pt x="22514" y="40290"/>
                      <a:pt x="23883" y="41347"/>
                      <a:pt x="25500" y="42093"/>
                    </a:cubicBezTo>
                    <a:cubicBezTo>
                      <a:pt x="27117" y="42839"/>
                      <a:pt x="28920" y="43274"/>
                      <a:pt x="31035" y="43274"/>
                    </a:cubicBezTo>
                    <a:cubicBezTo>
                      <a:pt x="33150" y="43274"/>
                      <a:pt x="35015" y="42901"/>
                      <a:pt x="36695" y="42093"/>
                    </a:cubicBezTo>
                    <a:cubicBezTo>
                      <a:pt x="38374" y="41285"/>
                      <a:pt x="39805" y="40290"/>
                      <a:pt x="40924" y="39046"/>
                    </a:cubicBezTo>
                    <a:cubicBezTo>
                      <a:pt x="42043" y="37803"/>
                      <a:pt x="42977" y="36311"/>
                      <a:pt x="43598" y="34570"/>
                    </a:cubicBezTo>
                    <a:cubicBezTo>
                      <a:pt x="44220" y="32829"/>
                      <a:pt x="44531" y="31026"/>
                      <a:pt x="44531" y="29098"/>
                    </a:cubicBezTo>
                    <a:close/>
                  </a:path>
                </a:pathLst>
              </a:custGeom>
              <a:solidFill>
                <a:srgbClr val="FFFFFF"/>
              </a:solidFill>
              <a:ln w="6214" cap="flat">
                <a:noFill/>
                <a:prstDash val="solid"/>
                <a:miter/>
              </a:ln>
            </p:spPr>
            <p:txBody>
              <a:bodyPr rtlCol="0" anchor="ctr"/>
              <a:lstStyle/>
              <a:p>
                <a:endParaRPr lang="nb-NO"/>
              </a:p>
            </p:txBody>
          </p:sp>
        </p:grpSp>
        <p:grpSp>
          <p:nvGrpSpPr>
            <p:cNvPr id="324" name="Graphic 4">
              <a:extLst>
                <a:ext uri="{FF2B5EF4-FFF2-40B4-BE49-F238E27FC236}">
                  <a16:creationId xmlns:a16="http://schemas.microsoft.com/office/drawing/2014/main" id="{4EF4923C-F93F-EACD-48A1-AF2EBD7C0628}"/>
                </a:ext>
              </a:extLst>
            </p:cNvPr>
            <p:cNvGrpSpPr/>
            <p:nvPr/>
          </p:nvGrpSpPr>
          <p:grpSpPr>
            <a:xfrm>
              <a:off x="4178537" y="3695174"/>
              <a:ext cx="2955740" cy="113657"/>
              <a:chOff x="4178537" y="3695174"/>
              <a:chExt cx="2955740" cy="113657"/>
            </a:xfrm>
            <a:solidFill>
              <a:srgbClr val="FFFFFF"/>
            </a:solidFill>
          </p:grpSpPr>
          <p:sp>
            <p:nvSpPr>
              <p:cNvPr id="325" name="Freeform 324">
                <a:extLst>
                  <a:ext uri="{FF2B5EF4-FFF2-40B4-BE49-F238E27FC236}">
                    <a16:creationId xmlns:a16="http://schemas.microsoft.com/office/drawing/2014/main" id="{C8CAD2FA-5FC8-BFDE-DF91-A86B7CFF5FC5}"/>
                  </a:ext>
                </a:extLst>
              </p:cNvPr>
              <p:cNvSpPr/>
              <p:nvPr/>
            </p:nvSpPr>
            <p:spPr>
              <a:xfrm>
                <a:off x="4178537" y="3702698"/>
                <a:ext cx="19280" cy="79212"/>
              </a:xfrm>
              <a:custGeom>
                <a:avLst/>
                <a:gdLst>
                  <a:gd name="connsiteX0" fmla="*/ 0 w 19280"/>
                  <a:gd name="connsiteY0" fmla="*/ 79212 h 79212"/>
                  <a:gd name="connsiteX1" fmla="*/ 0 w 19280"/>
                  <a:gd name="connsiteY1" fmla="*/ 0 h 79212"/>
                  <a:gd name="connsiteX2" fmla="*/ 19280 w 19280"/>
                  <a:gd name="connsiteY2" fmla="*/ 0 h 79212"/>
                  <a:gd name="connsiteX3" fmla="*/ 19280 w 19280"/>
                  <a:gd name="connsiteY3" fmla="*/ 79212 h 79212"/>
                  <a:gd name="connsiteX4" fmla="*/ 0 w 19280"/>
                  <a:gd name="connsiteY4" fmla="*/ 79212 h 79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80" h="79212">
                    <a:moveTo>
                      <a:pt x="0" y="79212"/>
                    </a:moveTo>
                    <a:lnTo>
                      <a:pt x="0" y="0"/>
                    </a:lnTo>
                    <a:lnTo>
                      <a:pt x="19280" y="0"/>
                    </a:lnTo>
                    <a:lnTo>
                      <a:pt x="19280" y="79212"/>
                    </a:lnTo>
                    <a:lnTo>
                      <a:pt x="0" y="79212"/>
                    </a:lnTo>
                    <a:close/>
                  </a:path>
                </a:pathLst>
              </a:custGeom>
              <a:solidFill>
                <a:srgbClr val="FFFFFF"/>
              </a:solidFill>
              <a:ln w="6214" cap="flat">
                <a:noFill/>
                <a:prstDash val="solid"/>
                <a:miter/>
              </a:ln>
            </p:spPr>
            <p:txBody>
              <a:bodyPr rtlCol="0" anchor="ctr"/>
              <a:lstStyle/>
              <a:p>
                <a:endParaRPr lang="nb-NO"/>
              </a:p>
            </p:txBody>
          </p:sp>
          <p:sp>
            <p:nvSpPr>
              <p:cNvPr id="326" name="Freeform 325">
                <a:extLst>
                  <a:ext uri="{FF2B5EF4-FFF2-40B4-BE49-F238E27FC236}">
                    <a16:creationId xmlns:a16="http://schemas.microsoft.com/office/drawing/2014/main" id="{5D4FC6B2-7C8A-A6FB-1B7C-B8D8619A5B48}"/>
                  </a:ext>
                </a:extLst>
              </p:cNvPr>
              <p:cNvSpPr/>
              <p:nvPr/>
            </p:nvSpPr>
            <p:spPr>
              <a:xfrm>
                <a:off x="4213117" y="3724584"/>
                <a:ext cx="89622" cy="57326"/>
              </a:xfrm>
              <a:custGeom>
                <a:avLst/>
                <a:gdLst>
                  <a:gd name="connsiteX0" fmla="*/ 71213 w 89622"/>
                  <a:gd name="connsiteY0" fmla="*/ 57326 h 57326"/>
                  <a:gd name="connsiteX1" fmla="*/ 71213 w 89622"/>
                  <a:gd name="connsiteY1" fmla="*/ 26860 h 57326"/>
                  <a:gd name="connsiteX2" fmla="*/ 70902 w 89622"/>
                  <a:gd name="connsiteY2" fmla="*/ 22321 h 57326"/>
                  <a:gd name="connsiteX3" fmla="*/ 69658 w 89622"/>
                  <a:gd name="connsiteY3" fmla="*/ 18591 h 57326"/>
                  <a:gd name="connsiteX4" fmla="*/ 67233 w 89622"/>
                  <a:gd name="connsiteY4" fmla="*/ 16041 h 57326"/>
                  <a:gd name="connsiteX5" fmla="*/ 63252 w 89622"/>
                  <a:gd name="connsiteY5" fmla="*/ 15109 h 57326"/>
                  <a:gd name="connsiteX6" fmla="*/ 59147 w 89622"/>
                  <a:gd name="connsiteY6" fmla="*/ 16104 h 57326"/>
                  <a:gd name="connsiteX7" fmla="*/ 56224 w 89622"/>
                  <a:gd name="connsiteY7" fmla="*/ 18777 h 57326"/>
                  <a:gd name="connsiteX8" fmla="*/ 54483 w 89622"/>
                  <a:gd name="connsiteY8" fmla="*/ 22632 h 57326"/>
                  <a:gd name="connsiteX9" fmla="*/ 53923 w 89622"/>
                  <a:gd name="connsiteY9" fmla="*/ 27171 h 57326"/>
                  <a:gd name="connsiteX10" fmla="*/ 53923 w 89622"/>
                  <a:gd name="connsiteY10" fmla="*/ 57264 h 57326"/>
                  <a:gd name="connsiteX11" fmla="*/ 35575 w 89622"/>
                  <a:gd name="connsiteY11" fmla="*/ 57264 h 57326"/>
                  <a:gd name="connsiteX12" fmla="*/ 35575 w 89622"/>
                  <a:gd name="connsiteY12" fmla="*/ 25492 h 57326"/>
                  <a:gd name="connsiteX13" fmla="*/ 33710 w 89622"/>
                  <a:gd name="connsiteY13" fmla="*/ 17907 h 57326"/>
                  <a:gd name="connsiteX14" fmla="*/ 27677 w 89622"/>
                  <a:gd name="connsiteY14" fmla="*/ 15109 h 57326"/>
                  <a:gd name="connsiteX15" fmla="*/ 20897 w 89622"/>
                  <a:gd name="connsiteY15" fmla="*/ 18591 h 57326"/>
                  <a:gd name="connsiteX16" fmla="*/ 18472 w 89622"/>
                  <a:gd name="connsiteY16" fmla="*/ 27109 h 57326"/>
                  <a:gd name="connsiteX17" fmla="*/ 18472 w 89622"/>
                  <a:gd name="connsiteY17" fmla="*/ 57326 h 57326"/>
                  <a:gd name="connsiteX18" fmla="*/ 0 w 89622"/>
                  <a:gd name="connsiteY18" fmla="*/ 57326 h 57326"/>
                  <a:gd name="connsiteX19" fmla="*/ 0 w 89622"/>
                  <a:gd name="connsiteY19" fmla="*/ 1617 h 57326"/>
                  <a:gd name="connsiteX20" fmla="*/ 17788 w 89622"/>
                  <a:gd name="connsiteY20" fmla="*/ 1617 h 57326"/>
                  <a:gd name="connsiteX21" fmla="*/ 17788 w 89622"/>
                  <a:gd name="connsiteY21" fmla="*/ 9326 h 57326"/>
                  <a:gd name="connsiteX22" fmla="*/ 18037 w 89622"/>
                  <a:gd name="connsiteY22" fmla="*/ 9326 h 57326"/>
                  <a:gd name="connsiteX23" fmla="*/ 20587 w 89622"/>
                  <a:gd name="connsiteY23" fmla="*/ 5845 h 57326"/>
                  <a:gd name="connsiteX24" fmla="*/ 24194 w 89622"/>
                  <a:gd name="connsiteY24" fmla="*/ 2860 h 57326"/>
                  <a:gd name="connsiteX25" fmla="*/ 28983 w 89622"/>
                  <a:gd name="connsiteY25" fmla="*/ 808 h 57326"/>
                  <a:gd name="connsiteX26" fmla="*/ 34767 w 89622"/>
                  <a:gd name="connsiteY26" fmla="*/ 0 h 57326"/>
                  <a:gd name="connsiteX27" fmla="*/ 45029 w 89622"/>
                  <a:gd name="connsiteY27" fmla="*/ 2487 h 57326"/>
                  <a:gd name="connsiteX28" fmla="*/ 51559 w 89622"/>
                  <a:gd name="connsiteY28" fmla="*/ 9513 h 57326"/>
                  <a:gd name="connsiteX29" fmla="*/ 58712 w 89622"/>
                  <a:gd name="connsiteY29" fmla="*/ 2549 h 57326"/>
                  <a:gd name="connsiteX30" fmla="*/ 69347 w 89622"/>
                  <a:gd name="connsiteY30" fmla="*/ 0 h 57326"/>
                  <a:gd name="connsiteX31" fmla="*/ 78925 w 89622"/>
                  <a:gd name="connsiteY31" fmla="*/ 2052 h 57326"/>
                  <a:gd name="connsiteX32" fmla="*/ 85145 w 89622"/>
                  <a:gd name="connsiteY32" fmla="*/ 7399 h 57326"/>
                  <a:gd name="connsiteX33" fmla="*/ 88565 w 89622"/>
                  <a:gd name="connsiteY33" fmla="*/ 14798 h 57326"/>
                  <a:gd name="connsiteX34" fmla="*/ 89623 w 89622"/>
                  <a:gd name="connsiteY34" fmla="*/ 22819 h 57326"/>
                  <a:gd name="connsiteX35" fmla="*/ 89623 w 89622"/>
                  <a:gd name="connsiteY35" fmla="*/ 57264 h 57326"/>
                  <a:gd name="connsiteX36" fmla="*/ 71275 w 89622"/>
                  <a:gd name="connsiteY36"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622" h="57326">
                    <a:moveTo>
                      <a:pt x="71213" y="57326"/>
                    </a:moveTo>
                    <a:lnTo>
                      <a:pt x="71213" y="26860"/>
                    </a:lnTo>
                    <a:cubicBezTo>
                      <a:pt x="71213" y="25306"/>
                      <a:pt x="71089" y="23813"/>
                      <a:pt x="70902" y="22321"/>
                    </a:cubicBezTo>
                    <a:cubicBezTo>
                      <a:pt x="70653" y="20891"/>
                      <a:pt x="70280" y="19648"/>
                      <a:pt x="69658" y="18591"/>
                    </a:cubicBezTo>
                    <a:cubicBezTo>
                      <a:pt x="69036" y="17534"/>
                      <a:pt x="68290" y="16725"/>
                      <a:pt x="67233" y="16041"/>
                    </a:cubicBezTo>
                    <a:cubicBezTo>
                      <a:pt x="66175" y="15358"/>
                      <a:pt x="64869" y="15109"/>
                      <a:pt x="63252" y="15109"/>
                    </a:cubicBezTo>
                    <a:cubicBezTo>
                      <a:pt x="61635" y="15109"/>
                      <a:pt x="60329" y="15420"/>
                      <a:pt x="59147" y="16104"/>
                    </a:cubicBezTo>
                    <a:cubicBezTo>
                      <a:pt x="57965" y="16788"/>
                      <a:pt x="57033" y="17658"/>
                      <a:pt x="56224" y="18777"/>
                    </a:cubicBezTo>
                    <a:cubicBezTo>
                      <a:pt x="55415" y="19896"/>
                      <a:pt x="54856" y="21202"/>
                      <a:pt x="54483" y="22632"/>
                    </a:cubicBezTo>
                    <a:cubicBezTo>
                      <a:pt x="54109" y="24062"/>
                      <a:pt x="53923" y="25616"/>
                      <a:pt x="53923" y="27171"/>
                    </a:cubicBezTo>
                    <a:lnTo>
                      <a:pt x="53923" y="57264"/>
                    </a:lnTo>
                    <a:lnTo>
                      <a:pt x="35575" y="57264"/>
                    </a:lnTo>
                    <a:lnTo>
                      <a:pt x="35575" y="25492"/>
                    </a:lnTo>
                    <a:cubicBezTo>
                      <a:pt x="35575" y="22259"/>
                      <a:pt x="34953" y="19772"/>
                      <a:pt x="33710" y="17907"/>
                    </a:cubicBezTo>
                    <a:cubicBezTo>
                      <a:pt x="32403" y="16041"/>
                      <a:pt x="30413" y="15109"/>
                      <a:pt x="27677" y="15109"/>
                    </a:cubicBezTo>
                    <a:cubicBezTo>
                      <a:pt x="24754" y="15109"/>
                      <a:pt x="22515" y="16290"/>
                      <a:pt x="20897" y="18591"/>
                    </a:cubicBezTo>
                    <a:cubicBezTo>
                      <a:pt x="19280" y="20891"/>
                      <a:pt x="18472" y="23751"/>
                      <a:pt x="18472" y="27109"/>
                    </a:cubicBezTo>
                    <a:lnTo>
                      <a:pt x="18472" y="57326"/>
                    </a:lnTo>
                    <a:lnTo>
                      <a:pt x="0" y="57326"/>
                    </a:lnTo>
                    <a:lnTo>
                      <a:pt x="0" y="1617"/>
                    </a:lnTo>
                    <a:lnTo>
                      <a:pt x="17788" y="1617"/>
                    </a:lnTo>
                    <a:lnTo>
                      <a:pt x="17788" y="9326"/>
                    </a:lnTo>
                    <a:lnTo>
                      <a:pt x="18037" y="9326"/>
                    </a:lnTo>
                    <a:cubicBezTo>
                      <a:pt x="18721" y="8145"/>
                      <a:pt x="19529" y="6964"/>
                      <a:pt x="20587" y="5845"/>
                    </a:cubicBezTo>
                    <a:cubicBezTo>
                      <a:pt x="21582" y="4725"/>
                      <a:pt x="22825" y="3731"/>
                      <a:pt x="24194" y="2860"/>
                    </a:cubicBezTo>
                    <a:cubicBezTo>
                      <a:pt x="25562" y="1990"/>
                      <a:pt x="27179" y="1306"/>
                      <a:pt x="28983" y="808"/>
                    </a:cubicBezTo>
                    <a:cubicBezTo>
                      <a:pt x="30724" y="311"/>
                      <a:pt x="32652" y="0"/>
                      <a:pt x="34767" y="0"/>
                    </a:cubicBezTo>
                    <a:cubicBezTo>
                      <a:pt x="38810" y="0"/>
                      <a:pt x="42230" y="808"/>
                      <a:pt x="45029" y="2487"/>
                    </a:cubicBezTo>
                    <a:cubicBezTo>
                      <a:pt x="47828" y="4104"/>
                      <a:pt x="50005" y="6467"/>
                      <a:pt x="51559" y="9513"/>
                    </a:cubicBezTo>
                    <a:cubicBezTo>
                      <a:pt x="53425" y="6591"/>
                      <a:pt x="55789" y="4290"/>
                      <a:pt x="58712" y="2549"/>
                    </a:cubicBezTo>
                    <a:cubicBezTo>
                      <a:pt x="61635" y="808"/>
                      <a:pt x="65180" y="0"/>
                      <a:pt x="69347" y="0"/>
                    </a:cubicBezTo>
                    <a:cubicBezTo>
                      <a:pt x="73141" y="0"/>
                      <a:pt x="76313" y="684"/>
                      <a:pt x="78925" y="2052"/>
                    </a:cubicBezTo>
                    <a:cubicBezTo>
                      <a:pt x="81537" y="3420"/>
                      <a:pt x="83590" y="5223"/>
                      <a:pt x="85145" y="7399"/>
                    </a:cubicBezTo>
                    <a:cubicBezTo>
                      <a:pt x="86699" y="9575"/>
                      <a:pt x="87819" y="12062"/>
                      <a:pt x="88565" y="14798"/>
                    </a:cubicBezTo>
                    <a:cubicBezTo>
                      <a:pt x="89249" y="17534"/>
                      <a:pt x="89623" y="20207"/>
                      <a:pt x="89623" y="22819"/>
                    </a:cubicBezTo>
                    <a:lnTo>
                      <a:pt x="89623" y="57264"/>
                    </a:lnTo>
                    <a:lnTo>
                      <a:pt x="71275" y="57264"/>
                    </a:lnTo>
                    <a:close/>
                  </a:path>
                </a:pathLst>
              </a:custGeom>
              <a:solidFill>
                <a:srgbClr val="FFFFFF"/>
              </a:solidFill>
              <a:ln w="6214" cap="flat">
                <a:noFill/>
                <a:prstDash val="solid"/>
                <a:miter/>
              </a:ln>
            </p:spPr>
            <p:txBody>
              <a:bodyPr rtlCol="0" anchor="ctr"/>
              <a:lstStyle/>
              <a:p>
                <a:endParaRPr lang="nb-NO"/>
              </a:p>
            </p:txBody>
          </p:sp>
          <p:sp>
            <p:nvSpPr>
              <p:cNvPr id="327" name="Freeform 326">
                <a:extLst>
                  <a:ext uri="{FF2B5EF4-FFF2-40B4-BE49-F238E27FC236}">
                    <a16:creationId xmlns:a16="http://schemas.microsoft.com/office/drawing/2014/main" id="{FB5D6CDD-356C-BC24-298D-690148BFA8E7}"/>
                  </a:ext>
                </a:extLst>
              </p:cNvPr>
              <p:cNvSpPr/>
              <p:nvPr/>
            </p:nvSpPr>
            <p:spPr>
              <a:xfrm>
                <a:off x="4316547" y="3724646"/>
                <a:ext cx="62070" cy="84124"/>
              </a:xfrm>
              <a:custGeom>
                <a:avLst/>
                <a:gdLst>
                  <a:gd name="connsiteX0" fmla="*/ 62070 w 62070"/>
                  <a:gd name="connsiteY0" fmla="*/ 29161 h 84124"/>
                  <a:gd name="connsiteX1" fmla="*/ 60267 w 62070"/>
                  <a:gd name="connsiteY1" fmla="*/ 40352 h 84124"/>
                  <a:gd name="connsiteX2" fmla="*/ 55042 w 62070"/>
                  <a:gd name="connsiteY2" fmla="*/ 49803 h 84124"/>
                  <a:gd name="connsiteX3" fmla="*/ 46708 w 62070"/>
                  <a:gd name="connsiteY3" fmla="*/ 56331 h 84124"/>
                  <a:gd name="connsiteX4" fmla="*/ 35513 w 62070"/>
                  <a:gd name="connsiteY4" fmla="*/ 58819 h 84124"/>
                  <a:gd name="connsiteX5" fmla="*/ 25749 w 62070"/>
                  <a:gd name="connsiteY5" fmla="*/ 56767 h 84124"/>
                  <a:gd name="connsiteX6" fmla="*/ 18596 w 62070"/>
                  <a:gd name="connsiteY6" fmla="*/ 51109 h 84124"/>
                  <a:gd name="connsiteX7" fmla="*/ 18347 w 62070"/>
                  <a:gd name="connsiteY7" fmla="*/ 51109 h 84124"/>
                  <a:gd name="connsiteX8" fmla="*/ 18347 w 62070"/>
                  <a:gd name="connsiteY8" fmla="*/ 84124 h 84124"/>
                  <a:gd name="connsiteX9" fmla="*/ 0 w 62070"/>
                  <a:gd name="connsiteY9" fmla="*/ 84124 h 84124"/>
                  <a:gd name="connsiteX10" fmla="*/ 0 w 62070"/>
                  <a:gd name="connsiteY10" fmla="*/ 1554 h 84124"/>
                  <a:gd name="connsiteX11" fmla="*/ 17477 w 62070"/>
                  <a:gd name="connsiteY11" fmla="*/ 1554 h 84124"/>
                  <a:gd name="connsiteX12" fmla="*/ 17477 w 62070"/>
                  <a:gd name="connsiteY12" fmla="*/ 8394 h 84124"/>
                  <a:gd name="connsiteX13" fmla="*/ 17788 w 62070"/>
                  <a:gd name="connsiteY13" fmla="*/ 8394 h 84124"/>
                  <a:gd name="connsiteX14" fmla="*/ 24878 w 62070"/>
                  <a:gd name="connsiteY14" fmla="*/ 2549 h 84124"/>
                  <a:gd name="connsiteX15" fmla="*/ 35575 w 62070"/>
                  <a:gd name="connsiteY15" fmla="*/ 0 h 84124"/>
                  <a:gd name="connsiteX16" fmla="*/ 46522 w 62070"/>
                  <a:gd name="connsiteY16" fmla="*/ 2363 h 84124"/>
                  <a:gd name="connsiteX17" fmla="*/ 54856 w 62070"/>
                  <a:gd name="connsiteY17" fmla="*/ 8767 h 84124"/>
                  <a:gd name="connsiteX18" fmla="*/ 60142 w 62070"/>
                  <a:gd name="connsiteY18" fmla="*/ 18093 h 84124"/>
                  <a:gd name="connsiteX19" fmla="*/ 62008 w 62070"/>
                  <a:gd name="connsiteY19" fmla="*/ 29223 h 84124"/>
                  <a:gd name="connsiteX20" fmla="*/ 44283 w 62070"/>
                  <a:gd name="connsiteY20" fmla="*/ 29161 h 84124"/>
                  <a:gd name="connsiteX21" fmla="*/ 43474 w 62070"/>
                  <a:gd name="connsiteY21" fmla="*/ 23876 h 84124"/>
                  <a:gd name="connsiteX22" fmla="*/ 41049 w 62070"/>
                  <a:gd name="connsiteY22" fmla="*/ 19337 h 84124"/>
                  <a:gd name="connsiteX23" fmla="*/ 36944 w 62070"/>
                  <a:gd name="connsiteY23" fmla="*/ 16166 h 84124"/>
                  <a:gd name="connsiteX24" fmla="*/ 31222 w 62070"/>
                  <a:gd name="connsiteY24" fmla="*/ 14922 h 84124"/>
                  <a:gd name="connsiteX25" fmla="*/ 25624 w 62070"/>
                  <a:gd name="connsiteY25" fmla="*/ 16166 h 84124"/>
                  <a:gd name="connsiteX26" fmla="*/ 21457 w 62070"/>
                  <a:gd name="connsiteY26" fmla="*/ 19399 h 84124"/>
                  <a:gd name="connsiteX27" fmla="*/ 18783 w 62070"/>
                  <a:gd name="connsiteY27" fmla="*/ 24000 h 84124"/>
                  <a:gd name="connsiteX28" fmla="*/ 17850 w 62070"/>
                  <a:gd name="connsiteY28" fmla="*/ 29285 h 84124"/>
                  <a:gd name="connsiteX29" fmla="*/ 18783 w 62070"/>
                  <a:gd name="connsiteY29" fmla="*/ 34570 h 84124"/>
                  <a:gd name="connsiteX30" fmla="*/ 21457 w 62070"/>
                  <a:gd name="connsiteY30" fmla="*/ 39171 h 84124"/>
                  <a:gd name="connsiteX31" fmla="*/ 25624 w 62070"/>
                  <a:gd name="connsiteY31" fmla="*/ 42404 h 84124"/>
                  <a:gd name="connsiteX32" fmla="*/ 31222 w 62070"/>
                  <a:gd name="connsiteY32" fmla="*/ 43648 h 84124"/>
                  <a:gd name="connsiteX33" fmla="*/ 36944 w 62070"/>
                  <a:gd name="connsiteY33" fmla="*/ 42404 h 84124"/>
                  <a:gd name="connsiteX34" fmla="*/ 41049 w 62070"/>
                  <a:gd name="connsiteY34" fmla="*/ 39171 h 84124"/>
                  <a:gd name="connsiteX35" fmla="*/ 43474 w 62070"/>
                  <a:gd name="connsiteY35" fmla="*/ 34508 h 84124"/>
                  <a:gd name="connsiteX36" fmla="*/ 44283 w 62070"/>
                  <a:gd name="connsiteY36" fmla="*/ 29223 h 8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070" h="84124">
                    <a:moveTo>
                      <a:pt x="62070" y="29161"/>
                    </a:moveTo>
                    <a:cubicBezTo>
                      <a:pt x="62070" y="33015"/>
                      <a:pt x="61448" y="36746"/>
                      <a:pt x="60267" y="40352"/>
                    </a:cubicBezTo>
                    <a:cubicBezTo>
                      <a:pt x="59085" y="43958"/>
                      <a:pt x="57344" y="47067"/>
                      <a:pt x="55042" y="49803"/>
                    </a:cubicBezTo>
                    <a:cubicBezTo>
                      <a:pt x="52741" y="52539"/>
                      <a:pt x="50004" y="54715"/>
                      <a:pt x="46708" y="56331"/>
                    </a:cubicBezTo>
                    <a:cubicBezTo>
                      <a:pt x="43412" y="57948"/>
                      <a:pt x="39680" y="58819"/>
                      <a:pt x="35513" y="58819"/>
                    </a:cubicBezTo>
                    <a:cubicBezTo>
                      <a:pt x="32092" y="58819"/>
                      <a:pt x="28858" y="58135"/>
                      <a:pt x="25749" y="56767"/>
                    </a:cubicBezTo>
                    <a:cubicBezTo>
                      <a:pt x="22639" y="55399"/>
                      <a:pt x="20275" y="53533"/>
                      <a:pt x="18596" y="51109"/>
                    </a:cubicBezTo>
                    <a:lnTo>
                      <a:pt x="18347" y="51109"/>
                    </a:lnTo>
                    <a:lnTo>
                      <a:pt x="18347" y="84124"/>
                    </a:lnTo>
                    <a:lnTo>
                      <a:pt x="0" y="84124"/>
                    </a:lnTo>
                    <a:lnTo>
                      <a:pt x="0" y="1554"/>
                    </a:lnTo>
                    <a:lnTo>
                      <a:pt x="17477" y="1554"/>
                    </a:lnTo>
                    <a:lnTo>
                      <a:pt x="17477" y="8394"/>
                    </a:lnTo>
                    <a:lnTo>
                      <a:pt x="17788" y="8394"/>
                    </a:lnTo>
                    <a:cubicBezTo>
                      <a:pt x="19529" y="6155"/>
                      <a:pt x="21893" y="4228"/>
                      <a:pt x="24878" y="2549"/>
                    </a:cubicBezTo>
                    <a:cubicBezTo>
                      <a:pt x="27863" y="871"/>
                      <a:pt x="31470" y="0"/>
                      <a:pt x="35575" y="0"/>
                    </a:cubicBezTo>
                    <a:cubicBezTo>
                      <a:pt x="39680" y="0"/>
                      <a:pt x="43225" y="808"/>
                      <a:pt x="46522" y="2363"/>
                    </a:cubicBezTo>
                    <a:cubicBezTo>
                      <a:pt x="49818" y="3917"/>
                      <a:pt x="52554" y="6031"/>
                      <a:pt x="54856" y="8767"/>
                    </a:cubicBezTo>
                    <a:cubicBezTo>
                      <a:pt x="57157" y="11441"/>
                      <a:pt x="58898" y="14549"/>
                      <a:pt x="60142" y="18093"/>
                    </a:cubicBezTo>
                    <a:cubicBezTo>
                      <a:pt x="61386" y="21637"/>
                      <a:pt x="62008" y="25368"/>
                      <a:pt x="62008" y="29223"/>
                    </a:cubicBezTo>
                    <a:close/>
                    <a:moveTo>
                      <a:pt x="44283" y="29161"/>
                    </a:moveTo>
                    <a:cubicBezTo>
                      <a:pt x="44283" y="27358"/>
                      <a:pt x="44034" y="25616"/>
                      <a:pt x="43474" y="23876"/>
                    </a:cubicBezTo>
                    <a:cubicBezTo>
                      <a:pt x="42914" y="22135"/>
                      <a:pt x="42106" y="20642"/>
                      <a:pt x="41049" y="19337"/>
                    </a:cubicBezTo>
                    <a:cubicBezTo>
                      <a:pt x="39929" y="18031"/>
                      <a:pt x="38623" y="16974"/>
                      <a:pt x="36944" y="16166"/>
                    </a:cubicBezTo>
                    <a:cubicBezTo>
                      <a:pt x="35327" y="15358"/>
                      <a:pt x="33399" y="14922"/>
                      <a:pt x="31222" y="14922"/>
                    </a:cubicBezTo>
                    <a:cubicBezTo>
                      <a:pt x="29045" y="14922"/>
                      <a:pt x="27241" y="15358"/>
                      <a:pt x="25624" y="16166"/>
                    </a:cubicBezTo>
                    <a:cubicBezTo>
                      <a:pt x="24007" y="16974"/>
                      <a:pt x="22577" y="18093"/>
                      <a:pt x="21457" y="19399"/>
                    </a:cubicBezTo>
                    <a:cubicBezTo>
                      <a:pt x="20275" y="20767"/>
                      <a:pt x="19405" y="22259"/>
                      <a:pt x="18783" y="24000"/>
                    </a:cubicBezTo>
                    <a:cubicBezTo>
                      <a:pt x="18161" y="25741"/>
                      <a:pt x="17850" y="27482"/>
                      <a:pt x="17850" y="29285"/>
                    </a:cubicBezTo>
                    <a:cubicBezTo>
                      <a:pt x="17850" y="31088"/>
                      <a:pt x="18161" y="32829"/>
                      <a:pt x="18783" y="34570"/>
                    </a:cubicBezTo>
                    <a:cubicBezTo>
                      <a:pt x="19405" y="36311"/>
                      <a:pt x="20275" y="37803"/>
                      <a:pt x="21457" y="39171"/>
                    </a:cubicBezTo>
                    <a:cubicBezTo>
                      <a:pt x="22639" y="40539"/>
                      <a:pt x="24007" y="41596"/>
                      <a:pt x="25624" y="42404"/>
                    </a:cubicBezTo>
                    <a:cubicBezTo>
                      <a:pt x="27241" y="43212"/>
                      <a:pt x="29107" y="43648"/>
                      <a:pt x="31222" y="43648"/>
                    </a:cubicBezTo>
                    <a:cubicBezTo>
                      <a:pt x="33336" y="43648"/>
                      <a:pt x="35264" y="43212"/>
                      <a:pt x="36944" y="42404"/>
                    </a:cubicBezTo>
                    <a:cubicBezTo>
                      <a:pt x="38561" y="41596"/>
                      <a:pt x="39929" y="40477"/>
                      <a:pt x="41049" y="39171"/>
                    </a:cubicBezTo>
                    <a:cubicBezTo>
                      <a:pt x="42106" y="37803"/>
                      <a:pt x="42914" y="36311"/>
                      <a:pt x="43474" y="34508"/>
                    </a:cubicBezTo>
                    <a:cubicBezTo>
                      <a:pt x="44034" y="32767"/>
                      <a:pt x="44283" y="30964"/>
                      <a:pt x="44283" y="29223"/>
                    </a:cubicBezTo>
                    <a:close/>
                  </a:path>
                </a:pathLst>
              </a:custGeom>
              <a:solidFill>
                <a:srgbClr val="FFFFFF"/>
              </a:solidFill>
              <a:ln w="6214" cap="flat">
                <a:noFill/>
                <a:prstDash val="solid"/>
                <a:miter/>
              </a:ln>
            </p:spPr>
            <p:txBody>
              <a:bodyPr rtlCol="0" anchor="ctr"/>
              <a:lstStyle/>
              <a:p>
                <a:endParaRPr lang="nb-NO"/>
              </a:p>
            </p:txBody>
          </p:sp>
          <p:sp>
            <p:nvSpPr>
              <p:cNvPr id="328" name="Freeform 327">
                <a:extLst>
                  <a:ext uri="{FF2B5EF4-FFF2-40B4-BE49-F238E27FC236}">
                    <a16:creationId xmlns:a16="http://schemas.microsoft.com/office/drawing/2014/main" id="{B894A359-0FE4-744E-E6BD-9EA81AD0C3FB}"/>
                  </a:ext>
                </a:extLst>
              </p:cNvPr>
              <p:cNvSpPr/>
              <p:nvPr/>
            </p:nvSpPr>
            <p:spPr>
              <a:xfrm>
                <a:off x="4390372" y="3697289"/>
                <a:ext cx="18720" cy="84621"/>
              </a:xfrm>
              <a:custGeom>
                <a:avLst/>
                <a:gdLst>
                  <a:gd name="connsiteX0" fmla="*/ 0 w 18720"/>
                  <a:gd name="connsiteY0" fmla="*/ 84621 h 84621"/>
                  <a:gd name="connsiteX1" fmla="*/ 0 w 18720"/>
                  <a:gd name="connsiteY1" fmla="*/ 0 h 84621"/>
                  <a:gd name="connsiteX2" fmla="*/ 18721 w 18720"/>
                  <a:gd name="connsiteY2" fmla="*/ 0 h 84621"/>
                  <a:gd name="connsiteX3" fmla="*/ 18721 w 18720"/>
                  <a:gd name="connsiteY3" fmla="*/ 84621 h 84621"/>
                  <a:gd name="connsiteX4" fmla="*/ 0 w 18720"/>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20" h="84621">
                    <a:moveTo>
                      <a:pt x="0" y="84621"/>
                    </a:moveTo>
                    <a:lnTo>
                      <a:pt x="0" y="0"/>
                    </a:lnTo>
                    <a:lnTo>
                      <a:pt x="18721" y="0"/>
                    </a:lnTo>
                    <a:lnTo>
                      <a:pt x="18721" y="84621"/>
                    </a:lnTo>
                    <a:lnTo>
                      <a:pt x="0" y="84621"/>
                    </a:lnTo>
                    <a:close/>
                  </a:path>
                </a:pathLst>
              </a:custGeom>
              <a:solidFill>
                <a:srgbClr val="FFFFFF"/>
              </a:solidFill>
              <a:ln w="6214" cap="flat">
                <a:noFill/>
                <a:prstDash val="solid"/>
                <a:miter/>
              </a:ln>
            </p:spPr>
            <p:txBody>
              <a:bodyPr rtlCol="0" anchor="ctr"/>
              <a:lstStyle/>
              <a:p>
                <a:endParaRPr lang="nb-NO"/>
              </a:p>
            </p:txBody>
          </p:sp>
          <p:sp>
            <p:nvSpPr>
              <p:cNvPr id="329" name="Freeform 328">
                <a:extLst>
                  <a:ext uri="{FF2B5EF4-FFF2-40B4-BE49-F238E27FC236}">
                    <a16:creationId xmlns:a16="http://schemas.microsoft.com/office/drawing/2014/main" id="{814D340F-00E8-6C92-B143-772FA3C83787}"/>
                  </a:ext>
                </a:extLst>
              </p:cNvPr>
              <p:cNvSpPr/>
              <p:nvPr/>
            </p:nvSpPr>
            <p:spPr>
              <a:xfrm>
                <a:off x="4420785" y="3724459"/>
                <a:ext cx="58152" cy="59315"/>
              </a:xfrm>
              <a:custGeom>
                <a:avLst/>
                <a:gdLst>
                  <a:gd name="connsiteX0" fmla="*/ 58028 w 58152"/>
                  <a:gd name="connsiteY0" fmla="*/ 30280 h 59315"/>
                  <a:gd name="connsiteX1" fmla="*/ 58028 w 58152"/>
                  <a:gd name="connsiteY1" fmla="*/ 32518 h 59315"/>
                  <a:gd name="connsiteX2" fmla="*/ 57903 w 58152"/>
                  <a:gd name="connsiteY2" fmla="*/ 34632 h 59315"/>
                  <a:gd name="connsiteX3" fmla="*/ 17477 w 58152"/>
                  <a:gd name="connsiteY3" fmla="*/ 34632 h 59315"/>
                  <a:gd name="connsiteX4" fmla="*/ 18845 w 58152"/>
                  <a:gd name="connsiteY4" fmla="*/ 38860 h 59315"/>
                  <a:gd name="connsiteX5" fmla="*/ 21893 w 58152"/>
                  <a:gd name="connsiteY5" fmla="*/ 42155 h 59315"/>
                  <a:gd name="connsiteX6" fmla="*/ 26060 w 58152"/>
                  <a:gd name="connsiteY6" fmla="*/ 44331 h 59315"/>
                  <a:gd name="connsiteX7" fmla="*/ 30849 w 58152"/>
                  <a:gd name="connsiteY7" fmla="*/ 45140 h 59315"/>
                  <a:gd name="connsiteX8" fmla="*/ 38250 w 58152"/>
                  <a:gd name="connsiteY8" fmla="*/ 43523 h 59315"/>
                  <a:gd name="connsiteX9" fmla="*/ 43163 w 58152"/>
                  <a:gd name="connsiteY9" fmla="*/ 39357 h 59315"/>
                  <a:gd name="connsiteX10" fmla="*/ 55913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6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6 w 58152"/>
                  <a:gd name="connsiteY22" fmla="*/ 8021 h 59315"/>
                  <a:gd name="connsiteX23" fmla="*/ 56100 w 58152"/>
                  <a:gd name="connsiteY23" fmla="*/ 17534 h 59315"/>
                  <a:gd name="connsiteX24" fmla="*/ 58152 w 58152"/>
                  <a:gd name="connsiteY24" fmla="*/ 30280 h 59315"/>
                  <a:gd name="connsiteX25" fmla="*/ 41111 w 58152"/>
                  <a:gd name="connsiteY25" fmla="*/ 23191 h 59315"/>
                  <a:gd name="connsiteX26" fmla="*/ 38374 w 58152"/>
                  <a:gd name="connsiteY26" fmla="*/ 15668 h 59315"/>
                  <a:gd name="connsiteX27" fmla="*/ 30164 w 58152"/>
                  <a:gd name="connsiteY27" fmla="*/ 12559 h 59315"/>
                  <a:gd name="connsiteX28" fmla="*/ 25251 w 58152"/>
                  <a:gd name="connsiteY28" fmla="*/ 13368 h 59315"/>
                  <a:gd name="connsiteX29" fmla="*/ 21333 w 58152"/>
                  <a:gd name="connsiteY29" fmla="*/ 15668 h 59315"/>
                  <a:gd name="connsiteX30" fmla="*/ 18658 w 58152"/>
                  <a:gd name="connsiteY30" fmla="*/ 19088 h 59315"/>
                  <a:gd name="connsiteX31" fmla="*/ 17539 w 58152"/>
                  <a:gd name="connsiteY31" fmla="*/ 23191 h 59315"/>
                  <a:gd name="connsiteX32" fmla="*/ 41173 w 58152"/>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028" y="30280"/>
                    </a:moveTo>
                    <a:lnTo>
                      <a:pt x="58028" y="32518"/>
                    </a:lnTo>
                    <a:cubicBezTo>
                      <a:pt x="58028" y="33264"/>
                      <a:pt x="58028" y="33948"/>
                      <a:pt x="57903" y="34632"/>
                    </a:cubicBezTo>
                    <a:lnTo>
                      <a:pt x="17477" y="34632"/>
                    </a:lnTo>
                    <a:cubicBezTo>
                      <a:pt x="17601" y="36186"/>
                      <a:pt x="18099" y="37616"/>
                      <a:pt x="18845" y="38860"/>
                    </a:cubicBezTo>
                    <a:cubicBezTo>
                      <a:pt x="19654" y="40103"/>
                      <a:pt x="20649" y="41223"/>
                      <a:pt x="21893" y="42155"/>
                    </a:cubicBezTo>
                    <a:cubicBezTo>
                      <a:pt x="23136" y="43088"/>
                      <a:pt x="24505" y="43834"/>
                      <a:pt x="26060" y="44331"/>
                    </a:cubicBezTo>
                    <a:cubicBezTo>
                      <a:pt x="27614" y="44829"/>
                      <a:pt x="29169" y="45140"/>
                      <a:pt x="30849" y="45140"/>
                    </a:cubicBezTo>
                    <a:cubicBezTo>
                      <a:pt x="33772" y="45140"/>
                      <a:pt x="36197" y="44580"/>
                      <a:pt x="38250" y="43523"/>
                    </a:cubicBezTo>
                    <a:cubicBezTo>
                      <a:pt x="40302" y="42466"/>
                      <a:pt x="41919" y="41036"/>
                      <a:pt x="43163" y="39357"/>
                    </a:cubicBezTo>
                    <a:lnTo>
                      <a:pt x="55913" y="47440"/>
                    </a:lnTo>
                    <a:cubicBezTo>
                      <a:pt x="53301" y="51233"/>
                      <a:pt x="49880" y="54155"/>
                      <a:pt x="45589" y="56207"/>
                    </a:cubicBezTo>
                    <a:cubicBezTo>
                      <a:pt x="41297" y="58259"/>
                      <a:pt x="36322" y="59316"/>
                      <a:pt x="30662" y="59316"/>
                    </a:cubicBezTo>
                    <a:cubicBezTo>
                      <a:pt x="26495" y="59316"/>
                      <a:pt x="22515" y="58632"/>
                      <a:pt x="18783" y="57326"/>
                    </a:cubicBezTo>
                    <a:cubicBezTo>
                      <a:pt x="15051" y="56021"/>
                      <a:pt x="11817" y="54093"/>
                      <a:pt x="9018" y="51606"/>
                    </a:cubicBezTo>
                    <a:cubicBezTo>
                      <a:pt x="6219" y="49119"/>
                      <a:pt x="4043" y="46010"/>
                      <a:pt x="2426" y="42404"/>
                    </a:cubicBezTo>
                    <a:cubicBezTo>
                      <a:pt x="809" y="38798"/>
                      <a:pt x="0" y="34570"/>
                      <a:pt x="0" y="29844"/>
                    </a:cubicBezTo>
                    <a:cubicBezTo>
                      <a:pt x="0" y="25119"/>
                      <a:pt x="809" y="21202"/>
                      <a:pt x="2363" y="17471"/>
                    </a:cubicBezTo>
                    <a:cubicBezTo>
                      <a:pt x="3918" y="13803"/>
                      <a:pt x="6033" y="10632"/>
                      <a:pt x="8769" y="8083"/>
                    </a:cubicBezTo>
                    <a:cubicBezTo>
                      <a:pt x="11506" y="5533"/>
                      <a:pt x="14616" y="3544"/>
                      <a:pt x="18285" y="2114"/>
                    </a:cubicBezTo>
                    <a:cubicBezTo>
                      <a:pt x="21955" y="684"/>
                      <a:pt x="25873" y="0"/>
                      <a:pt x="30164" y="0"/>
                    </a:cubicBezTo>
                    <a:cubicBezTo>
                      <a:pt x="34456" y="0"/>
                      <a:pt x="38063" y="684"/>
                      <a:pt x="41484" y="2052"/>
                    </a:cubicBezTo>
                    <a:cubicBezTo>
                      <a:pt x="44905" y="3420"/>
                      <a:pt x="47890" y="5409"/>
                      <a:pt x="50316" y="8021"/>
                    </a:cubicBezTo>
                    <a:cubicBezTo>
                      <a:pt x="52741" y="10632"/>
                      <a:pt x="54731" y="13803"/>
                      <a:pt x="56100" y="17534"/>
                    </a:cubicBezTo>
                    <a:cubicBezTo>
                      <a:pt x="57468" y="21264"/>
                      <a:pt x="58152" y="25492"/>
                      <a:pt x="58152" y="30280"/>
                    </a:cubicBezTo>
                    <a:close/>
                    <a:moveTo>
                      <a:pt x="41111" y="23191"/>
                    </a:moveTo>
                    <a:cubicBezTo>
                      <a:pt x="41111" y="20269"/>
                      <a:pt x="40178" y="17782"/>
                      <a:pt x="38374" y="15668"/>
                    </a:cubicBezTo>
                    <a:cubicBezTo>
                      <a:pt x="36571" y="13554"/>
                      <a:pt x="33772" y="12559"/>
                      <a:pt x="30164" y="12559"/>
                    </a:cubicBezTo>
                    <a:cubicBezTo>
                      <a:pt x="28361" y="12559"/>
                      <a:pt x="26744" y="12808"/>
                      <a:pt x="25251" y="13368"/>
                    </a:cubicBezTo>
                    <a:cubicBezTo>
                      <a:pt x="23758" y="13927"/>
                      <a:pt x="22452" y="14673"/>
                      <a:pt x="21333" y="15668"/>
                    </a:cubicBezTo>
                    <a:cubicBezTo>
                      <a:pt x="20213" y="16663"/>
                      <a:pt x="19343" y="17782"/>
                      <a:pt x="18658" y="19088"/>
                    </a:cubicBezTo>
                    <a:cubicBezTo>
                      <a:pt x="17974" y="20393"/>
                      <a:pt x="17601" y="21762"/>
                      <a:pt x="17539" y="23191"/>
                    </a:cubicBezTo>
                    <a:lnTo>
                      <a:pt x="41173" y="23191"/>
                    </a:lnTo>
                    <a:close/>
                  </a:path>
                </a:pathLst>
              </a:custGeom>
              <a:solidFill>
                <a:srgbClr val="FFFFFF"/>
              </a:solidFill>
              <a:ln w="6214" cap="flat">
                <a:noFill/>
                <a:prstDash val="solid"/>
                <a:miter/>
              </a:ln>
            </p:spPr>
            <p:txBody>
              <a:bodyPr rtlCol="0" anchor="ctr"/>
              <a:lstStyle/>
              <a:p>
                <a:endParaRPr lang="nb-NO"/>
              </a:p>
            </p:txBody>
          </p:sp>
          <p:sp>
            <p:nvSpPr>
              <p:cNvPr id="330" name="Freeform 329">
                <a:extLst>
                  <a:ext uri="{FF2B5EF4-FFF2-40B4-BE49-F238E27FC236}">
                    <a16:creationId xmlns:a16="http://schemas.microsoft.com/office/drawing/2014/main" id="{100667B7-A0E4-CB08-1171-C09524D2D351}"/>
                  </a:ext>
                </a:extLst>
              </p:cNvPr>
              <p:cNvSpPr/>
              <p:nvPr/>
            </p:nvSpPr>
            <p:spPr>
              <a:xfrm>
                <a:off x="4490132" y="3724584"/>
                <a:ext cx="89560" cy="57326"/>
              </a:xfrm>
              <a:custGeom>
                <a:avLst/>
                <a:gdLst>
                  <a:gd name="connsiteX0" fmla="*/ 71275 w 89560"/>
                  <a:gd name="connsiteY0" fmla="*/ 57326 h 57326"/>
                  <a:gd name="connsiteX1" fmla="*/ 71275 w 89560"/>
                  <a:gd name="connsiteY1" fmla="*/ 26860 h 57326"/>
                  <a:gd name="connsiteX2" fmla="*/ 70964 w 89560"/>
                  <a:gd name="connsiteY2" fmla="*/ 22321 h 57326"/>
                  <a:gd name="connsiteX3" fmla="*/ 69720 w 89560"/>
                  <a:gd name="connsiteY3" fmla="*/ 18591 h 57326"/>
                  <a:gd name="connsiteX4" fmla="*/ 67295 w 89560"/>
                  <a:gd name="connsiteY4" fmla="*/ 16041 h 57326"/>
                  <a:gd name="connsiteX5" fmla="*/ 63314 w 89560"/>
                  <a:gd name="connsiteY5" fmla="*/ 15109 h 57326"/>
                  <a:gd name="connsiteX6" fmla="*/ 59209 w 89560"/>
                  <a:gd name="connsiteY6" fmla="*/ 16104 h 57326"/>
                  <a:gd name="connsiteX7" fmla="*/ 56286 w 89560"/>
                  <a:gd name="connsiteY7" fmla="*/ 18777 h 57326"/>
                  <a:gd name="connsiteX8" fmla="*/ 54545 w 89560"/>
                  <a:gd name="connsiteY8" fmla="*/ 22632 h 57326"/>
                  <a:gd name="connsiteX9" fmla="*/ 53985 w 89560"/>
                  <a:gd name="connsiteY9" fmla="*/ 27171 h 57326"/>
                  <a:gd name="connsiteX10" fmla="*/ 53985 w 89560"/>
                  <a:gd name="connsiteY10" fmla="*/ 57264 h 57326"/>
                  <a:gd name="connsiteX11" fmla="*/ 35638 w 89560"/>
                  <a:gd name="connsiteY11" fmla="*/ 57264 h 57326"/>
                  <a:gd name="connsiteX12" fmla="*/ 35638 w 89560"/>
                  <a:gd name="connsiteY12" fmla="*/ 25492 h 57326"/>
                  <a:gd name="connsiteX13" fmla="*/ 33710 w 89560"/>
                  <a:gd name="connsiteY13" fmla="*/ 17907 h 57326"/>
                  <a:gd name="connsiteX14" fmla="*/ 27677 w 89560"/>
                  <a:gd name="connsiteY14" fmla="*/ 15109 h 57326"/>
                  <a:gd name="connsiteX15" fmla="*/ 20897 w 89560"/>
                  <a:gd name="connsiteY15" fmla="*/ 18591 h 57326"/>
                  <a:gd name="connsiteX16" fmla="*/ 18472 w 89560"/>
                  <a:gd name="connsiteY16" fmla="*/ 27109 h 57326"/>
                  <a:gd name="connsiteX17" fmla="*/ 18472 w 89560"/>
                  <a:gd name="connsiteY17" fmla="*/ 57326 h 57326"/>
                  <a:gd name="connsiteX18" fmla="*/ 0 w 89560"/>
                  <a:gd name="connsiteY18" fmla="*/ 57326 h 57326"/>
                  <a:gd name="connsiteX19" fmla="*/ 0 w 89560"/>
                  <a:gd name="connsiteY19" fmla="*/ 1617 h 57326"/>
                  <a:gd name="connsiteX20" fmla="*/ 17788 w 89560"/>
                  <a:gd name="connsiteY20" fmla="*/ 1617 h 57326"/>
                  <a:gd name="connsiteX21" fmla="*/ 17788 w 89560"/>
                  <a:gd name="connsiteY21" fmla="*/ 9326 h 57326"/>
                  <a:gd name="connsiteX22" fmla="*/ 18036 w 89560"/>
                  <a:gd name="connsiteY22" fmla="*/ 9326 h 57326"/>
                  <a:gd name="connsiteX23" fmla="*/ 20524 w 89560"/>
                  <a:gd name="connsiteY23" fmla="*/ 5845 h 57326"/>
                  <a:gd name="connsiteX24" fmla="*/ 24194 w 89560"/>
                  <a:gd name="connsiteY24" fmla="*/ 2860 h 57326"/>
                  <a:gd name="connsiteX25" fmla="*/ 28920 w 89560"/>
                  <a:gd name="connsiteY25" fmla="*/ 808 h 57326"/>
                  <a:gd name="connsiteX26" fmla="*/ 34705 w 89560"/>
                  <a:gd name="connsiteY26" fmla="*/ 0 h 57326"/>
                  <a:gd name="connsiteX27" fmla="*/ 44967 w 89560"/>
                  <a:gd name="connsiteY27" fmla="*/ 2487 h 57326"/>
                  <a:gd name="connsiteX28" fmla="*/ 51497 w 89560"/>
                  <a:gd name="connsiteY28" fmla="*/ 9513 h 57326"/>
                  <a:gd name="connsiteX29" fmla="*/ 58650 w 89560"/>
                  <a:gd name="connsiteY29" fmla="*/ 2549 h 57326"/>
                  <a:gd name="connsiteX30" fmla="*/ 69285 w 89560"/>
                  <a:gd name="connsiteY30" fmla="*/ 0 h 57326"/>
                  <a:gd name="connsiteX31" fmla="*/ 78863 w 89560"/>
                  <a:gd name="connsiteY31" fmla="*/ 2052 h 57326"/>
                  <a:gd name="connsiteX32" fmla="*/ 85082 w 89560"/>
                  <a:gd name="connsiteY32" fmla="*/ 7399 h 57326"/>
                  <a:gd name="connsiteX33" fmla="*/ 88503 w 89560"/>
                  <a:gd name="connsiteY33" fmla="*/ 14798 h 57326"/>
                  <a:gd name="connsiteX34" fmla="*/ 89560 w 89560"/>
                  <a:gd name="connsiteY34" fmla="*/ 22819 h 57326"/>
                  <a:gd name="connsiteX35" fmla="*/ 89560 w 89560"/>
                  <a:gd name="connsiteY35" fmla="*/ 57264 h 57326"/>
                  <a:gd name="connsiteX36" fmla="*/ 71213 w 89560"/>
                  <a:gd name="connsiteY36"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560" h="57326">
                    <a:moveTo>
                      <a:pt x="71275" y="57326"/>
                    </a:moveTo>
                    <a:lnTo>
                      <a:pt x="71275" y="26860"/>
                    </a:lnTo>
                    <a:cubicBezTo>
                      <a:pt x="71275" y="25306"/>
                      <a:pt x="71151" y="23813"/>
                      <a:pt x="70964" y="22321"/>
                    </a:cubicBezTo>
                    <a:cubicBezTo>
                      <a:pt x="70715" y="20891"/>
                      <a:pt x="70342" y="19648"/>
                      <a:pt x="69720" y="18591"/>
                    </a:cubicBezTo>
                    <a:cubicBezTo>
                      <a:pt x="69098" y="17534"/>
                      <a:pt x="68352" y="16725"/>
                      <a:pt x="67295" y="16041"/>
                    </a:cubicBezTo>
                    <a:cubicBezTo>
                      <a:pt x="66237" y="15358"/>
                      <a:pt x="64931" y="15109"/>
                      <a:pt x="63314" y="15109"/>
                    </a:cubicBezTo>
                    <a:cubicBezTo>
                      <a:pt x="61697" y="15109"/>
                      <a:pt x="60391" y="15420"/>
                      <a:pt x="59209" y="16104"/>
                    </a:cubicBezTo>
                    <a:cubicBezTo>
                      <a:pt x="58028" y="16788"/>
                      <a:pt x="57095" y="17658"/>
                      <a:pt x="56286" y="18777"/>
                    </a:cubicBezTo>
                    <a:cubicBezTo>
                      <a:pt x="55540" y="19896"/>
                      <a:pt x="54918" y="21202"/>
                      <a:pt x="54545" y="22632"/>
                    </a:cubicBezTo>
                    <a:cubicBezTo>
                      <a:pt x="54172" y="24062"/>
                      <a:pt x="53985" y="25616"/>
                      <a:pt x="53985" y="27171"/>
                    </a:cubicBezTo>
                    <a:lnTo>
                      <a:pt x="53985" y="57264"/>
                    </a:lnTo>
                    <a:lnTo>
                      <a:pt x="35638" y="57264"/>
                    </a:lnTo>
                    <a:lnTo>
                      <a:pt x="35638" y="25492"/>
                    </a:lnTo>
                    <a:cubicBezTo>
                      <a:pt x="35638" y="22259"/>
                      <a:pt x="35016" y="19772"/>
                      <a:pt x="33710" y="17907"/>
                    </a:cubicBezTo>
                    <a:cubicBezTo>
                      <a:pt x="32403" y="16041"/>
                      <a:pt x="30413" y="15109"/>
                      <a:pt x="27677" y="15109"/>
                    </a:cubicBezTo>
                    <a:cubicBezTo>
                      <a:pt x="24940" y="15109"/>
                      <a:pt x="22514" y="16290"/>
                      <a:pt x="20897" y="18591"/>
                    </a:cubicBezTo>
                    <a:cubicBezTo>
                      <a:pt x="19280" y="20891"/>
                      <a:pt x="18472" y="23751"/>
                      <a:pt x="18472" y="27109"/>
                    </a:cubicBezTo>
                    <a:lnTo>
                      <a:pt x="18472" y="57326"/>
                    </a:lnTo>
                    <a:lnTo>
                      <a:pt x="0" y="57326"/>
                    </a:lnTo>
                    <a:lnTo>
                      <a:pt x="0" y="1617"/>
                    </a:lnTo>
                    <a:lnTo>
                      <a:pt x="17788" y="1617"/>
                    </a:lnTo>
                    <a:lnTo>
                      <a:pt x="17788" y="9326"/>
                    </a:lnTo>
                    <a:lnTo>
                      <a:pt x="18036" y="9326"/>
                    </a:lnTo>
                    <a:cubicBezTo>
                      <a:pt x="18721" y="8145"/>
                      <a:pt x="19529" y="6964"/>
                      <a:pt x="20524" y="5845"/>
                    </a:cubicBezTo>
                    <a:cubicBezTo>
                      <a:pt x="21519" y="4725"/>
                      <a:pt x="22763" y="3731"/>
                      <a:pt x="24194" y="2860"/>
                    </a:cubicBezTo>
                    <a:cubicBezTo>
                      <a:pt x="25624" y="1990"/>
                      <a:pt x="27179" y="1306"/>
                      <a:pt x="28920" y="808"/>
                    </a:cubicBezTo>
                    <a:cubicBezTo>
                      <a:pt x="30662" y="311"/>
                      <a:pt x="32590" y="0"/>
                      <a:pt x="34705" y="0"/>
                    </a:cubicBezTo>
                    <a:cubicBezTo>
                      <a:pt x="38747" y="0"/>
                      <a:pt x="42168" y="808"/>
                      <a:pt x="44967" y="2487"/>
                    </a:cubicBezTo>
                    <a:cubicBezTo>
                      <a:pt x="47765" y="4104"/>
                      <a:pt x="49942" y="6467"/>
                      <a:pt x="51497" y="9513"/>
                    </a:cubicBezTo>
                    <a:cubicBezTo>
                      <a:pt x="53363" y="6591"/>
                      <a:pt x="55789" y="4290"/>
                      <a:pt x="58650" y="2549"/>
                    </a:cubicBezTo>
                    <a:cubicBezTo>
                      <a:pt x="61573" y="808"/>
                      <a:pt x="65118" y="0"/>
                      <a:pt x="69285" y="0"/>
                    </a:cubicBezTo>
                    <a:cubicBezTo>
                      <a:pt x="73079" y="0"/>
                      <a:pt x="76251" y="684"/>
                      <a:pt x="78863" y="2052"/>
                    </a:cubicBezTo>
                    <a:cubicBezTo>
                      <a:pt x="81475" y="3420"/>
                      <a:pt x="83527" y="5223"/>
                      <a:pt x="85082" y="7399"/>
                    </a:cubicBezTo>
                    <a:cubicBezTo>
                      <a:pt x="86637" y="9575"/>
                      <a:pt x="87819" y="12062"/>
                      <a:pt x="88503" y="14798"/>
                    </a:cubicBezTo>
                    <a:cubicBezTo>
                      <a:pt x="89249" y="17534"/>
                      <a:pt x="89560" y="20207"/>
                      <a:pt x="89560" y="22819"/>
                    </a:cubicBezTo>
                    <a:lnTo>
                      <a:pt x="89560" y="57264"/>
                    </a:lnTo>
                    <a:lnTo>
                      <a:pt x="71213" y="57264"/>
                    </a:lnTo>
                    <a:close/>
                  </a:path>
                </a:pathLst>
              </a:custGeom>
              <a:solidFill>
                <a:srgbClr val="FFFFFF"/>
              </a:solidFill>
              <a:ln w="6214" cap="flat">
                <a:noFill/>
                <a:prstDash val="solid"/>
                <a:miter/>
              </a:ln>
            </p:spPr>
            <p:txBody>
              <a:bodyPr rtlCol="0" anchor="ctr"/>
              <a:lstStyle/>
              <a:p>
                <a:endParaRPr lang="nb-NO"/>
              </a:p>
            </p:txBody>
          </p:sp>
          <p:sp>
            <p:nvSpPr>
              <p:cNvPr id="331" name="Freeform 330">
                <a:extLst>
                  <a:ext uri="{FF2B5EF4-FFF2-40B4-BE49-F238E27FC236}">
                    <a16:creationId xmlns:a16="http://schemas.microsoft.com/office/drawing/2014/main" id="{10D8FEB3-178F-7A4E-3F07-F60AD2752E93}"/>
                  </a:ext>
                </a:extLst>
              </p:cNvPr>
              <p:cNvSpPr/>
              <p:nvPr/>
            </p:nvSpPr>
            <p:spPr>
              <a:xfrm>
                <a:off x="4590950" y="3724459"/>
                <a:ext cx="58152" cy="59315"/>
              </a:xfrm>
              <a:custGeom>
                <a:avLst/>
                <a:gdLst>
                  <a:gd name="connsiteX0" fmla="*/ 58028 w 58152"/>
                  <a:gd name="connsiteY0" fmla="*/ 30280 h 59315"/>
                  <a:gd name="connsiteX1" fmla="*/ 58028 w 58152"/>
                  <a:gd name="connsiteY1" fmla="*/ 32518 h 59315"/>
                  <a:gd name="connsiteX2" fmla="*/ 57903 w 58152"/>
                  <a:gd name="connsiteY2" fmla="*/ 34632 h 59315"/>
                  <a:gd name="connsiteX3" fmla="*/ 17477 w 58152"/>
                  <a:gd name="connsiteY3" fmla="*/ 34632 h 59315"/>
                  <a:gd name="connsiteX4" fmla="*/ 18845 w 58152"/>
                  <a:gd name="connsiteY4" fmla="*/ 38860 h 59315"/>
                  <a:gd name="connsiteX5" fmla="*/ 21893 w 58152"/>
                  <a:gd name="connsiteY5" fmla="*/ 42155 h 59315"/>
                  <a:gd name="connsiteX6" fmla="*/ 26060 w 58152"/>
                  <a:gd name="connsiteY6" fmla="*/ 44331 h 59315"/>
                  <a:gd name="connsiteX7" fmla="*/ 30849 w 58152"/>
                  <a:gd name="connsiteY7" fmla="*/ 45140 h 59315"/>
                  <a:gd name="connsiteX8" fmla="*/ 38250 w 58152"/>
                  <a:gd name="connsiteY8" fmla="*/ 43523 h 59315"/>
                  <a:gd name="connsiteX9" fmla="*/ 43163 w 58152"/>
                  <a:gd name="connsiteY9" fmla="*/ 39357 h 59315"/>
                  <a:gd name="connsiteX10" fmla="*/ 55913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6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6 w 58152"/>
                  <a:gd name="connsiteY22" fmla="*/ 8021 h 59315"/>
                  <a:gd name="connsiteX23" fmla="*/ 56100 w 58152"/>
                  <a:gd name="connsiteY23" fmla="*/ 17534 h 59315"/>
                  <a:gd name="connsiteX24" fmla="*/ 58152 w 58152"/>
                  <a:gd name="connsiteY24" fmla="*/ 30280 h 59315"/>
                  <a:gd name="connsiteX25" fmla="*/ 41111 w 58152"/>
                  <a:gd name="connsiteY25" fmla="*/ 23191 h 59315"/>
                  <a:gd name="connsiteX26" fmla="*/ 38374 w 58152"/>
                  <a:gd name="connsiteY26" fmla="*/ 15668 h 59315"/>
                  <a:gd name="connsiteX27" fmla="*/ 30164 w 58152"/>
                  <a:gd name="connsiteY27" fmla="*/ 12559 h 59315"/>
                  <a:gd name="connsiteX28" fmla="*/ 25251 w 58152"/>
                  <a:gd name="connsiteY28" fmla="*/ 13368 h 59315"/>
                  <a:gd name="connsiteX29" fmla="*/ 21333 w 58152"/>
                  <a:gd name="connsiteY29" fmla="*/ 15668 h 59315"/>
                  <a:gd name="connsiteX30" fmla="*/ 18658 w 58152"/>
                  <a:gd name="connsiteY30" fmla="*/ 19088 h 59315"/>
                  <a:gd name="connsiteX31" fmla="*/ 17539 w 58152"/>
                  <a:gd name="connsiteY31" fmla="*/ 23191 h 59315"/>
                  <a:gd name="connsiteX32" fmla="*/ 41173 w 58152"/>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028" y="30280"/>
                    </a:moveTo>
                    <a:lnTo>
                      <a:pt x="58028" y="32518"/>
                    </a:lnTo>
                    <a:cubicBezTo>
                      <a:pt x="58028" y="33264"/>
                      <a:pt x="58028" y="33948"/>
                      <a:pt x="57903" y="34632"/>
                    </a:cubicBezTo>
                    <a:lnTo>
                      <a:pt x="17477" y="34632"/>
                    </a:lnTo>
                    <a:cubicBezTo>
                      <a:pt x="17601" y="36186"/>
                      <a:pt x="18099" y="37616"/>
                      <a:pt x="18845" y="38860"/>
                    </a:cubicBezTo>
                    <a:cubicBezTo>
                      <a:pt x="19654" y="40103"/>
                      <a:pt x="20649" y="41223"/>
                      <a:pt x="21893" y="42155"/>
                    </a:cubicBezTo>
                    <a:cubicBezTo>
                      <a:pt x="23136" y="43088"/>
                      <a:pt x="24505" y="43834"/>
                      <a:pt x="26060" y="44331"/>
                    </a:cubicBezTo>
                    <a:cubicBezTo>
                      <a:pt x="27614" y="44829"/>
                      <a:pt x="29169" y="45140"/>
                      <a:pt x="30849" y="45140"/>
                    </a:cubicBezTo>
                    <a:cubicBezTo>
                      <a:pt x="33772" y="45140"/>
                      <a:pt x="36197" y="44580"/>
                      <a:pt x="38250" y="43523"/>
                    </a:cubicBezTo>
                    <a:cubicBezTo>
                      <a:pt x="40302" y="42466"/>
                      <a:pt x="41919" y="41036"/>
                      <a:pt x="43163" y="39357"/>
                    </a:cubicBezTo>
                    <a:lnTo>
                      <a:pt x="55913" y="47440"/>
                    </a:lnTo>
                    <a:cubicBezTo>
                      <a:pt x="53301" y="51233"/>
                      <a:pt x="49880" y="54155"/>
                      <a:pt x="45589" y="56207"/>
                    </a:cubicBezTo>
                    <a:cubicBezTo>
                      <a:pt x="41297" y="58259"/>
                      <a:pt x="36322" y="59316"/>
                      <a:pt x="30662" y="59316"/>
                    </a:cubicBezTo>
                    <a:cubicBezTo>
                      <a:pt x="26495" y="59316"/>
                      <a:pt x="22515" y="58632"/>
                      <a:pt x="18783" y="57326"/>
                    </a:cubicBezTo>
                    <a:cubicBezTo>
                      <a:pt x="15051" y="56021"/>
                      <a:pt x="11817" y="54093"/>
                      <a:pt x="9018" y="51606"/>
                    </a:cubicBezTo>
                    <a:cubicBezTo>
                      <a:pt x="6219" y="49119"/>
                      <a:pt x="4043" y="46010"/>
                      <a:pt x="2426" y="42404"/>
                    </a:cubicBezTo>
                    <a:cubicBezTo>
                      <a:pt x="809" y="38798"/>
                      <a:pt x="0" y="34570"/>
                      <a:pt x="0" y="29844"/>
                    </a:cubicBezTo>
                    <a:cubicBezTo>
                      <a:pt x="0" y="25119"/>
                      <a:pt x="809" y="21202"/>
                      <a:pt x="2363" y="17471"/>
                    </a:cubicBezTo>
                    <a:cubicBezTo>
                      <a:pt x="3918" y="13803"/>
                      <a:pt x="6033" y="10632"/>
                      <a:pt x="8769" y="8083"/>
                    </a:cubicBezTo>
                    <a:cubicBezTo>
                      <a:pt x="11506" y="5533"/>
                      <a:pt x="14616" y="3544"/>
                      <a:pt x="18285" y="2114"/>
                    </a:cubicBezTo>
                    <a:cubicBezTo>
                      <a:pt x="21955" y="684"/>
                      <a:pt x="25873" y="0"/>
                      <a:pt x="30164" y="0"/>
                    </a:cubicBezTo>
                    <a:cubicBezTo>
                      <a:pt x="34456" y="0"/>
                      <a:pt x="38063" y="684"/>
                      <a:pt x="41484" y="2052"/>
                    </a:cubicBezTo>
                    <a:cubicBezTo>
                      <a:pt x="44905" y="3420"/>
                      <a:pt x="47890" y="5409"/>
                      <a:pt x="50316" y="8021"/>
                    </a:cubicBezTo>
                    <a:cubicBezTo>
                      <a:pt x="52741" y="10632"/>
                      <a:pt x="54731" y="13803"/>
                      <a:pt x="56100" y="17534"/>
                    </a:cubicBezTo>
                    <a:cubicBezTo>
                      <a:pt x="57468" y="21264"/>
                      <a:pt x="58152" y="25492"/>
                      <a:pt x="58152" y="30280"/>
                    </a:cubicBezTo>
                    <a:close/>
                    <a:moveTo>
                      <a:pt x="41111" y="23191"/>
                    </a:moveTo>
                    <a:cubicBezTo>
                      <a:pt x="41111" y="20269"/>
                      <a:pt x="40178" y="17782"/>
                      <a:pt x="38374" y="15668"/>
                    </a:cubicBezTo>
                    <a:cubicBezTo>
                      <a:pt x="36571" y="13554"/>
                      <a:pt x="33772" y="12559"/>
                      <a:pt x="30164" y="12559"/>
                    </a:cubicBezTo>
                    <a:cubicBezTo>
                      <a:pt x="28361" y="12559"/>
                      <a:pt x="26744" y="12808"/>
                      <a:pt x="25251" y="13368"/>
                    </a:cubicBezTo>
                    <a:cubicBezTo>
                      <a:pt x="23758" y="13927"/>
                      <a:pt x="22452" y="14673"/>
                      <a:pt x="21333" y="15668"/>
                    </a:cubicBezTo>
                    <a:cubicBezTo>
                      <a:pt x="20213" y="16663"/>
                      <a:pt x="19343" y="17782"/>
                      <a:pt x="18658" y="19088"/>
                    </a:cubicBezTo>
                    <a:cubicBezTo>
                      <a:pt x="17974" y="20393"/>
                      <a:pt x="17601" y="21762"/>
                      <a:pt x="17539" y="23191"/>
                    </a:cubicBezTo>
                    <a:lnTo>
                      <a:pt x="41173" y="23191"/>
                    </a:lnTo>
                    <a:close/>
                  </a:path>
                </a:pathLst>
              </a:custGeom>
              <a:solidFill>
                <a:srgbClr val="FFFFFF"/>
              </a:solidFill>
              <a:ln w="6214" cap="flat">
                <a:noFill/>
                <a:prstDash val="solid"/>
                <a:miter/>
              </a:ln>
            </p:spPr>
            <p:txBody>
              <a:bodyPr rtlCol="0" anchor="ctr"/>
              <a:lstStyle/>
              <a:p>
                <a:endParaRPr lang="nb-NO"/>
              </a:p>
            </p:txBody>
          </p:sp>
          <p:sp>
            <p:nvSpPr>
              <p:cNvPr id="332" name="Freeform 331">
                <a:extLst>
                  <a:ext uri="{FF2B5EF4-FFF2-40B4-BE49-F238E27FC236}">
                    <a16:creationId xmlns:a16="http://schemas.microsoft.com/office/drawing/2014/main" id="{9D347C9D-1B4E-9790-EE63-5EEE601BBBAF}"/>
                  </a:ext>
                </a:extLst>
              </p:cNvPr>
              <p:cNvSpPr/>
              <p:nvPr/>
            </p:nvSpPr>
            <p:spPr>
              <a:xfrm>
                <a:off x="4660359" y="3724584"/>
                <a:ext cx="55042" cy="57326"/>
              </a:xfrm>
              <a:custGeom>
                <a:avLst/>
                <a:gdLst>
                  <a:gd name="connsiteX0" fmla="*/ 36633 w 55042"/>
                  <a:gd name="connsiteY0" fmla="*/ 57326 h 57326"/>
                  <a:gd name="connsiteX1" fmla="*/ 36633 w 55042"/>
                  <a:gd name="connsiteY1" fmla="*/ 26860 h 57326"/>
                  <a:gd name="connsiteX2" fmla="*/ 36260 w 55042"/>
                  <a:gd name="connsiteY2" fmla="*/ 22384 h 57326"/>
                  <a:gd name="connsiteX3" fmla="*/ 34953 w 55042"/>
                  <a:gd name="connsiteY3" fmla="*/ 18653 h 57326"/>
                  <a:gd name="connsiteX4" fmla="*/ 32466 w 55042"/>
                  <a:gd name="connsiteY4" fmla="*/ 16104 h 57326"/>
                  <a:gd name="connsiteX5" fmla="*/ 28361 w 55042"/>
                  <a:gd name="connsiteY5" fmla="*/ 15171 h 57326"/>
                  <a:gd name="connsiteX6" fmla="*/ 24069 w 55042"/>
                  <a:gd name="connsiteY6" fmla="*/ 16104 h 57326"/>
                  <a:gd name="connsiteX7" fmla="*/ 20960 w 55042"/>
                  <a:gd name="connsiteY7" fmla="*/ 18715 h 57326"/>
                  <a:gd name="connsiteX8" fmla="*/ 19094 w 55042"/>
                  <a:gd name="connsiteY8" fmla="*/ 22570 h 57326"/>
                  <a:gd name="connsiteX9" fmla="*/ 18472 w 55042"/>
                  <a:gd name="connsiteY9" fmla="*/ 27109 h 57326"/>
                  <a:gd name="connsiteX10" fmla="*/ 18472 w 55042"/>
                  <a:gd name="connsiteY10" fmla="*/ 57326 h 57326"/>
                  <a:gd name="connsiteX11" fmla="*/ 0 w 55042"/>
                  <a:gd name="connsiteY11" fmla="*/ 57326 h 57326"/>
                  <a:gd name="connsiteX12" fmla="*/ 0 w 55042"/>
                  <a:gd name="connsiteY12" fmla="*/ 1617 h 57326"/>
                  <a:gd name="connsiteX13" fmla="*/ 17788 w 55042"/>
                  <a:gd name="connsiteY13" fmla="*/ 1617 h 57326"/>
                  <a:gd name="connsiteX14" fmla="*/ 17788 w 55042"/>
                  <a:gd name="connsiteY14" fmla="*/ 9326 h 57326"/>
                  <a:gd name="connsiteX15" fmla="*/ 18037 w 55042"/>
                  <a:gd name="connsiteY15" fmla="*/ 9326 h 57326"/>
                  <a:gd name="connsiteX16" fmla="*/ 20649 w 55042"/>
                  <a:gd name="connsiteY16" fmla="*/ 5782 h 57326"/>
                  <a:gd name="connsiteX17" fmla="*/ 24443 w 55042"/>
                  <a:gd name="connsiteY17" fmla="*/ 2798 h 57326"/>
                  <a:gd name="connsiteX18" fmla="*/ 29169 w 55042"/>
                  <a:gd name="connsiteY18" fmla="*/ 808 h 57326"/>
                  <a:gd name="connsiteX19" fmla="*/ 34642 w 55042"/>
                  <a:gd name="connsiteY19" fmla="*/ 0 h 57326"/>
                  <a:gd name="connsiteX20" fmla="*/ 44158 w 55042"/>
                  <a:gd name="connsiteY20" fmla="*/ 1990 h 57326"/>
                  <a:gd name="connsiteX21" fmla="*/ 50502 w 55042"/>
                  <a:gd name="connsiteY21" fmla="*/ 7213 h 57326"/>
                  <a:gd name="connsiteX22" fmla="*/ 53985 w 55042"/>
                  <a:gd name="connsiteY22" fmla="*/ 14549 h 57326"/>
                  <a:gd name="connsiteX23" fmla="*/ 55042 w 55042"/>
                  <a:gd name="connsiteY23" fmla="*/ 22819 h 57326"/>
                  <a:gd name="connsiteX24" fmla="*/ 55042 w 55042"/>
                  <a:gd name="connsiteY24" fmla="*/ 57264 h 57326"/>
                  <a:gd name="connsiteX25" fmla="*/ 36571 w 55042"/>
                  <a:gd name="connsiteY25"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042" h="57326">
                    <a:moveTo>
                      <a:pt x="36633" y="57326"/>
                    </a:moveTo>
                    <a:lnTo>
                      <a:pt x="36633" y="26860"/>
                    </a:lnTo>
                    <a:cubicBezTo>
                      <a:pt x="36633" y="25306"/>
                      <a:pt x="36508" y="23813"/>
                      <a:pt x="36260" y="22384"/>
                    </a:cubicBezTo>
                    <a:cubicBezTo>
                      <a:pt x="36011" y="20953"/>
                      <a:pt x="35575" y="19710"/>
                      <a:pt x="34953" y="18653"/>
                    </a:cubicBezTo>
                    <a:cubicBezTo>
                      <a:pt x="34331" y="17596"/>
                      <a:pt x="33523" y="16725"/>
                      <a:pt x="32466" y="16104"/>
                    </a:cubicBezTo>
                    <a:cubicBezTo>
                      <a:pt x="31408" y="15482"/>
                      <a:pt x="30040" y="15171"/>
                      <a:pt x="28361" y="15171"/>
                    </a:cubicBezTo>
                    <a:cubicBezTo>
                      <a:pt x="26682" y="15171"/>
                      <a:pt x="25251" y="15482"/>
                      <a:pt x="24069" y="16104"/>
                    </a:cubicBezTo>
                    <a:cubicBezTo>
                      <a:pt x="22888" y="16725"/>
                      <a:pt x="21830" y="17596"/>
                      <a:pt x="20960" y="18715"/>
                    </a:cubicBezTo>
                    <a:cubicBezTo>
                      <a:pt x="20151" y="19834"/>
                      <a:pt x="19529" y="21140"/>
                      <a:pt x="19094" y="22570"/>
                    </a:cubicBezTo>
                    <a:cubicBezTo>
                      <a:pt x="18721" y="24000"/>
                      <a:pt x="18472" y="25555"/>
                      <a:pt x="18472" y="27109"/>
                    </a:cubicBezTo>
                    <a:lnTo>
                      <a:pt x="18472" y="57326"/>
                    </a:lnTo>
                    <a:lnTo>
                      <a:pt x="0" y="57326"/>
                    </a:lnTo>
                    <a:lnTo>
                      <a:pt x="0" y="1617"/>
                    </a:lnTo>
                    <a:lnTo>
                      <a:pt x="17788" y="1617"/>
                    </a:lnTo>
                    <a:lnTo>
                      <a:pt x="17788" y="9326"/>
                    </a:lnTo>
                    <a:lnTo>
                      <a:pt x="18037" y="9326"/>
                    </a:lnTo>
                    <a:cubicBezTo>
                      <a:pt x="18721" y="8145"/>
                      <a:pt x="19591" y="6964"/>
                      <a:pt x="20649" y="5782"/>
                    </a:cubicBezTo>
                    <a:cubicBezTo>
                      <a:pt x="21706" y="4601"/>
                      <a:pt x="23012" y="3669"/>
                      <a:pt x="24443" y="2798"/>
                    </a:cubicBezTo>
                    <a:cubicBezTo>
                      <a:pt x="25873" y="1927"/>
                      <a:pt x="27490" y="1306"/>
                      <a:pt x="29169" y="808"/>
                    </a:cubicBezTo>
                    <a:cubicBezTo>
                      <a:pt x="30911" y="311"/>
                      <a:pt x="32714" y="0"/>
                      <a:pt x="34642" y="0"/>
                    </a:cubicBezTo>
                    <a:cubicBezTo>
                      <a:pt x="38374" y="0"/>
                      <a:pt x="41546" y="684"/>
                      <a:pt x="44158" y="1990"/>
                    </a:cubicBezTo>
                    <a:cubicBezTo>
                      <a:pt x="46770" y="3358"/>
                      <a:pt x="48885" y="5036"/>
                      <a:pt x="50502" y="7213"/>
                    </a:cubicBezTo>
                    <a:cubicBezTo>
                      <a:pt x="52119" y="9326"/>
                      <a:pt x="53239" y="11814"/>
                      <a:pt x="53985" y="14549"/>
                    </a:cubicBezTo>
                    <a:cubicBezTo>
                      <a:pt x="54669" y="17285"/>
                      <a:pt x="55042" y="20083"/>
                      <a:pt x="55042" y="22819"/>
                    </a:cubicBezTo>
                    <a:lnTo>
                      <a:pt x="55042" y="57264"/>
                    </a:lnTo>
                    <a:lnTo>
                      <a:pt x="36571" y="57264"/>
                    </a:lnTo>
                    <a:close/>
                  </a:path>
                </a:pathLst>
              </a:custGeom>
              <a:solidFill>
                <a:srgbClr val="FFFFFF"/>
              </a:solidFill>
              <a:ln w="6214" cap="flat">
                <a:noFill/>
                <a:prstDash val="solid"/>
                <a:miter/>
              </a:ln>
            </p:spPr>
            <p:txBody>
              <a:bodyPr rtlCol="0" anchor="ctr"/>
              <a:lstStyle/>
              <a:p>
                <a:endParaRPr lang="nb-NO"/>
              </a:p>
            </p:txBody>
          </p:sp>
          <p:sp>
            <p:nvSpPr>
              <p:cNvPr id="333" name="Freeform 332">
                <a:extLst>
                  <a:ext uri="{FF2B5EF4-FFF2-40B4-BE49-F238E27FC236}">
                    <a16:creationId xmlns:a16="http://schemas.microsoft.com/office/drawing/2014/main" id="{5C869047-1D59-3012-69CB-EB93A36456C5}"/>
                  </a:ext>
                </a:extLst>
              </p:cNvPr>
              <p:cNvSpPr/>
              <p:nvPr/>
            </p:nvSpPr>
            <p:spPr>
              <a:xfrm>
                <a:off x="4722367" y="3711402"/>
                <a:ext cx="39991" cy="71813"/>
              </a:xfrm>
              <a:custGeom>
                <a:avLst/>
                <a:gdLst>
                  <a:gd name="connsiteX0" fmla="*/ 26930 w 39991"/>
                  <a:gd name="connsiteY0" fmla="*/ 28414 h 71813"/>
                  <a:gd name="connsiteX1" fmla="*/ 26930 w 39991"/>
                  <a:gd name="connsiteY1" fmla="*/ 49741 h 71813"/>
                  <a:gd name="connsiteX2" fmla="*/ 28423 w 39991"/>
                  <a:gd name="connsiteY2" fmla="*/ 55647 h 71813"/>
                  <a:gd name="connsiteX3" fmla="*/ 33834 w 39991"/>
                  <a:gd name="connsiteY3" fmla="*/ 57637 h 71813"/>
                  <a:gd name="connsiteX4" fmla="*/ 36695 w 39991"/>
                  <a:gd name="connsiteY4" fmla="*/ 57389 h 71813"/>
                  <a:gd name="connsiteX5" fmla="*/ 39183 w 39991"/>
                  <a:gd name="connsiteY5" fmla="*/ 56704 h 71813"/>
                  <a:gd name="connsiteX6" fmla="*/ 39431 w 39991"/>
                  <a:gd name="connsiteY6" fmla="*/ 70135 h 71813"/>
                  <a:gd name="connsiteX7" fmla="*/ 34580 w 39991"/>
                  <a:gd name="connsiteY7" fmla="*/ 71316 h 71813"/>
                  <a:gd name="connsiteX8" fmla="*/ 28734 w 39991"/>
                  <a:gd name="connsiteY8" fmla="*/ 71813 h 71813"/>
                  <a:gd name="connsiteX9" fmla="*/ 19343 w 39991"/>
                  <a:gd name="connsiteY9" fmla="*/ 70383 h 71813"/>
                  <a:gd name="connsiteX10" fmla="*/ 13247 w 39991"/>
                  <a:gd name="connsiteY10" fmla="*/ 66342 h 71813"/>
                  <a:gd name="connsiteX11" fmla="*/ 9951 w 39991"/>
                  <a:gd name="connsiteY11" fmla="*/ 60062 h 71813"/>
                  <a:gd name="connsiteX12" fmla="*/ 8956 w 39991"/>
                  <a:gd name="connsiteY12" fmla="*/ 51917 h 71813"/>
                  <a:gd name="connsiteX13" fmla="*/ 8956 w 39991"/>
                  <a:gd name="connsiteY13" fmla="*/ 28352 h 71813"/>
                  <a:gd name="connsiteX14" fmla="*/ 0 w 39991"/>
                  <a:gd name="connsiteY14" fmla="*/ 28352 h 71813"/>
                  <a:gd name="connsiteX15" fmla="*/ 0 w 39991"/>
                  <a:gd name="connsiteY15" fmla="*/ 14674 h 71813"/>
                  <a:gd name="connsiteX16" fmla="*/ 8832 w 39991"/>
                  <a:gd name="connsiteY16" fmla="*/ 14674 h 71813"/>
                  <a:gd name="connsiteX17" fmla="*/ 8832 w 39991"/>
                  <a:gd name="connsiteY17" fmla="*/ 0 h 71813"/>
                  <a:gd name="connsiteX18" fmla="*/ 26868 w 39991"/>
                  <a:gd name="connsiteY18" fmla="*/ 0 h 71813"/>
                  <a:gd name="connsiteX19" fmla="*/ 26868 w 39991"/>
                  <a:gd name="connsiteY19" fmla="*/ 14674 h 71813"/>
                  <a:gd name="connsiteX20" fmla="*/ 39991 w 39991"/>
                  <a:gd name="connsiteY20" fmla="*/ 14674 h 71813"/>
                  <a:gd name="connsiteX21" fmla="*/ 39991 w 39991"/>
                  <a:gd name="connsiteY21" fmla="*/ 28352 h 71813"/>
                  <a:gd name="connsiteX22" fmla="*/ 26868 w 39991"/>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91" h="71813">
                    <a:moveTo>
                      <a:pt x="26930" y="28414"/>
                    </a:moveTo>
                    <a:lnTo>
                      <a:pt x="26930" y="49741"/>
                    </a:lnTo>
                    <a:cubicBezTo>
                      <a:pt x="26930" y="52352"/>
                      <a:pt x="27428" y="54342"/>
                      <a:pt x="28423" y="55647"/>
                    </a:cubicBezTo>
                    <a:cubicBezTo>
                      <a:pt x="29418" y="56953"/>
                      <a:pt x="31222" y="57637"/>
                      <a:pt x="33834" y="57637"/>
                    </a:cubicBezTo>
                    <a:cubicBezTo>
                      <a:pt x="34705" y="57637"/>
                      <a:pt x="35700" y="57575"/>
                      <a:pt x="36695" y="57389"/>
                    </a:cubicBezTo>
                    <a:cubicBezTo>
                      <a:pt x="37690" y="57264"/>
                      <a:pt x="38561" y="57016"/>
                      <a:pt x="39183" y="56704"/>
                    </a:cubicBezTo>
                    <a:lnTo>
                      <a:pt x="39431" y="70135"/>
                    </a:lnTo>
                    <a:cubicBezTo>
                      <a:pt x="38125" y="70570"/>
                      <a:pt x="36571" y="70943"/>
                      <a:pt x="34580" y="71316"/>
                    </a:cubicBezTo>
                    <a:cubicBezTo>
                      <a:pt x="32652" y="71627"/>
                      <a:pt x="30724" y="71813"/>
                      <a:pt x="28734" y="71813"/>
                    </a:cubicBezTo>
                    <a:cubicBezTo>
                      <a:pt x="25002" y="71813"/>
                      <a:pt x="21893" y="71316"/>
                      <a:pt x="19343" y="70383"/>
                    </a:cubicBezTo>
                    <a:cubicBezTo>
                      <a:pt x="16793" y="69451"/>
                      <a:pt x="14802" y="68083"/>
                      <a:pt x="13247" y="66342"/>
                    </a:cubicBezTo>
                    <a:cubicBezTo>
                      <a:pt x="11693" y="64601"/>
                      <a:pt x="10635" y="62487"/>
                      <a:pt x="9951" y="60062"/>
                    </a:cubicBezTo>
                    <a:cubicBezTo>
                      <a:pt x="9267" y="57637"/>
                      <a:pt x="8956" y="54901"/>
                      <a:pt x="8956" y="51917"/>
                    </a:cubicBezTo>
                    <a:lnTo>
                      <a:pt x="8956" y="28352"/>
                    </a:lnTo>
                    <a:lnTo>
                      <a:pt x="0" y="28352"/>
                    </a:lnTo>
                    <a:lnTo>
                      <a:pt x="0" y="14674"/>
                    </a:lnTo>
                    <a:lnTo>
                      <a:pt x="8832" y="14674"/>
                    </a:lnTo>
                    <a:lnTo>
                      <a:pt x="8832" y="0"/>
                    </a:lnTo>
                    <a:lnTo>
                      <a:pt x="26868" y="0"/>
                    </a:lnTo>
                    <a:lnTo>
                      <a:pt x="26868" y="14674"/>
                    </a:lnTo>
                    <a:lnTo>
                      <a:pt x="39991" y="14674"/>
                    </a:lnTo>
                    <a:lnTo>
                      <a:pt x="39991" y="28352"/>
                    </a:lnTo>
                    <a:lnTo>
                      <a:pt x="26868" y="28352"/>
                    </a:lnTo>
                    <a:close/>
                  </a:path>
                </a:pathLst>
              </a:custGeom>
              <a:solidFill>
                <a:srgbClr val="FFFFFF"/>
              </a:solidFill>
              <a:ln w="6214" cap="flat">
                <a:noFill/>
                <a:prstDash val="solid"/>
                <a:miter/>
              </a:ln>
            </p:spPr>
            <p:txBody>
              <a:bodyPr rtlCol="0" anchor="ctr"/>
              <a:lstStyle/>
              <a:p>
                <a:endParaRPr lang="nb-NO"/>
              </a:p>
            </p:txBody>
          </p:sp>
          <p:sp>
            <p:nvSpPr>
              <p:cNvPr id="334" name="Freeform 333">
                <a:extLst>
                  <a:ext uri="{FF2B5EF4-FFF2-40B4-BE49-F238E27FC236}">
                    <a16:creationId xmlns:a16="http://schemas.microsoft.com/office/drawing/2014/main" id="{58DA5684-273A-CC1A-242E-1A049005DCCA}"/>
                  </a:ext>
                </a:extLst>
              </p:cNvPr>
              <p:cNvSpPr/>
              <p:nvPr/>
            </p:nvSpPr>
            <p:spPr>
              <a:xfrm>
                <a:off x="4768267" y="3724459"/>
                <a:ext cx="58151" cy="59315"/>
              </a:xfrm>
              <a:custGeom>
                <a:avLst/>
                <a:gdLst>
                  <a:gd name="connsiteX0" fmla="*/ 58028 w 58151"/>
                  <a:gd name="connsiteY0" fmla="*/ 30280 h 59315"/>
                  <a:gd name="connsiteX1" fmla="*/ 58028 w 58151"/>
                  <a:gd name="connsiteY1" fmla="*/ 32518 h 59315"/>
                  <a:gd name="connsiteX2" fmla="*/ 57903 w 58151"/>
                  <a:gd name="connsiteY2" fmla="*/ 34632 h 59315"/>
                  <a:gd name="connsiteX3" fmla="*/ 17477 w 58151"/>
                  <a:gd name="connsiteY3" fmla="*/ 34632 h 59315"/>
                  <a:gd name="connsiteX4" fmla="*/ 18845 w 58151"/>
                  <a:gd name="connsiteY4" fmla="*/ 38860 h 59315"/>
                  <a:gd name="connsiteX5" fmla="*/ 21892 w 58151"/>
                  <a:gd name="connsiteY5" fmla="*/ 42155 h 59315"/>
                  <a:gd name="connsiteX6" fmla="*/ 26060 w 58151"/>
                  <a:gd name="connsiteY6" fmla="*/ 44331 h 59315"/>
                  <a:gd name="connsiteX7" fmla="*/ 30849 w 58151"/>
                  <a:gd name="connsiteY7" fmla="*/ 45140 h 59315"/>
                  <a:gd name="connsiteX8" fmla="*/ 38250 w 58151"/>
                  <a:gd name="connsiteY8" fmla="*/ 43523 h 59315"/>
                  <a:gd name="connsiteX9" fmla="*/ 43163 w 58151"/>
                  <a:gd name="connsiteY9" fmla="*/ 39357 h 59315"/>
                  <a:gd name="connsiteX10" fmla="*/ 55913 w 58151"/>
                  <a:gd name="connsiteY10" fmla="*/ 47440 h 59315"/>
                  <a:gd name="connsiteX11" fmla="*/ 45589 w 58151"/>
                  <a:gd name="connsiteY11" fmla="*/ 56207 h 59315"/>
                  <a:gd name="connsiteX12" fmla="*/ 30662 w 58151"/>
                  <a:gd name="connsiteY12" fmla="*/ 59316 h 59315"/>
                  <a:gd name="connsiteX13" fmla="*/ 18783 w 58151"/>
                  <a:gd name="connsiteY13" fmla="*/ 57326 h 59315"/>
                  <a:gd name="connsiteX14" fmla="*/ 9018 w 58151"/>
                  <a:gd name="connsiteY14" fmla="*/ 51606 h 59315"/>
                  <a:gd name="connsiteX15" fmla="*/ 2426 w 58151"/>
                  <a:gd name="connsiteY15" fmla="*/ 42404 h 59315"/>
                  <a:gd name="connsiteX16" fmla="*/ 0 w 58151"/>
                  <a:gd name="connsiteY16" fmla="*/ 29844 h 59315"/>
                  <a:gd name="connsiteX17" fmla="*/ 2363 w 58151"/>
                  <a:gd name="connsiteY17" fmla="*/ 17471 h 59315"/>
                  <a:gd name="connsiteX18" fmla="*/ 8769 w 58151"/>
                  <a:gd name="connsiteY18" fmla="*/ 8083 h 59315"/>
                  <a:gd name="connsiteX19" fmla="*/ 18285 w 58151"/>
                  <a:gd name="connsiteY19" fmla="*/ 2114 h 59315"/>
                  <a:gd name="connsiteX20" fmla="*/ 30164 w 58151"/>
                  <a:gd name="connsiteY20" fmla="*/ 0 h 59315"/>
                  <a:gd name="connsiteX21" fmla="*/ 41484 w 58151"/>
                  <a:gd name="connsiteY21" fmla="*/ 2052 h 59315"/>
                  <a:gd name="connsiteX22" fmla="*/ 50315 w 58151"/>
                  <a:gd name="connsiteY22" fmla="*/ 8021 h 59315"/>
                  <a:gd name="connsiteX23" fmla="*/ 56100 w 58151"/>
                  <a:gd name="connsiteY23" fmla="*/ 17534 h 59315"/>
                  <a:gd name="connsiteX24" fmla="*/ 58152 w 58151"/>
                  <a:gd name="connsiteY24" fmla="*/ 30280 h 59315"/>
                  <a:gd name="connsiteX25" fmla="*/ 41111 w 58151"/>
                  <a:gd name="connsiteY25" fmla="*/ 23191 h 59315"/>
                  <a:gd name="connsiteX26" fmla="*/ 38374 w 58151"/>
                  <a:gd name="connsiteY26" fmla="*/ 15668 h 59315"/>
                  <a:gd name="connsiteX27" fmla="*/ 30164 w 58151"/>
                  <a:gd name="connsiteY27" fmla="*/ 12559 h 59315"/>
                  <a:gd name="connsiteX28" fmla="*/ 25251 w 58151"/>
                  <a:gd name="connsiteY28" fmla="*/ 13368 h 59315"/>
                  <a:gd name="connsiteX29" fmla="*/ 21333 w 58151"/>
                  <a:gd name="connsiteY29" fmla="*/ 15668 h 59315"/>
                  <a:gd name="connsiteX30" fmla="*/ 18658 w 58151"/>
                  <a:gd name="connsiteY30" fmla="*/ 19088 h 59315"/>
                  <a:gd name="connsiteX31" fmla="*/ 17539 w 58151"/>
                  <a:gd name="connsiteY31" fmla="*/ 23191 h 59315"/>
                  <a:gd name="connsiteX32" fmla="*/ 41173 w 58151"/>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1" h="59315">
                    <a:moveTo>
                      <a:pt x="58028" y="30280"/>
                    </a:moveTo>
                    <a:lnTo>
                      <a:pt x="58028" y="32518"/>
                    </a:lnTo>
                    <a:cubicBezTo>
                      <a:pt x="58028" y="33264"/>
                      <a:pt x="58028" y="33948"/>
                      <a:pt x="57903" y="34632"/>
                    </a:cubicBezTo>
                    <a:lnTo>
                      <a:pt x="17477" y="34632"/>
                    </a:lnTo>
                    <a:cubicBezTo>
                      <a:pt x="17601" y="36186"/>
                      <a:pt x="18099" y="37616"/>
                      <a:pt x="18845" y="38860"/>
                    </a:cubicBezTo>
                    <a:cubicBezTo>
                      <a:pt x="19653" y="40103"/>
                      <a:pt x="20649" y="41223"/>
                      <a:pt x="21892" y="42155"/>
                    </a:cubicBezTo>
                    <a:cubicBezTo>
                      <a:pt x="23136" y="43088"/>
                      <a:pt x="24505" y="43834"/>
                      <a:pt x="26060" y="44331"/>
                    </a:cubicBezTo>
                    <a:cubicBezTo>
                      <a:pt x="27614" y="44829"/>
                      <a:pt x="29169" y="45140"/>
                      <a:pt x="30849" y="45140"/>
                    </a:cubicBezTo>
                    <a:cubicBezTo>
                      <a:pt x="33772" y="45140"/>
                      <a:pt x="36197" y="44580"/>
                      <a:pt x="38250" y="43523"/>
                    </a:cubicBezTo>
                    <a:cubicBezTo>
                      <a:pt x="40302" y="42466"/>
                      <a:pt x="41919" y="41036"/>
                      <a:pt x="43163" y="39357"/>
                    </a:cubicBezTo>
                    <a:lnTo>
                      <a:pt x="55913" y="47440"/>
                    </a:lnTo>
                    <a:cubicBezTo>
                      <a:pt x="53301" y="51233"/>
                      <a:pt x="49880" y="54155"/>
                      <a:pt x="45589" y="56207"/>
                    </a:cubicBezTo>
                    <a:cubicBezTo>
                      <a:pt x="41297" y="58259"/>
                      <a:pt x="36322" y="59316"/>
                      <a:pt x="30662" y="59316"/>
                    </a:cubicBezTo>
                    <a:cubicBezTo>
                      <a:pt x="26495" y="59316"/>
                      <a:pt x="22514" y="58632"/>
                      <a:pt x="18783" y="57326"/>
                    </a:cubicBezTo>
                    <a:cubicBezTo>
                      <a:pt x="15051" y="56021"/>
                      <a:pt x="11817" y="54093"/>
                      <a:pt x="9018" y="51606"/>
                    </a:cubicBezTo>
                    <a:cubicBezTo>
                      <a:pt x="6219" y="49119"/>
                      <a:pt x="4043" y="46010"/>
                      <a:pt x="2426" y="42404"/>
                    </a:cubicBezTo>
                    <a:cubicBezTo>
                      <a:pt x="808" y="38798"/>
                      <a:pt x="0" y="34570"/>
                      <a:pt x="0" y="29844"/>
                    </a:cubicBezTo>
                    <a:cubicBezTo>
                      <a:pt x="0" y="25119"/>
                      <a:pt x="808" y="21202"/>
                      <a:pt x="2363" y="17471"/>
                    </a:cubicBezTo>
                    <a:cubicBezTo>
                      <a:pt x="3918" y="13803"/>
                      <a:pt x="6033" y="10632"/>
                      <a:pt x="8769" y="8083"/>
                    </a:cubicBezTo>
                    <a:cubicBezTo>
                      <a:pt x="11506" y="5533"/>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4"/>
                    </a:cubicBezTo>
                    <a:cubicBezTo>
                      <a:pt x="57468" y="21264"/>
                      <a:pt x="58152" y="25492"/>
                      <a:pt x="58152" y="30280"/>
                    </a:cubicBezTo>
                    <a:close/>
                    <a:moveTo>
                      <a:pt x="41111" y="23191"/>
                    </a:moveTo>
                    <a:cubicBezTo>
                      <a:pt x="41111" y="20269"/>
                      <a:pt x="40178" y="17782"/>
                      <a:pt x="38374" y="15668"/>
                    </a:cubicBezTo>
                    <a:cubicBezTo>
                      <a:pt x="36570" y="13554"/>
                      <a:pt x="33772" y="12559"/>
                      <a:pt x="30164" y="12559"/>
                    </a:cubicBezTo>
                    <a:cubicBezTo>
                      <a:pt x="28361" y="12559"/>
                      <a:pt x="26744" y="12808"/>
                      <a:pt x="25251" y="13368"/>
                    </a:cubicBezTo>
                    <a:cubicBezTo>
                      <a:pt x="23758" y="13927"/>
                      <a:pt x="22452" y="14673"/>
                      <a:pt x="21333" y="15668"/>
                    </a:cubicBezTo>
                    <a:cubicBezTo>
                      <a:pt x="20213" y="16663"/>
                      <a:pt x="19343" y="17782"/>
                      <a:pt x="18658" y="19088"/>
                    </a:cubicBezTo>
                    <a:cubicBezTo>
                      <a:pt x="17974" y="20393"/>
                      <a:pt x="17601" y="21762"/>
                      <a:pt x="17539" y="23191"/>
                    </a:cubicBezTo>
                    <a:lnTo>
                      <a:pt x="41173" y="23191"/>
                    </a:lnTo>
                    <a:close/>
                  </a:path>
                </a:pathLst>
              </a:custGeom>
              <a:solidFill>
                <a:srgbClr val="FFFFFF"/>
              </a:solidFill>
              <a:ln w="6214" cap="flat">
                <a:noFill/>
                <a:prstDash val="solid"/>
                <a:miter/>
              </a:ln>
            </p:spPr>
            <p:txBody>
              <a:bodyPr rtlCol="0" anchor="ctr"/>
              <a:lstStyle/>
              <a:p>
                <a:endParaRPr lang="nb-NO"/>
              </a:p>
            </p:txBody>
          </p:sp>
          <p:sp>
            <p:nvSpPr>
              <p:cNvPr id="335" name="Freeform 334">
                <a:extLst>
                  <a:ext uri="{FF2B5EF4-FFF2-40B4-BE49-F238E27FC236}">
                    <a16:creationId xmlns:a16="http://schemas.microsoft.com/office/drawing/2014/main" id="{F002250D-79E7-2F70-78D6-F509C9A11DEE}"/>
                  </a:ext>
                </a:extLst>
              </p:cNvPr>
              <p:cNvSpPr/>
              <p:nvPr/>
            </p:nvSpPr>
            <p:spPr>
              <a:xfrm>
                <a:off x="4837676" y="3724770"/>
                <a:ext cx="36943" cy="57201"/>
              </a:xfrm>
              <a:custGeom>
                <a:avLst/>
                <a:gdLst>
                  <a:gd name="connsiteX0" fmla="*/ 36197 w 36943"/>
                  <a:gd name="connsiteY0" fmla="*/ 16539 h 57201"/>
                  <a:gd name="connsiteX1" fmla="*/ 33772 w 36943"/>
                  <a:gd name="connsiteY1" fmla="*/ 16103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8 w 36943"/>
                  <a:gd name="connsiteY6" fmla="*/ 28601 h 57201"/>
                  <a:gd name="connsiteX7" fmla="*/ 18348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97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3"/>
                    </a:cubicBezTo>
                    <a:cubicBezTo>
                      <a:pt x="32963" y="16041"/>
                      <a:pt x="32217" y="15979"/>
                      <a:pt x="31470" y="15979"/>
                    </a:cubicBezTo>
                    <a:cubicBezTo>
                      <a:pt x="28983" y="15979"/>
                      <a:pt x="26930" y="16415"/>
                      <a:pt x="25251" y="17347"/>
                    </a:cubicBezTo>
                    <a:cubicBezTo>
                      <a:pt x="23572" y="18217"/>
                      <a:pt x="22204" y="19337"/>
                      <a:pt x="21208" y="20580"/>
                    </a:cubicBezTo>
                    <a:cubicBezTo>
                      <a:pt x="20213" y="21824"/>
                      <a:pt x="19467" y="23191"/>
                      <a:pt x="19032" y="24684"/>
                    </a:cubicBezTo>
                    <a:cubicBezTo>
                      <a:pt x="18596" y="26176"/>
                      <a:pt x="18348" y="27482"/>
                      <a:pt x="18348" y="28601"/>
                    </a:cubicBezTo>
                    <a:lnTo>
                      <a:pt x="18348" y="57202"/>
                    </a:lnTo>
                    <a:lnTo>
                      <a:pt x="0" y="57202"/>
                    </a:lnTo>
                    <a:lnTo>
                      <a:pt x="0" y="1554"/>
                    </a:lnTo>
                    <a:lnTo>
                      <a:pt x="17663" y="1554"/>
                    </a:lnTo>
                    <a:lnTo>
                      <a:pt x="17663" y="9637"/>
                    </a:lnTo>
                    <a:lnTo>
                      <a:pt x="17912" y="9637"/>
                    </a:lnTo>
                    <a:cubicBezTo>
                      <a:pt x="19343" y="6777"/>
                      <a:pt x="21333" y="4476"/>
                      <a:pt x="23945" y="2674"/>
                    </a:cubicBezTo>
                    <a:cubicBezTo>
                      <a:pt x="26557" y="871"/>
                      <a:pt x="29605" y="0"/>
                      <a:pt x="33025" y="0"/>
                    </a:cubicBezTo>
                    <a:cubicBezTo>
                      <a:pt x="33772" y="0"/>
                      <a:pt x="34518" y="0"/>
                      <a:pt x="35202" y="124"/>
                    </a:cubicBezTo>
                    <a:cubicBezTo>
                      <a:pt x="35886" y="186"/>
                      <a:pt x="36508" y="311"/>
                      <a:pt x="36944" y="435"/>
                    </a:cubicBezTo>
                    <a:lnTo>
                      <a:pt x="36197" y="16663"/>
                    </a:lnTo>
                    <a:close/>
                  </a:path>
                </a:pathLst>
              </a:custGeom>
              <a:solidFill>
                <a:srgbClr val="FFFFFF"/>
              </a:solidFill>
              <a:ln w="6214" cap="flat">
                <a:noFill/>
                <a:prstDash val="solid"/>
                <a:miter/>
              </a:ln>
            </p:spPr>
            <p:txBody>
              <a:bodyPr rtlCol="0" anchor="ctr"/>
              <a:lstStyle/>
              <a:p>
                <a:endParaRPr lang="nb-NO"/>
              </a:p>
            </p:txBody>
          </p:sp>
          <p:sp>
            <p:nvSpPr>
              <p:cNvPr id="336" name="Freeform 335">
                <a:extLst>
                  <a:ext uri="{FF2B5EF4-FFF2-40B4-BE49-F238E27FC236}">
                    <a16:creationId xmlns:a16="http://schemas.microsoft.com/office/drawing/2014/main" id="{2DEABDB6-A223-C919-D43D-F139345D53B9}"/>
                  </a:ext>
                </a:extLst>
              </p:cNvPr>
              <p:cNvSpPr/>
              <p:nvPr/>
            </p:nvSpPr>
            <p:spPr>
              <a:xfrm>
                <a:off x="4880902" y="3698283"/>
                <a:ext cx="21083" cy="83626"/>
              </a:xfrm>
              <a:custGeom>
                <a:avLst/>
                <a:gdLst>
                  <a:gd name="connsiteX0" fmla="*/ 21084 w 21083"/>
                  <a:gd name="connsiteY0" fmla="*/ 10072 h 83626"/>
                  <a:gd name="connsiteX1" fmla="*/ 20276 w 21083"/>
                  <a:gd name="connsiteY1" fmla="*/ 14052 h 83626"/>
                  <a:gd name="connsiteX2" fmla="*/ 18036 w 21083"/>
                  <a:gd name="connsiteY2" fmla="*/ 17223 h 83626"/>
                  <a:gd name="connsiteX3" fmla="*/ 14678 w 21083"/>
                  <a:gd name="connsiteY3" fmla="*/ 19337 h 83626"/>
                  <a:gd name="connsiteX4" fmla="*/ 10573 w 21083"/>
                  <a:gd name="connsiteY4" fmla="*/ 20145 h 83626"/>
                  <a:gd name="connsiteX5" fmla="*/ 3047 w 21083"/>
                  <a:gd name="connsiteY5" fmla="*/ 17161 h 83626"/>
                  <a:gd name="connsiteX6" fmla="*/ 0 w 21083"/>
                  <a:gd name="connsiteY6" fmla="*/ 10072 h 83626"/>
                  <a:gd name="connsiteX7" fmla="*/ 809 w 21083"/>
                  <a:gd name="connsiteY7" fmla="*/ 6218 h 83626"/>
                  <a:gd name="connsiteX8" fmla="*/ 3047 w 21083"/>
                  <a:gd name="connsiteY8" fmla="*/ 3047 h 83626"/>
                  <a:gd name="connsiteX9" fmla="*/ 6406 w 21083"/>
                  <a:gd name="connsiteY9" fmla="*/ 871 h 83626"/>
                  <a:gd name="connsiteX10" fmla="*/ 10573 w 21083"/>
                  <a:gd name="connsiteY10" fmla="*/ 0 h 83626"/>
                  <a:gd name="connsiteX11" fmla="*/ 14678 w 21083"/>
                  <a:gd name="connsiteY11" fmla="*/ 808 h 83626"/>
                  <a:gd name="connsiteX12" fmla="*/ 18036 w 21083"/>
                  <a:gd name="connsiteY12" fmla="*/ 2922 h 83626"/>
                  <a:gd name="connsiteX13" fmla="*/ 20276 w 21083"/>
                  <a:gd name="connsiteY13" fmla="*/ 6093 h 83626"/>
                  <a:gd name="connsiteX14" fmla="*/ 21084 w 21083"/>
                  <a:gd name="connsiteY14" fmla="*/ 10072 h 83626"/>
                  <a:gd name="connsiteX15" fmla="*/ 1368 w 21083"/>
                  <a:gd name="connsiteY15" fmla="*/ 83627 h 83626"/>
                  <a:gd name="connsiteX16" fmla="*/ 1368 w 21083"/>
                  <a:gd name="connsiteY16" fmla="*/ 27917 h 83626"/>
                  <a:gd name="connsiteX17" fmla="*/ 19716 w 21083"/>
                  <a:gd name="connsiteY17" fmla="*/ 27917 h 83626"/>
                  <a:gd name="connsiteX18" fmla="*/ 19716 w 21083"/>
                  <a:gd name="connsiteY18" fmla="*/ 83627 h 83626"/>
                  <a:gd name="connsiteX19" fmla="*/ 1368 w 21083"/>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83" h="83626">
                    <a:moveTo>
                      <a:pt x="21084" y="10072"/>
                    </a:moveTo>
                    <a:cubicBezTo>
                      <a:pt x="21084" y="11502"/>
                      <a:pt x="20835" y="12808"/>
                      <a:pt x="20276" y="14052"/>
                    </a:cubicBezTo>
                    <a:cubicBezTo>
                      <a:pt x="19716" y="15295"/>
                      <a:pt x="18969" y="16352"/>
                      <a:pt x="18036" y="17223"/>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5"/>
                      <a:pt x="249" y="7461"/>
                      <a:pt x="809" y="6218"/>
                    </a:cubicBezTo>
                    <a:cubicBezTo>
                      <a:pt x="1306" y="4974"/>
                      <a:pt x="2052" y="3917"/>
                      <a:pt x="3047" y="3047"/>
                    </a:cubicBezTo>
                    <a:cubicBezTo>
                      <a:pt x="4043" y="2176"/>
                      <a:pt x="5162" y="1430"/>
                      <a:pt x="6406" y="871"/>
                    </a:cubicBezTo>
                    <a:cubicBezTo>
                      <a:pt x="7650" y="311"/>
                      <a:pt x="9080" y="0"/>
                      <a:pt x="10573" y="0"/>
                    </a:cubicBezTo>
                    <a:cubicBezTo>
                      <a:pt x="12004" y="0"/>
                      <a:pt x="13372" y="249"/>
                      <a:pt x="14678" y="808"/>
                    </a:cubicBezTo>
                    <a:cubicBezTo>
                      <a:pt x="15984" y="1306"/>
                      <a:pt x="17104" y="2052"/>
                      <a:pt x="18036" y="2922"/>
                    </a:cubicBezTo>
                    <a:cubicBezTo>
                      <a:pt x="18969" y="3793"/>
                      <a:pt x="19716" y="4850"/>
                      <a:pt x="20276" y="6093"/>
                    </a:cubicBezTo>
                    <a:cubicBezTo>
                      <a:pt x="20835" y="7337"/>
                      <a:pt x="21084" y="8643"/>
                      <a:pt x="21084" y="10072"/>
                    </a:cubicBezTo>
                    <a:close/>
                    <a:moveTo>
                      <a:pt x="1368" y="83627"/>
                    </a:moveTo>
                    <a:lnTo>
                      <a:pt x="1368" y="27917"/>
                    </a:lnTo>
                    <a:lnTo>
                      <a:pt x="19716" y="27917"/>
                    </a:lnTo>
                    <a:lnTo>
                      <a:pt x="19716" y="83627"/>
                    </a:lnTo>
                    <a:lnTo>
                      <a:pt x="1368" y="83627"/>
                    </a:lnTo>
                    <a:close/>
                  </a:path>
                </a:pathLst>
              </a:custGeom>
              <a:solidFill>
                <a:srgbClr val="FFFFFF"/>
              </a:solidFill>
              <a:ln w="6214" cap="flat">
                <a:noFill/>
                <a:prstDash val="solid"/>
                <a:miter/>
              </a:ln>
            </p:spPr>
            <p:txBody>
              <a:bodyPr rtlCol="0" anchor="ctr"/>
              <a:lstStyle/>
              <a:p>
                <a:endParaRPr lang="nb-NO"/>
              </a:p>
            </p:txBody>
          </p:sp>
          <p:sp>
            <p:nvSpPr>
              <p:cNvPr id="337" name="Freeform 336">
                <a:extLst>
                  <a:ext uri="{FF2B5EF4-FFF2-40B4-BE49-F238E27FC236}">
                    <a16:creationId xmlns:a16="http://schemas.microsoft.com/office/drawing/2014/main" id="{1618793B-EDF2-2CFA-7230-90F45218CD2F}"/>
                  </a:ext>
                </a:extLst>
              </p:cNvPr>
              <p:cNvSpPr/>
              <p:nvPr/>
            </p:nvSpPr>
            <p:spPr>
              <a:xfrm>
                <a:off x="4915233" y="3724584"/>
                <a:ext cx="55104" cy="57326"/>
              </a:xfrm>
              <a:custGeom>
                <a:avLst/>
                <a:gdLst>
                  <a:gd name="connsiteX0" fmla="*/ 36571 w 55104"/>
                  <a:gd name="connsiteY0" fmla="*/ 57326 h 57326"/>
                  <a:gd name="connsiteX1" fmla="*/ 36571 w 55104"/>
                  <a:gd name="connsiteY1" fmla="*/ 26860 h 57326"/>
                  <a:gd name="connsiteX2" fmla="*/ 36197 w 55104"/>
                  <a:gd name="connsiteY2" fmla="*/ 22384 h 57326"/>
                  <a:gd name="connsiteX3" fmla="*/ 34891 w 55104"/>
                  <a:gd name="connsiteY3" fmla="*/ 18653 h 57326"/>
                  <a:gd name="connsiteX4" fmla="*/ 32403 w 55104"/>
                  <a:gd name="connsiteY4" fmla="*/ 16104 h 57326"/>
                  <a:gd name="connsiteX5" fmla="*/ 28299 w 55104"/>
                  <a:gd name="connsiteY5" fmla="*/ 15171 h 57326"/>
                  <a:gd name="connsiteX6" fmla="*/ 24007 w 55104"/>
                  <a:gd name="connsiteY6" fmla="*/ 16104 h 57326"/>
                  <a:gd name="connsiteX7" fmla="*/ 20960 w 55104"/>
                  <a:gd name="connsiteY7" fmla="*/ 18715 h 57326"/>
                  <a:gd name="connsiteX8" fmla="*/ 19094 w 55104"/>
                  <a:gd name="connsiteY8" fmla="*/ 22570 h 57326"/>
                  <a:gd name="connsiteX9" fmla="*/ 18472 w 55104"/>
                  <a:gd name="connsiteY9" fmla="*/ 27109 h 57326"/>
                  <a:gd name="connsiteX10" fmla="*/ 18472 w 55104"/>
                  <a:gd name="connsiteY10" fmla="*/ 57326 h 57326"/>
                  <a:gd name="connsiteX11" fmla="*/ 0 w 55104"/>
                  <a:gd name="connsiteY11" fmla="*/ 57326 h 57326"/>
                  <a:gd name="connsiteX12" fmla="*/ 0 w 55104"/>
                  <a:gd name="connsiteY12" fmla="*/ 1617 h 57326"/>
                  <a:gd name="connsiteX13" fmla="*/ 17788 w 55104"/>
                  <a:gd name="connsiteY13" fmla="*/ 1617 h 57326"/>
                  <a:gd name="connsiteX14" fmla="*/ 17788 w 55104"/>
                  <a:gd name="connsiteY14" fmla="*/ 9326 h 57326"/>
                  <a:gd name="connsiteX15" fmla="*/ 18036 w 55104"/>
                  <a:gd name="connsiteY15" fmla="*/ 9326 h 57326"/>
                  <a:gd name="connsiteX16" fmla="*/ 20649 w 55104"/>
                  <a:gd name="connsiteY16" fmla="*/ 5782 h 57326"/>
                  <a:gd name="connsiteX17" fmla="*/ 24442 w 55104"/>
                  <a:gd name="connsiteY17" fmla="*/ 2798 h 57326"/>
                  <a:gd name="connsiteX18" fmla="*/ 29232 w 55104"/>
                  <a:gd name="connsiteY18" fmla="*/ 808 h 57326"/>
                  <a:gd name="connsiteX19" fmla="*/ 34705 w 55104"/>
                  <a:gd name="connsiteY19" fmla="*/ 0 h 57326"/>
                  <a:gd name="connsiteX20" fmla="*/ 44221 w 55104"/>
                  <a:gd name="connsiteY20" fmla="*/ 1990 h 57326"/>
                  <a:gd name="connsiteX21" fmla="*/ 50564 w 55104"/>
                  <a:gd name="connsiteY21" fmla="*/ 7213 h 57326"/>
                  <a:gd name="connsiteX22" fmla="*/ 54047 w 55104"/>
                  <a:gd name="connsiteY22" fmla="*/ 14549 h 57326"/>
                  <a:gd name="connsiteX23" fmla="*/ 55105 w 55104"/>
                  <a:gd name="connsiteY23" fmla="*/ 22819 h 57326"/>
                  <a:gd name="connsiteX24" fmla="*/ 55105 w 55104"/>
                  <a:gd name="connsiteY24" fmla="*/ 57264 h 57326"/>
                  <a:gd name="connsiteX25" fmla="*/ 36633 w 55104"/>
                  <a:gd name="connsiteY25"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104" h="57326">
                    <a:moveTo>
                      <a:pt x="36571" y="57326"/>
                    </a:moveTo>
                    <a:lnTo>
                      <a:pt x="36571" y="26860"/>
                    </a:lnTo>
                    <a:cubicBezTo>
                      <a:pt x="36571" y="25306"/>
                      <a:pt x="36446" y="23813"/>
                      <a:pt x="36197" y="22384"/>
                    </a:cubicBezTo>
                    <a:cubicBezTo>
                      <a:pt x="35949" y="20953"/>
                      <a:pt x="35513" y="19710"/>
                      <a:pt x="34891" y="18653"/>
                    </a:cubicBezTo>
                    <a:cubicBezTo>
                      <a:pt x="34269" y="17596"/>
                      <a:pt x="33461" y="16725"/>
                      <a:pt x="32403" y="16104"/>
                    </a:cubicBezTo>
                    <a:cubicBezTo>
                      <a:pt x="31284" y="15482"/>
                      <a:pt x="29978" y="15171"/>
                      <a:pt x="28299" y="15171"/>
                    </a:cubicBezTo>
                    <a:cubicBezTo>
                      <a:pt x="26619" y="15171"/>
                      <a:pt x="25251" y="15482"/>
                      <a:pt x="24007" y="16104"/>
                    </a:cubicBezTo>
                    <a:cubicBezTo>
                      <a:pt x="22763" y="16725"/>
                      <a:pt x="21768" y="17596"/>
                      <a:pt x="20960" y="18715"/>
                    </a:cubicBezTo>
                    <a:cubicBezTo>
                      <a:pt x="20151" y="19834"/>
                      <a:pt x="19529" y="21140"/>
                      <a:pt x="19094" y="22570"/>
                    </a:cubicBezTo>
                    <a:cubicBezTo>
                      <a:pt x="18658" y="24000"/>
                      <a:pt x="18472" y="25555"/>
                      <a:pt x="18472" y="27109"/>
                    </a:cubicBezTo>
                    <a:lnTo>
                      <a:pt x="18472" y="57326"/>
                    </a:lnTo>
                    <a:lnTo>
                      <a:pt x="0" y="57326"/>
                    </a:lnTo>
                    <a:lnTo>
                      <a:pt x="0" y="1617"/>
                    </a:lnTo>
                    <a:lnTo>
                      <a:pt x="17788" y="1617"/>
                    </a:lnTo>
                    <a:lnTo>
                      <a:pt x="17788" y="9326"/>
                    </a:lnTo>
                    <a:lnTo>
                      <a:pt x="18036" y="9326"/>
                    </a:lnTo>
                    <a:cubicBezTo>
                      <a:pt x="18721" y="8145"/>
                      <a:pt x="19591" y="6964"/>
                      <a:pt x="20649" y="5782"/>
                    </a:cubicBezTo>
                    <a:cubicBezTo>
                      <a:pt x="21706" y="4601"/>
                      <a:pt x="23012" y="3669"/>
                      <a:pt x="24442" y="2798"/>
                    </a:cubicBezTo>
                    <a:cubicBezTo>
                      <a:pt x="25873" y="1927"/>
                      <a:pt x="27490" y="1306"/>
                      <a:pt x="29232" y="808"/>
                    </a:cubicBezTo>
                    <a:cubicBezTo>
                      <a:pt x="30973" y="311"/>
                      <a:pt x="32777" y="0"/>
                      <a:pt x="34705" y="0"/>
                    </a:cubicBezTo>
                    <a:cubicBezTo>
                      <a:pt x="38436" y="0"/>
                      <a:pt x="41608" y="684"/>
                      <a:pt x="44221" y="1990"/>
                    </a:cubicBezTo>
                    <a:cubicBezTo>
                      <a:pt x="46833" y="3358"/>
                      <a:pt x="48947" y="5036"/>
                      <a:pt x="50564" y="7213"/>
                    </a:cubicBezTo>
                    <a:cubicBezTo>
                      <a:pt x="52181" y="9326"/>
                      <a:pt x="53301" y="11814"/>
                      <a:pt x="54047" y="14549"/>
                    </a:cubicBezTo>
                    <a:cubicBezTo>
                      <a:pt x="54794" y="17285"/>
                      <a:pt x="55105" y="20083"/>
                      <a:pt x="55105" y="22819"/>
                    </a:cubicBezTo>
                    <a:lnTo>
                      <a:pt x="55105" y="57264"/>
                    </a:lnTo>
                    <a:lnTo>
                      <a:pt x="36633" y="57264"/>
                    </a:lnTo>
                    <a:close/>
                  </a:path>
                </a:pathLst>
              </a:custGeom>
              <a:solidFill>
                <a:srgbClr val="FFFFFF"/>
              </a:solidFill>
              <a:ln w="6214" cap="flat">
                <a:noFill/>
                <a:prstDash val="solid"/>
                <a:miter/>
              </a:ln>
            </p:spPr>
            <p:txBody>
              <a:bodyPr rtlCol="0" anchor="ctr"/>
              <a:lstStyle/>
              <a:p>
                <a:endParaRPr lang="nb-NO"/>
              </a:p>
            </p:txBody>
          </p:sp>
          <p:sp>
            <p:nvSpPr>
              <p:cNvPr id="338" name="Freeform 337">
                <a:extLst>
                  <a:ext uri="{FF2B5EF4-FFF2-40B4-BE49-F238E27FC236}">
                    <a16:creationId xmlns:a16="http://schemas.microsoft.com/office/drawing/2014/main" id="{5156DB20-1B35-658C-AFB4-067FF83107FB}"/>
                  </a:ext>
                </a:extLst>
              </p:cNvPr>
              <p:cNvSpPr/>
              <p:nvPr/>
            </p:nvSpPr>
            <p:spPr>
              <a:xfrm>
                <a:off x="4981408" y="3724646"/>
                <a:ext cx="61945" cy="84186"/>
              </a:xfrm>
              <a:custGeom>
                <a:avLst/>
                <a:gdLst>
                  <a:gd name="connsiteX0" fmla="*/ 61884 w 61945"/>
                  <a:gd name="connsiteY0" fmla="*/ 52041 h 84186"/>
                  <a:gd name="connsiteX1" fmla="*/ 59520 w 61945"/>
                  <a:gd name="connsiteY1" fmla="*/ 66280 h 84186"/>
                  <a:gd name="connsiteX2" fmla="*/ 52928 w 61945"/>
                  <a:gd name="connsiteY2" fmla="*/ 76290 h 84186"/>
                  <a:gd name="connsiteX3" fmla="*/ 42603 w 61945"/>
                  <a:gd name="connsiteY3" fmla="*/ 82197 h 84186"/>
                  <a:gd name="connsiteX4" fmla="*/ 29107 w 61945"/>
                  <a:gd name="connsiteY4" fmla="*/ 84186 h 84186"/>
                  <a:gd name="connsiteX5" fmla="*/ 13932 w 61945"/>
                  <a:gd name="connsiteY5" fmla="*/ 81948 h 84186"/>
                  <a:gd name="connsiteX6" fmla="*/ 435 w 61945"/>
                  <a:gd name="connsiteY6" fmla="*/ 75482 h 84186"/>
                  <a:gd name="connsiteX7" fmla="*/ 9640 w 61945"/>
                  <a:gd name="connsiteY7" fmla="*/ 62363 h 84186"/>
                  <a:gd name="connsiteX8" fmla="*/ 18534 w 61945"/>
                  <a:gd name="connsiteY8" fmla="*/ 67710 h 84186"/>
                  <a:gd name="connsiteX9" fmla="*/ 28112 w 61945"/>
                  <a:gd name="connsiteY9" fmla="*/ 69450 h 84186"/>
                  <a:gd name="connsiteX10" fmla="*/ 40053 w 61945"/>
                  <a:gd name="connsiteY10" fmla="*/ 65222 h 84186"/>
                  <a:gd name="connsiteX11" fmla="*/ 43909 w 61945"/>
                  <a:gd name="connsiteY11" fmla="*/ 53906 h 84186"/>
                  <a:gd name="connsiteX12" fmla="*/ 43909 w 61945"/>
                  <a:gd name="connsiteY12" fmla="*/ 50549 h 84186"/>
                  <a:gd name="connsiteX13" fmla="*/ 43598 w 61945"/>
                  <a:gd name="connsiteY13" fmla="*/ 50549 h 84186"/>
                  <a:gd name="connsiteX14" fmla="*/ 36633 w 61945"/>
                  <a:gd name="connsiteY14" fmla="*/ 55896 h 84186"/>
                  <a:gd name="connsiteX15" fmla="*/ 26681 w 61945"/>
                  <a:gd name="connsiteY15" fmla="*/ 57886 h 84186"/>
                  <a:gd name="connsiteX16" fmla="*/ 15362 w 61945"/>
                  <a:gd name="connsiteY16" fmla="*/ 55585 h 84186"/>
                  <a:gd name="connsiteX17" fmla="*/ 7028 w 61945"/>
                  <a:gd name="connsiteY17" fmla="*/ 49368 h 84186"/>
                  <a:gd name="connsiteX18" fmla="*/ 1804 w 61945"/>
                  <a:gd name="connsiteY18" fmla="*/ 40228 h 84186"/>
                  <a:gd name="connsiteX19" fmla="*/ 0 w 61945"/>
                  <a:gd name="connsiteY19" fmla="*/ 29223 h 84186"/>
                  <a:gd name="connsiteX20" fmla="*/ 1804 w 61945"/>
                  <a:gd name="connsiteY20" fmla="*/ 18155 h 84186"/>
                  <a:gd name="connsiteX21" fmla="*/ 7028 w 61945"/>
                  <a:gd name="connsiteY21" fmla="*/ 8891 h 84186"/>
                  <a:gd name="connsiteX22" fmla="*/ 15362 w 61945"/>
                  <a:gd name="connsiteY22" fmla="*/ 2425 h 84186"/>
                  <a:gd name="connsiteX23" fmla="*/ 26557 w 61945"/>
                  <a:gd name="connsiteY23" fmla="*/ 0 h 84186"/>
                  <a:gd name="connsiteX24" fmla="*/ 36633 w 61945"/>
                  <a:gd name="connsiteY24" fmla="*/ 2114 h 84186"/>
                  <a:gd name="connsiteX25" fmla="*/ 44345 w 61945"/>
                  <a:gd name="connsiteY25" fmla="*/ 8705 h 84186"/>
                  <a:gd name="connsiteX26" fmla="*/ 44593 w 61945"/>
                  <a:gd name="connsiteY26" fmla="*/ 8705 h 84186"/>
                  <a:gd name="connsiteX27" fmla="*/ 44593 w 61945"/>
                  <a:gd name="connsiteY27" fmla="*/ 1554 h 84186"/>
                  <a:gd name="connsiteX28" fmla="*/ 61946 w 61945"/>
                  <a:gd name="connsiteY28" fmla="*/ 1554 h 84186"/>
                  <a:gd name="connsiteX29" fmla="*/ 61946 w 61945"/>
                  <a:gd name="connsiteY29" fmla="*/ 52041 h 84186"/>
                  <a:gd name="connsiteX30" fmla="*/ 44407 w 61945"/>
                  <a:gd name="connsiteY30" fmla="*/ 29036 h 84186"/>
                  <a:gd name="connsiteX31" fmla="*/ 43474 w 61945"/>
                  <a:gd name="connsiteY31" fmla="*/ 23689 h 84186"/>
                  <a:gd name="connsiteX32" fmla="*/ 40737 w 61945"/>
                  <a:gd name="connsiteY32" fmla="*/ 19150 h 84186"/>
                  <a:gd name="connsiteX33" fmla="*/ 36508 w 61945"/>
                  <a:gd name="connsiteY33" fmla="*/ 16041 h 84186"/>
                  <a:gd name="connsiteX34" fmla="*/ 30911 w 61945"/>
                  <a:gd name="connsiteY34" fmla="*/ 14922 h 84186"/>
                  <a:gd name="connsiteX35" fmla="*/ 25375 w 61945"/>
                  <a:gd name="connsiteY35" fmla="*/ 16041 h 84186"/>
                  <a:gd name="connsiteX36" fmla="*/ 21270 w 61945"/>
                  <a:gd name="connsiteY36" fmla="*/ 19088 h 84186"/>
                  <a:gd name="connsiteX37" fmla="*/ 18720 w 61945"/>
                  <a:gd name="connsiteY37" fmla="*/ 23565 h 84186"/>
                  <a:gd name="connsiteX38" fmla="*/ 17850 w 61945"/>
                  <a:gd name="connsiteY38" fmla="*/ 29036 h 84186"/>
                  <a:gd name="connsiteX39" fmla="*/ 18720 w 61945"/>
                  <a:gd name="connsiteY39" fmla="*/ 34383 h 84186"/>
                  <a:gd name="connsiteX40" fmla="*/ 21270 w 61945"/>
                  <a:gd name="connsiteY40" fmla="*/ 38922 h 84186"/>
                  <a:gd name="connsiteX41" fmla="*/ 25375 w 61945"/>
                  <a:gd name="connsiteY41" fmla="*/ 42031 h 84186"/>
                  <a:gd name="connsiteX42" fmla="*/ 30911 w 61945"/>
                  <a:gd name="connsiteY42" fmla="*/ 43212 h 84186"/>
                  <a:gd name="connsiteX43" fmla="*/ 36571 w 61945"/>
                  <a:gd name="connsiteY43" fmla="*/ 42031 h 84186"/>
                  <a:gd name="connsiteX44" fmla="*/ 40800 w 61945"/>
                  <a:gd name="connsiteY44" fmla="*/ 38984 h 84186"/>
                  <a:gd name="connsiteX45" fmla="*/ 43474 w 61945"/>
                  <a:gd name="connsiteY45" fmla="*/ 34508 h 84186"/>
                  <a:gd name="connsiteX46" fmla="*/ 44407 w 61945"/>
                  <a:gd name="connsiteY46" fmla="*/ 29036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1945" h="84186">
                    <a:moveTo>
                      <a:pt x="61884" y="52041"/>
                    </a:moveTo>
                    <a:cubicBezTo>
                      <a:pt x="61884" y="57513"/>
                      <a:pt x="61075" y="62238"/>
                      <a:pt x="59520" y="66280"/>
                    </a:cubicBezTo>
                    <a:cubicBezTo>
                      <a:pt x="57965" y="70321"/>
                      <a:pt x="55726" y="73616"/>
                      <a:pt x="52928" y="76290"/>
                    </a:cubicBezTo>
                    <a:cubicBezTo>
                      <a:pt x="50067" y="78963"/>
                      <a:pt x="46646" y="80891"/>
                      <a:pt x="42603" y="82197"/>
                    </a:cubicBezTo>
                    <a:cubicBezTo>
                      <a:pt x="38561" y="83502"/>
                      <a:pt x="34021" y="84186"/>
                      <a:pt x="29107" y="84186"/>
                    </a:cubicBezTo>
                    <a:cubicBezTo>
                      <a:pt x="24194" y="84186"/>
                      <a:pt x="19156" y="83440"/>
                      <a:pt x="13932" y="81948"/>
                    </a:cubicBezTo>
                    <a:cubicBezTo>
                      <a:pt x="8707" y="80456"/>
                      <a:pt x="4229" y="78280"/>
                      <a:pt x="435" y="75482"/>
                    </a:cubicBezTo>
                    <a:lnTo>
                      <a:pt x="9640" y="62363"/>
                    </a:lnTo>
                    <a:cubicBezTo>
                      <a:pt x="12314" y="64725"/>
                      <a:pt x="15300" y="66528"/>
                      <a:pt x="18534" y="67710"/>
                    </a:cubicBezTo>
                    <a:cubicBezTo>
                      <a:pt x="21768" y="68891"/>
                      <a:pt x="25002" y="69450"/>
                      <a:pt x="28112" y="69450"/>
                    </a:cubicBezTo>
                    <a:cubicBezTo>
                      <a:pt x="33523" y="69450"/>
                      <a:pt x="37441" y="68020"/>
                      <a:pt x="40053" y="65222"/>
                    </a:cubicBezTo>
                    <a:cubicBezTo>
                      <a:pt x="42665" y="62425"/>
                      <a:pt x="43909" y="58632"/>
                      <a:pt x="43909" y="53906"/>
                    </a:cubicBezTo>
                    <a:lnTo>
                      <a:pt x="43909" y="50549"/>
                    </a:lnTo>
                    <a:lnTo>
                      <a:pt x="43598" y="50549"/>
                    </a:lnTo>
                    <a:cubicBezTo>
                      <a:pt x="41857" y="52787"/>
                      <a:pt x="39556" y="54591"/>
                      <a:pt x="36633" y="55896"/>
                    </a:cubicBezTo>
                    <a:cubicBezTo>
                      <a:pt x="33709" y="57264"/>
                      <a:pt x="30413" y="57886"/>
                      <a:pt x="26681" y="57886"/>
                    </a:cubicBezTo>
                    <a:cubicBezTo>
                      <a:pt x="22390" y="57886"/>
                      <a:pt x="18658" y="57140"/>
                      <a:pt x="15362" y="55585"/>
                    </a:cubicBezTo>
                    <a:cubicBezTo>
                      <a:pt x="12066" y="54031"/>
                      <a:pt x="9329" y="51979"/>
                      <a:pt x="7028" y="49368"/>
                    </a:cubicBezTo>
                    <a:cubicBezTo>
                      <a:pt x="4727" y="46756"/>
                      <a:pt x="3047" y="43710"/>
                      <a:pt x="1804" y="40228"/>
                    </a:cubicBezTo>
                    <a:cubicBezTo>
                      <a:pt x="622" y="36746"/>
                      <a:pt x="0" y="33078"/>
                      <a:pt x="0" y="29223"/>
                    </a:cubicBezTo>
                    <a:cubicBezTo>
                      <a:pt x="0" y="25368"/>
                      <a:pt x="622" y="21637"/>
                      <a:pt x="1804" y="18155"/>
                    </a:cubicBezTo>
                    <a:cubicBezTo>
                      <a:pt x="2985" y="14673"/>
                      <a:pt x="4727" y="11565"/>
                      <a:pt x="7028" y="8891"/>
                    </a:cubicBezTo>
                    <a:cubicBezTo>
                      <a:pt x="9329" y="6218"/>
                      <a:pt x="12066" y="4042"/>
                      <a:pt x="15362" y="2425"/>
                    </a:cubicBezTo>
                    <a:cubicBezTo>
                      <a:pt x="18658" y="808"/>
                      <a:pt x="22390" y="0"/>
                      <a:pt x="26557" y="0"/>
                    </a:cubicBezTo>
                    <a:cubicBezTo>
                      <a:pt x="30040" y="0"/>
                      <a:pt x="33461" y="684"/>
                      <a:pt x="36633" y="2114"/>
                    </a:cubicBezTo>
                    <a:cubicBezTo>
                      <a:pt x="39867" y="3544"/>
                      <a:pt x="42417" y="5720"/>
                      <a:pt x="44345" y="8705"/>
                    </a:cubicBezTo>
                    <a:lnTo>
                      <a:pt x="44593" y="8705"/>
                    </a:lnTo>
                    <a:lnTo>
                      <a:pt x="44593" y="1554"/>
                    </a:lnTo>
                    <a:lnTo>
                      <a:pt x="61946" y="1554"/>
                    </a:lnTo>
                    <a:lnTo>
                      <a:pt x="61946" y="52041"/>
                    </a:lnTo>
                    <a:close/>
                    <a:moveTo>
                      <a:pt x="44407" y="29036"/>
                    </a:moveTo>
                    <a:cubicBezTo>
                      <a:pt x="44407" y="27171"/>
                      <a:pt x="44096" y="25368"/>
                      <a:pt x="43474" y="23689"/>
                    </a:cubicBezTo>
                    <a:cubicBezTo>
                      <a:pt x="42852" y="21948"/>
                      <a:pt x="41919" y="20456"/>
                      <a:pt x="40737" y="19150"/>
                    </a:cubicBezTo>
                    <a:cubicBezTo>
                      <a:pt x="39556" y="17844"/>
                      <a:pt x="38125" y="16788"/>
                      <a:pt x="36508" y="16041"/>
                    </a:cubicBezTo>
                    <a:cubicBezTo>
                      <a:pt x="34829" y="15295"/>
                      <a:pt x="33025" y="14922"/>
                      <a:pt x="30911" y="14922"/>
                    </a:cubicBezTo>
                    <a:cubicBezTo>
                      <a:pt x="28796" y="14922"/>
                      <a:pt x="26992" y="15295"/>
                      <a:pt x="25375" y="16041"/>
                    </a:cubicBezTo>
                    <a:cubicBezTo>
                      <a:pt x="23758" y="16788"/>
                      <a:pt x="22390" y="17782"/>
                      <a:pt x="21270" y="19088"/>
                    </a:cubicBezTo>
                    <a:cubicBezTo>
                      <a:pt x="20151" y="20394"/>
                      <a:pt x="19280" y="21824"/>
                      <a:pt x="18720" y="23565"/>
                    </a:cubicBezTo>
                    <a:cubicBezTo>
                      <a:pt x="18161" y="25306"/>
                      <a:pt x="17850" y="27109"/>
                      <a:pt x="17850" y="29036"/>
                    </a:cubicBezTo>
                    <a:cubicBezTo>
                      <a:pt x="17850" y="30964"/>
                      <a:pt x="18161" y="32705"/>
                      <a:pt x="18720" y="34383"/>
                    </a:cubicBezTo>
                    <a:cubicBezTo>
                      <a:pt x="19280" y="36062"/>
                      <a:pt x="20151" y="37616"/>
                      <a:pt x="21270" y="38922"/>
                    </a:cubicBezTo>
                    <a:cubicBezTo>
                      <a:pt x="22390" y="40228"/>
                      <a:pt x="23758" y="41285"/>
                      <a:pt x="25375" y="42031"/>
                    </a:cubicBezTo>
                    <a:cubicBezTo>
                      <a:pt x="26992" y="42839"/>
                      <a:pt x="28796" y="43212"/>
                      <a:pt x="30911" y="43212"/>
                    </a:cubicBezTo>
                    <a:cubicBezTo>
                      <a:pt x="33025" y="43212"/>
                      <a:pt x="34891" y="42839"/>
                      <a:pt x="36571" y="42031"/>
                    </a:cubicBezTo>
                    <a:cubicBezTo>
                      <a:pt x="38250" y="41223"/>
                      <a:pt x="39680" y="40228"/>
                      <a:pt x="40800" y="38984"/>
                    </a:cubicBezTo>
                    <a:cubicBezTo>
                      <a:pt x="41981" y="37741"/>
                      <a:pt x="42852" y="36249"/>
                      <a:pt x="43474" y="34508"/>
                    </a:cubicBezTo>
                    <a:cubicBezTo>
                      <a:pt x="44096" y="32767"/>
                      <a:pt x="44407" y="30964"/>
                      <a:pt x="44407" y="29036"/>
                    </a:cubicBezTo>
                    <a:close/>
                  </a:path>
                </a:pathLst>
              </a:custGeom>
              <a:solidFill>
                <a:srgbClr val="FFFFFF"/>
              </a:solidFill>
              <a:ln w="6214" cap="flat">
                <a:noFill/>
                <a:prstDash val="solid"/>
                <a:miter/>
              </a:ln>
            </p:spPr>
            <p:txBody>
              <a:bodyPr rtlCol="0" anchor="ctr"/>
              <a:lstStyle/>
              <a:p>
                <a:endParaRPr lang="nb-NO"/>
              </a:p>
            </p:txBody>
          </p:sp>
          <p:sp>
            <p:nvSpPr>
              <p:cNvPr id="339" name="Freeform 338">
                <a:extLst>
                  <a:ext uri="{FF2B5EF4-FFF2-40B4-BE49-F238E27FC236}">
                    <a16:creationId xmlns:a16="http://schemas.microsoft.com/office/drawing/2014/main" id="{21D1D95C-606B-DF1E-BC9C-9D47873AE542}"/>
                  </a:ext>
                </a:extLst>
              </p:cNvPr>
              <p:cNvSpPr/>
              <p:nvPr/>
            </p:nvSpPr>
            <p:spPr>
              <a:xfrm>
                <a:off x="5051937" y="3724335"/>
                <a:ext cx="48760" cy="59315"/>
              </a:xfrm>
              <a:custGeom>
                <a:avLst/>
                <a:gdLst>
                  <a:gd name="connsiteX0" fmla="*/ 38685 w 48760"/>
                  <a:gd name="connsiteY0" fmla="*/ 18280 h 59315"/>
                  <a:gd name="connsiteX1" fmla="*/ 33399 w 48760"/>
                  <a:gd name="connsiteY1" fmla="*/ 14673 h 59315"/>
                  <a:gd name="connsiteX2" fmla="*/ 26992 w 48760"/>
                  <a:gd name="connsiteY2" fmla="*/ 13243 h 59315"/>
                  <a:gd name="connsiteX3" fmla="*/ 22266 w 48760"/>
                  <a:gd name="connsiteY3" fmla="*/ 14238 h 59315"/>
                  <a:gd name="connsiteX4" fmla="*/ 20089 w 48760"/>
                  <a:gd name="connsiteY4" fmla="*/ 17720 h 59315"/>
                  <a:gd name="connsiteX5" fmla="*/ 22514 w 48760"/>
                  <a:gd name="connsiteY5" fmla="*/ 21078 h 59315"/>
                  <a:gd name="connsiteX6" fmla="*/ 30289 w 48760"/>
                  <a:gd name="connsiteY6" fmla="*/ 23316 h 59315"/>
                  <a:gd name="connsiteX7" fmla="*/ 36633 w 48760"/>
                  <a:gd name="connsiteY7" fmla="*/ 25243 h 59315"/>
                  <a:gd name="connsiteX8" fmla="*/ 42417 w 48760"/>
                  <a:gd name="connsiteY8" fmla="*/ 28477 h 59315"/>
                  <a:gd name="connsiteX9" fmla="*/ 46584 w 48760"/>
                  <a:gd name="connsiteY9" fmla="*/ 33388 h 59315"/>
                  <a:gd name="connsiteX10" fmla="*/ 48139 w 48760"/>
                  <a:gd name="connsiteY10" fmla="*/ 40352 h 59315"/>
                  <a:gd name="connsiteX11" fmla="*/ 46024 w 48760"/>
                  <a:gd name="connsiteY11" fmla="*/ 49243 h 59315"/>
                  <a:gd name="connsiteX12" fmla="*/ 40489 w 48760"/>
                  <a:gd name="connsiteY12" fmla="*/ 55088 h 59315"/>
                  <a:gd name="connsiteX13" fmla="*/ 32839 w 48760"/>
                  <a:gd name="connsiteY13" fmla="*/ 58321 h 59315"/>
                  <a:gd name="connsiteX14" fmla="*/ 24318 w 48760"/>
                  <a:gd name="connsiteY14" fmla="*/ 59316 h 59315"/>
                  <a:gd name="connsiteX15" fmla="*/ 10946 w 48760"/>
                  <a:gd name="connsiteY15" fmla="*/ 57140 h 59315"/>
                  <a:gd name="connsiteX16" fmla="*/ 0 w 48760"/>
                  <a:gd name="connsiteY16" fmla="*/ 50735 h 59315"/>
                  <a:gd name="connsiteX17" fmla="*/ 10324 w 48760"/>
                  <a:gd name="connsiteY17" fmla="*/ 39855 h 59315"/>
                  <a:gd name="connsiteX18" fmla="*/ 16357 w 48760"/>
                  <a:gd name="connsiteY18" fmla="*/ 44331 h 59315"/>
                  <a:gd name="connsiteX19" fmla="*/ 23945 w 48760"/>
                  <a:gd name="connsiteY19" fmla="*/ 46134 h 59315"/>
                  <a:gd name="connsiteX20" fmla="*/ 28361 w 48760"/>
                  <a:gd name="connsiteY20" fmla="*/ 45078 h 59315"/>
                  <a:gd name="connsiteX21" fmla="*/ 30538 w 48760"/>
                  <a:gd name="connsiteY21" fmla="*/ 41347 h 59315"/>
                  <a:gd name="connsiteX22" fmla="*/ 27863 w 48760"/>
                  <a:gd name="connsiteY22" fmla="*/ 37554 h 59315"/>
                  <a:gd name="connsiteX23" fmla="*/ 19467 w 48760"/>
                  <a:gd name="connsiteY23" fmla="*/ 35005 h 59315"/>
                  <a:gd name="connsiteX24" fmla="*/ 13621 w 48760"/>
                  <a:gd name="connsiteY24" fmla="*/ 33202 h 59315"/>
                  <a:gd name="connsiteX25" fmla="*/ 8396 w 48760"/>
                  <a:gd name="connsiteY25" fmla="*/ 30155 h 59315"/>
                  <a:gd name="connsiteX26" fmla="*/ 4665 w 48760"/>
                  <a:gd name="connsiteY26" fmla="*/ 25430 h 59315"/>
                  <a:gd name="connsiteX27" fmla="*/ 3234 w 48760"/>
                  <a:gd name="connsiteY27" fmla="*/ 18715 h 59315"/>
                  <a:gd name="connsiteX28" fmla="*/ 5349 w 48760"/>
                  <a:gd name="connsiteY28" fmla="*/ 10135 h 59315"/>
                  <a:gd name="connsiteX29" fmla="*/ 10822 w 48760"/>
                  <a:gd name="connsiteY29" fmla="*/ 4352 h 59315"/>
                  <a:gd name="connsiteX30" fmla="*/ 18285 w 48760"/>
                  <a:gd name="connsiteY30" fmla="*/ 1057 h 59315"/>
                  <a:gd name="connsiteX31" fmla="*/ 26370 w 48760"/>
                  <a:gd name="connsiteY31" fmla="*/ 0 h 59315"/>
                  <a:gd name="connsiteX32" fmla="*/ 38623 w 48760"/>
                  <a:gd name="connsiteY32" fmla="*/ 1990 h 59315"/>
                  <a:gd name="connsiteX33" fmla="*/ 48761 w 48760"/>
                  <a:gd name="connsiteY33" fmla="*/ 7834 h 59315"/>
                  <a:gd name="connsiteX34" fmla="*/ 38685 w 48760"/>
                  <a:gd name="connsiteY34" fmla="*/ 18217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5">
                    <a:moveTo>
                      <a:pt x="38685" y="18280"/>
                    </a:moveTo>
                    <a:cubicBezTo>
                      <a:pt x="37192" y="16850"/>
                      <a:pt x="35451" y="15668"/>
                      <a:pt x="33399" y="14673"/>
                    </a:cubicBezTo>
                    <a:cubicBezTo>
                      <a:pt x="31408" y="13679"/>
                      <a:pt x="29231" y="13243"/>
                      <a:pt x="26992" y="13243"/>
                    </a:cubicBezTo>
                    <a:cubicBezTo>
                      <a:pt x="25251" y="13243"/>
                      <a:pt x="23696" y="13554"/>
                      <a:pt x="22266" y="14238"/>
                    </a:cubicBezTo>
                    <a:cubicBezTo>
                      <a:pt x="20835" y="14922"/>
                      <a:pt x="20089" y="16041"/>
                      <a:pt x="20089" y="17720"/>
                    </a:cubicBezTo>
                    <a:cubicBezTo>
                      <a:pt x="20089" y="19399"/>
                      <a:pt x="20897" y="20394"/>
                      <a:pt x="22514" y="21078"/>
                    </a:cubicBezTo>
                    <a:cubicBezTo>
                      <a:pt x="24132" y="21762"/>
                      <a:pt x="26744" y="22508"/>
                      <a:pt x="30289" y="23316"/>
                    </a:cubicBezTo>
                    <a:cubicBezTo>
                      <a:pt x="32403" y="23751"/>
                      <a:pt x="34456" y="24373"/>
                      <a:pt x="36633" y="25243"/>
                    </a:cubicBezTo>
                    <a:cubicBezTo>
                      <a:pt x="38747" y="26052"/>
                      <a:pt x="40675" y="27171"/>
                      <a:pt x="42417" y="28477"/>
                    </a:cubicBezTo>
                    <a:cubicBezTo>
                      <a:pt x="44158" y="29844"/>
                      <a:pt x="45527" y="31461"/>
                      <a:pt x="46584" y="33388"/>
                    </a:cubicBezTo>
                    <a:cubicBezTo>
                      <a:pt x="47641" y="35316"/>
                      <a:pt x="48139" y="37616"/>
                      <a:pt x="48139" y="40352"/>
                    </a:cubicBezTo>
                    <a:cubicBezTo>
                      <a:pt x="48139" y="43834"/>
                      <a:pt x="47455" y="46819"/>
                      <a:pt x="46024" y="49243"/>
                    </a:cubicBezTo>
                    <a:cubicBezTo>
                      <a:pt x="44593" y="51668"/>
                      <a:pt x="42728" y="53658"/>
                      <a:pt x="40489" y="55088"/>
                    </a:cubicBezTo>
                    <a:cubicBezTo>
                      <a:pt x="38187" y="56580"/>
                      <a:pt x="35637" y="57637"/>
                      <a:pt x="32839" y="58321"/>
                    </a:cubicBezTo>
                    <a:cubicBezTo>
                      <a:pt x="29978" y="59005"/>
                      <a:pt x="27179" y="59316"/>
                      <a:pt x="24318" y="59316"/>
                    </a:cubicBezTo>
                    <a:cubicBezTo>
                      <a:pt x="19778" y="59316"/>
                      <a:pt x="15300" y="58570"/>
                      <a:pt x="10946" y="57140"/>
                    </a:cubicBezTo>
                    <a:cubicBezTo>
                      <a:pt x="6593" y="55710"/>
                      <a:pt x="2923" y="53533"/>
                      <a:pt x="0" y="50735"/>
                    </a:cubicBezTo>
                    <a:lnTo>
                      <a:pt x="10324" y="39855"/>
                    </a:lnTo>
                    <a:cubicBezTo>
                      <a:pt x="11941" y="41658"/>
                      <a:pt x="13994" y="43150"/>
                      <a:pt x="16357" y="44331"/>
                    </a:cubicBezTo>
                    <a:cubicBezTo>
                      <a:pt x="18721" y="45513"/>
                      <a:pt x="21270" y="46134"/>
                      <a:pt x="23945" y="46134"/>
                    </a:cubicBezTo>
                    <a:cubicBezTo>
                      <a:pt x="25438" y="46134"/>
                      <a:pt x="26930" y="45761"/>
                      <a:pt x="28361" y="45078"/>
                    </a:cubicBezTo>
                    <a:cubicBezTo>
                      <a:pt x="29791" y="44394"/>
                      <a:pt x="30538" y="43088"/>
                      <a:pt x="30538" y="41347"/>
                    </a:cubicBezTo>
                    <a:cubicBezTo>
                      <a:pt x="30538" y="39606"/>
                      <a:pt x="29667" y="38362"/>
                      <a:pt x="27863" y="37554"/>
                    </a:cubicBezTo>
                    <a:cubicBezTo>
                      <a:pt x="26060" y="36746"/>
                      <a:pt x="23261" y="35876"/>
                      <a:pt x="19467" y="35005"/>
                    </a:cubicBezTo>
                    <a:cubicBezTo>
                      <a:pt x="17539" y="34570"/>
                      <a:pt x="15611" y="33948"/>
                      <a:pt x="13621" y="33202"/>
                    </a:cubicBezTo>
                    <a:cubicBezTo>
                      <a:pt x="11693" y="32456"/>
                      <a:pt x="9951" y="31461"/>
                      <a:pt x="8396" y="30155"/>
                    </a:cubicBezTo>
                    <a:cubicBezTo>
                      <a:pt x="6841" y="28850"/>
                      <a:pt x="5597" y="27295"/>
                      <a:pt x="4665" y="25430"/>
                    </a:cubicBezTo>
                    <a:cubicBezTo>
                      <a:pt x="3732" y="23565"/>
                      <a:pt x="3234" y="21326"/>
                      <a:pt x="3234" y="18715"/>
                    </a:cubicBezTo>
                    <a:cubicBezTo>
                      <a:pt x="3234" y="15357"/>
                      <a:pt x="3980" y="12497"/>
                      <a:pt x="5349" y="10135"/>
                    </a:cubicBezTo>
                    <a:cubicBezTo>
                      <a:pt x="6779" y="7772"/>
                      <a:pt x="8583" y="5845"/>
                      <a:pt x="10822" y="4352"/>
                    </a:cubicBezTo>
                    <a:cubicBezTo>
                      <a:pt x="13061" y="2860"/>
                      <a:pt x="15549" y="1741"/>
                      <a:pt x="18285" y="1057"/>
                    </a:cubicBezTo>
                    <a:cubicBezTo>
                      <a:pt x="21022" y="373"/>
                      <a:pt x="23696" y="0"/>
                      <a:pt x="26370" y="0"/>
                    </a:cubicBezTo>
                    <a:cubicBezTo>
                      <a:pt x="30538" y="0"/>
                      <a:pt x="34642" y="684"/>
                      <a:pt x="38623" y="1990"/>
                    </a:cubicBezTo>
                    <a:cubicBezTo>
                      <a:pt x="42603" y="3296"/>
                      <a:pt x="46024" y="5223"/>
                      <a:pt x="48761" y="7834"/>
                    </a:cubicBezTo>
                    <a:lnTo>
                      <a:pt x="38685" y="18217"/>
                    </a:lnTo>
                    <a:close/>
                  </a:path>
                </a:pathLst>
              </a:custGeom>
              <a:solidFill>
                <a:srgbClr val="FFFFFF"/>
              </a:solidFill>
              <a:ln w="6214" cap="flat">
                <a:noFill/>
                <a:prstDash val="solid"/>
                <a:miter/>
              </a:ln>
            </p:spPr>
            <p:txBody>
              <a:bodyPr rtlCol="0" anchor="ctr"/>
              <a:lstStyle/>
              <a:p>
                <a:endParaRPr lang="nb-NO"/>
              </a:p>
            </p:txBody>
          </p:sp>
          <p:sp>
            <p:nvSpPr>
              <p:cNvPr id="340" name="Freeform 339">
                <a:extLst>
                  <a:ext uri="{FF2B5EF4-FFF2-40B4-BE49-F238E27FC236}">
                    <a16:creationId xmlns:a16="http://schemas.microsoft.com/office/drawing/2014/main" id="{F49649FC-68C5-77D0-81C4-8AC07B1C7F1F}"/>
                  </a:ext>
                </a:extLst>
              </p:cNvPr>
              <p:cNvSpPr/>
              <p:nvPr/>
            </p:nvSpPr>
            <p:spPr>
              <a:xfrm>
                <a:off x="5103434" y="3695174"/>
                <a:ext cx="43038" cy="86735"/>
              </a:xfrm>
              <a:custGeom>
                <a:avLst/>
                <a:gdLst>
                  <a:gd name="connsiteX0" fmla="*/ 41795 w 43038"/>
                  <a:gd name="connsiteY0" fmla="*/ 15668 h 86735"/>
                  <a:gd name="connsiteX1" fmla="*/ 39431 w 43038"/>
                  <a:gd name="connsiteY1" fmla="*/ 15109 h 86735"/>
                  <a:gd name="connsiteX2" fmla="*/ 36757 w 43038"/>
                  <a:gd name="connsiteY2" fmla="*/ 14860 h 86735"/>
                  <a:gd name="connsiteX3" fmla="*/ 32590 w 43038"/>
                  <a:gd name="connsiteY3" fmla="*/ 15731 h 86735"/>
                  <a:gd name="connsiteX4" fmla="*/ 30102 w 43038"/>
                  <a:gd name="connsiteY4" fmla="*/ 18155 h 86735"/>
                  <a:gd name="connsiteX5" fmla="*/ 28858 w 43038"/>
                  <a:gd name="connsiteY5" fmla="*/ 21575 h 86735"/>
                  <a:gd name="connsiteX6" fmla="*/ 28547 w 43038"/>
                  <a:gd name="connsiteY6" fmla="*/ 25368 h 86735"/>
                  <a:gd name="connsiteX7" fmla="*/ 28547 w 43038"/>
                  <a:gd name="connsiteY7" fmla="*/ 30963 h 86735"/>
                  <a:gd name="connsiteX8" fmla="*/ 40986 w 43038"/>
                  <a:gd name="connsiteY8" fmla="*/ 30963 h 86735"/>
                  <a:gd name="connsiteX9" fmla="*/ 40986 w 43038"/>
                  <a:gd name="connsiteY9" fmla="*/ 44642 h 86735"/>
                  <a:gd name="connsiteX10" fmla="*/ 28547 w 43038"/>
                  <a:gd name="connsiteY10" fmla="*/ 44642 h 86735"/>
                  <a:gd name="connsiteX11" fmla="*/ 28547 w 43038"/>
                  <a:gd name="connsiteY11" fmla="*/ 86735 h 86735"/>
                  <a:gd name="connsiteX12" fmla="*/ 10200 w 43038"/>
                  <a:gd name="connsiteY12" fmla="*/ 86735 h 86735"/>
                  <a:gd name="connsiteX13" fmla="*/ 10200 w 43038"/>
                  <a:gd name="connsiteY13" fmla="*/ 44642 h 86735"/>
                  <a:gd name="connsiteX14" fmla="*/ 0 w 43038"/>
                  <a:gd name="connsiteY14" fmla="*/ 44642 h 86735"/>
                  <a:gd name="connsiteX15" fmla="*/ 0 w 43038"/>
                  <a:gd name="connsiteY15" fmla="*/ 30963 h 86735"/>
                  <a:gd name="connsiteX16" fmla="*/ 10200 w 43038"/>
                  <a:gd name="connsiteY16" fmla="*/ 30963 h 86735"/>
                  <a:gd name="connsiteX17" fmla="*/ 10200 w 43038"/>
                  <a:gd name="connsiteY17" fmla="*/ 25616 h 86735"/>
                  <a:gd name="connsiteX18" fmla="*/ 11319 w 43038"/>
                  <a:gd name="connsiteY18" fmla="*/ 15793 h 86735"/>
                  <a:gd name="connsiteX19" fmla="*/ 15176 w 43038"/>
                  <a:gd name="connsiteY19" fmla="*/ 7648 h 86735"/>
                  <a:gd name="connsiteX20" fmla="*/ 22577 w 43038"/>
                  <a:gd name="connsiteY20" fmla="*/ 2052 h 86735"/>
                  <a:gd name="connsiteX21" fmla="*/ 34145 w 43038"/>
                  <a:gd name="connsiteY21" fmla="*/ 0 h 86735"/>
                  <a:gd name="connsiteX22" fmla="*/ 38809 w 43038"/>
                  <a:gd name="connsiteY22" fmla="*/ 249 h 86735"/>
                  <a:gd name="connsiteX23" fmla="*/ 43039 w 43038"/>
                  <a:gd name="connsiteY23" fmla="*/ 1119 h 86735"/>
                  <a:gd name="connsiteX24" fmla="*/ 41795 w 43038"/>
                  <a:gd name="connsiteY24" fmla="*/ 15668 h 8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038" h="86735">
                    <a:moveTo>
                      <a:pt x="41795" y="15668"/>
                    </a:moveTo>
                    <a:cubicBezTo>
                      <a:pt x="41111" y="15419"/>
                      <a:pt x="40364" y="15233"/>
                      <a:pt x="39431" y="15109"/>
                    </a:cubicBezTo>
                    <a:cubicBezTo>
                      <a:pt x="38561" y="14984"/>
                      <a:pt x="37628" y="14860"/>
                      <a:pt x="36757" y="14860"/>
                    </a:cubicBezTo>
                    <a:cubicBezTo>
                      <a:pt x="35016" y="14860"/>
                      <a:pt x="33647" y="15171"/>
                      <a:pt x="32590" y="15731"/>
                    </a:cubicBezTo>
                    <a:cubicBezTo>
                      <a:pt x="31533" y="16352"/>
                      <a:pt x="30724" y="17161"/>
                      <a:pt x="30102" y="18155"/>
                    </a:cubicBezTo>
                    <a:cubicBezTo>
                      <a:pt x="29480" y="19150"/>
                      <a:pt x="29107" y="20332"/>
                      <a:pt x="28858" y="21575"/>
                    </a:cubicBezTo>
                    <a:cubicBezTo>
                      <a:pt x="28610" y="22818"/>
                      <a:pt x="28547" y="24124"/>
                      <a:pt x="28547" y="25368"/>
                    </a:cubicBezTo>
                    <a:lnTo>
                      <a:pt x="28547" y="30963"/>
                    </a:lnTo>
                    <a:lnTo>
                      <a:pt x="40986" y="30963"/>
                    </a:lnTo>
                    <a:lnTo>
                      <a:pt x="40986" y="44642"/>
                    </a:lnTo>
                    <a:lnTo>
                      <a:pt x="28547" y="44642"/>
                    </a:lnTo>
                    <a:lnTo>
                      <a:pt x="28547" y="86735"/>
                    </a:lnTo>
                    <a:lnTo>
                      <a:pt x="10200" y="86735"/>
                    </a:lnTo>
                    <a:lnTo>
                      <a:pt x="10200" y="44642"/>
                    </a:lnTo>
                    <a:lnTo>
                      <a:pt x="0" y="44642"/>
                    </a:lnTo>
                    <a:lnTo>
                      <a:pt x="0" y="30963"/>
                    </a:lnTo>
                    <a:lnTo>
                      <a:pt x="10200" y="30963"/>
                    </a:lnTo>
                    <a:lnTo>
                      <a:pt x="10200" y="25616"/>
                    </a:lnTo>
                    <a:cubicBezTo>
                      <a:pt x="10200" y="22197"/>
                      <a:pt x="10573" y="18901"/>
                      <a:pt x="11319" y="15793"/>
                    </a:cubicBezTo>
                    <a:cubicBezTo>
                      <a:pt x="12066" y="12684"/>
                      <a:pt x="13372" y="9948"/>
                      <a:pt x="15176" y="7648"/>
                    </a:cubicBezTo>
                    <a:cubicBezTo>
                      <a:pt x="16979" y="5285"/>
                      <a:pt x="19467" y="3420"/>
                      <a:pt x="22577" y="2052"/>
                    </a:cubicBezTo>
                    <a:cubicBezTo>
                      <a:pt x="25686" y="684"/>
                      <a:pt x="29542" y="0"/>
                      <a:pt x="34145" y="0"/>
                    </a:cubicBezTo>
                    <a:cubicBezTo>
                      <a:pt x="35700" y="0"/>
                      <a:pt x="37255" y="124"/>
                      <a:pt x="38809" y="249"/>
                    </a:cubicBezTo>
                    <a:cubicBezTo>
                      <a:pt x="40364" y="435"/>
                      <a:pt x="41733" y="746"/>
                      <a:pt x="43039" y="1119"/>
                    </a:cubicBezTo>
                    <a:lnTo>
                      <a:pt x="41795" y="15668"/>
                    </a:lnTo>
                    <a:close/>
                  </a:path>
                </a:pathLst>
              </a:custGeom>
              <a:solidFill>
                <a:srgbClr val="FFFFFF"/>
              </a:solidFill>
              <a:ln w="6214" cap="flat">
                <a:noFill/>
                <a:prstDash val="solid"/>
                <a:miter/>
              </a:ln>
            </p:spPr>
            <p:txBody>
              <a:bodyPr rtlCol="0" anchor="ctr"/>
              <a:lstStyle/>
              <a:p>
                <a:endParaRPr lang="nb-NO"/>
              </a:p>
            </p:txBody>
          </p:sp>
          <p:sp>
            <p:nvSpPr>
              <p:cNvPr id="341" name="Freeform 340">
                <a:extLst>
                  <a:ext uri="{FF2B5EF4-FFF2-40B4-BE49-F238E27FC236}">
                    <a16:creationId xmlns:a16="http://schemas.microsoft.com/office/drawing/2014/main" id="{CC8D2487-5D54-0547-60D9-C81AC0B237BE}"/>
                  </a:ext>
                </a:extLst>
              </p:cNvPr>
              <p:cNvSpPr/>
              <p:nvPr/>
            </p:nvSpPr>
            <p:spPr>
              <a:xfrm>
                <a:off x="5148650" y="3724397"/>
                <a:ext cx="61883" cy="59253"/>
              </a:xfrm>
              <a:custGeom>
                <a:avLst/>
                <a:gdLst>
                  <a:gd name="connsiteX0" fmla="*/ 61884 w 61883"/>
                  <a:gd name="connsiteY0" fmla="*/ 29409 h 59253"/>
                  <a:gd name="connsiteX1" fmla="*/ 59396 w 61883"/>
                  <a:gd name="connsiteY1" fmla="*/ 41782 h 59253"/>
                  <a:gd name="connsiteX2" fmla="*/ 52679 w 61883"/>
                  <a:gd name="connsiteY2" fmla="*/ 51171 h 59253"/>
                  <a:gd name="connsiteX3" fmla="*/ 42852 w 61883"/>
                  <a:gd name="connsiteY3" fmla="*/ 57140 h 59253"/>
                  <a:gd name="connsiteX4" fmla="*/ 30849 w 61883"/>
                  <a:gd name="connsiteY4" fmla="*/ 59253 h 59253"/>
                  <a:gd name="connsiteX5" fmla="*/ 18907 w 61883"/>
                  <a:gd name="connsiteY5" fmla="*/ 57140 h 59253"/>
                  <a:gd name="connsiteX6" fmla="*/ 9081 w 61883"/>
                  <a:gd name="connsiteY6" fmla="*/ 51171 h 59253"/>
                  <a:gd name="connsiteX7" fmla="*/ 2426 w 61883"/>
                  <a:gd name="connsiteY7" fmla="*/ 41782 h 59253"/>
                  <a:gd name="connsiteX8" fmla="*/ 0 w 61883"/>
                  <a:gd name="connsiteY8" fmla="*/ 29409 h 59253"/>
                  <a:gd name="connsiteX9" fmla="*/ 2426 w 61883"/>
                  <a:gd name="connsiteY9" fmla="*/ 17098 h 59253"/>
                  <a:gd name="connsiteX10" fmla="*/ 9081 w 61883"/>
                  <a:gd name="connsiteY10" fmla="*/ 7834 h 59253"/>
                  <a:gd name="connsiteX11" fmla="*/ 18907 w 61883"/>
                  <a:gd name="connsiteY11" fmla="*/ 1990 h 59253"/>
                  <a:gd name="connsiteX12" fmla="*/ 30849 w 61883"/>
                  <a:gd name="connsiteY12" fmla="*/ 0 h 59253"/>
                  <a:gd name="connsiteX13" fmla="*/ 42852 w 61883"/>
                  <a:gd name="connsiteY13" fmla="*/ 1990 h 59253"/>
                  <a:gd name="connsiteX14" fmla="*/ 52679 w 61883"/>
                  <a:gd name="connsiteY14" fmla="*/ 7834 h 59253"/>
                  <a:gd name="connsiteX15" fmla="*/ 59396 w 61883"/>
                  <a:gd name="connsiteY15" fmla="*/ 17098 h 59253"/>
                  <a:gd name="connsiteX16" fmla="*/ 61884 w 61883"/>
                  <a:gd name="connsiteY16" fmla="*/ 29409 h 59253"/>
                  <a:gd name="connsiteX17" fmla="*/ 44158 w 61883"/>
                  <a:gd name="connsiteY17" fmla="*/ 29409 h 59253"/>
                  <a:gd name="connsiteX18" fmla="*/ 43288 w 61883"/>
                  <a:gd name="connsiteY18" fmla="*/ 24124 h 59253"/>
                  <a:gd name="connsiteX19" fmla="*/ 40738 w 61883"/>
                  <a:gd name="connsiteY19" fmla="*/ 19585 h 59253"/>
                  <a:gd name="connsiteX20" fmla="*/ 36571 w 61883"/>
                  <a:gd name="connsiteY20" fmla="*/ 16415 h 59253"/>
                  <a:gd name="connsiteX21" fmla="*/ 30849 w 61883"/>
                  <a:gd name="connsiteY21" fmla="*/ 15171 h 59253"/>
                  <a:gd name="connsiteX22" fmla="*/ 25127 w 61883"/>
                  <a:gd name="connsiteY22" fmla="*/ 16415 h 59253"/>
                  <a:gd name="connsiteX23" fmla="*/ 21022 w 61883"/>
                  <a:gd name="connsiteY23" fmla="*/ 19585 h 59253"/>
                  <a:gd name="connsiteX24" fmla="*/ 18534 w 61883"/>
                  <a:gd name="connsiteY24" fmla="*/ 24124 h 59253"/>
                  <a:gd name="connsiteX25" fmla="*/ 17726 w 61883"/>
                  <a:gd name="connsiteY25" fmla="*/ 29409 h 59253"/>
                  <a:gd name="connsiteX26" fmla="*/ 18534 w 61883"/>
                  <a:gd name="connsiteY26" fmla="*/ 34694 h 59253"/>
                  <a:gd name="connsiteX27" fmla="*/ 21022 w 61883"/>
                  <a:gd name="connsiteY27" fmla="*/ 39357 h 59253"/>
                  <a:gd name="connsiteX28" fmla="*/ 25189 w 61883"/>
                  <a:gd name="connsiteY28" fmla="*/ 42653 h 59253"/>
                  <a:gd name="connsiteX29" fmla="*/ 30911 w 61883"/>
                  <a:gd name="connsiteY29" fmla="*/ 43896 h 59253"/>
                  <a:gd name="connsiteX30" fmla="*/ 36633 w 61883"/>
                  <a:gd name="connsiteY30" fmla="*/ 42653 h 59253"/>
                  <a:gd name="connsiteX31" fmla="*/ 40800 w 61883"/>
                  <a:gd name="connsiteY31" fmla="*/ 39357 h 59253"/>
                  <a:gd name="connsiteX32" fmla="*/ 43288 w 61883"/>
                  <a:gd name="connsiteY32" fmla="*/ 34694 h 59253"/>
                  <a:gd name="connsiteX33" fmla="*/ 44096 w 61883"/>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883" h="59253">
                    <a:moveTo>
                      <a:pt x="61884" y="29409"/>
                    </a:moveTo>
                    <a:cubicBezTo>
                      <a:pt x="61884" y="33948"/>
                      <a:pt x="61075" y="38052"/>
                      <a:pt x="59396" y="41782"/>
                    </a:cubicBezTo>
                    <a:cubicBezTo>
                      <a:pt x="57779" y="45451"/>
                      <a:pt x="55540" y="48622"/>
                      <a:pt x="52679" y="51171"/>
                    </a:cubicBezTo>
                    <a:cubicBezTo>
                      <a:pt x="49818" y="53720"/>
                      <a:pt x="46584" y="55709"/>
                      <a:pt x="42852" y="57140"/>
                    </a:cubicBezTo>
                    <a:cubicBezTo>
                      <a:pt x="39121" y="58570"/>
                      <a:pt x="35140" y="59253"/>
                      <a:pt x="30849" y="59253"/>
                    </a:cubicBezTo>
                    <a:cubicBezTo>
                      <a:pt x="26557" y="59253"/>
                      <a:pt x="22701" y="58570"/>
                      <a:pt x="18907" y="57140"/>
                    </a:cubicBezTo>
                    <a:cubicBezTo>
                      <a:pt x="15113" y="55709"/>
                      <a:pt x="11879" y="53720"/>
                      <a:pt x="9081" y="51171"/>
                    </a:cubicBezTo>
                    <a:cubicBezTo>
                      <a:pt x="6282" y="48622"/>
                      <a:pt x="4043" y="45451"/>
                      <a:pt x="2426" y="41782"/>
                    </a:cubicBezTo>
                    <a:cubicBezTo>
                      <a:pt x="809" y="38114"/>
                      <a:pt x="0" y="33948"/>
                      <a:pt x="0" y="29409"/>
                    </a:cubicBezTo>
                    <a:cubicBezTo>
                      <a:pt x="0" y="24870"/>
                      <a:pt x="809" y="20767"/>
                      <a:pt x="2426" y="17098"/>
                    </a:cubicBezTo>
                    <a:cubicBezTo>
                      <a:pt x="4043" y="13430"/>
                      <a:pt x="6282" y="10321"/>
                      <a:pt x="9081" y="7834"/>
                    </a:cubicBezTo>
                    <a:cubicBezTo>
                      <a:pt x="11879" y="5285"/>
                      <a:pt x="15176" y="3357"/>
                      <a:pt x="18907" y="1990"/>
                    </a:cubicBezTo>
                    <a:cubicBezTo>
                      <a:pt x="22701" y="622"/>
                      <a:pt x="26619" y="0"/>
                      <a:pt x="30849" y="0"/>
                    </a:cubicBezTo>
                    <a:cubicBezTo>
                      <a:pt x="35078" y="0"/>
                      <a:pt x="39121" y="684"/>
                      <a:pt x="42852" y="1990"/>
                    </a:cubicBezTo>
                    <a:cubicBezTo>
                      <a:pt x="46584" y="3357"/>
                      <a:pt x="49880" y="5285"/>
                      <a:pt x="52679" y="7834"/>
                    </a:cubicBezTo>
                    <a:cubicBezTo>
                      <a:pt x="55540" y="10383"/>
                      <a:pt x="57779" y="13492"/>
                      <a:pt x="59396" y="17098"/>
                    </a:cubicBezTo>
                    <a:cubicBezTo>
                      <a:pt x="61013" y="20705"/>
                      <a:pt x="61884" y="24870"/>
                      <a:pt x="61884" y="29409"/>
                    </a:cubicBezTo>
                    <a:close/>
                    <a:moveTo>
                      <a:pt x="44158" y="29409"/>
                    </a:moveTo>
                    <a:cubicBezTo>
                      <a:pt x="44158" y="27606"/>
                      <a:pt x="43847" y="25865"/>
                      <a:pt x="43288" y="24124"/>
                    </a:cubicBezTo>
                    <a:cubicBezTo>
                      <a:pt x="42666" y="22383"/>
                      <a:pt x="41857" y="20891"/>
                      <a:pt x="40738" y="19585"/>
                    </a:cubicBezTo>
                    <a:cubicBezTo>
                      <a:pt x="39618" y="18280"/>
                      <a:pt x="38250" y="17223"/>
                      <a:pt x="36571" y="16415"/>
                    </a:cubicBezTo>
                    <a:cubicBezTo>
                      <a:pt x="34953" y="15606"/>
                      <a:pt x="33025" y="15171"/>
                      <a:pt x="30849" y="15171"/>
                    </a:cubicBezTo>
                    <a:cubicBezTo>
                      <a:pt x="28672" y="15171"/>
                      <a:pt x="26806" y="15606"/>
                      <a:pt x="25127" y="16415"/>
                    </a:cubicBezTo>
                    <a:cubicBezTo>
                      <a:pt x="23510" y="17223"/>
                      <a:pt x="22141" y="18280"/>
                      <a:pt x="21022" y="19585"/>
                    </a:cubicBezTo>
                    <a:cubicBezTo>
                      <a:pt x="19902" y="20891"/>
                      <a:pt x="19094" y="22383"/>
                      <a:pt x="18534" y="24124"/>
                    </a:cubicBezTo>
                    <a:cubicBezTo>
                      <a:pt x="17974" y="25865"/>
                      <a:pt x="17726" y="27606"/>
                      <a:pt x="17726" y="29409"/>
                    </a:cubicBezTo>
                    <a:cubicBezTo>
                      <a:pt x="17726" y="31212"/>
                      <a:pt x="17974" y="32953"/>
                      <a:pt x="18534" y="34694"/>
                    </a:cubicBezTo>
                    <a:cubicBezTo>
                      <a:pt x="19094" y="36435"/>
                      <a:pt x="19902" y="37989"/>
                      <a:pt x="21022" y="39357"/>
                    </a:cubicBezTo>
                    <a:cubicBezTo>
                      <a:pt x="22141" y="40725"/>
                      <a:pt x="23510" y="41844"/>
                      <a:pt x="25189" y="42653"/>
                    </a:cubicBezTo>
                    <a:cubicBezTo>
                      <a:pt x="26868" y="43461"/>
                      <a:pt x="28734" y="43896"/>
                      <a:pt x="30911" y="43896"/>
                    </a:cubicBezTo>
                    <a:cubicBezTo>
                      <a:pt x="33088" y="43896"/>
                      <a:pt x="34953" y="43461"/>
                      <a:pt x="36633" y="42653"/>
                    </a:cubicBezTo>
                    <a:cubicBezTo>
                      <a:pt x="38250" y="41844"/>
                      <a:pt x="39618" y="40725"/>
                      <a:pt x="40800" y="39357"/>
                    </a:cubicBezTo>
                    <a:cubicBezTo>
                      <a:pt x="41919" y="37989"/>
                      <a:pt x="42728" y="36435"/>
                      <a:pt x="43288" y="34694"/>
                    </a:cubicBezTo>
                    <a:cubicBezTo>
                      <a:pt x="43847" y="32953"/>
                      <a:pt x="44096" y="31212"/>
                      <a:pt x="44096" y="29409"/>
                    </a:cubicBezTo>
                    <a:close/>
                  </a:path>
                </a:pathLst>
              </a:custGeom>
              <a:solidFill>
                <a:srgbClr val="FFFFFF"/>
              </a:solidFill>
              <a:ln w="6214" cap="flat">
                <a:noFill/>
                <a:prstDash val="solid"/>
                <a:miter/>
              </a:ln>
            </p:spPr>
            <p:txBody>
              <a:bodyPr rtlCol="0" anchor="ctr"/>
              <a:lstStyle/>
              <a:p>
                <a:endParaRPr lang="nb-NO"/>
              </a:p>
            </p:txBody>
          </p:sp>
          <p:sp>
            <p:nvSpPr>
              <p:cNvPr id="342" name="Freeform 341">
                <a:extLst>
                  <a:ext uri="{FF2B5EF4-FFF2-40B4-BE49-F238E27FC236}">
                    <a16:creationId xmlns:a16="http://schemas.microsoft.com/office/drawing/2014/main" id="{4ED35392-4AE0-316E-3408-1E3B79AE820C}"/>
                  </a:ext>
                </a:extLst>
              </p:cNvPr>
              <p:cNvSpPr/>
              <p:nvPr/>
            </p:nvSpPr>
            <p:spPr>
              <a:xfrm>
                <a:off x="5222101" y="3724770"/>
                <a:ext cx="36943" cy="57201"/>
              </a:xfrm>
              <a:custGeom>
                <a:avLst/>
                <a:gdLst>
                  <a:gd name="connsiteX0" fmla="*/ 36197 w 36943"/>
                  <a:gd name="connsiteY0" fmla="*/ 16539 h 57201"/>
                  <a:gd name="connsiteX1" fmla="*/ 33772 w 36943"/>
                  <a:gd name="connsiteY1" fmla="*/ 16103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8 w 36943"/>
                  <a:gd name="connsiteY6" fmla="*/ 28601 h 57201"/>
                  <a:gd name="connsiteX7" fmla="*/ 18348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35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3"/>
                    </a:cubicBezTo>
                    <a:cubicBezTo>
                      <a:pt x="33025" y="16041"/>
                      <a:pt x="32217" y="15979"/>
                      <a:pt x="31470" y="15979"/>
                    </a:cubicBezTo>
                    <a:cubicBezTo>
                      <a:pt x="29045" y="15979"/>
                      <a:pt x="26930" y="16415"/>
                      <a:pt x="25251" y="17347"/>
                    </a:cubicBezTo>
                    <a:cubicBezTo>
                      <a:pt x="23572" y="18280"/>
                      <a:pt x="22204" y="19337"/>
                      <a:pt x="21208" y="20580"/>
                    </a:cubicBezTo>
                    <a:cubicBezTo>
                      <a:pt x="20213" y="21824"/>
                      <a:pt x="19467" y="23191"/>
                      <a:pt x="19032" y="24684"/>
                    </a:cubicBezTo>
                    <a:cubicBezTo>
                      <a:pt x="18596" y="26176"/>
                      <a:pt x="18348" y="27482"/>
                      <a:pt x="18348" y="28601"/>
                    </a:cubicBezTo>
                    <a:lnTo>
                      <a:pt x="18348" y="57202"/>
                    </a:lnTo>
                    <a:lnTo>
                      <a:pt x="0" y="57202"/>
                    </a:lnTo>
                    <a:lnTo>
                      <a:pt x="0" y="1554"/>
                    </a:lnTo>
                    <a:lnTo>
                      <a:pt x="17663" y="1554"/>
                    </a:lnTo>
                    <a:lnTo>
                      <a:pt x="17663" y="9637"/>
                    </a:lnTo>
                    <a:lnTo>
                      <a:pt x="17912" y="9637"/>
                    </a:lnTo>
                    <a:cubicBezTo>
                      <a:pt x="19343" y="6777"/>
                      <a:pt x="21333" y="4476"/>
                      <a:pt x="23945" y="2674"/>
                    </a:cubicBezTo>
                    <a:cubicBezTo>
                      <a:pt x="26557" y="871"/>
                      <a:pt x="29605" y="0"/>
                      <a:pt x="33025" y="0"/>
                    </a:cubicBezTo>
                    <a:cubicBezTo>
                      <a:pt x="33772" y="0"/>
                      <a:pt x="34518" y="0"/>
                      <a:pt x="35202" y="124"/>
                    </a:cubicBezTo>
                    <a:cubicBezTo>
                      <a:pt x="35886" y="186"/>
                      <a:pt x="36508" y="311"/>
                      <a:pt x="36944" y="435"/>
                    </a:cubicBezTo>
                    <a:lnTo>
                      <a:pt x="36135" y="16663"/>
                    </a:lnTo>
                    <a:close/>
                  </a:path>
                </a:pathLst>
              </a:custGeom>
              <a:solidFill>
                <a:srgbClr val="FFFFFF"/>
              </a:solidFill>
              <a:ln w="6214" cap="flat">
                <a:noFill/>
                <a:prstDash val="solid"/>
                <a:miter/>
              </a:ln>
            </p:spPr>
            <p:txBody>
              <a:bodyPr rtlCol="0" anchor="ctr"/>
              <a:lstStyle/>
              <a:p>
                <a:endParaRPr lang="nb-NO"/>
              </a:p>
            </p:txBody>
          </p:sp>
          <p:sp>
            <p:nvSpPr>
              <p:cNvPr id="343" name="Freeform 342">
                <a:extLst>
                  <a:ext uri="{FF2B5EF4-FFF2-40B4-BE49-F238E27FC236}">
                    <a16:creationId xmlns:a16="http://schemas.microsoft.com/office/drawing/2014/main" id="{D545D8CC-37D5-A3C7-D90C-18D63C0E1A93}"/>
                  </a:ext>
                </a:extLst>
              </p:cNvPr>
              <p:cNvSpPr/>
              <p:nvPr/>
            </p:nvSpPr>
            <p:spPr>
              <a:xfrm>
                <a:off x="5260600" y="3724335"/>
                <a:ext cx="48760" cy="59315"/>
              </a:xfrm>
              <a:custGeom>
                <a:avLst/>
                <a:gdLst>
                  <a:gd name="connsiteX0" fmla="*/ 38685 w 48760"/>
                  <a:gd name="connsiteY0" fmla="*/ 18280 h 59315"/>
                  <a:gd name="connsiteX1" fmla="*/ 33399 w 48760"/>
                  <a:gd name="connsiteY1" fmla="*/ 14673 h 59315"/>
                  <a:gd name="connsiteX2" fmla="*/ 26992 w 48760"/>
                  <a:gd name="connsiteY2" fmla="*/ 13243 h 59315"/>
                  <a:gd name="connsiteX3" fmla="*/ 22204 w 48760"/>
                  <a:gd name="connsiteY3" fmla="*/ 14238 h 59315"/>
                  <a:gd name="connsiteX4" fmla="*/ 20027 w 48760"/>
                  <a:gd name="connsiteY4" fmla="*/ 17720 h 59315"/>
                  <a:gd name="connsiteX5" fmla="*/ 22452 w 48760"/>
                  <a:gd name="connsiteY5" fmla="*/ 21078 h 59315"/>
                  <a:gd name="connsiteX6" fmla="*/ 30227 w 48760"/>
                  <a:gd name="connsiteY6" fmla="*/ 23316 h 59315"/>
                  <a:gd name="connsiteX7" fmla="*/ 36571 w 48760"/>
                  <a:gd name="connsiteY7" fmla="*/ 25243 h 59315"/>
                  <a:gd name="connsiteX8" fmla="*/ 42355 w 48760"/>
                  <a:gd name="connsiteY8" fmla="*/ 28477 h 59315"/>
                  <a:gd name="connsiteX9" fmla="*/ 46522 w 48760"/>
                  <a:gd name="connsiteY9" fmla="*/ 33388 h 59315"/>
                  <a:gd name="connsiteX10" fmla="*/ 48077 w 48760"/>
                  <a:gd name="connsiteY10" fmla="*/ 40352 h 59315"/>
                  <a:gd name="connsiteX11" fmla="*/ 45962 w 48760"/>
                  <a:gd name="connsiteY11" fmla="*/ 49243 h 59315"/>
                  <a:gd name="connsiteX12" fmla="*/ 40427 w 48760"/>
                  <a:gd name="connsiteY12" fmla="*/ 55088 h 59315"/>
                  <a:gd name="connsiteX13" fmla="*/ 32777 w 48760"/>
                  <a:gd name="connsiteY13" fmla="*/ 58321 h 59315"/>
                  <a:gd name="connsiteX14" fmla="*/ 24256 w 48760"/>
                  <a:gd name="connsiteY14" fmla="*/ 59316 h 59315"/>
                  <a:gd name="connsiteX15" fmla="*/ 10884 w 48760"/>
                  <a:gd name="connsiteY15" fmla="*/ 57140 h 59315"/>
                  <a:gd name="connsiteX16" fmla="*/ 0 w 48760"/>
                  <a:gd name="connsiteY16" fmla="*/ 50735 h 59315"/>
                  <a:gd name="connsiteX17" fmla="*/ 10262 w 48760"/>
                  <a:gd name="connsiteY17" fmla="*/ 39855 h 59315"/>
                  <a:gd name="connsiteX18" fmla="*/ 16295 w 48760"/>
                  <a:gd name="connsiteY18" fmla="*/ 44331 h 59315"/>
                  <a:gd name="connsiteX19" fmla="*/ 23883 w 48760"/>
                  <a:gd name="connsiteY19" fmla="*/ 46134 h 59315"/>
                  <a:gd name="connsiteX20" fmla="*/ 28299 w 48760"/>
                  <a:gd name="connsiteY20" fmla="*/ 45078 h 59315"/>
                  <a:gd name="connsiteX21" fmla="*/ 30475 w 48760"/>
                  <a:gd name="connsiteY21" fmla="*/ 41347 h 59315"/>
                  <a:gd name="connsiteX22" fmla="*/ 27801 w 48760"/>
                  <a:gd name="connsiteY22" fmla="*/ 37554 h 59315"/>
                  <a:gd name="connsiteX23" fmla="*/ 19405 w 48760"/>
                  <a:gd name="connsiteY23" fmla="*/ 35005 h 59315"/>
                  <a:gd name="connsiteX24" fmla="*/ 13558 w 48760"/>
                  <a:gd name="connsiteY24" fmla="*/ 33202 h 59315"/>
                  <a:gd name="connsiteX25" fmla="*/ 8334 w 48760"/>
                  <a:gd name="connsiteY25" fmla="*/ 30155 h 59315"/>
                  <a:gd name="connsiteX26" fmla="*/ 4603 w 48760"/>
                  <a:gd name="connsiteY26" fmla="*/ 25430 h 59315"/>
                  <a:gd name="connsiteX27" fmla="*/ 3172 w 48760"/>
                  <a:gd name="connsiteY27" fmla="*/ 18715 h 59315"/>
                  <a:gd name="connsiteX28" fmla="*/ 5287 w 48760"/>
                  <a:gd name="connsiteY28" fmla="*/ 10135 h 59315"/>
                  <a:gd name="connsiteX29" fmla="*/ 10760 w 48760"/>
                  <a:gd name="connsiteY29" fmla="*/ 4352 h 59315"/>
                  <a:gd name="connsiteX30" fmla="*/ 18223 w 48760"/>
                  <a:gd name="connsiteY30" fmla="*/ 1057 h 59315"/>
                  <a:gd name="connsiteX31" fmla="*/ 26371 w 48760"/>
                  <a:gd name="connsiteY31" fmla="*/ 0 h 59315"/>
                  <a:gd name="connsiteX32" fmla="*/ 38623 w 48760"/>
                  <a:gd name="connsiteY32" fmla="*/ 1990 h 59315"/>
                  <a:gd name="connsiteX33" fmla="*/ 48761 w 48760"/>
                  <a:gd name="connsiteY33" fmla="*/ 7834 h 59315"/>
                  <a:gd name="connsiteX34" fmla="*/ 38685 w 48760"/>
                  <a:gd name="connsiteY34" fmla="*/ 18217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5">
                    <a:moveTo>
                      <a:pt x="38685" y="18280"/>
                    </a:moveTo>
                    <a:cubicBezTo>
                      <a:pt x="37192" y="16850"/>
                      <a:pt x="35451" y="15668"/>
                      <a:pt x="33399" y="14673"/>
                    </a:cubicBezTo>
                    <a:cubicBezTo>
                      <a:pt x="31408" y="13679"/>
                      <a:pt x="29232" y="13243"/>
                      <a:pt x="26992" y="13243"/>
                    </a:cubicBezTo>
                    <a:cubicBezTo>
                      <a:pt x="25251" y="13243"/>
                      <a:pt x="23696" y="13554"/>
                      <a:pt x="22204" y="14238"/>
                    </a:cubicBezTo>
                    <a:cubicBezTo>
                      <a:pt x="20773" y="14922"/>
                      <a:pt x="20027" y="16041"/>
                      <a:pt x="20027" y="17720"/>
                    </a:cubicBezTo>
                    <a:cubicBezTo>
                      <a:pt x="20027" y="19399"/>
                      <a:pt x="20835" y="20394"/>
                      <a:pt x="22452" y="21078"/>
                    </a:cubicBezTo>
                    <a:cubicBezTo>
                      <a:pt x="24069" y="21762"/>
                      <a:pt x="26619" y="22508"/>
                      <a:pt x="30227" y="23316"/>
                    </a:cubicBezTo>
                    <a:cubicBezTo>
                      <a:pt x="32341" y="23751"/>
                      <a:pt x="34456" y="24373"/>
                      <a:pt x="36571" y="25243"/>
                    </a:cubicBezTo>
                    <a:cubicBezTo>
                      <a:pt x="38685" y="26052"/>
                      <a:pt x="40613" y="27171"/>
                      <a:pt x="42355" y="28477"/>
                    </a:cubicBezTo>
                    <a:cubicBezTo>
                      <a:pt x="44096" y="29844"/>
                      <a:pt x="45464" y="31461"/>
                      <a:pt x="46522" y="33388"/>
                    </a:cubicBezTo>
                    <a:cubicBezTo>
                      <a:pt x="47579" y="35316"/>
                      <a:pt x="48077" y="37616"/>
                      <a:pt x="48077" y="40352"/>
                    </a:cubicBezTo>
                    <a:cubicBezTo>
                      <a:pt x="48077" y="43834"/>
                      <a:pt x="47330" y="46819"/>
                      <a:pt x="45962" y="49243"/>
                    </a:cubicBezTo>
                    <a:cubicBezTo>
                      <a:pt x="44531" y="51668"/>
                      <a:pt x="42728" y="53658"/>
                      <a:pt x="40427" y="55088"/>
                    </a:cubicBezTo>
                    <a:cubicBezTo>
                      <a:pt x="38125" y="56580"/>
                      <a:pt x="35575" y="57637"/>
                      <a:pt x="32777" y="58321"/>
                    </a:cubicBezTo>
                    <a:cubicBezTo>
                      <a:pt x="29916" y="59005"/>
                      <a:pt x="27117" y="59316"/>
                      <a:pt x="24256" y="59316"/>
                    </a:cubicBezTo>
                    <a:cubicBezTo>
                      <a:pt x="19716" y="59316"/>
                      <a:pt x="15238" y="58570"/>
                      <a:pt x="10884" y="57140"/>
                    </a:cubicBezTo>
                    <a:cubicBezTo>
                      <a:pt x="6531" y="55710"/>
                      <a:pt x="2861" y="53533"/>
                      <a:pt x="0" y="50735"/>
                    </a:cubicBezTo>
                    <a:lnTo>
                      <a:pt x="10262" y="39855"/>
                    </a:lnTo>
                    <a:cubicBezTo>
                      <a:pt x="11941" y="41658"/>
                      <a:pt x="13932" y="43150"/>
                      <a:pt x="16295" y="44331"/>
                    </a:cubicBezTo>
                    <a:cubicBezTo>
                      <a:pt x="18658" y="45513"/>
                      <a:pt x="21208" y="46134"/>
                      <a:pt x="23883" y="46134"/>
                    </a:cubicBezTo>
                    <a:cubicBezTo>
                      <a:pt x="25376" y="46134"/>
                      <a:pt x="26868" y="45761"/>
                      <a:pt x="28299" y="45078"/>
                    </a:cubicBezTo>
                    <a:cubicBezTo>
                      <a:pt x="29729" y="44394"/>
                      <a:pt x="30475" y="43088"/>
                      <a:pt x="30475" y="41347"/>
                    </a:cubicBezTo>
                    <a:cubicBezTo>
                      <a:pt x="30475" y="39606"/>
                      <a:pt x="29605" y="38362"/>
                      <a:pt x="27801" y="37554"/>
                    </a:cubicBezTo>
                    <a:cubicBezTo>
                      <a:pt x="25997" y="36746"/>
                      <a:pt x="23199" y="35876"/>
                      <a:pt x="19405" y="35005"/>
                    </a:cubicBezTo>
                    <a:cubicBezTo>
                      <a:pt x="17477" y="34570"/>
                      <a:pt x="15549" y="33948"/>
                      <a:pt x="13558" y="33202"/>
                    </a:cubicBezTo>
                    <a:cubicBezTo>
                      <a:pt x="11568" y="32456"/>
                      <a:pt x="9889" y="31461"/>
                      <a:pt x="8334" y="30155"/>
                    </a:cubicBezTo>
                    <a:cubicBezTo>
                      <a:pt x="6779" y="28850"/>
                      <a:pt x="5535" y="27295"/>
                      <a:pt x="4603" y="25430"/>
                    </a:cubicBezTo>
                    <a:cubicBezTo>
                      <a:pt x="3607" y="23565"/>
                      <a:pt x="3172" y="21326"/>
                      <a:pt x="3172" y="18715"/>
                    </a:cubicBezTo>
                    <a:cubicBezTo>
                      <a:pt x="3172" y="15357"/>
                      <a:pt x="3856" y="12497"/>
                      <a:pt x="5287" y="10135"/>
                    </a:cubicBezTo>
                    <a:cubicBezTo>
                      <a:pt x="6717" y="7772"/>
                      <a:pt x="8521" y="5845"/>
                      <a:pt x="10760" y="4352"/>
                    </a:cubicBezTo>
                    <a:cubicBezTo>
                      <a:pt x="12999" y="2860"/>
                      <a:pt x="15487" y="1741"/>
                      <a:pt x="18223" y="1057"/>
                    </a:cubicBezTo>
                    <a:cubicBezTo>
                      <a:pt x="20960" y="373"/>
                      <a:pt x="23634" y="0"/>
                      <a:pt x="26371" y="0"/>
                    </a:cubicBezTo>
                    <a:cubicBezTo>
                      <a:pt x="30538" y="0"/>
                      <a:pt x="34642" y="684"/>
                      <a:pt x="38623" y="1990"/>
                    </a:cubicBezTo>
                    <a:cubicBezTo>
                      <a:pt x="42603" y="3296"/>
                      <a:pt x="45962" y="5223"/>
                      <a:pt x="48761" y="7834"/>
                    </a:cubicBezTo>
                    <a:lnTo>
                      <a:pt x="38685" y="18217"/>
                    </a:lnTo>
                    <a:close/>
                  </a:path>
                </a:pathLst>
              </a:custGeom>
              <a:solidFill>
                <a:srgbClr val="FFFFFF"/>
              </a:solidFill>
              <a:ln w="6214" cap="flat">
                <a:noFill/>
                <a:prstDash val="solid"/>
                <a:miter/>
              </a:ln>
            </p:spPr>
            <p:txBody>
              <a:bodyPr rtlCol="0" anchor="ctr"/>
              <a:lstStyle/>
              <a:p>
                <a:endParaRPr lang="nb-NO"/>
              </a:p>
            </p:txBody>
          </p:sp>
          <p:sp>
            <p:nvSpPr>
              <p:cNvPr id="344" name="Freeform 343">
                <a:extLst>
                  <a:ext uri="{FF2B5EF4-FFF2-40B4-BE49-F238E27FC236}">
                    <a16:creationId xmlns:a16="http://schemas.microsoft.com/office/drawing/2014/main" id="{A393B723-AC21-D4FF-CF8A-A77880B1A7BC}"/>
                  </a:ext>
                </a:extLst>
              </p:cNvPr>
              <p:cNvSpPr/>
              <p:nvPr/>
            </p:nvSpPr>
            <p:spPr>
              <a:xfrm>
                <a:off x="5319498" y="3697289"/>
                <a:ext cx="59706" cy="84621"/>
              </a:xfrm>
              <a:custGeom>
                <a:avLst/>
                <a:gdLst>
                  <a:gd name="connsiteX0" fmla="*/ 59707 w 59706"/>
                  <a:gd name="connsiteY0" fmla="*/ 84621 h 84621"/>
                  <a:gd name="connsiteX1" fmla="*/ 37006 w 59706"/>
                  <a:gd name="connsiteY1" fmla="*/ 84621 h 84621"/>
                  <a:gd name="connsiteX2" fmla="*/ 18783 w 59706"/>
                  <a:gd name="connsiteY2" fmla="*/ 57886 h 84621"/>
                  <a:gd name="connsiteX3" fmla="*/ 18472 w 59706"/>
                  <a:gd name="connsiteY3" fmla="*/ 57886 h 84621"/>
                  <a:gd name="connsiteX4" fmla="*/ 18472 w 59706"/>
                  <a:gd name="connsiteY4" fmla="*/ 84621 h 84621"/>
                  <a:gd name="connsiteX5" fmla="*/ 0 w 59706"/>
                  <a:gd name="connsiteY5" fmla="*/ 84621 h 84621"/>
                  <a:gd name="connsiteX6" fmla="*/ 0 w 59706"/>
                  <a:gd name="connsiteY6" fmla="*/ 0 h 84621"/>
                  <a:gd name="connsiteX7" fmla="*/ 18472 w 59706"/>
                  <a:gd name="connsiteY7" fmla="*/ 0 h 84621"/>
                  <a:gd name="connsiteX8" fmla="*/ 18472 w 59706"/>
                  <a:gd name="connsiteY8" fmla="*/ 51481 h 84621"/>
                  <a:gd name="connsiteX9" fmla="*/ 18783 w 59706"/>
                  <a:gd name="connsiteY9" fmla="*/ 51481 h 84621"/>
                  <a:gd name="connsiteX10" fmla="*/ 36571 w 59706"/>
                  <a:gd name="connsiteY10" fmla="*/ 28849 h 84621"/>
                  <a:gd name="connsiteX11" fmla="*/ 58836 w 59706"/>
                  <a:gd name="connsiteY11" fmla="*/ 28849 h 84621"/>
                  <a:gd name="connsiteX12" fmla="*/ 37317 w 59706"/>
                  <a:gd name="connsiteY12" fmla="*/ 54031 h 84621"/>
                  <a:gd name="connsiteX13" fmla="*/ 59707 w 59706"/>
                  <a:gd name="connsiteY13" fmla="*/ 84559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706" h="84621">
                    <a:moveTo>
                      <a:pt x="59707" y="84621"/>
                    </a:moveTo>
                    <a:lnTo>
                      <a:pt x="37006" y="84621"/>
                    </a:lnTo>
                    <a:lnTo>
                      <a:pt x="18783" y="57886"/>
                    </a:lnTo>
                    <a:lnTo>
                      <a:pt x="18472" y="57886"/>
                    </a:lnTo>
                    <a:lnTo>
                      <a:pt x="18472" y="84621"/>
                    </a:lnTo>
                    <a:lnTo>
                      <a:pt x="0" y="84621"/>
                    </a:lnTo>
                    <a:lnTo>
                      <a:pt x="0" y="0"/>
                    </a:lnTo>
                    <a:lnTo>
                      <a:pt x="18472" y="0"/>
                    </a:lnTo>
                    <a:lnTo>
                      <a:pt x="18472" y="51481"/>
                    </a:lnTo>
                    <a:lnTo>
                      <a:pt x="18783" y="51481"/>
                    </a:lnTo>
                    <a:lnTo>
                      <a:pt x="36571" y="28849"/>
                    </a:lnTo>
                    <a:lnTo>
                      <a:pt x="58836" y="28849"/>
                    </a:lnTo>
                    <a:lnTo>
                      <a:pt x="37317" y="54031"/>
                    </a:lnTo>
                    <a:lnTo>
                      <a:pt x="59707" y="84559"/>
                    </a:lnTo>
                    <a:close/>
                  </a:path>
                </a:pathLst>
              </a:custGeom>
              <a:solidFill>
                <a:srgbClr val="FFFFFF"/>
              </a:solidFill>
              <a:ln w="6214" cap="flat">
                <a:noFill/>
                <a:prstDash val="solid"/>
                <a:miter/>
              </a:ln>
            </p:spPr>
            <p:txBody>
              <a:bodyPr rtlCol="0" anchor="ctr"/>
              <a:lstStyle/>
              <a:p>
                <a:endParaRPr lang="nb-NO"/>
              </a:p>
            </p:txBody>
          </p:sp>
          <p:sp>
            <p:nvSpPr>
              <p:cNvPr id="345" name="Freeform 344">
                <a:extLst>
                  <a:ext uri="{FF2B5EF4-FFF2-40B4-BE49-F238E27FC236}">
                    <a16:creationId xmlns:a16="http://schemas.microsoft.com/office/drawing/2014/main" id="{ACB42214-5374-CFC8-E864-D587047442A1}"/>
                  </a:ext>
                </a:extLst>
              </p:cNvPr>
              <p:cNvSpPr/>
              <p:nvPr/>
            </p:nvSpPr>
            <p:spPr>
              <a:xfrm>
                <a:off x="5385984" y="3724584"/>
                <a:ext cx="55104" cy="57326"/>
              </a:xfrm>
              <a:custGeom>
                <a:avLst/>
                <a:gdLst>
                  <a:gd name="connsiteX0" fmla="*/ 36571 w 55104"/>
                  <a:gd name="connsiteY0" fmla="*/ 57326 h 57326"/>
                  <a:gd name="connsiteX1" fmla="*/ 36571 w 55104"/>
                  <a:gd name="connsiteY1" fmla="*/ 26860 h 57326"/>
                  <a:gd name="connsiteX2" fmla="*/ 36197 w 55104"/>
                  <a:gd name="connsiteY2" fmla="*/ 22384 h 57326"/>
                  <a:gd name="connsiteX3" fmla="*/ 34891 w 55104"/>
                  <a:gd name="connsiteY3" fmla="*/ 18653 h 57326"/>
                  <a:gd name="connsiteX4" fmla="*/ 32403 w 55104"/>
                  <a:gd name="connsiteY4" fmla="*/ 16104 h 57326"/>
                  <a:gd name="connsiteX5" fmla="*/ 28299 w 55104"/>
                  <a:gd name="connsiteY5" fmla="*/ 15171 h 57326"/>
                  <a:gd name="connsiteX6" fmla="*/ 24007 w 55104"/>
                  <a:gd name="connsiteY6" fmla="*/ 16104 h 57326"/>
                  <a:gd name="connsiteX7" fmla="*/ 20960 w 55104"/>
                  <a:gd name="connsiteY7" fmla="*/ 18715 h 57326"/>
                  <a:gd name="connsiteX8" fmla="*/ 19094 w 55104"/>
                  <a:gd name="connsiteY8" fmla="*/ 22570 h 57326"/>
                  <a:gd name="connsiteX9" fmla="*/ 18472 w 55104"/>
                  <a:gd name="connsiteY9" fmla="*/ 27109 h 57326"/>
                  <a:gd name="connsiteX10" fmla="*/ 18472 w 55104"/>
                  <a:gd name="connsiteY10" fmla="*/ 57326 h 57326"/>
                  <a:gd name="connsiteX11" fmla="*/ 0 w 55104"/>
                  <a:gd name="connsiteY11" fmla="*/ 57326 h 57326"/>
                  <a:gd name="connsiteX12" fmla="*/ 0 w 55104"/>
                  <a:gd name="connsiteY12" fmla="*/ 1617 h 57326"/>
                  <a:gd name="connsiteX13" fmla="*/ 17788 w 55104"/>
                  <a:gd name="connsiteY13" fmla="*/ 1617 h 57326"/>
                  <a:gd name="connsiteX14" fmla="*/ 17788 w 55104"/>
                  <a:gd name="connsiteY14" fmla="*/ 9326 h 57326"/>
                  <a:gd name="connsiteX15" fmla="*/ 18036 w 55104"/>
                  <a:gd name="connsiteY15" fmla="*/ 9326 h 57326"/>
                  <a:gd name="connsiteX16" fmla="*/ 20649 w 55104"/>
                  <a:gd name="connsiteY16" fmla="*/ 5782 h 57326"/>
                  <a:gd name="connsiteX17" fmla="*/ 24442 w 55104"/>
                  <a:gd name="connsiteY17" fmla="*/ 2798 h 57326"/>
                  <a:gd name="connsiteX18" fmla="*/ 29232 w 55104"/>
                  <a:gd name="connsiteY18" fmla="*/ 808 h 57326"/>
                  <a:gd name="connsiteX19" fmla="*/ 34705 w 55104"/>
                  <a:gd name="connsiteY19" fmla="*/ 0 h 57326"/>
                  <a:gd name="connsiteX20" fmla="*/ 44221 w 55104"/>
                  <a:gd name="connsiteY20" fmla="*/ 1990 h 57326"/>
                  <a:gd name="connsiteX21" fmla="*/ 50564 w 55104"/>
                  <a:gd name="connsiteY21" fmla="*/ 7213 h 57326"/>
                  <a:gd name="connsiteX22" fmla="*/ 54047 w 55104"/>
                  <a:gd name="connsiteY22" fmla="*/ 14549 h 57326"/>
                  <a:gd name="connsiteX23" fmla="*/ 55105 w 55104"/>
                  <a:gd name="connsiteY23" fmla="*/ 22819 h 57326"/>
                  <a:gd name="connsiteX24" fmla="*/ 55105 w 55104"/>
                  <a:gd name="connsiteY24" fmla="*/ 57264 h 57326"/>
                  <a:gd name="connsiteX25" fmla="*/ 36633 w 55104"/>
                  <a:gd name="connsiteY25"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104" h="57326">
                    <a:moveTo>
                      <a:pt x="36571" y="57326"/>
                    </a:moveTo>
                    <a:lnTo>
                      <a:pt x="36571" y="26860"/>
                    </a:lnTo>
                    <a:cubicBezTo>
                      <a:pt x="36571" y="25306"/>
                      <a:pt x="36446" y="23813"/>
                      <a:pt x="36197" y="22384"/>
                    </a:cubicBezTo>
                    <a:cubicBezTo>
                      <a:pt x="35949" y="20953"/>
                      <a:pt x="35513" y="19710"/>
                      <a:pt x="34891" y="18653"/>
                    </a:cubicBezTo>
                    <a:cubicBezTo>
                      <a:pt x="34269" y="17596"/>
                      <a:pt x="33461" y="16725"/>
                      <a:pt x="32403" y="16104"/>
                    </a:cubicBezTo>
                    <a:cubicBezTo>
                      <a:pt x="31284" y="15482"/>
                      <a:pt x="29978" y="15171"/>
                      <a:pt x="28299" y="15171"/>
                    </a:cubicBezTo>
                    <a:cubicBezTo>
                      <a:pt x="26619" y="15171"/>
                      <a:pt x="25251" y="15482"/>
                      <a:pt x="24007" y="16104"/>
                    </a:cubicBezTo>
                    <a:cubicBezTo>
                      <a:pt x="22763" y="16725"/>
                      <a:pt x="21768" y="17596"/>
                      <a:pt x="20960" y="18715"/>
                    </a:cubicBezTo>
                    <a:cubicBezTo>
                      <a:pt x="20151" y="19834"/>
                      <a:pt x="19529" y="21140"/>
                      <a:pt x="19094" y="22570"/>
                    </a:cubicBezTo>
                    <a:cubicBezTo>
                      <a:pt x="18658" y="24000"/>
                      <a:pt x="18472" y="25555"/>
                      <a:pt x="18472" y="27109"/>
                    </a:cubicBezTo>
                    <a:lnTo>
                      <a:pt x="18472" y="57326"/>
                    </a:lnTo>
                    <a:lnTo>
                      <a:pt x="0" y="57326"/>
                    </a:lnTo>
                    <a:lnTo>
                      <a:pt x="0" y="1617"/>
                    </a:lnTo>
                    <a:lnTo>
                      <a:pt x="17788" y="1617"/>
                    </a:lnTo>
                    <a:lnTo>
                      <a:pt x="17788" y="9326"/>
                    </a:lnTo>
                    <a:lnTo>
                      <a:pt x="18036" y="9326"/>
                    </a:lnTo>
                    <a:cubicBezTo>
                      <a:pt x="18721" y="8145"/>
                      <a:pt x="19591" y="6964"/>
                      <a:pt x="20649" y="5782"/>
                    </a:cubicBezTo>
                    <a:cubicBezTo>
                      <a:pt x="21706" y="4601"/>
                      <a:pt x="23012" y="3669"/>
                      <a:pt x="24442" y="2798"/>
                    </a:cubicBezTo>
                    <a:cubicBezTo>
                      <a:pt x="25873" y="1927"/>
                      <a:pt x="27490" y="1306"/>
                      <a:pt x="29232" y="808"/>
                    </a:cubicBezTo>
                    <a:cubicBezTo>
                      <a:pt x="30973" y="311"/>
                      <a:pt x="32777" y="0"/>
                      <a:pt x="34705" y="0"/>
                    </a:cubicBezTo>
                    <a:cubicBezTo>
                      <a:pt x="38436" y="0"/>
                      <a:pt x="41608" y="684"/>
                      <a:pt x="44221" y="1990"/>
                    </a:cubicBezTo>
                    <a:cubicBezTo>
                      <a:pt x="46833" y="3358"/>
                      <a:pt x="48947" y="5036"/>
                      <a:pt x="50564" y="7213"/>
                    </a:cubicBezTo>
                    <a:cubicBezTo>
                      <a:pt x="52181" y="9326"/>
                      <a:pt x="53301" y="11814"/>
                      <a:pt x="54047" y="14549"/>
                    </a:cubicBezTo>
                    <a:cubicBezTo>
                      <a:pt x="54794" y="17285"/>
                      <a:pt x="55105" y="20083"/>
                      <a:pt x="55105" y="22819"/>
                    </a:cubicBezTo>
                    <a:lnTo>
                      <a:pt x="55105" y="57264"/>
                    </a:lnTo>
                    <a:lnTo>
                      <a:pt x="36633" y="57264"/>
                    </a:lnTo>
                    <a:close/>
                  </a:path>
                </a:pathLst>
              </a:custGeom>
              <a:solidFill>
                <a:srgbClr val="FFFFFF"/>
              </a:solidFill>
              <a:ln w="6214" cap="flat">
                <a:noFill/>
                <a:prstDash val="solid"/>
                <a:miter/>
              </a:ln>
            </p:spPr>
            <p:txBody>
              <a:bodyPr rtlCol="0" anchor="ctr"/>
              <a:lstStyle/>
              <a:p>
                <a:endParaRPr lang="nb-NO"/>
              </a:p>
            </p:txBody>
          </p:sp>
          <p:sp>
            <p:nvSpPr>
              <p:cNvPr id="346" name="Freeform 345">
                <a:extLst>
                  <a:ext uri="{FF2B5EF4-FFF2-40B4-BE49-F238E27FC236}">
                    <a16:creationId xmlns:a16="http://schemas.microsoft.com/office/drawing/2014/main" id="{17BC8C4D-C43C-EE8C-E5F2-C8941E4181F7}"/>
                  </a:ext>
                </a:extLst>
              </p:cNvPr>
              <p:cNvSpPr/>
              <p:nvPr/>
            </p:nvSpPr>
            <p:spPr>
              <a:xfrm>
                <a:off x="5453715" y="3698283"/>
                <a:ext cx="21083" cy="83626"/>
              </a:xfrm>
              <a:custGeom>
                <a:avLst/>
                <a:gdLst>
                  <a:gd name="connsiteX0" fmla="*/ 21084 w 21083"/>
                  <a:gd name="connsiteY0" fmla="*/ 10072 h 83626"/>
                  <a:gd name="connsiteX1" fmla="*/ 20275 w 21083"/>
                  <a:gd name="connsiteY1" fmla="*/ 14052 h 83626"/>
                  <a:gd name="connsiteX2" fmla="*/ 18036 w 21083"/>
                  <a:gd name="connsiteY2" fmla="*/ 17223 h 83626"/>
                  <a:gd name="connsiteX3" fmla="*/ 14678 w 21083"/>
                  <a:gd name="connsiteY3" fmla="*/ 19337 h 83626"/>
                  <a:gd name="connsiteX4" fmla="*/ 10573 w 21083"/>
                  <a:gd name="connsiteY4" fmla="*/ 20145 h 83626"/>
                  <a:gd name="connsiteX5" fmla="*/ 3047 w 21083"/>
                  <a:gd name="connsiteY5" fmla="*/ 17161 h 83626"/>
                  <a:gd name="connsiteX6" fmla="*/ 0 w 21083"/>
                  <a:gd name="connsiteY6" fmla="*/ 10072 h 83626"/>
                  <a:gd name="connsiteX7" fmla="*/ 808 w 21083"/>
                  <a:gd name="connsiteY7" fmla="*/ 6218 h 83626"/>
                  <a:gd name="connsiteX8" fmla="*/ 3047 w 21083"/>
                  <a:gd name="connsiteY8" fmla="*/ 3047 h 83626"/>
                  <a:gd name="connsiteX9" fmla="*/ 6406 w 21083"/>
                  <a:gd name="connsiteY9" fmla="*/ 871 h 83626"/>
                  <a:gd name="connsiteX10" fmla="*/ 10573 w 21083"/>
                  <a:gd name="connsiteY10" fmla="*/ 0 h 83626"/>
                  <a:gd name="connsiteX11" fmla="*/ 14678 w 21083"/>
                  <a:gd name="connsiteY11" fmla="*/ 808 h 83626"/>
                  <a:gd name="connsiteX12" fmla="*/ 18036 w 21083"/>
                  <a:gd name="connsiteY12" fmla="*/ 2922 h 83626"/>
                  <a:gd name="connsiteX13" fmla="*/ 20275 w 21083"/>
                  <a:gd name="connsiteY13" fmla="*/ 6093 h 83626"/>
                  <a:gd name="connsiteX14" fmla="*/ 21084 w 21083"/>
                  <a:gd name="connsiteY14" fmla="*/ 10072 h 83626"/>
                  <a:gd name="connsiteX15" fmla="*/ 1430 w 21083"/>
                  <a:gd name="connsiteY15" fmla="*/ 83627 h 83626"/>
                  <a:gd name="connsiteX16" fmla="*/ 1430 w 21083"/>
                  <a:gd name="connsiteY16" fmla="*/ 27917 h 83626"/>
                  <a:gd name="connsiteX17" fmla="*/ 19778 w 21083"/>
                  <a:gd name="connsiteY17" fmla="*/ 27917 h 83626"/>
                  <a:gd name="connsiteX18" fmla="*/ 19778 w 21083"/>
                  <a:gd name="connsiteY18" fmla="*/ 83627 h 83626"/>
                  <a:gd name="connsiteX19" fmla="*/ 1430 w 21083"/>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83" h="83626">
                    <a:moveTo>
                      <a:pt x="21084" y="10072"/>
                    </a:moveTo>
                    <a:cubicBezTo>
                      <a:pt x="21084" y="11502"/>
                      <a:pt x="20835" y="12808"/>
                      <a:pt x="20275" y="14052"/>
                    </a:cubicBezTo>
                    <a:cubicBezTo>
                      <a:pt x="19716" y="15295"/>
                      <a:pt x="18969" y="16352"/>
                      <a:pt x="18036" y="17223"/>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5"/>
                      <a:pt x="249" y="7461"/>
                      <a:pt x="808" y="6218"/>
                    </a:cubicBezTo>
                    <a:cubicBezTo>
                      <a:pt x="1306" y="4974"/>
                      <a:pt x="2052" y="3917"/>
                      <a:pt x="3047" y="3047"/>
                    </a:cubicBezTo>
                    <a:cubicBezTo>
                      <a:pt x="4043" y="2176"/>
                      <a:pt x="5162" y="1430"/>
                      <a:pt x="6406" y="871"/>
                    </a:cubicBezTo>
                    <a:cubicBezTo>
                      <a:pt x="7650" y="311"/>
                      <a:pt x="9080" y="0"/>
                      <a:pt x="10573" y="0"/>
                    </a:cubicBezTo>
                    <a:cubicBezTo>
                      <a:pt x="12004" y="0"/>
                      <a:pt x="13372" y="249"/>
                      <a:pt x="14678" y="808"/>
                    </a:cubicBezTo>
                    <a:cubicBezTo>
                      <a:pt x="15984" y="1306"/>
                      <a:pt x="17104" y="2052"/>
                      <a:pt x="18036" y="2922"/>
                    </a:cubicBezTo>
                    <a:cubicBezTo>
                      <a:pt x="18969" y="3793"/>
                      <a:pt x="19716" y="4850"/>
                      <a:pt x="20275" y="6093"/>
                    </a:cubicBezTo>
                    <a:cubicBezTo>
                      <a:pt x="20835" y="7337"/>
                      <a:pt x="21084" y="8643"/>
                      <a:pt x="21084" y="10072"/>
                    </a:cubicBezTo>
                    <a:close/>
                    <a:moveTo>
                      <a:pt x="1430" y="83627"/>
                    </a:moveTo>
                    <a:lnTo>
                      <a:pt x="1430" y="27917"/>
                    </a:lnTo>
                    <a:lnTo>
                      <a:pt x="19778" y="27917"/>
                    </a:lnTo>
                    <a:lnTo>
                      <a:pt x="19778" y="83627"/>
                    </a:lnTo>
                    <a:lnTo>
                      <a:pt x="1430" y="83627"/>
                    </a:lnTo>
                    <a:close/>
                  </a:path>
                </a:pathLst>
              </a:custGeom>
              <a:solidFill>
                <a:srgbClr val="FFFFFF"/>
              </a:solidFill>
              <a:ln w="6214" cap="flat">
                <a:noFill/>
                <a:prstDash val="solid"/>
                <a:miter/>
              </a:ln>
            </p:spPr>
            <p:txBody>
              <a:bodyPr rtlCol="0" anchor="ctr"/>
              <a:lstStyle/>
              <a:p>
                <a:endParaRPr lang="nb-NO"/>
              </a:p>
            </p:txBody>
          </p:sp>
          <p:sp>
            <p:nvSpPr>
              <p:cNvPr id="347" name="Freeform 346">
                <a:extLst>
                  <a:ext uri="{FF2B5EF4-FFF2-40B4-BE49-F238E27FC236}">
                    <a16:creationId xmlns:a16="http://schemas.microsoft.com/office/drawing/2014/main" id="{6F3F3913-185B-8C50-C54A-A4FADFA6BC2A}"/>
                  </a:ext>
                </a:extLst>
              </p:cNvPr>
              <p:cNvSpPr/>
              <p:nvPr/>
            </p:nvSpPr>
            <p:spPr>
              <a:xfrm>
                <a:off x="5488046" y="3724584"/>
                <a:ext cx="55104" cy="57326"/>
              </a:xfrm>
              <a:custGeom>
                <a:avLst/>
                <a:gdLst>
                  <a:gd name="connsiteX0" fmla="*/ 36571 w 55104"/>
                  <a:gd name="connsiteY0" fmla="*/ 57326 h 57326"/>
                  <a:gd name="connsiteX1" fmla="*/ 36571 w 55104"/>
                  <a:gd name="connsiteY1" fmla="*/ 26860 h 57326"/>
                  <a:gd name="connsiteX2" fmla="*/ 36197 w 55104"/>
                  <a:gd name="connsiteY2" fmla="*/ 22384 h 57326"/>
                  <a:gd name="connsiteX3" fmla="*/ 34891 w 55104"/>
                  <a:gd name="connsiteY3" fmla="*/ 18653 h 57326"/>
                  <a:gd name="connsiteX4" fmla="*/ 32403 w 55104"/>
                  <a:gd name="connsiteY4" fmla="*/ 16104 h 57326"/>
                  <a:gd name="connsiteX5" fmla="*/ 28299 w 55104"/>
                  <a:gd name="connsiteY5" fmla="*/ 15171 h 57326"/>
                  <a:gd name="connsiteX6" fmla="*/ 24007 w 55104"/>
                  <a:gd name="connsiteY6" fmla="*/ 16104 h 57326"/>
                  <a:gd name="connsiteX7" fmla="*/ 20960 w 55104"/>
                  <a:gd name="connsiteY7" fmla="*/ 18715 h 57326"/>
                  <a:gd name="connsiteX8" fmla="*/ 19094 w 55104"/>
                  <a:gd name="connsiteY8" fmla="*/ 22570 h 57326"/>
                  <a:gd name="connsiteX9" fmla="*/ 18472 w 55104"/>
                  <a:gd name="connsiteY9" fmla="*/ 27109 h 57326"/>
                  <a:gd name="connsiteX10" fmla="*/ 18472 w 55104"/>
                  <a:gd name="connsiteY10" fmla="*/ 57326 h 57326"/>
                  <a:gd name="connsiteX11" fmla="*/ 0 w 55104"/>
                  <a:gd name="connsiteY11" fmla="*/ 57326 h 57326"/>
                  <a:gd name="connsiteX12" fmla="*/ 0 w 55104"/>
                  <a:gd name="connsiteY12" fmla="*/ 1617 h 57326"/>
                  <a:gd name="connsiteX13" fmla="*/ 17788 w 55104"/>
                  <a:gd name="connsiteY13" fmla="*/ 1617 h 57326"/>
                  <a:gd name="connsiteX14" fmla="*/ 17788 w 55104"/>
                  <a:gd name="connsiteY14" fmla="*/ 9326 h 57326"/>
                  <a:gd name="connsiteX15" fmla="*/ 18036 w 55104"/>
                  <a:gd name="connsiteY15" fmla="*/ 9326 h 57326"/>
                  <a:gd name="connsiteX16" fmla="*/ 20649 w 55104"/>
                  <a:gd name="connsiteY16" fmla="*/ 5782 h 57326"/>
                  <a:gd name="connsiteX17" fmla="*/ 24442 w 55104"/>
                  <a:gd name="connsiteY17" fmla="*/ 2798 h 57326"/>
                  <a:gd name="connsiteX18" fmla="*/ 29232 w 55104"/>
                  <a:gd name="connsiteY18" fmla="*/ 808 h 57326"/>
                  <a:gd name="connsiteX19" fmla="*/ 34705 w 55104"/>
                  <a:gd name="connsiteY19" fmla="*/ 0 h 57326"/>
                  <a:gd name="connsiteX20" fmla="*/ 44220 w 55104"/>
                  <a:gd name="connsiteY20" fmla="*/ 1990 h 57326"/>
                  <a:gd name="connsiteX21" fmla="*/ 50564 w 55104"/>
                  <a:gd name="connsiteY21" fmla="*/ 7213 h 57326"/>
                  <a:gd name="connsiteX22" fmla="*/ 54047 w 55104"/>
                  <a:gd name="connsiteY22" fmla="*/ 14549 h 57326"/>
                  <a:gd name="connsiteX23" fmla="*/ 55104 w 55104"/>
                  <a:gd name="connsiteY23" fmla="*/ 22819 h 57326"/>
                  <a:gd name="connsiteX24" fmla="*/ 55104 w 55104"/>
                  <a:gd name="connsiteY24" fmla="*/ 57264 h 57326"/>
                  <a:gd name="connsiteX25" fmla="*/ 36633 w 55104"/>
                  <a:gd name="connsiteY25"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104" h="57326">
                    <a:moveTo>
                      <a:pt x="36571" y="57326"/>
                    </a:moveTo>
                    <a:lnTo>
                      <a:pt x="36571" y="26860"/>
                    </a:lnTo>
                    <a:cubicBezTo>
                      <a:pt x="36571" y="25306"/>
                      <a:pt x="36446" y="23813"/>
                      <a:pt x="36197" y="22384"/>
                    </a:cubicBezTo>
                    <a:cubicBezTo>
                      <a:pt x="35949" y="20953"/>
                      <a:pt x="35513" y="19710"/>
                      <a:pt x="34891" y="18653"/>
                    </a:cubicBezTo>
                    <a:cubicBezTo>
                      <a:pt x="34269" y="17596"/>
                      <a:pt x="33461" y="16725"/>
                      <a:pt x="32403" y="16104"/>
                    </a:cubicBezTo>
                    <a:cubicBezTo>
                      <a:pt x="31284" y="15482"/>
                      <a:pt x="29978" y="15171"/>
                      <a:pt x="28299" y="15171"/>
                    </a:cubicBezTo>
                    <a:cubicBezTo>
                      <a:pt x="26619" y="15171"/>
                      <a:pt x="25251" y="15482"/>
                      <a:pt x="24007" y="16104"/>
                    </a:cubicBezTo>
                    <a:cubicBezTo>
                      <a:pt x="22763" y="16725"/>
                      <a:pt x="21768" y="17596"/>
                      <a:pt x="20960" y="18715"/>
                    </a:cubicBezTo>
                    <a:cubicBezTo>
                      <a:pt x="20151" y="19834"/>
                      <a:pt x="19529" y="21140"/>
                      <a:pt x="19094" y="22570"/>
                    </a:cubicBezTo>
                    <a:cubicBezTo>
                      <a:pt x="18658" y="24000"/>
                      <a:pt x="18472" y="25555"/>
                      <a:pt x="18472" y="27109"/>
                    </a:cubicBezTo>
                    <a:lnTo>
                      <a:pt x="18472" y="57326"/>
                    </a:lnTo>
                    <a:lnTo>
                      <a:pt x="0" y="57326"/>
                    </a:lnTo>
                    <a:lnTo>
                      <a:pt x="0" y="1617"/>
                    </a:lnTo>
                    <a:lnTo>
                      <a:pt x="17788" y="1617"/>
                    </a:lnTo>
                    <a:lnTo>
                      <a:pt x="17788" y="9326"/>
                    </a:lnTo>
                    <a:lnTo>
                      <a:pt x="18036" y="9326"/>
                    </a:lnTo>
                    <a:cubicBezTo>
                      <a:pt x="18721" y="8145"/>
                      <a:pt x="19591" y="6964"/>
                      <a:pt x="20649" y="5782"/>
                    </a:cubicBezTo>
                    <a:cubicBezTo>
                      <a:pt x="21706" y="4601"/>
                      <a:pt x="23012" y="3669"/>
                      <a:pt x="24442" y="2798"/>
                    </a:cubicBezTo>
                    <a:cubicBezTo>
                      <a:pt x="25873" y="1927"/>
                      <a:pt x="27490" y="1306"/>
                      <a:pt x="29232" y="808"/>
                    </a:cubicBezTo>
                    <a:cubicBezTo>
                      <a:pt x="30973" y="311"/>
                      <a:pt x="32777" y="0"/>
                      <a:pt x="34705" y="0"/>
                    </a:cubicBezTo>
                    <a:cubicBezTo>
                      <a:pt x="38436" y="0"/>
                      <a:pt x="41608" y="684"/>
                      <a:pt x="44220" y="1990"/>
                    </a:cubicBezTo>
                    <a:cubicBezTo>
                      <a:pt x="46833" y="3358"/>
                      <a:pt x="48947" y="5036"/>
                      <a:pt x="50564" y="7213"/>
                    </a:cubicBezTo>
                    <a:cubicBezTo>
                      <a:pt x="52181" y="9326"/>
                      <a:pt x="53301" y="11814"/>
                      <a:pt x="54047" y="14549"/>
                    </a:cubicBezTo>
                    <a:cubicBezTo>
                      <a:pt x="54794" y="17285"/>
                      <a:pt x="55104" y="20083"/>
                      <a:pt x="55104" y="22819"/>
                    </a:cubicBezTo>
                    <a:lnTo>
                      <a:pt x="55104" y="57264"/>
                    </a:lnTo>
                    <a:lnTo>
                      <a:pt x="36633" y="57264"/>
                    </a:lnTo>
                    <a:close/>
                  </a:path>
                </a:pathLst>
              </a:custGeom>
              <a:solidFill>
                <a:srgbClr val="FFFFFF"/>
              </a:solidFill>
              <a:ln w="6214" cap="flat">
                <a:noFill/>
                <a:prstDash val="solid"/>
                <a:miter/>
              </a:ln>
            </p:spPr>
            <p:txBody>
              <a:bodyPr rtlCol="0" anchor="ctr"/>
              <a:lstStyle/>
              <a:p>
                <a:endParaRPr lang="nb-NO"/>
              </a:p>
            </p:txBody>
          </p:sp>
          <p:sp>
            <p:nvSpPr>
              <p:cNvPr id="348" name="Freeform 347">
                <a:extLst>
                  <a:ext uri="{FF2B5EF4-FFF2-40B4-BE49-F238E27FC236}">
                    <a16:creationId xmlns:a16="http://schemas.microsoft.com/office/drawing/2014/main" id="{B2AF1072-8901-351D-9714-21192E89D71A}"/>
                  </a:ext>
                </a:extLst>
              </p:cNvPr>
              <p:cNvSpPr/>
              <p:nvPr/>
            </p:nvSpPr>
            <p:spPr>
              <a:xfrm>
                <a:off x="5554221" y="3724646"/>
                <a:ext cx="61945" cy="84186"/>
              </a:xfrm>
              <a:custGeom>
                <a:avLst/>
                <a:gdLst>
                  <a:gd name="connsiteX0" fmla="*/ 61884 w 61945"/>
                  <a:gd name="connsiteY0" fmla="*/ 52041 h 84186"/>
                  <a:gd name="connsiteX1" fmla="*/ 59520 w 61945"/>
                  <a:gd name="connsiteY1" fmla="*/ 66280 h 84186"/>
                  <a:gd name="connsiteX2" fmla="*/ 52928 w 61945"/>
                  <a:gd name="connsiteY2" fmla="*/ 76290 h 84186"/>
                  <a:gd name="connsiteX3" fmla="*/ 42603 w 61945"/>
                  <a:gd name="connsiteY3" fmla="*/ 82197 h 84186"/>
                  <a:gd name="connsiteX4" fmla="*/ 29107 w 61945"/>
                  <a:gd name="connsiteY4" fmla="*/ 84186 h 84186"/>
                  <a:gd name="connsiteX5" fmla="*/ 13932 w 61945"/>
                  <a:gd name="connsiteY5" fmla="*/ 81948 h 84186"/>
                  <a:gd name="connsiteX6" fmla="*/ 435 w 61945"/>
                  <a:gd name="connsiteY6" fmla="*/ 75482 h 84186"/>
                  <a:gd name="connsiteX7" fmla="*/ 9640 w 61945"/>
                  <a:gd name="connsiteY7" fmla="*/ 62363 h 84186"/>
                  <a:gd name="connsiteX8" fmla="*/ 18534 w 61945"/>
                  <a:gd name="connsiteY8" fmla="*/ 67710 h 84186"/>
                  <a:gd name="connsiteX9" fmla="*/ 28112 w 61945"/>
                  <a:gd name="connsiteY9" fmla="*/ 69450 h 84186"/>
                  <a:gd name="connsiteX10" fmla="*/ 40053 w 61945"/>
                  <a:gd name="connsiteY10" fmla="*/ 65222 h 84186"/>
                  <a:gd name="connsiteX11" fmla="*/ 43909 w 61945"/>
                  <a:gd name="connsiteY11" fmla="*/ 53906 h 84186"/>
                  <a:gd name="connsiteX12" fmla="*/ 43909 w 61945"/>
                  <a:gd name="connsiteY12" fmla="*/ 50549 h 84186"/>
                  <a:gd name="connsiteX13" fmla="*/ 43598 w 61945"/>
                  <a:gd name="connsiteY13" fmla="*/ 50549 h 84186"/>
                  <a:gd name="connsiteX14" fmla="*/ 36633 w 61945"/>
                  <a:gd name="connsiteY14" fmla="*/ 55896 h 84186"/>
                  <a:gd name="connsiteX15" fmla="*/ 26681 w 61945"/>
                  <a:gd name="connsiteY15" fmla="*/ 57886 h 84186"/>
                  <a:gd name="connsiteX16" fmla="*/ 15362 w 61945"/>
                  <a:gd name="connsiteY16" fmla="*/ 55585 h 84186"/>
                  <a:gd name="connsiteX17" fmla="*/ 7028 w 61945"/>
                  <a:gd name="connsiteY17" fmla="*/ 49368 h 84186"/>
                  <a:gd name="connsiteX18" fmla="*/ 1804 w 61945"/>
                  <a:gd name="connsiteY18" fmla="*/ 40228 h 84186"/>
                  <a:gd name="connsiteX19" fmla="*/ 0 w 61945"/>
                  <a:gd name="connsiteY19" fmla="*/ 29223 h 84186"/>
                  <a:gd name="connsiteX20" fmla="*/ 1804 w 61945"/>
                  <a:gd name="connsiteY20" fmla="*/ 18155 h 84186"/>
                  <a:gd name="connsiteX21" fmla="*/ 7028 w 61945"/>
                  <a:gd name="connsiteY21" fmla="*/ 8891 h 84186"/>
                  <a:gd name="connsiteX22" fmla="*/ 15362 w 61945"/>
                  <a:gd name="connsiteY22" fmla="*/ 2425 h 84186"/>
                  <a:gd name="connsiteX23" fmla="*/ 26557 w 61945"/>
                  <a:gd name="connsiteY23" fmla="*/ 0 h 84186"/>
                  <a:gd name="connsiteX24" fmla="*/ 36633 w 61945"/>
                  <a:gd name="connsiteY24" fmla="*/ 2114 h 84186"/>
                  <a:gd name="connsiteX25" fmla="*/ 44345 w 61945"/>
                  <a:gd name="connsiteY25" fmla="*/ 8705 h 84186"/>
                  <a:gd name="connsiteX26" fmla="*/ 44593 w 61945"/>
                  <a:gd name="connsiteY26" fmla="*/ 8705 h 84186"/>
                  <a:gd name="connsiteX27" fmla="*/ 44593 w 61945"/>
                  <a:gd name="connsiteY27" fmla="*/ 1554 h 84186"/>
                  <a:gd name="connsiteX28" fmla="*/ 61946 w 61945"/>
                  <a:gd name="connsiteY28" fmla="*/ 1554 h 84186"/>
                  <a:gd name="connsiteX29" fmla="*/ 61946 w 61945"/>
                  <a:gd name="connsiteY29" fmla="*/ 52041 h 84186"/>
                  <a:gd name="connsiteX30" fmla="*/ 44407 w 61945"/>
                  <a:gd name="connsiteY30" fmla="*/ 29036 h 84186"/>
                  <a:gd name="connsiteX31" fmla="*/ 43474 w 61945"/>
                  <a:gd name="connsiteY31" fmla="*/ 23689 h 84186"/>
                  <a:gd name="connsiteX32" fmla="*/ 40737 w 61945"/>
                  <a:gd name="connsiteY32" fmla="*/ 19150 h 84186"/>
                  <a:gd name="connsiteX33" fmla="*/ 36508 w 61945"/>
                  <a:gd name="connsiteY33" fmla="*/ 16041 h 84186"/>
                  <a:gd name="connsiteX34" fmla="*/ 30911 w 61945"/>
                  <a:gd name="connsiteY34" fmla="*/ 14922 h 84186"/>
                  <a:gd name="connsiteX35" fmla="*/ 25375 w 61945"/>
                  <a:gd name="connsiteY35" fmla="*/ 16041 h 84186"/>
                  <a:gd name="connsiteX36" fmla="*/ 21270 w 61945"/>
                  <a:gd name="connsiteY36" fmla="*/ 19088 h 84186"/>
                  <a:gd name="connsiteX37" fmla="*/ 18720 w 61945"/>
                  <a:gd name="connsiteY37" fmla="*/ 23565 h 84186"/>
                  <a:gd name="connsiteX38" fmla="*/ 17850 w 61945"/>
                  <a:gd name="connsiteY38" fmla="*/ 29036 h 84186"/>
                  <a:gd name="connsiteX39" fmla="*/ 18720 w 61945"/>
                  <a:gd name="connsiteY39" fmla="*/ 34383 h 84186"/>
                  <a:gd name="connsiteX40" fmla="*/ 21270 w 61945"/>
                  <a:gd name="connsiteY40" fmla="*/ 38922 h 84186"/>
                  <a:gd name="connsiteX41" fmla="*/ 25375 w 61945"/>
                  <a:gd name="connsiteY41" fmla="*/ 42031 h 84186"/>
                  <a:gd name="connsiteX42" fmla="*/ 30911 w 61945"/>
                  <a:gd name="connsiteY42" fmla="*/ 43212 h 84186"/>
                  <a:gd name="connsiteX43" fmla="*/ 36570 w 61945"/>
                  <a:gd name="connsiteY43" fmla="*/ 42031 h 84186"/>
                  <a:gd name="connsiteX44" fmla="*/ 40800 w 61945"/>
                  <a:gd name="connsiteY44" fmla="*/ 38984 h 84186"/>
                  <a:gd name="connsiteX45" fmla="*/ 43474 w 61945"/>
                  <a:gd name="connsiteY45" fmla="*/ 34508 h 84186"/>
                  <a:gd name="connsiteX46" fmla="*/ 44407 w 61945"/>
                  <a:gd name="connsiteY46" fmla="*/ 29036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1945" h="84186">
                    <a:moveTo>
                      <a:pt x="61884" y="52041"/>
                    </a:moveTo>
                    <a:cubicBezTo>
                      <a:pt x="61884" y="57513"/>
                      <a:pt x="61075" y="62238"/>
                      <a:pt x="59520" y="66280"/>
                    </a:cubicBezTo>
                    <a:cubicBezTo>
                      <a:pt x="57965" y="70321"/>
                      <a:pt x="55726" y="73616"/>
                      <a:pt x="52928" y="76290"/>
                    </a:cubicBezTo>
                    <a:cubicBezTo>
                      <a:pt x="50067" y="78963"/>
                      <a:pt x="46646" y="80891"/>
                      <a:pt x="42603" y="82197"/>
                    </a:cubicBezTo>
                    <a:cubicBezTo>
                      <a:pt x="38561" y="83502"/>
                      <a:pt x="34020" y="84186"/>
                      <a:pt x="29107" y="84186"/>
                    </a:cubicBezTo>
                    <a:cubicBezTo>
                      <a:pt x="24194" y="84186"/>
                      <a:pt x="19156" y="83440"/>
                      <a:pt x="13932" y="81948"/>
                    </a:cubicBezTo>
                    <a:cubicBezTo>
                      <a:pt x="8707" y="80456"/>
                      <a:pt x="4229" y="78280"/>
                      <a:pt x="435" y="75482"/>
                    </a:cubicBezTo>
                    <a:lnTo>
                      <a:pt x="9640" y="62363"/>
                    </a:lnTo>
                    <a:cubicBezTo>
                      <a:pt x="12314" y="64725"/>
                      <a:pt x="15300" y="66528"/>
                      <a:pt x="18534" y="67710"/>
                    </a:cubicBezTo>
                    <a:cubicBezTo>
                      <a:pt x="21768" y="68891"/>
                      <a:pt x="25002" y="69450"/>
                      <a:pt x="28112" y="69450"/>
                    </a:cubicBezTo>
                    <a:cubicBezTo>
                      <a:pt x="33523" y="69450"/>
                      <a:pt x="37441" y="68020"/>
                      <a:pt x="40053" y="65222"/>
                    </a:cubicBezTo>
                    <a:cubicBezTo>
                      <a:pt x="42665" y="62425"/>
                      <a:pt x="43909" y="58632"/>
                      <a:pt x="43909" y="53906"/>
                    </a:cubicBezTo>
                    <a:lnTo>
                      <a:pt x="43909" y="50549"/>
                    </a:lnTo>
                    <a:lnTo>
                      <a:pt x="43598" y="50549"/>
                    </a:lnTo>
                    <a:cubicBezTo>
                      <a:pt x="41857" y="52787"/>
                      <a:pt x="39556" y="54591"/>
                      <a:pt x="36633" y="55896"/>
                    </a:cubicBezTo>
                    <a:cubicBezTo>
                      <a:pt x="33709" y="57264"/>
                      <a:pt x="30413" y="57886"/>
                      <a:pt x="26681" y="57886"/>
                    </a:cubicBezTo>
                    <a:cubicBezTo>
                      <a:pt x="22390" y="57886"/>
                      <a:pt x="18658" y="57140"/>
                      <a:pt x="15362" y="55585"/>
                    </a:cubicBezTo>
                    <a:cubicBezTo>
                      <a:pt x="12066" y="54031"/>
                      <a:pt x="9329" y="51979"/>
                      <a:pt x="7028" y="49368"/>
                    </a:cubicBezTo>
                    <a:cubicBezTo>
                      <a:pt x="4727" y="46756"/>
                      <a:pt x="3047" y="43710"/>
                      <a:pt x="1804" y="40228"/>
                    </a:cubicBezTo>
                    <a:cubicBezTo>
                      <a:pt x="622" y="36746"/>
                      <a:pt x="0" y="33078"/>
                      <a:pt x="0" y="29223"/>
                    </a:cubicBezTo>
                    <a:cubicBezTo>
                      <a:pt x="0" y="25368"/>
                      <a:pt x="622" y="21637"/>
                      <a:pt x="1804" y="18155"/>
                    </a:cubicBezTo>
                    <a:cubicBezTo>
                      <a:pt x="2985" y="14673"/>
                      <a:pt x="4727" y="11565"/>
                      <a:pt x="7028" y="8891"/>
                    </a:cubicBezTo>
                    <a:cubicBezTo>
                      <a:pt x="9329" y="6218"/>
                      <a:pt x="12066" y="4042"/>
                      <a:pt x="15362" y="2425"/>
                    </a:cubicBezTo>
                    <a:cubicBezTo>
                      <a:pt x="18658" y="808"/>
                      <a:pt x="22390" y="0"/>
                      <a:pt x="26557" y="0"/>
                    </a:cubicBezTo>
                    <a:cubicBezTo>
                      <a:pt x="30040" y="0"/>
                      <a:pt x="33461" y="684"/>
                      <a:pt x="36633" y="2114"/>
                    </a:cubicBezTo>
                    <a:cubicBezTo>
                      <a:pt x="39867" y="3544"/>
                      <a:pt x="42417" y="5720"/>
                      <a:pt x="44345" y="8705"/>
                    </a:cubicBezTo>
                    <a:lnTo>
                      <a:pt x="44593" y="8705"/>
                    </a:lnTo>
                    <a:lnTo>
                      <a:pt x="44593" y="1554"/>
                    </a:lnTo>
                    <a:lnTo>
                      <a:pt x="61946" y="1554"/>
                    </a:lnTo>
                    <a:lnTo>
                      <a:pt x="61946" y="52041"/>
                    </a:lnTo>
                    <a:close/>
                    <a:moveTo>
                      <a:pt x="44407" y="29036"/>
                    </a:moveTo>
                    <a:cubicBezTo>
                      <a:pt x="44407" y="27171"/>
                      <a:pt x="44096" y="25368"/>
                      <a:pt x="43474" y="23689"/>
                    </a:cubicBezTo>
                    <a:cubicBezTo>
                      <a:pt x="42852" y="21948"/>
                      <a:pt x="41919" y="20456"/>
                      <a:pt x="40737" y="19150"/>
                    </a:cubicBezTo>
                    <a:cubicBezTo>
                      <a:pt x="39556" y="17844"/>
                      <a:pt x="38125" y="16788"/>
                      <a:pt x="36508" y="16041"/>
                    </a:cubicBezTo>
                    <a:cubicBezTo>
                      <a:pt x="34829" y="15295"/>
                      <a:pt x="33025" y="14922"/>
                      <a:pt x="30911" y="14922"/>
                    </a:cubicBezTo>
                    <a:cubicBezTo>
                      <a:pt x="28796" y="14922"/>
                      <a:pt x="26992" y="15295"/>
                      <a:pt x="25375" y="16041"/>
                    </a:cubicBezTo>
                    <a:cubicBezTo>
                      <a:pt x="23758" y="16788"/>
                      <a:pt x="22390" y="17782"/>
                      <a:pt x="21270" y="19088"/>
                    </a:cubicBezTo>
                    <a:cubicBezTo>
                      <a:pt x="20151" y="20394"/>
                      <a:pt x="19280" y="21824"/>
                      <a:pt x="18720" y="23565"/>
                    </a:cubicBezTo>
                    <a:cubicBezTo>
                      <a:pt x="18161" y="25306"/>
                      <a:pt x="17850" y="27109"/>
                      <a:pt x="17850" y="29036"/>
                    </a:cubicBezTo>
                    <a:cubicBezTo>
                      <a:pt x="17850" y="30964"/>
                      <a:pt x="18161" y="32705"/>
                      <a:pt x="18720" y="34383"/>
                    </a:cubicBezTo>
                    <a:cubicBezTo>
                      <a:pt x="19280" y="36062"/>
                      <a:pt x="20151" y="37616"/>
                      <a:pt x="21270" y="38922"/>
                    </a:cubicBezTo>
                    <a:cubicBezTo>
                      <a:pt x="22390" y="40228"/>
                      <a:pt x="23758" y="41285"/>
                      <a:pt x="25375" y="42031"/>
                    </a:cubicBezTo>
                    <a:cubicBezTo>
                      <a:pt x="26992" y="42839"/>
                      <a:pt x="28796" y="43212"/>
                      <a:pt x="30911" y="43212"/>
                    </a:cubicBezTo>
                    <a:cubicBezTo>
                      <a:pt x="33025" y="43212"/>
                      <a:pt x="34891" y="42839"/>
                      <a:pt x="36570" y="42031"/>
                    </a:cubicBezTo>
                    <a:cubicBezTo>
                      <a:pt x="38250" y="41223"/>
                      <a:pt x="39680" y="40228"/>
                      <a:pt x="40800" y="38984"/>
                    </a:cubicBezTo>
                    <a:cubicBezTo>
                      <a:pt x="41981" y="37741"/>
                      <a:pt x="42852" y="36249"/>
                      <a:pt x="43474" y="34508"/>
                    </a:cubicBezTo>
                    <a:cubicBezTo>
                      <a:pt x="44096" y="32767"/>
                      <a:pt x="44407" y="30964"/>
                      <a:pt x="44407" y="29036"/>
                    </a:cubicBezTo>
                    <a:close/>
                  </a:path>
                </a:pathLst>
              </a:custGeom>
              <a:solidFill>
                <a:srgbClr val="FFFFFF"/>
              </a:solidFill>
              <a:ln w="6214" cap="flat">
                <a:noFill/>
                <a:prstDash val="solid"/>
                <a:miter/>
              </a:ln>
            </p:spPr>
            <p:txBody>
              <a:bodyPr rtlCol="0" anchor="ctr"/>
              <a:lstStyle/>
              <a:p>
                <a:endParaRPr lang="nb-NO"/>
              </a:p>
            </p:txBody>
          </p:sp>
          <p:sp>
            <p:nvSpPr>
              <p:cNvPr id="349" name="Freeform 348">
                <a:extLst>
                  <a:ext uri="{FF2B5EF4-FFF2-40B4-BE49-F238E27FC236}">
                    <a16:creationId xmlns:a16="http://schemas.microsoft.com/office/drawing/2014/main" id="{6E41BA27-12C4-2F89-E775-256414353581}"/>
                  </a:ext>
                </a:extLst>
              </p:cNvPr>
              <p:cNvSpPr/>
              <p:nvPr/>
            </p:nvSpPr>
            <p:spPr>
              <a:xfrm>
                <a:off x="5655847" y="3724397"/>
                <a:ext cx="61945" cy="59253"/>
              </a:xfrm>
              <a:custGeom>
                <a:avLst/>
                <a:gdLst>
                  <a:gd name="connsiteX0" fmla="*/ 61946 w 61945"/>
                  <a:gd name="connsiteY0" fmla="*/ 29409 h 59253"/>
                  <a:gd name="connsiteX1" fmla="*/ 59458 w 61945"/>
                  <a:gd name="connsiteY1" fmla="*/ 41782 h 59253"/>
                  <a:gd name="connsiteX2" fmla="*/ 52741 w 61945"/>
                  <a:gd name="connsiteY2" fmla="*/ 51171 h 59253"/>
                  <a:gd name="connsiteX3" fmla="*/ 42914 w 61945"/>
                  <a:gd name="connsiteY3" fmla="*/ 57140 h 59253"/>
                  <a:gd name="connsiteX4" fmla="*/ 30911 w 61945"/>
                  <a:gd name="connsiteY4" fmla="*/ 59253 h 59253"/>
                  <a:gd name="connsiteX5" fmla="*/ 18969 w 61945"/>
                  <a:gd name="connsiteY5" fmla="*/ 57140 h 59253"/>
                  <a:gd name="connsiteX6" fmla="*/ 9143 w 61945"/>
                  <a:gd name="connsiteY6" fmla="*/ 51171 h 59253"/>
                  <a:gd name="connsiteX7" fmla="*/ 2488 w 61945"/>
                  <a:gd name="connsiteY7" fmla="*/ 41782 h 59253"/>
                  <a:gd name="connsiteX8" fmla="*/ 0 w 61945"/>
                  <a:gd name="connsiteY8" fmla="*/ 29409 h 59253"/>
                  <a:gd name="connsiteX9" fmla="*/ 2488 w 61945"/>
                  <a:gd name="connsiteY9" fmla="*/ 17098 h 59253"/>
                  <a:gd name="connsiteX10" fmla="*/ 9143 w 61945"/>
                  <a:gd name="connsiteY10" fmla="*/ 7834 h 59253"/>
                  <a:gd name="connsiteX11" fmla="*/ 18969 w 61945"/>
                  <a:gd name="connsiteY11" fmla="*/ 1990 h 59253"/>
                  <a:gd name="connsiteX12" fmla="*/ 30911 w 61945"/>
                  <a:gd name="connsiteY12" fmla="*/ 0 h 59253"/>
                  <a:gd name="connsiteX13" fmla="*/ 42914 w 61945"/>
                  <a:gd name="connsiteY13" fmla="*/ 1990 h 59253"/>
                  <a:gd name="connsiteX14" fmla="*/ 52741 w 61945"/>
                  <a:gd name="connsiteY14" fmla="*/ 7834 h 59253"/>
                  <a:gd name="connsiteX15" fmla="*/ 59458 w 61945"/>
                  <a:gd name="connsiteY15" fmla="*/ 17098 h 59253"/>
                  <a:gd name="connsiteX16" fmla="*/ 61946 w 61945"/>
                  <a:gd name="connsiteY16" fmla="*/ 29409 h 59253"/>
                  <a:gd name="connsiteX17" fmla="*/ 44220 w 61945"/>
                  <a:gd name="connsiteY17" fmla="*/ 29409 h 59253"/>
                  <a:gd name="connsiteX18" fmla="*/ 43350 w 61945"/>
                  <a:gd name="connsiteY18" fmla="*/ 24124 h 59253"/>
                  <a:gd name="connsiteX19" fmla="*/ 40800 w 61945"/>
                  <a:gd name="connsiteY19" fmla="*/ 19585 h 59253"/>
                  <a:gd name="connsiteX20" fmla="*/ 36633 w 61945"/>
                  <a:gd name="connsiteY20" fmla="*/ 16415 h 59253"/>
                  <a:gd name="connsiteX21" fmla="*/ 30911 w 61945"/>
                  <a:gd name="connsiteY21" fmla="*/ 15171 h 59253"/>
                  <a:gd name="connsiteX22" fmla="*/ 25189 w 61945"/>
                  <a:gd name="connsiteY22" fmla="*/ 16415 h 59253"/>
                  <a:gd name="connsiteX23" fmla="*/ 21084 w 61945"/>
                  <a:gd name="connsiteY23" fmla="*/ 19585 h 59253"/>
                  <a:gd name="connsiteX24" fmla="*/ 18658 w 61945"/>
                  <a:gd name="connsiteY24" fmla="*/ 24124 h 59253"/>
                  <a:gd name="connsiteX25" fmla="*/ 17850 w 61945"/>
                  <a:gd name="connsiteY25" fmla="*/ 29409 h 59253"/>
                  <a:gd name="connsiteX26" fmla="*/ 18658 w 61945"/>
                  <a:gd name="connsiteY26" fmla="*/ 34694 h 59253"/>
                  <a:gd name="connsiteX27" fmla="*/ 21146 w 61945"/>
                  <a:gd name="connsiteY27" fmla="*/ 39357 h 59253"/>
                  <a:gd name="connsiteX28" fmla="*/ 25313 w 61945"/>
                  <a:gd name="connsiteY28" fmla="*/ 42653 h 59253"/>
                  <a:gd name="connsiteX29" fmla="*/ 31035 w 61945"/>
                  <a:gd name="connsiteY29" fmla="*/ 43896 h 59253"/>
                  <a:gd name="connsiteX30" fmla="*/ 36757 w 61945"/>
                  <a:gd name="connsiteY30" fmla="*/ 42653 h 59253"/>
                  <a:gd name="connsiteX31" fmla="*/ 40924 w 61945"/>
                  <a:gd name="connsiteY31" fmla="*/ 39357 h 59253"/>
                  <a:gd name="connsiteX32" fmla="*/ 43412 w 61945"/>
                  <a:gd name="connsiteY32" fmla="*/ 34694 h 59253"/>
                  <a:gd name="connsiteX33" fmla="*/ 44220 w 61945"/>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945" h="59253">
                    <a:moveTo>
                      <a:pt x="61946" y="29409"/>
                    </a:moveTo>
                    <a:cubicBezTo>
                      <a:pt x="61946" y="33948"/>
                      <a:pt x="61137" y="38052"/>
                      <a:pt x="59458" y="41782"/>
                    </a:cubicBezTo>
                    <a:cubicBezTo>
                      <a:pt x="57841" y="45451"/>
                      <a:pt x="55602" y="48622"/>
                      <a:pt x="52741" y="51171"/>
                    </a:cubicBezTo>
                    <a:cubicBezTo>
                      <a:pt x="49880" y="53720"/>
                      <a:pt x="46646" y="55709"/>
                      <a:pt x="42914" y="57140"/>
                    </a:cubicBezTo>
                    <a:cubicBezTo>
                      <a:pt x="39183" y="58570"/>
                      <a:pt x="35202" y="59253"/>
                      <a:pt x="30911" y="59253"/>
                    </a:cubicBezTo>
                    <a:cubicBezTo>
                      <a:pt x="26619" y="59253"/>
                      <a:pt x="22763" y="58570"/>
                      <a:pt x="18969" y="57140"/>
                    </a:cubicBezTo>
                    <a:cubicBezTo>
                      <a:pt x="15176" y="55709"/>
                      <a:pt x="11941" y="53720"/>
                      <a:pt x="9143" y="51171"/>
                    </a:cubicBezTo>
                    <a:cubicBezTo>
                      <a:pt x="6344" y="48622"/>
                      <a:pt x="4105" y="45451"/>
                      <a:pt x="2488" y="41782"/>
                    </a:cubicBezTo>
                    <a:cubicBezTo>
                      <a:pt x="871" y="38114"/>
                      <a:pt x="0" y="33948"/>
                      <a:pt x="0" y="29409"/>
                    </a:cubicBezTo>
                    <a:cubicBezTo>
                      <a:pt x="0" y="24870"/>
                      <a:pt x="808" y="20767"/>
                      <a:pt x="2488" y="17098"/>
                    </a:cubicBezTo>
                    <a:cubicBezTo>
                      <a:pt x="4167" y="13430"/>
                      <a:pt x="6344" y="10321"/>
                      <a:pt x="9143" y="7834"/>
                    </a:cubicBezTo>
                    <a:cubicBezTo>
                      <a:pt x="11941" y="5285"/>
                      <a:pt x="15238" y="3357"/>
                      <a:pt x="18969" y="1990"/>
                    </a:cubicBezTo>
                    <a:cubicBezTo>
                      <a:pt x="22701" y="622"/>
                      <a:pt x="26744" y="0"/>
                      <a:pt x="30911" y="0"/>
                    </a:cubicBezTo>
                    <a:cubicBezTo>
                      <a:pt x="35078" y="0"/>
                      <a:pt x="39183" y="684"/>
                      <a:pt x="42914" y="1990"/>
                    </a:cubicBezTo>
                    <a:cubicBezTo>
                      <a:pt x="46646" y="3295"/>
                      <a:pt x="49942" y="5285"/>
                      <a:pt x="52741" y="7834"/>
                    </a:cubicBezTo>
                    <a:cubicBezTo>
                      <a:pt x="55602" y="10383"/>
                      <a:pt x="57841" y="13492"/>
                      <a:pt x="59458" y="17098"/>
                    </a:cubicBezTo>
                    <a:cubicBezTo>
                      <a:pt x="61075" y="20705"/>
                      <a:pt x="61946" y="24870"/>
                      <a:pt x="61946" y="29409"/>
                    </a:cubicBezTo>
                    <a:close/>
                    <a:moveTo>
                      <a:pt x="44220" y="29409"/>
                    </a:moveTo>
                    <a:cubicBezTo>
                      <a:pt x="44220" y="27606"/>
                      <a:pt x="43909" y="25865"/>
                      <a:pt x="43350" y="24124"/>
                    </a:cubicBezTo>
                    <a:cubicBezTo>
                      <a:pt x="42728" y="22383"/>
                      <a:pt x="41919" y="20891"/>
                      <a:pt x="40800" y="19585"/>
                    </a:cubicBezTo>
                    <a:cubicBezTo>
                      <a:pt x="39680" y="18280"/>
                      <a:pt x="38312" y="17223"/>
                      <a:pt x="36633" y="16415"/>
                    </a:cubicBezTo>
                    <a:cubicBezTo>
                      <a:pt x="35015" y="15606"/>
                      <a:pt x="33087" y="15171"/>
                      <a:pt x="30911" y="15171"/>
                    </a:cubicBezTo>
                    <a:cubicBezTo>
                      <a:pt x="28734" y="15171"/>
                      <a:pt x="26868" y="15606"/>
                      <a:pt x="25189" y="16415"/>
                    </a:cubicBezTo>
                    <a:cubicBezTo>
                      <a:pt x="23572" y="17223"/>
                      <a:pt x="22203" y="18280"/>
                      <a:pt x="21084" y="19585"/>
                    </a:cubicBezTo>
                    <a:cubicBezTo>
                      <a:pt x="19964" y="20891"/>
                      <a:pt x="19218" y="22383"/>
                      <a:pt x="18658" y="24124"/>
                    </a:cubicBezTo>
                    <a:cubicBezTo>
                      <a:pt x="18099" y="25865"/>
                      <a:pt x="17850" y="27606"/>
                      <a:pt x="17850" y="29409"/>
                    </a:cubicBezTo>
                    <a:cubicBezTo>
                      <a:pt x="17850" y="31212"/>
                      <a:pt x="18099" y="32953"/>
                      <a:pt x="18658" y="34694"/>
                    </a:cubicBezTo>
                    <a:cubicBezTo>
                      <a:pt x="19218" y="36435"/>
                      <a:pt x="20027" y="37989"/>
                      <a:pt x="21146" y="39357"/>
                    </a:cubicBezTo>
                    <a:cubicBezTo>
                      <a:pt x="22266" y="40725"/>
                      <a:pt x="23634" y="41844"/>
                      <a:pt x="25313" y="42653"/>
                    </a:cubicBezTo>
                    <a:cubicBezTo>
                      <a:pt x="26930" y="43461"/>
                      <a:pt x="28858" y="43896"/>
                      <a:pt x="31035" y="43896"/>
                    </a:cubicBezTo>
                    <a:cubicBezTo>
                      <a:pt x="33212" y="43896"/>
                      <a:pt x="35078" y="43461"/>
                      <a:pt x="36757" y="42653"/>
                    </a:cubicBezTo>
                    <a:cubicBezTo>
                      <a:pt x="38374" y="41844"/>
                      <a:pt x="39805" y="40725"/>
                      <a:pt x="40924" y="39357"/>
                    </a:cubicBezTo>
                    <a:cubicBezTo>
                      <a:pt x="42043" y="37989"/>
                      <a:pt x="42852" y="36435"/>
                      <a:pt x="43412" y="34694"/>
                    </a:cubicBezTo>
                    <a:cubicBezTo>
                      <a:pt x="43971" y="32953"/>
                      <a:pt x="44220" y="31212"/>
                      <a:pt x="44220" y="29409"/>
                    </a:cubicBezTo>
                    <a:close/>
                  </a:path>
                </a:pathLst>
              </a:custGeom>
              <a:solidFill>
                <a:srgbClr val="FFFFFF"/>
              </a:solidFill>
              <a:ln w="6214" cap="flat">
                <a:noFill/>
                <a:prstDash val="solid"/>
                <a:miter/>
              </a:ln>
            </p:spPr>
            <p:txBody>
              <a:bodyPr rtlCol="0" anchor="ctr"/>
              <a:lstStyle/>
              <a:p>
                <a:endParaRPr lang="nb-NO"/>
              </a:p>
            </p:txBody>
          </p:sp>
          <p:sp>
            <p:nvSpPr>
              <p:cNvPr id="350" name="Freeform 349">
                <a:extLst>
                  <a:ext uri="{FF2B5EF4-FFF2-40B4-BE49-F238E27FC236}">
                    <a16:creationId xmlns:a16="http://schemas.microsoft.com/office/drawing/2014/main" id="{6F435A9F-D591-584C-F816-DCD57542190C}"/>
                  </a:ext>
                </a:extLst>
              </p:cNvPr>
              <p:cNvSpPr/>
              <p:nvPr/>
            </p:nvSpPr>
            <p:spPr>
              <a:xfrm>
                <a:off x="5726500" y="3724646"/>
                <a:ext cx="62008" cy="84186"/>
              </a:xfrm>
              <a:custGeom>
                <a:avLst/>
                <a:gdLst>
                  <a:gd name="connsiteX0" fmla="*/ 62008 w 62008"/>
                  <a:gd name="connsiteY0" fmla="*/ 52041 h 84186"/>
                  <a:gd name="connsiteX1" fmla="*/ 59645 w 62008"/>
                  <a:gd name="connsiteY1" fmla="*/ 66280 h 84186"/>
                  <a:gd name="connsiteX2" fmla="*/ 53052 w 62008"/>
                  <a:gd name="connsiteY2" fmla="*/ 76290 h 84186"/>
                  <a:gd name="connsiteX3" fmla="*/ 42666 w 62008"/>
                  <a:gd name="connsiteY3" fmla="*/ 82197 h 84186"/>
                  <a:gd name="connsiteX4" fmla="*/ 29169 w 62008"/>
                  <a:gd name="connsiteY4" fmla="*/ 84186 h 84186"/>
                  <a:gd name="connsiteX5" fmla="*/ 13994 w 62008"/>
                  <a:gd name="connsiteY5" fmla="*/ 81948 h 84186"/>
                  <a:gd name="connsiteX6" fmla="*/ 498 w 62008"/>
                  <a:gd name="connsiteY6" fmla="*/ 75482 h 84186"/>
                  <a:gd name="connsiteX7" fmla="*/ 9640 w 62008"/>
                  <a:gd name="connsiteY7" fmla="*/ 62363 h 84186"/>
                  <a:gd name="connsiteX8" fmla="*/ 18534 w 62008"/>
                  <a:gd name="connsiteY8" fmla="*/ 67710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9 w 62008"/>
                  <a:gd name="connsiteY13" fmla="*/ 50549 h 84186"/>
                  <a:gd name="connsiteX14" fmla="*/ 36633 w 62008"/>
                  <a:gd name="connsiteY14" fmla="*/ 55896 h 84186"/>
                  <a:gd name="connsiteX15" fmla="*/ 26682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3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5 h 84186"/>
                  <a:gd name="connsiteX26" fmla="*/ 44594 w 62008"/>
                  <a:gd name="connsiteY26" fmla="*/ 8705 h 84186"/>
                  <a:gd name="connsiteX27" fmla="*/ 44594 w 62008"/>
                  <a:gd name="connsiteY27" fmla="*/ 1554 h 84186"/>
                  <a:gd name="connsiteX28" fmla="*/ 61946 w 62008"/>
                  <a:gd name="connsiteY28" fmla="*/ 1554 h 84186"/>
                  <a:gd name="connsiteX29" fmla="*/ 61946 w 62008"/>
                  <a:gd name="connsiteY29" fmla="*/ 52041 h 84186"/>
                  <a:gd name="connsiteX30" fmla="*/ 44531 w 62008"/>
                  <a:gd name="connsiteY30" fmla="*/ 29036 h 84186"/>
                  <a:gd name="connsiteX31" fmla="*/ 43599 w 62008"/>
                  <a:gd name="connsiteY31" fmla="*/ 23689 h 84186"/>
                  <a:gd name="connsiteX32" fmla="*/ 40862 w 62008"/>
                  <a:gd name="connsiteY32" fmla="*/ 19150 h 84186"/>
                  <a:gd name="connsiteX33" fmla="*/ 36633 w 62008"/>
                  <a:gd name="connsiteY33" fmla="*/ 16041 h 84186"/>
                  <a:gd name="connsiteX34" fmla="*/ 31035 w 62008"/>
                  <a:gd name="connsiteY34" fmla="*/ 14922 h 84186"/>
                  <a:gd name="connsiteX35" fmla="*/ 25500 w 62008"/>
                  <a:gd name="connsiteY35" fmla="*/ 16041 h 84186"/>
                  <a:gd name="connsiteX36" fmla="*/ 21395 w 62008"/>
                  <a:gd name="connsiteY36" fmla="*/ 19088 h 84186"/>
                  <a:gd name="connsiteX37" fmla="*/ 18845 w 62008"/>
                  <a:gd name="connsiteY37" fmla="*/ 23565 h 84186"/>
                  <a:gd name="connsiteX38" fmla="*/ 17974 w 62008"/>
                  <a:gd name="connsiteY38" fmla="*/ 29036 h 84186"/>
                  <a:gd name="connsiteX39" fmla="*/ 18845 w 62008"/>
                  <a:gd name="connsiteY39" fmla="*/ 34383 h 84186"/>
                  <a:gd name="connsiteX40" fmla="*/ 21395 w 62008"/>
                  <a:gd name="connsiteY40" fmla="*/ 38922 h 84186"/>
                  <a:gd name="connsiteX41" fmla="*/ 25500 w 62008"/>
                  <a:gd name="connsiteY41" fmla="*/ 42031 h 84186"/>
                  <a:gd name="connsiteX42" fmla="*/ 31035 w 62008"/>
                  <a:gd name="connsiteY42" fmla="*/ 43212 h 84186"/>
                  <a:gd name="connsiteX43" fmla="*/ 36695 w 62008"/>
                  <a:gd name="connsiteY43" fmla="*/ 42031 h 84186"/>
                  <a:gd name="connsiteX44" fmla="*/ 40924 w 62008"/>
                  <a:gd name="connsiteY44" fmla="*/ 38984 h 84186"/>
                  <a:gd name="connsiteX45" fmla="*/ 43599 w 62008"/>
                  <a:gd name="connsiteY45" fmla="*/ 34508 h 84186"/>
                  <a:gd name="connsiteX46" fmla="*/ 44531 w 62008"/>
                  <a:gd name="connsiteY46" fmla="*/ 29036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80"/>
                    </a:cubicBezTo>
                    <a:cubicBezTo>
                      <a:pt x="58090" y="70321"/>
                      <a:pt x="55851" y="73616"/>
                      <a:pt x="53052" y="76290"/>
                    </a:cubicBezTo>
                    <a:cubicBezTo>
                      <a:pt x="50191" y="78963"/>
                      <a:pt x="46770" y="80891"/>
                      <a:pt x="42666" y="82197"/>
                    </a:cubicBezTo>
                    <a:cubicBezTo>
                      <a:pt x="38561" y="83502"/>
                      <a:pt x="34083" y="84186"/>
                      <a:pt x="29169" y="84186"/>
                    </a:cubicBezTo>
                    <a:cubicBezTo>
                      <a:pt x="24256" y="84186"/>
                      <a:pt x="19156" y="83440"/>
                      <a:pt x="13994" y="81948"/>
                    </a:cubicBezTo>
                    <a:cubicBezTo>
                      <a:pt x="8832" y="80456"/>
                      <a:pt x="4291" y="78280"/>
                      <a:pt x="498" y="75482"/>
                    </a:cubicBezTo>
                    <a:lnTo>
                      <a:pt x="9640" y="62363"/>
                    </a:lnTo>
                    <a:cubicBezTo>
                      <a:pt x="12315" y="64725"/>
                      <a:pt x="15300" y="66528"/>
                      <a:pt x="18534" y="67710"/>
                    </a:cubicBezTo>
                    <a:cubicBezTo>
                      <a:pt x="21768" y="68891"/>
                      <a:pt x="25002" y="69450"/>
                      <a:pt x="28112" y="69450"/>
                    </a:cubicBezTo>
                    <a:cubicBezTo>
                      <a:pt x="33461" y="69450"/>
                      <a:pt x="37441" y="68020"/>
                      <a:pt x="40053" y="65222"/>
                    </a:cubicBezTo>
                    <a:cubicBezTo>
                      <a:pt x="42666" y="62425"/>
                      <a:pt x="43909" y="58632"/>
                      <a:pt x="43909" y="53906"/>
                    </a:cubicBezTo>
                    <a:lnTo>
                      <a:pt x="43909" y="50549"/>
                    </a:lnTo>
                    <a:lnTo>
                      <a:pt x="43599" y="50549"/>
                    </a:lnTo>
                    <a:cubicBezTo>
                      <a:pt x="41857" y="52787"/>
                      <a:pt x="39556" y="54591"/>
                      <a:pt x="36633" y="55896"/>
                    </a:cubicBezTo>
                    <a:cubicBezTo>
                      <a:pt x="33710" y="57264"/>
                      <a:pt x="30413" y="57886"/>
                      <a:pt x="26682" y="57886"/>
                    </a:cubicBezTo>
                    <a:cubicBezTo>
                      <a:pt x="22452" y="57886"/>
                      <a:pt x="18658" y="57140"/>
                      <a:pt x="15362" y="55585"/>
                    </a:cubicBezTo>
                    <a:cubicBezTo>
                      <a:pt x="12066" y="54031"/>
                      <a:pt x="9329" y="51979"/>
                      <a:pt x="7028" y="49368"/>
                    </a:cubicBezTo>
                    <a:cubicBezTo>
                      <a:pt x="4727" y="46756"/>
                      <a:pt x="2985" y="43710"/>
                      <a:pt x="1804" y="40228"/>
                    </a:cubicBezTo>
                    <a:cubicBezTo>
                      <a:pt x="622" y="36746"/>
                      <a:pt x="0" y="33078"/>
                      <a:pt x="0" y="29223"/>
                    </a:cubicBezTo>
                    <a:cubicBezTo>
                      <a:pt x="0" y="25368"/>
                      <a:pt x="622" y="21637"/>
                      <a:pt x="1804" y="18155"/>
                    </a:cubicBezTo>
                    <a:cubicBezTo>
                      <a:pt x="2985" y="14673"/>
                      <a:pt x="4727" y="11565"/>
                      <a:pt x="7028" y="8891"/>
                    </a:cubicBezTo>
                    <a:cubicBezTo>
                      <a:pt x="9329" y="6218"/>
                      <a:pt x="12066" y="4042"/>
                      <a:pt x="15362" y="2425"/>
                    </a:cubicBezTo>
                    <a:cubicBezTo>
                      <a:pt x="18658" y="808"/>
                      <a:pt x="22390" y="0"/>
                      <a:pt x="26557" y="0"/>
                    </a:cubicBezTo>
                    <a:cubicBezTo>
                      <a:pt x="30040" y="0"/>
                      <a:pt x="33399" y="684"/>
                      <a:pt x="36633" y="2114"/>
                    </a:cubicBezTo>
                    <a:cubicBezTo>
                      <a:pt x="39867" y="3544"/>
                      <a:pt x="42417" y="5720"/>
                      <a:pt x="44345" y="8705"/>
                    </a:cubicBezTo>
                    <a:lnTo>
                      <a:pt x="44594" y="8705"/>
                    </a:lnTo>
                    <a:lnTo>
                      <a:pt x="44594" y="1554"/>
                    </a:lnTo>
                    <a:lnTo>
                      <a:pt x="61946" y="1554"/>
                    </a:lnTo>
                    <a:lnTo>
                      <a:pt x="61946" y="52041"/>
                    </a:lnTo>
                    <a:close/>
                    <a:moveTo>
                      <a:pt x="44531" y="29036"/>
                    </a:moveTo>
                    <a:cubicBezTo>
                      <a:pt x="44531" y="27171"/>
                      <a:pt x="44221" y="25368"/>
                      <a:pt x="43599" y="23689"/>
                    </a:cubicBezTo>
                    <a:cubicBezTo>
                      <a:pt x="42977" y="21948"/>
                      <a:pt x="42044" y="20456"/>
                      <a:pt x="40862" y="19150"/>
                    </a:cubicBezTo>
                    <a:cubicBezTo>
                      <a:pt x="39680" y="17844"/>
                      <a:pt x="38250" y="16788"/>
                      <a:pt x="36633" y="16041"/>
                    </a:cubicBezTo>
                    <a:cubicBezTo>
                      <a:pt x="35016" y="15295"/>
                      <a:pt x="33150" y="14922"/>
                      <a:pt x="31035" y="14922"/>
                    </a:cubicBezTo>
                    <a:cubicBezTo>
                      <a:pt x="28920" y="14922"/>
                      <a:pt x="27117" y="15295"/>
                      <a:pt x="25500" y="16041"/>
                    </a:cubicBezTo>
                    <a:cubicBezTo>
                      <a:pt x="23883" y="16788"/>
                      <a:pt x="22514" y="17782"/>
                      <a:pt x="21395" y="19088"/>
                    </a:cubicBezTo>
                    <a:cubicBezTo>
                      <a:pt x="20276" y="20394"/>
                      <a:pt x="19405" y="21824"/>
                      <a:pt x="18845" y="23565"/>
                    </a:cubicBezTo>
                    <a:cubicBezTo>
                      <a:pt x="18223" y="25306"/>
                      <a:pt x="17974" y="27109"/>
                      <a:pt x="17974" y="29036"/>
                    </a:cubicBezTo>
                    <a:cubicBezTo>
                      <a:pt x="17974" y="30964"/>
                      <a:pt x="18285" y="32705"/>
                      <a:pt x="18845" y="34383"/>
                    </a:cubicBezTo>
                    <a:cubicBezTo>
                      <a:pt x="19467" y="36124"/>
                      <a:pt x="20276" y="37616"/>
                      <a:pt x="21395" y="38922"/>
                    </a:cubicBezTo>
                    <a:cubicBezTo>
                      <a:pt x="22514" y="40228"/>
                      <a:pt x="23883" y="41285"/>
                      <a:pt x="25500" y="42031"/>
                    </a:cubicBezTo>
                    <a:cubicBezTo>
                      <a:pt x="27117" y="42777"/>
                      <a:pt x="28920" y="43212"/>
                      <a:pt x="31035" y="43212"/>
                    </a:cubicBezTo>
                    <a:cubicBezTo>
                      <a:pt x="33150" y="43212"/>
                      <a:pt x="35016" y="42839"/>
                      <a:pt x="36695" y="42031"/>
                    </a:cubicBezTo>
                    <a:cubicBezTo>
                      <a:pt x="38374" y="41223"/>
                      <a:pt x="39805" y="40228"/>
                      <a:pt x="40924" y="38984"/>
                    </a:cubicBezTo>
                    <a:cubicBezTo>
                      <a:pt x="42044" y="37741"/>
                      <a:pt x="42977" y="36249"/>
                      <a:pt x="43599" y="34508"/>
                    </a:cubicBezTo>
                    <a:cubicBezTo>
                      <a:pt x="44221" y="32767"/>
                      <a:pt x="44531" y="30964"/>
                      <a:pt x="44531" y="29036"/>
                    </a:cubicBezTo>
                    <a:close/>
                  </a:path>
                </a:pathLst>
              </a:custGeom>
              <a:solidFill>
                <a:srgbClr val="FFFFFF"/>
              </a:solidFill>
              <a:ln w="6214" cap="flat">
                <a:noFill/>
                <a:prstDash val="solid"/>
                <a:miter/>
              </a:ln>
            </p:spPr>
            <p:txBody>
              <a:bodyPr rtlCol="0" anchor="ctr"/>
              <a:lstStyle/>
              <a:p>
                <a:endParaRPr lang="nb-NO"/>
              </a:p>
            </p:txBody>
          </p:sp>
          <p:sp>
            <p:nvSpPr>
              <p:cNvPr id="351" name="Freeform 350">
                <a:extLst>
                  <a:ext uri="{FF2B5EF4-FFF2-40B4-BE49-F238E27FC236}">
                    <a16:creationId xmlns:a16="http://schemas.microsoft.com/office/drawing/2014/main" id="{6819C72D-156C-2B18-271E-5EA946327911}"/>
                  </a:ext>
                </a:extLst>
              </p:cNvPr>
              <p:cNvSpPr/>
              <p:nvPr/>
            </p:nvSpPr>
            <p:spPr>
              <a:xfrm>
                <a:off x="5823835" y="3695174"/>
                <a:ext cx="42976" cy="86735"/>
              </a:xfrm>
              <a:custGeom>
                <a:avLst/>
                <a:gdLst>
                  <a:gd name="connsiteX0" fmla="*/ 41795 w 42976"/>
                  <a:gd name="connsiteY0" fmla="*/ 15668 h 86735"/>
                  <a:gd name="connsiteX1" fmla="*/ 39431 w 42976"/>
                  <a:gd name="connsiteY1" fmla="*/ 15109 h 86735"/>
                  <a:gd name="connsiteX2" fmla="*/ 36757 w 42976"/>
                  <a:gd name="connsiteY2" fmla="*/ 14860 h 86735"/>
                  <a:gd name="connsiteX3" fmla="*/ 32590 w 42976"/>
                  <a:gd name="connsiteY3" fmla="*/ 15731 h 86735"/>
                  <a:gd name="connsiteX4" fmla="*/ 30102 w 42976"/>
                  <a:gd name="connsiteY4" fmla="*/ 18155 h 86735"/>
                  <a:gd name="connsiteX5" fmla="*/ 28858 w 42976"/>
                  <a:gd name="connsiteY5" fmla="*/ 21575 h 86735"/>
                  <a:gd name="connsiteX6" fmla="*/ 28547 w 42976"/>
                  <a:gd name="connsiteY6" fmla="*/ 25368 h 86735"/>
                  <a:gd name="connsiteX7" fmla="*/ 28547 w 42976"/>
                  <a:gd name="connsiteY7" fmla="*/ 30963 h 86735"/>
                  <a:gd name="connsiteX8" fmla="*/ 40986 w 42976"/>
                  <a:gd name="connsiteY8" fmla="*/ 30963 h 86735"/>
                  <a:gd name="connsiteX9" fmla="*/ 40986 w 42976"/>
                  <a:gd name="connsiteY9" fmla="*/ 44642 h 86735"/>
                  <a:gd name="connsiteX10" fmla="*/ 28547 w 42976"/>
                  <a:gd name="connsiteY10" fmla="*/ 44642 h 86735"/>
                  <a:gd name="connsiteX11" fmla="*/ 28547 w 42976"/>
                  <a:gd name="connsiteY11" fmla="*/ 86735 h 86735"/>
                  <a:gd name="connsiteX12" fmla="*/ 10200 w 42976"/>
                  <a:gd name="connsiteY12" fmla="*/ 86735 h 86735"/>
                  <a:gd name="connsiteX13" fmla="*/ 10200 w 42976"/>
                  <a:gd name="connsiteY13" fmla="*/ 44642 h 86735"/>
                  <a:gd name="connsiteX14" fmla="*/ 0 w 42976"/>
                  <a:gd name="connsiteY14" fmla="*/ 44642 h 86735"/>
                  <a:gd name="connsiteX15" fmla="*/ 0 w 42976"/>
                  <a:gd name="connsiteY15" fmla="*/ 30963 h 86735"/>
                  <a:gd name="connsiteX16" fmla="*/ 10200 w 42976"/>
                  <a:gd name="connsiteY16" fmla="*/ 30963 h 86735"/>
                  <a:gd name="connsiteX17" fmla="*/ 10200 w 42976"/>
                  <a:gd name="connsiteY17" fmla="*/ 25616 h 86735"/>
                  <a:gd name="connsiteX18" fmla="*/ 11319 w 42976"/>
                  <a:gd name="connsiteY18" fmla="*/ 15793 h 86735"/>
                  <a:gd name="connsiteX19" fmla="*/ 15176 w 42976"/>
                  <a:gd name="connsiteY19" fmla="*/ 7648 h 86735"/>
                  <a:gd name="connsiteX20" fmla="*/ 22577 w 42976"/>
                  <a:gd name="connsiteY20" fmla="*/ 2052 h 86735"/>
                  <a:gd name="connsiteX21" fmla="*/ 34145 w 42976"/>
                  <a:gd name="connsiteY21" fmla="*/ 0 h 86735"/>
                  <a:gd name="connsiteX22" fmla="*/ 38810 w 42976"/>
                  <a:gd name="connsiteY22" fmla="*/ 249 h 86735"/>
                  <a:gd name="connsiteX23" fmla="*/ 42977 w 42976"/>
                  <a:gd name="connsiteY23" fmla="*/ 1119 h 86735"/>
                  <a:gd name="connsiteX24" fmla="*/ 41733 w 42976"/>
                  <a:gd name="connsiteY24" fmla="*/ 15668 h 8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976" h="86735">
                    <a:moveTo>
                      <a:pt x="41795" y="15668"/>
                    </a:moveTo>
                    <a:cubicBezTo>
                      <a:pt x="41111" y="15419"/>
                      <a:pt x="40364" y="15233"/>
                      <a:pt x="39431" y="15109"/>
                    </a:cubicBezTo>
                    <a:cubicBezTo>
                      <a:pt x="38561" y="14984"/>
                      <a:pt x="37628" y="14860"/>
                      <a:pt x="36757" y="14860"/>
                    </a:cubicBezTo>
                    <a:cubicBezTo>
                      <a:pt x="35016" y="14860"/>
                      <a:pt x="33647" y="15171"/>
                      <a:pt x="32590" y="15731"/>
                    </a:cubicBezTo>
                    <a:cubicBezTo>
                      <a:pt x="31533" y="16352"/>
                      <a:pt x="30724" y="17161"/>
                      <a:pt x="30102" y="18155"/>
                    </a:cubicBezTo>
                    <a:cubicBezTo>
                      <a:pt x="29480" y="19150"/>
                      <a:pt x="29107" y="20332"/>
                      <a:pt x="28858" y="21575"/>
                    </a:cubicBezTo>
                    <a:cubicBezTo>
                      <a:pt x="28610" y="22818"/>
                      <a:pt x="28547" y="24124"/>
                      <a:pt x="28547" y="25368"/>
                    </a:cubicBezTo>
                    <a:lnTo>
                      <a:pt x="28547" y="30963"/>
                    </a:lnTo>
                    <a:lnTo>
                      <a:pt x="40986" y="30963"/>
                    </a:lnTo>
                    <a:lnTo>
                      <a:pt x="40986" y="44642"/>
                    </a:lnTo>
                    <a:lnTo>
                      <a:pt x="28547" y="44642"/>
                    </a:lnTo>
                    <a:lnTo>
                      <a:pt x="28547" y="86735"/>
                    </a:lnTo>
                    <a:lnTo>
                      <a:pt x="10200" y="86735"/>
                    </a:lnTo>
                    <a:lnTo>
                      <a:pt x="10200" y="44642"/>
                    </a:lnTo>
                    <a:lnTo>
                      <a:pt x="0" y="44642"/>
                    </a:lnTo>
                    <a:lnTo>
                      <a:pt x="0" y="30963"/>
                    </a:lnTo>
                    <a:lnTo>
                      <a:pt x="10200" y="30963"/>
                    </a:lnTo>
                    <a:lnTo>
                      <a:pt x="10200" y="25616"/>
                    </a:lnTo>
                    <a:cubicBezTo>
                      <a:pt x="10200" y="22197"/>
                      <a:pt x="10573" y="18901"/>
                      <a:pt x="11319" y="15793"/>
                    </a:cubicBezTo>
                    <a:cubicBezTo>
                      <a:pt x="12066" y="12684"/>
                      <a:pt x="13372" y="9948"/>
                      <a:pt x="15176" y="7648"/>
                    </a:cubicBezTo>
                    <a:cubicBezTo>
                      <a:pt x="16979" y="5285"/>
                      <a:pt x="19467" y="3420"/>
                      <a:pt x="22577" y="2052"/>
                    </a:cubicBezTo>
                    <a:cubicBezTo>
                      <a:pt x="25686" y="684"/>
                      <a:pt x="29542" y="0"/>
                      <a:pt x="34145" y="0"/>
                    </a:cubicBezTo>
                    <a:cubicBezTo>
                      <a:pt x="35700" y="0"/>
                      <a:pt x="37255" y="124"/>
                      <a:pt x="38810" y="249"/>
                    </a:cubicBezTo>
                    <a:cubicBezTo>
                      <a:pt x="40302" y="435"/>
                      <a:pt x="41733" y="746"/>
                      <a:pt x="42977" y="1119"/>
                    </a:cubicBezTo>
                    <a:lnTo>
                      <a:pt x="41733" y="15668"/>
                    </a:lnTo>
                    <a:close/>
                  </a:path>
                </a:pathLst>
              </a:custGeom>
              <a:solidFill>
                <a:srgbClr val="FFFFFF"/>
              </a:solidFill>
              <a:ln w="6214" cap="flat">
                <a:noFill/>
                <a:prstDash val="solid"/>
                <a:miter/>
              </a:ln>
            </p:spPr>
            <p:txBody>
              <a:bodyPr rtlCol="0" anchor="ctr"/>
              <a:lstStyle/>
              <a:p>
                <a:endParaRPr lang="nb-NO"/>
              </a:p>
            </p:txBody>
          </p:sp>
          <p:sp>
            <p:nvSpPr>
              <p:cNvPr id="352" name="Freeform 351">
                <a:extLst>
                  <a:ext uri="{FF2B5EF4-FFF2-40B4-BE49-F238E27FC236}">
                    <a16:creationId xmlns:a16="http://schemas.microsoft.com/office/drawing/2014/main" id="{45939909-CF00-CA82-92A9-7F2B7C325C0C}"/>
                  </a:ext>
                </a:extLst>
              </p:cNvPr>
              <p:cNvSpPr/>
              <p:nvPr/>
            </p:nvSpPr>
            <p:spPr>
              <a:xfrm>
                <a:off x="5868988" y="3724397"/>
                <a:ext cx="61945" cy="59253"/>
              </a:xfrm>
              <a:custGeom>
                <a:avLst/>
                <a:gdLst>
                  <a:gd name="connsiteX0" fmla="*/ 61946 w 61945"/>
                  <a:gd name="connsiteY0" fmla="*/ 29409 h 59253"/>
                  <a:gd name="connsiteX1" fmla="*/ 59458 w 61945"/>
                  <a:gd name="connsiteY1" fmla="*/ 41782 h 59253"/>
                  <a:gd name="connsiteX2" fmla="*/ 52741 w 61945"/>
                  <a:gd name="connsiteY2" fmla="*/ 51171 h 59253"/>
                  <a:gd name="connsiteX3" fmla="*/ 42914 w 61945"/>
                  <a:gd name="connsiteY3" fmla="*/ 57140 h 59253"/>
                  <a:gd name="connsiteX4" fmla="*/ 30911 w 61945"/>
                  <a:gd name="connsiteY4" fmla="*/ 59253 h 59253"/>
                  <a:gd name="connsiteX5" fmla="*/ 18969 w 61945"/>
                  <a:gd name="connsiteY5" fmla="*/ 57140 h 59253"/>
                  <a:gd name="connsiteX6" fmla="*/ 9143 w 61945"/>
                  <a:gd name="connsiteY6" fmla="*/ 51171 h 59253"/>
                  <a:gd name="connsiteX7" fmla="*/ 2488 w 61945"/>
                  <a:gd name="connsiteY7" fmla="*/ 41782 h 59253"/>
                  <a:gd name="connsiteX8" fmla="*/ 0 w 61945"/>
                  <a:gd name="connsiteY8" fmla="*/ 29409 h 59253"/>
                  <a:gd name="connsiteX9" fmla="*/ 2488 w 61945"/>
                  <a:gd name="connsiteY9" fmla="*/ 17098 h 59253"/>
                  <a:gd name="connsiteX10" fmla="*/ 9143 w 61945"/>
                  <a:gd name="connsiteY10" fmla="*/ 7834 h 59253"/>
                  <a:gd name="connsiteX11" fmla="*/ 18969 w 61945"/>
                  <a:gd name="connsiteY11" fmla="*/ 1990 h 59253"/>
                  <a:gd name="connsiteX12" fmla="*/ 30911 w 61945"/>
                  <a:gd name="connsiteY12" fmla="*/ 0 h 59253"/>
                  <a:gd name="connsiteX13" fmla="*/ 42914 w 61945"/>
                  <a:gd name="connsiteY13" fmla="*/ 1990 h 59253"/>
                  <a:gd name="connsiteX14" fmla="*/ 52741 w 61945"/>
                  <a:gd name="connsiteY14" fmla="*/ 7834 h 59253"/>
                  <a:gd name="connsiteX15" fmla="*/ 59458 w 61945"/>
                  <a:gd name="connsiteY15" fmla="*/ 17098 h 59253"/>
                  <a:gd name="connsiteX16" fmla="*/ 61946 w 61945"/>
                  <a:gd name="connsiteY16" fmla="*/ 29409 h 59253"/>
                  <a:gd name="connsiteX17" fmla="*/ 44220 w 61945"/>
                  <a:gd name="connsiteY17" fmla="*/ 29409 h 59253"/>
                  <a:gd name="connsiteX18" fmla="*/ 43350 w 61945"/>
                  <a:gd name="connsiteY18" fmla="*/ 24124 h 59253"/>
                  <a:gd name="connsiteX19" fmla="*/ 40800 w 61945"/>
                  <a:gd name="connsiteY19" fmla="*/ 19585 h 59253"/>
                  <a:gd name="connsiteX20" fmla="*/ 36633 w 61945"/>
                  <a:gd name="connsiteY20" fmla="*/ 16415 h 59253"/>
                  <a:gd name="connsiteX21" fmla="*/ 30911 w 61945"/>
                  <a:gd name="connsiteY21" fmla="*/ 15171 h 59253"/>
                  <a:gd name="connsiteX22" fmla="*/ 25189 w 61945"/>
                  <a:gd name="connsiteY22" fmla="*/ 16415 h 59253"/>
                  <a:gd name="connsiteX23" fmla="*/ 21084 w 61945"/>
                  <a:gd name="connsiteY23" fmla="*/ 19585 h 59253"/>
                  <a:gd name="connsiteX24" fmla="*/ 18658 w 61945"/>
                  <a:gd name="connsiteY24" fmla="*/ 24124 h 59253"/>
                  <a:gd name="connsiteX25" fmla="*/ 17850 w 61945"/>
                  <a:gd name="connsiteY25" fmla="*/ 29409 h 59253"/>
                  <a:gd name="connsiteX26" fmla="*/ 18658 w 61945"/>
                  <a:gd name="connsiteY26" fmla="*/ 34694 h 59253"/>
                  <a:gd name="connsiteX27" fmla="*/ 21146 w 61945"/>
                  <a:gd name="connsiteY27" fmla="*/ 39357 h 59253"/>
                  <a:gd name="connsiteX28" fmla="*/ 25313 w 61945"/>
                  <a:gd name="connsiteY28" fmla="*/ 42653 h 59253"/>
                  <a:gd name="connsiteX29" fmla="*/ 31035 w 61945"/>
                  <a:gd name="connsiteY29" fmla="*/ 43896 h 59253"/>
                  <a:gd name="connsiteX30" fmla="*/ 36757 w 61945"/>
                  <a:gd name="connsiteY30" fmla="*/ 42653 h 59253"/>
                  <a:gd name="connsiteX31" fmla="*/ 40924 w 61945"/>
                  <a:gd name="connsiteY31" fmla="*/ 39357 h 59253"/>
                  <a:gd name="connsiteX32" fmla="*/ 43412 w 61945"/>
                  <a:gd name="connsiteY32" fmla="*/ 34694 h 59253"/>
                  <a:gd name="connsiteX33" fmla="*/ 44220 w 61945"/>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945" h="59253">
                    <a:moveTo>
                      <a:pt x="61946" y="29409"/>
                    </a:moveTo>
                    <a:cubicBezTo>
                      <a:pt x="61946" y="33948"/>
                      <a:pt x="61137" y="38052"/>
                      <a:pt x="59458" y="41782"/>
                    </a:cubicBezTo>
                    <a:cubicBezTo>
                      <a:pt x="57841" y="45451"/>
                      <a:pt x="55602" y="48622"/>
                      <a:pt x="52741" y="51171"/>
                    </a:cubicBezTo>
                    <a:cubicBezTo>
                      <a:pt x="49880" y="53720"/>
                      <a:pt x="46646" y="55709"/>
                      <a:pt x="42914" y="57140"/>
                    </a:cubicBezTo>
                    <a:cubicBezTo>
                      <a:pt x="39183" y="58570"/>
                      <a:pt x="35202" y="59253"/>
                      <a:pt x="30911" y="59253"/>
                    </a:cubicBezTo>
                    <a:cubicBezTo>
                      <a:pt x="26619" y="59253"/>
                      <a:pt x="22763" y="58570"/>
                      <a:pt x="18969" y="57140"/>
                    </a:cubicBezTo>
                    <a:cubicBezTo>
                      <a:pt x="15176" y="55709"/>
                      <a:pt x="11941" y="53720"/>
                      <a:pt x="9143" y="51171"/>
                    </a:cubicBezTo>
                    <a:cubicBezTo>
                      <a:pt x="6344" y="48622"/>
                      <a:pt x="4105" y="45451"/>
                      <a:pt x="2488" y="41782"/>
                    </a:cubicBezTo>
                    <a:cubicBezTo>
                      <a:pt x="871" y="38114"/>
                      <a:pt x="0" y="33948"/>
                      <a:pt x="0" y="29409"/>
                    </a:cubicBezTo>
                    <a:cubicBezTo>
                      <a:pt x="0" y="24870"/>
                      <a:pt x="809" y="20767"/>
                      <a:pt x="2488" y="17098"/>
                    </a:cubicBezTo>
                    <a:cubicBezTo>
                      <a:pt x="4167" y="13430"/>
                      <a:pt x="6344" y="10321"/>
                      <a:pt x="9143" y="7834"/>
                    </a:cubicBezTo>
                    <a:cubicBezTo>
                      <a:pt x="11941" y="5285"/>
                      <a:pt x="15238" y="3357"/>
                      <a:pt x="18969" y="1990"/>
                    </a:cubicBezTo>
                    <a:cubicBezTo>
                      <a:pt x="22701" y="622"/>
                      <a:pt x="26744" y="0"/>
                      <a:pt x="30911" y="0"/>
                    </a:cubicBezTo>
                    <a:cubicBezTo>
                      <a:pt x="35078" y="0"/>
                      <a:pt x="39183" y="684"/>
                      <a:pt x="42914" y="1990"/>
                    </a:cubicBezTo>
                    <a:cubicBezTo>
                      <a:pt x="46646" y="3295"/>
                      <a:pt x="49942" y="5285"/>
                      <a:pt x="52741" y="7834"/>
                    </a:cubicBezTo>
                    <a:cubicBezTo>
                      <a:pt x="55602" y="10383"/>
                      <a:pt x="57841" y="13492"/>
                      <a:pt x="59458" y="17098"/>
                    </a:cubicBezTo>
                    <a:cubicBezTo>
                      <a:pt x="61075" y="20705"/>
                      <a:pt x="61946" y="24870"/>
                      <a:pt x="61946" y="29409"/>
                    </a:cubicBezTo>
                    <a:close/>
                    <a:moveTo>
                      <a:pt x="44220" y="29409"/>
                    </a:moveTo>
                    <a:cubicBezTo>
                      <a:pt x="44220" y="27606"/>
                      <a:pt x="43909" y="25865"/>
                      <a:pt x="43350" y="24124"/>
                    </a:cubicBezTo>
                    <a:cubicBezTo>
                      <a:pt x="42728" y="22383"/>
                      <a:pt x="41919" y="20891"/>
                      <a:pt x="40800" y="19585"/>
                    </a:cubicBezTo>
                    <a:cubicBezTo>
                      <a:pt x="39680" y="18280"/>
                      <a:pt x="38312" y="17223"/>
                      <a:pt x="36633" y="16415"/>
                    </a:cubicBezTo>
                    <a:cubicBezTo>
                      <a:pt x="35016" y="15606"/>
                      <a:pt x="33088" y="15171"/>
                      <a:pt x="30911" y="15171"/>
                    </a:cubicBezTo>
                    <a:cubicBezTo>
                      <a:pt x="28734" y="15171"/>
                      <a:pt x="26868" y="15606"/>
                      <a:pt x="25189" y="16415"/>
                    </a:cubicBezTo>
                    <a:cubicBezTo>
                      <a:pt x="23572" y="17223"/>
                      <a:pt x="22204" y="18280"/>
                      <a:pt x="21084" y="19585"/>
                    </a:cubicBezTo>
                    <a:cubicBezTo>
                      <a:pt x="19964" y="20891"/>
                      <a:pt x="19218" y="22383"/>
                      <a:pt x="18658" y="24124"/>
                    </a:cubicBezTo>
                    <a:cubicBezTo>
                      <a:pt x="18099" y="25865"/>
                      <a:pt x="17850" y="27606"/>
                      <a:pt x="17850" y="29409"/>
                    </a:cubicBezTo>
                    <a:cubicBezTo>
                      <a:pt x="17850" y="31212"/>
                      <a:pt x="18099" y="32953"/>
                      <a:pt x="18658" y="34694"/>
                    </a:cubicBezTo>
                    <a:cubicBezTo>
                      <a:pt x="19218" y="36435"/>
                      <a:pt x="20027" y="37989"/>
                      <a:pt x="21146" y="39357"/>
                    </a:cubicBezTo>
                    <a:cubicBezTo>
                      <a:pt x="22266" y="40725"/>
                      <a:pt x="23634" y="41844"/>
                      <a:pt x="25313" y="42653"/>
                    </a:cubicBezTo>
                    <a:cubicBezTo>
                      <a:pt x="26930" y="43461"/>
                      <a:pt x="28858" y="43896"/>
                      <a:pt x="31035" y="43896"/>
                    </a:cubicBezTo>
                    <a:cubicBezTo>
                      <a:pt x="33212" y="43896"/>
                      <a:pt x="35078" y="43461"/>
                      <a:pt x="36757" y="42653"/>
                    </a:cubicBezTo>
                    <a:cubicBezTo>
                      <a:pt x="38374" y="41844"/>
                      <a:pt x="39805" y="40725"/>
                      <a:pt x="40924" y="39357"/>
                    </a:cubicBezTo>
                    <a:cubicBezTo>
                      <a:pt x="42044" y="37989"/>
                      <a:pt x="42852" y="36435"/>
                      <a:pt x="43412" y="34694"/>
                    </a:cubicBezTo>
                    <a:cubicBezTo>
                      <a:pt x="43972" y="32953"/>
                      <a:pt x="44220" y="31212"/>
                      <a:pt x="44220" y="29409"/>
                    </a:cubicBezTo>
                    <a:close/>
                  </a:path>
                </a:pathLst>
              </a:custGeom>
              <a:solidFill>
                <a:srgbClr val="FFFFFF"/>
              </a:solidFill>
              <a:ln w="6214" cap="flat">
                <a:noFill/>
                <a:prstDash val="solid"/>
                <a:miter/>
              </a:ln>
            </p:spPr>
            <p:txBody>
              <a:bodyPr rtlCol="0" anchor="ctr"/>
              <a:lstStyle/>
              <a:p>
                <a:endParaRPr lang="nb-NO"/>
              </a:p>
            </p:txBody>
          </p:sp>
          <p:sp>
            <p:nvSpPr>
              <p:cNvPr id="353" name="Freeform 352">
                <a:extLst>
                  <a:ext uri="{FF2B5EF4-FFF2-40B4-BE49-F238E27FC236}">
                    <a16:creationId xmlns:a16="http://schemas.microsoft.com/office/drawing/2014/main" id="{7865DB7C-436D-AAF7-A26B-8C97A74AB2D8}"/>
                  </a:ext>
                </a:extLst>
              </p:cNvPr>
              <p:cNvSpPr/>
              <p:nvPr/>
            </p:nvSpPr>
            <p:spPr>
              <a:xfrm>
                <a:off x="5942503" y="3724770"/>
                <a:ext cx="36943" cy="57201"/>
              </a:xfrm>
              <a:custGeom>
                <a:avLst/>
                <a:gdLst>
                  <a:gd name="connsiteX0" fmla="*/ 36197 w 36943"/>
                  <a:gd name="connsiteY0" fmla="*/ 16539 h 57201"/>
                  <a:gd name="connsiteX1" fmla="*/ 33772 w 36943"/>
                  <a:gd name="connsiteY1" fmla="*/ 16103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7 w 36943"/>
                  <a:gd name="connsiteY6" fmla="*/ 28601 h 57201"/>
                  <a:gd name="connsiteX7" fmla="*/ 18347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97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3"/>
                    </a:cubicBezTo>
                    <a:cubicBezTo>
                      <a:pt x="32963" y="16041"/>
                      <a:pt x="32217" y="15979"/>
                      <a:pt x="31470" y="15979"/>
                    </a:cubicBezTo>
                    <a:cubicBezTo>
                      <a:pt x="28983" y="15979"/>
                      <a:pt x="26930" y="16415"/>
                      <a:pt x="25251" y="17347"/>
                    </a:cubicBezTo>
                    <a:cubicBezTo>
                      <a:pt x="23572" y="18217"/>
                      <a:pt x="22204" y="19337"/>
                      <a:pt x="21208" y="20580"/>
                    </a:cubicBezTo>
                    <a:cubicBezTo>
                      <a:pt x="20213" y="21824"/>
                      <a:pt x="19467" y="23191"/>
                      <a:pt x="19032" y="24684"/>
                    </a:cubicBezTo>
                    <a:cubicBezTo>
                      <a:pt x="18596" y="26176"/>
                      <a:pt x="18347" y="27482"/>
                      <a:pt x="18347" y="28601"/>
                    </a:cubicBezTo>
                    <a:lnTo>
                      <a:pt x="18347" y="57202"/>
                    </a:lnTo>
                    <a:lnTo>
                      <a:pt x="0" y="57202"/>
                    </a:lnTo>
                    <a:lnTo>
                      <a:pt x="0" y="1554"/>
                    </a:lnTo>
                    <a:lnTo>
                      <a:pt x="17663" y="1554"/>
                    </a:lnTo>
                    <a:lnTo>
                      <a:pt x="17663" y="9637"/>
                    </a:lnTo>
                    <a:lnTo>
                      <a:pt x="17912" y="9637"/>
                    </a:lnTo>
                    <a:cubicBezTo>
                      <a:pt x="19342" y="6777"/>
                      <a:pt x="21333" y="4476"/>
                      <a:pt x="23945" y="2674"/>
                    </a:cubicBezTo>
                    <a:cubicBezTo>
                      <a:pt x="26557" y="871"/>
                      <a:pt x="29605" y="0"/>
                      <a:pt x="33025" y="0"/>
                    </a:cubicBezTo>
                    <a:cubicBezTo>
                      <a:pt x="33772" y="0"/>
                      <a:pt x="34518" y="0"/>
                      <a:pt x="35202" y="124"/>
                    </a:cubicBezTo>
                    <a:cubicBezTo>
                      <a:pt x="35886" y="186"/>
                      <a:pt x="36508" y="311"/>
                      <a:pt x="36944" y="435"/>
                    </a:cubicBezTo>
                    <a:lnTo>
                      <a:pt x="36197" y="16663"/>
                    </a:lnTo>
                    <a:close/>
                  </a:path>
                </a:pathLst>
              </a:custGeom>
              <a:solidFill>
                <a:srgbClr val="FFFFFF"/>
              </a:solidFill>
              <a:ln w="6214" cap="flat">
                <a:noFill/>
                <a:prstDash val="solid"/>
                <a:miter/>
              </a:ln>
            </p:spPr>
            <p:txBody>
              <a:bodyPr rtlCol="0" anchor="ctr"/>
              <a:lstStyle/>
              <a:p>
                <a:endParaRPr lang="nb-NO"/>
              </a:p>
            </p:txBody>
          </p:sp>
          <p:sp>
            <p:nvSpPr>
              <p:cNvPr id="354" name="Freeform 353">
                <a:extLst>
                  <a:ext uri="{FF2B5EF4-FFF2-40B4-BE49-F238E27FC236}">
                    <a16:creationId xmlns:a16="http://schemas.microsoft.com/office/drawing/2014/main" id="{96A26B82-DBEB-27A7-51A9-2C0274F7CCAB}"/>
                  </a:ext>
                </a:extLst>
              </p:cNvPr>
              <p:cNvSpPr/>
              <p:nvPr/>
            </p:nvSpPr>
            <p:spPr>
              <a:xfrm>
                <a:off x="5987096" y="3697289"/>
                <a:ext cx="61946" cy="86175"/>
              </a:xfrm>
              <a:custGeom>
                <a:avLst/>
                <a:gdLst>
                  <a:gd name="connsiteX0" fmla="*/ 61946 w 61946"/>
                  <a:gd name="connsiteY0" fmla="*/ 56518 h 86175"/>
                  <a:gd name="connsiteX1" fmla="*/ 60142 w 61946"/>
                  <a:gd name="connsiteY1" fmla="*/ 67709 h 86175"/>
                  <a:gd name="connsiteX2" fmla="*/ 54918 w 61946"/>
                  <a:gd name="connsiteY2" fmla="*/ 77160 h 86175"/>
                  <a:gd name="connsiteX3" fmla="*/ 46584 w 61946"/>
                  <a:gd name="connsiteY3" fmla="*/ 83689 h 86175"/>
                  <a:gd name="connsiteX4" fmla="*/ 35389 w 61946"/>
                  <a:gd name="connsiteY4" fmla="*/ 86176 h 86175"/>
                  <a:gd name="connsiteX5" fmla="*/ 24816 w 61946"/>
                  <a:gd name="connsiteY5" fmla="*/ 83875 h 86175"/>
                  <a:gd name="connsiteX6" fmla="*/ 17166 w 61946"/>
                  <a:gd name="connsiteY6" fmla="*/ 77347 h 86175"/>
                  <a:gd name="connsiteX7" fmla="*/ 16917 w 61946"/>
                  <a:gd name="connsiteY7" fmla="*/ 77347 h 86175"/>
                  <a:gd name="connsiteX8" fmla="*/ 16917 w 61946"/>
                  <a:gd name="connsiteY8" fmla="*/ 84621 h 86175"/>
                  <a:gd name="connsiteX9" fmla="*/ 0 w 61946"/>
                  <a:gd name="connsiteY9" fmla="*/ 84621 h 86175"/>
                  <a:gd name="connsiteX10" fmla="*/ 0 w 61946"/>
                  <a:gd name="connsiteY10" fmla="*/ 0 h 86175"/>
                  <a:gd name="connsiteX11" fmla="*/ 18348 w 61946"/>
                  <a:gd name="connsiteY11" fmla="*/ 0 h 86175"/>
                  <a:gd name="connsiteX12" fmla="*/ 18348 w 61946"/>
                  <a:gd name="connsiteY12" fmla="*/ 34818 h 86175"/>
                  <a:gd name="connsiteX13" fmla="*/ 18596 w 61946"/>
                  <a:gd name="connsiteY13" fmla="*/ 34818 h 86175"/>
                  <a:gd name="connsiteX14" fmla="*/ 25189 w 61946"/>
                  <a:gd name="connsiteY14" fmla="*/ 29658 h 86175"/>
                  <a:gd name="connsiteX15" fmla="*/ 35575 w 61946"/>
                  <a:gd name="connsiteY15" fmla="*/ 27295 h 86175"/>
                  <a:gd name="connsiteX16" fmla="*/ 46459 w 61946"/>
                  <a:gd name="connsiteY16" fmla="*/ 29658 h 86175"/>
                  <a:gd name="connsiteX17" fmla="*/ 54731 w 61946"/>
                  <a:gd name="connsiteY17" fmla="*/ 36062 h 86175"/>
                  <a:gd name="connsiteX18" fmla="*/ 60018 w 61946"/>
                  <a:gd name="connsiteY18" fmla="*/ 45388 h 86175"/>
                  <a:gd name="connsiteX19" fmla="*/ 61884 w 61946"/>
                  <a:gd name="connsiteY19" fmla="*/ 56518 h 86175"/>
                  <a:gd name="connsiteX20" fmla="*/ 44221 w 61946"/>
                  <a:gd name="connsiteY20" fmla="*/ 56518 h 86175"/>
                  <a:gd name="connsiteX21" fmla="*/ 43412 w 61946"/>
                  <a:gd name="connsiteY21" fmla="*/ 51233 h 86175"/>
                  <a:gd name="connsiteX22" fmla="*/ 40924 w 61946"/>
                  <a:gd name="connsiteY22" fmla="*/ 46694 h 86175"/>
                  <a:gd name="connsiteX23" fmla="*/ 36757 w 61946"/>
                  <a:gd name="connsiteY23" fmla="*/ 43523 h 86175"/>
                  <a:gd name="connsiteX24" fmla="*/ 31035 w 61946"/>
                  <a:gd name="connsiteY24" fmla="*/ 42280 h 86175"/>
                  <a:gd name="connsiteX25" fmla="*/ 25438 w 61946"/>
                  <a:gd name="connsiteY25" fmla="*/ 43523 h 86175"/>
                  <a:gd name="connsiteX26" fmla="*/ 21208 w 61946"/>
                  <a:gd name="connsiteY26" fmla="*/ 46756 h 86175"/>
                  <a:gd name="connsiteX27" fmla="*/ 18534 w 61946"/>
                  <a:gd name="connsiteY27" fmla="*/ 51357 h 86175"/>
                  <a:gd name="connsiteX28" fmla="*/ 17601 w 61946"/>
                  <a:gd name="connsiteY28" fmla="*/ 56642 h 86175"/>
                  <a:gd name="connsiteX29" fmla="*/ 18534 w 61946"/>
                  <a:gd name="connsiteY29" fmla="*/ 61927 h 86175"/>
                  <a:gd name="connsiteX30" fmla="*/ 21208 w 61946"/>
                  <a:gd name="connsiteY30" fmla="*/ 66528 h 86175"/>
                  <a:gd name="connsiteX31" fmla="*/ 25438 w 61946"/>
                  <a:gd name="connsiteY31" fmla="*/ 69761 h 86175"/>
                  <a:gd name="connsiteX32" fmla="*/ 31035 w 61946"/>
                  <a:gd name="connsiteY32" fmla="*/ 71005 h 86175"/>
                  <a:gd name="connsiteX33" fmla="*/ 36757 w 61946"/>
                  <a:gd name="connsiteY33" fmla="*/ 69761 h 86175"/>
                  <a:gd name="connsiteX34" fmla="*/ 40924 w 61946"/>
                  <a:gd name="connsiteY34" fmla="*/ 66528 h 86175"/>
                  <a:gd name="connsiteX35" fmla="*/ 43412 w 61946"/>
                  <a:gd name="connsiteY35" fmla="*/ 61865 h 86175"/>
                  <a:gd name="connsiteX36" fmla="*/ 44221 w 61946"/>
                  <a:gd name="connsiteY36" fmla="*/ 56580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946" h="86175">
                    <a:moveTo>
                      <a:pt x="61946" y="56518"/>
                    </a:moveTo>
                    <a:cubicBezTo>
                      <a:pt x="61946" y="60373"/>
                      <a:pt x="61324" y="64103"/>
                      <a:pt x="60142" y="67709"/>
                    </a:cubicBezTo>
                    <a:cubicBezTo>
                      <a:pt x="58961" y="71316"/>
                      <a:pt x="57219" y="74424"/>
                      <a:pt x="54918" y="77160"/>
                    </a:cubicBezTo>
                    <a:cubicBezTo>
                      <a:pt x="52617" y="79896"/>
                      <a:pt x="49880" y="82072"/>
                      <a:pt x="46584" y="83689"/>
                    </a:cubicBezTo>
                    <a:cubicBezTo>
                      <a:pt x="43288" y="85305"/>
                      <a:pt x="39556" y="86176"/>
                      <a:pt x="35389" y="86176"/>
                    </a:cubicBezTo>
                    <a:cubicBezTo>
                      <a:pt x="31657" y="86176"/>
                      <a:pt x="28112" y="85430"/>
                      <a:pt x="24816" y="83875"/>
                    </a:cubicBezTo>
                    <a:cubicBezTo>
                      <a:pt x="21519" y="82321"/>
                      <a:pt x="18969" y="80144"/>
                      <a:pt x="17166" y="77347"/>
                    </a:cubicBezTo>
                    <a:lnTo>
                      <a:pt x="16917" y="77347"/>
                    </a:lnTo>
                    <a:lnTo>
                      <a:pt x="16917" y="84621"/>
                    </a:lnTo>
                    <a:lnTo>
                      <a:pt x="0" y="84621"/>
                    </a:lnTo>
                    <a:lnTo>
                      <a:pt x="0" y="0"/>
                    </a:lnTo>
                    <a:lnTo>
                      <a:pt x="18348" y="0"/>
                    </a:lnTo>
                    <a:lnTo>
                      <a:pt x="18348" y="34818"/>
                    </a:lnTo>
                    <a:lnTo>
                      <a:pt x="18596" y="34818"/>
                    </a:lnTo>
                    <a:cubicBezTo>
                      <a:pt x="20151" y="32953"/>
                      <a:pt x="22390" y="31212"/>
                      <a:pt x="25189" y="29658"/>
                    </a:cubicBezTo>
                    <a:cubicBezTo>
                      <a:pt x="28050" y="28103"/>
                      <a:pt x="31470" y="27295"/>
                      <a:pt x="35575" y="27295"/>
                    </a:cubicBezTo>
                    <a:cubicBezTo>
                      <a:pt x="39680" y="27295"/>
                      <a:pt x="43225" y="28103"/>
                      <a:pt x="46459" y="29658"/>
                    </a:cubicBezTo>
                    <a:cubicBezTo>
                      <a:pt x="49694" y="31212"/>
                      <a:pt x="52492" y="33326"/>
                      <a:pt x="54731" y="36062"/>
                    </a:cubicBezTo>
                    <a:cubicBezTo>
                      <a:pt x="57033" y="38735"/>
                      <a:pt x="58774" y="41844"/>
                      <a:pt x="60018" y="45388"/>
                    </a:cubicBezTo>
                    <a:cubicBezTo>
                      <a:pt x="61262" y="48932"/>
                      <a:pt x="61884" y="52663"/>
                      <a:pt x="61884" y="56518"/>
                    </a:cubicBezTo>
                    <a:close/>
                    <a:moveTo>
                      <a:pt x="44221" y="56518"/>
                    </a:moveTo>
                    <a:cubicBezTo>
                      <a:pt x="44221" y="54715"/>
                      <a:pt x="43972" y="52974"/>
                      <a:pt x="43412" y="51233"/>
                    </a:cubicBezTo>
                    <a:cubicBezTo>
                      <a:pt x="42852" y="49492"/>
                      <a:pt x="42044" y="48000"/>
                      <a:pt x="40924" y="46694"/>
                    </a:cubicBezTo>
                    <a:cubicBezTo>
                      <a:pt x="39805" y="45388"/>
                      <a:pt x="38436" y="44331"/>
                      <a:pt x="36757" y="43523"/>
                    </a:cubicBezTo>
                    <a:cubicBezTo>
                      <a:pt x="35140" y="42715"/>
                      <a:pt x="33212" y="42280"/>
                      <a:pt x="31035" y="42280"/>
                    </a:cubicBezTo>
                    <a:cubicBezTo>
                      <a:pt x="28858" y="42280"/>
                      <a:pt x="27055" y="42715"/>
                      <a:pt x="25438" y="43523"/>
                    </a:cubicBezTo>
                    <a:cubicBezTo>
                      <a:pt x="23821" y="44331"/>
                      <a:pt x="22390" y="45451"/>
                      <a:pt x="21208" y="46756"/>
                    </a:cubicBezTo>
                    <a:cubicBezTo>
                      <a:pt x="20027" y="48124"/>
                      <a:pt x="19156" y="49616"/>
                      <a:pt x="18534" y="51357"/>
                    </a:cubicBezTo>
                    <a:cubicBezTo>
                      <a:pt x="17912" y="53098"/>
                      <a:pt x="17601" y="54839"/>
                      <a:pt x="17601" y="56642"/>
                    </a:cubicBezTo>
                    <a:cubicBezTo>
                      <a:pt x="17601" y="58445"/>
                      <a:pt x="17912" y="60186"/>
                      <a:pt x="18534" y="61927"/>
                    </a:cubicBezTo>
                    <a:cubicBezTo>
                      <a:pt x="19156" y="63668"/>
                      <a:pt x="20089" y="65160"/>
                      <a:pt x="21208" y="66528"/>
                    </a:cubicBezTo>
                    <a:cubicBezTo>
                      <a:pt x="22390" y="67896"/>
                      <a:pt x="23758" y="68953"/>
                      <a:pt x="25438" y="69761"/>
                    </a:cubicBezTo>
                    <a:cubicBezTo>
                      <a:pt x="27055" y="70569"/>
                      <a:pt x="28921" y="71005"/>
                      <a:pt x="31035" y="71005"/>
                    </a:cubicBezTo>
                    <a:cubicBezTo>
                      <a:pt x="33150" y="71005"/>
                      <a:pt x="35078" y="70569"/>
                      <a:pt x="36757" y="69761"/>
                    </a:cubicBezTo>
                    <a:cubicBezTo>
                      <a:pt x="38374" y="68953"/>
                      <a:pt x="39805" y="67834"/>
                      <a:pt x="40924" y="66528"/>
                    </a:cubicBezTo>
                    <a:cubicBezTo>
                      <a:pt x="42044" y="65222"/>
                      <a:pt x="42852" y="63668"/>
                      <a:pt x="43412" y="61865"/>
                    </a:cubicBezTo>
                    <a:cubicBezTo>
                      <a:pt x="43972" y="60124"/>
                      <a:pt x="44221" y="58321"/>
                      <a:pt x="44221" y="56580"/>
                    </a:cubicBezTo>
                    <a:close/>
                  </a:path>
                </a:pathLst>
              </a:custGeom>
              <a:solidFill>
                <a:srgbClr val="FFFFFF"/>
              </a:solidFill>
              <a:ln w="6214" cap="flat">
                <a:noFill/>
                <a:prstDash val="solid"/>
                <a:miter/>
              </a:ln>
            </p:spPr>
            <p:txBody>
              <a:bodyPr rtlCol="0" anchor="ctr"/>
              <a:lstStyle/>
              <a:p>
                <a:endParaRPr lang="nb-NO"/>
              </a:p>
            </p:txBody>
          </p:sp>
          <p:sp>
            <p:nvSpPr>
              <p:cNvPr id="355" name="Freeform 354">
                <a:extLst>
                  <a:ext uri="{FF2B5EF4-FFF2-40B4-BE49-F238E27FC236}">
                    <a16:creationId xmlns:a16="http://schemas.microsoft.com/office/drawing/2014/main" id="{E805DF35-3472-74D1-2388-12002B4E2F4C}"/>
                  </a:ext>
                </a:extLst>
              </p:cNvPr>
              <p:cNvSpPr/>
              <p:nvPr/>
            </p:nvSpPr>
            <p:spPr>
              <a:xfrm>
                <a:off x="6057811" y="3724459"/>
                <a:ext cx="58152" cy="59315"/>
              </a:xfrm>
              <a:custGeom>
                <a:avLst/>
                <a:gdLst>
                  <a:gd name="connsiteX0" fmla="*/ 58152 w 58152"/>
                  <a:gd name="connsiteY0" fmla="*/ 30280 h 59315"/>
                  <a:gd name="connsiteX1" fmla="*/ 58152 w 58152"/>
                  <a:gd name="connsiteY1" fmla="*/ 32518 h 59315"/>
                  <a:gd name="connsiteX2" fmla="*/ 58028 w 58152"/>
                  <a:gd name="connsiteY2" fmla="*/ 34632 h 59315"/>
                  <a:gd name="connsiteX3" fmla="*/ 17601 w 58152"/>
                  <a:gd name="connsiteY3" fmla="*/ 34632 h 59315"/>
                  <a:gd name="connsiteX4" fmla="*/ 18969 w 58152"/>
                  <a:gd name="connsiteY4" fmla="*/ 38860 h 59315"/>
                  <a:gd name="connsiteX5" fmla="*/ 22017 w 58152"/>
                  <a:gd name="connsiteY5" fmla="*/ 42155 h 59315"/>
                  <a:gd name="connsiteX6" fmla="*/ 26184 w 58152"/>
                  <a:gd name="connsiteY6" fmla="*/ 44331 h 59315"/>
                  <a:gd name="connsiteX7" fmla="*/ 30911 w 58152"/>
                  <a:gd name="connsiteY7" fmla="*/ 45140 h 59315"/>
                  <a:gd name="connsiteX8" fmla="*/ 38312 w 58152"/>
                  <a:gd name="connsiteY8" fmla="*/ 43523 h 59315"/>
                  <a:gd name="connsiteX9" fmla="*/ 43225 w 58152"/>
                  <a:gd name="connsiteY9" fmla="*/ 39357 h 59315"/>
                  <a:gd name="connsiteX10" fmla="*/ 55975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6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6 w 58152"/>
                  <a:gd name="connsiteY22" fmla="*/ 8021 h 59315"/>
                  <a:gd name="connsiteX23" fmla="*/ 56100 w 58152"/>
                  <a:gd name="connsiteY23" fmla="*/ 17534 h 59315"/>
                  <a:gd name="connsiteX24" fmla="*/ 58152 w 58152"/>
                  <a:gd name="connsiteY24" fmla="*/ 30280 h 59315"/>
                  <a:gd name="connsiteX25" fmla="*/ 41235 w 58152"/>
                  <a:gd name="connsiteY25" fmla="*/ 23191 h 59315"/>
                  <a:gd name="connsiteX26" fmla="*/ 38499 w 58152"/>
                  <a:gd name="connsiteY26" fmla="*/ 15668 h 59315"/>
                  <a:gd name="connsiteX27" fmla="*/ 30289 w 58152"/>
                  <a:gd name="connsiteY27" fmla="*/ 12559 h 59315"/>
                  <a:gd name="connsiteX28" fmla="*/ 25376 w 58152"/>
                  <a:gd name="connsiteY28" fmla="*/ 13368 h 59315"/>
                  <a:gd name="connsiteX29" fmla="*/ 21457 w 58152"/>
                  <a:gd name="connsiteY29" fmla="*/ 15668 h 59315"/>
                  <a:gd name="connsiteX30" fmla="*/ 18783 w 58152"/>
                  <a:gd name="connsiteY30" fmla="*/ 19088 h 59315"/>
                  <a:gd name="connsiteX31" fmla="*/ 17663 w 58152"/>
                  <a:gd name="connsiteY31" fmla="*/ 23191 h 59315"/>
                  <a:gd name="connsiteX32" fmla="*/ 41297 w 58152"/>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152" y="30280"/>
                    </a:moveTo>
                    <a:lnTo>
                      <a:pt x="58152" y="32518"/>
                    </a:lnTo>
                    <a:cubicBezTo>
                      <a:pt x="58152" y="33264"/>
                      <a:pt x="58152" y="33948"/>
                      <a:pt x="58028" y="34632"/>
                    </a:cubicBezTo>
                    <a:lnTo>
                      <a:pt x="17601" y="34632"/>
                    </a:lnTo>
                    <a:cubicBezTo>
                      <a:pt x="17726" y="36186"/>
                      <a:pt x="18223" y="37616"/>
                      <a:pt x="18969" y="38860"/>
                    </a:cubicBezTo>
                    <a:cubicBezTo>
                      <a:pt x="19716" y="40103"/>
                      <a:pt x="20773" y="41223"/>
                      <a:pt x="22017" y="42155"/>
                    </a:cubicBezTo>
                    <a:cubicBezTo>
                      <a:pt x="23261" y="43088"/>
                      <a:pt x="24629" y="43834"/>
                      <a:pt x="26184" y="44331"/>
                    </a:cubicBezTo>
                    <a:cubicBezTo>
                      <a:pt x="27677" y="44829"/>
                      <a:pt x="29294" y="45140"/>
                      <a:pt x="30911" y="45140"/>
                    </a:cubicBezTo>
                    <a:cubicBezTo>
                      <a:pt x="33834" y="45140"/>
                      <a:pt x="36322" y="44580"/>
                      <a:pt x="38312" y="43523"/>
                    </a:cubicBezTo>
                    <a:cubicBezTo>
                      <a:pt x="40302" y="42466"/>
                      <a:pt x="41981" y="41036"/>
                      <a:pt x="43225" y="39357"/>
                    </a:cubicBezTo>
                    <a:lnTo>
                      <a:pt x="55975" y="47440"/>
                    </a:lnTo>
                    <a:cubicBezTo>
                      <a:pt x="53363" y="51233"/>
                      <a:pt x="49880" y="54155"/>
                      <a:pt x="45589" y="56207"/>
                    </a:cubicBezTo>
                    <a:cubicBezTo>
                      <a:pt x="41297" y="58259"/>
                      <a:pt x="36322" y="59316"/>
                      <a:pt x="30662" y="59316"/>
                    </a:cubicBezTo>
                    <a:cubicBezTo>
                      <a:pt x="26495" y="59316"/>
                      <a:pt x="22515" y="58632"/>
                      <a:pt x="18783" y="57326"/>
                    </a:cubicBezTo>
                    <a:cubicBezTo>
                      <a:pt x="15051" y="56021"/>
                      <a:pt x="11817" y="54093"/>
                      <a:pt x="9018" y="51606"/>
                    </a:cubicBezTo>
                    <a:cubicBezTo>
                      <a:pt x="6219" y="49119"/>
                      <a:pt x="4043" y="46010"/>
                      <a:pt x="2426" y="42404"/>
                    </a:cubicBezTo>
                    <a:cubicBezTo>
                      <a:pt x="809" y="38798"/>
                      <a:pt x="0" y="34570"/>
                      <a:pt x="0" y="29844"/>
                    </a:cubicBezTo>
                    <a:cubicBezTo>
                      <a:pt x="0" y="25119"/>
                      <a:pt x="746" y="21202"/>
                      <a:pt x="2363" y="17471"/>
                    </a:cubicBezTo>
                    <a:cubicBezTo>
                      <a:pt x="3918" y="13803"/>
                      <a:pt x="6033" y="10632"/>
                      <a:pt x="8769" y="8083"/>
                    </a:cubicBezTo>
                    <a:cubicBezTo>
                      <a:pt x="11444" y="5533"/>
                      <a:pt x="14616" y="3544"/>
                      <a:pt x="18285" y="2114"/>
                    </a:cubicBezTo>
                    <a:cubicBezTo>
                      <a:pt x="21955" y="684"/>
                      <a:pt x="25873" y="0"/>
                      <a:pt x="30164" y="0"/>
                    </a:cubicBezTo>
                    <a:cubicBezTo>
                      <a:pt x="34456" y="0"/>
                      <a:pt x="38063" y="684"/>
                      <a:pt x="41484" y="2052"/>
                    </a:cubicBezTo>
                    <a:cubicBezTo>
                      <a:pt x="44905" y="3420"/>
                      <a:pt x="47890" y="5409"/>
                      <a:pt x="50316" y="8021"/>
                    </a:cubicBezTo>
                    <a:cubicBezTo>
                      <a:pt x="52741" y="10632"/>
                      <a:pt x="54731" y="13803"/>
                      <a:pt x="56100" y="17534"/>
                    </a:cubicBezTo>
                    <a:cubicBezTo>
                      <a:pt x="57468" y="21264"/>
                      <a:pt x="58152" y="25492"/>
                      <a:pt x="58152" y="30280"/>
                    </a:cubicBezTo>
                    <a:close/>
                    <a:moveTo>
                      <a:pt x="41235" y="23191"/>
                    </a:moveTo>
                    <a:cubicBezTo>
                      <a:pt x="41235" y="20269"/>
                      <a:pt x="40302" y="17782"/>
                      <a:pt x="38499" y="15668"/>
                    </a:cubicBezTo>
                    <a:cubicBezTo>
                      <a:pt x="36695" y="13554"/>
                      <a:pt x="33958" y="12559"/>
                      <a:pt x="30289" y="12559"/>
                    </a:cubicBezTo>
                    <a:cubicBezTo>
                      <a:pt x="28485" y="12559"/>
                      <a:pt x="26868" y="12808"/>
                      <a:pt x="25376" y="13368"/>
                    </a:cubicBezTo>
                    <a:cubicBezTo>
                      <a:pt x="23883" y="13927"/>
                      <a:pt x="22577" y="14673"/>
                      <a:pt x="21457" y="15668"/>
                    </a:cubicBezTo>
                    <a:cubicBezTo>
                      <a:pt x="20338" y="16663"/>
                      <a:pt x="19467" y="17782"/>
                      <a:pt x="18783" y="19088"/>
                    </a:cubicBezTo>
                    <a:cubicBezTo>
                      <a:pt x="18099" y="20393"/>
                      <a:pt x="17726" y="21762"/>
                      <a:pt x="17663" y="23191"/>
                    </a:cubicBezTo>
                    <a:lnTo>
                      <a:pt x="41297" y="23191"/>
                    </a:lnTo>
                    <a:close/>
                  </a:path>
                </a:pathLst>
              </a:custGeom>
              <a:solidFill>
                <a:srgbClr val="FFFFFF"/>
              </a:solidFill>
              <a:ln w="6214" cap="flat">
                <a:noFill/>
                <a:prstDash val="solid"/>
                <a:miter/>
              </a:ln>
            </p:spPr>
            <p:txBody>
              <a:bodyPr rtlCol="0" anchor="ctr"/>
              <a:lstStyle/>
              <a:p>
                <a:endParaRPr lang="nb-NO"/>
              </a:p>
            </p:txBody>
          </p:sp>
          <p:sp>
            <p:nvSpPr>
              <p:cNvPr id="356" name="Freeform 355">
                <a:extLst>
                  <a:ext uri="{FF2B5EF4-FFF2-40B4-BE49-F238E27FC236}">
                    <a16:creationId xmlns:a16="http://schemas.microsoft.com/office/drawing/2014/main" id="{6F84113A-B670-C420-0151-3EACE1B127AB}"/>
                  </a:ext>
                </a:extLst>
              </p:cNvPr>
              <p:cNvSpPr/>
              <p:nvPr/>
            </p:nvSpPr>
            <p:spPr>
              <a:xfrm>
                <a:off x="6124546" y="3697289"/>
                <a:ext cx="61945" cy="86175"/>
              </a:xfrm>
              <a:custGeom>
                <a:avLst/>
                <a:gdLst>
                  <a:gd name="connsiteX0" fmla="*/ 45029 w 61945"/>
                  <a:gd name="connsiteY0" fmla="*/ 84621 h 86175"/>
                  <a:gd name="connsiteX1" fmla="*/ 45029 w 61945"/>
                  <a:gd name="connsiteY1" fmla="*/ 77347 h 86175"/>
                  <a:gd name="connsiteX2" fmla="*/ 44780 w 61945"/>
                  <a:gd name="connsiteY2" fmla="*/ 77347 h 86175"/>
                  <a:gd name="connsiteX3" fmla="*/ 37130 w 61945"/>
                  <a:gd name="connsiteY3" fmla="*/ 83875 h 86175"/>
                  <a:gd name="connsiteX4" fmla="*/ 26557 w 61945"/>
                  <a:gd name="connsiteY4" fmla="*/ 86176 h 86175"/>
                  <a:gd name="connsiteX5" fmla="*/ 15362 w 61945"/>
                  <a:gd name="connsiteY5" fmla="*/ 83689 h 86175"/>
                  <a:gd name="connsiteX6" fmla="*/ 7028 w 61945"/>
                  <a:gd name="connsiteY6" fmla="*/ 77160 h 86175"/>
                  <a:gd name="connsiteX7" fmla="*/ 1804 w 61945"/>
                  <a:gd name="connsiteY7" fmla="*/ 67709 h 86175"/>
                  <a:gd name="connsiteX8" fmla="*/ 0 w 61945"/>
                  <a:gd name="connsiteY8" fmla="*/ 56518 h 86175"/>
                  <a:gd name="connsiteX9" fmla="*/ 1866 w 61945"/>
                  <a:gd name="connsiteY9" fmla="*/ 45388 h 86175"/>
                  <a:gd name="connsiteX10" fmla="*/ 7152 w 61945"/>
                  <a:gd name="connsiteY10" fmla="*/ 36062 h 86175"/>
                  <a:gd name="connsiteX11" fmla="*/ 15424 w 61945"/>
                  <a:gd name="connsiteY11" fmla="*/ 29658 h 86175"/>
                  <a:gd name="connsiteX12" fmla="*/ 26370 w 61945"/>
                  <a:gd name="connsiteY12" fmla="*/ 27295 h 86175"/>
                  <a:gd name="connsiteX13" fmla="*/ 36757 w 61945"/>
                  <a:gd name="connsiteY13" fmla="*/ 29658 h 86175"/>
                  <a:gd name="connsiteX14" fmla="*/ 43350 w 61945"/>
                  <a:gd name="connsiteY14" fmla="*/ 34818 h 86175"/>
                  <a:gd name="connsiteX15" fmla="*/ 43599 w 61945"/>
                  <a:gd name="connsiteY15" fmla="*/ 34818 h 86175"/>
                  <a:gd name="connsiteX16" fmla="*/ 43599 w 61945"/>
                  <a:gd name="connsiteY16" fmla="*/ 0 h 86175"/>
                  <a:gd name="connsiteX17" fmla="*/ 61946 w 61945"/>
                  <a:gd name="connsiteY17" fmla="*/ 0 h 86175"/>
                  <a:gd name="connsiteX18" fmla="*/ 61946 w 61945"/>
                  <a:gd name="connsiteY18" fmla="*/ 84621 h 86175"/>
                  <a:gd name="connsiteX19" fmla="*/ 45029 w 61945"/>
                  <a:gd name="connsiteY19" fmla="*/ 84621 h 86175"/>
                  <a:gd name="connsiteX20" fmla="*/ 44345 w 61945"/>
                  <a:gd name="connsiteY20" fmla="*/ 56642 h 86175"/>
                  <a:gd name="connsiteX21" fmla="*/ 43412 w 61945"/>
                  <a:gd name="connsiteY21" fmla="*/ 51357 h 86175"/>
                  <a:gd name="connsiteX22" fmla="*/ 40738 w 61945"/>
                  <a:gd name="connsiteY22" fmla="*/ 46756 h 86175"/>
                  <a:gd name="connsiteX23" fmla="*/ 36571 w 61945"/>
                  <a:gd name="connsiteY23" fmla="*/ 43523 h 86175"/>
                  <a:gd name="connsiteX24" fmla="*/ 30973 w 61945"/>
                  <a:gd name="connsiteY24" fmla="*/ 42280 h 86175"/>
                  <a:gd name="connsiteX25" fmla="*/ 25251 w 61945"/>
                  <a:gd name="connsiteY25" fmla="*/ 43523 h 86175"/>
                  <a:gd name="connsiteX26" fmla="*/ 21084 w 61945"/>
                  <a:gd name="connsiteY26" fmla="*/ 46694 h 86175"/>
                  <a:gd name="connsiteX27" fmla="*/ 18534 w 61945"/>
                  <a:gd name="connsiteY27" fmla="*/ 51233 h 86175"/>
                  <a:gd name="connsiteX28" fmla="*/ 17726 w 61945"/>
                  <a:gd name="connsiteY28" fmla="*/ 56518 h 86175"/>
                  <a:gd name="connsiteX29" fmla="*/ 18534 w 61945"/>
                  <a:gd name="connsiteY29" fmla="*/ 61803 h 86175"/>
                  <a:gd name="connsiteX30" fmla="*/ 21084 w 61945"/>
                  <a:gd name="connsiteY30" fmla="*/ 66466 h 86175"/>
                  <a:gd name="connsiteX31" fmla="*/ 25251 w 61945"/>
                  <a:gd name="connsiteY31" fmla="*/ 69699 h 86175"/>
                  <a:gd name="connsiteX32" fmla="*/ 30973 w 61945"/>
                  <a:gd name="connsiteY32" fmla="*/ 70943 h 86175"/>
                  <a:gd name="connsiteX33" fmla="*/ 36571 w 61945"/>
                  <a:gd name="connsiteY33" fmla="*/ 69699 h 86175"/>
                  <a:gd name="connsiteX34" fmla="*/ 40738 w 61945"/>
                  <a:gd name="connsiteY34" fmla="*/ 66466 h 86175"/>
                  <a:gd name="connsiteX35" fmla="*/ 43412 w 61945"/>
                  <a:gd name="connsiteY35" fmla="*/ 61865 h 86175"/>
                  <a:gd name="connsiteX36" fmla="*/ 44345 w 61945"/>
                  <a:gd name="connsiteY36" fmla="*/ 56580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945" h="86175">
                    <a:moveTo>
                      <a:pt x="45029" y="84621"/>
                    </a:moveTo>
                    <a:lnTo>
                      <a:pt x="45029" y="77347"/>
                    </a:lnTo>
                    <a:lnTo>
                      <a:pt x="44780" y="77347"/>
                    </a:lnTo>
                    <a:cubicBezTo>
                      <a:pt x="42977" y="80207"/>
                      <a:pt x="40427" y="82383"/>
                      <a:pt x="37130" y="83875"/>
                    </a:cubicBezTo>
                    <a:cubicBezTo>
                      <a:pt x="33834" y="85430"/>
                      <a:pt x="30289" y="86176"/>
                      <a:pt x="26557" y="86176"/>
                    </a:cubicBezTo>
                    <a:cubicBezTo>
                      <a:pt x="22390" y="86176"/>
                      <a:pt x="18658" y="85367"/>
                      <a:pt x="15362" y="83689"/>
                    </a:cubicBezTo>
                    <a:cubicBezTo>
                      <a:pt x="12066" y="82010"/>
                      <a:pt x="9329" y="79834"/>
                      <a:pt x="7028" y="77160"/>
                    </a:cubicBezTo>
                    <a:cubicBezTo>
                      <a:pt x="4727" y="74424"/>
                      <a:pt x="3047" y="71316"/>
                      <a:pt x="1804" y="67709"/>
                    </a:cubicBezTo>
                    <a:cubicBezTo>
                      <a:pt x="622" y="64103"/>
                      <a:pt x="0" y="60373"/>
                      <a:pt x="0" y="56518"/>
                    </a:cubicBezTo>
                    <a:cubicBezTo>
                      <a:pt x="0" y="52663"/>
                      <a:pt x="622" y="48932"/>
                      <a:pt x="1866" y="45388"/>
                    </a:cubicBezTo>
                    <a:cubicBezTo>
                      <a:pt x="3110" y="41844"/>
                      <a:pt x="4851" y="38735"/>
                      <a:pt x="7152" y="36062"/>
                    </a:cubicBezTo>
                    <a:cubicBezTo>
                      <a:pt x="9454" y="33388"/>
                      <a:pt x="12190" y="31274"/>
                      <a:pt x="15424" y="29658"/>
                    </a:cubicBezTo>
                    <a:cubicBezTo>
                      <a:pt x="18658" y="28103"/>
                      <a:pt x="22328" y="27295"/>
                      <a:pt x="26370" y="27295"/>
                    </a:cubicBezTo>
                    <a:cubicBezTo>
                      <a:pt x="30413" y="27295"/>
                      <a:pt x="33958" y="28103"/>
                      <a:pt x="36757" y="29658"/>
                    </a:cubicBezTo>
                    <a:cubicBezTo>
                      <a:pt x="39618" y="31212"/>
                      <a:pt x="41795" y="32953"/>
                      <a:pt x="43350" y="34818"/>
                    </a:cubicBezTo>
                    <a:lnTo>
                      <a:pt x="43599" y="34818"/>
                    </a:lnTo>
                    <a:lnTo>
                      <a:pt x="43599" y="0"/>
                    </a:lnTo>
                    <a:lnTo>
                      <a:pt x="61946" y="0"/>
                    </a:lnTo>
                    <a:lnTo>
                      <a:pt x="61946" y="84621"/>
                    </a:lnTo>
                    <a:lnTo>
                      <a:pt x="45029" y="84621"/>
                    </a:lnTo>
                    <a:close/>
                    <a:moveTo>
                      <a:pt x="44345" y="56642"/>
                    </a:moveTo>
                    <a:cubicBezTo>
                      <a:pt x="44345" y="54839"/>
                      <a:pt x="44034" y="53098"/>
                      <a:pt x="43412" y="51357"/>
                    </a:cubicBezTo>
                    <a:cubicBezTo>
                      <a:pt x="42790" y="49616"/>
                      <a:pt x="41857" y="48124"/>
                      <a:pt x="40738" y="46756"/>
                    </a:cubicBezTo>
                    <a:cubicBezTo>
                      <a:pt x="39618" y="45388"/>
                      <a:pt x="38188" y="44331"/>
                      <a:pt x="36571" y="43523"/>
                    </a:cubicBezTo>
                    <a:cubicBezTo>
                      <a:pt x="34891" y="42715"/>
                      <a:pt x="33088" y="42280"/>
                      <a:pt x="30973" y="42280"/>
                    </a:cubicBezTo>
                    <a:cubicBezTo>
                      <a:pt x="28858" y="42280"/>
                      <a:pt x="26930" y="42715"/>
                      <a:pt x="25251" y="43523"/>
                    </a:cubicBezTo>
                    <a:cubicBezTo>
                      <a:pt x="23634" y="44331"/>
                      <a:pt x="22204" y="45388"/>
                      <a:pt x="21084" y="46694"/>
                    </a:cubicBezTo>
                    <a:cubicBezTo>
                      <a:pt x="19964" y="48000"/>
                      <a:pt x="19156" y="49492"/>
                      <a:pt x="18534" y="51233"/>
                    </a:cubicBezTo>
                    <a:cubicBezTo>
                      <a:pt x="17974" y="52974"/>
                      <a:pt x="17726" y="54715"/>
                      <a:pt x="17726" y="56518"/>
                    </a:cubicBezTo>
                    <a:cubicBezTo>
                      <a:pt x="17726" y="58321"/>
                      <a:pt x="17974" y="60062"/>
                      <a:pt x="18534" y="61803"/>
                    </a:cubicBezTo>
                    <a:cubicBezTo>
                      <a:pt x="19094" y="63544"/>
                      <a:pt x="19964" y="65098"/>
                      <a:pt x="21084" y="66466"/>
                    </a:cubicBezTo>
                    <a:cubicBezTo>
                      <a:pt x="22204" y="67834"/>
                      <a:pt x="23572" y="68891"/>
                      <a:pt x="25251" y="69699"/>
                    </a:cubicBezTo>
                    <a:cubicBezTo>
                      <a:pt x="26868" y="70507"/>
                      <a:pt x="28796" y="70943"/>
                      <a:pt x="30973" y="70943"/>
                    </a:cubicBezTo>
                    <a:cubicBezTo>
                      <a:pt x="33150" y="70943"/>
                      <a:pt x="34891" y="70507"/>
                      <a:pt x="36571" y="69699"/>
                    </a:cubicBezTo>
                    <a:cubicBezTo>
                      <a:pt x="38188" y="68891"/>
                      <a:pt x="39618" y="67771"/>
                      <a:pt x="40738" y="66466"/>
                    </a:cubicBezTo>
                    <a:cubicBezTo>
                      <a:pt x="41857" y="65160"/>
                      <a:pt x="42790" y="63606"/>
                      <a:pt x="43412" y="61865"/>
                    </a:cubicBezTo>
                    <a:cubicBezTo>
                      <a:pt x="44034" y="60124"/>
                      <a:pt x="44345" y="58383"/>
                      <a:pt x="44345" y="56580"/>
                    </a:cubicBezTo>
                    <a:close/>
                  </a:path>
                </a:pathLst>
              </a:custGeom>
              <a:solidFill>
                <a:srgbClr val="FFFFFF"/>
              </a:solidFill>
              <a:ln w="6214" cap="flat">
                <a:noFill/>
                <a:prstDash val="solid"/>
                <a:miter/>
              </a:ln>
            </p:spPr>
            <p:txBody>
              <a:bodyPr rtlCol="0" anchor="ctr"/>
              <a:lstStyle/>
              <a:p>
                <a:endParaRPr lang="nb-NO"/>
              </a:p>
            </p:txBody>
          </p:sp>
          <p:sp>
            <p:nvSpPr>
              <p:cNvPr id="357" name="Freeform 356">
                <a:extLst>
                  <a:ext uri="{FF2B5EF4-FFF2-40B4-BE49-F238E27FC236}">
                    <a16:creationId xmlns:a16="http://schemas.microsoft.com/office/drawing/2014/main" id="{A6D2D8F0-65FC-8489-379C-22A9B4A5DFC9}"/>
                  </a:ext>
                </a:extLst>
              </p:cNvPr>
              <p:cNvSpPr/>
              <p:nvPr/>
            </p:nvSpPr>
            <p:spPr>
              <a:xfrm>
                <a:off x="6200984" y="3724770"/>
                <a:ext cx="36943" cy="57201"/>
              </a:xfrm>
              <a:custGeom>
                <a:avLst/>
                <a:gdLst>
                  <a:gd name="connsiteX0" fmla="*/ 36197 w 36943"/>
                  <a:gd name="connsiteY0" fmla="*/ 16539 h 57201"/>
                  <a:gd name="connsiteX1" fmla="*/ 33772 w 36943"/>
                  <a:gd name="connsiteY1" fmla="*/ 16103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7 w 36943"/>
                  <a:gd name="connsiteY6" fmla="*/ 28601 h 57201"/>
                  <a:gd name="connsiteX7" fmla="*/ 18347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35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3"/>
                    </a:cubicBezTo>
                    <a:cubicBezTo>
                      <a:pt x="33025" y="16041"/>
                      <a:pt x="32217" y="15979"/>
                      <a:pt x="31470" y="15979"/>
                    </a:cubicBezTo>
                    <a:cubicBezTo>
                      <a:pt x="29045" y="15979"/>
                      <a:pt x="26930" y="16415"/>
                      <a:pt x="25251" y="17347"/>
                    </a:cubicBezTo>
                    <a:cubicBezTo>
                      <a:pt x="23572" y="18280"/>
                      <a:pt x="22204" y="19337"/>
                      <a:pt x="21208" y="20580"/>
                    </a:cubicBezTo>
                    <a:cubicBezTo>
                      <a:pt x="20213" y="21824"/>
                      <a:pt x="19467" y="23191"/>
                      <a:pt x="19032" y="24684"/>
                    </a:cubicBezTo>
                    <a:cubicBezTo>
                      <a:pt x="18596" y="26176"/>
                      <a:pt x="18347" y="27482"/>
                      <a:pt x="18347" y="28601"/>
                    </a:cubicBezTo>
                    <a:lnTo>
                      <a:pt x="18347" y="57202"/>
                    </a:lnTo>
                    <a:lnTo>
                      <a:pt x="0" y="57202"/>
                    </a:lnTo>
                    <a:lnTo>
                      <a:pt x="0" y="1554"/>
                    </a:lnTo>
                    <a:lnTo>
                      <a:pt x="17663" y="1554"/>
                    </a:lnTo>
                    <a:lnTo>
                      <a:pt x="17663" y="9637"/>
                    </a:lnTo>
                    <a:lnTo>
                      <a:pt x="17912" y="9637"/>
                    </a:lnTo>
                    <a:cubicBezTo>
                      <a:pt x="19342" y="6777"/>
                      <a:pt x="21333" y="4476"/>
                      <a:pt x="23945" y="2674"/>
                    </a:cubicBezTo>
                    <a:cubicBezTo>
                      <a:pt x="26557" y="871"/>
                      <a:pt x="29605" y="0"/>
                      <a:pt x="33025" y="0"/>
                    </a:cubicBezTo>
                    <a:cubicBezTo>
                      <a:pt x="33772" y="0"/>
                      <a:pt x="34518" y="0"/>
                      <a:pt x="35202" y="124"/>
                    </a:cubicBezTo>
                    <a:cubicBezTo>
                      <a:pt x="35886" y="186"/>
                      <a:pt x="36508" y="311"/>
                      <a:pt x="36944" y="435"/>
                    </a:cubicBezTo>
                    <a:lnTo>
                      <a:pt x="36135" y="16663"/>
                    </a:lnTo>
                    <a:close/>
                  </a:path>
                </a:pathLst>
              </a:custGeom>
              <a:solidFill>
                <a:srgbClr val="FFFFFF"/>
              </a:solidFill>
              <a:ln w="6214" cap="flat">
                <a:noFill/>
                <a:prstDash val="solid"/>
                <a:miter/>
              </a:ln>
            </p:spPr>
            <p:txBody>
              <a:bodyPr rtlCol="0" anchor="ctr"/>
              <a:lstStyle/>
              <a:p>
                <a:endParaRPr lang="nb-NO"/>
              </a:p>
            </p:txBody>
          </p:sp>
          <p:sp>
            <p:nvSpPr>
              <p:cNvPr id="358" name="Freeform 357">
                <a:extLst>
                  <a:ext uri="{FF2B5EF4-FFF2-40B4-BE49-F238E27FC236}">
                    <a16:creationId xmlns:a16="http://schemas.microsoft.com/office/drawing/2014/main" id="{98D56372-4DC3-82D9-B763-317E4A6EB4DF}"/>
                  </a:ext>
                </a:extLst>
              </p:cNvPr>
              <p:cNvSpPr/>
              <p:nvPr/>
            </p:nvSpPr>
            <p:spPr>
              <a:xfrm>
                <a:off x="6244147" y="3698283"/>
                <a:ext cx="21146" cy="83626"/>
              </a:xfrm>
              <a:custGeom>
                <a:avLst/>
                <a:gdLst>
                  <a:gd name="connsiteX0" fmla="*/ 21146 w 21146"/>
                  <a:gd name="connsiteY0" fmla="*/ 10072 h 83626"/>
                  <a:gd name="connsiteX1" fmla="*/ 20275 w 21146"/>
                  <a:gd name="connsiteY1" fmla="*/ 14052 h 83626"/>
                  <a:gd name="connsiteX2" fmla="*/ 18036 w 21146"/>
                  <a:gd name="connsiteY2" fmla="*/ 17223 h 83626"/>
                  <a:gd name="connsiteX3" fmla="*/ 14678 w 21146"/>
                  <a:gd name="connsiteY3" fmla="*/ 19337 h 83626"/>
                  <a:gd name="connsiteX4" fmla="*/ 10573 w 21146"/>
                  <a:gd name="connsiteY4" fmla="*/ 20145 h 83626"/>
                  <a:gd name="connsiteX5" fmla="*/ 3047 w 21146"/>
                  <a:gd name="connsiteY5" fmla="*/ 17161 h 83626"/>
                  <a:gd name="connsiteX6" fmla="*/ 0 w 21146"/>
                  <a:gd name="connsiteY6" fmla="*/ 10072 h 83626"/>
                  <a:gd name="connsiteX7" fmla="*/ 746 w 21146"/>
                  <a:gd name="connsiteY7" fmla="*/ 6218 h 83626"/>
                  <a:gd name="connsiteX8" fmla="*/ 2985 w 21146"/>
                  <a:gd name="connsiteY8" fmla="*/ 3047 h 83626"/>
                  <a:gd name="connsiteX9" fmla="*/ 6344 w 21146"/>
                  <a:gd name="connsiteY9" fmla="*/ 871 h 83626"/>
                  <a:gd name="connsiteX10" fmla="*/ 10511 w 21146"/>
                  <a:gd name="connsiteY10" fmla="*/ 0 h 83626"/>
                  <a:gd name="connsiteX11" fmla="*/ 14616 w 21146"/>
                  <a:gd name="connsiteY11" fmla="*/ 808 h 83626"/>
                  <a:gd name="connsiteX12" fmla="*/ 17974 w 21146"/>
                  <a:gd name="connsiteY12" fmla="*/ 2922 h 83626"/>
                  <a:gd name="connsiteX13" fmla="*/ 20213 w 21146"/>
                  <a:gd name="connsiteY13" fmla="*/ 6093 h 83626"/>
                  <a:gd name="connsiteX14" fmla="*/ 21084 w 21146"/>
                  <a:gd name="connsiteY14" fmla="*/ 10072 h 83626"/>
                  <a:gd name="connsiteX15" fmla="*/ 1430 w 21146"/>
                  <a:gd name="connsiteY15" fmla="*/ 83627 h 83626"/>
                  <a:gd name="connsiteX16" fmla="*/ 1430 w 21146"/>
                  <a:gd name="connsiteY16" fmla="*/ 27917 h 83626"/>
                  <a:gd name="connsiteX17" fmla="*/ 19778 w 21146"/>
                  <a:gd name="connsiteY17" fmla="*/ 27917 h 83626"/>
                  <a:gd name="connsiteX18" fmla="*/ 19778 w 21146"/>
                  <a:gd name="connsiteY18" fmla="*/ 83627 h 83626"/>
                  <a:gd name="connsiteX19" fmla="*/ 1430 w 21146"/>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626">
                    <a:moveTo>
                      <a:pt x="21146" y="10072"/>
                    </a:moveTo>
                    <a:cubicBezTo>
                      <a:pt x="21146" y="11502"/>
                      <a:pt x="20835" y="12808"/>
                      <a:pt x="20275" y="14052"/>
                    </a:cubicBezTo>
                    <a:cubicBezTo>
                      <a:pt x="19716" y="15295"/>
                      <a:pt x="18969" y="16352"/>
                      <a:pt x="18036" y="17223"/>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5"/>
                      <a:pt x="249" y="7461"/>
                      <a:pt x="746" y="6218"/>
                    </a:cubicBezTo>
                    <a:cubicBezTo>
                      <a:pt x="1244" y="4974"/>
                      <a:pt x="2052" y="3917"/>
                      <a:pt x="2985" y="3047"/>
                    </a:cubicBezTo>
                    <a:cubicBezTo>
                      <a:pt x="3918" y="2176"/>
                      <a:pt x="5100" y="1430"/>
                      <a:pt x="6344" y="871"/>
                    </a:cubicBezTo>
                    <a:cubicBezTo>
                      <a:pt x="7650" y="311"/>
                      <a:pt x="9018" y="0"/>
                      <a:pt x="10511" y="0"/>
                    </a:cubicBezTo>
                    <a:cubicBezTo>
                      <a:pt x="12004" y="0"/>
                      <a:pt x="13310" y="249"/>
                      <a:pt x="14616" y="808"/>
                    </a:cubicBezTo>
                    <a:cubicBezTo>
                      <a:pt x="15922" y="1306"/>
                      <a:pt x="17041" y="2052"/>
                      <a:pt x="17974" y="2922"/>
                    </a:cubicBezTo>
                    <a:cubicBezTo>
                      <a:pt x="18907" y="3793"/>
                      <a:pt x="19654" y="4850"/>
                      <a:pt x="20213" y="6093"/>
                    </a:cubicBezTo>
                    <a:cubicBezTo>
                      <a:pt x="20773" y="7337"/>
                      <a:pt x="21084" y="8643"/>
                      <a:pt x="21084" y="10072"/>
                    </a:cubicBezTo>
                    <a:close/>
                    <a:moveTo>
                      <a:pt x="1430" y="83627"/>
                    </a:moveTo>
                    <a:lnTo>
                      <a:pt x="1430" y="27917"/>
                    </a:lnTo>
                    <a:lnTo>
                      <a:pt x="19778" y="27917"/>
                    </a:lnTo>
                    <a:lnTo>
                      <a:pt x="19778" y="83627"/>
                    </a:lnTo>
                    <a:lnTo>
                      <a:pt x="1430" y="83627"/>
                    </a:lnTo>
                    <a:close/>
                  </a:path>
                </a:pathLst>
              </a:custGeom>
              <a:solidFill>
                <a:srgbClr val="FFFFFF"/>
              </a:solidFill>
              <a:ln w="6214" cap="flat">
                <a:noFill/>
                <a:prstDash val="solid"/>
                <a:miter/>
              </a:ln>
            </p:spPr>
            <p:txBody>
              <a:bodyPr rtlCol="0" anchor="ctr"/>
              <a:lstStyle/>
              <a:p>
                <a:endParaRPr lang="nb-NO"/>
              </a:p>
            </p:txBody>
          </p:sp>
          <p:sp>
            <p:nvSpPr>
              <p:cNvPr id="359" name="Freeform 358">
                <a:extLst>
                  <a:ext uri="{FF2B5EF4-FFF2-40B4-BE49-F238E27FC236}">
                    <a16:creationId xmlns:a16="http://schemas.microsoft.com/office/drawing/2014/main" id="{C8217BD2-9E22-22DF-D6B1-EE707144967D}"/>
                  </a:ext>
                </a:extLst>
              </p:cNvPr>
              <p:cNvSpPr/>
              <p:nvPr/>
            </p:nvSpPr>
            <p:spPr>
              <a:xfrm>
                <a:off x="6278478" y="3724584"/>
                <a:ext cx="55042" cy="57326"/>
              </a:xfrm>
              <a:custGeom>
                <a:avLst/>
                <a:gdLst>
                  <a:gd name="connsiteX0" fmla="*/ 36633 w 55042"/>
                  <a:gd name="connsiteY0" fmla="*/ 57326 h 57326"/>
                  <a:gd name="connsiteX1" fmla="*/ 36633 w 55042"/>
                  <a:gd name="connsiteY1" fmla="*/ 26860 h 57326"/>
                  <a:gd name="connsiteX2" fmla="*/ 36260 w 55042"/>
                  <a:gd name="connsiteY2" fmla="*/ 22384 h 57326"/>
                  <a:gd name="connsiteX3" fmla="*/ 34953 w 55042"/>
                  <a:gd name="connsiteY3" fmla="*/ 18653 h 57326"/>
                  <a:gd name="connsiteX4" fmla="*/ 32466 w 55042"/>
                  <a:gd name="connsiteY4" fmla="*/ 16104 h 57326"/>
                  <a:gd name="connsiteX5" fmla="*/ 28361 w 55042"/>
                  <a:gd name="connsiteY5" fmla="*/ 15171 h 57326"/>
                  <a:gd name="connsiteX6" fmla="*/ 24069 w 55042"/>
                  <a:gd name="connsiteY6" fmla="*/ 16104 h 57326"/>
                  <a:gd name="connsiteX7" fmla="*/ 20960 w 55042"/>
                  <a:gd name="connsiteY7" fmla="*/ 18715 h 57326"/>
                  <a:gd name="connsiteX8" fmla="*/ 19094 w 55042"/>
                  <a:gd name="connsiteY8" fmla="*/ 22570 h 57326"/>
                  <a:gd name="connsiteX9" fmla="*/ 18472 w 55042"/>
                  <a:gd name="connsiteY9" fmla="*/ 27109 h 57326"/>
                  <a:gd name="connsiteX10" fmla="*/ 18472 w 55042"/>
                  <a:gd name="connsiteY10" fmla="*/ 57326 h 57326"/>
                  <a:gd name="connsiteX11" fmla="*/ 0 w 55042"/>
                  <a:gd name="connsiteY11" fmla="*/ 57326 h 57326"/>
                  <a:gd name="connsiteX12" fmla="*/ 0 w 55042"/>
                  <a:gd name="connsiteY12" fmla="*/ 1617 h 57326"/>
                  <a:gd name="connsiteX13" fmla="*/ 17788 w 55042"/>
                  <a:gd name="connsiteY13" fmla="*/ 1617 h 57326"/>
                  <a:gd name="connsiteX14" fmla="*/ 17788 w 55042"/>
                  <a:gd name="connsiteY14" fmla="*/ 9326 h 57326"/>
                  <a:gd name="connsiteX15" fmla="*/ 18036 w 55042"/>
                  <a:gd name="connsiteY15" fmla="*/ 9326 h 57326"/>
                  <a:gd name="connsiteX16" fmla="*/ 20649 w 55042"/>
                  <a:gd name="connsiteY16" fmla="*/ 5782 h 57326"/>
                  <a:gd name="connsiteX17" fmla="*/ 24442 w 55042"/>
                  <a:gd name="connsiteY17" fmla="*/ 2798 h 57326"/>
                  <a:gd name="connsiteX18" fmla="*/ 29169 w 55042"/>
                  <a:gd name="connsiteY18" fmla="*/ 808 h 57326"/>
                  <a:gd name="connsiteX19" fmla="*/ 34642 w 55042"/>
                  <a:gd name="connsiteY19" fmla="*/ 0 h 57326"/>
                  <a:gd name="connsiteX20" fmla="*/ 44158 w 55042"/>
                  <a:gd name="connsiteY20" fmla="*/ 1990 h 57326"/>
                  <a:gd name="connsiteX21" fmla="*/ 50502 w 55042"/>
                  <a:gd name="connsiteY21" fmla="*/ 7213 h 57326"/>
                  <a:gd name="connsiteX22" fmla="*/ 53985 w 55042"/>
                  <a:gd name="connsiteY22" fmla="*/ 14549 h 57326"/>
                  <a:gd name="connsiteX23" fmla="*/ 55042 w 55042"/>
                  <a:gd name="connsiteY23" fmla="*/ 22819 h 57326"/>
                  <a:gd name="connsiteX24" fmla="*/ 55042 w 55042"/>
                  <a:gd name="connsiteY24" fmla="*/ 57264 h 57326"/>
                  <a:gd name="connsiteX25" fmla="*/ 36571 w 55042"/>
                  <a:gd name="connsiteY25"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042" h="57326">
                    <a:moveTo>
                      <a:pt x="36633" y="57326"/>
                    </a:moveTo>
                    <a:lnTo>
                      <a:pt x="36633" y="26860"/>
                    </a:lnTo>
                    <a:cubicBezTo>
                      <a:pt x="36633" y="25306"/>
                      <a:pt x="36508" y="23813"/>
                      <a:pt x="36260" y="22384"/>
                    </a:cubicBezTo>
                    <a:cubicBezTo>
                      <a:pt x="36011" y="20953"/>
                      <a:pt x="35575" y="19710"/>
                      <a:pt x="34953" y="18653"/>
                    </a:cubicBezTo>
                    <a:cubicBezTo>
                      <a:pt x="34331" y="17596"/>
                      <a:pt x="33523" y="16725"/>
                      <a:pt x="32466" y="16104"/>
                    </a:cubicBezTo>
                    <a:cubicBezTo>
                      <a:pt x="31408" y="15482"/>
                      <a:pt x="30040" y="15171"/>
                      <a:pt x="28361" y="15171"/>
                    </a:cubicBezTo>
                    <a:cubicBezTo>
                      <a:pt x="26682" y="15171"/>
                      <a:pt x="25251" y="15482"/>
                      <a:pt x="24069" y="16104"/>
                    </a:cubicBezTo>
                    <a:cubicBezTo>
                      <a:pt x="22888" y="16725"/>
                      <a:pt x="21830" y="17596"/>
                      <a:pt x="20960" y="18715"/>
                    </a:cubicBezTo>
                    <a:cubicBezTo>
                      <a:pt x="20151" y="19834"/>
                      <a:pt x="19529" y="21140"/>
                      <a:pt x="19094" y="22570"/>
                    </a:cubicBezTo>
                    <a:cubicBezTo>
                      <a:pt x="18721" y="24000"/>
                      <a:pt x="18472" y="25555"/>
                      <a:pt x="18472" y="27109"/>
                    </a:cubicBezTo>
                    <a:lnTo>
                      <a:pt x="18472" y="57326"/>
                    </a:lnTo>
                    <a:lnTo>
                      <a:pt x="0" y="57326"/>
                    </a:lnTo>
                    <a:lnTo>
                      <a:pt x="0" y="1617"/>
                    </a:lnTo>
                    <a:lnTo>
                      <a:pt x="17788" y="1617"/>
                    </a:lnTo>
                    <a:lnTo>
                      <a:pt x="17788" y="9326"/>
                    </a:lnTo>
                    <a:lnTo>
                      <a:pt x="18036" y="9326"/>
                    </a:lnTo>
                    <a:cubicBezTo>
                      <a:pt x="18721" y="8145"/>
                      <a:pt x="19591" y="6964"/>
                      <a:pt x="20649" y="5782"/>
                    </a:cubicBezTo>
                    <a:cubicBezTo>
                      <a:pt x="21706" y="4601"/>
                      <a:pt x="23012" y="3669"/>
                      <a:pt x="24442" y="2798"/>
                    </a:cubicBezTo>
                    <a:cubicBezTo>
                      <a:pt x="25873" y="1927"/>
                      <a:pt x="27490" y="1306"/>
                      <a:pt x="29169" y="808"/>
                    </a:cubicBezTo>
                    <a:cubicBezTo>
                      <a:pt x="30911" y="311"/>
                      <a:pt x="32714" y="0"/>
                      <a:pt x="34642" y="0"/>
                    </a:cubicBezTo>
                    <a:cubicBezTo>
                      <a:pt x="38374" y="0"/>
                      <a:pt x="41546" y="684"/>
                      <a:pt x="44158" y="1990"/>
                    </a:cubicBezTo>
                    <a:cubicBezTo>
                      <a:pt x="46770" y="3358"/>
                      <a:pt x="48885" y="5036"/>
                      <a:pt x="50502" y="7213"/>
                    </a:cubicBezTo>
                    <a:cubicBezTo>
                      <a:pt x="52119" y="9326"/>
                      <a:pt x="53239" y="11814"/>
                      <a:pt x="53985" y="14549"/>
                    </a:cubicBezTo>
                    <a:cubicBezTo>
                      <a:pt x="54669" y="17285"/>
                      <a:pt x="55042" y="20083"/>
                      <a:pt x="55042" y="22819"/>
                    </a:cubicBezTo>
                    <a:lnTo>
                      <a:pt x="55042" y="57264"/>
                    </a:lnTo>
                    <a:lnTo>
                      <a:pt x="36571" y="57264"/>
                    </a:lnTo>
                    <a:close/>
                  </a:path>
                </a:pathLst>
              </a:custGeom>
              <a:solidFill>
                <a:srgbClr val="FFFFFF"/>
              </a:solidFill>
              <a:ln w="6214" cap="flat">
                <a:noFill/>
                <a:prstDash val="solid"/>
                <a:miter/>
              </a:ln>
            </p:spPr>
            <p:txBody>
              <a:bodyPr rtlCol="0" anchor="ctr"/>
              <a:lstStyle/>
              <a:p>
                <a:endParaRPr lang="nb-NO"/>
              </a:p>
            </p:txBody>
          </p:sp>
          <p:sp>
            <p:nvSpPr>
              <p:cNvPr id="360" name="Freeform 359">
                <a:extLst>
                  <a:ext uri="{FF2B5EF4-FFF2-40B4-BE49-F238E27FC236}">
                    <a16:creationId xmlns:a16="http://schemas.microsoft.com/office/drawing/2014/main" id="{83880729-C7CF-6FCA-DF90-EBAD1F54D646}"/>
                  </a:ext>
                </a:extLst>
              </p:cNvPr>
              <p:cNvSpPr/>
              <p:nvPr/>
            </p:nvSpPr>
            <p:spPr>
              <a:xfrm>
                <a:off x="6344591" y="3724646"/>
                <a:ext cx="62008" cy="84186"/>
              </a:xfrm>
              <a:custGeom>
                <a:avLst/>
                <a:gdLst>
                  <a:gd name="connsiteX0" fmla="*/ 62008 w 62008"/>
                  <a:gd name="connsiteY0" fmla="*/ 52041 h 84186"/>
                  <a:gd name="connsiteX1" fmla="*/ 59645 w 62008"/>
                  <a:gd name="connsiteY1" fmla="*/ 66280 h 84186"/>
                  <a:gd name="connsiteX2" fmla="*/ 53052 w 62008"/>
                  <a:gd name="connsiteY2" fmla="*/ 76290 h 84186"/>
                  <a:gd name="connsiteX3" fmla="*/ 42665 w 62008"/>
                  <a:gd name="connsiteY3" fmla="*/ 82197 h 84186"/>
                  <a:gd name="connsiteX4" fmla="*/ 29169 w 62008"/>
                  <a:gd name="connsiteY4" fmla="*/ 84186 h 84186"/>
                  <a:gd name="connsiteX5" fmla="*/ 13994 w 62008"/>
                  <a:gd name="connsiteY5" fmla="*/ 81948 h 84186"/>
                  <a:gd name="connsiteX6" fmla="*/ 497 w 62008"/>
                  <a:gd name="connsiteY6" fmla="*/ 75482 h 84186"/>
                  <a:gd name="connsiteX7" fmla="*/ 9640 w 62008"/>
                  <a:gd name="connsiteY7" fmla="*/ 62363 h 84186"/>
                  <a:gd name="connsiteX8" fmla="*/ 18534 w 62008"/>
                  <a:gd name="connsiteY8" fmla="*/ 67710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9 w 62008"/>
                  <a:gd name="connsiteY13" fmla="*/ 50549 h 84186"/>
                  <a:gd name="connsiteX14" fmla="*/ 36633 w 62008"/>
                  <a:gd name="connsiteY14" fmla="*/ 55896 h 84186"/>
                  <a:gd name="connsiteX15" fmla="*/ 26682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3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5 h 84186"/>
                  <a:gd name="connsiteX26" fmla="*/ 44594 w 62008"/>
                  <a:gd name="connsiteY26" fmla="*/ 8705 h 84186"/>
                  <a:gd name="connsiteX27" fmla="*/ 44594 w 62008"/>
                  <a:gd name="connsiteY27" fmla="*/ 1554 h 84186"/>
                  <a:gd name="connsiteX28" fmla="*/ 61946 w 62008"/>
                  <a:gd name="connsiteY28" fmla="*/ 1554 h 84186"/>
                  <a:gd name="connsiteX29" fmla="*/ 61946 w 62008"/>
                  <a:gd name="connsiteY29" fmla="*/ 52041 h 84186"/>
                  <a:gd name="connsiteX30" fmla="*/ 44531 w 62008"/>
                  <a:gd name="connsiteY30" fmla="*/ 29036 h 84186"/>
                  <a:gd name="connsiteX31" fmla="*/ 43599 w 62008"/>
                  <a:gd name="connsiteY31" fmla="*/ 23689 h 84186"/>
                  <a:gd name="connsiteX32" fmla="*/ 40862 w 62008"/>
                  <a:gd name="connsiteY32" fmla="*/ 19150 h 84186"/>
                  <a:gd name="connsiteX33" fmla="*/ 36633 w 62008"/>
                  <a:gd name="connsiteY33" fmla="*/ 16041 h 84186"/>
                  <a:gd name="connsiteX34" fmla="*/ 31035 w 62008"/>
                  <a:gd name="connsiteY34" fmla="*/ 14922 h 84186"/>
                  <a:gd name="connsiteX35" fmla="*/ 25500 w 62008"/>
                  <a:gd name="connsiteY35" fmla="*/ 16041 h 84186"/>
                  <a:gd name="connsiteX36" fmla="*/ 21395 w 62008"/>
                  <a:gd name="connsiteY36" fmla="*/ 19088 h 84186"/>
                  <a:gd name="connsiteX37" fmla="*/ 18845 w 62008"/>
                  <a:gd name="connsiteY37" fmla="*/ 23565 h 84186"/>
                  <a:gd name="connsiteX38" fmla="*/ 17974 w 62008"/>
                  <a:gd name="connsiteY38" fmla="*/ 29036 h 84186"/>
                  <a:gd name="connsiteX39" fmla="*/ 18845 w 62008"/>
                  <a:gd name="connsiteY39" fmla="*/ 34383 h 84186"/>
                  <a:gd name="connsiteX40" fmla="*/ 21395 w 62008"/>
                  <a:gd name="connsiteY40" fmla="*/ 38922 h 84186"/>
                  <a:gd name="connsiteX41" fmla="*/ 25500 w 62008"/>
                  <a:gd name="connsiteY41" fmla="*/ 42031 h 84186"/>
                  <a:gd name="connsiteX42" fmla="*/ 31035 w 62008"/>
                  <a:gd name="connsiteY42" fmla="*/ 43212 h 84186"/>
                  <a:gd name="connsiteX43" fmla="*/ 36695 w 62008"/>
                  <a:gd name="connsiteY43" fmla="*/ 42031 h 84186"/>
                  <a:gd name="connsiteX44" fmla="*/ 40924 w 62008"/>
                  <a:gd name="connsiteY44" fmla="*/ 38984 h 84186"/>
                  <a:gd name="connsiteX45" fmla="*/ 43599 w 62008"/>
                  <a:gd name="connsiteY45" fmla="*/ 34508 h 84186"/>
                  <a:gd name="connsiteX46" fmla="*/ 44531 w 62008"/>
                  <a:gd name="connsiteY46" fmla="*/ 29036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80"/>
                    </a:cubicBezTo>
                    <a:cubicBezTo>
                      <a:pt x="58090" y="70321"/>
                      <a:pt x="55851" y="73616"/>
                      <a:pt x="53052" y="76290"/>
                    </a:cubicBezTo>
                    <a:cubicBezTo>
                      <a:pt x="50191" y="78963"/>
                      <a:pt x="46770" y="80891"/>
                      <a:pt x="42665" y="82197"/>
                    </a:cubicBezTo>
                    <a:cubicBezTo>
                      <a:pt x="38561" y="83502"/>
                      <a:pt x="34083" y="84186"/>
                      <a:pt x="29169" y="84186"/>
                    </a:cubicBezTo>
                    <a:cubicBezTo>
                      <a:pt x="24256" y="84186"/>
                      <a:pt x="19156" y="83440"/>
                      <a:pt x="13994" y="81948"/>
                    </a:cubicBezTo>
                    <a:cubicBezTo>
                      <a:pt x="8832" y="80456"/>
                      <a:pt x="4291" y="78280"/>
                      <a:pt x="497" y="75482"/>
                    </a:cubicBezTo>
                    <a:lnTo>
                      <a:pt x="9640" y="62363"/>
                    </a:lnTo>
                    <a:cubicBezTo>
                      <a:pt x="12315" y="64725"/>
                      <a:pt x="15300" y="66528"/>
                      <a:pt x="18534" y="67710"/>
                    </a:cubicBezTo>
                    <a:cubicBezTo>
                      <a:pt x="21768" y="68891"/>
                      <a:pt x="25002" y="69450"/>
                      <a:pt x="28112" y="69450"/>
                    </a:cubicBezTo>
                    <a:cubicBezTo>
                      <a:pt x="33461" y="69450"/>
                      <a:pt x="37441" y="68020"/>
                      <a:pt x="40053" y="65222"/>
                    </a:cubicBezTo>
                    <a:cubicBezTo>
                      <a:pt x="42665" y="62425"/>
                      <a:pt x="43909" y="58632"/>
                      <a:pt x="43909" y="53906"/>
                    </a:cubicBezTo>
                    <a:lnTo>
                      <a:pt x="43909" y="50549"/>
                    </a:lnTo>
                    <a:lnTo>
                      <a:pt x="43599" y="50549"/>
                    </a:lnTo>
                    <a:cubicBezTo>
                      <a:pt x="41857" y="52787"/>
                      <a:pt x="39556" y="54591"/>
                      <a:pt x="36633" y="55896"/>
                    </a:cubicBezTo>
                    <a:cubicBezTo>
                      <a:pt x="33710" y="57264"/>
                      <a:pt x="30413" y="57886"/>
                      <a:pt x="26682" y="57886"/>
                    </a:cubicBezTo>
                    <a:cubicBezTo>
                      <a:pt x="22452" y="57886"/>
                      <a:pt x="18658" y="57140"/>
                      <a:pt x="15362" y="55585"/>
                    </a:cubicBezTo>
                    <a:cubicBezTo>
                      <a:pt x="12066" y="54031"/>
                      <a:pt x="9329" y="51979"/>
                      <a:pt x="7028" y="49368"/>
                    </a:cubicBezTo>
                    <a:cubicBezTo>
                      <a:pt x="4727" y="46756"/>
                      <a:pt x="2985" y="43710"/>
                      <a:pt x="1804" y="40228"/>
                    </a:cubicBezTo>
                    <a:cubicBezTo>
                      <a:pt x="622" y="36746"/>
                      <a:pt x="0" y="33078"/>
                      <a:pt x="0" y="29223"/>
                    </a:cubicBezTo>
                    <a:cubicBezTo>
                      <a:pt x="0" y="25368"/>
                      <a:pt x="622" y="21637"/>
                      <a:pt x="1804" y="18155"/>
                    </a:cubicBezTo>
                    <a:cubicBezTo>
                      <a:pt x="2985" y="14673"/>
                      <a:pt x="4727" y="11565"/>
                      <a:pt x="7028" y="8891"/>
                    </a:cubicBezTo>
                    <a:cubicBezTo>
                      <a:pt x="9329" y="6218"/>
                      <a:pt x="12066" y="4042"/>
                      <a:pt x="15362" y="2425"/>
                    </a:cubicBezTo>
                    <a:cubicBezTo>
                      <a:pt x="18658" y="808"/>
                      <a:pt x="22390" y="0"/>
                      <a:pt x="26557" y="0"/>
                    </a:cubicBezTo>
                    <a:cubicBezTo>
                      <a:pt x="30040" y="0"/>
                      <a:pt x="33399" y="684"/>
                      <a:pt x="36633" y="2114"/>
                    </a:cubicBezTo>
                    <a:cubicBezTo>
                      <a:pt x="39867" y="3544"/>
                      <a:pt x="42417" y="5720"/>
                      <a:pt x="44345" y="8705"/>
                    </a:cubicBezTo>
                    <a:lnTo>
                      <a:pt x="44594" y="8705"/>
                    </a:lnTo>
                    <a:lnTo>
                      <a:pt x="44594" y="1554"/>
                    </a:lnTo>
                    <a:lnTo>
                      <a:pt x="61946" y="1554"/>
                    </a:lnTo>
                    <a:lnTo>
                      <a:pt x="61946" y="52041"/>
                    </a:lnTo>
                    <a:close/>
                    <a:moveTo>
                      <a:pt x="44531" y="29036"/>
                    </a:moveTo>
                    <a:cubicBezTo>
                      <a:pt x="44531" y="27171"/>
                      <a:pt x="44220" y="25368"/>
                      <a:pt x="43599" y="23689"/>
                    </a:cubicBezTo>
                    <a:cubicBezTo>
                      <a:pt x="42977" y="21948"/>
                      <a:pt x="42044" y="20456"/>
                      <a:pt x="40862" y="19150"/>
                    </a:cubicBezTo>
                    <a:cubicBezTo>
                      <a:pt x="39680" y="17844"/>
                      <a:pt x="38250" y="16788"/>
                      <a:pt x="36633" y="16041"/>
                    </a:cubicBezTo>
                    <a:cubicBezTo>
                      <a:pt x="35016" y="15295"/>
                      <a:pt x="33150" y="14922"/>
                      <a:pt x="31035" y="14922"/>
                    </a:cubicBezTo>
                    <a:cubicBezTo>
                      <a:pt x="28920" y="14922"/>
                      <a:pt x="27117" y="15295"/>
                      <a:pt x="25500" y="16041"/>
                    </a:cubicBezTo>
                    <a:cubicBezTo>
                      <a:pt x="23883" y="16788"/>
                      <a:pt x="22514" y="17782"/>
                      <a:pt x="21395" y="19088"/>
                    </a:cubicBezTo>
                    <a:cubicBezTo>
                      <a:pt x="20276" y="20394"/>
                      <a:pt x="19405" y="21824"/>
                      <a:pt x="18845" y="23565"/>
                    </a:cubicBezTo>
                    <a:cubicBezTo>
                      <a:pt x="18223" y="25306"/>
                      <a:pt x="17974" y="27109"/>
                      <a:pt x="17974" y="29036"/>
                    </a:cubicBezTo>
                    <a:cubicBezTo>
                      <a:pt x="17974" y="30964"/>
                      <a:pt x="18285" y="32705"/>
                      <a:pt x="18845" y="34383"/>
                    </a:cubicBezTo>
                    <a:cubicBezTo>
                      <a:pt x="19467" y="36124"/>
                      <a:pt x="20276" y="37616"/>
                      <a:pt x="21395" y="38922"/>
                    </a:cubicBezTo>
                    <a:cubicBezTo>
                      <a:pt x="22514" y="40228"/>
                      <a:pt x="23883" y="41285"/>
                      <a:pt x="25500" y="42031"/>
                    </a:cubicBezTo>
                    <a:cubicBezTo>
                      <a:pt x="27117" y="42777"/>
                      <a:pt x="28920" y="43212"/>
                      <a:pt x="31035" y="43212"/>
                    </a:cubicBezTo>
                    <a:cubicBezTo>
                      <a:pt x="33150" y="43212"/>
                      <a:pt x="35016" y="42839"/>
                      <a:pt x="36695" y="42031"/>
                    </a:cubicBezTo>
                    <a:cubicBezTo>
                      <a:pt x="38374" y="41223"/>
                      <a:pt x="39805" y="40228"/>
                      <a:pt x="40924" y="38984"/>
                    </a:cubicBezTo>
                    <a:cubicBezTo>
                      <a:pt x="42044" y="37741"/>
                      <a:pt x="42977" y="36249"/>
                      <a:pt x="43599" y="34508"/>
                    </a:cubicBezTo>
                    <a:cubicBezTo>
                      <a:pt x="44220" y="32767"/>
                      <a:pt x="44531" y="30964"/>
                      <a:pt x="44531" y="29036"/>
                    </a:cubicBezTo>
                    <a:close/>
                  </a:path>
                </a:pathLst>
              </a:custGeom>
              <a:solidFill>
                <a:srgbClr val="FFFFFF"/>
              </a:solidFill>
              <a:ln w="6214" cap="flat">
                <a:noFill/>
                <a:prstDash val="solid"/>
                <a:miter/>
              </a:ln>
            </p:spPr>
            <p:txBody>
              <a:bodyPr rtlCol="0" anchor="ctr"/>
              <a:lstStyle/>
              <a:p>
                <a:endParaRPr lang="nb-NO"/>
              </a:p>
            </p:txBody>
          </p:sp>
          <p:sp>
            <p:nvSpPr>
              <p:cNvPr id="361" name="Freeform 360">
                <a:extLst>
                  <a:ext uri="{FF2B5EF4-FFF2-40B4-BE49-F238E27FC236}">
                    <a16:creationId xmlns:a16="http://schemas.microsoft.com/office/drawing/2014/main" id="{9A22FD9E-30B3-FC77-53C0-595189D232AE}"/>
                  </a:ext>
                </a:extLst>
              </p:cNvPr>
              <p:cNvSpPr/>
              <p:nvPr/>
            </p:nvSpPr>
            <p:spPr>
              <a:xfrm>
                <a:off x="6415244" y="3724335"/>
                <a:ext cx="48760" cy="59315"/>
              </a:xfrm>
              <a:custGeom>
                <a:avLst/>
                <a:gdLst>
                  <a:gd name="connsiteX0" fmla="*/ 38685 w 48760"/>
                  <a:gd name="connsiteY0" fmla="*/ 18280 h 59315"/>
                  <a:gd name="connsiteX1" fmla="*/ 33399 w 48760"/>
                  <a:gd name="connsiteY1" fmla="*/ 14673 h 59315"/>
                  <a:gd name="connsiteX2" fmla="*/ 26993 w 48760"/>
                  <a:gd name="connsiteY2" fmla="*/ 13243 h 59315"/>
                  <a:gd name="connsiteX3" fmla="*/ 22204 w 48760"/>
                  <a:gd name="connsiteY3" fmla="*/ 14238 h 59315"/>
                  <a:gd name="connsiteX4" fmla="*/ 20027 w 48760"/>
                  <a:gd name="connsiteY4" fmla="*/ 17720 h 59315"/>
                  <a:gd name="connsiteX5" fmla="*/ 22452 w 48760"/>
                  <a:gd name="connsiteY5" fmla="*/ 21078 h 59315"/>
                  <a:gd name="connsiteX6" fmla="*/ 30227 w 48760"/>
                  <a:gd name="connsiteY6" fmla="*/ 23316 h 59315"/>
                  <a:gd name="connsiteX7" fmla="*/ 36571 w 48760"/>
                  <a:gd name="connsiteY7" fmla="*/ 25243 h 59315"/>
                  <a:gd name="connsiteX8" fmla="*/ 42355 w 48760"/>
                  <a:gd name="connsiteY8" fmla="*/ 28477 h 59315"/>
                  <a:gd name="connsiteX9" fmla="*/ 46522 w 48760"/>
                  <a:gd name="connsiteY9" fmla="*/ 33388 h 59315"/>
                  <a:gd name="connsiteX10" fmla="*/ 48077 w 48760"/>
                  <a:gd name="connsiteY10" fmla="*/ 40352 h 59315"/>
                  <a:gd name="connsiteX11" fmla="*/ 45962 w 48760"/>
                  <a:gd name="connsiteY11" fmla="*/ 49243 h 59315"/>
                  <a:gd name="connsiteX12" fmla="*/ 40427 w 48760"/>
                  <a:gd name="connsiteY12" fmla="*/ 55088 h 59315"/>
                  <a:gd name="connsiteX13" fmla="*/ 32777 w 48760"/>
                  <a:gd name="connsiteY13" fmla="*/ 58321 h 59315"/>
                  <a:gd name="connsiteX14" fmla="*/ 24256 w 48760"/>
                  <a:gd name="connsiteY14" fmla="*/ 59316 h 59315"/>
                  <a:gd name="connsiteX15" fmla="*/ 10884 w 48760"/>
                  <a:gd name="connsiteY15" fmla="*/ 57140 h 59315"/>
                  <a:gd name="connsiteX16" fmla="*/ 0 w 48760"/>
                  <a:gd name="connsiteY16" fmla="*/ 50735 h 59315"/>
                  <a:gd name="connsiteX17" fmla="*/ 10262 w 48760"/>
                  <a:gd name="connsiteY17" fmla="*/ 39855 h 59315"/>
                  <a:gd name="connsiteX18" fmla="*/ 16295 w 48760"/>
                  <a:gd name="connsiteY18" fmla="*/ 44331 h 59315"/>
                  <a:gd name="connsiteX19" fmla="*/ 23883 w 48760"/>
                  <a:gd name="connsiteY19" fmla="*/ 46134 h 59315"/>
                  <a:gd name="connsiteX20" fmla="*/ 28299 w 48760"/>
                  <a:gd name="connsiteY20" fmla="*/ 45078 h 59315"/>
                  <a:gd name="connsiteX21" fmla="*/ 30475 w 48760"/>
                  <a:gd name="connsiteY21" fmla="*/ 41347 h 59315"/>
                  <a:gd name="connsiteX22" fmla="*/ 27801 w 48760"/>
                  <a:gd name="connsiteY22" fmla="*/ 37554 h 59315"/>
                  <a:gd name="connsiteX23" fmla="*/ 19405 w 48760"/>
                  <a:gd name="connsiteY23" fmla="*/ 35005 h 59315"/>
                  <a:gd name="connsiteX24" fmla="*/ 13559 w 48760"/>
                  <a:gd name="connsiteY24" fmla="*/ 33202 h 59315"/>
                  <a:gd name="connsiteX25" fmla="*/ 8334 w 48760"/>
                  <a:gd name="connsiteY25" fmla="*/ 30155 h 59315"/>
                  <a:gd name="connsiteX26" fmla="*/ 4603 w 48760"/>
                  <a:gd name="connsiteY26" fmla="*/ 25430 h 59315"/>
                  <a:gd name="connsiteX27" fmla="*/ 3172 w 48760"/>
                  <a:gd name="connsiteY27" fmla="*/ 18715 h 59315"/>
                  <a:gd name="connsiteX28" fmla="*/ 5287 w 48760"/>
                  <a:gd name="connsiteY28" fmla="*/ 10135 h 59315"/>
                  <a:gd name="connsiteX29" fmla="*/ 10760 w 48760"/>
                  <a:gd name="connsiteY29" fmla="*/ 4352 h 59315"/>
                  <a:gd name="connsiteX30" fmla="*/ 18223 w 48760"/>
                  <a:gd name="connsiteY30" fmla="*/ 1057 h 59315"/>
                  <a:gd name="connsiteX31" fmla="*/ 26371 w 48760"/>
                  <a:gd name="connsiteY31" fmla="*/ 0 h 59315"/>
                  <a:gd name="connsiteX32" fmla="*/ 38623 w 48760"/>
                  <a:gd name="connsiteY32" fmla="*/ 1990 h 59315"/>
                  <a:gd name="connsiteX33" fmla="*/ 48761 w 48760"/>
                  <a:gd name="connsiteY33" fmla="*/ 7834 h 59315"/>
                  <a:gd name="connsiteX34" fmla="*/ 38685 w 48760"/>
                  <a:gd name="connsiteY34" fmla="*/ 18217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5">
                    <a:moveTo>
                      <a:pt x="38685" y="18280"/>
                    </a:moveTo>
                    <a:cubicBezTo>
                      <a:pt x="37192" y="16850"/>
                      <a:pt x="35451" y="15668"/>
                      <a:pt x="33399" y="14673"/>
                    </a:cubicBezTo>
                    <a:cubicBezTo>
                      <a:pt x="31408" y="13679"/>
                      <a:pt x="29232" y="13243"/>
                      <a:pt x="26993" y="13243"/>
                    </a:cubicBezTo>
                    <a:cubicBezTo>
                      <a:pt x="25251" y="13243"/>
                      <a:pt x="23696" y="13554"/>
                      <a:pt x="22204" y="14238"/>
                    </a:cubicBezTo>
                    <a:cubicBezTo>
                      <a:pt x="20773" y="14922"/>
                      <a:pt x="20027" y="16041"/>
                      <a:pt x="20027" y="17720"/>
                    </a:cubicBezTo>
                    <a:cubicBezTo>
                      <a:pt x="20027" y="19399"/>
                      <a:pt x="20835" y="20394"/>
                      <a:pt x="22452" y="21078"/>
                    </a:cubicBezTo>
                    <a:cubicBezTo>
                      <a:pt x="24070" y="21762"/>
                      <a:pt x="26619" y="22508"/>
                      <a:pt x="30227" y="23316"/>
                    </a:cubicBezTo>
                    <a:cubicBezTo>
                      <a:pt x="32342" y="23751"/>
                      <a:pt x="34456" y="24373"/>
                      <a:pt x="36571" y="25243"/>
                    </a:cubicBezTo>
                    <a:cubicBezTo>
                      <a:pt x="38685" y="26052"/>
                      <a:pt x="40613" y="27171"/>
                      <a:pt x="42355" y="28477"/>
                    </a:cubicBezTo>
                    <a:cubicBezTo>
                      <a:pt x="44096" y="29844"/>
                      <a:pt x="45464" y="31461"/>
                      <a:pt x="46522" y="33388"/>
                    </a:cubicBezTo>
                    <a:cubicBezTo>
                      <a:pt x="47579" y="35316"/>
                      <a:pt x="48077" y="37616"/>
                      <a:pt x="48077" y="40352"/>
                    </a:cubicBezTo>
                    <a:cubicBezTo>
                      <a:pt x="48077" y="43834"/>
                      <a:pt x="47330" y="46819"/>
                      <a:pt x="45962" y="49243"/>
                    </a:cubicBezTo>
                    <a:cubicBezTo>
                      <a:pt x="44531" y="51668"/>
                      <a:pt x="42728" y="53658"/>
                      <a:pt x="40427" y="55088"/>
                    </a:cubicBezTo>
                    <a:cubicBezTo>
                      <a:pt x="38126" y="56580"/>
                      <a:pt x="35575" y="57637"/>
                      <a:pt x="32777" y="58321"/>
                    </a:cubicBezTo>
                    <a:cubicBezTo>
                      <a:pt x="29916" y="59005"/>
                      <a:pt x="27117" y="59316"/>
                      <a:pt x="24256" y="59316"/>
                    </a:cubicBezTo>
                    <a:cubicBezTo>
                      <a:pt x="19716" y="59316"/>
                      <a:pt x="15238" y="58570"/>
                      <a:pt x="10884" y="57140"/>
                    </a:cubicBezTo>
                    <a:cubicBezTo>
                      <a:pt x="6531" y="55710"/>
                      <a:pt x="2861" y="53533"/>
                      <a:pt x="0" y="50735"/>
                    </a:cubicBezTo>
                    <a:lnTo>
                      <a:pt x="10262" y="39855"/>
                    </a:lnTo>
                    <a:cubicBezTo>
                      <a:pt x="11941" y="41658"/>
                      <a:pt x="13932" y="43150"/>
                      <a:pt x="16295" y="44331"/>
                    </a:cubicBezTo>
                    <a:cubicBezTo>
                      <a:pt x="18658" y="45513"/>
                      <a:pt x="21208" y="46134"/>
                      <a:pt x="23883" y="46134"/>
                    </a:cubicBezTo>
                    <a:cubicBezTo>
                      <a:pt x="25376" y="46134"/>
                      <a:pt x="26868" y="45761"/>
                      <a:pt x="28299" y="45078"/>
                    </a:cubicBezTo>
                    <a:cubicBezTo>
                      <a:pt x="29729" y="44394"/>
                      <a:pt x="30475" y="43088"/>
                      <a:pt x="30475" y="41347"/>
                    </a:cubicBezTo>
                    <a:cubicBezTo>
                      <a:pt x="30475" y="39606"/>
                      <a:pt x="29605" y="38362"/>
                      <a:pt x="27801" y="37554"/>
                    </a:cubicBezTo>
                    <a:cubicBezTo>
                      <a:pt x="25998" y="36746"/>
                      <a:pt x="23199" y="35876"/>
                      <a:pt x="19405" y="35005"/>
                    </a:cubicBezTo>
                    <a:cubicBezTo>
                      <a:pt x="17477" y="34570"/>
                      <a:pt x="15549" y="33948"/>
                      <a:pt x="13559" y="33202"/>
                    </a:cubicBezTo>
                    <a:cubicBezTo>
                      <a:pt x="11568" y="32456"/>
                      <a:pt x="9889" y="31461"/>
                      <a:pt x="8334" y="30155"/>
                    </a:cubicBezTo>
                    <a:cubicBezTo>
                      <a:pt x="6779" y="28850"/>
                      <a:pt x="5535" y="27295"/>
                      <a:pt x="4603" y="25430"/>
                    </a:cubicBezTo>
                    <a:cubicBezTo>
                      <a:pt x="3607" y="23565"/>
                      <a:pt x="3172" y="21326"/>
                      <a:pt x="3172" y="18715"/>
                    </a:cubicBezTo>
                    <a:cubicBezTo>
                      <a:pt x="3172" y="15357"/>
                      <a:pt x="3856" y="12497"/>
                      <a:pt x="5287" y="10135"/>
                    </a:cubicBezTo>
                    <a:cubicBezTo>
                      <a:pt x="6717" y="7772"/>
                      <a:pt x="8521" y="5845"/>
                      <a:pt x="10760" y="4352"/>
                    </a:cubicBezTo>
                    <a:cubicBezTo>
                      <a:pt x="12999" y="2860"/>
                      <a:pt x="15487" y="1741"/>
                      <a:pt x="18223" y="1057"/>
                    </a:cubicBezTo>
                    <a:cubicBezTo>
                      <a:pt x="20960" y="373"/>
                      <a:pt x="23634" y="0"/>
                      <a:pt x="26371" y="0"/>
                    </a:cubicBezTo>
                    <a:cubicBezTo>
                      <a:pt x="30538" y="0"/>
                      <a:pt x="34643" y="684"/>
                      <a:pt x="38623" y="1990"/>
                    </a:cubicBezTo>
                    <a:cubicBezTo>
                      <a:pt x="42603" y="3296"/>
                      <a:pt x="45962" y="5223"/>
                      <a:pt x="48761" y="7834"/>
                    </a:cubicBezTo>
                    <a:lnTo>
                      <a:pt x="38685" y="18217"/>
                    </a:lnTo>
                    <a:close/>
                  </a:path>
                </a:pathLst>
              </a:custGeom>
              <a:solidFill>
                <a:srgbClr val="FFFFFF"/>
              </a:solidFill>
              <a:ln w="6214"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D8E185C0-3D0A-77CB-A050-7C0C5B64D577}"/>
                  </a:ext>
                </a:extLst>
              </p:cNvPr>
              <p:cNvSpPr/>
              <p:nvPr/>
            </p:nvSpPr>
            <p:spPr>
              <a:xfrm>
                <a:off x="6474143" y="3697289"/>
                <a:ext cx="59707" cy="84621"/>
              </a:xfrm>
              <a:custGeom>
                <a:avLst/>
                <a:gdLst>
                  <a:gd name="connsiteX0" fmla="*/ 59707 w 59707"/>
                  <a:gd name="connsiteY0" fmla="*/ 84621 h 84621"/>
                  <a:gd name="connsiteX1" fmla="*/ 37006 w 59707"/>
                  <a:gd name="connsiteY1" fmla="*/ 84621 h 84621"/>
                  <a:gd name="connsiteX2" fmla="*/ 18783 w 59707"/>
                  <a:gd name="connsiteY2" fmla="*/ 57886 h 84621"/>
                  <a:gd name="connsiteX3" fmla="*/ 18472 w 59707"/>
                  <a:gd name="connsiteY3" fmla="*/ 57886 h 84621"/>
                  <a:gd name="connsiteX4" fmla="*/ 18472 w 59707"/>
                  <a:gd name="connsiteY4" fmla="*/ 84621 h 84621"/>
                  <a:gd name="connsiteX5" fmla="*/ 0 w 59707"/>
                  <a:gd name="connsiteY5" fmla="*/ 84621 h 84621"/>
                  <a:gd name="connsiteX6" fmla="*/ 0 w 59707"/>
                  <a:gd name="connsiteY6" fmla="*/ 0 h 84621"/>
                  <a:gd name="connsiteX7" fmla="*/ 18472 w 59707"/>
                  <a:gd name="connsiteY7" fmla="*/ 0 h 84621"/>
                  <a:gd name="connsiteX8" fmla="*/ 18472 w 59707"/>
                  <a:gd name="connsiteY8" fmla="*/ 51481 h 84621"/>
                  <a:gd name="connsiteX9" fmla="*/ 18783 w 59707"/>
                  <a:gd name="connsiteY9" fmla="*/ 51481 h 84621"/>
                  <a:gd name="connsiteX10" fmla="*/ 36571 w 59707"/>
                  <a:gd name="connsiteY10" fmla="*/ 28849 h 84621"/>
                  <a:gd name="connsiteX11" fmla="*/ 58836 w 59707"/>
                  <a:gd name="connsiteY11" fmla="*/ 28849 h 84621"/>
                  <a:gd name="connsiteX12" fmla="*/ 37317 w 59707"/>
                  <a:gd name="connsiteY12" fmla="*/ 54031 h 84621"/>
                  <a:gd name="connsiteX13" fmla="*/ 59707 w 59707"/>
                  <a:gd name="connsiteY13" fmla="*/ 84559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707" h="84621">
                    <a:moveTo>
                      <a:pt x="59707" y="84621"/>
                    </a:moveTo>
                    <a:lnTo>
                      <a:pt x="37006" y="84621"/>
                    </a:lnTo>
                    <a:lnTo>
                      <a:pt x="18783" y="57886"/>
                    </a:lnTo>
                    <a:lnTo>
                      <a:pt x="18472" y="57886"/>
                    </a:lnTo>
                    <a:lnTo>
                      <a:pt x="18472" y="84621"/>
                    </a:lnTo>
                    <a:lnTo>
                      <a:pt x="0" y="84621"/>
                    </a:lnTo>
                    <a:lnTo>
                      <a:pt x="0" y="0"/>
                    </a:lnTo>
                    <a:lnTo>
                      <a:pt x="18472" y="0"/>
                    </a:lnTo>
                    <a:lnTo>
                      <a:pt x="18472" y="51481"/>
                    </a:lnTo>
                    <a:lnTo>
                      <a:pt x="18783" y="51481"/>
                    </a:lnTo>
                    <a:lnTo>
                      <a:pt x="36571" y="28849"/>
                    </a:lnTo>
                    <a:lnTo>
                      <a:pt x="58836" y="28849"/>
                    </a:lnTo>
                    <a:lnTo>
                      <a:pt x="37317" y="54031"/>
                    </a:lnTo>
                    <a:lnTo>
                      <a:pt x="59707" y="84559"/>
                    </a:lnTo>
                    <a:close/>
                  </a:path>
                </a:pathLst>
              </a:custGeom>
              <a:solidFill>
                <a:srgbClr val="FFFFFF"/>
              </a:solidFill>
              <a:ln w="6214"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48CF103D-8851-5E4A-2E2E-DB1F9ADEE140}"/>
                  </a:ext>
                </a:extLst>
              </p:cNvPr>
              <p:cNvSpPr/>
              <p:nvPr/>
            </p:nvSpPr>
            <p:spPr>
              <a:xfrm>
                <a:off x="6534907" y="3724397"/>
                <a:ext cx="61883" cy="59253"/>
              </a:xfrm>
              <a:custGeom>
                <a:avLst/>
                <a:gdLst>
                  <a:gd name="connsiteX0" fmla="*/ 61884 w 61883"/>
                  <a:gd name="connsiteY0" fmla="*/ 29409 h 59253"/>
                  <a:gd name="connsiteX1" fmla="*/ 59396 w 61883"/>
                  <a:gd name="connsiteY1" fmla="*/ 41782 h 59253"/>
                  <a:gd name="connsiteX2" fmla="*/ 52679 w 61883"/>
                  <a:gd name="connsiteY2" fmla="*/ 51171 h 59253"/>
                  <a:gd name="connsiteX3" fmla="*/ 42852 w 61883"/>
                  <a:gd name="connsiteY3" fmla="*/ 57140 h 59253"/>
                  <a:gd name="connsiteX4" fmla="*/ 30849 w 61883"/>
                  <a:gd name="connsiteY4" fmla="*/ 59253 h 59253"/>
                  <a:gd name="connsiteX5" fmla="*/ 18907 w 61883"/>
                  <a:gd name="connsiteY5" fmla="*/ 57140 h 59253"/>
                  <a:gd name="connsiteX6" fmla="*/ 9081 w 61883"/>
                  <a:gd name="connsiteY6" fmla="*/ 51171 h 59253"/>
                  <a:gd name="connsiteX7" fmla="*/ 2426 w 61883"/>
                  <a:gd name="connsiteY7" fmla="*/ 41782 h 59253"/>
                  <a:gd name="connsiteX8" fmla="*/ 0 w 61883"/>
                  <a:gd name="connsiteY8" fmla="*/ 29409 h 59253"/>
                  <a:gd name="connsiteX9" fmla="*/ 2426 w 61883"/>
                  <a:gd name="connsiteY9" fmla="*/ 17098 h 59253"/>
                  <a:gd name="connsiteX10" fmla="*/ 9081 w 61883"/>
                  <a:gd name="connsiteY10" fmla="*/ 7834 h 59253"/>
                  <a:gd name="connsiteX11" fmla="*/ 18907 w 61883"/>
                  <a:gd name="connsiteY11" fmla="*/ 1990 h 59253"/>
                  <a:gd name="connsiteX12" fmla="*/ 30849 w 61883"/>
                  <a:gd name="connsiteY12" fmla="*/ 0 h 59253"/>
                  <a:gd name="connsiteX13" fmla="*/ 42852 w 61883"/>
                  <a:gd name="connsiteY13" fmla="*/ 1990 h 59253"/>
                  <a:gd name="connsiteX14" fmla="*/ 52679 w 61883"/>
                  <a:gd name="connsiteY14" fmla="*/ 7834 h 59253"/>
                  <a:gd name="connsiteX15" fmla="*/ 59396 w 61883"/>
                  <a:gd name="connsiteY15" fmla="*/ 17098 h 59253"/>
                  <a:gd name="connsiteX16" fmla="*/ 61884 w 61883"/>
                  <a:gd name="connsiteY16" fmla="*/ 29409 h 59253"/>
                  <a:gd name="connsiteX17" fmla="*/ 44220 w 61883"/>
                  <a:gd name="connsiteY17" fmla="*/ 29409 h 59253"/>
                  <a:gd name="connsiteX18" fmla="*/ 43350 w 61883"/>
                  <a:gd name="connsiteY18" fmla="*/ 24124 h 59253"/>
                  <a:gd name="connsiteX19" fmla="*/ 40800 w 61883"/>
                  <a:gd name="connsiteY19" fmla="*/ 19585 h 59253"/>
                  <a:gd name="connsiteX20" fmla="*/ 36633 w 61883"/>
                  <a:gd name="connsiteY20" fmla="*/ 16415 h 59253"/>
                  <a:gd name="connsiteX21" fmla="*/ 30911 w 61883"/>
                  <a:gd name="connsiteY21" fmla="*/ 15171 h 59253"/>
                  <a:gd name="connsiteX22" fmla="*/ 25189 w 61883"/>
                  <a:gd name="connsiteY22" fmla="*/ 16415 h 59253"/>
                  <a:gd name="connsiteX23" fmla="*/ 21084 w 61883"/>
                  <a:gd name="connsiteY23" fmla="*/ 19585 h 59253"/>
                  <a:gd name="connsiteX24" fmla="*/ 18596 w 61883"/>
                  <a:gd name="connsiteY24" fmla="*/ 24124 h 59253"/>
                  <a:gd name="connsiteX25" fmla="*/ 17788 w 61883"/>
                  <a:gd name="connsiteY25" fmla="*/ 29409 h 59253"/>
                  <a:gd name="connsiteX26" fmla="*/ 18596 w 61883"/>
                  <a:gd name="connsiteY26" fmla="*/ 34694 h 59253"/>
                  <a:gd name="connsiteX27" fmla="*/ 21084 w 61883"/>
                  <a:gd name="connsiteY27" fmla="*/ 39357 h 59253"/>
                  <a:gd name="connsiteX28" fmla="*/ 25251 w 61883"/>
                  <a:gd name="connsiteY28" fmla="*/ 42653 h 59253"/>
                  <a:gd name="connsiteX29" fmla="*/ 30973 w 61883"/>
                  <a:gd name="connsiteY29" fmla="*/ 43896 h 59253"/>
                  <a:gd name="connsiteX30" fmla="*/ 36695 w 61883"/>
                  <a:gd name="connsiteY30" fmla="*/ 42653 h 59253"/>
                  <a:gd name="connsiteX31" fmla="*/ 40862 w 61883"/>
                  <a:gd name="connsiteY31" fmla="*/ 39357 h 59253"/>
                  <a:gd name="connsiteX32" fmla="*/ 43350 w 61883"/>
                  <a:gd name="connsiteY32" fmla="*/ 34694 h 59253"/>
                  <a:gd name="connsiteX33" fmla="*/ 44158 w 61883"/>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883" h="59253">
                    <a:moveTo>
                      <a:pt x="61884" y="29409"/>
                    </a:moveTo>
                    <a:cubicBezTo>
                      <a:pt x="61884" y="33948"/>
                      <a:pt x="61075" y="38052"/>
                      <a:pt x="59396" y="41782"/>
                    </a:cubicBezTo>
                    <a:cubicBezTo>
                      <a:pt x="57779" y="45451"/>
                      <a:pt x="55540" y="48622"/>
                      <a:pt x="52679" y="51171"/>
                    </a:cubicBezTo>
                    <a:cubicBezTo>
                      <a:pt x="49818" y="53720"/>
                      <a:pt x="46584" y="55709"/>
                      <a:pt x="42852" y="57140"/>
                    </a:cubicBezTo>
                    <a:cubicBezTo>
                      <a:pt x="39120" y="58570"/>
                      <a:pt x="35140" y="59253"/>
                      <a:pt x="30849" y="59253"/>
                    </a:cubicBezTo>
                    <a:cubicBezTo>
                      <a:pt x="26557" y="59253"/>
                      <a:pt x="22701" y="58570"/>
                      <a:pt x="18907" y="57140"/>
                    </a:cubicBezTo>
                    <a:cubicBezTo>
                      <a:pt x="15113" y="55709"/>
                      <a:pt x="11879" y="53720"/>
                      <a:pt x="9081" y="51171"/>
                    </a:cubicBezTo>
                    <a:cubicBezTo>
                      <a:pt x="6282" y="48622"/>
                      <a:pt x="4042" y="45451"/>
                      <a:pt x="2426" y="41782"/>
                    </a:cubicBezTo>
                    <a:cubicBezTo>
                      <a:pt x="809" y="38114"/>
                      <a:pt x="0" y="33948"/>
                      <a:pt x="0" y="29409"/>
                    </a:cubicBezTo>
                    <a:cubicBezTo>
                      <a:pt x="0" y="24870"/>
                      <a:pt x="809" y="20767"/>
                      <a:pt x="2426" y="17098"/>
                    </a:cubicBezTo>
                    <a:cubicBezTo>
                      <a:pt x="4042" y="13430"/>
                      <a:pt x="6282" y="10321"/>
                      <a:pt x="9081" y="7834"/>
                    </a:cubicBezTo>
                    <a:cubicBezTo>
                      <a:pt x="11879" y="5285"/>
                      <a:pt x="15176" y="3357"/>
                      <a:pt x="18907" y="1990"/>
                    </a:cubicBezTo>
                    <a:cubicBezTo>
                      <a:pt x="22701" y="622"/>
                      <a:pt x="26619" y="0"/>
                      <a:pt x="30849" y="0"/>
                    </a:cubicBezTo>
                    <a:cubicBezTo>
                      <a:pt x="35078" y="0"/>
                      <a:pt x="39120" y="684"/>
                      <a:pt x="42852" y="1990"/>
                    </a:cubicBezTo>
                    <a:cubicBezTo>
                      <a:pt x="46584" y="3357"/>
                      <a:pt x="49880" y="5285"/>
                      <a:pt x="52679" y="7834"/>
                    </a:cubicBezTo>
                    <a:cubicBezTo>
                      <a:pt x="55540" y="10383"/>
                      <a:pt x="57779" y="13492"/>
                      <a:pt x="59396" y="17098"/>
                    </a:cubicBezTo>
                    <a:cubicBezTo>
                      <a:pt x="61013" y="20705"/>
                      <a:pt x="61884" y="24870"/>
                      <a:pt x="61884" y="29409"/>
                    </a:cubicBezTo>
                    <a:close/>
                    <a:moveTo>
                      <a:pt x="44220" y="29409"/>
                    </a:moveTo>
                    <a:cubicBezTo>
                      <a:pt x="44220" y="27606"/>
                      <a:pt x="43909" y="25865"/>
                      <a:pt x="43350" y="24124"/>
                    </a:cubicBezTo>
                    <a:cubicBezTo>
                      <a:pt x="42728" y="22383"/>
                      <a:pt x="41919" y="20891"/>
                      <a:pt x="40800" y="19585"/>
                    </a:cubicBezTo>
                    <a:cubicBezTo>
                      <a:pt x="39680" y="18280"/>
                      <a:pt x="38312" y="17223"/>
                      <a:pt x="36633" y="16415"/>
                    </a:cubicBezTo>
                    <a:cubicBezTo>
                      <a:pt x="35016" y="15606"/>
                      <a:pt x="33088" y="15171"/>
                      <a:pt x="30911" y="15171"/>
                    </a:cubicBezTo>
                    <a:cubicBezTo>
                      <a:pt x="28734" y="15171"/>
                      <a:pt x="26868" y="15606"/>
                      <a:pt x="25189" y="16415"/>
                    </a:cubicBezTo>
                    <a:cubicBezTo>
                      <a:pt x="23572" y="17223"/>
                      <a:pt x="22204" y="18280"/>
                      <a:pt x="21084" y="19585"/>
                    </a:cubicBezTo>
                    <a:cubicBezTo>
                      <a:pt x="19965" y="20891"/>
                      <a:pt x="19156" y="22383"/>
                      <a:pt x="18596" y="24124"/>
                    </a:cubicBezTo>
                    <a:cubicBezTo>
                      <a:pt x="18036" y="25865"/>
                      <a:pt x="17788" y="27606"/>
                      <a:pt x="17788" y="29409"/>
                    </a:cubicBezTo>
                    <a:cubicBezTo>
                      <a:pt x="17788" y="31212"/>
                      <a:pt x="18036" y="32953"/>
                      <a:pt x="18596" y="34694"/>
                    </a:cubicBezTo>
                    <a:cubicBezTo>
                      <a:pt x="19156" y="36435"/>
                      <a:pt x="19965" y="37989"/>
                      <a:pt x="21084" y="39357"/>
                    </a:cubicBezTo>
                    <a:cubicBezTo>
                      <a:pt x="22204" y="40725"/>
                      <a:pt x="23572" y="41844"/>
                      <a:pt x="25251" y="42653"/>
                    </a:cubicBezTo>
                    <a:cubicBezTo>
                      <a:pt x="26930" y="43461"/>
                      <a:pt x="28796" y="43896"/>
                      <a:pt x="30973" y="43896"/>
                    </a:cubicBezTo>
                    <a:cubicBezTo>
                      <a:pt x="33150" y="43896"/>
                      <a:pt x="35016" y="43461"/>
                      <a:pt x="36695" y="42653"/>
                    </a:cubicBezTo>
                    <a:cubicBezTo>
                      <a:pt x="38312" y="41844"/>
                      <a:pt x="39680" y="40725"/>
                      <a:pt x="40862" y="39357"/>
                    </a:cubicBezTo>
                    <a:cubicBezTo>
                      <a:pt x="41981" y="37989"/>
                      <a:pt x="42790" y="36435"/>
                      <a:pt x="43350" y="34694"/>
                    </a:cubicBezTo>
                    <a:cubicBezTo>
                      <a:pt x="43909" y="32953"/>
                      <a:pt x="44158" y="31212"/>
                      <a:pt x="44158" y="29409"/>
                    </a:cubicBezTo>
                    <a:close/>
                  </a:path>
                </a:pathLst>
              </a:custGeom>
              <a:solidFill>
                <a:srgbClr val="FFFFFF"/>
              </a:solidFill>
              <a:ln w="6214"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1E4F7184-A4C4-F773-72FE-184E7314EA1B}"/>
                  </a:ext>
                </a:extLst>
              </p:cNvPr>
              <p:cNvSpPr/>
              <p:nvPr/>
            </p:nvSpPr>
            <p:spPr>
              <a:xfrm>
                <a:off x="6608421" y="3724584"/>
                <a:ext cx="89622" cy="57326"/>
              </a:xfrm>
              <a:custGeom>
                <a:avLst/>
                <a:gdLst>
                  <a:gd name="connsiteX0" fmla="*/ 71213 w 89622"/>
                  <a:gd name="connsiteY0" fmla="*/ 57326 h 57326"/>
                  <a:gd name="connsiteX1" fmla="*/ 71213 w 89622"/>
                  <a:gd name="connsiteY1" fmla="*/ 26860 h 57326"/>
                  <a:gd name="connsiteX2" fmla="*/ 70902 w 89622"/>
                  <a:gd name="connsiteY2" fmla="*/ 22321 h 57326"/>
                  <a:gd name="connsiteX3" fmla="*/ 69658 w 89622"/>
                  <a:gd name="connsiteY3" fmla="*/ 18591 h 57326"/>
                  <a:gd name="connsiteX4" fmla="*/ 67232 w 89622"/>
                  <a:gd name="connsiteY4" fmla="*/ 16041 h 57326"/>
                  <a:gd name="connsiteX5" fmla="*/ 63252 w 89622"/>
                  <a:gd name="connsiteY5" fmla="*/ 15109 h 57326"/>
                  <a:gd name="connsiteX6" fmla="*/ 59147 w 89622"/>
                  <a:gd name="connsiteY6" fmla="*/ 16104 h 57326"/>
                  <a:gd name="connsiteX7" fmla="*/ 56224 w 89622"/>
                  <a:gd name="connsiteY7" fmla="*/ 18777 h 57326"/>
                  <a:gd name="connsiteX8" fmla="*/ 54483 w 89622"/>
                  <a:gd name="connsiteY8" fmla="*/ 22632 h 57326"/>
                  <a:gd name="connsiteX9" fmla="*/ 53923 w 89622"/>
                  <a:gd name="connsiteY9" fmla="*/ 27171 h 57326"/>
                  <a:gd name="connsiteX10" fmla="*/ 53923 w 89622"/>
                  <a:gd name="connsiteY10" fmla="*/ 57264 h 57326"/>
                  <a:gd name="connsiteX11" fmla="*/ 35575 w 89622"/>
                  <a:gd name="connsiteY11" fmla="*/ 57264 h 57326"/>
                  <a:gd name="connsiteX12" fmla="*/ 35575 w 89622"/>
                  <a:gd name="connsiteY12" fmla="*/ 25492 h 57326"/>
                  <a:gd name="connsiteX13" fmla="*/ 33709 w 89622"/>
                  <a:gd name="connsiteY13" fmla="*/ 17907 h 57326"/>
                  <a:gd name="connsiteX14" fmla="*/ 27677 w 89622"/>
                  <a:gd name="connsiteY14" fmla="*/ 15109 h 57326"/>
                  <a:gd name="connsiteX15" fmla="*/ 20897 w 89622"/>
                  <a:gd name="connsiteY15" fmla="*/ 18591 h 57326"/>
                  <a:gd name="connsiteX16" fmla="*/ 18472 w 89622"/>
                  <a:gd name="connsiteY16" fmla="*/ 27109 h 57326"/>
                  <a:gd name="connsiteX17" fmla="*/ 18472 w 89622"/>
                  <a:gd name="connsiteY17" fmla="*/ 57326 h 57326"/>
                  <a:gd name="connsiteX18" fmla="*/ 0 w 89622"/>
                  <a:gd name="connsiteY18" fmla="*/ 57326 h 57326"/>
                  <a:gd name="connsiteX19" fmla="*/ 0 w 89622"/>
                  <a:gd name="connsiteY19" fmla="*/ 1617 h 57326"/>
                  <a:gd name="connsiteX20" fmla="*/ 17788 w 89622"/>
                  <a:gd name="connsiteY20" fmla="*/ 1617 h 57326"/>
                  <a:gd name="connsiteX21" fmla="*/ 17788 w 89622"/>
                  <a:gd name="connsiteY21" fmla="*/ 9326 h 57326"/>
                  <a:gd name="connsiteX22" fmla="*/ 18036 w 89622"/>
                  <a:gd name="connsiteY22" fmla="*/ 9326 h 57326"/>
                  <a:gd name="connsiteX23" fmla="*/ 20586 w 89622"/>
                  <a:gd name="connsiteY23" fmla="*/ 5845 h 57326"/>
                  <a:gd name="connsiteX24" fmla="*/ 24194 w 89622"/>
                  <a:gd name="connsiteY24" fmla="*/ 2860 h 57326"/>
                  <a:gd name="connsiteX25" fmla="*/ 28983 w 89622"/>
                  <a:gd name="connsiteY25" fmla="*/ 808 h 57326"/>
                  <a:gd name="connsiteX26" fmla="*/ 34767 w 89622"/>
                  <a:gd name="connsiteY26" fmla="*/ 0 h 57326"/>
                  <a:gd name="connsiteX27" fmla="*/ 45029 w 89622"/>
                  <a:gd name="connsiteY27" fmla="*/ 2487 h 57326"/>
                  <a:gd name="connsiteX28" fmla="*/ 51559 w 89622"/>
                  <a:gd name="connsiteY28" fmla="*/ 9513 h 57326"/>
                  <a:gd name="connsiteX29" fmla="*/ 58712 w 89622"/>
                  <a:gd name="connsiteY29" fmla="*/ 2549 h 57326"/>
                  <a:gd name="connsiteX30" fmla="*/ 69347 w 89622"/>
                  <a:gd name="connsiteY30" fmla="*/ 0 h 57326"/>
                  <a:gd name="connsiteX31" fmla="*/ 78925 w 89622"/>
                  <a:gd name="connsiteY31" fmla="*/ 2052 h 57326"/>
                  <a:gd name="connsiteX32" fmla="*/ 85145 w 89622"/>
                  <a:gd name="connsiteY32" fmla="*/ 7399 h 57326"/>
                  <a:gd name="connsiteX33" fmla="*/ 88565 w 89622"/>
                  <a:gd name="connsiteY33" fmla="*/ 14798 h 57326"/>
                  <a:gd name="connsiteX34" fmla="*/ 89622 w 89622"/>
                  <a:gd name="connsiteY34" fmla="*/ 22819 h 57326"/>
                  <a:gd name="connsiteX35" fmla="*/ 89622 w 89622"/>
                  <a:gd name="connsiteY35" fmla="*/ 57264 h 57326"/>
                  <a:gd name="connsiteX36" fmla="*/ 71275 w 89622"/>
                  <a:gd name="connsiteY36"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622" h="57326">
                    <a:moveTo>
                      <a:pt x="71213" y="57326"/>
                    </a:moveTo>
                    <a:lnTo>
                      <a:pt x="71213" y="26860"/>
                    </a:lnTo>
                    <a:cubicBezTo>
                      <a:pt x="71213" y="25306"/>
                      <a:pt x="71088" y="23813"/>
                      <a:pt x="70902" y="22321"/>
                    </a:cubicBezTo>
                    <a:cubicBezTo>
                      <a:pt x="70653" y="20891"/>
                      <a:pt x="70280" y="19648"/>
                      <a:pt x="69658" y="18591"/>
                    </a:cubicBezTo>
                    <a:cubicBezTo>
                      <a:pt x="69036" y="17534"/>
                      <a:pt x="68290" y="16725"/>
                      <a:pt x="67232" y="16041"/>
                    </a:cubicBezTo>
                    <a:cubicBezTo>
                      <a:pt x="66175" y="15358"/>
                      <a:pt x="64869" y="15109"/>
                      <a:pt x="63252" y="15109"/>
                    </a:cubicBezTo>
                    <a:cubicBezTo>
                      <a:pt x="61635" y="15109"/>
                      <a:pt x="60329" y="15420"/>
                      <a:pt x="59147" y="16104"/>
                    </a:cubicBezTo>
                    <a:cubicBezTo>
                      <a:pt x="57965" y="16788"/>
                      <a:pt x="57032" y="17658"/>
                      <a:pt x="56224" y="18777"/>
                    </a:cubicBezTo>
                    <a:cubicBezTo>
                      <a:pt x="55415" y="19896"/>
                      <a:pt x="54856" y="21202"/>
                      <a:pt x="54483" y="22632"/>
                    </a:cubicBezTo>
                    <a:cubicBezTo>
                      <a:pt x="54109" y="24062"/>
                      <a:pt x="53923" y="25616"/>
                      <a:pt x="53923" y="27171"/>
                    </a:cubicBezTo>
                    <a:lnTo>
                      <a:pt x="53923" y="57264"/>
                    </a:lnTo>
                    <a:lnTo>
                      <a:pt x="35575" y="57264"/>
                    </a:lnTo>
                    <a:lnTo>
                      <a:pt x="35575" y="25492"/>
                    </a:lnTo>
                    <a:cubicBezTo>
                      <a:pt x="35575" y="22259"/>
                      <a:pt x="34953" y="19772"/>
                      <a:pt x="33709" y="17907"/>
                    </a:cubicBezTo>
                    <a:cubicBezTo>
                      <a:pt x="32403" y="16041"/>
                      <a:pt x="30413" y="15109"/>
                      <a:pt x="27677" y="15109"/>
                    </a:cubicBezTo>
                    <a:cubicBezTo>
                      <a:pt x="24753" y="15109"/>
                      <a:pt x="22514" y="16290"/>
                      <a:pt x="20897" y="18591"/>
                    </a:cubicBezTo>
                    <a:cubicBezTo>
                      <a:pt x="19280" y="20891"/>
                      <a:pt x="18472" y="23751"/>
                      <a:pt x="18472" y="27109"/>
                    </a:cubicBezTo>
                    <a:lnTo>
                      <a:pt x="18472" y="57326"/>
                    </a:lnTo>
                    <a:lnTo>
                      <a:pt x="0" y="57326"/>
                    </a:lnTo>
                    <a:lnTo>
                      <a:pt x="0" y="1617"/>
                    </a:lnTo>
                    <a:lnTo>
                      <a:pt x="17788" y="1617"/>
                    </a:lnTo>
                    <a:lnTo>
                      <a:pt x="17788" y="9326"/>
                    </a:lnTo>
                    <a:lnTo>
                      <a:pt x="18036" y="9326"/>
                    </a:lnTo>
                    <a:cubicBezTo>
                      <a:pt x="18721" y="8145"/>
                      <a:pt x="19529" y="6964"/>
                      <a:pt x="20586" y="5845"/>
                    </a:cubicBezTo>
                    <a:cubicBezTo>
                      <a:pt x="21581" y="4725"/>
                      <a:pt x="22825" y="3731"/>
                      <a:pt x="24194" y="2860"/>
                    </a:cubicBezTo>
                    <a:cubicBezTo>
                      <a:pt x="25562" y="1990"/>
                      <a:pt x="27179" y="1306"/>
                      <a:pt x="28983" y="808"/>
                    </a:cubicBezTo>
                    <a:cubicBezTo>
                      <a:pt x="30724" y="311"/>
                      <a:pt x="32652" y="0"/>
                      <a:pt x="34767" y="0"/>
                    </a:cubicBezTo>
                    <a:cubicBezTo>
                      <a:pt x="38809" y="0"/>
                      <a:pt x="42230" y="808"/>
                      <a:pt x="45029" y="2487"/>
                    </a:cubicBezTo>
                    <a:cubicBezTo>
                      <a:pt x="47828" y="4104"/>
                      <a:pt x="50004" y="6467"/>
                      <a:pt x="51559" y="9513"/>
                    </a:cubicBezTo>
                    <a:cubicBezTo>
                      <a:pt x="53425" y="6591"/>
                      <a:pt x="55788" y="4290"/>
                      <a:pt x="58712" y="2549"/>
                    </a:cubicBezTo>
                    <a:cubicBezTo>
                      <a:pt x="61635" y="808"/>
                      <a:pt x="65180" y="0"/>
                      <a:pt x="69347" y="0"/>
                    </a:cubicBezTo>
                    <a:cubicBezTo>
                      <a:pt x="73141" y="0"/>
                      <a:pt x="76313" y="684"/>
                      <a:pt x="78925" y="2052"/>
                    </a:cubicBezTo>
                    <a:cubicBezTo>
                      <a:pt x="81537" y="3420"/>
                      <a:pt x="83590" y="5223"/>
                      <a:pt x="85145" y="7399"/>
                    </a:cubicBezTo>
                    <a:cubicBezTo>
                      <a:pt x="86699" y="9575"/>
                      <a:pt x="87819" y="12062"/>
                      <a:pt x="88565" y="14798"/>
                    </a:cubicBezTo>
                    <a:cubicBezTo>
                      <a:pt x="89249" y="17534"/>
                      <a:pt x="89622" y="20207"/>
                      <a:pt x="89622" y="22819"/>
                    </a:cubicBezTo>
                    <a:lnTo>
                      <a:pt x="89622" y="57264"/>
                    </a:lnTo>
                    <a:lnTo>
                      <a:pt x="71275" y="57264"/>
                    </a:lnTo>
                    <a:close/>
                  </a:path>
                </a:pathLst>
              </a:custGeom>
              <a:solidFill>
                <a:srgbClr val="FFFFFF"/>
              </a:solidFill>
              <a:ln w="6214" cap="flat">
                <a:noFill/>
                <a:prstDash val="solid"/>
                <a:miter/>
              </a:ln>
            </p:spPr>
            <p:txBody>
              <a:bodyPr rtlCol="0" anchor="ctr"/>
              <a:lstStyle/>
              <a:p>
                <a:endParaRPr lang="nb-NO"/>
              </a:p>
            </p:txBody>
          </p:sp>
          <p:sp>
            <p:nvSpPr>
              <p:cNvPr id="365" name="Freeform 364">
                <a:extLst>
                  <a:ext uri="{FF2B5EF4-FFF2-40B4-BE49-F238E27FC236}">
                    <a16:creationId xmlns:a16="http://schemas.microsoft.com/office/drawing/2014/main" id="{5F3561D2-7199-225C-B4E8-80469590AA94}"/>
                  </a:ext>
                </a:extLst>
              </p:cNvPr>
              <p:cNvSpPr/>
              <p:nvPr/>
            </p:nvSpPr>
            <p:spPr>
              <a:xfrm>
                <a:off x="6711851" y="3724646"/>
                <a:ext cx="62070" cy="84124"/>
              </a:xfrm>
              <a:custGeom>
                <a:avLst/>
                <a:gdLst>
                  <a:gd name="connsiteX0" fmla="*/ 62070 w 62070"/>
                  <a:gd name="connsiteY0" fmla="*/ 29161 h 84124"/>
                  <a:gd name="connsiteX1" fmla="*/ 60267 w 62070"/>
                  <a:gd name="connsiteY1" fmla="*/ 40352 h 84124"/>
                  <a:gd name="connsiteX2" fmla="*/ 55042 w 62070"/>
                  <a:gd name="connsiteY2" fmla="*/ 49803 h 84124"/>
                  <a:gd name="connsiteX3" fmla="*/ 46708 w 62070"/>
                  <a:gd name="connsiteY3" fmla="*/ 56331 h 84124"/>
                  <a:gd name="connsiteX4" fmla="*/ 35513 w 62070"/>
                  <a:gd name="connsiteY4" fmla="*/ 58819 h 84124"/>
                  <a:gd name="connsiteX5" fmla="*/ 25748 w 62070"/>
                  <a:gd name="connsiteY5" fmla="*/ 56767 h 84124"/>
                  <a:gd name="connsiteX6" fmla="*/ 18596 w 62070"/>
                  <a:gd name="connsiteY6" fmla="*/ 51109 h 84124"/>
                  <a:gd name="connsiteX7" fmla="*/ 18347 w 62070"/>
                  <a:gd name="connsiteY7" fmla="*/ 51109 h 84124"/>
                  <a:gd name="connsiteX8" fmla="*/ 18347 w 62070"/>
                  <a:gd name="connsiteY8" fmla="*/ 84124 h 84124"/>
                  <a:gd name="connsiteX9" fmla="*/ 0 w 62070"/>
                  <a:gd name="connsiteY9" fmla="*/ 84124 h 84124"/>
                  <a:gd name="connsiteX10" fmla="*/ 0 w 62070"/>
                  <a:gd name="connsiteY10" fmla="*/ 1554 h 84124"/>
                  <a:gd name="connsiteX11" fmla="*/ 17477 w 62070"/>
                  <a:gd name="connsiteY11" fmla="*/ 1554 h 84124"/>
                  <a:gd name="connsiteX12" fmla="*/ 17477 w 62070"/>
                  <a:gd name="connsiteY12" fmla="*/ 8394 h 84124"/>
                  <a:gd name="connsiteX13" fmla="*/ 17788 w 62070"/>
                  <a:gd name="connsiteY13" fmla="*/ 8394 h 84124"/>
                  <a:gd name="connsiteX14" fmla="*/ 24878 w 62070"/>
                  <a:gd name="connsiteY14" fmla="*/ 2549 h 84124"/>
                  <a:gd name="connsiteX15" fmla="*/ 35575 w 62070"/>
                  <a:gd name="connsiteY15" fmla="*/ 0 h 84124"/>
                  <a:gd name="connsiteX16" fmla="*/ 46522 w 62070"/>
                  <a:gd name="connsiteY16" fmla="*/ 2363 h 84124"/>
                  <a:gd name="connsiteX17" fmla="*/ 54856 w 62070"/>
                  <a:gd name="connsiteY17" fmla="*/ 8767 h 84124"/>
                  <a:gd name="connsiteX18" fmla="*/ 60142 w 62070"/>
                  <a:gd name="connsiteY18" fmla="*/ 18093 h 84124"/>
                  <a:gd name="connsiteX19" fmla="*/ 62008 w 62070"/>
                  <a:gd name="connsiteY19" fmla="*/ 29223 h 84124"/>
                  <a:gd name="connsiteX20" fmla="*/ 44220 w 62070"/>
                  <a:gd name="connsiteY20" fmla="*/ 29161 h 84124"/>
                  <a:gd name="connsiteX21" fmla="*/ 43412 w 62070"/>
                  <a:gd name="connsiteY21" fmla="*/ 23876 h 84124"/>
                  <a:gd name="connsiteX22" fmla="*/ 40986 w 62070"/>
                  <a:gd name="connsiteY22" fmla="*/ 19337 h 84124"/>
                  <a:gd name="connsiteX23" fmla="*/ 36881 w 62070"/>
                  <a:gd name="connsiteY23" fmla="*/ 16166 h 84124"/>
                  <a:gd name="connsiteX24" fmla="*/ 31160 w 62070"/>
                  <a:gd name="connsiteY24" fmla="*/ 14922 h 84124"/>
                  <a:gd name="connsiteX25" fmla="*/ 25562 w 62070"/>
                  <a:gd name="connsiteY25" fmla="*/ 16166 h 84124"/>
                  <a:gd name="connsiteX26" fmla="*/ 21395 w 62070"/>
                  <a:gd name="connsiteY26" fmla="*/ 19399 h 84124"/>
                  <a:gd name="connsiteX27" fmla="*/ 18721 w 62070"/>
                  <a:gd name="connsiteY27" fmla="*/ 24000 h 84124"/>
                  <a:gd name="connsiteX28" fmla="*/ 17788 w 62070"/>
                  <a:gd name="connsiteY28" fmla="*/ 29285 h 84124"/>
                  <a:gd name="connsiteX29" fmla="*/ 18721 w 62070"/>
                  <a:gd name="connsiteY29" fmla="*/ 34570 h 84124"/>
                  <a:gd name="connsiteX30" fmla="*/ 21395 w 62070"/>
                  <a:gd name="connsiteY30" fmla="*/ 39171 h 84124"/>
                  <a:gd name="connsiteX31" fmla="*/ 25562 w 62070"/>
                  <a:gd name="connsiteY31" fmla="*/ 42404 h 84124"/>
                  <a:gd name="connsiteX32" fmla="*/ 31160 w 62070"/>
                  <a:gd name="connsiteY32" fmla="*/ 43648 h 84124"/>
                  <a:gd name="connsiteX33" fmla="*/ 36881 w 62070"/>
                  <a:gd name="connsiteY33" fmla="*/ 42404 h 84124"/>
                  <a:gd name="connsiteX34" fmla="*/ 40986 w 62070"/>
                  <a:gd name="connsiteY34" fmla="*/ 39171 h 84124"/>
                  <a:gd name="connsiteX35" fmla="*/ 43412 w 62070"/>
                  <a:gd name="connsiteY35" fmla="*/ 34508 h 84124"/>
                  <a:gd name="connsiteX36" fmla="*/ 44220 w 62070"/>
                  <a:gd name="connsiteY36" fmla="*/ 29223 h 8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070" h="84124">
                    <a:moveTo>
                      <a:pt x="62070" y="29161"/>
                    </a:moveTo>
                    <a:cubicBezTo>
                      <a:pt x="62070" y="33015"/>
                      <a:pt x="61448" y="36746"/>
                      <a:pt x="60267" y="40352"/>
                    </a:cubicBezTo>
                    <a:cubicBezTo>
                      <a:pt x="59085" y="43958"/>
                      <a:pt x="57343" y="47067"/>
                      <a:pt x="55042" y="49803"/>
                    </a:cubicBezTo>
                    <a:cubicBezTo>
                      <a:pt x="52741" y="52539"/>
                      <a:pt x="50004" y="54715"/>
                      <a:pt x="46708" y="56331"/>
                    </a:cubicBezTo>
                    <a:cubicBezTo>
                      <a:pt x="43412" y="57948"/>
                      <a:pt x="39680" y="58819"/>
                      <a:pt x="35513" y="58819"/>
                    </a:cubicBezTo>
                    <a:cubicBezTo>
                      <a:pt x="32092" y="58819"/>
                      <a:pt x="28858" y="58135"/>
                      <a:pt x="25748" y="56767"/>
                    </a:cubicBezTo>
                    <a:cubicBezTo>
                      <a:pt x="22639" y="55399"/>
                      <a:pt x="20276" y="53533"/>
                      <a:pt x="18596" y="51109"/>
                    </a:cubicBezTo>
                    <a:lnTo>
                      <a:pt x="18347" y="51109"/>
                    </a:lnTo>
                    <a:lnTo>
                      <a:pt x="18347" y="84124"/>
                    </a:lnTo>
                    <a:lnTo>
                      <a:pt x="0" y="84124"/>
                    </a:lnTo>
                    <a:lnTo>
                      <a:pt x="0" y="1554"/>
                    </a:lnTo>
                    <a:lnTo>
                      <a:pt x="17477" y="1554"/>
                    </a:lnTo>
                    <a:lnTo>
                      <a:pt x="17477" y="8394"/>
                    </a:lnTo>
                    <a:lnTo>
                      <a:pt x="17788" y="8394"/>
                    </a:lnTo>
                    <a:cubicBezTo>
                      <a:pt x="19529" y="6155"/>
                      <a:pt x="21892" y="4228"/>
                      <a:pt x="24878" y="2549"/>
                    </a:cubicBezTo>
                    <a:cubicBezTo>
                      <a:pt x="27863" y="871"/>
                      <a:pt x="31470" y="0"/>
                      <a:pt x="35575" y="0"/>
                    </a:cubicBezTo>
                    <a:cubicBezTo>
                      <a:pt x="39680" y="0"/>
                      <a:pt x="43225" y="808"/>
                      <a:pt x="46522" y="2363"/>
                    </a:cubicBezTo>
                    <a:cubicBezTo>
                      <a:pt x="49818" y="3917"/>
                      <a:pt x="52554" y="6031"/>
                      <a:pt x="54856" y="8767"/>
                    </a:cubicBezTo>
                    <a:cubicBezTo>
                      <a:pt x="57157" y="11441"/>
                      <a:pt x="58898" y="14549"/>
                      <a:pt x="60142" y="18093"/>
                    </a:cubicBezTo>
                    <a:cubicBezTo>
                      <a:pt x="61386" y="21637"/>
                      <a:pt x="62008" y="25368"/>
                      <a:pt x="62008" y="29223"/>
                    </a:cubicBezTo>
                    <a:close/>
                    <a:moveTo>
                      <a:pt x="44220" y="29161"/>
                    </a:moveTo>
                    <a:cubicBezTo>
                      <a:pt x="44220" y="27358"/>
                      <a:pt x="43972" y="25616"/>
                      <a:pt x="43412" y="23876"/>
                    </a:cubicBezTo>
                    <a:cubicBezTo>
                      <a:pt x="42852" y="22135"/>
                      <a:pt x="42044" y="20642"/>
                      <a:pt x="40986" y="19337"/>
                    </a:cubicBezTo>
                    <a:cubicBezTo>
                      <a:pt x="39867" y="18031"/>
                      <a:pt x="38560" y="16974"/>
                      <a:pt x="36881" y="16166"/>
                    </a:cubicBezTo>
                    <a:cubicBezTo>
                      <a:pt x="35264" y="15358"/>
                      <a:pt x="33336" y="14922"/>
                      <a:pt x="31160" y="14922"/>
                    </a:cubicBezTo>
                    <a:cubicBezTo>
                      <a:pt x="28983" y="14922"/>
                      <a:pt x="27179" y="15358"/>
                      <a:pt x="25562" y="16166"/>
                    </a:cubicBezTo>
                    <a:cubicBezTo>
                      <a:pt x="23945" y="16974"/>
                      <a:pt x="22514" y="18093"/>
                      <a:pt x="21395" y="19399"/>
                    </a:cubicBezTo>
                    <a:cubicBezTo>
                      <a:pt x="20213" y="20767"/>
                      <a:pt x="19342" y="22259"/>
                      <a:pt x="18721" y="24000"/>
                    </a:cubicBezTo>
                    <a:cubicBezTo>
                      <a:pt x="18098" y="25741"/>
                      <a:pt x="17788" y="27482"/>
                      <a:pt x="17788" y="29285"/>
                    </a:cubicBezTo>
                    <a:cubicBezTo>
                      <a:pt x="17788" y="31088"/>
                      <a:pt x="18098" y="32829"/>
                      <a:pt x="18721" y="34570"/>
                    </a:cubicBezTo>
                    <a:cubicBezTo>
                      <a:pt x="19342" y="36311"/>
                      <a:pt x="20213" y="37803"/>
                      <a:pt x="21395" y="39171"/>
                    </a:cubicBezTo>
                    <a:cubicBezTo>
                      <a:pt x="22577" y="40539"/>
                      <a:pt x="23945" y="41596"/>
                      <a:pt x="25562" y="42404"/>
                    </a:cubicBezTo>
                    <a:cubicBezTo>
                      <a:pt x="27179" y="43212"/>
                      <a:pt x="29045" y="43648"/>
                      <a:pt x="31160" y="43648"/>
                    </a:cubicBezTo>
                    <a:cubicBezTo>
                      <a:pt x="33274" y="43648"/>
                      <a:pt x="35202" y="43212"/>
                      <a:pt x="36881" y="42404"/>
                    </a:cubicBezTo>
                    <a:cubicBezTo>
                      <a:pt x="38499" y="41596"/>
                      <a:pt x="39867" y="40477"/>
                      <a:pt x="40986" y="39171"/>
                    </a:cubicBezTo>
                    <a:cubicBezTo>
                      <a:pt x="42044" y="37803"/>
                      <a:pt x="42852" y="36311"/>
                      <a:pt x="43412" y="34508"/>
                    </a:cubicBezTo>
                    <a:cubicBezTo>
                      <a:pt x="43972" y="32767"/>
                      <a:pt x="44220" y="30964"/>
                      <a:pt x="44220" y="29223"/>
                    </a:cubicBezTo>
                    <a:close/>
                  </a:path>
                </a:pathLst>
              </a:custGeom>
              <a:solidFill>
                <a:srgbClr val="FFFFFF"/>
              </a:solidFill>
              <a:ln w="6214"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3AEB7D6E-0E51-C604-6A59-956A072B723D}"/>
                  </a:ext>
                </a:extLst>
              </p:cNvPr>
              <p:cNvSpPr/>
              <p:nvPr/>
            </p:nvSpPr>
            <p:spPr>
              <a:xfrm>
                <a:off x="6782566" y="3724459"/>
                <a:ext cx="58151" cy="59315"/>
              </a:xfrm>
              <a:custGeom>
                <a:avLst/>
                <a:gdLst>
                  <a:gd name="connsiteX0" fmla="*/ 58152 w 58151"/>
                  <a:gd name="connsiteY0" fmla="*/ 30280 h 59315"/>
                  <a:gd name="connsiteX1" fmla="*/ 58152 w 58151"/>
                  <a:gd name="connsiteY1" fmla="*/ 32518 h 59315"/>
                  <a:gd name="connsiteX2" fmla="*/ 58027 w 58151"/>
                  <a:gd name="connsiteY2" fmla="*/ 34632 h 59315"/>
                  <a:gd name="connsiteX3" fmla="*/ 17601 w 58151"/>
                  <a:gd name="connsiteY3" fmla="*/ 34632 h 59315"/>
                  <a:gd name="connsiteX4" fmla="*/ 18969 w 58151"/>
                  <a:gd name="connsiteY4" fmla="*/ 38860 h 59315"/>
                  <a:gd name="connsiteX5" fmla="*/ 22017 w 58151"/>
                  <a:gd name="connsiteY5" fmla="*/ 42155 h 59315"/>
                  <a:gd name="connsiteX6" fmla="*/ 26184 w 58151"/>
                  <a:gd name="connsiteY6" fmla="*/ 44331 h 59315"/>
                  <a:gd name="connsiteX7" fmla="*/ 30911 w 58151"/>
                  <a:gd name="connsiteY7" fmla="*/ 45140 h 59315"/>
                  <a:gd name="connsiteX8" fmla="*/ 38312 w 58151"/>
                  <a:gd name="connsiteY8" fmla="*/ 43523 h 59315"/>
                  <a:gd name="connsiteX9" fmla="*/ 43225 w 58151"/>
                  <a:gd name="connsiteY9" fmla="*/ 39357 h 59315"/>
                  <a:gd name="connsiteX10" fmla="*/ 55975 w 58151"/>
                  <a:gd name="connsiteY10" fmla="*/ 47440 h 59315"/>
                  <a:gd name="connsiteX11" fmla="*/ 45588 w 58151"/>
                  <a:gd name="connsiteY11" fmla="*/ 56207 h 59315"/>
                  <a:gd name="connsiteX12" fmla="*/ 30662 w 58151"/>
                  <a:gd name="connsiteY12" fmla="*/ 59316 h 59315"/>
                  <a:gd name="connsiteX13" fmla="*/ 18783 w 58151"/>
                  <a:gd name="connsiteY13" fmla="*/ 57326 h 59315"/>
                  <a:gd name="connsiteX14" fmla="*/ 9018 w 58151"/>
                  <a:gd name="connsiteY14" fmla="*/ 51606 h 59315"/>
                  <a:gd name="connsiteX15" fmla="*/ 2426 w 58151"/>
                  <a:gd name="connsiteY15" fmla="*/ 42404 h 59315"/>
                  <a:gd name="connsiteX16" fmla="*/ 0 w 58151"/>
                  <a:gd name="connsiteY16" fmla="*/ 29844 h 59315"/>
                  <a:gd name="connsiteX17" fmla="*/ 2363 w 58151"/>
                  <a:gd name="connsiteY17" fmla="*/ 17471 h 59315"/>
                  <a:gd name="connsiteX18" fmla="*/ 8769 w 58151"/>
                  <a:gd name="connsiteY18" fmla="*/ 8083 h 59315"/>
                  <a:gd name="connsiteX19" fmla="*/ 18285 w 58151"/>
                  <a:gd name="connsiteY19" fmla="*/ 2114 h 59315"/>
                  <a:gd name="connsiteX20" fmla="*/ 30164 w 58151"/>
                  <a:gd name="connsiteY20" fmla="*/ 0 h 59315"/>
                  <a:gd name="connsiteX21" fmla="*/ 41484 w 58151"/>
                  <a:gd name="connsiteY21" fmla="*/ 2052 h 59315"/>
                  <a:gd name="connsiteX22" fmla="*/ 50315 w 58151"/>
                  <a:gd name="connsiteY22" fmla="*/ 8021 h 59315"/>
                  <a:gd name="connsiteX23" fmla="*/ 56099 w 58151"/>
                  <a:gd name="connsiteY23" fmla="*/ 17534 h 59315"/>
                  <a:gd name="connsiteX24" fmla="*/ 58152 w 58151"/>
                  <a:gd name="connsiteY24" fmla="*/ 30280 h 59315"/>
                  <a:gd name="connsiteX25" fmla="*/ 41235 w 58151"/>
                  <a:gd name="connsiteY25" fmla="*/ 23191 h 59315"/>
                  <a:gd name="connsiteX26" fmla="*/ 38499 w 58151"/>
                  <a:gd name="connsiteY26" fmla="*/ 15668 h 59315"/>
                  <a:gd name="connsiteX27" fmla="*/ 30289 w 58151"/>
                  <a:gd name="connsiteY27" fmla="*/ 12559 h 59315"/>
                  <a:gd name="connsiteX28" fmla="*/ 25375 w 58151"/>
                  <a:gd name="connsiteY28" fmla="*/ 13368 h 59315"/>
                  <a:gd name="connsiteX29" fmla="*/ 21457 w 58151"/>
                  <a:gd name="connsiteY29" fmla="*/ 15668 h 59315"/>
                  <a:gd name="connsiteX30" fmla="*/ 18783 w 58151"/>
                  <a:gd name="connsiteY30" fmla="*/ 19088 h 59315"/>
                  <a:gd name="connsiteX31" fmla="*/ 17663 w 58151"/>
                  <a:gd name="connsiteY31" fmla="*/ 23191 h 59315"/>
                  <a:gd name="connsiteX32" fmla="*/ 41297 w 58151"/>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1" h="59315">
                    <a:moveTo>
                      <a:pt x="58152" y="30280"/>
                    </a:moveTo>
                    <a:lnTo>
                      <a:pt x="58152" y="32518"/>
                    </a:lnTo>
                    <a:cubicBezTo>
                      <a:pt x="58152" y="33264"/>
                      <a:pt x="58152" y="33948"/>
                      <a:pt x="58027" y="34632"/>
                    </a:cubicBezTo>
                    <a:lnTo>
                      <a:pt x="17601" y="34632"/>
                    </a:lnTo>
                    <a:cubicBezTo>
                      <a:pt x="17725" y="36186"/>
                      <a:pt x="18223" y="37616"/>
                      <a:pt x="18969" y="38860"/>
                    </a:cubicBezTo>
                    <a:cubicBezTo>
                      <a:pt x="19716" y="40103"/>
                      <a:pt x="20773" y="41223"/>
                      <a:pt x="22017" y="42155"/>
                    </a:cubicBezTo>
                    <a:cubicBezTo>
                      <a:pt x="23261" y="43088"/>
                      <a:pt x="24629" y="43834"/>
                      <a:pt x="26184" y="44331"/>
                    </a:cubicBezTo>
                    <a:cubicBezTo>
                      <a:pt x="27677" y="44829"/>
                      <a:pt x="29293" y="45140"/>
                      <a:pt x="30911" y="45140"/>
                    </a:cubicBezTo>
                    <a:cubicBezTo>
                      <a:pt x="33834" y="45140"/>
                      <a:pt x="36321" y="44580"/>
                      <a:pt x="38312" y="43523"/>
                    </a:cubicBezTo>
                    <a:cubicBezTo>
                      <a:pt x="40302" y="42466"/>
                      <a:pt x="41981" y="41036"/>
                      <a:pt x="43225" y="39357"/>
                    </a:cubicBezTo>
                    <a:lnTo>
                      <a:pt x="55975" y="47440"/>
                    </a:lnTo>
                    <a:cubicBezTo>
                      <a:pt x="53363" y="51233"/>
                      <a:pt x="49880" y="54155"/>
                      <a:pt x="45588" y="56207"/>
                    </a:cubicBezTo>
                    <a:cubicBezTo>
                      <a:pt x="41297" y="58259"/>
                      <a:pt x="36321" y="59316"/>
                      <a:pt x="30662" y="59316"/>
                    </a:cubicBezTo>
                    <a:cubicBezTo>
                      <a:pt x="26495" y="59316"/>
                      <a:pt x="22514" y="58632"/>
                      <a:pt x="18783" y="57326"/>
                    </a:cubicBezTo>
                    <a:cubicBezTo>
                      <a:pt x="15051" y="56021"/>
                      <a:pt x="11817" y="54093"/>
                      <a:pt x="9018" y="51606"/>
                    </a:cubicBezTo>
                    <a:cubicBezTo>
                      <a:pt x="6219" y="49119"/>
                      <a:pt x="4042" y="46010"/>
                      <a:pt x="2426" y="42404"/>
                    </a:cubicBezTo>
                    <a:cubicBezTo>
                      <a:pt x="809" y="38798"/>
                      <a:pt x="0" y="34570"/>
                      <a:pt x="0" y="29844"/>
                    </a:cubicBezTo>
                    <a:cubicBezTo>
                      <a:pt x="0" y="25119"/>
                      <a:pt x="746" y="21202"/>
                      <a:pt x="2363" y="17471"/>
                    </a:cubicBezTo>
                    <a:cubicBezTo>
                      <a:pt x="3918" y="13803"/>
                      <a:pt x="6033" y="10632"/>
                      <a:pt x="8769" y="8083"/>
                    </a:cubicBezTo>
                    <a:cubicBezTo>
                      <a:pt x="11444" y="5533"/>
                      <a:pt x="14616" y="3544"/>
                      <a:pt x="18285" y="2114"/>
                    </a:cubicBezTo>
                    <a:cubicBezTo>
                      <a:pt x="21955" y="684"/>
                      <a:pt x="25873" y="0"/>
                      <a:pt x="30164" y="0"/>
                    </a:cubicBezTo>
                    <a:cubicBezTo>
                      <a:pt x="34456" y="0"/>
                      <a:pt x="38063" y="684"/>
                      <a:pt x="41484" y="2052"/>
                    </a:cubicBezTo>
                    <a:cubicBezTo>
                      <a:pt x="44904" y="3420"/>
                      <a:pt x="47890" y="5409"/>
                      <a:pt x="50315" y="8021"/>
                    </a:cubicBezTo>
                    <a:cubicBezTo>
                      <a:pt x="52741" y="10632"/>
                      <a:pt x="54731" y="13803"/>
                      <a:pt x="56099" y="17534"/>
                    </a:cubicBezTo>
                    <a:cubicBezTo>
                      <a:pt x="57468" y="21264"/>
                      <a:pt x="58152" y="25492"/>
                      <a:pt x="58152" y="30280"/>
                    </a:cubicBezTo>
                    <a:close/>
                    <a:moveTo>
                      <a:pt x="41235" y="23191"/>
                    </a:moveTo>
                    <a:cubicBezTo>
                      <a:pt x="41235" y="20269"/>
                      <a:pt x="40302" y="17782"/>
                      <a:pt x="38499" y="15668"/>
                    </a:cubicBezTo>
                    <a:cubicBezTo>
                      <a:pt x="36695" y="13554"/>
                      <a:pt x="33958" y="12559"/>
                      <a:pt x="30289" y="12559"/>
                    </a:cubicBezTo>
                    <a:cubicBezTo>
                      <a:pt x="28485" y="12559"/>
                      <a:pt x="26868" y="12808"/>
                      <a:pt x="25375" y="13368"/>
                    </a:cubicBezTo>
                    <a:cubicBezTo>
                      <a:pt x="23883" y="13927"/>
                      <a:pt x="22577" y="14673"/>
                      <a:pt x="21457" y="15668"/>
                    </a:cubicBezTo>
                    <a:cubicBezTo>
                      <a:pt x="20337" y="16663"/>
                      <a:pt x="19467" y="17782"/>
                      <a:pt x="18783" y="19088"/>
                    </a:cubicBezTo>
                    <a:cubicBezTo>
                      <a:pt x="18098" y="20393"/>
                      <a:pt x="17725" y="21762"/>
                      <a:pt x="17663" y="23191"/>
                    </a:cubicBezTo>
                    <a:lnTo>
                      <a:pt x="41297" y="23191"/>
                    </a:lnTo>
                    <a:close/>
                  </a:path>
                </a:pathLst>
              </a:custGeom>
              <a:solidFill>
                <a:srgbClr val="FFFFFF"/>
              </a:solidFill>
              <a:ln w="6214"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3CF7739B-3824-8828-9133-A9410717ADA2}"/>
                  </a:ext>
                </a:extLst>
              </p:cNvPr>
              <p:cNvSpPr/>
              <p:nvPr/>
            </p:nvSpPr>
            <p:spPr>
              <a:xfrm>
                <a:off x="6845258" y="3711402"/>
                <a:ext cx="39991" cy="71813"/>
              </a:xfrm>
              <a:custGeom>
                <a:avLst/>
                <a:gdLst>
                  <a:gd name="connsiteX0" fmla="*/ 26806 w 39991"/>
                  <a:gd name="connsiteY0" fmla="*/ 28414 h 71813"/>
                  <a:gd name="connsiteX1" fmla="*/ 26806 w 39991"/>
                  <a:gd name="connsiteY1" fmla="*/ 49741 h 71813"/>
                  <a:gd name="connsiteX2" fmla="*/ 28299 w 39991"/>
                  <a:gd name="connsiteY2" fmla="*/ 55647 h 71813"/>
                  <a:gd name="connsiteX3" fmla="*/ 33710 w 39991"/>
                  <a:gd name="connsiteY3" fmla="*/ 57637 h 71813"/>
                  <a:gd name="connsiteX4" fmla="*/ 36571 w 39991"/>
                  <a:gd name="connsiteY4" fmla="*/ 57389 h 71813"/>
                  <a:gd name="connsiteX5" fmla="*/ 39121 w 39991"/>
                  <a:gd name="connsiteY5" fmla="*/ 56704 h 71813"/>
                  <a:gd name="connsiteX6" fmla="*/ 39369 w 39991"/>
                  <a:gd name="connsiteY6" fmla="*/ 70135 h 71813"/>
                  <a:gd name="connsiteX7" fmla="*/ 34581 w 39991"/>
                  <a:gd name="connsiteY7" fmla="*/ 71316 h 71813"/>
                  <a:gd name="connsiteX8" fmla="*/ 28734 w 39991"/>
                  <a:gd name="connsiteY8" fmla="*/ 71813 h 71813"/>
                  <a:gd name="connsiteX9" fmla="*/ 19343 w 39991"/>
                  <a:gd name="connsiteY9" fmla="*/ 70383 h 71813"/>
                  <a:gd name="connsiteX10" fmla="*/ 13247 w 39991"/>
                  <a:gd name="connsiteY10" fmla="*/ 66342 h 71813"/>
                  <a:gd name="connsiteX11" fmla="*/ 9951 w 39991"/>
                  <a:gd name="connsiteY11" fmla="*/ 60062 h 71813"/>
                  <a:gd name="connsiteX12" fmla="*/ 8956 w 39991"/>
                  <a:gd name="connsiteY12" fmla="*/ 51917 h 71813"/>
                  <a:gd name="connsiteX13" fmla="*/ 8956 w 39991"/>
                  <a:gd name="connsiteY13" fmla="*/ 28352 h 71813"/>
                  <a:gd name="connsiteX14" fmla="*/ 0 w 39991"/>
                  <a:gd name="connsiteY14" fmla="*/ 28352 h 71813"/>
                  <a:gd name="connsiteX15" fmla="*/ 0 w 39991"/>
                  <a:gd name="connsiteY15" fmla="*/ 14674 h 71813"/>
                  <a:gd name="connsiteX16" fmla="*/ 8832 w 39991"/>
                  <a:gd name="connsiteY16" fmla="*/ 14674 h 71813"/>
                  <a:gd name="connsiteX17" fmla="*/ 8832 w 39991"/>
                  <a:gd name="connsiteY17" fmla="*/ 0 h 71813"/>
                  <a:gd name="connsiteX18" fmla="*/ 26868 w 39991"/>
                  <a:gd name="connsiteY18" fmla="*/ 0 h 71813"/>
                  <a:gd name="connsiteX19" fmla="*/ 26868 w 39991"/>
                  <a:gd name="connsiteY19" fmla="*/ 14674 h 71813"/>
                  <a:gd name="connsiteX20" fmla="*/ 39992 w 39991"/>
                  <a:gd name="connsiteY20" fmla="*/ 14674 h 71813"/>
                  <a:gd name="connsiteX21" fmla="*/ 39992 w 39991"/>
                  <a:gd name="connsiteY21" fmla="*/ 28352 h 71813"/>
                  <a:gd name="connsiteX22" fmla="*/ 26868 w 39991"/>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91" h="71813">
                    <a:moveTo>
                      <a:pt x="26806" y="28414"/>
                    </a:moveTo>
                    <a:lnTo>
                      <a:pt x="26806" y="49741"/>
                    </a:lnTo>
                    <a:cubicBezTo>
                      <a:pt x="26806" y="52352"/>
                      <a:pt x="27304" y="54342"/>
                      <a:pt x="28299" y="55647"/>
                    </a:cubicBezTo>
                    <a:cubicBezTo>
                      <a:pt x="29294" y="56953"/>
                      <a:pt x="31097" y="57637"/>
                      <a:pt x="33710" y="57637"/>
                    </a:cubicBezTo>
                    <a:cubicBezTo>
                      <a:pt x="34581" y="57637"/>
                      <a:pt x="35576" y="57575"/>
                      <a:pt x="36571" y="57389"/>
                    </a:cubicBezTo>
                    <a:cubicBezTo>
                      <a:pt x="37566" y="57264"/>
                      <a:pt x="38437" y="57016"/>
                      <a:pt x="39121" y="56704"/>
                    </a:cubicBezTo>
                    <a:lnTo>
                      <a:pt x="39369" y="70135"/>
                    </a:lnTo>
                    <a:cubicBezTo>
                      <a:pt x="38125" y="70570"/>
                      <a:pt x="36509" y="70943"/>
                      <a:pt x="34581" y="71316"/>
                    </a:cubicBezTo>
                    <a:cubicBezTo>
                      <a:pt x="32652" y="71627"/>
                      <a:pt x="30724" y="71813"/>
                      <a:pt x="28734" y="71813"/>
                    </a:cubicBezTo>
                    <a:cubicBezTo>
                      <a:pt x="25002" y="71813"/>
                      <a:pt x="21830" y="71316"/>
                      <a:pt x="19343" y="70383"/>
                    </a:cubicBezTo>
                    <a:cubicBezTo>
                      <a:pt x="16793" y="69451"/>
                      <a:pt x="14740" y="68083"/>
                      <a:pt x="13247" y="66342"/>
                    </a:cubicBezTo>
                    <a:cubicBezTo>
                      <a:pt x="11755" y="64601"/>
                      <a:pt x="10635" y="62487"/>
                      <a:pt x="9951" y="60062"/>
                    </a:cubicBezTo>
                    <a:cubicBezTo>
                      <a:pt x="9267" y="57637"/>
                      <a:pt x="8956" y="54901"/>
                      <a:pt x="8956" y="51917"/>
                    </a:cubicBezTo>
                    <a:lnTo>
                      <a:pt x="8956" y="28352"/>
                    </a:lnTo>
                    <a:lnTo>
                      <a:pt x="0" y="28352"/>
                    </a:lnTo>
                    <a:lnTo>
                      <a:pt x="0" y="14674"/>
                    </a:lnTo>
                    <a:lnTo>
                      <a:pt x="8832" y="14674"/>
                    </a:lnTo>
                    <a:lnTo>
                      <a:pt x="8832" y="0"/>
                    </a:lnTo>
                    <a:lnTo>
                      <a:pt x="26868" y="0"/>
                    </a:lnTo>
                    <a:lnTo>
                      <a:pt x="26868" y="14674"/>
                    </a:lnTo>
                    <a:lnTo>
                      <a:pt x="39992" y="14674"/>
                    </a:lnTo>
                    <a:lnTo>
                      <a:pt x="39992" y="28352"/>
                    </a:lnTo>
                    <a:lnTo>
                      <a:pt x="26868" y="28352"/>
                    </a:lnTo>
                    <a:close/>
                  </a:path>
                </a:pathLst>
              </a:custGeom>
              <a:solidFill>
                <a:srgbClr val="FFFFFF"/>
              </a:solidFill>
              <a:ln w="6214" cap="flat">
                <a:noFill/>
                <a:prstDash val="solid"/>
                <a:miter/>
              </a:ln>
            </p:spPr>
            <p:txBody>
              <a:bodyPr rtlCol="0" anchor="ctr"/>
              <a:lstStyle/>
              <a:p>
                <a:endParaRPr lang="nb-NO"/>
              </a:p>
            </p:txBody>
          </p:sp>
          <p:sp>
            <p:nvSpPr>
              <p:cNvPr id="368" name="Freeform 367">
                <a:extLst>
                  <a:ext uri="{FF2B5EF4-FFF2-40B4-BE49-F238E27FC236}">
                    <a16:creationId xmlns:a16="http://schemas.microsoft.com/office/drawing/2014/main" id="{16724772-61CD-E0D5-2DCD-A51784893EA2}"/>
                  </a:ext>
                </a:extLst>
              </p:cNvPr>
              <p:cNvSpPr/>
              <p:nvPr/>
            </p:nvSpPr>
            <p:spPr>
              <a:xfrm>
                <a:off x="6890287" y="3724397"/>
                <a:ext cx="53176" cy="58942"/>
              </a:xfrm>
              <a:custGeom>
                <a:avLst/>
                <a:gdLst>
                  <a:gd name="connsiteX0" fmla="*/ 2737 w 53176"/>
                  <a:gd name="connsiteY0" fmla="*/ 9389 h 58942"/>
                  <a:gd name="connsiteX1" fmla="*/ 14180 w 53176"/>
                  <a:gd name="connsiteY1" fmla="*/ 2363 h 58942"/>
                  <a:gd name="connsiteX2" fmla="*/ 27552 w 53176"/>
                  <a:gd name="connsiteY2" fmla="*/ 0 h 58942"/>
                  <a:gd name="connsiteX3" fmla="*/ 39493 w 53176"/>
                  <a:gd name="connsiteY3" fmla="*/ 1741 h 58942"/>
                  <a:gd name="connsiteX4" fmla="*/ 47392 w 53176"/>
                  <a:gd name="connsiteY4" fmla="*/ 7088 h 58942"/>
                  <a:gd name="connsiteX5" fmla="*/ 51808 w 53176"/>
                  <a:gd name="connsiteY5" fmla="*/ 16290 h 58942"/>
                  <a:gd name="connsiteX6" fmla="*/ 53176 w 53176"/>
                  <a:gd name="connsiteY6" fmla="*/ 29471 h 58942"/>
                  <a:gd name="connsiteX7" fmla="*/ 53176 w 53176"/>
                  <a:gd name="connsiteY7" fmla="*/ 57575 h 58942"/>
                  <a:gd name="connsiteX8" fmla="*/ 36384 w 53176"/>
                  <a:gd name="connsiteY8" fmla="*/ 57575 h 58942"/>
                  <a:gd name="connsiteX9" fmla="*/ 36384 w 53176"/>
                  <a:gd name="connsiteY9" fmla="*/ 51668 h 58942"/>
                  <a:gd name="connsiteX10" fmla="*/ 36073 w 53176"/>
                  <a:gd name="connsiteY10" fmla="*/ 51668 h 58942"/>
                  <a:gd name="connsiteX11" fmla="*/ 29604 w 53176"/>
                  <a:gd name="connsiteY11" fmla="*/ 57015 h 58942"/>
                  <a:gd name="connsiteX12" fmla="*/ 20275 w 53176"/>
                  <a:gd name="connsiteY12" fmla="*/ 58943 h 58942"/>
                  <a:gd name="connsiteX13" fmla="*/ 13309 w 53176"/>
                  <a:gd name="connsiteY13" fmla="*/ 58072 h 58942"/>
                  <a:gd name="connsiteX14" fmla="*/ 6779 w 53176"/>
                  <a:gd name="connsiteY14" fmla="*/ 55150 h 58942"/>
                  <a:gd name="connsiteX15" fmla="*/ 1928 w 53176"/>
                  <a:gd name="connsiteY15" fmla="*/ 49803 h 58942"/>
                  <a:gd name="connsiteX16" fmla="*/ 0 w 53176"/>
                  <a:gd name="connsiteY16" fmla="*/ 41533 h 58942"/>
                  <a:gd name="connsiteX17" fmla="*/ 3296 w 53176"/>
                  <a:gd name="connsiteY17" fmla="*/ 31772 h 58942"/>
                  <a:gd name="connsiteX18" fmla="*/ 11817 w 53176"/>
                  <a:gd name="connsiteY18" fmla="*/ 26052 h 58942"/>
                  <a:gd name="connsiteX19" fmla="*/ 23385 w 53176"/>
                  <a:gd name="connsiteY19" fmla="*/ 23378 h 58942"/>
                  <a:gd name="connsiteX20" fmla="*/ 35824 w 53176"/>
                  <a:gd name="connsiteY20" fmla="*/ 22694 h 58942"/>
                  <a:gd name="connsiteX21" fmla="*/ 35824 w 53176"/>
                  <a:gd name="connsiteY21" fmla="*/ 21824 h 58942"/>
                  <a:gd name="connsiteX22" fmla="*/ 32901 w 53176"/>
                  <a:gd name="connsiteY22" fmla="*/ 15730 h 58942"/>
                  <a:gd name="connsiteX23" fmla="*/ 25748 w 53176"/>
                  <a:gd name="connsiteY23" fmla="*/ 13803 h 58942"/>
                  <a:gd name="connsiteX24" fmla="*/ 18223 w 53176"/>
                  <a:gd name="connsiteY24" fmla="*/ 15482 h 58942"/>
                  <a:gd name="connsiteX25" fmla="*/ 12004 w 53176"/>
                  <a:gd name="connsiteY25" fmla="*/ 19523 h 58942"/>
                  <a:gd name="connsiteX26" fmla="*/ 2737 w 53176"/>
                  <a:gd name="connsiteY26" fmla="*/ 9575 h 58942"/>
                  <a:gd name="connsiteX27" fmla="*/ 36446 w 53176"/>
                  <a:gd name="connsiteY27" fmla="*/ 33202 h 58942"/>
                  <a:gd name="connsiteX28" fmla="*/ 34083 w 53176"/>
                  <a:gd name="connsiteY28" fmla="*/ 33202 h 58942"/>
                  <a:gd name="connsiteX29" fmla="*/ 27988 w 53176"/>
                  <a:gd name="connsiteY29" fmla="*/ 33451 h 58942"/>
                  <a:gd name="connsiteX30" fmla="*/ 22514 w 53176"/>
                  <a:gd name="connsiteY30" fmla="*/ 34508 h 58942"/>
                  <a:gd name="connsiteX31" fmla="*/ 18534 w 53176"/>
                  <a:gd name="connsiteY31" fmla="*/ 36808 h 58942"/>
                  <a:gd name="connsiteX32" fmla="*/ 16979 w 53176"/>
                  <a:gd name="connsiteY32" fmla="*/ 40787 h 58942"/>
                  <a:gd name="connsiteX33" fmla="*/ 17725 w 53176"/>
                  <a:gd name="connsiteY33" fmla="*/ 43461 h 58942"/>
                  <a:gd name="connsiteX34" fmla="*/ 19591 w 53176"/>
                  <a:gd name="connsiteY34" fmla="*/ 45264 h 58942"/>
                  <a:gd name="connsiteX35" fmla="*/ 22141 w 53176"/>
                  <a:gd name="connsiteY35" fmla="*/ 46197 h 58942"/>
                  <a:gd name="connsiteX36" fmla="*/ 24940 w 53176"/>
                  <a:gd name="connsiteY36" fmla="*/ 46445 h 58942"/>
                  <a:gd name="connsiteX37" fmla="*/ 33523 w 53176"/>
                  <a:gd name="connsiteY37" fmla="*/ 43336 h 58942"/>
                  <a:gd name="connsiteX38" fmla="*/ 36508 w 53176"/>
                  <a:gd name="connsiteY38" fmla="*/ 35005 h 58942"/>
                  <a:gd name="connsiteX39" fmla="*/ 36508 w 53176"/>
                  <a:gd name="connsiteY39" fmla="*/ 33078 h 5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176" h="58942">
                    <a:moveTo>
                      <a:pt x="2737" y="9389"/>
                    </a:moveTo>
                    <a:cubicBezTo>
                      <a:pt x="6033" y="6280"/>
                      <a:pt x="9826" y="3917"/>
                      <a:pt x="14180" y="2363"/>
                    </a:cubicBezTo>
                    <a:cubicBezTo>
                      <a:pt x="18534" y="808"/>
                      <a:pt x="23012" y="0"/>
                      <a:pt x="27552" y="0"/>
                    </a:cubicBezTo>
                    <a:cubicBezTo>
                      <a:pt x="32092" y="0"/>
                      <a:pt x="36197" y="559"/>
                      <a:pt x="39493" y="1741"/>
                    </a:cubicBezTo>
                    <a:cubicBezTo>
                      <a:pt x="42728" y="2922"/>
                      <a:pt x="45402" y="4663"/>
                      <a:pt x="47392" y="7088"/>
                    </a:cubicBezTo>
                    <a:cubicBezTo>
                      <a:pt x="49383" y="9513"/>
                      <a:pt x="50875" y="12560"/>
                      <a:pt x="51808" y="16290"/>
                    </a:cubicBezTo>
                    <a:cubicBezTo>
                      <a:pt x="52741" y="20020"/>
                      <a:pt x="53176" y="24373"/>
                      <a:pt x="53176" y="29471"/>
                    </a:cubicBezTo>
                    <a:lnTo>
                      <a:pt x="53176" y="57575"/>
                    </a:lnTo>
                    <a:lnTo>
                      <a:pt x="36384" y="57575"/>
                    </a:lnTo>
                    <a:lnTo>
                      <a:pt x="36384" y="51668"/>
                    </a:lnTo>
                    <a:lnTo>
                      <a:pt x="36073" y="51668"/>
                    </a:lnTo>
                    <a:cubicBezTo>
                      <a:pt x="34642" y="53969"/>
                      <a:pt x="32528" y="55772"/>
                      <a:pt x="29604" y="57015"/>
                    </a:cubicBezTo>
                    <a:cubicBezTo>
                      <a:pt x="26744" y="58259"/>
                      <a:pt x="23634" y="58943"/>
                      <a:pt x="20275" y="58943"/>
                    </a:cubicBezTo>
                    <a:cubicBezTo>
                      <a:pt x="18036" y="58943"/>
                      <a:pt x="15735" y="58632"/>
                      <a:pt x="13309" y="58072"/>
                    </a:cubicBezTo>
                    <a:cubicBezTo>
                      <a:pt x="10884" y="57513"/>
                      <a:pt x="8769" y="56518"/>
                      <a:pt x="6779" y="55150"/>
                    </a:cubicBezTo>
                    <a:cubicBezTo>
                      <a:pt x="4789" y="53782"/>
                      <a:pt x="3172" y="52041"/>
                      <a:pt x="1928" y="49803"/>
                    </a:cubicBezTo>
                    <a:cubicBezTo>
                      <a:pt x="684" y="47564"/>
                      <a:pt x="0" y="44829"/>
                      <a:pt x="0" y="41533"/>
                    </a:cubicBezTo>
                    <a:cubicBezTo>
                      <a:pt x="0" y="37492"/>
                      <a:pt x="1119" y="34259"/>
                      <a:pt x="3296" y="31772"/>
                    </a:cubicBezTo>
                    <a:cubicBezTo>
                      <a:pt x="5473" y="29285"/>
                      <a:pt x="8334" y="27419"/>
                      <a:pt x="11817" y="26052"/>
                    </a:cubicBezTo>
                    <a:cubicBezTo>
                      <a:pt x="15300" y="24684"/>
                      <a:pt x="19156" y="23813"/>
                      <a:pt x="23385" y="23378"/>
                    </a:cubicBezTo>
                    <a:cubicBezTo>
                      <a:pt x="27614" y="22943"/>
                      <a:pt x="31781" y="22694"/>
                      <a:pt x="35824" y="22694"/>
                    </a:cubicBezTo>
                    <a:lnTo>
                      <a:pt x="35824" y="21824"/>
                    </a:lnTo>
                    <a:cubicBezTo>
                      <a:pt x="35824" y="19088"/>
                      <a:pt x="34891" y="17036"/>
                      <a:pt x="32901" y="15730"/>
                    </a:cubicBezTo>
                    <a:cubicBezTo>
                      <a:pt x="30911" y="14425"/>
                      <a:pt x="28547" y="13803"/>
                      <a:pt x="25748" y="13803"/>
                    </a:cubicBezTo>
                    <a:cubicBezTo>
                      <a:pt x="23136" y="13803"/>
                      <a:pt x="20649" y="14363"/>
                      <a:pt x="18223" y="15482"/>
                    </a:cubicBezTo>
                    <a:cubicBezTo>
                      <a:pt x="15797" y="16601"/>
                      <a:pt x="13745" y="17969"/>
                      <a:pt x="12004" y="19523"/>
                    </a:cubicBezTo>
                    <a:lnTo>
                      <a:pt x="2737" y="9575"/>
                    </a:lnTo>
                    <a:close/>
                    <a:moveTo>
                      <a:pt x="36446" y="33202"/>
                    </a:moveTo>
                    <a:lnTo>
                      <a:pt x="34083" y="33202"/>
                    </a:lnTo>
                    <a:cubicBezTo>
                      <a:pt x="32092" y="33202"/>
                      <a:pt x="30040" y="33326"/>
                      <a:pt x="27988" y="33451"/>
                    </a:cubicBezTo>
                    <a:cubicBezTo>
                      <a:pt x="25935" y="33637"/>
                      <a:pt x="24132" y="34010"/>
                      <a:pt x="22514" y="34508"/>
                    </a:cubicBezTo>
                    <a:cubicBezTo>
                      <a:pt x="20897" y="35005"/>
                      <a:pt x="19591" y="35813"/>
                      <a:pt x="18534" y="36808"/>
                    </a:cubicBezTo>
                    <a:cubicBezTo>
                      <a:pt x="17477" y="37803"/>
                      <a:pt x="16979" y="39171"/>
                      <a:pt x="16979" y="40787"/>
                    </a:cubicBezTo>
                    <a:cubicBezTo>
                      <a:pt x="16979" y="41844"/>
                      <a:pt x="17228" y="42715"/>
                      <a:pt x="17725" y="43461"/>
                    </a:cubicBezTo>
                    <a:cubicBezTo>
                      <a:pt x="18223" y="44207"/>
                      <a:pt x="18845" y="44829"/>
                      <a:pt x="19591" y="45264"/>
                    </a:cubicBezTo>
                    <a:cubicBezTo>
                      <a:pt x="20337" y="45699"/>
                      <a:pt x="21208" y="46010"/>
                      <a:pt x="22141" y="46197"/>
                    </a:cubicBezTo>
                    <a:cubicBezTo>
                      <a:pt x="23136" y="46383"/>
                      <a:pt x="24069" y="46445"/>
                      <a:pt x="24940" y="46445"/>
                    </a:cubicBezTo>
                    <a:cubicBezTo>
                      <a:pt x="28672" y="46445"/>
                      <a:pt x="31533" y="45388"/>
                      <a:pt x="33523" y="43336"/>
                    </a:cubicBezTo>
                    <a:cubicBezTo>
                      <a:pt x="35513" y="41285"/>
                      <a:pt x="36508" y="38487"/>
                      <a:pt x="36508" y="35005"/>
                    </a:cubicBezTo>
                    <a:lnTo>
                      <a:pt x="36508" y="33078"/>
                    </a:lnTo>
                    <a:close/>
                  </a:path>
                </a:pathLst>
              </a:custGeom>
              <a:solidFill>
                <a:srgbClr val="FFFFFF"/>
              </a:solidFill>
              <a:ln w="6214" cap="flat">
                <a:noFill/>
                <a:prstDash val="solid"/>
                <a:miter/>
              </a:ln>
            </p:spPr>
            <p:txBody>
              <a:bodyPr rtlCol="0" anchor="ctr"/>
              <a:lstStyle/>
              <a:p>
                <a:endParaRPr lang="nb-NO"/>
              </a:p>
            </p:txBody>
          </p:sp>
          <p:sp>
            <p:nvSpPr>
              <p:cNvPr id="369" name="Freeform 368">
                <a:extLst>
                  <a:ext uri="{FF2B5EF4-FFF2-40B4-BE49-F238E27FC236}">
                    <a16:creationId xmlns:a16="http://schemas.microsoft.com/office/drawing/2014/main" id="{862FECAB-97A6-E263-5F39-F3BB9855F917}"/>
                  </a:ext>
                </a:extLst>
              </p:cNvPr>
              <p:cNvSpPr/>
              <p:nvPr/>
            </p:nvSpPr>
            <p:spPr>
              <a:xfrm>
                <a:off x="6957147" y="3724584"/>
                <a:ext cx="55042" cy="57326"/>
              </a:xfrm>
              <a:custGeom>
                <a:avLst/>
                <a:gdLst>
                  <a:gd name="connsiteX0" fmla="*/ 36632 w 55042"/>
                  <a:gd name="connsiteY0" fmla="*/ 57326 h 57326"/>
                  <a:gd name="connsiteX1" fmla="*/ 36632 w 55042"/>
                  <a:gd name="connsiteY1" fmla="*/ 26860 h 57326"/>
                  <a:gd name="connsiteX2" fmla="*/ 36259 w 55042"/>
                  <a:gd name="connsiteY2" fmla="*/ 22384 h 57326"/>
                  <a:gd name="connsiteX3" fmla="*/ 34953 w 55042"/>
                  <a:gd name="connsiteY3" fmla="*/ 18653 h 57326"/>
                  <a:gd name="connsiteX4" fmla="*/ 32465 w 55042"/>
                  <a:gd name="connsiteY4" fmla="*/ 16104 h 57326"/>
                  <a:gd name="connsiteX5" fmla="*/ 28361 w 55042"/>
                  <a:gd name="connsiteY5" fmla="*/ 15171 h 57326"/>
                  <a:gd name="connsiteX6" fmla="*/ 24069 w 55042"/>
                  <a:gd name="connsiteY6" fmla="*/ 16104 h 57326"/>
                  <a:gd name="connsiteX7" fmla="*/ 20960 w 55042"/>
                  <a:gd name="connsiteY7" fmla="*/ 18715 h 57326"/>
                  <a:gd name="connsiteX8" fmla="*/ 19094 w 55042"/>
                  <a:gd name="connsiteY8" fmla="*/ 22570 h 57326"/>
                  <a:gd name="connsiteX9" fmla="*/ 18472 w 55042"/>
                  <a:gd name="connsiteY9" fmla="*/ 27109 h 57326"/>
                  <a:gd name="connsiteX10" fmla="*/ 18472 w 55042"/>
                  <a:gd name="connsiteY10" fmla="*/ 57326 h 57326"/>
                  <a:gd name="connsiteX11" fmla="*/ 0 w 55042"/>
                  <a:gd name="connsiteY11" fmla="*/ 57326 h 57326"/>
                  <a:gd name="connsiteX12" fmla="*/ 0 w 55042"/>
                  <a:gd name="connsiteY12" fmla="*/ 1617 h 57326"/>
                  <a:gd name="connsiteX13" fmla="*/ 17788 w 55042"/>
                  <a:gd name="connsiteY13" fmla="*/ 1617 h 57326"/>
                  <a:gd name="connsiteX14" fmla="*/ 17788 w 55042"/>
                  <a:gd name="connsiteY14" fmla="*/ 9326 h 57326"/>
                  <a:gd name="connsiteX15" fmla="*/ 18036 w 55042"/>
                  <a:gd name="connsiteY15" fmla="*/ 9326 h 57326"/>
                  <a:gd name="connsiteX16" fmla="*/ 20649 w 55042"/>
                  <a:gd name="connsiteY16" fmla="*/ 5782 h 57326"/>
                  <a:gd name="connsiteX17" fmla="*/ 24442 w 55042"/>
                  <a:gd name="connsiteY17" fmla="*/ 2798 h 57326"/>
                  <a:gd name="connsiteX18" fmla="*/ 29169 w 55042"/>
                  <a:gd name="connsiteY18" fmla="*/ 808 h 57326"/>
                  <a:gd name="connsiteX19" fmla="*/ 34642 w 55042"/>
                  <a:gd name="connsiteY19" fmla="*/ 0 h 57326"/>
                  <a:gd name="connsiteX20" fmla="*/ 44158 w 55042"/>
                  <a:gd name="connsiteY20" fmla="*/ 1990 h 57326"/>
                  <a:gd name="connsiteX21" fmla="*/ 50502 w 55042"/>
                  <a:gd name="connsiteY21" fmla="*/ 7213 h 57326"/>
                  <a:gd name="connsiteX22" fmla="*/ 53985 w 55042"/>
                  <a:gd name="connsiteY22" fmla="*/ 14549 h 57326"/>
                  <a:gd name="connsiteX23" fmla="*/ 55042 w 55042"/>
                  <a:gd name="connsiteY23" fmla="*/ 22819 h 57326"/>
                  <a:gd name="connsiteX24" fmla="*/ 55042 w 55042"/>
                  <a:gd name="connsiteY24" fmla="*/ 57264 h 57326"/>
                  <a:gd name="connsiteX25" fmla="*/ 36571 w 55042"/>
                  <a:gd name="connsiteY25"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042" h="57326">
                    <a:moveTo>
                      <a:pt x="36632" y="57326"/>
                    </a:moveTo>
                    <a:lnTo>
                      <a:pt x="36632" y="26860"/>
                    </a:lnTo>
                    <a:cubicBezTo>
                      <a:pt x="36632" y="25306"/>
                      <a:pt x="36508" y="23813"/>
                      <a:pt x="36259" y="22384"/>
                    </a:cubicBezTo>
                    <a:cubicBezTo>
                      <a:pt x="36011" y="20953"/>
                      <a:pt x="35575" y="19710"/>
                      <a:pt x="34953" y="18653"/>
                    </a:cubicBezTo>
                    <a:cubicBezTo>
                      <a:pt x="34331" y="17596"/>
                      <a:pt x="33523" y="16725"/>
                      <a:pt x="32465" y="16104"/>
                    </a:cubicBezTo>
                    <a:cubicBezTo>
                      <a:pt x="31408" y="15482"/>
                      <a:pt x="30040" y="15171"/>
                      <a:pt x="28361" y="15171"/>
                    </a:cubicBezTo>
                    <a:cubicBezTo>
                      <a:pt x="26681" y="15171"/>
                      <a:pt x="25251" y="15482"/>
                      <a:pt x="24069" y="16104"/>
                    </a:cubicBezTo>
                    <a:cubicBezTo>
                      <a:pt x="22888" y="16725"/>
                      <a:pt x="21830" y="17596"/>
                      <a:pt x="20960" y="18715"/>
                    </a:cubicBezTo>
                    <a:cubicBezTo>
                      <a:pt x="20151" y="19834"/>
                      <a:pt x="19529" y="21140"/>
                      <a:pt x="19094" y="22570"/>
                    </a:cubicBezTo>
                    <a:cubicBezTo>
                      <a:pt x="18720" y="24000"/>
                      <a:pt x="18472" y="25555"/>
                      <a:pt x="18472" y="27109"/>
                    </a:cubicBezTo>
                    <a:lnTo>
                      <a:pt x="18472" y="57326"/>
                    </a:lnTo>
                    <a:lnTo>
                      <a:pt x="0" y="57326"/>
                    </a:lnTo>
                    <a:lnTo>
                      <a:pt x="0" y="1617"/>
                    </a:lnTo>
                    <a:lnTo>
                      <a:pt x="17788" y="1617"/>
                    </a:lnTo>
                    <a:lnTo>
                      <a:pt x="17788" y="9326"/>
                    </a:lnTo>
                    <a:lnTo>
                      <a:pt x="18036" y="9326"/>
                    </a:lnTo>
                    <a:cubicBezTo>
                      <a:pt x="18720" y="8145"/>
                      <a:pt x="19591" y="6964"/>
                      <a:pt x="20649" y="5782"/>
                    </a:cubicBezTo>
                    <a:cubicBezTo>
                      <a:pt x="21706" y="4601"/>
                      <a:pt x="23012" y="3669"/>
                      <a:pt x="24442" y="2798"/>
                    </a:cubicBezTo>
                    <a:cubicBezTo>
                      <a:pt x="25873" y="1927"/>
                      <a:pt x="27490" y="1306"/>
                      <a:pt x="29169" y="808"/>
                    </a:cubicBezTo>
                    <a:cubicBezTo>
                      <a:pt x="30911" y="311"/>
                      <a:pt x="32714" y="0"/>
                      <a:pt x="34642" y="0"/>
                    </a:cubicBezTo>
                    <a:cubicBezTo>
                      <a:pt x="38374" y="0"/>
                      <a:pt x="41546" y="684"/>
                      <a:pt x="44158" y="1990"/>
                    </a:cubicBezTo>
                    <a:cubicBezTo>
                      <a:pt x="46770" y="3358"/>
                      <a:pt x="48885" y="5036"/>
                      <a:pt x="50502" y="7213"/>
                    </a:cubicBezTo>
                    <a:cubicBezTo>
                      <a:pt x="52119" y="9326"/>
                      <a:pt x="53239" y="11814"/>
                      <a:pt x="53985" y="14549"/>
                    </a:cubicBezTo>
                    <a:cubicBezTo>
                      <a:pt x="54669" y="17285"/>
                      <a:pt x="55042" y="20083"/>
                      <a:pt x="55042" y="22819"/>
                    </a:cubicBezTo>
                    <a:lnTo>
                      <a:pt x="55042" y="57264"/>
                    </a:lnTo>
                    <a:lnTo>
                      <a:pt x="36571" y="57264"/>
                    </a:lnTo>
                    <a:close/>
                  </a:path>
                </a:pathLst>
              </a:custGeom>
              <a:solidFill>
                <a:srgbClr val="FFFFFF"/>
              </a:solidFill>
              <a:ln w="6214" cap="flat">
                <a:noFill/>
                <a:prstDash val="solid"/>
                <a:miter/>
              </a:ln>
            </p:spPr>
            <p:txBody>
              <a:bodyPr rtlCol="0" anchor="ctr"/>
              <a:lstStyle/>
              <a:p>
                <a:endParaRPr lang="nb-NO"/>
              </a:p>
            </p:txBody>
          </p:sp>
          <p:sp>
            <p:nvSpPr>
              <p:cNvPr id="370" name="Freeform 369">
                <a:extLst>
                  <a:ext uri="{FF2B5EF4-FFF2-40B4-BE49-F238E27FC236}">
                    <a16:creationId xmlns:a16="http://schemas.microsoft.com/office/drawing/2014/main" id="{A2F9B348-A337-7173-28B7-3D2D8C629DE3}"/>
                  </a:ext>
                </a:extLst>
              </p:cNvPr>
              <p:cNvSpPr/>
              <p:nvPr/>
            </p:nvSpPr>
            <p:spPr>
              <a:xfrm>
                <a:off x="7020212" y="3724335"/>
                <a:ext cx="48760" cy="59315"/>
              </a:xfrm>
              <a:custGeom>
                <a:avLst/>
                <a:gdLst>
                  <a:gd name="connsiteX0" fmla="*/ 38685 w 48760"/>
                  <a:gd name="connsiteY0" fmla="*/ 18280 h 59315"/>
                  <a:gd name="connsiteX1" fmla="*/ 33399 w 48760"/>
                  <a:gd name="connsiteY1" fmla="*/ 14673 h 59315"/>
                  <a:gd name="connsiteX2" fmla="*/ 26993 w 48760"/>
                  <a:gd name="connsiteY2" fmla="*/ 13243 h 59315"/>
                  <a:gd name="connsiteX3" fmla="*/ 22204 w 48760"/>
                  <a:gd name="connsiteY3" fmla="*/ 14238 h 59315"/>
                  <a:gd name="connsiteX4" fmla="*/ 20027 w 48760"/>
                  <a:gd name="connsiteY4" fmla="*/ 17720 h 59315"/>
                  <a:gd name="connsiteX5" fmla="*/ 22453 w 48760"/>
                  <a:gd name="connsiteY5" fmla="*/ 21078 h 59315"/>
                  <a:gd name="connsiteX6" fmla="*/ 30227 w 48760"/>
                  <a:gd name="connsiteY6" fmla="*/ 23316 h 59315"/>
                  <a:gd name="connsiteX7" fmla="*/ 36571 w 48760"/>
                  <a:gd name="connsiteY7" fmla="*/ 25243 h 59315"/>
                  <a:gd name="connsiteX8" fmla="*/ 42355 w 48760"/>
                  <a:gd name="connsiteY8" fmla="*/ 28477 h 59315"/>
                  <a:gd name="connsiteX9" fmla="*/ 46522 w 48760"/>
                  <a:gd name="connsiteY9" fmla="*/ 33388 h 59315"/>
                  <a:gd name="connsiteX10" fmla="*/ 48077 w 48760"/>
                  <a:gd name="connsiteY10" fmla="*/ 40352 h 59315"/>
                  <a:gd name="connsiteX11" fmla="*/ 45962 w 48760"/>
                  <a:gd name="connsiteY11" fmla="*/ 49243 h 59315"/>
                  <a:gd name="connsiteX12" fmla="*/ 40427 w 48760"/>
                  <a:gd name="connsiteY12" fmla="*/ 55088 h 59315"/>
                  <a:gd name="connsiteX13" fmla="*/ 32777 w 48760"/>
                  <a:gd name="connsiteY13" fmla="*/ 58321 h 59315"/>
                  <a:gd name="connsiteX14" fmla="*/ 24256 w 48760"/>
                  <a:gd name="connsiteY14" fmla="*/ 59316 h 59315"/>
                  <a:gd name="connsiteX15" fmla="*/ 10884 w 48760"/>
                  <a:gd name="connsiteY15" fmla="*/ 57140 h 59315"/>
                  <a:gd name="connsiteX16" fmla="*/ 0 w 48760"/>
                  <a:gd name="connsiteY16" fmla="*/ 50735 h 59315"/>
                  <a:gd name="connsiteX17" fmla="*/ 10262 w 48760"/>
                  <a:gd name="connsiteY17" fmla="*/ 39855 h 59315"/>
                  <a:gd name="connsiteX18" fmla="*/ 16295 w 48760"/>
                  <a:gd name="connsiteY18" fmla="*/ 44331 h 59315"/>
                  <a:gd name="connsiteX19" fmla="*/ 23883 w 48760"/>
                  <a:gd name="connsiteY19" fmla="*/ 46134 h 59315"/>
                  <a:gd name="connsiteX20" fmla="*/ 28299 w 48760"/>
                  <a:gd name="connsiteY20" fmla="*/ 45078 h 59315"/>
                  <a:gd name="connsiteX21" fmla="*/ 30476 w 48760"/>
                  <a:gd name="connsiteY21" fmla="*/ 41347 h 59315"/>
                  <a:gd name="connsiteX22" fmla="*/ 27801 w 48760"/>
                  <a:gd name="connsiteY22" fmla="*/ 37554 h 59315"/>
                  <a:gd name="connsiteX23" fmla="*/ 19405 w 48760"/>
                  <a:gd name="connsiteY23" fmla="*/ 35005 h 59315"/>
                  <a:gd name="connsiteX24" fmla="*/ 13559 w 48760"/>
                  <a:gd name="connsiteY24" fmla="*/ 33202 h 59315"/>
                  <a:gd name="connsiteX25" fmla="*/ 8334 w 48760"/>
                  <a:gd name="connsiteY25" fmla="*/ 30155 h 59315"/>
                  <a:gd name="connsiteX26" fmla="*/ 4603 w 48760"/>
                  <a:gd name="connsiteY26" fmla="*/ 25430 h 59315"/>
                  <a:gd name="connsiteX27" fmla="*/ 3172 w 48760"/>
                  <a:gd name="connsiteY27" fmla="*/ 18715 h 59315"/>
                  <a:gd name="connsiteX28" fmla="*/ 5287 w 48760"/>
                  <a:gd name="connsiteY28" fmla="*/ 10135 h 59315"/>
                  <a:gd name="connsiteX29" fmla="*/ 10760 w 48760"/>
                  <a:gd name="connsiteY29" fmla="*/ 4352 h 59315"/>
                  <a:gd name="connsiteX30" fmla="*/ 18223 w 48760"/>
                  <a:gd name="connsiteY30" fmla="*/ 1057 h 59315"/>
                  <a:gd name="connsiteX31" fmla="*/ 26371 w 48760"/>
                  <a:gd name="connsiteY31" fmla="*/ 0 h 59315"/>
                  <a:gd name="connsiteX32" fmla="*/ 38623 w 48760"/>
                  <a:gd name="connsiteY32" fmla="*/ 1990 h 59315"/>
                  <a:gd name="connsiteX33" fmla="*/ 48761 w 48760"/>
                  <a:gd name="connsiteY33" fmla="*/ 7834 h 59315"/>
                  <a:gd name="connsiteX34" fmla="*/ 38685 w 48760"/>
                  <a:gd name="connsiteY34" fmla="*/ 18217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5">
                    <a:moveTo>
                      <a:pt x="38685" y="18280"/>
                    </a:moveTo>
                    <a:cubicBezTo>
                      <a:pt x="37193" y="16850"/>
                      <a:pt x="35451" y="15668"/>
                      <a:pt x="33399" y="14673"/>
                    </a:cubicBezTo>
                    <a:cubicBezTo>
                      <a:pt x="31409" y="13679"/>
                      <a:pt x="29232" y="13243"/>
                      <a:pt x="26993" y="13243"/>
                    </a:cubicBezTo>
                    <a:cubicBezTo>
                      <a:pt x="25251" y="13243"/>
                      <a:pt x="23696" y="13554"/>
                      <a:pt x="22204" y="14238"/>
                    </a:cubicBezTo>
                    <a:cubicBezTo>
                      <a:pt x="20773" y="14922"/>
                      <a:pt x="20027" y="16041"/>
                      <a:pt x="20027" y="17720"/>
                    </a:cubicBezTo>
                    <a:cubicBezTo>
                      <a:pt x="20027" y="19399"/>
                      <a:pt x="20835" y="20394"/>
                      <a:pt x="22453" y="21078"/>
                    </a:cubicBezTo>
                    <a:cubicBezTo>
                      <a:pt x="24069" y="21762"/>
                      <a:pt x="26620" y="22508"/>
                      <a:pt x="30227" y="23316"/>
                    </a:cubicBezTo>
                    <a:cubicBezTo>
                      <a:pt x="32341" y="23751"/>
                      <a:pt x="34456" y="24373"/>
                      <a:pt x="36571" y="25243"/>
                    </a:cubicBezTo>
                    <a:cubicBezTo>
                      <a:pt x="38685" y="26052"/>
                      <a:pt x="40613" y="27171"/>
                      <a:pt x="42355" y="28477"/>
                    </a:cubicBezTo>
                    <a:cubicBezTo>
                      <a:pt x="44096" y="29844"/>
                      <a:pt x="45464" y="31461"/>
                      <a:pt x="46522" y="33388"/>
                    </a:cubicBezTo>
                    <a:cubicBezTo>
                      <a:pt x="47579" y="35316"/>
                      <a:pt x="48077" y="37616"/>
                      <a:pt x="48077" y="40352"/>
                    </a:cubicBezTo>
                    <a:cubicBezTo>
                      <a:pt x="48077" y="43834"/>
                      <a:pt x="47330" y="46819"/>
                      <a:pt x="45962" y="49243"/>
                    </a:cubicBezTo>
                    <a:cubicBezTo>
                      <a:pt x="44532" y="51668"/>
                      <a:pt x="42728" y="53658"/>
                      <a:pt x="40427" y="55088"/>
                    </a:cubicBezTo>
                    <a:cubicBezTo>
                      <a:pt x="38125" y="56580"/>
                      <a:pt x="35576" y="57637"/>
                      <a:pt x="32777" y="58321"/>
                    </a:cubicBezTo>
                    <a:cubicBezTo>
                      <a:pt x="29916" y="59005"/>
                      <a:pt x="27117" y="59316"/>
                      <a:pt x="24256" y="59316"/>
                    </a:cubicBezTo>
                    <a:cubicBezTo>
                      <a:pt x="19716" y="59316"/>
                      <a:pt x="15238" y="58570"/>
                      <a:pt x="10884" y="57140"/>
                    </a:cubicBezTo>
                    <a:cubicBezTo>
                      <a:pt x="6531" y="55710"/>
                      <a:pt x="2861" y="53533"/>
                      <a:pt x="0" y="50735"/>
                    </a:cubicBezTo>
                    <a:lnTo>
                      <a:pt x="10262" y="39855"/>
                    </a:lnTo>
                    <a:cubicBezTo>
                      <a:pt x="11942" y="41658"/>
                      <a:pt x="13932" y="43150"/>
                      <a:pt x="16295" y="44331"/>
                    </a:cubicBezTo>
                    <a:cubicBezTo>
                      <a:pt x="18658" y="45513"/>
                      <a:pt x="21209" y="46134"/>
                      <a:pt x="23883" y="46134"/>
                    </a:cubicBezTo>
                    <a:cubicBezTo>
                      <a:pt x="25376" y="46134"/>
                      <a:pt x="26868" y="45761"/>
                      <a:pt x="28299" y="45078"/>
                    </a:cubicBezTo>
                    <a:cubicBezTo>
                      <a:pt x="29729" y="44394"/>
                      <a:pt x="30476" y="43088"/>
                      <a:pt x="30476" y="41347"/>
                    </a:cubicBezTo>
                    <a:cubicBezTo>
                      <a:pt x="30476" y="39606"/>
                      <a:pt x="29605" y="38362"/>
                      <a:pt x="27801" y="37554"/>
                    </a:cubicBezTo>
                    <a:cubicBezTo>
                      <a:pt x="25998" y="36746"/>
                      <a:pt x="23199" y="35876"/>
                      <a:pt x="19405" y="35005"/>
                    </a:cubicBezTo>
                    <a:cubicBezTo>
                      <a:pt x="17477" y="34570"/>
                      <a:pt x="15549" y="33948"/>
                      <a:pt x="13559" y="33202"/>
                    </a:cubicBezTo>
                    <a:cubicBezTo>
                      <a:pt x="11568" y="32456"/>
                      <a:pt x="9889" y="31461"/>
                      <a:pt x="8334" y="30155"/>
                    </a:cubicBezTo>
                    <a:cubicBezTo>
                      <a:pt x="6779" y="28850"/>
                      <a:pt x="5535" y="27295"/>
                      <a:pt x="4603" y="25430"/>
                    </a:cubicBezTo>
                    <a:cubicBezTo>
                      <a:pt x="3607" y="23565"/>
                      <a:pt x="3172" y="21326"/>
                      <a:pt x="3172" y="18715"/>
                    </a:cubicBezTo>
                    <a:cubicBezTo>
                      <a:pt x="3172" y="15357"/>
                      <a:pt x="3856" y="12497"/>
                      <a:pt x="5287" y="10135"/>
                    </a:cubicBezTo>
                    <a:cubicBezTo>
                      <a:pt x="6717" y="7772"/>
                      <a:pt x="8521" y="5845"/>
                      <a:pt x="10760" y="4352"/>
                    </a:cubicBezTo>
                    <a:cubicBezTo>
                      <a:pt x="12999" y="2860"/>
                      <a:pt x="15487" y="1741"/>
                      <a:pt x="18223" y="1057"/>
                    </a:cubicBezTo>
                    <a:cubicBezTo>
                      <a:pt x="20960" y="373"/>
                      <a:pt x="23634" y="0"/>
                      <a:pt x="26371" y="0"/>
                    </a:cubicBezTo>
                    <a:cubicBezTo>
                      <a:pt x="30538" y="0"/>
                      <a:pt x="34642" y="684"/>
                      <a:pt x="38623" y="1990"/>
                    </a:cubicBezTo>
                    <a:cubicBezTo>
                      <a:pt x="42604" y="3296"/>
                      <a:pt x="45962" y="5223"/>
                      <a:pt x="48761" y="7834"/>
                    </a:cubicBezTo>
                    <a:lnTo>
                      <a:pt x="38685" y="18217"/>
                    </a:lnTo>
                    <a:close/>
                  </a:path>
                </a:pathLst>
              </a:custGeom>
              <a:solidFill>
                <a:srgbClr val="FFFFFF"/>
              </a:solidFill>
              <a:ln w="6214" cap="flat">
                <a:noFill/>
                <a:prstDash val="solid"/>
                <a:miter/>
              </a:ln>
            </p:spPr>
            <p:txBody>
              <a:bodyPr rtlCol="0" anchor="ctr"/>
              <a:lstStyle/>
              <a:p>
                <a:endParaRPr lang="nb-NO"/>
              </a:p>
            </p:txBody>
          </p:sp>
          <p:sp>
            <p:nvSpPr>
              <p:cNvPr id="371" name="Freeform 370">
                <a:extLst>
                  <a:ext uri="{FF2B5EF4-FFF2-40B4-BE49-F238E27FC236}">
                    <a16:creationId xmlns:a16="http://schemas.microsoft.com/office/drawing/2014/main" id="{D9DB7E9B-4E67-4A12-257F-A39D4649CECA}"/>
                  </a:ext>
                </a:extLst>
              </p:cNvPr>
              <p:cNvSpPr/>
              <p:nvPr/>
            </p:nvSpPr>
            <p:spPr>
              <a:xfrm>
                <a:off x="7076125" y="3724459"/>
                <a:ext cx="58151" cy="59315"/>
              </a:xfrm>
              <a:custGeom>
                <a:avLst/>
                <a:gdLst>
                  <a:gd name="connsiteX0" fmla="*/ 58152 w 58151"/>
                  <a:gd name="connsiteY0" fmla="*/ 30280 h 59315"/>
                  <a:gd name="connsiteX1" fmla="*/ 58152 w 58151"/>
                  <a:gd name="connsiteY1" fmla="*/ 32518 h 59315"/>
                  <a:gd name="connsiteX2" fmla="*/ 58027 w 58151"/>
                  <a:gd name="connsiteY2" fmla="*/ 34632 h 59315"/>
                  <a:gd name="connsiteX3" fmla="*/ 17601 w 58151"/>
                  <a:gd name="connsiteY3" fmla="*/ 34632 h 59315"/>
                  <a:gd name="connsiteX4" fmla="*/ 18969 w 58151"/>
                  <a:gd name="connsiteY4" fmla="*/ 38860 h 59315"/>
                  <a:gd name="connsiteX5" fmla="*/ 22017 w 58151"/>
                  <a:gd name="connsiteY5" fmla="*/ 42155 h 59315"/>
                  <a:gd name="connsiteX6" fmla="*/ 26184 w 58151"/>
                  <a:gd name="connsiteY6" fmla="*/ 44331 h 59315"/>
                  <a:gd name="connsiteX7" fmla="*/ 30911 w 58151"/>
                  <a:gd name="connsiteY7" fmla="*/ 45140 h 59315"/>
                  <a:gd name="connsiteX8" fmla="*/ 38312 w 58151"/>
                  <a:gd name="connsiteY8" fmla="*/ 43523 h 59315"/>
                  <a:gd name="connsiteX9" fmla="*/ 43225 w 58151"/>
                  <a:gd name="connsiteY9" fmla="*/ 39357 h 59315"/>
                  <a:gd name="connsiteX10" fmla="*/ 55975 w 58151"/>
                  <a:gd name="connsiteY10" fmla="*/ 47440 h 59315"/>
                  <a:gd name="connsiteX11" fmla="*/ 45588 w 58151"/>
                  <a:gd name="connsiteY11" fmla="*/ 56207 h 59315"/>
                  <a:gd name="connsiteX12" fmla="*/ 30662 w 58151"/>
                  <a:gd name="connsiteY12" fmla="*/ 59316 h 59315"/>
                  <a:gd name="connsiteX13" fmla="*/ 18783 w 58151"/>
                  <a:gd name="connsiteY13" fmla="*/ 57326 h 59315"/>
                  <a:gd name="connsiteX14" fmla="*/ 9018 w 58151"/>
                  <a:gd name="connsiteY14" fmla="*/ 51606 h 59315"/>
                  <a:gd name="connsiteX15" fmla="*/ 2425 w 58151"/>
                  <a:gd name="connsiteY15" fmla="*/ 42404 h 59315"/>
                  <a:gd name="connsiteX16" fmla="*/ 0 w 58151"/>
                  <a:gd name="connsiteY16" fmla="*/ 29844 h 59315"/>
                  <a:gd name="connsiteX17" fmla="*/ 2363 w 58151"/>
                  <a:gd name="connsiteY17" fmla="*/ 17471 h 59315"/>
                  <a:gd name="connsiteX18" fmla="*/ 8769 w 58151"/>
                  <a:gd name="connsiteY18" fmla="*/ 8083 h 59315"/>
                  <a:gd name="connsiteX19" fmla="*/ 18285 w 58151"/>
                  <a:gd name="connsiteY19" fmla="*/ 2114 h 59315"/>
                  <a:gd name="connsiteX20" fmla="*/ 30164 w 58151"/>
                  <a:gd name="connsiteY20" fmla="*/ 0 h 59315"/>
                  <a:gd name="connsiteX21" fmla="*/ 41484 w 58151"/>
                  <a:gd name="connsiteY21" fmla="*/ 2052 h 59315"/>
                  <a:gd name="connsiteX22" fmla="*/ 50315 w 58151"/>
                  <a:gd name="connsiteY22" fmla="*/ 8021 h 59315"/>
                  <a:gd name="connsiteX23" fmla="*/ 56099 w 58151"/>
                  <a:gd name="connsiteY23" fmla="*/ 17534 h 59315"/>
                  <a:gd name="connsiteX24" fmla="*/ 58152 w 58151"/>
                  <a:gd name="connsiteY24" fmla="*/ 30280 h 59315"/>
                  <a:gd name="connsiteX25" fmla="*/ 41235 w 58151"/>
                  <a:gd name="connsiteY25" fmla="*/ 23191 h 59315"/>
                  <a:gd name="connsiteX26" fmla="*/ 38499 w 58151"/>
                  <a:gd name="connsiteY26" fmla="*/ 15668 h 59315"/>
                  <a:gd name="connsiteX27" fmla="*/ 30289 w 58151"/>
                  <a:gd name="connsiteY27" fmla="*/ 12559 h 59315"/>
                  <a:gd name="connsiteX28" fmla="*/ 25375 w 58151"/>
                  <a:gd name="connsiteY28" fmla="*/ 13368 h 59315"/>
                  <a:gd name="connsiteX29" fmla="*/ 21457 w 58151"/>
                  <a:gd name="connsiteY29" fmla="*/ 15668 h 59315"/>
                  <a:gd name="connsiteX30" fmla="*/ 18783 w 58151"/>
                  <a:gd name="connsiteY30" fmla="*/ 19088 h 59315"/>
                  <a:gd name="connsiteX31" fmla="*/ 17663 w 58151"/>
                  <a:gd name="connsiteY31" fmla="*/ 23191 h 59315"/>
                  <a:gd name="connsiteX32" fmla="*/ 41297 w 58151"/>
                  <a:gd name="connsiteY32" fmla="*/ 23191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1" h="59315">
                    <a:moveTo>
                      <a:pt x="58152" y="30280"/>
                    </a:moveTo>
                    <a:lnTo>
                      <a:pt x="58152" y="32518"/>
                    </a:lnTo>
                    <a:cubicBezTo>
                      <a:pt x="58152" y="33264"/>
                      <a:pt x="58152" y="33948"/>
                      <a:pt x="58027" y="34632"/>
                    </a:cubicBezTo>
                    <a:lnTo>
                      <a:pt x="17601" y="34632"/>
                    </a:lnTo>
                    <a:cubicBezTo>
                      <a:pt x="17725" y="36186"/>
                      <a:pt x="18223" y="37616"/>
                      <a:pt x="18969" y="38860"/>
                    </a:cubicBezTo>
                    <a:cubicBezTo>
                      <a:pt x="19716" y="40103"/>
                      <a:pt x="20773" y="41223"/>
                      <a:pt x="22017" y="42155"/>
                    </a:cubicBezTo>
                    <a:cubicBezTo>
                      <a:pt x="23261" y="43088"/>
                      <a:pt x="24629" y="43834"/>
                      <a:pt x="26184" y="44331"/>
                    </a:cubicBezTo>
                    <a:cubicBezTo>
                      <a:pt x="27676" y="44829"/>
                      <a:pt x="29293" y="45140"/>
                      <a:pt x="30911" y="45140"/>
                    </a:cubicBezTo>
                    <a:cubicBezTo>
                      <a:pt x="33834" y="45140"/>
                      <a:pt x="36321" y="44580"/>
                      <a:pt x="38312" y="43523"/>
                    </a:cubicBezTo>
                    <a:cubicBezTo>
                      <a:pt x="40302" y="42466"/>
                      <a:pt x="41981" y="41036"/>
                      <a:pt x="43225" y="39357"/>
                    </a:cubicBezTo>
                    <a:lnTo>
                      <a:pt x="55975" y="47440"/>
                    </a:lnTo>
                    <a:cubicBezTo>
                      <a:pt x="53363" y="51233"/>
                      <a:pt x="49880" y="54155"/>
                      <a:pt x="45588" y="56207"/>
                    </a:cubicBezTo>
                    <a:cubicBezTo>
                      <a:pt x="41297" y="58259"/>
                      <a:pt x="36321" y="59316"/>
                      <a:pt x="30662" y="59316"/>
                    </a:cubicBezTo>
                    <a:cubicBezTo>
                      <a:pt x="26495" y="59316"/>
                      <a:pt x="22514" y="58632"/>
                      <a:pt x="18783" y="57326"/>
                    </a:cubicBezTo>
                    <a:cubicBezTo>
                      <a:pt x="15051" y="56021"/>
                      <a:pt x="11817" y="54093"/>
                      <a:pt x="9018" y="51606"/>
                    </a:cubicBezTo>
                    <a:cubicBezTo>
                      <a:pt x="6219" y="49119"/>
                      <a:pt x="4042" y="46010"/>
                      <a:pt x="2425" y="42404"/>
                    </a:cubicBezTo>
                    <a:cubicBezTo>
                      <a:pt x="808" y="38798"/>
                      <a:pt x="0" y="34570"/>
                      <a:pt x="0" y="29844"/>
                    </a:cubicBezTo>
                    <a:cubicBezTo>
                      <a:pt x="0" y="25119"/>
                      <a:pt x="746" y="21202"/>
                      <a:pt x="2363" y="17471"/>
                    </a:cubicBezTo>
                    <a:cubicBezTo>
                      <a:pt x="3918" y="13803"/>
                      <a:pt x="6033" y="10632"/>
                      <a:pt x="8769" y="8083"/>
                    </a:cubicBezTo>
                    <a:cubicBezTo>
                      <a:pt x="11444" y="5533"/>
                      <a:pt x="14616" y="3544"/>
                      <a:pt x="18285" y="2114"/>
                    </a:cubicBezTo>
                    <a:cubicBezTo>
                      <a:pt x="21955" y="684"/>
                      <a:pt x="25873" y="0"/>
                      <a:pt x="30164" y="0"/>
                    </a:cubicBezTo>
                    <a:cubicBezTo>
                      <a:pt x="34456" y="0"/>
                      <a:pt x="38063" y="684"/>
                      <a:pt x="41484" y="2052"/>
                    </a:cubicBezTo>
                    <a:cubicBezTo>
                      <a:pt x="44904" y="3420"/>
                      <a:pt x="47890" y="5409"/>
                      <a:pt x="50315" y="8021"/>
                    </a:cubicBezTo>
                    <a:cubicBezTo>
                      <a:pt x="52741" y="10632"/>
                      <a:pt x="54731" y="13803"/>
                      <a:pt x="56099" y="17534"/>
                    </a:cubicBezTo>
                    <a:cubicBezTo>
                      <a:pt x="57468" y="21264"/>
                      <a:pt x="58152" y="25492"/>
                      <a:pt x="58152" y="30280"/>
                    </a:cubicBezTo>
                    <a:close/>
                    <a:moveTo>
                      <a:pt x="41235" y="23191"/>
                    </a:moveTo>
                    <a:cubicBezTo>
                      <a:pt x="41235" y="20269"/>
                      <a:pt x="40302" y="17782"/>
                      <a:pt x="38499" y="15668"/>
                    </a:cubicBezTo>
                    <a:cubicBezTo>
                      <a:pt x="36695" y="13554"/>
                      <a:pt x="33958" y="12559"/>
                      <a:pt x="30289" y="12559"/>
                    </a:cubicBezTo>
                    <a:cubicBezTo>
                      <a:pt x="28485" y="12559"/>
                      <a:pt x="26868" y="12808"/>
                      <a:pt x="25375" y="13368"/>
                    </a:cubicBezTo>
                    <a:cubicBezTo>
                      <a:pt x="23883" y="13927"/>
                      <a:pt x="22576" y="14673"/>
                      <a:pt x="21457" y="15668"/>
                    </a:cubicBezTo>
                    <a:cubicBezTo>
                      <a:pt x="20337" y="16663"/>
                      <a:pt x="19467" y="17782"/>
                      <a:pt x="18783" y="19088"/>
                    </a:cubicBezTo>
                    <a:cubicBezTo>
                      <a:pt x="18098" y="20393"/>
                      <a:pt x="17725" y="21762"/>
                      <a:pt x="17663" y="23191"/>
                    </a:cubicBezTo>
                    <a:lnTo>
                      <a:pt x="41297" y="23191"/>
                    </a:lnTo>
                    <a:close/>
                  </a:path>
                </a:pathLst>
              </a:custGeom>
              <a:solidFill>
                <a:srgbClr val="FFFFFF"/>
              </a:solidFill>
              <a:ln w="6214" cap="flat">
                <a:noFill/>
                <a:prstDash val="solid"/>
                <a:miter/>
              </a:ln>
            </p:spPr>
            <p:txBody>
              <a:bodyPr rtlCol="0" anchor="ctr"/>
              <a:lstStyle/>
              <a:p>
                <a:endParaRPr lang="nb-NO"/>
              </a:p>
            </p:txBody>
          </p:sp>
        </p:grpSp>
        <p:grpSp>
          <p:nvGrpSpPr>
            <p:cNvPr id="372" name="Graphic 4">
              <a:extLst>
                <a:ext uri="{FF2B5EF4-FFF2-40B4-BE49-F238E27FC236}">
                  <a16:creationId xmlns:a16="http://schemas.microsoft.com/office/drawing/2014/main" id="{5C50DBFD-ED96-6645-2761-0861B2D3D4C5}"/>
                </a:ext>
              </a:extLst>
            </p:cNvPr>
            <p:cNvGrpSpPr/>
            <p:nvPr/>
          </p:nvGrpSpPr>
          <p:grpSpPr>
            <a:xfrm>
              <a:off x="4178599" y="4186861"/>
              <a:ext cx="1288922" cy="113222"/>
              <a:chOff x="4178599" y="4186861"/>
              <a:chExt cx="1288922" cy="113222"/>
            </a:xfrm>
            <a:solidFill>
              <a:srgbClr val="FFFFFF"/>
            </a:solidFill>
          </p:grpSpPr>
          <p:sp>
            <p:nvSpPr>
              <p:cNvPr id="373" name="Freeform 372">
                <a:extLst>
                  <a:ext uri="{FF2B5EF4-FFF2-40B4-BE49-F238E27FC236}">
                    <a16:creationId xmlns:a16="http://schemas.microsoft.com/office/drawing/2014/main" id="{D4171EB4-B802-BF78-5FA0-F12697EBC695}"/>
                  </a:ext>
                </a:extLst>
              </p:cNvPr>
              <p:cNvSpPr/>
              <p:nvPr/>
            </p:nvSpPr>
            <p:spPr>
              <a:xfrm>
                <a:off x="4178599" y="4194011"/>
                <a:ext cx="90679" cy="79212"/>
              </a:xfrm>
              <a:custGeom>
                <a:avLst/>
                <a:gdLst>
                  <a:gd name="connsiteX0" fmla="*/ 71835 w 90679"/>
                  <a:gd name="connsiteY0" fmla="*/ 79212 h 79212"/>
                  <a:gd name="connsiteX1" fmla="*/ 72270 w 90679"/>
                  <a:gd name="connsiteY1" fmla="*/ 23130 h 79212"/>
                  <a:gd name="connsiteX2" fmla="*/ 71959 w 90679"/>
                  <a:gd name="connsiteY2" fmla="*/ 23130 h 79212"/>
                  <a:gd name="connsiteX3" fmla="*/ 51373 w 90679"/>
                  <a:gd name="connsiteY3" fmla="*/ 79212 h 79212"/>
                  <a:gd name="connsiteX4" fmla="*/ 37939 w 90679"/>
                  <a:gd name="connsiteY4" fmla="*/ 79212 h 79212"/>
                  <a:gd name="connsiteX5" fmla="*/ 17912 w 90679"/>
                  <a:gd name="connsiteY5" fmla="*/ 23130 h 79212"/>
                  <a:gd name="connsiteX6" fmla="*/ 17601 w 90679"/>
                  <a:gd name="connsiteY6" fmla="*/ 23130 h 79212"/>
                  <a:gd name="connsiteX7" fmla="*/ 18036 w 90679"/>
                  <a:gd name="connsiteY7" fmla="*/ 79212 h 79212"/>
                  <a:gd name="connsiteX8" fmla="*/ 0 w 90679"/>
                  <a:gd name="connsiteY8" fmla="*/ 79212 h 79212"/>
                  <a:gd name="connsiteX9" fmla="*/ 0 w 90679"/>
                  <a:gd name="connsiteY9" fmla="*/ 0 h 79212"/>
                  <a:gd name="connsiteX10" fmla="*/ 27241 w 90679"/>
                  <a:gd name="connsiteY10" fmla="*/ 0 h 79212"/>
                  <a:gd name="connsiteX11" fmla="*/ 45278 w 90679"/>
                  <a:gd name="connsiteY11" fmla="*/ 50798 h 79212"/>
                  <a:gd name="connsiteX12" fmla="*/ 45713 w 90679"/>
                  <a:gd name="connsiteY12" fmla="*/ 50798 h 79212"/>
                  <a:gd name="connsiteX13" fmla="*/ 63003 w 90679"/>
                  <a:gd name="connsiteY13" fmla="*/ 0 h 79212"/>
                  <a:gd name="connsiteX14" fmla="*/ 90680 w 90679"/>
                  <a:gd name="connsiteY14" fmla="*/ 0 h 79212"/>
                  <a:gd name="connsiteX15" fmla="*/ 90680 w 90679"/>
                  <a:gd name="connsiteY15" fmla="*/ 79212 h 79212"/>
                  <a:gd name="connsiteX16" fmla="*/ 71897 w 90679"/>
                  <a:gd name="connsiteY16" fmla="*/ 79212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9" h="79212">
                    <a:moveTo>
                      <a:pt x="71835" y="79212"/>
                    </a:moveTo>
                    <a:lnTo>
                      <a:pt x="72270" y="23130"/>
                    </a:lnTo>
                    <a:lnTo>
                      <a:pt x="71959" y="23130"/>
                    </a:lnTo>
                    <a:lnTo>
                      <a:pt x="51373" y="79212"/>
                    </a:lnTo>
                    <a:lnTo>
                      <a:pt x="37939" y="79212"/>
                    </a:lnTo>
                    <a:lnTo>
                      <a:pt x="17912" y="23130"/>
                    </a:lnTo>
                    <a:lnTo>
                      <a:pt x="17601" y="23130"/>
                    </a:lnTo>
                    <a:lnTo>
                      <a:pt x="18036" y="79212"/>
                    </a:lnTo>
                    <a:lnTo>
                      <a:pt x="0" y="79212"/>
                    </a:lnTo>
                    <a:lnTo>
                      <a:pt x="0" y="0"/>
                    </a:lnTo>
                    <a:lnTo>
                      <a:pt x="27241" y="0"/>
                    </a:lnTo>
                    <a:lnTo>
                      <a:pt x="45278" y="50798"/>
                    </a:lnTo>
                    <a:lnTo>
                      <a:pt x="45713" y="50798"/>
                    </a:lnTo>
                    <a:lnTo>
                      <a:pt x="63003" y="0"/>
                    </a:lnTo>
                    <a:lnTo>
                      <a:pt x="90680" y="0"/>
                    </a:lnTo>
                    <a:lnTo>
                      <a:pt x="90680" y="79212"/>
                    </a:lnTo>
                    <a:lnTo>
                      <a:pt x="71897" y="79212"/>
                    </a:lnTo>
                    <a:close/>
                  </a:path>
                </a:pathLst>
              </a:custGeom>
              <a:solidFill>
                <a:srgbClr val="FFFFFF"/>
              </a:solidFill>
              <a:ln w="6214" cap="flat">
                <a:noFill/>
                <a:prstDash val="solid"/>
                <a:miter/>
              </a:ln>
            </p:spPr>
            <p:txBody>
              <a:bodyPr rtlCol="0" anchor="ctr"/>
              <a:lstStyle/>
              <a:p>
                <a:endParaRPr lang="nb-NO"/>
              </a:p>
            </p:txBody>
          </p:sp>
          <p:sp>
            <p:nvSpPr>
              <p:cNvPr id="374" name="Freeform 373">
                <a:extLst>
                  <a:ext uri="{FF2B5EF4-FFF2-40B4-BE49-F238E27FC236}">
                    <a16:creationId xmlns:a16="http://schemas.microsoft.com/office/drawing/2014/main" id="{D42B3541-A645-EE48-B875-ED6B2BBDBC43}"/>
                  </a:ext>
                </a:extLst>
              </p:cNvPr>
              <p:cNvSpPr/>
              <p:nvPr/>
            </p:nvSpPr>
            <p:spPr>
              <a:xfrm>
                <a:off x="4280972" y="4186861"/>
                <a:ext cx="53176" cy="87792"/>
              </a:xfrm>
              <a:custGeom>
                <a:avLst/>
                <a:gdLst>
                  <a:gd name="connsiteX0" fmla="*/ 2737 w 53176"/>
                  <a:gd name="connsiteY0" fmla="*/ 38238 h 87792"/>
                  <a:gd name="connsiteX1" fmla="*/ 14180 w 53176"/>
                  <a:gd name="connsiteY1" fmla="*/ 31212 h 87792"/>
                  <a:gd name="connsiteX2" fmla="*/ 27552 w 53176"/>
                  <a:gd name="connsiteY2" fmla="*/ 28850 h 87792"/>
                  <a:gd name="connsiteX3" fmla="*/ 39494 w 53176"/>
                  <a:gd name="connsiteY3" fmla="*/ 30590 h 87792"/>
                  <a:gd name="connsiteX4" fmla="*/ 47392 w 53176"/>
                  <a:gd name="connsiteY4" fmla="*/ 35937 h 87792"/>
                  <a:gd name="connsiteX5" fmla="*/ 51808 w 53176"/>
                  <a:gd name="connsiteY5" fmla="*/ 45140 h 87792"/>
                  <a:gd name="connsiteX6" fmla="*/ 53176 w 53176"/>
                  <a:gd name="connsiteY6" fmla="*/ 58321 h 87792"/>
                  <a:gd name="connsiteX7" fmla="*/ 53176 w 53176"/>
                  <a:gd name="connsiteY7" fmla="*/ 86424 h 87792"/>
                  <a:gd name="connsiteX8" fmla="*/ 36384 w 53176"/>
                  <a:gd name="connsiteY8" fmla="*/ 86424 h 87792"/>
                  <a:gd name="connsiteX9" fmla="*/ 36384 w 53176"/>
                  <a:gd name="connsiteY9" fmla="*/ 80518 h 87792"/>
                  <a:gd name="connsiteX10" fmla="*/ 36073 w 53176"/>
                  <a:gd name="connsiteY10" fmla="*/ 80518 h 87792"/>
                  <a:gd name="connsiteX11" fmla="*/ 29605 w 53176"/>
                  <a:gd name="connsiteY11" fmla="*/ 85865 h 87792"/>
                  <a:gd name="connsiteX12" fmla="*/ 20275 w 53176"/>
                  <a:gd name="connsiteY12" fmla="*/ 87792 h 87792"/>
                  <a:gd name="connsiteX13" fmla="*/ 13310 w 53176"/>
                  <a:gd name="connsiteY13" fmla="*/ 86922 h 87792"/>
                  <a:gd name="connsiteX14" fmla="*/ 6779 w 53176"/>
                  <a:gd name="connsiteY14" fmla="*/ 84000 h 87792"/>
                  <a:gd name="connsiteX15" fmla="*/ 1928 w 53176"/>
                  <a:gd name="connsiteY15" fmla="*/ 78652 h 87792"/>
                  <a:gd name="connsiteX16" fmla="*/ 0 w 53176"/>
                  <a:gd name="connsiteY16" fmla="*/ 70383 h 87792"/>
                  <a:gd name="connsiteX17" fmla="*/ 3296 w 53176"/>
                  <a:gd name="connsiteY17" fmla="*/ 60621 h 87792"/>
                  <a:gd name="connsiteX18" fmla="*/ 11817 w 53176"/>
                  <a:gd name="connsiteY18" fmla="*/ 54901 h 87792"/>
                  <a:gd name="connsiteX19" fmla="*/ 23385 w 53176"/>
                  <a:gd name="connsiteY19" fmla="*/ 52228 h 87792"/>
                  <a:gd name="connsiteX20" fmla="*/ 35824 w 53176"/>
                  <a:gd name="connsiteY20" fmla="*/ 51544 h 87792"/>
                  <a:gd name="connsiteX21" fmla="*/ 35824 w 53176"/>
                  <a:gd name="connsiteY21" fmla="*/ 50673 h 87792"/>
                  <a:gd name="connsiteX22" fmla="*/ 32901 w 53176"/>
                  <a:gd name="connsiteY22" fmla="*/ 44580 h 87792"/>
                  <a:gd name="connsiteX23" fmla="*/ 25749 w 53176"/>
                  <a:gd name="connsiteY23" fmla="*/ 42653 h 87792"/>
                  <a:gd name="connsiteX24" fmla="*/ 18223 w 53176"/>
                  <a:gd name="connsiteY24" fmla="*/ 44331 h 87792"/>
                  <a:gd name="connsiteX25" fmla="*/ 12004 w 53176"/>
                  <a:gd name="connsiteY25" fmla="*/ 48373 h 87792"/>
                  <a:gd name="connsiteX26" fmla="*/ 2737 w 53176"/>
                  <a:gd name="connsiteY26" fmla="*/ 38425 h 87792"/>
                  <a:gd name="connsiteX27" fmla="*/ 40675 w 53176"/>
                  <a:gd name="connsiteY27" fmla="*/ 12000 h 87792"/>
                  <a:gd name="connsiteX28" fmla="*/ 39742 w 53176"/>
                  <a:gd name="connsiteY28" fmla="*/ 16788 h 87792"/>
                  <a:gd name="connsiteX29" fmla="*/ 37130 w 53176"/>
                  <a:gd name="connsiteY29" fmla="*/ 20580 h 87792"/>
                  <a:gd name="connsiteX30" fmla="*/ 33212 w 53176"/>
                  <a:gd name="connsiteY30" fmla="*/ 23067 h 87792"/>
                  <a:gd name="connsiteX31" fmla="*/ 28485 w 53176"/>
                  <a:gd name="connsiteY31" fmla="*/ 23938 h 87792"/>
                  <a:gd name="connsiteX32" fmla="*/ 23758 w 53176"/>
                  <a:gd name="connsiteY32" fmla="*/ 23067 h 87792"/>
                  <a:gd name="connsiteX33" fmla="*/ 19902 w 53176"/>
                  <a:gd name="connsiteY33" fmla="*/ 20580 h 87792"/>
                  <a:gd name="connsiteX34" fmla="*/ 17290 w 53176"/>
                  <a:gd name="connsiteY34" fmla="*/ 16849 h 87792"/>
                  <a:gd name="connsiteX35" fmla="*/ 16357 w 53176"/>
                  <a:gd name="connsiteY35" fmla="*/ 12124 h 87792"/>
                  <a:gd name="connsiteX36" fmla="*/ 19902 w 53176"/>
                  <a:gd name="connsiteY36" fmla="*/ 3420 h 87792"/>
                  <a:gd name="connsiteX37" fmla="*/ 28547 w 53176"/>
                  <a:gd name="connsiteY37" fmla="*/ 0 h 87792"/>
                  <a:gd name="connsiteX38" fmla="*/ 33274 w 53176"/>
                  <a:gd name="connsiteY38" fmla="*/ 871 h 87792"/>
                  <a:gd name="connsiteX39" fmla="*/ 37192 w 53176"/>
                  <a:gd name="connsiteY39" fmla="*/ 3420 h 87792"/>
                  <a:gd name="connsiteX40" fmla="*/ 39805 w 53176"/>
                  <a:gd name="connsiteY40" fmla="*/ 7212 h 87792"/>
                  <a:gd name="connsiteX41" fmla="*/ 40738 w 53176"/>
                  <a:gd name="connsiteY41" fmla="*/ 11938 h 87792"/>
                  <a:gd name="connsiteX42" fmla="*/ 36446 w 53176"/>
                  <a:gd name="connsiteY42" fmla="*/ 62051 h 87792"/>
                  <a:gd name="connsiteX43" fmla="*/ 34083 w 53176"/>
                  <a:gd name="connsiteY43" fmla="*/ 62051 h 87792"/>
                  <a:gd name="connsiteX44" fmla="*/ 27988 w 53176"/>
                  <a:gd name="connsiteY44" fmla="*/ 62300 h 87792"/>
                  <a:gd name="connsiteX45" fmla="*/ 22514 w 53176"/>
                  <a:gd name="connsiteY45" fmla="*/ 63357 h 87792"/>
                  <a:gd name="connsiteX46" fmla="*/ 18534 w 53176"/>
                  <a:gd name="connsiteY46" fmla="*/ 65658 h 87792"/>
                  <a:gd name="connsiteX47" fmla="*/ 16979 w 53176"/>
                  <a:gd name="connsiteY47" fmla="*/ 69637 h 87792"/>
                  <a:gd name="connsiteX48" fmla="*/ 17726 w 53176"/>
                  <a:gd name="connsiteY48" fmla="*/ 72311 h 87792"/>
                  <a:gd name="connsiteX49" fmla="*/ 19591 w 53176"/>
                  <a:gd name="connsiteY49" fmla="*/ 74114 h 87792"/>
                  <a:gd name="connsiteX50" fmla="*/ 22141 w 53176"/>
                  <a:gd name="connsiteY50" fmla="*/ 75046 h 87792"/>
                  <a:gd name="connsiteX51" fmla="*/ 24940 w 53176"/>
                  <a:gd name="connsiteY51" fmla="*/ 75295 h 87792"/>
                  <a:gd name="connsiteX52" fmla="*/ 33523 w 53176"/>
                  <a:gd name="connsiteY52" fmla="*/ 72186 h 87792"/>
                  <a:gd name="connsiteX53" fmla="*/ 36508 w 53176"/>
                  <a:gd name="connsiteY53" fmla="*/ 63854 h 87792"/>
                  <a:gd name="connsiteX54" fmla="*/ 36508 w 53176"/>
                  <a:gd name="connsiteY54" fmla="*/ 61927 h 87792"/>
                  <a:gd name="connsiteX55" fmla="*/ 35078 w 53176"/>
                  <a:gd name="connsiteY55" fmla="*/ 12000 h 87792"/>
                  <a:gd name="connsiteX56" fmla="*/ 33150 w 53176"/>
                  <a:gd name="connsiteY56" fmla="*/ 7337 h 87792"/>
                  <a:gd name="connsiteX57" fmla="*/ 28423 w 53176"/>
                  <a:gd name="connsiteY57" fmla="*/ 5472 h 87792"/>
                  <a:gd name="connsiteX58" fmla="*/ 23696 w 53176"/>
                  <a:gd name="connsiteY58" fmla="*/ 7399 h 87792"/>
                  <a:gd name="connsiteX59" fmla="*/ 21830 w 53176"/>
                  <a:gd name="connsiteY59" fmla="*/ 12124 h 87792"/>
                  <a:gd name="connsiteX60" fmla="*/ 23758 w 53176"/>
                  <a:gd name="connsiteY60" fmla="*/ 16663 h 87792"/>
                  <a:gd name="connsiteX61" fmla="*/ 28485 w 53176"/>
                  <a:gd name="connsiteY61" fmla="*/ 18528 h 87792"/>
                  <a:gd name="connsiteX62" fmla="*/ 33212 w 53176"/>
                  <a:gd name="connsiteY62" fmla="*/ 16663 h 87792"/>
                  <a:gd name="connsiteX63" fmla="*/ 35140 w 53176"/>
                  <a:gd name="connsiteY63" fmla="*/ 12000 h 87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3176" h="87792">
                    <a:moveTo>
                      <a:pt x="2737" y="38238"/>
                    </a:moveTo>
                    <a:cubicBezTo>
                      <a:pt x="6033" y="35129"/>
                      <a:pt x="9827" y="32766"/>
                      <a:pt x="14180" y="31212"/>
                    </a:cubicBezTo>
                    <a:cubicBezTo>
                      <a:pt x="18534" y="29658"/>
                      <a:pt x="23012" y="28850"/>
                      <a:pt x="27552" y="28850"/>
                    </a:cubicBezTo>
                    <a:cubicBezTo>
                      <a:pt x="32092" y="28850"/>
                      <a:pt x="36197" y="29409"/>
                      <a:pt x="39494" y="30590"/>
                    </a:cubicBezTo>
                    <a:cubicBezTo>
                      <a:pt x="42728" y="31772"/>
                      <a:pt x="45402" y="33513"/>
                      <a:pt x="47392" y="35937"/>
                    </a:cubicBezTo>
                    <a:cubicBezTo>
                      <a:pt x="49383" y="38362"/>
                      <a:pt x="50875" y="41409"/>
                      <a:pt x="51808" y="45140"/>
                    </a:cubicBezTo>
                    <a:cubicBezTo>
                      <a:pt x="52741" y="48870"/>
                      <a:pt x="53176" y="53223"/>
                      <a:pt x="53176" y="58321"/>
                    </a:cubicBezTo>
                    <a:lnTo>
                      <a:pt x="53176" y="86424"/>
                    </a:lnTo>
                    <a:lnTo>
                      <a:pt x="36384" y="86424"/>
                    </a:lnTo>
                    <a:lnTo>
                      <a:pt x="36384" y="80518"/>
                    </a:lnTo>
                    <a:lnTo>
                      <a:pt x="36073" y="80518"/>
                    </a:lnTo>
                    <a:cubicBezTo>
                      <a:pt x="34642" y="82818"/>
                      <a:pt x="32528" y="84621"/>
                      <a:pt x="29605" y="85865"/>
                    </a:cubicBezTo>
                    <a:cubicBezTo>
                      <a:pt x="26744" y="87108"/>
                      <a:pt x="23634" y="87792"/>
                      <a:pt x="20275" y="87792"/>
                    </a:cubicBezTo>
                    <a:cubicBezTo>
                      <a:pt x="18037" y="87792"/>
                      <a:pt x="15735" y="87482"/>
                      <a:pt x="13310" y="86922"/>
                    </a:cubicBezTo>
                    <a:cubicBezTo>
                      <a:pt x="10884" y="86362"/>
                      <a:pt x="8769" y="85367"/>
                      <a:pt x="6779" y="84000"/>
                    </a:cubicBezTo>
                    <a:cubicBezTo>
                      <a:pt x="4789" y="82632"/>
                      <a:pt x="3172" y="80891"/>
                      <a:pt x="1928" y="78652"/>
                    </a:cubicBezTo>
                    <a:cubicBezTo>
                      <a:pt x="684" y="76414"/>
                      <a:pt x="0" y="73678"/>
                      <a:pt x="0" y="70383"/>
                    </a:cubicBezTo>
                    <a:cubicBezTo>
                      <a:pt x="0" y="66342"/>
                      <a:pt x="1120" y="63108"/>
                      <a:pt x="3296" y="60621"/>
                    </a:cubicBezTo>
                    <a:cubicBezTo>
                      <a:pt x="5473" y="58134"/>
                      <a:pt x="8334" y="56269"/>
                      <a:pt x="11817" y="54901"/>
                    </a:cubicBezTo>
                    <a:cubicBezTo>
                      <a:pt x="15300" y="53533"/>
                      <a:pt x="19156" y="52663"/>
                      <a:pt x="23385" y="52228"/>
                    </a:cubicBezTo>
                    <a:cubicBezTo>
                      <a:pt x="27614" y="51792"/>
                      <a:pt x="31781" y="51544"/>
                      <a:pt x="35824" y="51544"/>
                    </a:cubicBezTo>
                    <a:lnTo>
                      <a:pt x="35824" y="50673"/>
                    </a:lnTo>
                    <a:cubicBezTo>
                      <a:pt x="35824" y="47937"/>
                      <a:pt x="34891" y="45886"/>
                      <a:pt x="32901" y="44580"/>
                    </a:cubicBezTo>
                    <a:cubicBezTo>
                      <a:pt x="30911" y="43274"/>
                      <a:pt x="28547" y="42653"/>
                      <a:pt x="25749" y="42653"/>
                    </a:cubicBezTo>
                    <a:cubicBezTo>
                      <a:pt x="23136" y="42653"/>
                      <a:pt x="20649" y="43212"/>
                      <a:pt x="18223" y="44331"/>
                    </a:cubicBezTo>
                    <a:cubicBezTo>
                      <a:pt x="15798" y="45451"/>
                      <a:pt x="13745" y="46818"/>
                      <a:pt x="12004" y="48373"/>
                    </a:cubicBezTo>
                    <a:lnTo>
                      <a:pt x="2737" y="38425"/>
                    </a:lnTo>
                    <a:close/>
                    <a:moveTo>
                      <a:pt x="40675" y="12000"/>
                    </a:moveTo>
                    <a:cubicBezTo>
                      <a:pt x="40675" y="13741"/>
                      <a:pt x="40364" y="15295"/>
                      <a:pt x="39742" y="16788"/>
                    </a:cubicBezTo>
                    <a:cubicBezTo>
                      <a:pt x="39121" y="18280"/>
                      <a:pt x="38250" y="19523"/>
                      <a:pt x="37130" y="20580"/>
                    </a:cubicBezTo>
                    <a:cubicBezTo>
                      <a:pt x="36011" y="21637"/>
                      <a:pt x="34705" y="22445"/>
                      <a:pt x="33212" y="23067"/>
                    </a:cubicBezTo>
                    <a:cubicBezTo>
                      <a:pt x="31719" y="23689"/>
                      <a:pt x="30164" y="23938"/>
                      <a:pt x="28485" y="23938"/>
                    </a:cubicBezTo>
                    <a:cubicBezTo>
                      <a:pt x="26806" y="23938"/>
                      <a:pt x="25189" y="23627"/>
                      <a:pt x="23758" y="23067"/>
                    </a:cubicBezTo>
                    <a:cubicBezTo>
                      <a:pt x="22328" y="22445"/>
                      <a:pt x="21022" y="21637"/>
                      <a:pt x="19902" y="20580"/>
                    </a:cubicBezTo>
                    <a:cubicBezTo>
                      <a:pt x="18783" y="19523"/>
                      <a:pt x="17912" y="18280"/>
                      <a:pt x="17290" y="16849"/>
                    </a:cubicBezTo>
                    <a:cubicBezTo>
                      <a:pt x="16668" y="15419"/>
                      <a:pt x="16357" y="13803"/>
                      <a:pt x="16357" y="12124"/>
                    </a:cubicBezTo>
                    <a:cubicBezTo>
                      <a:pt x="16357" y="8643"/>
                      <a:pt x="17539" y="5720"/>
                      <a:pt x="19902" y="3420"/>
                    </a:cubicBezTo>
                    <a:cubicBezTo>
                      <a:pt x="22266" y="1119"/>
                      <a:pt x="25127" y="0"/>
                      <a:pt x="28547" y="0"/>
                    </a:cubicBezTo>
                    <a:cubicBezTo>
                      <a:pt x="30164" y="0"/>
                      <a:pt x="31781" y="311"/>
                      <a:pt x="33274" y="871"/>
                    </a:cubicBezTo>
                    <a:cubicBezTo>
                      <a:pt x="34767" y="1492"/>
                      <a:pt x="36073" y="2300"/>
                      <a:pt x="37192" y="3420"/>
                    </a:cubicBezTo>
                    <a:cubicBezTo>
                      <a:pt x="38312" y="4539"/>
                      <a:pt x="39183" y="5782"/>
                      <a:pt x="39805" y="7212"/>
                    </a:cubicBezTo>
                    <a:cubicBezTo>
                      <a:pt x="40427" y="8643"/>
                      <a:pt x="40738" y="10259"/>
                      <a:pt x="40738" y="11938"/>
                    </a:cubicBezTo>
                    <a:close/>
                    <a:moveTo>
                      <a:pt x="36446" y="62051"/>
                    </a:moveTo>
                    <a:lnTo>
                      <a:pt x="34083" y="62051"/>
                    </a:lnTo>
                    <a:cubicBezTo>
                      <a:pt x="32092" y="62051"/>
                      <a:pt x="30040" y="62176"/>
                      <a:pt x="27988" y="62300"/>
                    </a:cubicBezTo>
                    <a:cubicBezTo>
                      <a:pt x="25935" y="62487"/>
                      <a:pt x="24132" y="62860"/>
                      <a:pt x="22514" y="63357"/>
                    </a:cubicBezTo>
                    <a:cubicBezTo>
                      <a:pt x="20897" y="63854"/>
                      <a:pt x="19591" y="64663"/>
                      <a:pt x="18534" y="65658"/>
                    </a:cubicBezTo>
                    <a:cubicBezTo>
                      <a:pt x="17477" y="66652"/>
                      <a:pt x="16979" y="68020"/>
                      <a:pt x="16979" y="69637"/>
                    </a:cubicBezTo>
                    <a:cubicBezTo>
                      <a:pt x="16979" y="70694"/>
                      <a:pt x="17228" y="71565"/>
                      <a:pt x="17726" y="72311"/>
                    </a:cubicBezTo>
                    <a:cubicBezTo>
                      <a:pt x="18223" y="73057"/>
                      <a:pt x="18845" y="73678"/>
                      <a:pt x="19591" y="74114"/>
                    </a:cubicBezTo>
                    <a:cubicBezTo>
                      <a:pt x="20338" y="74549"/>
                      <a:pt x="21208" y="74860"/>
                      <a:pt x="22141" y="75046"/>
                    </a:cubicBezTo>
                    <a:cubicBezTo>
                      <a:pt x="23136" y="75233"/>
                      <a:pt x="24069" y="75295"/>
                      <a:pt x="24940" y="75295"/>
                    </a:cubicBezTo>
                    <a:cubicBezTo>
                      <a:pt x="28672" y="75295"/>
                      <a:pt x="31533" y="74238"/>
                      <a:pt x="33523" y="72186"/>
                    </a:cubicBezTo>
                    <a:cubicBezTo>
                      <a:pt x="35513" y="70134"/>
                      <a:pt x="36508" y="67336"/>
                      <a:pt x="36508" y="63854"/>
                    </a:cubicBezTo>
                    <a:lnTo>
                      <a:pt x="36508" y="61927"/>
                    </a:lnTo>
                    <a:close/>
                    <a:moveTo>
                      <a:pt x="35078" y="12000"/>
                    </a:moveTo>
                    <a:cubicBezTo>
                      <a:pt x="35078" y="10135"/>
                      <a:pt x="34456" y="8580"/>
                      <a:pt x="33150" y="7337"/>
                    </a:cubicBezTo>
                    <a:cubicBezTo>
                      <a:pt x="31906" y="6093"/>
                      <a:pt x="30289" y="5472"/>
                      <a:pt x="28423" y="5472"/>
                    </a:cubicBezTo>
                    <a:cubicBezTo>
                      <a:pt x="26557" y="5472"/>
                      <a:pt x="24878" y="6093"/>
                      <a:pt x="23696" y="7399"/>
                    </a:cubicBezTo>
                    <a:cubicBezTo>
                      <a:pt x="22452" y="8704"/>
                      <a:pt x="21830" y="10259"/>
                      <a:pt x="21830" y="12124"/>
                    </a:cubicBezTo>
                    <a:cubicBezTo>
                      <a:pt x="21830" y="13990"/>
                      <a:pt x="22452" y="15419"/>
                      <a:pt x="23758" y="16663"/>
                    </a:cubicBezTo>
                    <a:cubicBezTo>
                      <a:pt x="25064" y="17907"/>
                      <a:pt x="26619" y="18528"/>
                      <a:pt x="28485" y="18528"/>
                    </a:cubicBezTo>
                    <a:cubicBezTo>
                      <a:pt x="30351" y="18528"/>
                      <a:pt x="31906" y="17907"/>
                      <a:pt x="33212" y="16663"/>
                    </a:cubicBezTo>
                    <a:cubicBezTo>
                      <a:pt x="34518" y="15419"/>
                      <a:pt x="35140" y="13865"/>
                      <a:pt x="35140" y="12000"/>
                    </a:cubicBezTo>
                    <a:close/>
                  </a:path>
                </a:pathLst>
              </a:custGeom>
              <a:solidFill>
                <a:srgbClr val="FFFFFF"/>
              </a:solidFill>
              <a:ln w="6214" cap="flat">
                <a:noFill/>
                <a:prstDash val="solid"/>
                <a:miter/>
              </a:ln>
            </p:spPr>
            <p:txBody>
              <a:bodyPr rtlCol="0" anchor="ctr"/>
              <a:lstStyle/>
              <a:p>
                <a:endParaRPr lang="nb-NO"/>
              </a:p>
            </p:txBody>
          </p:sp>
          <p:sp>
            <p:nvSpPr>
              <p:cNvPr id="375" name="Freeform 374">
                <a:extLst>
                  <a:ext uri="{FF2B5EF4-FFF2-40B4-BE49-F238E27FC236}">
                    <a16:creationId xmlns:a16="http://schemas.microsoft.com/office/drawing/2014/main" id="{016A1B56-F18C-4670-4F6B-57EDB2A10A48}"/>
                  </a:ext>
                </a:extLst>
              </p:cNvPr>
              <p:cNvSpPr/>
              <p:nvPr/>
            </p:nvSpPr>
            <p:spPr>
              <a:xfrm>
                <a:off x="4348080" y="4188602"/>
                <a:ext cx="18720" cy="84621"/>
              </a:xfrm>
              <a:custGeom>
                <a:avLst/>
                <a:gdLst>
                  <a:gd name="connsiteX0" fmla="*/ 0 w 18720"/>
                  <a:gd name="connsiteY0" fmla="*/ 84622 h 84621"/>
                  <a:gd name="connsiteX1" fmla="*/ 0 w 18720"/>
                  <a:gd name="connsiteY1" fmla="*/ 0 h 84621"/>
                  <a:gd name="connsiteX2" fmla="*/ 18721 w 18720"/>
                  <a:gd name="connsiteY2" fmla="*/ 0 h 84621"/>
                  <a:gd name="connsiteX3" fmla="*/ 18721 w 18720"/>
                  <a:gd name="connsiteY3" fmla="*/ 84622 h 84621"/>
                  <a:gd name="connsiteX4" fmla="*/ 0 w 18720"/>
                  <a:gd name="connsiteY4" fmla="*/ 84622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20" h="84621">
                    <a:moveTo>
                      <a:pt x="0" y="84622"/>
                    </a:moveTo>
                    <a:lnTo>
                      <a:pt x="0" y="0"/>
                    </a:lnTo>
                    <a:lnTo>
                      <a:pt x="18721" y="0"/>
                    </a:lnTo>
                    <a:lnTo>
                      <a:pt x="18721" y="84622"/>
                    </a:lnTo>
                    <a:lnTo>
                      <a:pt x="0" y="84622"/>
                    </a:lnTo>
                    <a:close/>
                  </a:path>
                </a:pathLst>
              </a:custGeom>
              <a:solidFill>
                <a:srgbClr val="FFFFFF"/>
              </a:solidFill>
              <a:ln w="6214" cap="flat">
                <a:noFill/>
                <a:prstDash val="solid"/>
                <a:miter/>
              </a:ln>
            </p:spPr>
            <p:txBody>
              <a:bodyPr rtlCol="0" anchor="ctr"/>
              <a:lstStyle/>
              <a:p>
                <a:endParaRPr lang="nb-NO"/>
              </a:p>
            </p:txBody>
          </p:sp>
          <p:sp>
            <p:nvSpPr>
              <p:cNvPr id="376" name="Freeform 375">
                <a:extLst>
                  <a:ext uri="{FF2B5EF4-FFF2-40B4-BE49-F238E27FC236}">
                    <a16:creationId xmlns:a16="http://schemas.microsoft.com/office/drawing/2014/main" id="{07A3A4B1-8461-C214-CB7E-DEDEF4872999}"/>
                  </a:ext>
                </a:extLst>
              </p:cNvPr>
              <p:cNvSpPr/>
              <p:nvPr/>
            </p:nvSpPr>
            <p:spPr>
              <a:xfrm>
                <a:off x="4380048" y="4189597"/>
                <a:ext cx="21083" cy="83626"/>
              </a:xfrm>
              <a:custGeom>
                <a:avLst/>
                <a:gdLst>
                  <a:gd name="connsiteX0" fmla="*/ 21084 w 21083"/>
                  <a:gd name="connsiteY0" fmla="*/ 10072 h 83626"/>
                  <a:gd name="connsiteX1" fmla="*/ 20275 w 21083"/>
                  <a:gd name="connsiteY1" fmla="*/ 14052 h 83626"/>
                  <a:gd name="connsiteX2" fmla="*/ 18036 w 21083"/>
                  <a:gd name="connsiteY2" fmla="*/ 17222 h 83626"/>
                  <a:gd name="connsiteX3" fmla="*/ 14678 w 21083"/>
                  <a:gd name="connsiteY3" fmla="*/ 19337 h 83626"/>
                  <a:gd name="connsiteX4" fmla="*/ 10573 w 21083"/>
                  <a:gd name="connsiteY4" fmla="*/ 20145 h 83626"/>
                  <a:gd name="connsiteX5" fmla="*/ 3047 w 21083"/>
                  <a:gd name="connsiteY5" fmla="*/ 17161 h 83626"/>
                  <a:gd name="connsiteX6" fmla="*/ 0 w 21083"/>
                  <a:gd name="connsiteY6" fmla="*/ 10072 h 83626"/>
                  <a:gd name="connsiteX7" fmla="*/ 808 w 21083"/>
                  <a:gd name="connsiteY7" fmla="*/ 6218 h 83626"/>
                  <a:gd name="connsiteX8" fmla="*/ 3047 w 21083"/>
                  <a:gd name="connsiteY8" fmla="*/ 3047 h 83626"/>
                  <a:gd name="connsiteX9" fmla="*/ 6406 w 21083"/>
                  <a:gd name="connsiteY9" fmla="*/ 870 h 83626"/>
                  <a:gd name="connsiteX10" fmla="*/ 10573 w 21083"/>
                  <a:gd name="connsiteY10" fmla="*/ 0 h 83626"/>
                  <a:gd name="connsiteX11" fmla="*/ 14678 w 21083"/>
                  <a:gd name="connsiteY11" fmla="*/ 808 h 83626"/>
                  <a:gd name="connsiteX12" fmla="*/ 18036 w 21083"/>
                  <a:gd name="connsiteY12" fmla="*/ 2922 h 83626"/>
                  <a:gd name="connsiteX13" fmla="*/ 20275 w 21083"/>
                  <a:gd name="connsiteY13" fmla="*/ 6093 h 83626"/>
                  <a:gd name="connsiteX14" fmla="*/ 21084 w 21083"/>
                  <a:gd name="connsiteY14" fmla="*/ 10072 h 83626"/>
                  <a:gd name="connsiteX15" fmla="*/ 1368 w 21083"/>
                  <a:gd name="connsiteY15" fmla="*/ 83627 h 83626"/>
                  <a:gd name="connsiteX16" fmla="*/ 1368 w 21083"/>
                  <a:gd name="connsiteY16" fmla="*/ 27917 h 83626"/>
                  <a:gd name="connsiteX17" fmla="*/ 19716 w 21083"/>
                  <a:gd name="connsiteY17" fmla="*/ 27917 h 83626"/>
                  <a:gd name="connsiteX18" fmla="*/ 19716 w 21083"/>
                  <a:gd name="connsiteY18" fmla="*/ 83627 h 83626"/>
                  <a:gd name="connsiteX19" fmla="*/ 1368 w 21083"/>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083" h="83626">
                    <a:moveTo>
                      <a:pt x="21084" y="10072"/>
                    </a:moveTo>
                    <a:cubicBezTo>
                      <a:pt x="21084" y="11502"/>
                      <a:pt x="20835" y="12808"/>
                      <a:pt x="20275" y="14052"/>
                    </a:cubicBezTo>
                    <a:cubicBezTo>
                      <a:pt x="19716" y="15295"/>
                      <a:pt x="18969" y="16352"/>
                      <a:pt x="18036" y="17222"/>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4"/>
                      <a:pt x="249" y="7461"/>
                      <a:pt x="808" y="6218"/>
                    </a:cubicBezTo>
                    <a:cubicBezTo>
                      <a:pt x="1306" y="4974"/>
                      <a:pt x="2052" y="3917"/>
                      <a:pt x="3047" y="3047"/>
                    </a:cubicBezTo>
                    <a:cubicBezTo>
                      <a:pt x="4043" y="2176"/>
                      <a:pt x="5162" y="1430"/>
                      <a:pt x="6406" y="870"/>
                    </a:cubicBezTo>
                    <a:cubicBezTo>
                      <a:pt x="7650" y="311"/>
                      <a:pt x="9080" y="0"/>
                      <a:pt x="10573" y="0"/>
                    </a:cubicBezTo>
                    <a:cubicBezTo>
                      <a:pt x="12004" y="0"/>
                      <a:pt x="13372" y="249"/>
                      <a:pt x="14678" y="808"/>
                    </a:cubicBezTo>
                    <a:cubicBezTo>
                      <a:pt x="15984" y="1305"/>
                      <a:pt x="17104" y="2052"/>
                      <a:pt x="18036" y="2922"/>
                    </a:cubicBezTo>
                    <a:cubicBezTo>
                      <a:pt x="18969" y="3793"/>
                      <a:pt x="19716" y="4850"/>
                      <a:pt x="20275" y="6093"/>
                    </a:cubicBezTo>
                    <a:cubicBezTo>
                      <a:pt x="20835" y="7337"/>
                      <a:pt x="21084" y="8642"/>
                      <a:pt x="21084" y="10072"/>
                    </a:cubicBezTo>
                    <a:close/>
                    <a:moveTo>
                      <a:pt x="1368" y="83627"/>
                    </a:moveTo>
                    <a:lnTo>
                      <a:pt x="1368" y="27917"/>
                    </a:lnTo>
                    <a:lnTo>
                      <a:pt x="19716" y="27917"/>
                    </a:lnTo>
                    <a:lnTo>
                      <a:pt x="19716" y="83627"/>
                    </a:lnTo>
                    <a:lnTo>
                      <a:pt x="1368" y="83627"/>
                    </a:lnTo>
                    <a:close/>
                  </a:path>
                </a:pathLst>
              </a:custGeom>
              <a:solidFill>
                <a:srgbClr val="FFFFFF"/>
              </a:solidFill>
              <a:ln w="6214" cap="flat">
                <a:noFill/>
                <a:prstDash val="solid"/>
                <a:miter/>
              </a:ln>
            </p:spPr>
            <p:txBody>
              <a:bodyPr rtlCol="0" anchor="ctr"/>
              <a:lstStyle/>
              <a:p>
                <a:endParaRPr lang="nb-NO"/>
              </a:p>
            </p:txBody>
          </p:sp>
          <p:sp>
            <p:nvSpPr>
              <p:cNvPr id="377" name="Freeform 376">
                <a:extLst>
                  <a:ext uri="{FF2B5EF4-FFF2-40B4-BE49-F238E27FC236}">
                    <a16:creationId xmlns:a16="http://schemas.microsoft.com/office/drawing/2014/main" id="{72CC6A39-2DBC-FDEA-A242-541E0A66AB3D}"/>
                  </a:ext>
                </a:extLst>
              </p:cNvPr>
              <p:cNvSpPr/>
              <p:nvPr/>
            </p:nvSpPr>
            <p:spPr>
              <a:xfrm>
                <a:off x="4414379" y="4215897"/>
                <a:ext cx="55104" cy="57326"/>
              </a:xfrm>
              <a:custGeom>
                <a:avLst/>
                <a:gdLst>
                  <a:gd name="connsiteX0" fmla="*/ 36571 w 55104"/>
                  <a:gd name="connsiteY0" fmla="*/ 57326 h 57326"/>
                  <a:gd name="connsiteX1" fmla="*/ 36571 w 55104"/>
                  <a:gd name="connsiteY1" fmla="*/ 26860 h 57326"/>
                  <a:gd name="connsiteX2" fmla="*/ 36197 w 55104"/>
                  <a:gd name="connsiteY2" fmla="*/ 22383 h 57326"/>
                  <a:gd name="connsiteX3" fmla="*/ 34891 w 55104"/>
                  <a:gd name="connsiteY3" fmla="*/ 18653 h 57326"/>
                  <a:gd name="connsiteX4" fmla="*/ 32403 w 55104"/>
                  <a:gd name="connsiteY4" fmla="*/ 16104 h 57326"/>
                  <a:gd name="connsiteX5" fmla="*/ 28299 w 55104"/>
                  <a:gd name="connsiteY5" fmla="*/ 15171 h 57326"/>
                  <a:gd name="connsiteX6" fmla="*/ 24007 w 55104"/>
                  <a:gd name="connsiteY6" fmla="*/ 16104 h 57326"/>
                  <a:gd name="connsiteX7" fmla="*/ 20960 w 55104"/>
                  <a:gd name="connsiteY7" fmla="*/ 18715 h 57326"/>
                  <a:gd name="connsiteX8" fmla="*/ 19094 w 55104"/>
                  <a:gd name="connsiteY8" fmla="*/ 22570 h 57326"/>
                  <a:gd name="connsiteX9" fmla="*/ 18472 w 55104"/>
                  <a:gd name="connsiteY9" fmla="*/ 27109 h 57326"/>
                  <a:gd name="connsiteX10" fmla="*/ 18472 w 55104"/>
                  <a:gd name="connsiteY10" fmla="*/ 57326 h 57326"/>
                  <a:gd name="connsiteX11" fmla="*/ 0 w 55104"/>
                  <a:gd name="connsiteY11" fmla="*/ 57326 h 57326"/>
                  <a:gd name="connsiteX12" fmla="*/ 0 w 55104"/>
                  <a:gd name="connsiteY12" fmla="*/ 1617 h 57326"/>
                  <a:gd name="connsiteX13" fmla="*/ 17788 w 55104"/>
                  <a:gd name="connsiteY13" fmla="*/ 1617 h 57326"/>
                  <a:gd name="connsiteX14" fmla="*/ 17788 w 55104"/>
                  <a:gd name="connsiteY14" fmla="*/ 9326 h 57326"/>
                  <a:gd name="connsiteX15" fmla="*/ 18037 w 55104"/>
                  <a:gd name="connsiteY15" fmla="*/ 9326 h 57326"/>
                  <a:gd name="connsiteX16" fmla="*/ 20649 w 55104"/>
                  <a:gd name="connsiteY16" fmla="*/ 5782 h 57326"/>
                  <a:gd name="connsiteX17" fmla="*/ 24443 w 55104"/>
                  <a:gd name="connsiteY17" fmla="*/ 2798 h 57326"/>
                  <a:gd name="connsiteX18" fmla="*/ 29232 w 55104"/>
                  <a:gd name="connsiteY18" fmla="*/ 808 h 57326"/>
                  <a:gd name="connsiteX19" fmla="*/ 34705 w 55104"/>
                  <a:gd name="connsiteY19" fmla="*/ 0 h 57326"/>
                  <a:gd name="connsiteX20" fmla="*/ 44220 w 55104"/>
                  <a:gd name="connsiteY20" fmla="*/ 1990 h 57326"/>
                  <a:gd name="connsiteX21" fmla="*/ 50564 w 55104"/>
                  <a:gd name="connsiteY21" fmla="*/ 7212 h 57326"/>
                  <a:gd name="connsiteX22" fmla="*/ 54047 w 55104"/>
                  <a:gd name="connsiteY22" fmla="*/ 14549 h 57326"/>
                  <a:gd name="connsiteX23" fmla="*/ 55104 w 55104"/>
                  <a:gd name="connsiteY23" fmla="*/ 22818 h 57326"/>
                  <a:gd name="connsiteX24" fmla="*/ 55104 w 55104"/>
                  <a:gd name="connsiteY24" fmla="*/ 57264 h 57326"/>
                  <a:gd name="connsiteX25" fmla="*/ 36633 w 55104"/>
                  <a:gd name="connsiteY25"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104" h="57326">
                    <a:moveTo>
                      <a:pt x="36571" y="57326"/>
                    </a:moveTo>
                    <a:lnTo>
                      <a:pt x="36571" y="26860"/>
                    </a:lnTo>
                    <a:cubicBezTo>
                      <a:pt x="36571" y="25306"/>
                      <a:pt x="36446" y="23813"/>
                      <a:pt x="36197" y="22383"/>
                    </a:cubicBezTo>
                    <a:cubicBezTo>
                      <a:pt x="35949" y="20953"/>
                      <a:pt x="35513" y="19710"/>
                      <a:pt x="34891" y="18653"/>
                    </a:cubicBezTo>
                    <a:cubicBezTo>
                      <a:pt x="34269" y="17596"/>
                      <a:pt x="33461" y="16725"/>
                      <a:pt x="32403" y="16104"/>
                    </a:cubicBezTo>
                    <a:cubicBezTo>
                      <a:pt x="31284" y="15482"/>
                      <a:pt x="29978" y="15171"/>
                      <a:pt x="28299" y="15171"/>
                    </a:cubicBezTo>
                    <a:cubicBezTo>
                      <a:pt x="26619" y="15171"/>
                      <a:pt x="25251" y="15482"/>
                      <a:pt x="24007" y="16104"/>
                    </a:cubicBezTo>
                    <a:cubicBezTo>
                      <a:pt x="22763" y="16725"/>
                      <a:pt x="21768" y="17596"/>
                      <a:pt x="20960" y="18715"/>
                    </a:cubicBezTo>
                    <a:cubicBezTo>
                      <a:pt x="20151" y="19834"/>
                      <a:pt x="19529" y="21140"/>
                      <a:pt x="19094" y="22570"/>
                    </a:cubicBezTo>
                    <a:cubicBezTo>
                      <a:pt x="18658" y="24000"/>
                      <a:pt x="18472" y="25554"/>
                      <a:pt x="18472" y="27109"/>
                    </a:cubicBezTo>
                    <a:lnTo>
                      <a:pt x="18472" y="57326"/>
                    </a:lnTo>
                    <a:lnTo>
                      <a:pt x="0" y="57326"/>
                    </a:lnTo>
                    <a:lnTo>
                      <a:pt x="0" y="1617"/>
                    </a:lnTo>
                    <a:lnTo>
                      <a:pt x="17788" y="1617"/>
                    </a:lnTo>
                    <a:lnTo>
                      <a:pt x="17788" y="9326"/>
                    </a:lnTo>
                    <a:lnTo>
                      <a:pt x="18037" y="9326"/>
                    </a:lnTo>
                    <a:cubicBezTo>
                      <a:pt x="18721" y="8145"/>
                      <a:pt x="19591" y="6964"/>
                      <a:pt x="20649" y="5782"/>
                    </a:cubicBezTo>
                    <a:cubicBezTo>
                      <a:pt x="21706" y="4601"/>
                      <a:pt x="23012" y="3669"/>
                      <a:pt x="24443" y="2798"/>
                    </a:cubicBezTo>
                    <a:cubicBezTo>
                      <a:pt x="25873" y="1927"/>
                      <a:pt x="27490" y="1306"/>
                      <a:pt x="29232" y="808"/>
                    </a:cubicBezTo>
                    <a:cubicBezTo>
                      <a:pt x="30973" y="311"/>
                      <a:pt x="32777" y="0"/>
                      <a:pt x="34705" y="0"/>
                    </a:cubicBezTo>
                    <a:cubicBezTo>
                      <a:pt x="38436" y="0"/>
                      <a:pt x="41608" y="684"/>
                      <a:pt x="44220" y="1990"/>
                    </a:cubicBezTo>
                    <a:cubicBezTo>
                      <a:pt x="46833" y="3357"/>
                      <a:pt x="48947" y="5036"/>
                      <a:pt x="50564" y="7212"/>
                    </a:cubicBezTo>
                    <a:cubicBezTo>
                      <a:pt x="52181" y="9326"/>
                      <a:pt x="53301" y="11814"/>
                      <a:pt x="54047" y="14549"/>
                    </a:cubicBezTo>
                    <a:cubicBezTo>
                      <a:pt x="54794" y="17285"/>
                      <a:pt x="55104" y="20083"/>
                      <a:pt x="55104" y="22818"/>
                    </a:cubicBezTo>
                    <a:lnTo>
                      <a:pt x="55104" y="57264"/>
                    </a:lnTo>
                    <a:lnTo>
                      <a:pt x="36633" y="57264"/>
                    </a:lnTo>
                    <a:close/>
                  </a:path>
                </a:pathLst>
              </a:custGeom>
              <a:solidFill>
                <a:srgbClr val="FFFFFF"/>
              </a:solidFill>
              <a:ln w="6214" cap="flat">
                <a:noFill/>
                <a:prstDash val="solid"/>
                <a:miter/>
              </a:ln>
            </p:spPr>
            <p:txBody>
              <a:bodyPr rtlCol="0" anchor="ctr"/>
              <a:lstStyle/>
              <a:p>
                <a:endParaRPr lang="nb-NO"/>
              </a:p>
            </p:txBody>
          </p:sp>
          <p:sp>
            <p:nvSpPr>
              <p:cNvPr id="378" name="Freeform 377">
                <a:extLst>
                  <a:ext uri="{FF2B5EF4-FFF2-40B4-BE49-F238E27FC236}">
                    <a16:creationId xmlns:a16="http://schemas.microsoft.com/office/drawing/2014/main" id="{8DB6DA6B-43AE-6DB9-B277-49E2CE557FF3}"/>
                  </a:ext>
                </a:extLst>
              </p:cNvPr>
              <p:cNvSpPr/>
              <p:nvPr/>
            </p:nvSpPr>
            <p:spPr>
              <a:xfrm>
                <a:off x="4480492" y="4215897"/>
                <a:ext cx="61945" cy="84186"/>
              </a:xfrm>
              <a:custGeom>
                <a:avLst/>
                <a:gdLst>
                  <a:gd name="connsiteX0" fmla="*/ 61884 w 61945"/>
                  <a:gd name="connsiteY0" fmla="*/ 52041 h 84186"/>
                  <a:gd name="connsiteX1" fmla="*/ 59520 w 61945"/>
                  <a:gd name="connsiteY1" fmla="*/ 66279 h 84186"/>
                  <a:gd name="connsiteX2" fmla="*/ 52928 w 61945"/>
                  <a:gd name="connsiteY2" fmla="*/ 76290 h 84186"/>
                  <a:gd name="connsiteX3" fmla="*/ 42603 w 61945"/>
                  <a:gd name="connsiteY3" fmla="*/ 82197 h 84186"/>
                  <a:gd name="connsiteX4" fmla="*/ 29107 w 61945"/>
                  <a:gd name="connsiteY4" fmla="*/ 84186 h 84186"/>
                  <a:gd name="connsiteX5" fmla="*/ 13932 w 61945"/>
                  <a:gd name="connsiteY5" fmla="*/ 81948 h 84186"/>
                  <a:gd name="connsiteX6" fmla="*/ 435 w 61945"/>
                  <a:gd name="connsiteY6" fmla="*/ 75482 h 84186"/>
                  <a:gd name="connsiteX7" fmla="*/ 9640 w 61945"/>
                  <a:gd name="connsiteY7" fmla="*/ 62363 h 84186"/>
                  <a:gd name="connsiteX8" fmla="*/ 18534 w 61945"/>
                  <a:gd name="connsiteY8" fmla="*/ 67710 h 84186"/>
                  <a:gd name="connsiteX9" fmla="*/ 28112 w 61945"/>
                  <a:gd name="connsiteY9" fmla="*/ 69450 h 84186"/>
                  <a:gd name="connsiteX10" fmla="*/ 40053 w 61945"/>
                  <a:gd name="connsiteY10" fmla="*/ 65222 h 84186"/>
                  <a:gd name="connsiteX11" fmla="*/ 43909 w 61945"/>
                  <a:gd name="connsiteY11" fmla="*/ 53906 h 84186"/>
                  <a:gd name="connsiteX12" fmla="*/ 43909 w 61945"/>
                  <a:gd name="connsiteY12" fmla="*/ 50549 h 84186"/>
                  <a:gd name="connsiteX13" fmla="*/ 43598 w 61945"/>
                  <a:gd name="connsiteY13" fmla="*/ 50549 h 84186"/>
                  <a:gd name="connsiteX14" fmla="*/ 36633 w 61945"/>
                  <a:gd name="connsiteY14" fmla="*/ 55896 h 84186"/>
                  <a:gd name="connsiteX15" fmla="*/ 26681 w 61945"/>
                  <a:gd name="connsiteY15" fmla="*/ 57886 h 84186"/>
                  <a:gd name="connsiteX16" fmla="*/ 15362 w 61945"/>
                  <a:gd name="connsiteY16" fmla="*/ 55585 h 84186"/>
                  <a:gd name="connsiteX17" fmla="*/ 7028 w 61945"/>
                  <a:gd name="connsiteY17" fmla="*/ 49368 h 84186"/>
                  <a:gd name="connsiteX18" fmla="*/ 1804 w 61945"/>
                  <a:gd name="connsiteY18" fmla="*/ 40228 h 84186"/>
                  <a:gd name="connsiteX19" fmla="*/ 0 w 61945"/>
                  <a:gd name="connsiteY19" fmla="*/ 29223 h 84186"/>
                  <a:gd name="connsiteX20" fmla="*/ 1804 w 61945"/>
                  <a:gd name="connsiteY20" fmla="*/ 18155 h 84186"/>
                  <a:gd name="connsiteX21" fmla="*/ 7028 w 61945"/>
                  <a:gd name="connsiteY21" fmla="*/ 8891 h 84186"/>
                  <a:gd name="connsiteX22" fmla="*/ 15362 w 61945"/>
                  <a:gd name="connsiteY22" fmla="*/ 2425 h 84186"/>
                  <a:gd name="connsiteX23" fmla="*/ 26557 w 61945"/>
                  <a:gd name="connsiteY23" fmla="*/ 0 h 84186"/>
                  <a:gd name="connsiteX24" fmla="*/ 36633 w 61945"/>
                  <a:gd name="connsiteY24" fmla="*/ 2114 h 84186"/>
                  <a:gd name="connsiteX25" fmla="*/ 44345 w 61945"/>
                  <a:gd name="connsiteY25" fmla="*/ 8705 h 84186"/>
                  <a:gd name="connsiteX26" fmla="*/ 44594 w 61945"/>
                  <a:gd name="connsiteY26" fmla="*/ 8705 h 84186"/>
                  <a:gd name="connsiteX27" fmla="*/ 44594 w 61945"/>
                  <a:gd name="connsiteY27" fmla="*/ 1554 h 84186"/>
                  <a:gd name="connsiteX28" fmla="*/ 61946 w 61945"/>
                  <a:gd name="connsiteY28" fmla="*/ 1554 h 84186"/>
                  <a:gd name="connsiteX29" fmla="*/ 61946 w 61945"/>
                  <a:gd name="connsiteY29" fmla="*/ 52041 h 84186"/>
                  <a:gd name="connsiteX30" fmla="*/ 44469 w 61945"/>
                  <a:gd name="connsiteY30" fmla="*/ 29098 h 84186"/>
                  <a:gd name="connsiteX31" fmla="*/ 43536 w 61945"/>
                  <a:gd name="connsiteY31" fmla="*/ 23751 h 84186"/>
                  <a:gd name="connsiteX32" fmla="*/ 40800 w 61945"/>
                  <a:gd name="connsiteY32" fmla="*/ 19213 h 84186"/>
                  <a:gd name="connsiteX33" fmla="*/ 36571 w 61945"/>
                  <a:gd name="connsiteY33" fmla="*/ 16104 h 84186"/>
                  <a:gd name="connsiteX34" fmla="*/ 30973 w 61945"/>
                  <a:gd name="connsiteY34" fmla="*/ 14984 h 84186"/>
                  <a:gd name="connsiteX35" fmla="*/ 25438 w 61945"/>
                  <a:gd name="connsiteY35" fmla="*/ 16104 h 84186"/>
                  <a:gd name="connsiteX36" fmla="*/ 21333 w 61945"/>
                  <a:gd name="connsiteY36" fmla="*/ 19150 h 84186"/>
                  <a:gd name="connsiteX37" fmla="*/ 18783 w 61945"/>
                  <a:gd name="connsiteY37" fmla="*/ 23627 h 84186"/>
                  <a:gd name="connsiteX38" fmla="*/ 17912 w 61945"/>
                  <a:gd name="connsiteY38" fmla="*/ 29098 h 84186"/>
                  <a:gd name="connsiteX39" fmla="*/ 18783 w 61945"/>
                  <a:gd name="connsiteY39" fmla="*/ 34445 h 84186"/>
                  <a:gd name="connsiteX40" fmla="*/ 21333 w 61945"/>
                  <a:gd name="connsiteY40" fmla="*/ 38984 h 84186"/>
                  <a:gd name="connsiteX41" fmla="*/ 25438 w 61945"/>
                  <a:gd name="connsiteY41" fmla="*/ 42093 h 84186"/>
                  <a:gd name="connsiteX42" fmla="*/ 30973 w 61945"/>
                  <a:gd name="connsiteY42" fmla="*/ 43275 h 84186"/>
                  <a:gd name="connsiteX43" fmla="*/ 36633 w 61945"/>
                  <a:gd name="connsiteY43" fmla="*/ 42093 h 84186"/>
                  <a:gd name="connsiteX44" fmla="*/ 40862 w 61945"/>
                  <a:gd name="connsiteY44" fmla="*/ 39047 h 84186"/>
                  <a:gd name="connsiteX45" fmla="*/ 43536 w 61945"/>
                  <a:gd name="connsiteY45" fmla="*/ 34570 h 84186"/>
                  <a:gd name="connsiteX46" fmla="*/ 44469 w 61945"/>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1945" h="84186">
                    <a:moveTo>
                      <a:pt x="61884" y="52041"/>
                    </a:moveTo>
                    <a:cubicBezTo>
                      <a:pt x="61884" y="57513"/>
                      <a:pt x="61075" y="62238"/>
                      <a:pt x="59520" y="66279"/>
                    </a:cubicBezTo>
                    <a:cubicBezTo>
                      <a:pt x="57965" y="70321"/>
                      <a:pt x="55726" y="73616"/>
                      <a:pt x="52928" y="76290"/>
                    </a:cubicBezTo>
                    <a:cubicBezTo>
                      <a:pt x="50067" y="78963"/>
                      <a:pt x="46646" y="80891"/>
                      <a:pt x="42603" y="82197"/>
                    </a:cubicBezTo>
                    <a:cubicBezTo>
                      <a:pt x="38561" y="83502"/>
                      <a:pt x="34021" y="84186"/>
                      <a:pt x="29107" y="84186"/>
                    </a:cubicBezTo>
                    <a:cubicBezTo>
                      <a:pt x="24194" y="84186"/>
                      <a:pt x="19156" y="83440"/>
                      <a:pt x="13932" y="81948"/>
                    </a:cubicBezTo>
                    <a:cubicBezTo>
                      <a:pt x="8707" y="80456"/>
                      <a:pt x="4229" y="78280"/>
                      <a:pt x="435" y="75482"/>
                    </a:cubicBezTo>
                    <a:lnTo>
                      <a:pt x="9640" y="62363"/>
                    </a:lnTo>
                    <a:cubicBezTo>
                      <a:pt x="12315" y="64725"/>
                      <a:pt x="15300" y="66528"/>
                      <a:pt x="18534" y="67710"/>
                    </a:cubicBezTo>
                    <a:cubicBezTo>
                      <a:pt x="21768" y="68891"/>
                      <a:pt x="25002" y="69450"/>
                      <a:pt x="28112" y="69450"/>
                    </a:cubicBezTo>
                    <a:cubicBezTo>
                      <a:pt x="33523" y="69450"/>
                      <a:pt x="37441" y="68020"/>
                      <a:pt x="40053" y="65222"/>
                    </a:cubicBezTo>
                    <a:cubicBezTo>
                      <a:pt x="42666" y="62424"/>
                      <a:pt x="43909" y="58632"/>
                      <a:pt x="43909" y="53906"/>
                    </a:cubicBezTo>
                    <a:lnTo>
                      <a:pt x="43909" y="50549"/>
                    </a:lnTo>
                    <a:lnTo>
                      <a:pt x="43598" y="50549"/>
                    </a:lnTo>
                    <a:cubicBezTo>
                      <a:pt x="41857" y="52787"/>
                      <a:pt x="39556" y="54591"/>
                      <a:pt x="36633" y="55896"/>
                    </a:cubicBezTo>
                    <a:cubicBezTo>
                      <a:pt x="33710" y="57264"/>
                      <a:pt x="30413" y="57886"/>
                      <a:pt x="26681" y="57886"/>
                    </a:cubicBezTo>
                    <a:cubicBezTo>
                      <a:pt x="22390" y="57886"/>
                      <a:pt x="18658" y="57140"/>
                      <a:pt x="15362" y="55585"/>
                    </a:cubicBezTo>
                    <a:cubicBezTo>
                      <a:pt x="12066" y="54031"/>
                      <a:pt x="9329" y="51979"/>
                      <a:pt x="7028" y="49368"/>
                    </a:cubicBezTo>
                    <a:cubicBezTo>
                      <a:pt x="4727" y="46756"/>
                      <a:pt x="3048" y="43710"/>
                      <a:pt x="1804" y="40228"/>
                    </a:cubicBezTo>
                    <a:cubicBezTo>
                      <a:pt x="622" y="36746"/>
                      <a:pt x="0" y="33078"/>
                      <a:pt x="0" y="29223"/>
                    </a:cubicBezTo>
                    <a:cubicBezTo>
                      <a:pt x="0" y="25368"/>
                      <a:pt x="622" y="21637"/>
                      <a:pt x="1804" y="18155"/>
                    </a:cubicBezTo>
                    <a:cubicBezTo>
                      <a:pt x="2985" y="14673"/>
                      <a:pt x="4727" y="11565"/>
                      <a:pt x="7028" y="8891"/>
                    </a:cubicBezTo>
                    <a:cubicBezTo>
                      <a:pt x="9329" y="6218"/>
                      <a:pt x="12066" y="4042"/>
                      <a:pt x="15362" y="2425"/>
                    </a:cubicBezTo>
                    <a:cubicBezTo>
                      <a:pt x="18658" y="808"/>
                      <a:pt x="22390" y="0"/>
                      <a:pt x="26557" y="0"/>
                    </a:cubicBezTo>
                    <a:cubicBezTo>
                      <a:pt x="30040" y="0"/>
                      <a:pt x="33461" y="684"/>
                      <a:pt x="36633" y="2114"/>
                    </a:cubicBezTo>
                    <a:cubicBezTo>
                      <a:pt x="39867" y="3544"/>
                      <a:pt x="42417" y="5720"/>
                      <a:pt x="44345" y="8705"/>
                    </a:cubicBezTo>
                    <a:lnTo>
                      <a:pt x="44594" y="8705"/>
                    </a:lnTo>
                    <a:lnTo>
                      <a:pt x="44594" y="1554"/>
                    </a:lnTo>
                    <a:lnTo>
                      <a:pt x="61946" y="1554"/>
                    </a:lnTo>
                    <a:lnTo>
                      <a:pt x="61946" y="52041"/>
                    </a:lnTo>
                    <a:close/>
                    <a:moveTo>
                      <a:pt x="44469" y="29098"/>
                    </a:moveTo>
                    <a:cubicBezTo>
                      <a:pt x="44469" y="27233"/>
                      <a:pt x="44158" y="25430"/>
                      <a:pt x="43536" y="23751"/>
                    </a:cubicBezTo>
                    <a:cubicBezTo>
                      <a:pt x="42914" y="22010"/>
                      <a:pt x="41981" y="20518"/>
                      <a:pt x="40800" y="19213"/>
                    </a:cubicBezTo>
                    <a:cubicBezTo>
                      <a:pt x="39618" y="17907"/>
                      <a:pt x="38188" y="16850"/>
                      <a:pt x="36571" y="16104"/>
                    </a:cubicBezTo>
                    <a:cubicBezTo>
                      <a:pt x="34891" y="15358"/>
                      <a:pt x="33088" y="14984"/>
                      <a:pt x="30973" y="14984"/>
                    </a:cubicBezTo>
                    <a:cubicBezTo>
                      <a:pt x="28858" y="14984"/>
                      <a:pt x="27055" y="15358"/>
                      <a:pt x="25438" y="16104"/>
                    </a:cubicBezTo>
                    <a:cubicBezTo>
                      <a:pt x="23821" y="16850"/>
                      <a:pt x="22452" y="17844"/>
                      <a:pt x="21333" y="19150"/>
                    </a:cubicBezTo>
                    <a:cubicBezTo>
                      <a:pt x="20213" y="20456"/>
                      <a:pt x="19343" y="21886"/>
                      <a:pt x="18783" y="23627"/>
                    </a:cubicBezTo>
                    <a:cubicBezTo>
                      <a:pt x="18223" y="25368"/>
                      <a:pt x="17912" y="27171"/>
                      <a:pt x="17912" y="29098"/>
                    </a:cubicBezTo>
                    <a:cubicBezTo>
                      <a:pt x="17912" y="31026"/>
                      <a:pt x="18223" y="32767"/>
                      <a:pt x="18783" y="34445"/>
                    </a:cubicBezTo>
                    <a:cubicBezTo>
                      <a:pt x="19343" y="36124"/>
                      <a:pt x="20213" y="37679"/>
                      <a:pt x="21333" y="38984"/>
                    </a:cubicBezTo>
                    <a:cubicBezTo>
                      <a:pt x="22452" y="40290"/>
                      <a:pt x="23821" y="41347"/>
                      <a:pt x="25438" y="42093"/>
                    </a:cubicBezTo>
                    <a:cubicBezTo>
                      <a:pt x="27055" y="42902"/>
                      <a:pt x="28858" y="43275"/>
                      <a:pt x="30973" y="43275"/>
                    </a:cubicBezTo>
                    <a:cubicBezTo>
                      <a:pt x="33088" y="43275"/>
                      <a:pt x="34953" y="42902"/>
                      <a:pt x="36633" y="42093"/>
                    </a:cubicBezTo>
                    <a:cubicBezTo>
                      <a:pt x="38312" y="41285"/>
                      <a:pt x="39742" y="40290"/>
                      <a:pt x="40862" y="39047"/>
                    </a:cubicBezTo>
                    <a:cubicBezTo>
                      <a:pt x="42044" y="37803"/>
                      <a:pt x="42914" y="36311"/>
                      <a:pt x="43536" y="34570"/>
                    </a:cubicBezTo>
                    <a:cubicBezTo>
                      <a:pt x="44158" y="32829"/>
                      <a:pt x="44469" y="31026"/>
                      <a:pt x="44469" y="29098"/>
                    </a:cubicBezTo>
                    <a:close/>
                  </a:path>
                </a:pathLst>
              </a:custGeom>
              <a:solidFill>
                <a:srgbClr val="FFFFFF"/>
              </a:solidFill>
              <a:ln w="6214" cap="flat">
                <a:noFill/>
                <a:prstDash val="solid"/>
                <a:miter/>
              </a:ln>
            </p:spPr>
            <p:txBody>
              <a:bodyPr rtlCol="0" anchor="ctr"/>
              <a:lstStyle/>
              <a:p>
                <a:endParaRPr lang="nb-NO"/>
              </a:p>
            </p:txBody>
          </p:sp>
          <p:sp>
            <p:nvSpPr>
              <p:cNvPr id="379" name="Freeform 378">
                <a:extLst>
                  <a:ext uri="{FF2B5EF4-FFF2-40B4-BE49-F238E27FC236}">
                    <a16:creationId xmlns:a16="http://schemas.microsoft.com/office/drawing/2014/main" id="{A323C17F-5D14-7C99-FDC3-B03370048BE4}"/>
                  </a:ext>
                </a:extLst>
              </p:cNvPr>
              <p:cNvSpPr/>
              <p:nvPr/>
            </p:nvSpPr>
            <p:spPr>
              <a:xfrm>
                <a:off x="4582118" y="4215711"/>
                <a:ext cx="61945" cy="59253"/>
              </a:xfrm>
              <a:custGeom>
                <a:avLst/>
                <a:gdLst>
                  <a:gd name="connsiteX0" fmla="*/ 61946 w 61945"/>
                  <a:gd name="connsiteY0" fmla="*/ 29409 h 59253"/>
                  <a:gd name="connsiteX1" fmla="*/ 59458 w 61945"/>
                  <a:gd name="connsiteY1" fmla="*/ 41782 h 59253"/>
                  <a:gd name="connsiteX2" fmla="*/ 52741 w 61945"/>
                  <a:gd name="connsiteY2" fmla="*/ 51171 h 59253"/>
                  <a:gd name="connsiteX3" fmla="*/ 42914 w 61945"/>
                  <a:gd name="connsiteY3" fmla="*/ 57139 h 59253"/>
                  <a:gd name="connsiteX4" fmla="*/ 30911 w 61945"/>
                  <a:gd name="connsiteY4" fmla="*/ 59253 h 59253"/>
                  <a:gd name="connsiteX5" fmla="*/ 18969 w 61945"/>
                  <a:gd name="connsiteY5" fmla="*/ 57139 h 59253"/>
                  <a:gd name="connsiteX6" fmla="*/ 9143 w 61945"/>
                  <a:gd name="connsiteY6" fmla="*/ 51171 h 59253"/>
                  <a:gd name="connsiteX7" fmla="*/ 2488 w 61945"/>
                  <a:gd name="connsiteY7" fmla="*/ 41782 h 59253"/>
                  <a:gd name="connsiteX8" fmla="*/ 0 w 61945"/>
                  <a:gd name="connsiteY8" fmla="*/ 29409 h 59253"/>
                  <a:gd name="connsiteX9" fmla="*/ 2488 w 61945"/>
                  <a:gd name="connsiteY9" fmla="*/ 17098 h 59253"/>
                  <a:gd name="connsiteX10" fmla="*/ 9143 w 61945"/>
                  <a:gd name="connsiteY10" fmla="*/ 7834 h 59253"/>
                  <a:gd name="connsiteX11" fmla="*/ 18969 w 61945"/>
                  <a:gd name="connsiteY11" fmla="*/ 1989 h 59253"/>
                  <a:gd name="connsiteX12" fmla="*/ 30911 w 61945"/>
                  <a:gd name="connsiteY12" fmla="*/ 0 h 59253"/>
                  <a:gd name="connsiteX13" fmla="*/ 42914 w 61945"/>
                  <a:gd name="connsiteY13" fmla="*/ 1989 h 59253"/>
                  <a:gd name="connsiteX14" fmla="*/ 52741 w 61945"/>
                  <a:gd name="connsiteY14" fmla="*/ 7834 h 59253"/>
                  <a:gd name="connsiteX15" fmla="*/ 59458 w 61945"/>
                  <a:gd name="connsiteY15" fmla="*/ 17098 h 59253"/>
                  <a:gd name="connsiteX16" fmla="*/ 61946 w 61945"/>
                  <a:gd name="connsiteY16" fmla="*/ 29409 h 59253"/>
                  <a:gd name="connsiteX17" fmla="*/ 44220 w 61945"/>
                  <a:gd name="connsiteY17" fmla="*/ 29409 h 59253"/>
                  <a:gd name="connsiteX18" fmla="*/ 43350 w 61945"/>
                  <a:gd name="connsiteY18" fmla="*/ 24124 h 59253"/>
                  <a:gd name="connsiteX19" fmla="*/ 40800 w 61945"/>
                  <a:gd name="connsiteY19" fmla="*/ 19585 h 59253"/>
                  <a:gd name="connsiteX20" fmla="*/ 36633 w 61945"/>
                  <a:gd name="connsiteY20" fmla="*/ 16414 h 59253"/>
                  <a:gd name="connsiteX21" fmla="*/ 30911 w 61945"/>
                  <a:gd name="connsiteY21" fmla="*/ 15171 h 59253"/>
                  <a:gd name="connsiteX22" fmla="*/ 25189 w 61945"/>
                  <a:gd name="connsiteY22" fmla="*/ 16414 h 59253"/>
                  <a:gd name="connsiteX23" fmla="*/ 21084 w 61945"/>
                  <a:gd name="connsiteY23" fmla="*/ 19585 h 59253"/>
                  <a:gd name="connsiteX24" fmla="*/ 18658 w 61945"/>
                  <a:gd name="connsiteY24" fmla="*/ 24124 h 59253"/>
                  <a:gd name="connsiteX25" fmla="*/ 17850 w 61945"/>
                  <a:gd name="connsiteY25" fmla="*/ 29409 h 59253"/>
                  <a:gd name="connsiteX26" fmla="*/ 18658 w 61945"/>
                  <a:gd name="connsiteY26" fmla="*/ 34694 h 59253"/>
                  <a:gd name="connsiteX27" fmla="*/ 21146 w 61945"/>
                  <a:gd name="connsiteY27" fmla="*/ 39357 h 59253"/>
                  <a:gd name="connsiteX28" fmla="*/ 25313 w 61945"/>
                  <a:gd name="connsiteY28" fmla="*/ 42653 h 59253"/>
                  <a:gd name="connsiteX29" fmla="*/ 31035 w 61945"/>
                  <a:gd name="connsiteY29" fmla="*/ 43896 h 59253"/>
                  <a:gd name="connsiteX30" fmla="*/ 36757 w 61945"/>
                  <a:gd name="connsiteY30" fmla="*/ 42653 h 59253"/>
                  <a:gd name="connsiteX31" fmla="*/ 40924 w 61945"/>
                  <a:gd name="connsiteY31" fmla="*/ 39357 h 59253"/>
                  <a:gd name="connsiteX32" fmla="*/ 43412 w 61945"/>
                  <a:gd name="connsiteY32" fmla="*/ 34694 h 59253"/>
                  <a:gd name="connsiteX33" fmla="*/ 44220 w 61945"/>
                  <a:gd name="connsiteY33" fmla="*/ 29409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945" h="59253">
                    <a:moveTo>
                      <a:pt x="61946" y="29409"/>
                    </a:moveTo>
                    <a:cubicBezTo>
                      <a:pt x="61946" y="33948"/>
                      <a:pt x="61137" y="38052"/>
                      <a:pt x="59458" y="41782"/>
                    </a:cubicBezTo>
                    <a:cubicBezTo>
                      <a:pt x="57841" y="45451"/>
                      <a:pt x="55602" y="48621"/>
                      <a:pt x="52741" y="51171"/>
                    </a:cubicBezTo>
                    <a:cubicBezTo>
                      <a:pt x="49880" y="53720"/>
                      <a:pt x="46646" y="55709"/>
                      <a:pt x="42914" y="57139"/>
                    </a:cubicBezTo>
                    <a:cubicBezTo>
                      <a:pt x="39183" y="58570"/>
                      <a:pt x="35202" y="59253"/>
                      <a:pt x="30911" y="59253"/>
                    </a:cubicBezTo>
                    <a:cubicBezTo>
                      <a:pt x="26619" y="59253"/>
                      <a:pt x="22763" y="58570"/>
                      <a:pt x="18969" y="57139"/>
                    </a:cubicBezTo>
                    <a:cubicBezTo>
                      <a:pt x="15176" y="55709"/>
                      <a:pt x="11941" y="53720"/>
                      <a:pt x="9143" y="51171"/>
                    </a:cubicBezTo>
                    <a:cubicBezTo>
                      <a:pt x="6344" y="48621"/>
                      <a:pt x="4105" y="45451"/>
                      <a:pt x="2488" y="41782"/>
                    </a:cubicBezTo>
                    <a:cubicBezTo>
                      <a:pt x="871" y="38113"/>
                      <a:pt x="0" y="33948"/>
                      <a:pt x="0" y="29409"/>
                    </a:cubicBezTo>
                    <a:cubicBezTo>
                      <a:pt x="0" y="24870"/>
                      <a:pt x="809" y="20767"/>
                      <a:pt x="2488" y="17098"/>
                    </a:cubicBezTo>
                    <a:cubicBezTo>
                      <a:pt x="4167" y="13430"/>
                      <a:pt x="6344" y="10321"/>
                      <a:pt x="9143" y="7834"/>
                    </a:cubicBezTo>
                    <a:cubicBezTo>
                      <a:pt x="11941" y="5285"/>
                      <a:pt x="15238" y="3357"/>
                      <a:pt x="18969" y="1989"/>
                    </a:cubicBezTo>
                    <a:cubicBezTo>
                      <a:pt x="22701" y="622"/>
                      <a:pt x="26744" y="0"/>
                      <a:pt x="30911" y="0"/>
                    </a:cubicBezTo>
                    <a:cubicBezTo>
                      <a:pt x="35078" y="0"/>
                      <a:pt x="39183" y="684"/>
                      <a:pt x="42914" y="1989"/>
                    </a:cubicBezTo>
                    <a:cubicBezTo>
                      <a:pt x="46646" y="3295"/>
                      <a:pt x="49942" y="5285"/>
                      <a:pt x="52741" y="7834"/>
                    </a:cubicBezTo>
                    <a:cubicBezTo>
                      <a:pt x="55602" y="10383"/>
                      <a:pt x="57841" y="13492"/>
                      <a:pt x="59458" y="17098"/>
                    </a:cubicBezTo>
                    <a:cubicBezTo>
                      <a:pt x="61075" y="20704"/>
                      <a:pt x="61946" y="24870"/>
                      <a:pt x="61946" y="29409"/>
                    </a:cubicBezTo>
                    <a:close/>
                    <a:moveTo>
                      <a:pt x="44220" y="29409"/>
                    </a:moveTo>
                    <a:cubicBezTo>
                      <a:pt x="44220" y="27606"/>
                      <a:pt x="43909" y="25865"/>
                      <a:pt x="43350" y="24124"/>
                    </a:cubicBezTo>
                    <a:cubicBezTo>
                      <a:pt x="42728" y="22383"/>
                      <a:pt x="41919" y="20891"/>
                      <a:pt x="40800" y="19585"/>
                    </a:cubicBezTo>
                    <a:cubicBezTo>
                      <a:pt x="39680" y="18279"/>
                      <a:pt x="38312" y="17222"/>
                      <a:pt x="36633" y="16414"/>
                    </a:cubicBezTo>
                    <a:cubicBezTo>
                      <a:pt x="35016" y="15606"/>
                      <a:pt x="33088" y="15171"/>
                      <a:pt x="30911" y="15171"/>
                    </a:cubicBezTo>
                    <a:cubicBezTo>
                      <a:pt x="28734" y="15171"/>
                      <a:pt x="26868" y="15606"/>
                      <a:pt x="25189" y="16414"/>
                    </a:cubicBezTo>
                    <a:cubicBezTo>
                      <a:pt x="23572" y="17222"/>
                      <a:pt x="22204" y="18279"/>
                      <a:pt x="21084" y="19585"/>
                    </a:cubicBezTo>
                    <a:cubicBezTo>
                      <a:pt x="19965" y="20891"/>
                      <a:pt x="19218" y="22383"/>
                      <a:pt x="18658" y="24124"/>
                    </a:cubicBezTo>
                    <a:cubicBezTo>
                      <a:pt x="18099" y="25865"/>
                      <a:pt x="17850" y="27606"/>
                      <a:pt x="17850" y="29409"/>
                    </a:cubicBezTo>
                    <a:cubicBezTo>
                      <a:pt x="17850" y="31212"/>
                      <a:pt x="18099" y="32953"/>
                      <a:pt x="18658" y="34694"/>
                    </a:cubicBezTo>
                    <a:cubicBezTo>
                      <a:pt x="19218" y="36435"/>
                      <a:pt x="20027" y="37989"/>
                      <a:pt x="21146" y="39357"/>
                    </a:cubicBezTo>
                    <a:cubicBezTo>
                      <a:pt x="22266" y="40725"/>
                      <a:pt x="23634" y="41844"/>
                      <a:pt x="25313" y="42653"/>
                    </a:cubicBezTo>
                    <a:cubicBezTo>
                      <a:pt x="26930" y="43461"/>
                      <a:pt x="28858" y="43896"/>
                      <a:pt x="31035" y="43896"/>
                    </a:cubicBezTo>
                    <a:cubicBezTo>
                      <a:pt x="33212" y="43896"/>
                      <a:pt x="35078" y="43461"/>
                      <a:pt x="36757" y="42653"/>
                    </a:cubicBezTo>
                    <a:cubicBezTo>
                      <a:pt x="38374" y="41844"/>
                      <a:pt x="39805" y="40725"/>
                      <a:pt x="40924" y="39357"/>
                    </a:cubicBezTo>
                    <a:cubicBezTo>
                      <a:pt x="42044" y="37989"/>
                      <a:pt x="42852" y="36435"/>
                      <a:pt x="43412" y="34694"/>
                    </a:cubicBezTo>
                    <a:cubicBezTo>
                      <a:pt x="43972" y="32953"/>
                      <a:pt x="44220" y="31212"/>
                      <a:pt x="44220" y="29409"/>
                    </a:cubicBezTo>
                    <a:close/>
                  </a:path>
                </a:pathLst>
              </a:custGeom>
              <a:solidFill>
                <a:srgbClr val="FFFFFF"/>
              </a:solidFill>
              <a:ln w="6214" cap="flat">
                <a:noFill/>
                <a:prstDash val="solid"/>
                <a:miter/>
              </a:ln>
            </p:spPr>
            <p:txBody>
              <a:bodyPr rtlCol="0" anchor="ctr"/>
              <a:lstStyle/>
              <a:p>
                <a:endParaRPr lang="nb-NO"/>
              </a:p>
            </p:txBody>
          </p:sp>
          <p:sp>
            <p:nvSpPr>
              <p:cNvPr id="380" name="Freeform 379">
                <a:extLst>
                  <a:ext uri="{FF2B5EF4-FFF2-40B4-BE49-F238E27FC236}">
                    <a16:creationId xmlns:a16="http://schemas.microsoft.com/office/drawing/2014/main" id="{EB3275F1-41EE-99E6-D4B1-50AAE077A36E}"/>
                  </a:ext>
                </a:extLst>
              </p:cNvPr>
              <p:cNvSpPr/>
              <p:nvPr/>
            </p:nvSpPr>
            <p:spPr>
              <a:xfrm>
                <a:off x="4652771" y="4215897"/>
                <a:ext cx="62008" cy="84186"/>
              </a:xfrm>
              <a:custGeom>
                <a:avLst/>
                <a:gdLst>
                  <a:gd name="connsiteX0" fmla="*/ 62008 w 62008"/>
                  <a:gd name="connsiteY0" fmla="*/ 52041 h 84186"/>
                  <a:gd name="connsiteX1" fmla="*/ 59645 w 62008"/>
                  <a:gd name="connsiteY1" fmla="*/ 66279 h 84186"/>
                  <a:gd name="connsiteX2" fmla="*/ 53052 w 62008"/>
                  <a:gd name="connsiteY2" fmla="*/ 76290 h 84186"/>
                  <a:gd name="connsiteX3" fmla="*/ 42666 w 62008"/>
                  <a:gd name="connsiteY3" fmla="*/ 82197 h 84186"/>
                  <a:gd name="connsiteX4" fmla="*/ 29169 w 62008"/>
                  <a:gd name="connsiteY4" fmla="*/ 84186 h 84186"/>
                  <a:gd name="connsiteX5" fmla="*/ 13994 w 62008"/>
                  <a:gd name="connsiteY5" fmla="*/ 81948 h 84186"/>
                  <a:gd name="connsiteX6" fmla="*/ 498 w 62008"/>
                  <a:gd name="connsiteY6" fmla="*/ 75482 h 84186"/>
                  <a:gd name="connsiteX7" fmla="*/ 9640 w 62008"/>
                  <a:gd name="connsiteY7" fmla="*/ 62363 h 84186"/>
                  <a:gd name="connsiteX8" fmla="*/ 18534 w 62008"/>
                  <a:gd name="connsiteY8" fmla="*/ 67710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9 w 62008"/>
                  <a:gd name="connsiteY13" fmla="*/ 50549 h 84186"/>
                  <a:gd name="connsiteX14" fmla="*/ 36633 w 62008"/>
                  <a:gd name="connsiteY14" fmla="*/ 55896 h 84186"/>
                  <a:gd name="connsiteX15" fmla="*/ 26682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3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5 h 84186"/>
                  <a:gd name="connsiteX26" fmla="*/ 44594 w 62008"/>
                  <a:gd name="connsiteY26" fmla="*/ 8705 h 84186"/>
                  <a:gd name="connsiteX27" fmla="*/ 44594 w 62008"/>
                  <a:gd name="connsiteY27" fmla="*/ 1554 h 84186"/>
                  <a:gd name="connsiteX28" fmla="*/ 61946 w 62008"/>
                  <a:gd name="connsiteY28" fmla="*/ 1554 h 84186"/>
                  <a:gd name="connsiteX29" fmla="*/ 61946 w 62008"/>
                  <a:gd name="connsiteY29" fmla="*/ 52041 h 84186"/>
                  <a:gd name="connsiteX30" fmla="*/ 44594 w 62008"/>
                  <a:gd name="connsiteY30" fmla="*/ 29098 h 84186"/>
                  <a:gd name="connsiteX31" fmla="*/ 43661 w 62008"/>
                  <a:gd name="connsiteY31" fmla="*/ 23751 h 84186"/>
                  <a:gd name="connsiteX32" fmla="*/ 40924 w 62008"/>
                  <a:gd name="connsiteY32" fmla="*/ 19213 h 84186"/>
                  <a:gd name="connsiteX33" fmla="*/ 36695 w 62008"/>
                  <a:gd name="connsiteY33" fmla="*/ 16104 h 84186"/>
                  <a:gd name="connsiteX34" fmla="*/ 31097 w 62008"/>
                  <a:gd name="connsiteY34" fmla="*/ 14984 h 84186"/>
                  <a:gd name="connsiteX35" fmla="*/ 25562 w 62008"/>
                  <a:gd name="connsiteY35" fmla="*/ 16104 h 84186"/>
                  <a:gd name="connsiteX36" fmla="*/ 21457 w 62008"/>
                  <a:gd name="connsiteY36" fmla="*/ 19150 h 84186"/>
                  <a:gd name="connsiteX37" fmla="*/ 18907 w 62008"/>
                  <a:gd name="connsiteY37" fmla="*/ 23627 h 84186"/>
                  <a:gd name="connsiteX38" fmla="*/ 18037 w 62008"/>
                  <a:gd name="connsiteY38" fmla="*/ 29098 h 84186"/>
                  <a:gd name="connsiteX39" fmla="*/ 18907 w 62008"/>
                  <a:gd name="connsiteY39" fmla="*/ 34445 h 84186"/>
                  <a:gd name="connsiteX40" fmla="*/ 21457 w 62008"/>
                  <a:gd name="connsiteY40" fmla="*/ 38984 h 84186"/>
                  <a:gd name="connsiteX41" fmla="*/ 25562 w 62008"/>
                  <a:gd name="connsiteY41" fmla="*/ 42093 h 84186"/>
                  <a:gd name="connsiteX42" fmla="*/ 31097 w 62008"/>
                  <a:gd name="connsiteY42" fmla="*/ 43275 h 84186"/>
                  <a:gd name="connsiteX43" fmla="*/ 36757 w 62008"/>
                  <a:gd name="connsiteY43" fmla="*/ 42093 h 84186"/>
                  <a:gd name="connsiteX44" fmla="*/ 40986 w 62008"/>
                  <a:gd name="connsiteY44" fmla="*/ 39047 h 84186"/>
                  <a:gd name="connsiteX45" fmla="*/ 43661 w 62008"/>
                  <a:gd name="connsiteY45" fmla="*/ 34570 h 84186"/>
                  <a:gd name="connsiteX46" fmla="*/ 44594 w 6200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79"/>
                    </a:cubicBezTo>
                    <a:cubicBezTo>
                      <a:pt x="58090" y="70321"/>
                      <a:pt x="55851" y="73616"/>
                      <a:pt x="53052" y="76290"/>
                    </a:cubicBezTo>
                    <a:cubicBezTo>
                      <a:pt x="50191" y="78963"/>
                      <a:pt x="46770" y="80891"/>
                      <a:pt x="42666" y="82197"/>
                    </a:cubicBezTo>
                    <a:cubicBezTo>
                      <a:pt x="38561" y="83502"/>
                      <a:pt x="34083" y="84186"/>
                      <a:pt x="29169" y="84186"/>
                    </a:cubicBezTo>
                    <a:cubicBezTo>
                      <a:pt x="24256" y="84186"/>
                      <a:pt x="19156" y="83440"/>
                      <a:pt x="13994" y="81948"/>
                    </a:cubicBezTo>
                    <a:cubicBezTo>
                      <a:pt x="8832" y="80456"/>
                      <a:pt x="4291" y="78280"/>
                      <a:pt x="498" y="75482"/>
                    </a:cubicBezTo>
                    <a:lnTo>
                      <a:pt x="9640" y="62363"/>
                    </a:lnTo>
                    <a:cubicBezTo>
                      <a:pt x="12315" y="64725"/>
                      <a:pt x="15300" y="66528"/>
                      <a:pt x="18534" y="67710"/>
                    </a:cubicBezTo>
                    <a:cubicBezTo>
                      <a:pt x="21768" y="68891"/>
                      <a:pt x="25002" y="69450"/>
                      <a:pt x="28112" y="69450"/>
                    </a:cubicBezTo>
                    <a:cubicBezTo>
                      <a:pt x="33461" y="69450"/>
                      <a:pt x="37441" y="68020"/>
                      <a:pt x="40053" y="65222"/>
                    </a:cubicBezTo>
                    <a:cubicBezTo>
                      <a:pt x="42666" y="62424"/>
                      <a:pt x="43909" y="58632"/>
                      <a:pt x="43909" y="53906"/>
                    </a:cubicBezTo>
                    <a:lnTo>
                      <a:pt x="43909" y="50549"/>
                    </a:lnTo>
                    <a:lnTo>
                      <a:pt x="43599" y="50549"/>
                    </a:lnTo>
                    <a:cubicBezTo>
                      <a:pt x="41857" y="52787"/>
                      <a:pt x="39556" y="54591"/>
                      <a:pt x="36633" y="55896"/>
                    </a:cubicBezTo>
                    <a:cubicBezTo>
                      <a:pt x="33710" y="57264"/>
                      <a:pt x="30413" y="57886"/>
                      <a:pt x="26682" y="57886"/>
                    </a:cubicBezTo>
                    <a:cubicBezTo>
                      <a:pt x="22452" y="57886"/>
                      <a:pt x="18658" y="57140"/>
                      <a:pt x="15362" y="55585"/>
                    </a:cubicBezTo>
                    <a:cubicBezTo>
                      <a:pt x="12066" y="54031"/>
                      <a:pt x="9329" y="51979"/>
                      <a:pt x="7028" y="49368"/>
                    </a:cubicBezTo>
                    <a:cubicBezTo>
                      <a:pt x="4727" y="46756"/>
                      <a:pt x="2985" y="43710"/>
                      <a:pt x="1804" y="40228"/>
                    </a:cubicBezTo>
                    <a:cubicBezTo>
                      <a:pt x="622" y="36746"/>
                      <a:pt x="0" y="33078"/>
                      <a:pt x="0" y="29223"/>
                    </a:cubicBezTo>
                    <a:cubicBezTo>
                      <a:pt x="0" y="25368"/>
                      <a:pt x="622" y="21637"/>
                      <a:pt x="1804" y="18155"/>
                    </a:cubicBezTo>
                    <a:cubicBezTo>
                      <a:pt x="2985" y="14673"/>
                      <a:pt x="4727" y="11565"/>
                      <a:pt x="7028" y="8891"/>
                    </a:cubicBezTo>
                    <a:cubicBezTo>
                      <a:pt x="9329" y="6218"/>
                      <a:pt x="12066" y="4042"/>
                      <a:pt x="15362" y="2425"/>
                    </a:cubicBezTo>
                    <a:cubicBezTo>
                      <a:pt x="18658" y="808"/>
                      <a:pt x="22390" y="0"/>
                      <a:pt x="26557" y="0"/>
                    </a:cubicBezTo>
                    <a:cubicBezTo>
                      <a:pt x="30040" y="0"/>
                      <a:pt x="33399" y="684"/>
                      <a:pt x="36633" y="2114"/>
                    </a:cubicBezTo>
                    <a:cubicBezTo>
                      <a:pt x="39867" y="3544"/>
                      <a:pt x="42417" y="5720"/>
                      <a:pt x="44345" y="8705"/>
                    </a:cubicBezTo>
                    <a:lnTo>
                      <a:pt x="44594" y="8705"/>
                    </a:lnTo>
                    <a:lnTo>
                      <a:pt x="44594" y="1554"/>
                    </a:lnTo>
                    <a:lnTo>
                      <a:pt x="61946" y="1554"/>
                    </a:lnTo>
                    <a:lnTo>
                      <a:pt x="61946" y="52041"/>
                    </a:lnTo>
                    <a:close/>
                    <a:moveTo>
                      <a:pt x="44594" y="29098"/>
                    </a:moveTo>
                    <a:cubicBezTo>
                      <a:pt x="44594" y="27233"/>
                      <a:pt x="44283" y="25430"/>
                      <a:pt x="43661" y="23751"/>
                    </a:cubicBezTo>
                    <a:cubicBezTo>
                      <a:pt x="43039" y="22010"/>
                      <a:pt x="42106" y="20518"/>
                      <a:pt x="40924" y="19213"/>
                    </a:cubicBezTo>
                    <a:cubicBezTo>
                      <a:pt x="39742" y="17907"/>
                      <a:pt x="38312" y="16850"/>
                      <a:pt x="36695" y="16104"/>
                    </a:cubicBezTo>
                    <a:cubicBezTo>
                      <a:pt x="35078" y="15358"/>
                      <a:pt x="33212" y="14984"/>
                      <a:pt x="31097" y="14984"/>
                    </a:cubicBezTo>
                    <a:cubicBezTo>
                      <a:pt x="28983" y="14984"/>
                      <a:pt x="27179" y="15358"/>
                      <a:pt x="25562" y="16104"/>
                    </a:cubicBezTo>
                    <a:cubicBezTo>
                      <a:pt x="23945" y="16850"/>
                      <a:pt x="22577" y="17844"/>
                      <a:pt x="21457" y="19150"/>
                    </a:cubicBezTo>
                    <a:cubicBezTo>
                      <a:pt x="20338" y="20456"/>
                      <a:pt x="19467" y="21886"/>
                      <a:pt x="18907" y="23627"/>
                    </a:cubicBezTo>
                    <a:cubicBezTo>
                      <a:pt x="18285" y="25368"/>
                      <a:pt x="18037" y="27171"/>
                      <a:pt x="18037" y="29098"/>
                    </a:cubicBezTo>
                    <a:cubicBezTo>
                      <a:pt x="18037" y="31026"/>
                      <a:pt x="18347" y="32767"/>
                      <a:pt x="18907" y="34445"/>
                    </a:cubicBezTo>
                    <a:cubicBezTo>
                      <a:pt x="19529" y="36186"/>
                      <a:pt x="20338" y="37679"/>
                      <a:pt x="21457" y="38984"/>
                    </a:cubicBezTo>
                    <a:cubicBezTo>
                      <a:pt x="22577" y="40290"/>
                      <a:pt x="23945" y="41347"/>
                      <a:pt x="25562" y="42093"/>
                    </a:cubicBezTo>
                    <a:cubicBezTo>
                      <a:pt x="27179" y="42839"/>
                      <a:pt x="28983" y="43275"/>
                      <a:pt x="31097" y="43275"/>
                    </a:cubicBezTo>
                    <a:cubicBezTo>
                      <a:pt x="33212" y="43275"/>
                      <a:pt x="35078" y="42902"/>
                      <a:pt x="36757" y="42093"/>
                    </a:cubicBezTo>
                    <a:cubicBezTo>
                      <a:pt x="38436" y="41285"/>
                      <a:pt x="39867" y="40290"/>
                      <a:pt x="40986" y="39047"/>
                    </a:cubicBezTo>
                    <a:cubicBezTo>
                      <a:pt x="42106" y="37803"/>
                      <a:pt x="43039" y="36311"/>
                      <a:pt x="43661" y="34570"/>
                    </a:cubicBezTo>
                    <a:cubicBezTo>
                      <a:pt x="44283" y="32829"/>
                      <a:pt x="44594" y="31026"/>
                      <a:pt x="44594" y="29098"/>
                    </a:cubicBezTo>
                    <a:close/>
                  </a:path>
                </a:pathLst>
              </a:custGeom>
              <a:solidFill>
                <a:srgbClr val="FFFFFF"/>
              </a:solidFill>
              <a:ln w="6214" cap="flat">
                <a:noFill/>
                <a:prstDash val="solid"/>
                <a:miter/>
              </a:ln>
            </p:spPr>
            <p:txBody>
              <a:bodyPr rtlCol="0" anchor="ctr"/>
              <a:lstStyle/>
              <a:p>
                <a:endParaRPr lang="nb-NO"/>
              </a:p>
            </p:txBody>
          </p:sp>
          <p:sp>
            <p:nvSpPr>
              <p:cNvPr id="381" name="Freeform 380">
                <a:extLst>
                  <a:ext uri="{FF2B5EF4-FFF2-40B4-BE49-F238E27FC236}">
                    <a16:creationId xmlns:a16="http://schemas.microsoft.com/office/drawing/2014/main" id="{165E4B57-AAC9-D1D3-769F-C3C3B10EB1C1}"/>
                  </a:ext>
                </a:extLst>
              </p:cNvPr>
              <p:cNvSpPr/>
              <p:nvPr/>
            </p:nvSpPr>
            <p:spPr>
              <a:xfrm>
                <a:off x="4754522" y="4188602"/>
                <a:ext cx="61945" cy="86176"/>
              </a:xfrm>
              <a:custGeom>
                <a:avLst/>
                <a:gdLst>
                  <a:gd name="connsiteX0" fmla="*/ 45029 w 61945"/>
                  <a:gd name="connsiteY0" fmla="*/ 84622 h 86176"/>
                  <a:gd name="connsiteX1" fmla="*/ 45029 w 61945"/>
                  <a:gd name="connsiteY1" fmla="*/ 77347 h 86176"/>
                  <a:gd name="connsiteX2" fmla="*/ 44780 w 61945"/>
                  <a:gd name="connsiteY2" fmla="*/ 77347 h 86176"/>
                  <a:gd name="connsiteX3" fmla="*/ 37130 w 61945"/>
                  <a:gd name="connsiteY3" fmla="*/ 83875 h 86176"/>
                  <a:gd name="connsiteX4" fmla="*/ 26557 w 61945"/>
                  <a:gd name="connsiteY4" fmla="*/ 86176 h 86176"/>
                  <a:gd name="connsiteX5" fmla="*/ 15362 w 61945"/>
                  <a:gd name="connsiteY5" fmla="*/ 83689 h 86176"/>
                  <a:gd name="connsiteX6" fmla="*/ 7028 w 61945"/>
                  <a:gd name="connsiteY6" fmla="*/ 77160 h 86176"/>
                  <a:gd name="connsiteX7" fmla="*/ 1804 w 61945"/>
                  <a:gd name="connsiteY7" fmla="*/ 67710 h 86176"/>
                  <a:gd name="connsiteX8" fmla="*/ 0 w 61945"/>
                  <a:gd name="connsiteY8" fmla="*/ 56518 h 86176"/>
                  <a:gd name="connsiteX9" fmla="*/ 1866 w 61945"/>
                  <a:gd name="connsiteY9" fmla="*/ 45388 h 86176"/>
                  <a:gd name="connsiteX10" fmla="*/ 7152 w 61945"/>
                  <a:gd name="connsiteY10" fmla="*/ 36062 h 86176"/>
                  <a:gd name="connsiteX11" fmla="*/ 15424 w 61945"/>
                  <a:gd name="connsiteY11" fmla="*/ 29658 h 86176"/>
                  <a:gd name="connsiteX12" fmla="*/ 26308 w 61945"/>
                  <a:gd name="connsiteY12" fmla="*/ 27295 h 86176"/>
                  <a:gd name="connsiteX13" fmla="*/ 36757 w 61945"/>
                  <a:gd name="connsiteY13" fmla="*/ 29658 h 86176"/>
                  <a:gd name="connsiteX14" fmla="*/ 43350 w 61945"/>
                  <a:gd name="connsiteY14" fmla="*/ 34819 h 86176"/>
                  <a:gd name="connsiteX15" fmla="*/ 43599 w 61945"/>
                  <a:gd name="connsiteY15" fmla="*/ 34819 h 86176"/>
                  <a:gd name="connsiteX16" fmla="*/ 43599 w 61945"/>
                  <a:gd name="connsiteY16" fmla="*/ 0 h 86176"/>
                  <a:gd name="connsiteX17" fmla="*/ 61946 w 61945"/>
                  <a:gd name="connsiteY17" fmla="*/ 0 h 86176"/>
                  <a:gd name="connsiteX18" fmla="*/ 61946 w 61945"/>
                  <a:gd name="connsiteY18" fmla="*/ 84622 h 86176"/>
                  <a:gd name="connsiteX19" fmla="*/ 45029 w 61945"/>
                  <a:gd name="connsiteY19" fmla="*/ 84622 h 86176"/>
                  <a:gd name="connsiteX20" fmla="*/ 44345 w 61945"/>
                  <a:gd name="connsiteY20" fmla="*/ 56643 h 86176"/>
                  <a:gd name="connsiteX21" fmla="*/ 43412 w 61945"/>
                  <a:gd name="connsiteY21" fmla="*/ 51357 h 86176"/>
                  <a:gd name="connsiteX22" fmla="*/ 40738 w 61945"/>
                  <a:gd name="connsiteY22" fmla="*/ 46756 h 86176"/>
                  <a:gd name="connsiteX23" fmla="*/ 36508 w 61945"/>
                  <a:gd name="connsiteY23" fmla="*/ 43523 h 86176"/>
                  <a:gd name="connsiteX24" fmla="*/ 30911 w 61945"/>
                  <a:gd name="connsiteY24" fmla="*/ 42280 h 86176"/>
                  <a:gd name="connsiteX25" fmla="*/ 25189 w 61945"/>
                  <a:gd name="connsiteY25" fmla="*/ 43523 h 86176"/>
                  <a:gd name="connsiteX26" fmla="*/ 21022 w 61945"/>
                  <a:gd name="connsiteY26" fmla="*/ 46694 h 86176"/>
                  <a:gd name="connsiteX27" fmla="*/ 18534 w 61945"/>
                  <a:gd name="connsiteY27" fmla="*/ 51233 h 86176"/>
                  <a:gd name="connsiteX28" fmla="*/ 17726 w 61945"/>
                  <a:gd name="connsiteY28" fmla="*/ 56518 h 86176"/>
                  <a:gd name="connsiteX29" fmla="*/ 18534 w 61945"/>
                  <a:gd name="connsiteY29" fmla="*/ 61803 h 86176"/>
                  <a:gd name="connsiteX30" fmla="*/ 21022 w 61945"/>
                  <a:gd name="connsiteY30" fmla="*/ 66466 h 86176"/>
                  <a:gd name="connsiteX31" fmla="*/ 25189 w 61945"/>
                  <a:gd name="connsiteY31" fmla="*/ 69699 h 86176"/>
                  <a:gd name="connsiteX32" fmla="*/ 30911 w 61945"/>
                  <a:gd name="connsiteY32" fmla="*/ 70943 h 86176"/>
                  <a:gd name="connsiteX33" fmla="*/ 36508 w 61945"/>
                  <a:gd name="connsiteY33" fmla="*/ 69699 h 86176"/>
                  <a:gd name="connsiteX34" fmla="*/ 40738 w 61945"/>
                  <a:gd name="connsiteY34" fmla="*/ 66466 h 86176"/>
                  <a:gd name="connsiteX35" fmla="*/ 43412 w 61945"/>
                  <a:gd name="connsiteY35" fmla="*/ 61865 h 86176"/>
                  <a:gd name="connsiteX36" fmla="*/ 44345 w 61945"/>
                  <a:gd name="connsiteY36" fmla="*/ 56580 h 8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945" h="86176">
                    <a:moveTo>
                      <a:pt x="45029" y="84622"/>
                    </a:moveTo>
                    <a:lnTo>
                      <a:pt x="45029" y="77347"/>
                    </a:lnTo>
                    <a:lnTo>
                      <a:pt x="44780" y="77347"/>
                    </a:lnTo>
                    <a:cubicBezTo>
                      <a:pt x="42977" y="80207"/>
                      <a:pt x="40427" y="82383"/>
                      <a:pt x="37130" y="83875"/>
                    </a:cubicBezTo>
                    <a:cubicBezTo>
                      <a:pt x="33772" y="85430"/>
                      <a:pt x="30289" y="86176"/>
                      <a:pt x="26557" y="86176"/>
                    </a:cubicBezTo>
                    <a:cubicBezTo>
                      <a:pt x="22390" y="86176"/>
                      <a:pt x="18658" y="85368"/>
                      <a:pt x="15362" y="83689"/>
                    </a:cubicBezTo>
                    <a:cubicBezTo>
                      <a:pt x="12066" y="82072"/>
                      <a:pt x="9329" y="79834"/>
                      <a:pt x="7028" y="77160"/>
                    </a:cubicBezTo>
                    <a:cubicBezTo>
                      <a:pt x="4727" y="74425"/>
                      <a:pt x="2985" y="71316"/>
                      <a:pt x="1804" y="67710"/>
                    </a:cubicBezTo>
                    <a:cubicBezTo>
                      <a:pt x="622" y="64103"/>
                      <a:pt x="0" y="60373"/>
                      <a:pt x="0" y="56518"/>
                    </a:cubicBezTo>
                    <a:cubicBezTo>
                      <a:pt x="0" y="52663"/>
                      <a:pt x="622" y="48932"/>
                      <a:pt x="1866" y="45388"/>
                    </a:cubicBezTo>
                    <a:cubicBezTo>
                      <a:pt x="3110" y="41845"/>
                      <a:pt x="4851" y="38736"/>
                      <a:pt x="7152" y="36062"/>
                    </a:cubicBezTo>
                    <a:cubicBezTo>
                      <a:pt x="9454" y="33388"/>
                      <a:pt x="12190" y="31275"/>
                      <a:pt x="15424" y="29658"/>
                    </a:cubicBezTo>
                    <a:cubicBezTo>
                      <a:pt x="18658" y="28041"/>
                      <a:pt x="22328" y="27295"/>
                      <a:pt x="26308" y="27295"/>
                    </a:cubicBezTo>
                    <a:cubicBezTo>
                      <a:pt x="30289" y="27295"/>
                      <a:pt x="33896" y="28104"/>
                      <a:pt x="36757" y="29658"/>
                    </a:cubicBezTo>
                    <a:cubicBezTo>
                      <a:pt x="39618" y="31212"/>
                      <a:pt x="41795" y="32953"/>
                      <a:pt x="43350" y="34819"/>
                    </a:cubicBezTo>
                    <a:lnTo>
                      <a:pt x="43599" y="34819"/>
                    </a:lnTo>
                    <a:lnTo>
                      <a:pt x="43599" y="0"/>
                    </a:lnTo>
                    <a:lnTo>
                      <a:pt x="61946" y="0"/>
                    </a:lnTo>
                    <a:lnTo>
                      <a:pt x="61946" y="84622"/>
                    </a:lnTo>
                    <a:lnTo>
                      <a:pt x="45029" y="84622"/>
                    </a:lnTo>
                    <a:close/>
                    <a:moveTo>
                      <a:pt x="44345" y="56643"/>
                    </a:moveTo>
                    <a:cubicBezTo>
                      <a:pt x="44345" y="54839"/>
                      <a:pt x="44034" y="53098"/>
                      <a:pt x="43412" y="51357"/>
                    </a:cubicBezTo>
                    <a:cubicBezTo>
                      <a:pt x="42790" y="49617"/>
                      <a:pt x="41857" y="48124"/>
                      <a:pt x="40738" y="46756"/>
                    </a:cubicBezTo>
                    <a:cubicBezTo>
                      <a:pt x="39556" y="45388"/>
                      <a:pt x="38188" y="44331"/>
                      <a:pt x="36508" y="43523"/>
                    </a:cubicBezTo>
                    <a:cubicBezTo>
                      <a:pt x="34891" y="42715"/>
                      <a:pt x="33025" y="42280"/>
                      <a:pt x="30911" y="42280"/>
                    </a:cubicBezTo>
                    <a:cubicBezTo>
                      <a:pt x="28796" y="42280"/>
                      <a:pt x="26868" y="42715"/>
                      <a:pt x="25189" y="43523"/>
                    </a:cubicBezTo>
                    <a:cubicBezTo>
                      <a:pt x="23572" y="44331"/>
                      <a:pt x="22141" y="45388"/>
                      <a:pt x="21022" y="46694"/>
                    </a:cubicBezTo>
                    <a:cubicBezTo>
                      <a:pt x="19902" y="48000"/>
                      <a:pt x="19094" y="49492"/>
                      <a:pt x="18534" y="51233"/>
                    </a:cubicBezTo>
                    <a:cubicBezTo>
                      <a:pt x="17974" y="52974"/>
                      <a:pt x="17726" y="54715"/>
                      <a:pt x="17726" y="56518"/>
                    </a:cubicBezTo>
                    <a:cubicBezTo>
                      <a:pt x="17726" y="58321"/>
                      <a:pt x="17974" y="60062"/>
                      <a:pt x="18534" y="61803"/>
                    </a:cubicBezTo>
                    <a:cubicBezTo>
                      <a:pt x="19094" y="63544"/>
                      <a:pt x="19902" y="65098"/>
                      <a:pt x="21022" y="66466"/>
                    </a:cubicBezTo>
                    <a:cubicBezTo>
                      <a:pt x="22141" y="67834"/>
                      <a:pt x="23510" y="68891"/>
                      <a:pt x="25189" y="69699"/>
                    </a:cubicBezTo>
                    <a:cubicBezTo>
                      <a:pt x="26806" y="70508"/>
                      <a:pt x="28734" y="70943"/>
                      <a:pt x="30911" y="70943"/>
                    </a:cubicBezTo>
                    <a:cubicBezTo>
                      <a:pt x="33088" y="70943"/>
                      <a:pt x="34891" y="70508"/>
                      <a:pt x="36508" y="69699"/>
                    </a:cubicBezTo>
                    <a:cubicBezTo>
                      <a:pt x="38125" y="68891"/>
                      <a:pt x="39556" y="67772"/>
                      <a:pt x="40738" y="66466"/>
                    </a:cubicBezTo>
                    <a:cubicBezTo>
                      <a:pt x="41919" y="65098"/>
                      <a:pt x="42790" y="63606"/>
                      <a:pt x="43412" y="61865"/>
                    </a:cubicBezTo>
                    <a:cubicBezTo>
                      <a:pt x="44034" y="60124"/>
                      <a:pt x="44345" y="58383"/>
                      <a:pt x="44345" y="56580"/>
                    </a:cubicBezTo>
                    <a:close/>
                  </a:path>
                </a:pathLst>
              </a:custGeom>
              <a:solidFill>
                <a:srgbClr val="FFFFFF"/>
              </a:solidFill>
              <a:ln w="6214" cap="flat">
                <a:noFill/>
                <a:prstDash val="solid"/>
                <a:miter/>
              </a:ln>
            </p:spPr>
            <p:txBody>
              <a:bodyPr rtlCol="0" anchor="ctr"/>
              <a:lstStyle/>
              <a:p>
                <a:endParaRPr lang="nb-NO"/>
              </a:p>
            </p:txBody>
          </p:sp>
          <p:sp>
            <p:nvSpPr>
              <p:cNvPr id="382" name="Freeform 381">
                <a:extLst>
                  <a:ext uri="{FF2B5EF4-FFF2-40B4-BE49-F238E27FC236}">
                    <a16:creationId xmlns:a16="http://schemas.microsoft.com/office/drawing/2014/main" id="{EC402775-329F-B9D8-9A3D-A659583BC27D}"/>
                  </a:ext>
                </a:extLst>
              </p:cNvPr>
              <p:cNvSpPr/>
              <p:nvPr/>
            </p:nvSpPr>
            <p:spPr>
              <a:xfrm>
                <a:off x="4829777" y="4189597"/>
                <a:ext cx="21146" cy="83626"/>
              </a:xfrm>
              <a:custGeom>
                <a:avLst/>
                <a:gdLst>
                  <a:gd name="connsiteX0" fmla="*/ 21146 w 21146"/>
                  <a:gd name="connsiteY0" fmla="*/ 10072 h 83626"/>
                  <a:gd name="connsiteX1" fmla="*/ 20275 w 21146"/>
                  <a:gd name="connsiteY1" fmla="*/ 14052 h 83626"/>
                  <a:gd name="connsiteX2" fmla="*/ 18036 w 21146"/>
                  <a:gd name="connsiteY2" fmla="*/ 17222 h 83626"/>
                  <a:gd name="connsiteX3" fmla="*/ 14678 w 21146"/>
                  <a:gd name="connsiteY3" fmla="*/ 19337 h 83626"/>
                  <a:gd name="connsiteX4" fmla="*/ 10573 w 21146"/>
                  <a:gd name="connsiteY4" fmla="*/ 20145 h 83626"/>
                  <a:gd name="connsiteX5" fmla="*/ 3047 w 21146"/>
                  <a:gd name="connsiteY5" fmla="*/ 17161 h 83626"/>
                  <a:gd name="connsiteX6" fmla="*/ 0 w 21146"/>
                  <a:gd name="connsiteY6" fmla="*/ 10072 h 83626"/>
                  <a:gd name="connsiteX7" fmla="*/ 746 w 21146"/>
                  <a:gd name="connsiteY7" fmla="*/ 6218 h 83626"/>
                  <a:gd name="connsiteX8" fmla="*/ 2985 w 21146"/>
                  <a:gd name="connsiteY8" fmla="*/ 3047 h 83626"/>
                  <a:gd name="connsiteX9" fmla="*/ 6344 w 21146"/>
                  <a:gd name="connsiteY9" fmla="*/ 870 h 83626"/>
                  <a:gd name="connsiteX10" fmla="*/ 10511 w 21146"/>
                  <a:gd name="connsiteY10" fmla="*/ 0 h 83626"/>
                  <a:gd name="connsiteX11" fmla="*/ 14616 w 21146"/>
                  <a:gd name="connsiteY11" fmla="*/ 808 h 83626"/>
                  <a:gd name="connsiteX12" fmla="*/ 17974 w 21146"/>
                  <a:gd name="connsiteY12" fmla="*/ 2922 h 83626"/>
                  <a:gd name="connsiteX13" fmla="*/ 20213 w 21146"/>
                  <a:gd name="connsiteY13" fmla="*/ 6093 h 83626"/>
                  <a:gd name="connsiteX14" fmla="*/ 21084 w 21146"/>
                  <a:gd name="connsiteY14" fmla="*/ 10072 h 83626"/>
                  <a:gd name="connsiteX15" fmla="*/ 1430 w 21146"/>
                  <a:gd name="connsiteY15" fmla="*/ 83627 h 83626"/>
                  <a:gd name="connsiteX16" fmla="*/ 1430 w 21146"/>
                  <a:gd name="connsiteY16" fmla="*/ 27917 h 83626"/>
                  <a:gd name="connsiteX17" fmla="*/ 19778 w 21146"/>
                  <a:gd name="connsiteY17" fmla="*/ 27917 h 83626"/>
                  <a:gd name="connsiteX18" fmla="*/ 19778 w 21146"/>
                  <a:gd name="connsiteY18" fmla="*/ 83627 h 83626"/>
                  <a:gd name="connsiteX19" fmla="*/ 1430 w 21146"/>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626">
                    <a:moveTo>
                      <a:pt x="21146" y="10072"/>
                    </a:moveTo>
                    <a:cubicBezTo>
                      <a:pt x="21146" y="11502"/>
                      <a:pt x="20835" y="12808"/>
                      <a:pt x="20275" y="14052"/>
                    </a:cubicBezTo>
                    <a:cubicBezTo>
                      <a:pt x="19716" y="15295"/>
                      <a:pt x="18969" y="16352"/>
                      <a:pt x="18036" y="17222"/>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4"/>
                      <a:pt x="249" y="7461"/>
                      <a:pt x="746" y="6218"/>
                    </a:cubicBezTo>
                    <a:cubicBezTo>
                      <a:pt x="1244" y="4974"/>
                      <a:pt x="2052" y="3917"/>
                      <a:pt x="2985" y="3047"/>
                    </a:cubicBezTo>
                    <a:cubicBezTo>
                      <a:pt x="3918" y="2176"/>
                      <a:pt x="5100" y="1430"/>
                      <a:pt x="6344" y="870"/>
                    </a:cubicBezTo>
                    <a:cubicBezTo>
                      <a:pt x="7650" y="311"/>
                      <a:pt x="9018" y="0"/>
                      <a:pt x="10511" y="0"/>
                    </a:cubicBezTo>
                    <a:cubicBezTo>
                      <a:pt x="12004" y="0"/>
                      <a:pt x="13310" y="249"/>
                      <a:pt x="14616" y="808"/>
                    </a:cubicBezTo>
                    <a:cubicBezTo>
                      <a:pt x="15922" y="1305"/>
                      <a:pt x="17041" y="2052"/>
                      <a:pt x="17974" y="2922"/>
                    </a:cubicBezTo>
                    <a:cubicBezTo>
                      <a:pt x="18907" y="3793"/>
                      <a:pt x="19654" y="4850"/>
                      <a:pt x="20213" y="6093"/>
                    </a:cubicBezTo>
                    <a:cubicBezTo>
                      <a:pt x="20773" y="7337"/>
                      <a:pt x="21084" y="8642"/>
                      <a:pt x="21084" y="10072"/>
                    </a:cubicBezTo>
                    <a:close/>
                    <a:moveTo>
                      <a:pt x="1430" y="83627"/>
                    </a:moveTo>
                    <a:lnTo>
                      <a:pt x="1430" y="27917"/>
                    </a:lnTo>
                    <a:lnTo>
                      <a:pt x="19778" y="27917"/>
                    </a:lnTo>
                    <a:lnTo>
                      <a:pt x="19778" y="83627"/>
                    </a:lnTo>
                    <a:lnTo>
                      <a:pt x="1430" y="83627"/>
                    </a:lnTo>
                    <a:close/>
                  </a:path>
                </a:pathLst>
              </a:custGeom>
              <a:solidFill>
                <a:srgbClr val="FFFFFF"/>
              </a:solidFill>
              <a:ln w="6214" cap="flat">
                <a:noFill/>
                <a:prstDash val="solid"/>
                <a:miter/>
              </a:ln>
            </p:spPr>
            <p:txBody>
              <a:bodyPr rtlCol="0" anchor="ctr"/>
              <a:lstStyle/>
              <a:p>
                <a:endParaRPr lang="nb-NO"/>
              </a:p>
            </p:txBody>
          </p:sp>
          <p:sp>
            <p:nvSpPr>
              <p:cNvPr id="383" name="Freeform 382">
                <a:extLst>
                  <a:ext uri="{FF2B5EF4-FFF2-40B4-BE49-F238E27FC236}">
                    <a16:creationId xmlns:a16="http://schemas.microsoft.com/office/drawing/2014/main" id="{EB66ECC1-547B-098E-AC38-94A95A261FB4}"/>
                  </a:ext>
                </a:extLst>
              </p:cNvPr>
              <p:cNvSpPr/>
              <p:nvPr/>
            </p:nvSpPr>
            <p:spPr>
              <a:xfrm>
                <a:off x="4861248" y="4215897"/>
                <a:ext cx="62008" cy="84186"/>
              </a:xfrm>
              <a:custGeom>
                <a:avLst/>
                <a:gdLst>
                  <a:gd name="connsiteX0" fmla="*/ 62008 w 62008"/>
                  <a:gd name="connsiteY0" fmla="*/ 52041 h 84186"/>
                  <a:gd name="connsiteX1" fmla="*/ 59645 w 62008"/>
                  <a:gd name="connsiteY1" fmla="*/ 66279 h 84186"/>
                  <a:gd name="connsiteX2" fmla="*/ 53052 w 62008"/>
                  <a:gd name="connsiteY2" fmla="*/ 76290 h 84186"/>
                  <a:gd name="connsiteX3" fmla="*/ 42665 w 62008"/>
                  <a:gd name="connsiteY3" fmla="*/ 82197 h 84186"/>
                  <a:gd name="connsiteX4" fmla="*/ 29169 w 62008"/>
                  <a:gd name="connsiteY4" fmla="*/ 84186 h 84186"/>
                  <a:gd name="connsiteX5" fmla="*/ 13994 w 62008"/>
                  <a:gd name="connsiteY5" fmla="*/ 81948 h 84186"/>
                  <a:gd name="connsiteX6" fmla="*/ 497 w 62008"/>
                  <a:gd name="connsiteY6" fmla="*/ 75482 h 84186"/>
                  <a:gd name="connsiteX7" fmla="*/ 9640 w 62008"/>
                  <a:gd name="connsiteY7" fmla="*/ 62363 h 84186"/>
                  <a:gd name="connsiteX8" fmla="*/ 18534 w 62008"/>
                  <a:gd name="connsiteY8" fmla="*/ 67710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9 w 62008"/>
                  <a:gd name="connsiteY13" fmla="*/ 50549 h 84186"/>
                  <a:gd name="connsiteX14" fmla="*/ 36633 w 62008"/>
                  <a:gd name="connsiteY14" fmla="*/ 55896 h 84186"/>
                  <a:gd name="connsiteX15" fmla="*/ 26682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3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5 h 84186"/>
                  <a:gd name="connsiteX26" fmla="*/ 44594 w 62008"/>
                  <a:gd name="connsiteY26" fmla="*/ 8705 h 84186"/>
                  <a:gd name="connsiteX27" fmla="*/ 44594 w 62008"/>
                  <a:gd name="connsiteY27" fmla="*/ 1554 h 84186"/>
                  <a:gd name="connsiteX28" fmla="*/ 61946 w 62008"/>
                  <a:gd name="connsiteY28" fmla="*/ 1554 h 84186"/>
                  <a:gd name="connsiteX29" fmla="*/ 61946 w 62008"/>
                  <a:gd name="connsiteY29" fmla="*/ 52041 h 84186"/>
                  <a:gd name="connsiteX30" fmla="*/ 44531 w 62008"/>
                  <a:gd name="connsiteY30" fmla="*/ 29098 h 84186"/>
                  <a:gd name="connsiteX31" fmla="*/ 43599 w 62008"/>
                  <a:gd name="connsiteY31" fmla="*/ 23751 h 84186"/>
                  <a:gd name="connsiteX32" fmla="*/ 40862 w 62008"/>
                  <a:gd name="connsiteY32" fmla="*/ 19213 h 84186"/>
                  <a:gd name="connsiteX33" fmla="*/ 36633 w 62008"/>
                  <a:gd name="connsiteY33" fmla="*/ 16104 h 84186"/>
                  <a:gd name="connsiteX34" fmla="*/ 31035 w 62008"/>
                  <a:gd name="connsiteY34" fmla="*/ 14984 h 84186"/>
                  <a:gd name="connsiteX35" fmla="*/ 25500 w 62008"/>
                  <a:gd name="connsiteY35" fmla="*/ 16104 h 84186"/>
                  <a:gd name="connsiteX36" fmla="*/ 21395 w 62008"/>
                  <a:gd name="connsiteY36" fmla="*/ 19150 h 84186"/>
                  <a:gd name="connsiteX37" fmla="*/ 18845 w 62008"/>
                  <a:gd name="connsiteY37" fmla="*/ 23627 h 84186"/>
                  <a:gd name="connsiteX38" fmla="*/ 17974 w 62008"/>
                  <a:gd name="connsiteY38" fmla="*/ 29098 h 84186"/>
                  <a:gd name="connsiteX39" fmla="*/ 18845 w 62008"/>
                  <a:gd name="connsiteY39" fmla="*/ 34445 h 84186"/>
                  <a:gd name="connsiteX40" fmla="*/ 21395 w 62008"/>
                  <a:gd name="connsiteY40" fmla="*/ 38984 h 84186"/>
                  <a:gd name="connsiteX41" fmla="*/ 25500 w 62008"/>
                  <a:gd name="connsiteY41" fmla="*/ 42093 h 84186"/>
                  <a:gd name="connsiteX42" fmla="*/ 31035 w 62008"/>
                  <a:gd name="connsiteY42" fmla="*/ 43275 h 84186"/>
                  <a:gd name="connsiteX43" fmla="*/ 36695 w 62008"/>
                  <a:gd name="connsiteY43" fmla="*/ 42093 h 84186"/>
                  <a:gd name="connsiteX44" fmla="*/ 40924 w 62008"/>
                  <a:gd name="connsiteY44" fmla="*/ 39047 h 84186"/>
                  <a:gd name="connsiteX45" fmla="*/ 43599 w 62008"/>
                  <a:gd name="connsiteY45" fmla="*/ 34570 h 84186"/>
                  <a:gd name="connsiteX46" fmla="*/ 44531 w 6200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79"/>
                    </a:cubicBezTo>
                    <a:cubicBezTo>
                      <a:pt x="58090" y="70321"/>
                      <a:pt x="55851" y="73616"/>
                      <a:pt x="53052" y="76290"/>
                    </a:cubicBezTo>
                    <a:cubicBezTo>
                      <a:pt x="50191" y="78963"/>
                      <a:pt x="46770" y="80891"/>
                      <a:pt x="42665" y="82197"/>
                    </a:cubicBezTo>
                    <a:cubicBezTo>
                      <a:pt x="38561" y="83502"/>
                      <a:pt x="34083" y="84186"/>
                      <a:pt x="29169" y="84186"/>
                    </a:cubicBezTo>
                    <a:cubicBezTo>
                      <a:pt x="24256" y="84186"/>
                      <a:pt x="19156" y="83440"/>
                      <a:pt x="13994" y="81948"/>
                    </a:cubicBezTo>
                    <a:cubicBezTo>
                      <a:pt x="8832" y="80456"/>
                      <a:pt x="4291" y="78280"/>
                      <a:pt x="497" y="75482"/>
                    </a:cubicBezTo>
                    <a:lnTo>
                      <a:pt x="9640" y="62363"/>
                    </a:lnTo>
                    <a:cubicBezTo>
                      <a:pt x="12315" y="64725"/>
                      <a:pt x="15300" y="66528"/>
                      <a:pt x="18534" y="67710"/>
                    </a:cubicBezTo>
                    <a:cubicBezTo>
                      <a:pt x="21768" y="68891"/>
                      <a:pt x="25002" y="69450"/>
                      <a:pt x="28112" y="69450"/>
                    </a:cubicBezTo>
                    <a:cubicBezTo>
                      <a:pt x="33461" y="69450"/>
                      <a:pt x="37441" y="68020"/>
                      <a:pt x="40053" y="65222"/>
                    </a:cubicBezTo>
                    <a:cubicBezTo>
                      <a:pt x="42665" y="62424"/>
                      <a:pt x="43909" y="58632"/>
                      <a:pt x="43909" y="53906"/>
                    </a:cubicBezTo>
                    <a:lnTo>
                      <a:pt x="43909" y="50549"/>
                    </a:lnTo>
                    <a:lnTo>
                      <a:pt x="43599" y="50549"/>
                    </a:lnTo>
                    <a:cubicBezTo>
                      <a:pt x="41857" y="52787"/>
                      <a:pt x="39556" y="54591"/>
                      <a:pt x="36633" y="55896"/>
                    </a:cubicBezTo>
                    <a:cubicBezTo>
                      <a:pt x="33710" y="57264"/>
                      <a:pt x="30413" y="57886"/>
                      <a:pt x="26682" y="57886"/>
                    </a:cubicBezTo>
                    <a:cubicBezTo>
                      <a:pt x="22452" y="57886"/>
                      <a:pt x="18658" y="57140"/>
                      <a:pt x="15362" y="55585"/>
                    </a:cubicBezTo>
                    <a:cubicBezTo>
                      <a:pt x="12066" y="54031"/>
                      <a:pt x="9329" y="51979"/>
                      <a:pt x="7028" y="49368"/>
                    </a:cubicBezTo>
                    <a:cubicBezTo>
                      <a:pt x="4727" y="46756"/>
                      <a:pt x="2985" y="43710"/>
                      <a:pt x="1804" y="40228"/>
                    </a:cubicBezTo>
                    <a:cubicBezTo>
                      <a:pt x="622" y="36746"/>
                      <a:pt x="0" y="33078"/>
                      <a:pt x="0" y="29223"/>
                    </a:cubicBezTo>
                    <a:cubicBezTo>
                      <a:pt x="0" y="25368"/>
                      <a:pt x="622" y="21637"/>
                      <a:pt x="1804" y="18155"/>
                    </a:cubicBezTo>
                    <a:cubicBezTo>
                      <a:pt x="2985" y="14673"/>
                      <a:pt x="4727" y="11565"/>
                      <a:pt x="7028" y="8891"/>
                    </a:cubicBezTo>
                    <a:cubicBezTo>
                      <a:pt x="9329" y="6218"/>
                      <a:pt x="12066" y="4042"/>
                      <a:pt x="15362" y="2425"/>
                    </a:cubicBezTo>
                    <a:cubicBezTo>
                      <a:pt x="18658" y="808"/>
                      <a:pt x="22390" y="0"/>
                      <a:pt x="26557" y="0"/>
                    </a:cubicBezTo>
                    <a:cubicBezTo>
                      <a:pt x="30040" y="0"/>
                      <a:pt x="33399" y="684"/>
                      <a:pt x="36633" y="2114"/>
                    </a:cubicBezTo>
                    <a:cubicBezTo>
                      <a:pt x="39867" y="3544"/>
                      <a:pt x="42417" y="5720"/>
                      <a:pt x="44345" y="8705"/>
                    </a:cubicBezTo>
                    <a:lnTo>
                      <a:pt x="44594" y="8705"/>
                    </a:lnTo>
                    <a:lnTo>
                      <a:pt x="44594" y="1554"/>
                    </a:lnTo>
                    <a:lnTo>
                      <a:pt x="61946" y="1554"/>
                    </a:lnTo>
                    <a:lnTo>
                      <a:pt x="61946" y="52041"/>
                    </a:lnTo>
                    <a:close/>
                    <a:moveTo>
                      <a:pt x="44531" y="29098"/>
                    </a:moveTo>
                    <a:cubicBezTo>
                      <a:pt x="44531" y="27233"/>
                      <a:pt x="44220" y="25430"/>
                      <a:pt x="43599" y="23751"/>
                    </a:cubicBezTo>
                    <a:cubicBezTo>
                      <a:pt x="42977" y="22010"/>
                      <a:pt x="42044" y="20518"/>
                      <a:pt x="40862" y="19213"/>
                    </a:cubicBezTo>
                    <a:cubicBezTo>
                      <a:pt x="39680" y="17907"/>
                      <a:pt x="38250" y="16850"/>
                      <a:pt x="36633" y="16104"/>
                    </a:cubicBezTo>
                    <a:cubicBezTo>
                      <a:pt x="35016" y="15358"/>
                      <a:pt x="33150" y="14984"/>
                      <a:pt x="31035" y="14984"/>
                    </a:cubicBezTo>
                    <a:cubicBezTo>
                      <a:pt x="28920" y="14984"/>
                      <a:pt x="27117" y="15358"/>
                      <a:pt x="25500" y="16104"/>
                    </a:cubicBezTo>
                    <a:cubicBezTo>
                      <a:pt x="23883" y="16850"/>
                      <a:pt x="22514" y="17844"/>
                      <a:pt x="21395" y="19150"/>
                    </a:cubicBezTo>
                    <a:cubicBezTo>
                      <a:pt x="20276" y="20456"/>
                      <a:pt x="19405" y="21886"/>
                      <a:pt x="18845" y="23627"/>
                    </a:cubicBezTo>
                    <a:cubicBezTo>
                      <a:pt x="18223" y="25368"/>
                      <a:pt x="17974" y="27171"/>
                      <a:pt x="17974" y="29098"/>
                    </a:cubicBezTo>
                    <a:cubicBezTo>
                      <a:pt x="17974" y="31026"/>
                      <a:pt x="18285" y="32767"/>
                      <a:pt x="18845" y="34445"/>
                    </a:cubicBezTo>
                    <a:cubicBezTo>
                      <a:pt x="19467" y="36186"/>
                      <a:pt x="20276" y="37679"/>
                      <a:pt x="21395" y="38984"/>
                    </a:cubicBezTo>
                    <a:cubicBezTo>
                      <a:pt x="22514" y="40290"/>
                      <a:pt x="23883" y="41347"/>
                      <a:pt x="25500" y="42093"/>
                    </a:cubicBezTo>
                    <a:cubicBezTo>
                      <a:pt x="27117" y="42839"/>
                      <a:pt x="28920" y="43275"/>
                      <a:pt x="31035" y="43275"/>
                    </a:cubicBezTo>
                    <a:cubicBezTo>
                      <a:pt x="33150" y="43275"/>
                      <a:pt x="35016" y="42902"/>
                      <a:pt x="36695" y="42093"/>
                    </a:cubicBezTo>
                    <a:cubicBezTo>
                      <a:pt x="38374" y="41285"/>
                      <a:pt x="39805" y="40290"/>
                      <a:pt x="40924" y="39047"/>
                    </a:cubicBezTo>
                    <a:cubicBezTo>
                      <a:pt x="42044" y="37803"/>
                      <a:pt x="42977" y="36311"/>
                      <a:pt x="43599" y="34570"/>
                    </a:cubicBezTo>
                    <a:cubicBezTo>
                      <a:pt x="44220" y="32829"/>
                      <a:pt x="44531" y="31026"/>
                      <a:pt x="44531" y="29098"/>
                    </a:cubicBezTo>
                    <a:close/>
                  </a:path>
                </a:pathLst>
              </a:custGeom>
              <a:solidFill>
                <a:srgbClr val="FFFFFF"/>
              </a:solidFill>
              <a:ln w="6214" cap="flat">
                <a:noFill/>
                <a:prstDash val="solid"/>
                <a:miter/>
              </a:ln>
            </p:spPr>
            <p:txBody>
              <a:bodyPr rtlCol="0" anchor="ctr"/>
              <a:lstStyle/>
              <a:p>
                <a:endParaRPr lang="nb-NO"/>
              </a:p>
            </p:txBody>
          </p:sp>
          <p:sp>
            <p:nvSpPr>
              <p:cNvPr id="384" name="Freeform 383">
                <a:extLst>
                  <a:ext uri="{FF2B5EF4-FFF2-40B4-BE49-F238E27FC236}">
                    <a16:creationId xmlns:a16="http://schemas.microsoft.com/office/drawing/2014/main" id="{F2C7F5C0-6860-D356-DA22-C907731979AF}"/>
                  </a:ext>
                </a:extLst>
              </p:cNvPr>
              <p:cNvSpPr/>
              <p:nvPr/>
            </p:nvSpPr>
            <p:spPr>
              <a:xfrm>
                <a:off x="4936566" y="4189597"/>
                <a:ext cx="21146" cy="83626"/>
              </a:xfrm>
              <a:custGeom>
                <a:avLst/>
                <a:gdLst>
                  <a:gd name="connsiteX0" fmla="*/ 21146 w 21146"/>
                  <a:gd name="connsiteY0" fmla="*/ 10072 h 83626"/>
                  <a:gd name="connsiteX1" fmla="*/ 20276 w 21146"/>
                  <a:gd name="connsiteY1" fmla="*/ 14052 h 83626"/>
                  <a:gd name="connsiteX2" fmla="*/ 18037 w 21146"/>
                  <a:gd name="connsiteY2" fmla="*/ 17222 h 83626"/>
                  <a:gd name="connsiteX3" fmla="*/ 14678 w 21146"/>
                  <a:gd name="connsiteY3" fmla="*/ 19337 h 83626"/>
                  <a:gd name="connsiteX4" fmla="*/ 10573 w 21146"/>
                  <a:gd name="connsiteY4" fmla="*/ 20145 h 83626"/>
                  <a:gd name="connsiteX5" fmla="*/ 3048 w 21146"/>
                  <a:gd name="connsiteY5" fmla="*/ 17161 h 83626"/>
                  <a:gd name="connsiteX6" fmla="*/ 0 w 21146"/>
                  <a:gd name="connsiteY6" fmla="*/ 10072 h 83626"/>
                  <a:gd name="connsiteX7" fmla="*/ 746 w 21146"/>
                  <a:gd name="connsiteY7" fmla="*/ 6218 h 83626"/>
                  <a:gd name="connsiteX8" fmla="*/ 2985 w 21146"/>
                  <a:gd name="connsiteY8" fmla="*/ 3047 h 83626"/>
                  <a:gd name="connsiteX9" fmla="*/ 6344 w 21146"/>
                  <a:gd name="connsiteY9" fmla="*/ 870 h 83626"/>
                  <a:gd name="connsiteX10" fmla="*/ 10511 w 21146"/>
                  <a:gd name="connsiteY10" fmla="*/ 0 h 83626"/>
                  <a:gd name="connsiteX11" fmla="*/ 14616 w 21146"/>
                  <a:gd name="connsiteY11" fmla="*/ 808 h 83626"/>
                  <a:gd name="connsiteX12" fmla="*/ 17974 w 21146"/>
                  <a:gd name="connsiteY12" fmla="*/ 2922 h 83626"/>
                  <a:gd name="connsiteX13" fmla="*/ 20213 w 21146"/>
                  <a:gd name="connsiteY13" fmla="*/ 6093 h 83626"/>
                  <a:gd name="connsiteX14" fmla="*/ 21084 w 21146"/>
                  <a:gd name="connsiteY14" fmla="*/ 10072 h 83626"/>
                  <a:gd name="connsiteX15" fmla="*/ 1493 w 21146"/>
                  <a:gd name="connsiteY15" fmla="*/ 83627 h 83626"/>
                  <a:gd name="connsiteX16" fmla="*/ 1493 w 21146"/>
                  <a:gd name="connsiteY16" fmla="*/ 27917 h 83626"/>
                  <a:gd name="connsiteX17" fmla="*/ 19840 w 21146"/>
                  <a:gd name="connsiteY17" fmla="*/ 27917 h 83626"/>
                  <a:gd name="connsiteX18" fmla="*/ 19840 w 21146"/>
                  <a:gd name="connsiteY18" fmla="*/ 83627 h 83626"/>
                  <a:gd name="connsiteX19" fmla="*/ 1493 w 21146"/>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626">
                    <a:moveTo>
                      <a:pt x="21146" y="10072"/>
                    </a:moveTo>
                    <a:cubicBezTo>
                      <a:pt x="21146" y="11502"/>
                      <a:pt x="20835" y="12808"/>
                      <a:pt x="20276" y="14052"/>
                    </a:cubicBezTo>
                    <a:cubicBezTo>
                      <a:pt x="19716" y="15295"/>
                      <a:pt x="18969" y="16352"/>
                      <a:pt x="18037" y="17222"/>
                    </a:cubicBezTo>
                    <a:cubicBezTo>
                      <a:pt x="17104" y="18093"/>
                      <a:pt x="15984" y="18839"/>
                      <a:pt x="14678" y="19337"/>
                    </a:cubicBezTo>
                    <a:cubicBezTo>
                      <a:pt x="13372" y="19834"/>
                      <a:pt x="12004" y="20145"/>
                      <a:pt x="10573" y="20145"/>
                    </a:cubicBezTo>
                    <a:cubicBezTo>
                      <a:pt x="7588" y="20145"/>
                      <a:pt x="5100" y="19150"/>
                      <a:pt x="3048" y="17161"/>
                    </a:cubicBezTo>
                    <a:cubicBezTo>
                      <a:pt x="1057" y="15171"/>
                      <a:pt x="0" y="12808"/>
                      <a:pt x="0" y="10072"/>
                    </a:cubicBezTo>
                    <a:cubicBezTo>
                      <a:pt x="0" y="8704"/>
                      <a:pt x="249" y="7461"/>
                      <a:pt x="746" y="6218"/>
                    </a:cubicBezTo>
                    <a:cubicBezTo>
                      <a:pt x="1244" y="4974"/>
                      <a:pt x="2053" y="3917"/>
                      <a:pt x="2985" y="3047"/>
                    </a:cubicBezTo>
                    <a:cubicBezTo>
                      <a:pt x="3918" y="2176"/>
                      <a:pt x="5100" y="1430"/>
                      <a:pt x="6344" y="870"/>
                    </a:cubicBezTo>
                    <a:cubicBezTo>
                      <a:pt x="7650" y="311"/>
                      <a:pt x="9018" y="0"/>
                      <a:pt x="10511" y="0"/>
                    </a:cubicBezTo>
                    <a:cubicBezTo>
                      <a:pt x="12004" y="0"/>
                      <a:pt x="13310" y="249"/>
                      <a:pt x="14616" y="808"/>
                    </a:cubicBezTo>
                    <a:cubicBezTo>
                      <a:pt x="15922" y="1305"/>
                      <a:pt x="17041" y="2052"/>
                      <a:pt x="17974" y="2922"/>
                    </a:cubicBezTo>
                    <a:cubicBezTo>
                      <a:pt x="18907" y="3793"/>
                      <a:pt x="19654" y="4850"/>
                      <a:pt x="20213" y="6093"/>
                    </a:cubicBezTo>
                    <a:cubicBezTo>
                      <a:pt x="20773" y="7337"/>
                      <a:pt x="21084" y="8642"/>
                      <a:pt x="21084" y="10072"/>
                    </a:cubicBezTo>
                    <a:close/>
                    <a:moveTo>
                      <a:pt x="1493" y="83627"/>
                    </a:moveTo>
                    <a:lnTo>
                      <a:pt x="1493" y="27917"/>
                    </a:lnTo>
                    <a:lnTo>
                      <a:pt x="19840" y="27917"/>
                    </a:lnTo>
                    <a:lnTo>
                      <a:pt x="19840" y="83627"/>
                    </a:lnTo>
                    <a:lnTo>
                      <a:pt x="1493" y="83627"/>
                    </a:lnTo>
                    <a:close/>
                  </a:path>
                </a:pathLst>
              </a:custGeom>
              <a:solidFill>
                <a:srgbClr val="FFFFFF"/>
              </a:solidFill>
              <a:ln w="6214" cap="flat">
                <a:noFill/>
                <a:prstDash val="solid"/>
                <a:miter/>
              </a:ln>
            </p:spPr>
            <p:txBody>
              <a:bodyPr rtlCol="0" anchor="ctr"/>
              <a:lstStyle/>
              <a:p>
                <a:endParaRPr lang="nb-NO"/>
              </a:p>
            </p:txBody>
          </p:sp>
          <p:sp>
            <p:nvSpPr>
              <p:cNvPr id="385" name="Freeform 384">
                <a:extLst>
                  <a:ext uri="{FF2B5EF4-FFF2-40B4-BE49-F238E27FC236}">
                    <a16:creationId xmlns:a16="http://schemas.microsoft.com/office/drawing/2014/main" id="{C3409A44-BD44-A13C-E37C-01D471EC7D90}"/>
                  </a:ext>
                </a:extLst>
              </p:cNvPr>
              <p:cNvSpPr/>
              <p:nvPr/>
            </p:nvSpPr>
            <p:spPr>
              <a:xfrm>
                <a:off x="4963931" y="4202716"/>
                <a:ext cx="39991" cy="71813"/>
              </a:xfrm>
              <a:custGeom>
                <a:avLst/>
                <a:gdLst>
                  <a:gd name="connsiteX0" fmla="*/ 26930 w 39991"/>
                  <a:gd name="connsiteY0" fmla="*/ 28414 h 71813"/>
                  <a:gd name="connsiteX1" fmla="*/ 26930 w 39991"/>
                  <a:gd name="connsiteY1" fmla="*/ 49741 h 71813"/>
                  <a:gd name="connsiteX2" fmla="*/ 28423 w 39991"/>
                  <a:gd name="connsiteY2" fmla="*/ 55647 h 71813"/>
                  <a:gd name="connsiteX3" fmla="*/ 33834 w 39991"/>
                  <a:gd name="connsiteY3" fmla="*/ 57637 h 71813"/>
                  <a:gd name="connsiteX4" fmla="*/ 36695 w 39991"/>
                  <a:gd name="connsiteY4" fmla="*/ 57388 h 71813"/>
                  <a:gd name="connsiteX5" fmla="*/ 39183 w 39991"/>
                  <a:gd name="connsiteY5" fmla="*/ 56704 h 71813"/>
                  <a:gd name="connsiteX6" fmla="*/ 39431 w 39991"/>
                  <a:gd name="connsiteY6" fmla="*/ 70134 h 71813"/>
                  <a:gd name="connsiteX7" fmla="*/ 34580 w 39991"/>
                  <a:gd name="connsiteY7" fmla="*/ 71316 h 71813"/>
                  <a:gd name="connsiteX8" fmla="*/ 28734 w 39991"/>
                  <a:gd name="connsiteY8" fmla="*/ 71813 h 71813"/>
                  <a:gd name="connsiteX9" fmla="*/ 19342 w 39991"/>
                  <a:gd name="connsiteY9" fmla="*/ 70383 h 71813"/>
                  <a:gd name="connsiteX10" fmla="*/ 13247 w 39991"/>
                  <a:gd name="connsiteY10" fmla="*/ 66342 h 71813"/>
                  <a:gd name="connsiteX11" fmla="*/ 9951 w 39991"/>
                  <a:gd name="connsiteY11" fmla="*/ 60062 h 71813"/>
                  <a:gd name="connsiteX12" fmla="*/ 8956 w 39991"/>
                  <a:gd name="connsiteY12" fmla="*/ 51917 h 71813"/>
                  <a:gd name="connsiteX13" fmla="*/ 8956 w 39991"/>
                  <a:gd name="connsiteY13" fmla="*/ 28352 h 71813"/>
                  <a:gd name="connsiteX14" fmla="*/ 0 w 39991"/>
                  <a:gd name="connsiteY14" fmla="*/ 28352 h 71813"/>
                  <a:gd name="connsiteX15" fmla="*/ 0 w 39991"/>
                  <a:gd name="connsiteY15" fmla="*/ 14673 h 71813"/>
                  <a:gd name="connsiteX16" fmla="*/ 8832 w 39991"/>
                  <a:gd name="connsiteY16" fmla="*/ 14673 h 71813"/>
                  <a:gd name="connsiteX17" fmla="*/ 8832 w 39991"/>
                  <a:gd name="connsiteY17" fmla="*/ 0 h 71813"/>
                  <a:gd name="connsiteX18" fmla="*/ 26868 w 39991"/>
                  <a:gd name="connsiteY18" fmla="*/ 0 h 71813"/>
                  <a:gd name="connsiteX19" fmla="*/ 26868 w 39991"/>
                  <a:gd name="connsiteY19" fmla="*/ 14673 h 71813"/>
                  <a:gd name="connsiteX20" fmla="*/ 39991 w 39991"/>
                  <a:gd name="connsiteY20" fmla="*/ 14673 h 71813"/>
                  <a:gd name="connsiteX21" fmla="*/ 39991 w 39991"/>
                  <a:gd name="connsiteY21" fmla="*/ 28352 h 71813"/>
                  <a:gd name="connsiteX22" fmla="*/ 26868 w 39991"/>
                  <a:gd name="connsiteY22" fmla="*/ 28352 h 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91" h="71813">
                    <a:moveTo>
                      <a:pt x="26930" y="28414"/>
                    </a:moveTo>
                    <a:lnTo>
                      <a:pt x="26930" y="49741"/>
                    </a:lnTo>
                    <a:cubicBezTo>
                      <a:pt x="26930" y="52352"/>
                      <a:pt x="27428" y="54342"/>
                      <a:pt x="28423" y="55647"/>
                    </a:cubicBezTo>
                    <a:cubicBezTo>
                      <a:pt x="29418" y="56953"/>
                      <a:pt x="31222" y="57637"/>
                      <a:pt x="33834" y="57637"/>
                    </a:cubicBezTo>
                    <a:cubicBezTo>
                      <a:pt x="34705" y="57637"/>
                      <a:pt x="35700" y="57575"/>
                      <a:pt x="36695" y="57388"/>
                    </a:cubicBezTo>
                    <a:cubicBezTo>
                      <a:pt x="37690" y="57264"/>
                      <a:pt x="38561" y="57015"/>
                      <a:pt x="39183" y="56704"/>
                    </a:cubicBezTo>
                    <a:lnTo>
                      <a:pt x="39431" y="70134"/>
                    </a:lnTo>
                    <a:cubicBezTo>
                      <a:pt x="38125" y="70569"/>
                      <a:pt x="36570" y="70943"/>
                      <a:pt x="34580" y="71316"/>
                    </a:cubicBezTo>
                    <a:cubicBezTo>
                      <a:pt x="32652" y="71627"/>
                      <a:pt x="30724" y="71813"/>
                      <a:pt x="28734" y="71813"/>
                    </a:cubicBezTo>
                    <a:cubicBezTo>
                      <a:pt x="25002" y="71813"/>
                      <a:pt x="21892" y="71316"/>
                      <a:pt x="19342" y="70383"/>
                    </a:cubicBezTo>
                    <a:cubicBezTo>
                      <a:pt x="16792" y="69450"/>
                      <a:pt x="14802" y="68083"/>
                      <a:pt x="13247" y="66342"/>
                    </a:cubicBezTo>
                    <a:cubicBezTo>
                      <a:pt x="11692" y="64601"/>
                      <a:pt x="10635" y="62487"/>
                      <a:pt x="9951" y="60062"/>
                    </a:cubicBezTo>
                    <a:cubicBezTo>
                      <a:pt x="9267" y="57637"/>
                      <a:pt x="8956" y="54901"/>
                      <a:pt x="8956" y="51917"/>
                    </a:cubicBezTo>
                    <a:lnTo>
                      <a:pt x="8956" y="28352"/>
                    </a:lnTo>
                    <a:lnTo>
                      <a:pt x="0" y="28352"/>
                    </a:lnTo>
                    <a:lnTo>
                      <a:pt x="0" y="14673"/>
                    </a:lnTo>
                    <a:lnTo>
                      <a:pt x="8832" y="14673"/>
                    </a:lnTo>
                    <a:lnTo>
                      <a:pt x="8832" y="0"/>
                    </a:lnTo>
                    <a:lnTo>
                      <a:pt x="26868" y="0"/>
                    </a:lnTo>
                    <a:lnTo>
                      <a:pt x="26868" y="14673"/>
                    </a:lnTo>
                    <a:lnTo>
                      <a:pt x="39991" y="14673"/>
                    </a:lnTo>
                    <a:lnTo>
                      <a:pt x="39991" y="28352"/>
                    </a:lnTo>
                    <a:lnTo>
                      <a:pt x="26868" y="28352"/>
                    </a:lnTo>
                    <a:close/>
                  </a:path>
                </a:pathLst>
              </a:custGeom>
              <a:solidFill>
                <a:srgbClr val="FFFFFF"/>
              </a:solidFill>
              <a:ln w="6214" cap="flat">
                <a:noFill/>
                <a:prstDash val="solid"/>
                <a:miter/>
              </a:ln>
            </p:spPr>
            <p:txBody>
              <a:bodyPr rtlCol="0" anchor="ctr"/>
              <a:lstStyle/>
              <a:p>
                <a:endParaRPr lang="nb-NO"/>
              </a:p>
            </p:txBody>
          </p:sp>
          <p:sp>
            <p:nvSpPr>
              <p:cNvPr id="386" name="Freeform 385">
                <a:extLst>
                  <a:ext uri="{FF2B5EF4-FFF2-40B4-BE49-F238E27FC236}">
                    <a16:creationId xmlns:a16="http://schemas.microsoft.com/office/drawing/2014/main" id="{950F19DD-4235-C4B4-F8DB-DE0310EA8447}"/>
                  </a:ext>
                </a:extLst>
              </p:cNvPr>
              <p:cNvSpPr/>
              <p:nvPr/>
            </p:nvSpPr>
            <p:spPr>
              <a:xfrm>
                <a:off x="5009209" y="4215711"/>
                <a:ext cx="53114" cy="58942"/>
              </a:xfrm>
              <a:custGeom>
                <a:avLst/>
                <a:gdLst>
                  <a:gd name="connsiteX0" fmla="*/ 2612 w 53114"/>
                  <a:gd name="connsiteY0" fmla="*/ 9388 h 58942"/>
                  <a:gd name="connsiteX1" fmla="*/ 14118 w 53114"/>
                  <a:gd name="connsiteY1" fmla="*/ 2362 h 58942"/>
                  <a:gd name="connsiteX2" fmla="*/ 27490 w 53114"/>
                  <a:gd name="connsiteY2" fmla="*/ 0 h 58942"/>
                  <a:gd name="connsiteX3" fmla="*/ 39431 w 53114"/>
                  <a:gd name="connsiteY3" fmla="*/ 1741 h 58942"/>
                  <a:gd name="connsiteX4" fmla="*/ 47330 w 53114"/>
                  <a:gd name="connsiteY4" fmla="*/ 7088 h 58942"/>
                  <a:gd name="connsiteX5" fmla="*/ 51746 w 53114"/>
                  <a:gd name="connsiteY5" fmla="*/ 16290 h 58942"/>
                  <a:gd name="connsiteX6" fmla="*/ 53114 w 53114"/>
                  <a:gd name="connsiteY6" fmla="*/ 29471 h 58942"/>
                  <a:gd name="connsiteX7" fmla="*/ 53114 w 53114"/>
                  <a:gd name="connsiteY7" fmla="*/ 57575 h 58942"/>
                  <a:gd name="connsiteX8" fmla="*/ 36322 w 53114"/>
                  <a:gd name="connsiteY8" fmla="*/ 57575 h 58942"/>
                  <a:gd name="connsiteX9" fmla="*/ 36322 w 53114"/>
                  <a:gd name="connsiteY9" fmla="*/ 51668 h 58942"/>
                  <a:gd name="connsiteX10" fmla="*/ 36011 w 53114"/>
                  <a:gd name="connsiteY10" fmla="*/ 51668 h 58942"/>
                  <a:gd name="connsiteX11" fmla="*/ 29605 w 53114"/>
                  <a:gd name="connsiteY11" fmla="*/ 57015 h 58942"/>
                  <a:gd name="connsiteX12" fmla="*/ 20275 w 53114"/>
                  <a:gd name="connsiteY12" fmla="*/ 58943 h 58942"/>
                  <a:gd name="connsiteX13" fmla="*/ 13310 w 53114"/>
                  <a:gd name="connsiteY13" fmla="*/ 58072 h 58942"/>
                  <a:gd name="connsiteX14" fmla="*/ 6779 w 53114"/>
                  <a:gd name="connsiteY14" fmla="*/ 55150 h 58942"/>
                  <a:gd name="connsiteX15" fmla="*/ 1928 w 53114"/>
                  <a:gd name="connsiteY15" fmla="*/ 49803 h 58942"/>
                  <a:gd name="connsiteX16" fmla="*/ 0 w 53114"/>
                  <a:gd name="connsiteY16" fmla="*/ 41533 h 58942"/>
                  <a:gd name="connsiteX17" fmla="*/ 3296 w 53114"/>
                  <a:gd name="connsiteY17" fmla="*/ 31772 h 58942"/>
                  <a:gd name="connsiteX18" fmla="*/ 11817 w 53114"/>
                  <a:gd name="connsiteY18" fmla="*/ 26051 h 58942"/>
                  <a:gd name="connsiteX19" fmla="*/ 23385 w 53114"/>
                  <a:gd name="connsiteY19" fmla="*/ 23378 h 58942"/>
                  <a:gd name="connsiteX20" fmla="*/ 35824 w 53114"/>
                  <a:gd name="connsiteY20" fmla="*/ 22694 h 58942"/>
                  <a:gd name="connsiteX21" fmla="*/ 35824 w 53114"/>
                  <a:gd name="connsiteY21" fmla="*/ 21823 h 58942"/>
                  <a:gd name="connsiteX22" fmla="*/ 32901 w 53114"/>
                  <a:gd name="connsiteY22" fmla="*/ 15730 h 58942"/>
                  <a:gd name="connsiteX23" fmla="*/ 25749 w 53114"/>
                  <a:gd name="connsiteY23" fmla="*/ 13803 h 58942"/>
                  <a:gd name="connsiteX24" fmla="*/ 18161 w 53114"/>
                  <a:gd name="connsiteY24" fmla="*/ 15482 h 58942"/>
                  <a:gd name="connsiteX25" fmla="*/ 11941 w 53114"/>
                  <a:gd name="connsiteY25" fmla="*/ 19523 h 58942"/>
                  <a:gd name="connsiteX26" fmla="*/ 2674 w 53114"/>
                  <a:gd name="connsiteY26" fmla="*/ 9575 h 58942"/>
                  <a:gd name="connsiteX27" fmla="*/ 36322 w 53114"/>
                  <a:gd name="connsiteY27" fmla="*/ 33202 h 58942"/>
                  <a:gd name="connsiteX28" fmla="*/ 33958 w 53114"/>
                  <a:gd name="connsiteY28" fmla="*/ 33202 h 58942"/>
                  <a:gd name="connsiteX29" fmla="*/ 27863 w 53114"/>
                  <a:gd name="connsiteY29" fmla="*/ 33450 h 58942"/>
                  <a:gd name="connsiteX30" fmla="*/ 22390 w 53114"/>
                  <a:gd name="connsiteY30" fmla="*/ 34508 h 58942"/>
                  <a:gd name="connsiteX31" fmla="*/ 18410 w 53114"/>
                  <a:gd name="connsiteY31" fmla="*/ 36808 h 58942"/>
                  <a:gd name="connsiteX32" fmla="*/ 16855 w 53114"/>
                  <a:gd name="connsiteY32" fmla="*/ 40787 h 58942"/>
                  <a:gd name="connsiteX33" fmla="*/ 17601 w 53114"/>
                  <a:gd name="connsiteY33" fmla="*/ 43461 h 58942"/>
                  <a:gd name="connsiteX34" fmla="*/ 19467 w 53114"/>
                  <a:gd name="connsiteY34" fmla="*/ 45264 h 58942"/>
                  <a:gd name="connsiteX35" fmla="*/ 22017 w 53114"/>
                  <a:gd name="connsiteY35" fmla="*/ 46197 h 58942"/>
                  <a:gd name="connsiteX36" fmla="*/ 24816 w 53114"/>
                  <a:gd name="connsiteY36" fmla="*/ 46445 h 58942"/>
                  <a:gd name="connsiteX37" fmla="*/ 33399 w 53114"/>
                  <a:gd name="connsiteY37" fmla="*/ 43336 h 58942"/>
                  <a:gd name="connsiteX38" fmla="*/ 36384 w 53114"/>
                  <a:gd name="connsiteY38" fmla="*/ 35005 h 58942"/>
                  <a:gd name="connsiteX39" fmla="*/ 36384 w 53114"/>
                  <a:gd name="connsiteY39" fmla="*/ 33077 h 5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114" h="58942">
                    <a:moveTo>
                      <a:pt x="2612" y="9388"/>
                    </a:moveTo>
                    <a:cubicBezTo>
                      <a:pt x="5908" y="6279"/>
                      <a:pt x="9702" y="3917"/>
                      <a:pt x="14118" y="2362"/>
                    </a:cubicBezTo>
                    <a:cubicBezTo>
                      <a:pt x="18472" y="808"/>
                      <a:pt x="22950" y="0"/>
                      <a:pt x="27490" y="0"/>
                    </a:cubicBezTo>
                    <a:cubicBezTo>
                      <a:pt x="32030" y="0"/>
                      <a:pt x="36135" y="559"/>
                      <a:pt x="39431" y="1741"/>
                    </a:cubicBezTo>
                    <a:cubicBezTo>
                      <a:pt x="42665" y="2922"/>
                      <a:pt x="45278" y="4663"/>
                      <a:pt x="47330" y="7088"/>
                    </a:cubicBezTo>
                    <a:cubicBezTo>
                      <a:pt x="49320" y="9513"/>
                      <a:pt x="50813" y="12559"/>
                      <a:pt x="51746" y="16290"/>
                    </a:cubicBezTo>
                    <a:cubicBezTo>
                      <a:pt x="52679" y="20020"/>
                      <a:pt x="53114" y="24373"/>
                      <a:pt x="53114" y="29471"/>
                    </a:cubicBezTo>
                    <a:lnTo>
                      <a:pt x="53114" y="57575"/>
                    </a:lnTo>
                    <a:lnTo>
                      <a:pt x="36322" y="57575"/>
                    </a:lnTo>
                    <a:lnTo>
                      <a:pt x="36322" y="51668"/>
                    </a:lnTo>
                    <a:lnTo>
                      <a:pt x="36011" y="51668"/>
                    </a:lnTo>
                    <a:cubicBezTo>
                      <a:pt x="34580" y="53969"/>
                      <a:pt x="32466" y="55772"/>
                      <a:pt x="29605" y="57015"/>
                    </a:cubicBezTo>
                    <a:cubicBezTo>
                      <a:pt x="26744" y="58259"/>
                      <a:pt x="23634" y="58943"/>
                      <a:pt x="20275" y="58943"/>
                    </a:cubicBezTo>
                    <a:cubicBezTo>
                      <a:pt x="18036" y="58943"/>
                      <a:pt x="15735" y="58632"/>
                      <a:pt x="13310" y="58072"/>
                    </a:cubicBezTo>
                    <a:cubicBezTo>
                      <a:pt x="10946" y="57450"/>
                      <a:pt x="8707" y="56518"/>
                      <a:pt x="6779" y="55150"/>
                    </a:cubicBezTo>
                    <a:cubicBezTo>
                      <a:pt x="4789" y="53782"/>
                      <a:pt x="3172" y="52041"/>
                      <a:pt x="1928" y="49803"/>
                    </a:cubicBezTo>
                    <a:cubicBezTo>
                      <a:pt x="622" y="47564"/>
                      <a:pt x="0" y="44829"/>
                      <a:pt x="0" y="41533"/>
                    </a:cubicBezTo>
                    <a:cubicBezTo>
                      <a:pt x="0" y="37492"/>
                      <a:pt x="1119" y="34259"/>
                      <a:pt x="3296" y="31772"/>
                    </a:cubicBezTo>
                    <a:cubicBezTo>
                      <a:pt x="5473" y="29285"/>
                      <a:pt x="8334" y="27419"/>
                      <a:pt x="11817" y="26051"/>
                    </a:cubicBezTo>
                    <a:cubicBezTo>
                      <a:pt x="15300" y="24684"/>
                      <a:pt x="19156" y="23813"/>
                      <a:pt x="23385" y="23378"/>
                    </a:cubicBezTo>
                    <a:cubicBezTo>
                      <a:pt x="27614" y="22943"/>
                      <a:pt x="31781" y="22694"/>
                      <a:pt x="35824" y="22694"/>
                    </a:cubicBezTo>
                    <a:lnTo>
                      <a:pt x="35824" y="21823"/>
                    </a:lnTo>
                    <a:cubicBezTo>
                      <a:pt x="35824" y="19088"/>
                      <a:pt x="34829" y="17036"/>
                      <a:pt x="32901" y="15730"/>
                    </a:cubicBezTo>
                    <a:cubicBezTo>
                      <a:pt x="30973" y="14424"/>
                      <a:pt x="28547" y="13803"/>
                      <a:pt x="25749" y="13803"/>
                    </a:cubicBezTo>
                    <a:cubicBezTo>
                      <a:pt x="23136" y="13803"/>
                      <a:pt x="20586" y="14363"/>
                      <a:pt x="18161" y="15482"/>
                    </a:cubicBezTo>
                    <a:cubicBezTo>
                      <a:pt x="15735" y="16601"/>
                      <a:pt x="13683" y="17969"/>
                      <a:pt x="11941" y="19523"/>
                    </a:cubicBezTo>
                    <a:lnTo>
                      <a:pt x="2674" y="9575"/>
                    </a:lnTo>
                    <a:close/>
                    <a:moveTo>
                      <a:pt x="36322" y="33202"/>
                    </a:moveTo>
                    <a:lnTo>
                      <a:pt x="33958" y="33202"/>
                    </a:lnTo>
                    <a:cubicBezTo>
                      <a:pt x="31968" y="33202"/>
                      <a:pt x="29916" y="33326"/>
                      <a:pt x="27863" y="33450"/>
                    </a:cubicBezTo>
                    <a:cubicBezTo>
                      <a:pt x="25811" y="33637"/>
                      <a:pt x="24007" y="34010"/>
                      <a:pt x="22390" y="34508"/>
                    </a:cubicBezTo>
                    <a:cubicBezTo>
                      <a:pt x="20773" y="35005"/>
                      <a:pt x="19467" y="35813"/>
                      <a:pt x="18410" y="36808"/>
                    </a:cubicBezTo>
                    <a:cubicBezTo>
                      <a:pt x="17352" y="37803"/>
                      <a:pt x="16855" y="39171"/>
                      <a:pt x="16855" y="40787"/>
                    </a:cubicBezTo>
                    <a:cubicBezTo>
                      <a:pt x="16855" y="41844"/>
                      <a:pt x="17104" y="42715"/>
                      <a:pt x="17601" y="43461"/>
                    </a:cubicBezTo>
                    <a:cubicBezTo>
                      <a:pt x="18099" y="44207"/>
                      <a:pt x="18720" y="44829"/>
                      <a:pt x="19467" y="45264"/>
                    </a:cubicBezTo>
                    <a:cubicBezTo>
                      <a:pt x="20213" y="45699"/>
                      <a:pt x="21084" y="46010"/>
                      <a:pt x="22017" y="46197"/>
                    </a:cubicBezTo>
                    <a:cubicBezTo>
                      <a:pt x="23012" y="46383"/>
                      <a:pt x="23945" y="46445"/>
                      <a:pt x="24816" y="46445"/>
                    </a:cubicBezTo>
                    <a:cubicBezTo>
                      <a:pt x="28547" y="46445"/>
                      <a:pt x="31408" y="45388"/>
                      <a:pt x="33399" y="43336"/>
                    </a:cubicBezTo>
                    <a:cubicBezTo>
                      <a:pt x="35389" y="41285"/>
                      <a:pt x="36384" y="38487"/>
                      <a:pt x="36384" y="35005"/>
                    </a:cubicBezTo>
                    <a:lnTo>
                      <a:pt x="36384" y="33077"/>
                    </a:lnTo>
                    <a:close/>
                  </a:path>
                </a:pathLst>
              </a:custGeom>
              <a:solidFill>
                <a:srgbClr val="FFFFFF"/>
              </a:solidFill>
              <a:ln w="6214" cap="flat">
                <a:noFill/>
                <a:prstDash val="solid"/>
                <a:miter/>
              </a:ln>
            </p:spPr>
            <p:txBody>
              <a:bodyPr rtlCol="0" anchor="ctr"/>
              <a:lstStyle/>
              <a:p>
                <a:endParaRPr lang="nb-NO"/>
              </a:p>
            </p:txBody>
          </p:sp>
          <p:sp>
            <p:nvSpPr>
              <p:cNvPr id="387" name="Freeform 386">
                <a:extLst>
                  <a:ext uri="{FF2B5EF4-FFF2-40B4-BE49-F238E27FC236}">
                    <a16:creationId xmlns:a16="http://schemas.microsoft.com/office/drawing/2014/main" id="{C5F538BE-ABC0-4892-AA1E-38E7889FE3B5}"/>
                  </a:ext>
                </a:extLst>
              </p:cNvPr>
              <p:cNvSpPr/>
              <p:nvPr/>
            </p:nvSpPr>
            <p:spPr>
              <a:xfrm>
                <a:off x="5076193" y="4188602"/>
                <a:ext cx="18720" cy="84621"/>
              </a:xfrm>
              <a:custGeom>
                <a:avLst/>
                <a:gdLst>
                  <a:gd name="connsiteX0" fmla="*/ 0 w 18720"/>
                  <a:gd name="connsiteY0" fmla="*/ 84622 h 84621"/>
                  <a:gd name="connsiteX1" fmla="*/ 0 w 18720"/>
                  <a:gd name="connsiteY1" fmla="*/ 0 h 84621"/>
                  <a:gd name="connsiteX2" fmla="*/ 18721 w 18720"/>
                  <a:gd name="connsiteY2" fmla="*/ 0 h 84621"/>
                  <a:gd name="connsiteX3" fmla="*/ 18721 w 18720"/>
                  <a:gd name="connsiteY3" fmla="*/ 84622 h 84621"/>
                  <a:gd name="connsiteX4" fmla="*/ 0 w 18720"/>
                  <a:gd name="connsiteY4" fmla="*/ 84622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20" h="84621">
                    <a:moveTo>
                      <a:pt x="0" y="84622"/>
                    </a:moveTo>
                    <a:lnTo>
                      <a:pt x="0" y="0"/>
                    </a:lnTo>
                    <a:lnTo>
                      <a:pt x="18721" y="0"/>
                    </a:lnTo>
                    <a:lnTo>
                      <a:pt x="18721" y="84622"/>
                    </a:lnTo>
                    <a:lnTo>
                      <a:pt x="0" y="84622"/>
                    </a:lnTo>
                    <a:close/>
                  </a:path>
                </a:pathLst>
              </a:custGeom>
              <a:solidFill>
                <a:srgbClr val="FFFFFF"/>
              </a:solidFill>
              <a:ln w="6214" cap="flat">
                <a:noFill/>
                <a:prstDash val="solid"/>
                <a:miter/>
              </a:ln>
            </p:spPr>
            <p:txBody>
              <a:bodyPr rtlCol="0" anchor="ctr"/>
              <a:lstStyle/>
              <a:p>
                <a:endParaRPr lang="nb-NO"/>
              </a:p>
            </p:txBody>
          </p:sp>
          <p:sp>
            <p:nvSpPr>
              <p:cNvPr id="388" name="Freeform 387">
                <a:extLst>
                  <a:ext uri="{FF2B5EF4-FFF2-40B4-BE49-F238E27FC236}">
                    <a16:creationId xmlns:a16="http://schemas.microsoft.com/office/drawing/2014/main" id="{AF10651A-E246-332E-FD25-66449E593E19}"/>
                  </a:ext>
                </a:extLst>
              </p:cNvPr>
              <p:cNvSpPr/>
              <p:nvPr/>
            </p:nvSpPr>
            <p:spPr>
              <a:xfrm>
                <a:off x="5108099" y="4189597"/>
                <a:ext cx="21146" cy="83626"/>
              </a:xfrm>
              <a:custGeom>
                <a:avLst/>
                <a:gdLst>
                  <a:gd name="connsiteX0" fmla="*/ 21146 w 21146"/>
                  <a:gd name="connsiteY0" fmla="*/ 10072 h 83626"/>
                  <a:gd name="connsiteX1" fmla="*/ 20276 w 21146"/>
                  <a:gd name="connsiteY1" fmla="*/ 14052 h 83626"/>
                  <a:gd name="connsiteX2" fmla="*/ 18036 w 21146"/>
                  <a:gd name="connsiteY2" fmla="*/ 17222 h 83626"/>
                  <a:gd name="connsiteX3" fmla="*/ 14678 w 21146"/>
                  <a:gd name="connsiteY3" fmla="*/ 19337 h 83626"/>
                  <a:gd name="connsiteX4" fmla="*/ 10573 w 21146"/>
                  <a:gd name="connsiteY4" fmla="*/ 20145 h 83626"/>
                  <a:gd name="connsiteX5" fmla="*/ 3047 w 21146"/>
                  <a:gd name="connsiteY5" fmla="*/ 17161 h 83626"/>
                  <a:gd name="connsiteX6" fmla="*/ 0 w 21146"/>
                  <a:gd name="connsiteY6" fmla="*/ 10072 h 83626"/>
                  <a:gd name="connsiteX7" fmla="*/ 746 w 21146"/>
                  <a:gd name="connsiteY7" fmla="*/ 6218 h 83626"/>
                  <a:gd name="connsiteX8" fmla="*/ 2985 w 21146"/>
                  <a:gd name="connsiteY8" fmla="*/ 3047 h 83626"/>
                  <a:gd name="connsiteX9" fmla="*/ 6344 w 21146"/>
                  <a:gd name="connsiteY9" fmla="*/ 870 h 83626"/>
                  <a:gd name="connsiteX10" fmla="*/ 10511 w 21146"/>
                  <a:gd name="connsiteY10" fmla="*/ 0 h 83626"/>
                  <a:gd name="connsiteX11" fmla="*/ 14616 w 21146"/>
                  <a:gd name="connsiteY11" fmla="*/ 808 h 83626"/>
                  <a:gd name="connsiteX12" fmla="*/ 17974 w 21146"/>
                  <a:gd name="connsiteY12" fmla="*/ 2922 h 83626"/>
                  <a:gd name="connsiteX13" fmla="*/ 20213 w 21146"/>
                  <a:gd name="connsiteY13" fmla="*/ 6093 h 83626"/>
                  <a:gd name="connsiteX14" fmla="*/ 21084 w 21146"/>
                  <a:gd name="connsiteY14" fmla="*/ 10072 h 83626"/>
                  <a:gd name="connsiteX15" fmla="*/ 1431 w 21146"/>
                  <a:gd name="connsiteY15" fmla="*/ 83627 h 83626"/>
                  <a:gd name="connsiteX16" fmla="*/ 1431 w 21146"/>
                  <a:gd name="connsiteY16" fmla="*/ 27917 h 83626"/>
                  <a:gd name="connsiteX17" fmla="*/ 19778 w 21146"/>
                  <a:gd name="connsiteY17" fmla="*/ 27917 h 83626"/>
                  <a:gd name="connsiteX18" fmla="*/ 19778 w 21146"/>
                  <a:gd name="connsiteY18" fmla="*/ 83627 h 83626"/>
                  <a:gd name="connsiteX19" fmla="*/ 1431 w 21146"/>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626">
                    <a:moveTo>
                      <a:pt x="21146" y="10072"/>
                    </a:moveTo>
                    <a:cubicBezTo>
                      <a:pt x="21146" y="11502"/>
                      <a:pt x="20835" y="12808"/>
                      <a:pt x="20276" y="14052"/>
                    </a:cubicBezTo>
                    <a:cubicBezTo>
                      <a:pt x="19716" y="15295"/>
                      <a:pt x="18969" y="16352"/>
                      <a:pt x="18036" y="17222"/>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4"/>
                      <a:pt x="249" y="7461"/>
                      <a:pt x="746" y="6218"/>
                    </a:cubicBezTo>
                    <a:cubicBezTo>
                      <a:pt x="1244" y="4974"/>
                      <a:pt x="2052" y="3917"/>
                      <a:pt x="2985" y="3047"/>
                    </a:cubicBezTo>
                    <a:cubicBezTo>
                      <a:pt x="3918" y="2176"/>
                      <a:pt x="5100" y="1430"/>
                      <a:pt x="6344" y="870"/>
                    </a:cubicBezTo>
                    <a:cubicBezTo>
                      <a:pt x="7650" y="311"/>
                      <a:pt x="9018" y="0"/>
                      <a:pt x="10511" y="0"/>
                    </a:cubicBezTo>
                    <a:cubicBezTo>
                      <a:pt x="12004" y="0"/>
                      <a:pt x="13310" y="249"/>
                      <a:pt x="14616" y="808"/>
                    </a:cubicBezTo>
                    <a:cubicBezTo>
                      <a:pt x="15922" y="1305"/>
                      <a:pt x="17041" y="2052"/>
                      <a:pt x="17974" y="2922"/>
                    </a:cubicBezTo>
                    <a:cubicBezTo>
                      <a:pt x="18907" y="3793"/>
                      <a:pt x="19654" y="4850"/>
                      <a:pt x="20213" y="6093"/>
                    </a:cubicBezTo>
                    <a:cubicBezTo>
                      <a:pt x="20773" y="7337"/>
                      <a:pt x="21084" y="8642"/>
                      <a:pt x="21084" y="10072"/>
                    </a:cubicBezTo>
                    <a:close/>
                    <a:moveTo>
                      <a:pt x="1431" y="83627"/>
                    </a:moveTo>
                    <a:lnTo>
                      <a:pt x="1431" y="27917"/>
                    </a:lnTo>
                    <a:lnTo>
                      <a:pt x="19778" y="27917"/>
                    </a:lnTo>
                    <a:lnTo>
                      <a:pt x="19778" y="83627"/>
                    </a:lnTo>
                    <a:lnTo>
                      <a:pt x="1431" y="83627"/>
                    </a:lnTo>
                    <a:close/>
                  </a:path>
                </a:pathLst>
              </a:custGeom>
              <a:solidFill>
                <a:srgbClr val="FFFFFF"/>
              </a:solidFill>
              <a:ln w="6214" cap="flat">
                <a:noFill/>
                <a:prstDash val="solid"/>
                <a:miter/>
              </a:ln>
            </p:spPr>
            <p:txBody>
              <a:bodyPr rtlCol="0" anchor="ctr"/>
              <a:lstStyle/>
              <a:p>
                <a:endParaRPr lang="nb-NO"/>
              </a:p>
            </p:txBody>
          </p:sp>
          <p:sp>
            <p:nvSpPr>
              <p:cNvPr id="389" name="Freeform 388">
                <a:extLst>
                  <a:ext uri="{FF2B5EF4-FFF2-40B4-BE49-F238E27FC236}">
                    <a16:creationId xmlns:a16="http://schemas.microsoft.com/office/drawing/2014/main" id="{84BADC57-5F87-4CA9-0915-65B323875DB4}"/>
                  </a:ext>
                </a:extLst>
              </p:cNvPr>
              <p:cNvSpPr/>
              <p:nvPr/>
            </p:nvSpPr>
            <p:spPr>
              <a:xfrm>
                <a:off x="5136584" y="4215649"/>
                <a:ext cx="48760" cy="59315"/>
              </a:xfrm>
              <a:custGeom>
                <a:avLst/>
                <a:gdLst>
                  <a:gd name="connsiteX0" fmla="*/ 38685 w 48760"/>
                  <a:gd name="connsiteY0" fmla="*/ 18280 h 59315"/>
                  <a:gd name="connsiteX1" fmla="*/ 33399 w 48760"/>
                  <a:gd name="connsiteY1" fmla="*/ 14673 h 59315"/>
                  <a:gd name="connsiteX2" fmla="*/ 26992 w 48760"/>
                  <a:gd name="connsiteY2" fmla="*/ 13243 h 59315"/>
                  <a:gd name="connsiteX3" fmla="*/ 22204 w 48760"/>
                  <a:gd name="connsiteY3" fmla="*/ 14238 h 59315"/>
                  <a:gd name="connsiteX4" fmla="*/ 20027 w 48760"/>
                  <a:gd name="connsiteY4" fmla="*/ 17720 h 59315"/>
                  <a:gd name="connsiteX5" fmla="*/ 22452 w 48760"/>
                  <a:gd name="connsiteY5" fmla="*/ 21077 h 59315"/>
                  <a:gd name="connsiteX6" fmla="*/ 30227 w 48760"/>
                  <a:gd name="connsiteY6" fmla="*/ 23316 h 59315"/>
                  <a:gd name="connsiteX7" fmla="*/ 36571 w 48760"/>
                  <a:gd name="connsiteY7" fmla="*/ 25243 h 59315"/>
                  <a:gd name="connsiteX8" fmla="*/ 42355 w 48760"/>
                  <a:gd name="connsiteY8" fmla="*/ 28476 h 59315"/>
                  <a:gd name="connsiteX9" fmla="*/ 46522 w 48760"/>
                  <a:gd name="connsiteY9" fmla="*/ 33388 h 59315"/>
                  <a:gd name="connsiteX10" fmla="*/ 48077 w 48760"/>
                  <a:gd name="connsiteY10" fmla="*/ 40352 h 59315"/>
                  <a:gd name="connsiteX11" fmla="*/ 45962 w 48760"/>
                  <a:gd name="connsiteY11" fmla="*/ 49243 h 59315"/>
                  <a:gd name="connsiteX12" fmla="*/ 40427 w 48760"/>
                  <a:gd name="connsiteY12" fmla="*/ 55088 h 59315"/>
                  <a:gd name="connsiteX13" fmla="*/ 32777 w 48760"/>
                  <a:gd name="connsiteY13" fmla="*/ 58321 h 59315"/>
                  <a:gd name="connsiteX14" fmla="*/ 24256 w 48760"/>
                  <a:gd name="connsiteY14" fmla="*/ 59316 h 59315"/>
                  <a:gd name="connsiteX15" fmla="*/ 10884 w 48760"/>
                  <a:gd name="connsiteY15" fmla="*/ 57140 h 59315"/>
                  <a:gd name="connsiteX16" fmla="*/ 0 w 48760"/>
                  <a:gd name="connsiteY16" fmla="*/ 50735 h 59315"/>
                  <a:gd name="connsiteX17" fmla="*/ 10262 w 48760"/>
                  <a:gd name="connsiteY17" fmla="*/ 39855 h 59315"/>
                  <a:gd name="connsiteX18" fmla="*/ 16295 w 48760"/>
                  <a:gd name="connsiteY18" fmla="*/ 44331 h 59315"/>
                  <a:gd name="connsiteX19" fmla="*/ 23883 w 48760"/>
                  <a:gd name="connsiteY19" fmla="*/ 46134 h 59315"/>
                  <a:gd name="connsiteX20" fmla="*/ 28299 w 48760"/>
                  <a:gd name="connsiteY20" fmla="*/ 45078 h 59315"/>
                  <a:gd name="connsiteX21" fmla="*/ 30476 w 48760"/>
                  <a:gd name="connsiteY21" fmla="*/ 41347 h 59315"/>
                  <a:gd name="connsiteX22" fmla="*/ 27801 w 48760"/>
                  <a:gd name="connsiteY22" fmla="*/ 37554 h 59315"/>
                  <a:gd name="connsiteX23" fmla="*/ 19405 w 48760"/>
                  <a:gd name="connsiteY23" fmla="*/ 35005 h 59315"/>
                  <a:gd name="connsiteX24" fmla="*/ 13559 w 48760"/>
                  <a:gd name="connsiteY24" fmla="*/ 33202 h 59315"/>
                  <a:gd name="connsiteX25" fmla="*/ 8334 w 48760"/>
                  <a:gd name="connsiteY25" fmla="*/ 30155 h 59315"/>
                  <a:gd name="connsiteX26" fmla="*/ 4603 w 48760"/>
                  <a:gd name="connsiteY26" fmla="*/ 25430 h 59315"/>
                  <a:gd name="connsiteX27" fmla="*/ 3172 w 48760"/>
                  <a:gd name="connsiteY27" fmla="*/ 18715 h 59315"/>
                  <a:gd name="connsiteX28" fmla="*/ 5287 w 48760"/>
                  <a:gd name="connsiteY28" fmla="*/ 10135 h 59315"/>
                  <a:gd name="connsiteX29" fmla="*/ 10760 w 48760"/>
                  <a:gd name="connsiteY29" fmla="*/ 4352 h 59315"/>
                  <a:gd name="connsiteX30" fmla="*/ 18223 w 48760"/>
                  <a:gd name="connsiteY30" fmla="*/ 1057 h 59315"/>
                  <a:gd name="connsiteX31" fmla="*/ 26371 w 48760"/>
                  <a:gd name="connsiteY31" fmla="*/ 0 h 59315"/>
                  <a:gd name="connsiteX32" fmla="*/ 38623 w 48760"/>
                  <a:gd name="connsiteY32" fmla="*/ 1990 h 59315"/>
                  <a:gd name="connsiteX33" fmla="*/ 48761 w 48760"/>
                  <a:gd name="connsiteY33" fmla="*/ 7834 h 59315"/>
                  <a:gd name="connsiteX34" fmla="*/ 38685 w 48760"/>
                  <a:gd name="connsiteY34" fmla="*/ 18217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5">
                    <a:moveTo>
                      <a:pt x="38685" y="18280"/>
                    </a:moveTo>
                    <a:cubicBezTo>
                      <a:pt x="37192" y="16849"/>
                      <a:pt x="35451" y="15668"/>
                      <a:pt x="33399" y="14673"/>
                    </a:cubicBezTo>
                    <a:cubicBezTo>
                      <a:pt x="31408" y="13678"/>
                      <a:pt x="29232" y="13243"/>
                      <a:pt x="26992" y="13243"/>
                    </a:cubicBezTo>
                    <a:cubicBezTo>
                      <a:pt x="25251" y="13243"/>
                      <a:pt x="23696" y="13554"/>
                      <a:pt x="22204" y="14238"/>
                    </a:cubicBezTo>
                    <a:cubicBezTo>
                      <a:pt x="20773" y="14922"/>
                      <a:pt x="20027" y="16041"/>
                      <a:pt x="20027" y="17720"/>
                    </a:cubicBezTo>
                    <a:cubicBezTo>
                      <a:pt x="20027" y="19399"/>
                      <a:pt x="20835" y="20393"/>
                      <a:pt x="22452" y="21077"/>
                    </a:cubicBezTo>
                    <a:cubicBezTo>
                      <a:pt x="24069" y="21762"/>
                      <a:pt x="26619" y="22508"/>
                      <a:pt x="30227" y="23316"/>
                    </a:cubicBezTo>
                    <a:cubicBezTo>
                      <a:pt x="32341" y="23751"/>
                      <a:pt x="34456" y="24373"/>
                      <a:pt x="36571" y="25243"/>
                    </a:cubicBezTo>
                    <a:cubicBezTo>
                      <a:pt x="38685" y="26052"/>
                      <a:pt x="40613" y="27171"/>
                      <a:pt x="42355" y="28476"/>
                    </a:cubicBezTo>
                    <a:cubicBezTo>
                      <a:pt x="44096" y="29844"/>
                      <a:pt x="45464" y="31461"/>
                      <a:pt x="46522" y="33388"/>
                    </a:cubicBezTo>
                    <a:cubicBezTo>
                      <a:pt x="47579" y="35316"/>
                      <a:pt x="48077" y="37616"/>
                      <a:pt x="48077" y="40352"/>
                    </a:cubicBezTo>
                    <a:cubicBezTo>
                      <a:pt x="48077" y="43834"/>
                      <a:pt x="47330" y="46818"/>
                      <a:pt x="45962" y="49243"/>
                    </a:cubicBezTo>
                    <a:cubicBezTo>
                      <a:pt x="44531" y="51668"/>
                      <a:pt x="42728" y="53658"/>
                      <a:pt x="40427" y="55088"/>
                    </a:cubicBezTo>
                    <a:cubicBezTo>
                      <a:pt x="38125" y="56580"/>
                      <a:pt x="35575" y="57637"/>
                      <a:pt x="32777" y="58321"/>
                    </a:cubicBezTo>
                    <a:cubicBezTo>
                      <a:pt x="29916" y="59005"/>
                      <a:pt x="27117" y="59316"/>
                      <a:pt x="24256" y="59316"/>
                    </a:cubicBezTo>
                    <a:cubicBezTo>
                      <a:pt x="19716" y="59316"/>
                      <a:pt x="15238" y="58570"/>
                      <a:pt x="10884" y="57140"/>
                    </a:cubicBezTo>
                    <a:cubicBezTo>
                      <a:pt x="6531" y="55709"/>
                      <a:pt x="2861" y="53533"/>
                      <a:pt x="0" y="50735"/>
                    </a:cubicBezTo>
                    <a:lnTo>
                      <a:pt x="10262" y="39855"/>
                    </a:lnTo>
                    <a:cubicBezTo>
                      <a:pt x="11941" y="41658"/>
                      <a:pt x="13932" y="43150"/>
                      <a:pt x="16295" y="44331"/>
                    </a:cubicBezTo>
                    <a:cubicBezTo>
                      <a:pt x="18658" y="45513"/>
                      <a:pt x="21208" y="46134"/>
                      <a:pt x="23883" y="46134"/>
                    </a:cubicBezTo>
                    <a:cubicBezTo>
                      <a:pt x="25376" y="46134"/>
                      <a:pt x="26868" y="45761"/>
                      <a:pt x="28299" y="45078"/>
                    </a:cubicBezTo>
                    <a:cubicBezTo>
                      <a:pt x="29729" y="44393"/>
                      <a:pt x="30476" y="43088"/>
                      <a:pt x="30476" y="41347"/>
                    </a:cubicBezTo>
                    <a:cubicBezTo>
                      <a:pt x="30476" y="39606"/>
                      <a:pt x="29605" y="38362"/>
                      <a:pt x="27801" y="37554"/>
                    </a:cubicBezTo>
                    <a:cubicBezTo>
                      <a:pt x="25998" y="36746"/>
                      <a:pt x="23199" y="35875"/>
                      <a:pt x="19405" y="35005"/>
                    </a:cubicBezTo>
                    <a:cubicBezTo>
                      <a:pt x="17477" y="34570"/>
                      <a:pt x="15549" y="33948"/>
                      <a:pt x="13559" y="33202"/>
                    </a:cubicBezTo>
                    <a:cubicBezTo>
                      <a:pt x="11568" y="32456"/>
                      <a:pt x="9889" y="31461"/>
                      <a:pt x="8334" y="30155"/>
                    </a:cubicBezTo>
                    <a:cubicBezTo>
                      <a:pt x="6779" y="28849"/>
                      <a:pt x="5535" y="27295"/>
                      <a:pt x="4603" y="25430"/>
                    </a:cubicBezTo>
                    <a:cubicBezTo>
                      <a:pt x="3607" y="23565"/>
                      <a:pt x="3172" y="21326"/>
                      <a:pt x="3172" y="18715"/>
                    </a:cubicBezTo>
                    <a:cubicBezTo>
                      <a:pt x="3172" y="15357"/>
                      <a:pt x="3856" y="12497"/>
                      <a:pt x="5287" y="10135"/>
                    </a:cubicBezTo>
                    <a:cubicBezTo>
                      <a:pt x="6717" y="7772"/>
                      <a:pt x="8521" y="5845"/>
                      <a:pt x="10760" y="4352"/>
                    </a:cubicBezTo>
                    <a:cubicBezTo>
                      <a:pt x="12999" y="2860"/>
                      <a:pt x="15487" y="1741"/>
                      <a:pt x="18223" y="1057"/>
                    </a:cubicBezTo>
                    <a:cubicBezTo>
                      <a:pt x="20960" y="373"/>
                      <a:pt x="23634" y="0"/>
                      <a:pt x="26371" y="0"/>
                    </a:cubicBezTo>
                    <a:cubicBezTo>
                      <a:pt x="30538" y="0"/>
                      <a:pt x="34642" y="684"/>
                      <a:pt x="38623" y="1990"/>
                    </a:cubicBezTo>
                    <a:cubicBezTo>
                      <a:pt x="42603" y="3295"/>
                      <a:pt x="45962" y="5223"/>
                      <a:pt x="48761" y="7834"/>
                    </a:cubicBezTo>
                    <a:lnTo>
                      <a:pt x="38685" y="18217"/>
                    </a:lnTo>
                    <a:close/>
                  </a:path>
                </a:pathLst>
              </a:custGeom>
              <a:solidFill>
                <a:srgbClr val="FFFFFF"/>
              </a:solidFill>
              <a:ln w="6214" cap="flat">
                <a:noFill/>
                <a:prstDash val="solid"/>
                <a:miter/>
              </a:ln>
            </p:spPr>
            <p:txBody>
              <a:bodyPr rtlCol="0" anchor="ctr"/>
              <a:lstStyle/>
              <a:p>
                <a:endParaRPr lang="nb-NO"/>
              </a:p>
            </p:txBody>
          </p:sp>
          <p:sp>
            <p:nvSpPr>
              <p:cNvPr id="390" name="Freeform 389">
                <a:extLst>
                  <a:ext uri="{FF2B5EF4-FFF2-40B4-BE49-F238E27FC236}">
                    <a16:creationId xmlns:a16="http://schemas.microsoft.com/office/drawing/2014/main" id="{37732560-6D75-E22E-92D6-06666CB63FAF}"/>
                  </a:ext>
                </a:extLst>
              </p:cNvPr>
              <p:cNvSpPr/>
              <p:nvPr/>
            </p:nvSpPr>
            <p:spPr>
              <a:xfrm>
                <a:off x="5192435" y="4215711"/>
                <a:ext cx="58152" cy="59315"/>
              </a:xfrm>
              <a:custGeom>
                <a:avLst/>
                <a:gdLst>
                  <a:gd name="connsiteX0" fmla="*/ 58152 w 58152"/>
                  <a:gd name="connsiteY0" fmla="*/ 30280 h 59315"/>
                  <a:gd name="connsiteX1" fmla="*/ 58152 w 58152"/>
                  <a:gd name="connsiteY1" fmla="*/ 32518 h 59315"/>
                  <a:gd name="connsiteX2" fmla="*/ 58028 w 58152"/>
                  <a:gd name="connsiteY2" fmla="*/ 34632 h 59315"/>
                  <a:gd name="connsiteX3" fmla="*/ 17601 w 58152"/>
                  <a:gd name="connsiteY3" fmla="*/ 34632 h 59315"/>
                  <a:gd name="connsiteX4" fmla="*/ 18969 w 58152"/>
                  <a:gd name="connsiteY4" fmla="*/ 38860 h 59315"/>
                  <a:gd name="connsiteX5" fmla="*/ 22017 w 58152"/>
                  <a:gd name="connsiteY5" fmla="*/ 42155 h 59315"/>
                  <a:gd name="connsiteX6" fmla="*/ 26184 w 58152"/>
                  <a:gd name="connsiteY6" fmla="*/ 44331 h 59315"/>
                  <a:gd name="connsiteX7" fmla="*/ 30911 w 58152"/>
                  <a:gd name="connsiteY7" fmla="*/ 45139 h 59315"/>
                  <a:gd name="connsiteX8" fmla="*/ 38312 w 58152"/>
                  <a:gd name="connsiteY8" fmla="*/ 43523 h 59315"/>
                  <a:gd name="connsiteX9" fmla="*/ 43225 w 58152"/>
                  <a:gd name="connsiteY9" fmla="*/ 39357 h 59315"/>
                  <a:gd name="connsiteX10" fmla="*/ 55975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5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5 w 58152"/>
                  <a:gd name="connsiteY22" fmla="*/ 8021 h 59315"/>
                  <a:gd name="connsiteX23" fmla="*/ 56100 w 58152"/>
                  <a:gd name="connsiteY23" fmla="*/ 17533 h 59315"/>
                  <a:gd name="connsiteX24" fmla="*/ 58152 w 58152"/>
                  <a:gd name="connsiteY24" fmla="*/ 30280 h 59315"/>
                  <a:gd name="connsiteX25" fmla="*/ 41235 w 58152"/>
                  <a:gd name="connsiteY25" fmla="*/ 23254 h 59315"/>
                  <a:gd name="connsiteX26" fmla="*/ 38499 w 58152"/>
                  <a:gd name="connsiteY26" fmla="*/ 15730 h 59315"/>
                  <a:gd name="connsiteX27" fmla="*/ 30289 w 58152"/>
                  <a:gd name="connsiteY27" fmla="*/ 12622 h 59315"/>
                  <a:gd name="connsiteX28" fmla="*/ 25375 w 58152"/>
                  <a:gd name="connsiteY28" fmla="*/ 13430 h 59315"/>
                  <a:gd name="connsiteX29" fmla="*/ 21457 w 58152"/>
                  <a:gd name="connsiteY29" fmla="*/ 15730 h 59315"/>
                  <a:gd name="connsiteX30" fmla="*/ 18783 w 58152"/>
                  <a:gd name="connsiteY30" fmla="*/ 19150 h 59315"/>
                  <a:gd name="connsiteX31" fmla="*/ 17663 w 58152"/>
                  <a:gd name="connsiteY31" fmla="*/ 23254 h 59315"/>
                  <a:gd name="connsiteX32" fmla="*/ 41297 w 58152"/>
                  <a:gd name="connsiteY32" fmla="*/ 23254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152" y="30280"/>
                    </a:moveTo>
                    <a:lnTo>
                      <a:pt x="58152" y="32518"/>
                    </a:lnTo>
                    <a:cubicBezTo>
                      <a:pt x="58152" y="33264"/>
                      <a:pt x="58152" y="33948"/>
                      <a:pt x="58028" y="34632"/>
                    </a:cubicBezTo>
                    <a:lnTo>
                      <a:pt x="17601" y="34632"/>
                    </a:lnTo>
                    <a:cubicBezTo>
                      <a:pt x="17726" y="36186"/>
                      <a:pt x="18223" y="37616"/>
                      <a:pt x="18969" y="38860"/>
                    </a:cubicBezTo>
                    <a:cubicBezTo>
                      <a:pt x="19716" y="40103"/>
                      <a:pt x="20773" y="41222"/>
                      <a:pt x="22017" y="42155"/>
                    </a:cubicBezTo>
                    <a:cubicBezTo>
                      <a:pt x="23261" y="43088"/>
                      <a:pt x="24629" y="43834"/>
                      <a:pt x="26184" y="44331"/>
                    </a:cubicBezTo>
                    <a:cubicBezTo>
                      <a:pt x="27677" y="44829"/>
                      <a:pt x="29294" y="45139"/>
                      <a:pt x="30911" y="45139"/>
                    </a:cubicBezTo>
                    <a:cubicBezTo>
                      <a:pt x="33834" y="45139"/>
                      <a:pt x="36322" y="44580"/>
                      <a:pt x="38312" y="43523"/>
                    </a:cubicBezTo>
                    <a:cubicBezTo>
                      <a:pt x="40302" y="42466"/>
                      <a:pt x="41981" y="41036"/>
                      <a:pt x="43225" y="39357"/>
                    </a:cubicBezTo>
                    <a:lnTo>
                      <a:pt x="55975" y="47440"/>
                    </a:lnTo>
                    <a:cubicBezTo>
                      <a:pt x="53363" y="51233"/>
                      <a:pt x="49880" y="54155"/>
                      <a:pt x="45589" y="56207"/>
                    </a:cubicBezTo>
                    <a:cubicBezTo>
                      <a:pt x="41297" y="58259"/>
                      <a:pt x="36322" y="59316"/>
                      <a:pt x="30662" y="59316"/>
                    </a:cubicBezTo>
                    <a:cubicBezTo>
                      <a:pt x="26495" y="59316"/>
                      <a:pt x="22514" y="58632"/>
                      <a:pt x="18783" y="57326"/>
                    </a:cubicBezTo>
                    <a:cubicBezTo>
                      <a:pt x="15051" y="56020"/>
                      <a:pt x="11817" y="54093"/>
                      <a:pt x="9018" y="51606"/>
                    </a:cubicBezTo>
                    <a:cubicBezTo>
                      <a:pt x="6219" y="49119"/>
                      <a:pt x="4043" y="46010"/>
                      <a:pt x="2425" y="42404"/>
                    </a:cubicBezTo>
                    <a:cubicBezTo>
                      <a:pt x="809" y="38798"/>
                      <a:pt x="0" y="34570"/>
                      <a:pt x="0" y="29844"/>
                    </a:cubicBezTo>
                    <a:cubicBezTo>
                      <a:pt x="0" y="25119"/>
                      <a:pt x="746" y="21202"/>
                      <a:pt x="2363" y="17471"/>
                    </a:cubicBezTo>
                    <a:cubicBezTo>
                      <a:pt x="3918" y="13803"/>
                      <a:pt x="6033" y="10632"/>
                      <a:pt x="8769" y="8083"/>
                    </a:cubicBezTo>
                    <a:cubicBezTo>
                      <a:pt x="11444" y="5533"/>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3"/>
                    </a:cubicBezTo>
                    <a:cubicBezTo>
                      <a:pt x="57468" y="21264"/>
                      <a:pt x="58152" y="25492"/>
                      <a:pt x="58152" y="30280"/>
                    </a:cubicBezTo>
                    <a:close/>
                    <a:moveTo>
                      <a:pt x="41235" y="23254"/>
                    </a:moveTo>
                    <a:cubicBezTo>
                      <a:pt x="41235" y="20331"/>
                      <a:pt x="40302" y="17844"/>
                      <a:pt x="38499" y="15730"/>
                    </a:cubicBezTo>
                    <a:cubicBezTo>
                      <a:pt x="36695" y="13616"/>
                      <a:pt x="33958" y="12622"/>
                      <a:pt x="30289" y="12622"/>
                    </a:cubicBezTo>
                    <a:cubicBezTo>
                      <a:pt x="28485" y="12622"/>
                      <a:pt x="26868" y="12870"/>
                      <a:pt x="25375" y="13430"/>
                    </a:cubicBezTo>
                    <a:cubicBezTo>
                      <a:pt x="23883" y="13990"/>
                      <a:pt x="22577" y="14736"/>
                      <a:pt x="21457" y="15730"/>
                    </a:cubicBezTo>
                    <a:cubicBezTo>
                      <a:pt x="20338" y="16725"/>
                      <a:pt x="19467" y="17844"/>
                      <a:pt x="18783" y="19150"/>
                    </a:cubicBezTo>
                    <a:cubicBezTo>
                      <a:pt x="18099" y="20456"/>
                      <a:pt x="17726" y="21823"/>
                      <a:pt x="17663" y="23254"/>
                    </a:cubicBezTo>
                    <a:lnTo>
                      <a:pt x="41297" y="23254"/>
                    </a:lnTo>
                    <a:close/>
                  </a:path>
                </a:pathLst>
              </a:custGeom>
              <a:solidFill>
                <a:srgbClr val="FFFFFF"/>
              </a:solidFill>
              <a:ln w="6214" cap="flat">
                <a:noFill/>
                <a:prstDash val="solid"/>
                <a:miter/>
              </a:ln>
            </p:spPr>
            <p:txBody>
              <a:bodyPr rtlCol="0" anchor="ctr"/>
              <a:lstStyle/>
              <a:p>
                <a:endParaRPr lang="nb-NO"/>
              </a:p>
            </p:txBody>
          </p:sp>
          <p:sp>
            <p:nvSpPr>
              <p:cNvPr id="391" name="Freeform 390">
                <a:extLst>
                  <a:ext uri="{FF2B5EF4-FFF2-40B4-BE49-F238E27FC236}">
                    <a16:creationId xmlns:a16="http://schemas.microsoft.com/office/drawing/2014/main" id="{E1C0113B-7BC1-2566-98C0-586DD6681488}"/>
                  </a:ext>
                </a:extLst>
              </p:cNvPr>
              <p:cNvSpPr/>
              <p:nvPr/>
            </p:nvSpPr>
            <p:spPr>
              <a:xfrm>
                <a:off x="5261968" y="4216022"/>
                <a:ext cx="36943" cy="57201"/>
              </a:xfrm>
              <a:custGeom>
                <a:avLst/>
                <a:gdLst>
                  <a:gd name="connsiteX0" fmla="*/ 36197 w 36943"/>
                  <a:gd name="connsiteY0" fmla="*/ 16539 h 57201"/>
                  <a:gd name="connsiteX1" fmla="*/ 33772 w 36943"/>
                  <a:gd name="connsiteY1" fmla="*/ 16103 h 57201"/>
                  <a:gd name="connsiteX2" fmla="*/ 31470 w 36943"/>
                  <a:gd name="connsiteY2" fmla="*/ 15979 h 57201"/>
                  <a:gd name="connsiteX3" fmla="*/ 25251 w 36943"/>
                  <a:gd name="connsiteY3" fmla="*/ 17347 h 57201"/>
                  <a:gd name="connsiteX4" fmla="*/ 21208 w 36943"/>
                  <a:gd name="connsiteY4" fmla="*/ 20580 h 57201"/>
                  <a:gd name="connsiteX5" fmla="*/ 19032 w 36943"/>
                  <a:gd name="connsiteY5" fmla="*/ 24684 h 57201"/>
                  <a:gd name="connsiteX6" fmla="*/ 18348 w 36943"/>
                  <a:gd name="connsiteY6" fmla="*/ 28601 h 57201"/>
                  <a:gd name="connsiteX7" fmla="*/ 18348 w 36943"/>
                  <a:gd name="connsiteY7" fmla="*/ 57202 h 57201"/>
                  <a:gd name="connsiteX8" fmla="*/ 0 w 36943"/>
                  <a:gd name="connsiteY8" fmla="*/ 57202 h 57201"/>
                  <a:gd name="connsiteX9" fmla="*/ 0 w 36943"/>
                  <a:gd name="connsiteY9" fmla="*/ 1554 h 57201"/>
                  <a:gd name="connsiteX10" fmla="*/ 17663 w 36943"/>
                  <a:gd name="connsiteY10" fmla="*/ 1554 h 57201"/>
                  <a:gd name="connsiteX11" fmla="*/ 17663 w 36943"/>
                  <a:gd name="connsiteY11" fmla="*/ 9637 h 57201"/>
                  <a:gd name="connsiteX12" fmla="*/ 17912 w 36943"/>
                  <a:gd name="connsiteY12" fmla="*/ 9637 h 57201"/>
                  <a:gd name="connsiteX13" fmla="*/ 23945 w 36943"/>
                  <a:gd name="connsiteY13" fmla="*/ 2674 h 57201"/>
                  <a:gd name="connsiteX14" fmla="*/ 33025 w 36943"/>
                  <a:gd name="connsiteY14" fmla="*/ 0 h 57201"/>
                  <a:gd name="connsiteX15" fmla="*/ 35202 w 36943"/>
                  <a:gd name="connsiteY15" fmla="*/ 124 h 57201"/>
                  <a:gd name="connsiteX16" fmla="*/ 36944 w 36943"/>
                  <a:gd name="connsiteY16" fmla="*/ 435 h 57201"/>
                  <a:gd name="connsiteX17" fmla="*/ 36135 w 36943"/>
                  <a:gd name="connsiteY17" fmla="*/ 16663 h 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43" h="57201">
                    <a:moveTo>
                      <a:pt x="36197" y="16539"/>
                    </a:moveTo>
                    <a:cubicBezTo>
                      <a:pt x="35389" y="16290"/>
                      <a:pt x="34580" y="16166"/>
                      <a:pt x="33772" y="16103"/>
                    </a:cubicBezTo>
                    <a:cubicBezTo>
                      <a:pt x="33025" y="16041"/>
                      <a:pt x="32217" y="15979"/>
                      <a:pt x="31470" y="15979"/>
                    </a:cubicBezTo>
                    <a:cubicBezTo>
                      <a:pt x="29045" y="15979"/>
                      <a:pt x="26930" y="16414"/>
                      <a:pt x="25251" y="17347"/>
                    </a:cubicBezTo>
                    <a:cubicBezTo>
                      <a:pt x="23572" y="18280"/>
                      <a:pt x="22204" y="19337"/>
                      <a:pt x="21208" y="20580"/>
                    </a:cubicBezTo>
                    <a:cubicBezTo>
                      <a:pt x="20213" y="21824"/>
                      <a:pt x="19467" y="23191"/>
                      <a:pt x="19032" y="24684"/>
                    </a:cubicBezTo>
                    <a:cubicBezTo>
                      <a:pt x="18596" y="26176"/>
                      <a:pt x="18348" y="27482"/>
                      <a:pt x="18348" y="28601"/>
                    </a:cubicBezTo>
                    <a:lnTo>
                      <a:pt x="18348" y="57202"/>
                    </a:lnTo>
                    <a:lnTo>
                      <a:pt x="0" y="57202"/>
                    </a:lnTo>
                    <a:lnTo>
                      <a:pt x="0" y="1554"/>
                    </a:lnTo>
                    <a:lnTo>
                      <a:pt x="17663" y="1554"/>
                    </a:lnTo>
                    <a:lnTo>
                      <a:pt x="17663" y="9637"/>
                    </a:lnTo>
                    <a:lnTo>
                      <a:pt x="17912" y="9637"/>
                    </a:lnTo>
                    <a:cubicBezTo>
                      <a:pt x="19343" y="6777"/>
                      <a:pt x="21333" y="4476"/>
                      <a:pt x="23945" y="2674"/>
                    </a:cubicBezTo>
                    <a:cubicBezTo>
                      <a:pt x="26557" y="870"/>
                      <a:pt x="29605" y="0"/>
                      <a:pt x="33025" y="0"/>
                    </a:cubicBezTo>
                    <a:cubicBezTo>
                      <a:pt x="33772" y="0"/>
                      <a:pt x="34518" y="0"/>
                      <a:pt x="35202" y="124"/>
                    </a:cubicBezTo>
                    <a:cubicBezTo>
                      <a:pt x="35886" y="186"/>
                      <a:pt x="36508" y="311"/>
                      <a:pt x="36944" y="435"/>
                    </a:cubicBezTo>
                    <a:lnTo>
                      <a:pt x="36135" y="16663"/>
                    </a:lnTo>
                    <a:close/>
                  </a:path>
                </a:pathLst>
              </a:custGeom>
              <a:solidFill>
                <a:srgbClr val="FFFFFF"/>
              </a:solidFill>
              <a:ln w="6214" cap="flat">
                <a:noFill/>
                <a:prstDash val="solid"/>
                <a:miter/>
              </a:ln>
            </p:spPr>
            <p:txBody>
              <a:bodyPr rtlCol="0" anchor="ctr"/>
              <a:lstStyle/>
              <a:p>
                <a:endParaRPr lang="nb-NO"/>
              </a:p>
            </p:txBody>
          </p:sp>
          <p:sp>
            <p:nvSpPr>
              <p:cNvPr id="392" name="Freeform 391">
                <a:extLst>
                  <a:ext uri="{FF2B5EF4-FFF2-40B4-BE49-F238E27FC236}">
                    <a16:creationId xmlns:a16="http://schemas.microsoft.com/office/drawing/2014/main" id="{1F35B6A3-8028-9277-0A44-36FA77703710}"/>
                  </a:ext>
                </a:extLst>
              </p:cNvPr>
              <p:cNvSpPr/>
              <p:nvPr/>
            </p:nvSpPr>
            <p:spPr>
              <a:xfrm>
                <a:off x="5305131" y="4189597"/>
                <a:ext cx="21146" cy="83626"/>
              </a:xfrm>
              <a:custGeom>
                <a:avLst/>
                <a:gdLst>
                  <a:gd name="connsiteX0" fmla="*/ 21146 w 21146"/>
                  <a:gd name="connsiteY0" fmla="*/ 10072 h 83626"/>
                  <a:gd name="connsiteX1" fmla="*/ 20276 w 21146"/>
                  <a:gd name="connsiteY1" fmla="*/ 14052 h 83626"/>
                  <a:gd name="connsiteX2" fmla="*/ 18036 w 21146"/>
                  <a:gd name="connsiteY2" fmla="*/ 17222 h 83626"/>
                  <a:gd name="connsiteX3" fmla="*/ 14678 w 21146"/>
                  <a:gd name="connsiteY3" fmla="*/ 19337 h 83626"/>
                  <a:gd name="connsiteX4" fmla="*/ 10573 w 21146"/>
                  <a:gd name="connsiteY4" fmla="*/ 20145 h 83626"/>
                  <a:gd name="connsiteX5" fmla="*/ 3047 w 21146"/>
                  <a:gd name="connsiteY5" fmla="*/ 17161 h 83626"/>
                  <a:gd name="connsiteX6" fmla="*/ 0 w 21146"/>
                  <a:gd name="connsiteY6" fmla="*/ 10072 h 83626"/>
                  <a:gd name="connsiteX7" fmla="*/ 746 w 21146"/>
                  <a:gd name="connsiteY7" fmla="*/ 6218 h 83626"/>
                  <a:gd name="connsiteX8" fmla="*/ 2985 w 21146"/>
                  <a:gd name="connsiteY8" fmla="*/ 3047 h 83626"/>
                  <a:gd name="connsiteX9" fmla="*/ 6344 w 21146"/>
                  <a:gd name="connsiteY9" fmla="*/ 870 h 83626"/>
                  <a:gd name="connsiteX10" fmla="*/ 10511 w 21146"/>
                  <a:gd name="connsiteY10" fmla="*/ 0 h 83626"/>
                  <a:gd name="connsiteX11" fmla="*/ 14616 w 21146"/>
                  <a:gd name="connsiteY11" fmla="*/ 808 h 83626"/>
                  <a:gd name="connsiteX12" fmla="*/ 17974 w 21146"/>
                  <a:gd name="connsiteY12" fmla="*/ 2922 h 83626"/>
                  <a:gd name="connsiteX13" fmla="*/ 20213 w 21146"/>
                  <a:gd name="connsiteY13" fmla="*/ 6093 h 83626"/>
                  <a:gd name="connsiteX14" fmla="*/ 21084 w 21146"/>
                  <a:gd name="connsiteY14" fmla="*/ 10072 h 83626"/>
                  <a:gd name="connsiteX15" fmla="*/ 1431 w 21146"/>
                  <a:gd name="connsiteY15" fmla="*/ 83627 h 83626"/>
                  <a:gd name="connsiteX16" fmla="*/ 1431 w 21146"/>
                  <a:gd name="connsiteY16" fmla="*/ 27917 h 83626"/>
                  <a:gd name="connsiteX17" fmla="*/ 19778 w 21146"/>
                  <a:gd name="connsiteY17" fmla="*/ 27917 h 83626"/>
                  <a:gd name="connsiteX18" fmla="*/ 19778 w 21146"/>
                  <a:gd name="connsiteY18" fmla="*/ 83627 h 83626"/>
                  <a:gd name="connsiteX19" fmla="*/ 1431 w 21146"/>
                  <a:gd name="connsiteY19" fmla="*/ 83627 h 8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46" h="83626">
                    <a:moveTo>
                      <a:pt x="21146" y="10072"/>
                    </a:moveTo>
                    <a:cubicBezTo>
                      <a:pt x="21146" y="11502"/>
                      <a:pt x="20835" y="12808"/>
                      <a:pt x="20276" y="14052"/>
                    </a:cubicBezTo>
                    <a:cubicBezTo>
                      <a:pt x="19716" y="15295"/>
                      <a:pt x="18969" y="16352"/>
                      <a:pt x="18036" y="17222"/>
                    </a:cubicBezTo>
                    <a:cubicBezTo>
                      <a:pt x="17104" y="18093"/>
                      <a:pt x="15984" y="18839"/>
                      <a:pt x="14678" y="19337"/>
                    </a:cubicBezTo>
                    <a:cubicBezTo>
                      <a:pt x="13372" y="19834"/>
                      <a:pt x="12004" y="20145"/>
                      <a:pt x="10573" y="20145"/>
                    </a:cubicBezTo>
                    <a:cubicBezTo>
                      <a:pt x="7588" y="20145"/>
                      <a:pt x="5100" y="19150"/>
                      <a:pt x="3047" y="17161"/>
                    </a:cubicBezTo>
                    <a:cubicBezTo>
                      <a:pt x="1057" y="15171"/>
                      <a:pt x="0" y="12808"/>
                      <a:pt x="0" y="10072"/>
                    </a:cubicBezTo>
                    <a:cubicBezTo>
                      <a:pt x="0" y="8704"/>
                      <a:pt x="249" y="7461"/>
                      <a:pt x="746" y="6218"/>
                    </a:cubicBezTo>
                    <a:cubicBezTo>
                      <a:pt x="1244" y="4974"/>
                      <a:pt x="2053" y="3917"/>
                      <a:pt x="2985" y="3047"/>
                    </a:cubicBezTo>
                    <a:cubicBezTo>
                      <a:pt x="3918" y="2176"/>
                      <a:pt x="5100" y="1430"/>
                      <a:pt x="6344" y="870"/>
                    </a:cubicBezTo>
                    <a:cubicBezTo>
                      <a:pt x="7650" y="311"/>
                      <a:pt x="9018" y="0"/>
                      <a:pt x="10511" y="0"/>
                    </a:cubicBezTo>
                    <a:cubicBezTo>
                      <a:pt x="12004" y="0"/>
                      <a:pt x="13310" y="249"/>
                      <a:pt x="14616" y="808"/>
                    </a:cubicBezTo>
                    <a:cubicBezTo>
                      <a:pt x="15922" y="1305"/>
                      <a:pt x="17041" y="2052"/>
                      <a:pt x="17974" y="2922"/>
                    </a:cubicBezTo>
                    <a:cubicBezTo>
                      <a:pt x="18907" y="3793"/>
                      <a:pt x="19654" y="4850"/>
                      <a:pt x="20213" y="6093"/>
                    </a:cubicBezTo>
                    <a:cubicBezTo>
                      <a:pt x="20773" y="7337"/>
                      <a:pt x="21084" y="8642"/>
                      <a:pt x="21084" y="10072"/>
                    </a:cubicBezTo>
                    <a:close/>
                    <a:moveTo>
                      <a:pt x="1431" y="83627"/>
                    </a:moveTo>
                    <a:lnTo>
                      <a:pt x="1431" y="27917"/>
                    </a:lnTo>
                    <a:lnTo>
                      <a:pt x="19778" y="27917"/>
                    </a:lnTo>
                    <a:lnTo>
                      <a:pt x="19778" y="83627"/>
                    </a:lnTo>
                    <a:lnTo>
                      <a:pt x="1431" y="83627"/>
                    </a:lnTo>
                    <a:close/>
                  </a:path>
                </a:pathLst>
              </a:custGeom>
              <a:solidFill>
                <a:srgbClr val="FFFFFF"/>
              </a:solidFill>
              <a:ln w="6214" cap="flat">
                <a:noFill/>
                <a:prstDash val="solid"/>
                <a:miter/>
              </a:ln>
            </p:spPr>
            <p:txBody>
              <a:bodyPr rtlCol="0" anchor="ctr"/>
              <a:lstStyle/>
              <a:p>
                <a:endParaRPr lang="nb-NO"/>
              </a:p>
            </p:txBody>
          </p:sp>
          <p:sp>
            <p:nvSpPr>
              <p:cNvPr id="393" name="Freeform 392">
                <a:extLst>
                  <a:ext uri="{FF2B5EF4-FFF2-40B4-BE49-F238E27FC236}">
                    <a16:creationId xmlns:a16="http://schemas.microsoft.com/office/drawing/2014/main" id="{83AEC339-66B6-D743-152E-0AD8EBB67E30}"/>
                  </a:ext>
                </a:extLst>
              </p:cNvPr>
              <p:cNvSpPr/>
              <p:nvPr/>
            </p:nvSpPr>
            <p:spPr>
              <a:xfrm>
                <a:off x="5339463" y="4215897"/>
                <a:ext cx="55042" cy="57326"/>
              </a:xfrm>
              <a:custGeom>
                <a:avLst/>
                <a:gdLst>
                  <a:gd name="connsiteX0" fmla="*/ 36633 w 55042"/>
                  <a:gd name="connsiteY0" fmla="*/ 57326 h 57326"/>
                  <a:gd name="connsiteX1" fmla="*/ 36633 w 55042"/>
                  <a:gd name="connsiteY1" fmla="*/ 26860 h 57326"/>
                  <a:gd name="connsiteX2" fmla="*/ 36260 w 55042"/>
                  <a:gd name="connsiteY2" fmla="*/ 22383 h 57326"/>
                  <a:gd name="connsiteX3" fmla="*/ 34954 w 55042"/>
                  <a:gd name="connsiteY3" fmla="*/ 18653 h 57326"/>
                  <a:gd name="connsiteX4" fmla="*/ 32466 w 55042"/>
                  <a:gd name="connsiteY4" fmla="*/ 16104 h 57326"/>
                  <a:gd name="connsiteX5" fmla="*/ 28361 w 55042"/>
                  <a:gd name="connsiteY5" fmla="*/ 15171 h 57326"/>
                  <a:gd name="connsiteX6" fmla="*/ 24070 w 55042"/>
                  <a:gd name="connsiteY6" fmla="*/ 16104 h 57326"/>
                  <a:gd name="connsiteX7" fmla="*/ 20960 w 55042"/>
                  <a:gd name="connsiteY7" fmla="*/ 18715 h 57326"/>
                  <a:gd name="connsiteX8" fmla="*/ 19094 w 55042"/>
                  <a:gd name="connsiteY8" fmla="*/ 22570 h 57326"/>
                  <a:gd name="connsiteX9" fmla="*/ 18472 w 55042"/>
                  <a:gd name="connsiteY9" fmla="*/ 27109 h 57326"/>
                  <a:gd name="connsiteX10" fmla="*/ 18472 w 55042"/>
                  <a:gd name="connsiteY10" fmla="*/ 57326 h 57326"/>
                  <a:gd name="connsiteX11" fmla="*/ 0 w 55042"/>
                  <a:gd name="connsiteY11" fmla="*/ 57326 h 57326"/>
                  <a:gd name="connsiteX12" fmla="*/ 0 w 55042"/>
                  <a:gd name="connsiteY12" fmla="*/ 1617 h 57326"/>
                  <a:gd name="connsiteX13" fmla="*/ 17788 w 55042"/>
                  <a:gd name="connsiteY13" fmla="*/ 1617 h 57326"/>
                  <a:gd name="connsiteX14" fmla="*/ 17788 w 55042"/>
                  <a:gd name="connsiteY14" fmla="*/ 9326 h 57326"/>
                  <a:gd name="connsiteX15" fmla="*/ 18037 w 55042"/>
                  <a:gd name="connsiteY15" fmla="*/ 9326 h 57326"/>
                  <a:gd name="connsiteX16" fmla="*/ 20649 w 55042"/>
                  <a:gd name="connsiteY16" fmla="*/ 5782 h 57326"/>
                  <a:gd name="connsiteX17" fmla="*/ 24443 w 55042"/>
                  <a:gd name="connsiteY17" fmla="*/ 2798 h 57326"/>
                  <a:gd name="connsiteX18" fmla="*/ 29169 w 55042"/>
                  <a:gd name="connsiteY18" fmla="*/ 808 h 57326"/>
                  <a:gd name="connsiteX19" fmla="*/ 34642 w 55042"/>
                  <a:gd name="connsiteY19" fmla="*/ 0 h 57326"/>
                  <a:gd name="connsiteX20" fmla="*/ 44158 w 55042"/>
                  <a:gd name="connsiteY20" fmla="*/ 1990 h 57326"/>
                  <a:gd name="connsiteX21" fmla="*/ 50502 w 55042"/>
                  <a:gd name="connsiteY21" fmla="*/ 7212 h 57326"/>
                  <a:gd name="connsiteX22" fmla="*/ 53985 w 55042"/>
                  <a:gd name="connsiteY22" fmla="*/ 14549 h 57326"/>
                  <a:gd name="connsiteX23" fmla="*/ 55042 w 55042"/>
                  <a:gd name="connsiteY23" fmla="*/ 22818 h 57326"/>
                  <a:gd name="connsiteX24" fmla="*/ 55042 w 55042"/>
                  <a:gd name="connsiteY24" fmla="*/ 57264 h 57326"/>
                  <a:gd name="connsiteX25" fmla="*/ 36571 w 55042"/>
                  <a:gd name="connsiteY25" fmla="*/ 57264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042" h="57326">
                    <a:moveTo>
                      <a:pt x="36633" y="57326"/>
                    </a:moveTo>
                    <a:lnTo>
                      <a:pt x="36633" y="26860"/>
                    </a:lnTo>
                    <a:cubicBezTo>
                      <a:pt x="36633" y="25306"/>
                      <a:pt x="36508" y="23813"/>
                      <a:pt x="36260" y="22383"/>
                    </a:cubicBezTo>
                    <a:cubicBezTo>
                      <a:pt x="36011" y="20953"/>
                      <a:pt x="35575" y="19710"/>
                      <a:pt x="34954" y="18653"/>
                    </a:cubicBezTo>
                    <a:cubicBezTo>
                      <a:pt x="34332" y="17596"/>
                      <a:pt x="33523" y="16725"/>
                      <a:pt x="32466" y="16104"/>
                    </a:cubicBezTo>
                    <a:cubicBezTo>
                      <a:pt x="31408" y="15482"/>
                      <a:pt x="30040" y="15171"/>
                      <a:pt x="28361" y="15171"/>
                    </a:cubicBezTo>
                    <a:cubicBezTo>
                      <a:pt x="26682" y="15171"/>
                      <a:pt x="25251" y="15482"/>
                      <a:pt x="24070" y="16104"/>
                    </a:cubicBezTo>
                    <a:cubicBezTo>
                      <a:pt x="22888" y="16725"/>
                      <a:pt x="21830" y="17596"/>
                      <a:pt x="20960" y="18715"/>
                    </a:cubicBezTo>
                    <a:cubicBezTo>
                      <a:pt x="20151" y="19834"/>
                      <a:pt x="19529" y="21140"/>
                      <a:pt x="19094" y="22570"/>
                    </a:cubicBezTo>
                    <a:cubicBezTo>
                      <a:pt x="18721" y="24000"/>
                      <a:pt x="18472" y="25554"/>
                      <a:pt x="18472" y="27109"/>
                    </a:cubicBezTo>
                    <a:lnTo>
                      <a:pt x="18472" y="57326"/>
                    </a:lnTo>
                    <a:lnTo>
                      <a:pt x="0" y="57326"/>
                    </a:lnTo>
                    <a:lnTo>
                      <a:pt x="0" y="1617"/>
                    </a:lnTo>
                    <a:lnTo>
                      <a:pt x="17788" y="1617"/>
                    </a:lnTo>
                    <a:lnTo>
                      <a:pt x="17788" y="9326"/>
                    </a:lnTo>
                    <a:lnTo>
                      <a:pt x="18037" y="9326"/>
                    </a:lnTo>
                    <a:cubicBezTo>
                      <a:pt x="18721" y="8145"/>
                      <a:pt x="19591" y="6964"/>
                      <a:pt x="20649" y="5782"/>
                    </a:cubicBezTo>
                    <a:cubicBezTo>
                      <a:pt x="21706" y="4601"/>
                      <a:pt x="23012" y="3669"/>
                      <a:pt x="24443" y="2798"/>
                    </a:cubicBezTo>
                    <a:cubicBezTo>
                      <a:pt x="25873" y="1927"/>
                      <a:pt x="27490" y="1306"/>
                      <a:pt x="29169" y="808"/>
                    </a:cubicBezTo>
                    <a:cubicBezTo>
                      <a:pt x="30911" y="311"/>
                      <a:pt x="32714" y="0"/>
                      <a:pt x="34642" y="0"/>
                    </a:cubicBezTo>
                    <a:cubicBezTo>
                      <a:pt x="38374" y="0"/>
                      <a:pt x="41546" y="684"/>
                      <a:pt x="44158" y="1990"/>
                    </a:cubicBezTo>
                    <a:cubicBezTo>
                      <a:pt x="46771" y="3357"/>
                      <a:pt x="48885" y="5036"/>
                      <a:pt x="50502" y="7212"/>
                    </a:cubicBezTo>
                    <a:cubicBezTo>
                      <a:pt x="52119" y="9326"/>
                      <a:pt x="53239" y="11814"/>
                      <a:pt x="53985" y="14549"/>
                    </a:cubicBezTo>
                    <a:cubicBezTo>
                      <a:pt x="54669" y="17285"/>
                      <a:pt x="55042" y="20083"/>
                      <a:pt x="55042" y="22818"/>
                    </a:cubicBezTo>
                    <a:lnTo>
                      <a:pt x="55042" y="57264"/>
                    </a:lnTo>
                    <a:lnTo>
                      <a:pt x="36571" y="57264"/>
                    </a:lnTo>
                    <a:close/>
                  </a:path>
                </a:pathLst>
              </a:custGeom>
              <a:solidFill>
                <a:srgbClr val="FFFFFF"/>
              </a:solidFill>
              <a:ln w="6214" cap="flat">
                <a:noFill/>
                <a:prstDash val="solid"/>
                <a:miter/>
              </a:ln>
            </p:spPr>
            <p:txBody>
              <a:bodyPr rtlCol="0" anchor="ctr"/>
              <a:lstStyle/>
              <a:p>
                <a:endParaRPr lang="nb-NO"/>
              </a:p>
            </p:txBody>
          </p:sp>
          <p:sp>
            <p:nvSpPr>
              <p:cNvPr id="394" name="Freeform 393">
                <a:extLst>
                  <a:ext uri="{FF2B5EF4-FFF2-40B4-BE49-F238E27FC236}">
                    <a16:creationId xmlns:a16="http://schemas.microsoft.com/office/drawing/2014/main" id="{450DC442-056C-BA46-DDC2-0401C42B610C}"/>
                  </a:ext>
                </a:extLst>
              </p:cNvPr>
              <p:cNvSpPr/>
              <p:nvPr/>
            </p:nvSpPr>
            <p:spPr>
              <a:xfrm>
                <a:off x="5405514" y="4215897"/>
                <a:ext cx="62008" cy="84186"/>
              </a:xfrm>
              <a:custGeom>
                <a:avLst/>
                <a:gdLst>
                  <a:gd name="connsiteX0" fmla="*/ 62008 w 62008"/>
                  <a:gd name="connsiteY0" fmla="*/ 52041 h 84186"/>
                  <a:gd name="connsiteX1" fmla="*/ 59645 w 62008"/>
                  <a:gd name="connsiteY1" fmla="*/ 66279 h 84186"/>
                  <a:gd name="connsiteX2" fmla="*/ 53052 w 62008"/>
                  <a:gd name="connsiteY2" fmla="*/ 76290 h 84186"/>
                  <a:gd name="connsiteX3" fmla="*/ 42665 w 62008"/>
                  <a:gd name="connsiteY3" fmla="*/ 82197 h 84186"/>
                  <a:gd name="connsiteX4" fmla="*/ 29169 w 62008"/>
                  <a:gd name="connsiteY4" fmla="*/ 84186 h 84186"/>
                  <a:gd name="connsiteX5" fmla="*/ 13994 w 62008"/>
                  <a:gd name="connsiteY5" fmla="*/ 81948 h 84186"/>
                  <a:gd name="connsiteX6" fmla="*/ 497 w 62008"/>
                  <a:gd name="connsiteY6" fmla="*/ 75482 h 84186"/>
                  <a:gd name="connsiteX7" fmla="*/ 9640 w 62008"/>
                  <a:gd name="connsiteY7" fmla="*/ 62363 h 84186"/>
                  <a:gd name="connsiteX8" fmla="*/ 18534 w 62008"/>
                  <a:gd name="connsiteY8" fmla="*/ 67710 h 84186"/>
                  <a:gd name="connsiteX9" fmla="*/ 28112 w 62008"/>
                  <a:gd name="connsiteY9" fmla="*/ 69450 h 84186"/>
                  <a:gd name="connsiteX10" fmla="*/ 40053 w 62008"/>
                  <a:gd name="connsiteY10" fmla="*/ 65222 h 84186"/>
                  <a:gd name="connsiteX11" fmla="*/ 43909 w 62008"/>
                  <a:gd name="connsiteY11" fmla="*/ 53906 h 84186"/>
                  <a:gd name="connsiteX12" fmla="*/ 43909 w 62008"/>
                  <a:gd name="connsiteY12" fmla="*/ 50549 h 84186"/>
                  <a:gd name="connsiteX13" fmla="*/ 43598 w 62008"/>
                  <a:gd name="connsiteY13" fmla="*/ 50549 h 84186"/>
                  <a:gd name="connsiteX14" fmla="*/ 36633 w 62008"/>
                  <a:gd name="connsiteY14" fmla="*/ 55896 h 84186"/>
                  <a:gd name="connsiteX15" fmla="*/ 26681 w 62008"/>
                  <a:gd name="connsiteY15" fmla="*/ 57886 h 84186"/>
                  <a:gd name="connsiteX16" fmla="*/ 15362 w 62008"/>
                  <a:gd name="connsiteY16" fmla="*/ 55585 h 84186"/>
                  <a:gd name="connsiteX17" fmla="*/ 7028 w 62008"/>
                  <a:gd name="connsiteY17" fmla="*/ 49368 h 84186"/>
                  <a:gd name="connsiteX18" fmla="*/ 1804 w 62008"/>
                  <a:gd name="connsiteY18" fmla="*/ 40228 h 84186"/>
                  <a:gd name="connsiteX19" fmla="*/ 0 w 62008"/>
                  <a:gd name="connsiteY19" fmla="*/ 29223 h 84186"/>
                  <a:gd name="connsiteX20" fmla="*/ 1804 w 62008"/>
                  <a:gd name="connsiteY20" fmla="*/ 18155 h 84186"/>
                  <a:gd name="connsiteX21" fmla="*/ 7028 w 62008"/>
                  <a:gd name="connsiteY21" fmla="*/ 8891 h 84186"/>
                  <a:gd name="connsiteX22" fmla="*/ 15362 w 62008"/>
                  <a:gd name="connsiteY22" fmla="*/ 2425 h 84186"/>
                  <a:gd name="connsiteX23" fmla="*/ 26557 w 62008"/>
                  <a:gd name="connsiteY23" fmla="*/ 0 h 84186"/>
                  <a:gd name="connsiteX24" fmla="*/ 36633 w 62008"/>
                  <a:gd name="connsiteY24" fmla="*/ 2114 h 84186"/>
                  <a:gd name="connsiteX25" fmla="*/ 44345 w 62008"/>
                  <a:gd name="connsiteY25" fmla="*/ 8705 h 84186"/>
                  <a:gd name="connsiteX26" fmla="*/ 44593 w 62008"/>
                  <a:gd name="connsiteY26" fmla="*/ 8705 h 84186"/>
                  <a:gd name="connsiteX27" fmla="*/ 44593 w 62008"/>
                  <a:gd name="connsiteY27" fmla="*/ 1554 h 84186"/>
                  <a:gd name="connsiteX28" fmla="*/ 61946 w 62008"/>
                  <a:gd name="connsiteY28" fmla="*/ 1554 h 84186"/>
                  <a:gd name="connsiteX29" fmla="*/ 61946 w 62008"/>
                  <a:gd name="connsiteY29" fmla="*/ 52041 h 84186"/>
                  <a:gd name="connsiteX30" fmla="*/ 44593 w 62008"/>
                  <a:gd name="connsiteY30" fmla="*/ 29098 h 84186"/>
                  <a:gd name="connsiteX31" fmla="*/ 43661 w 62008"/>
                  <a:gd name="connsiteY31" fmla="*/ 23751 h 84186"/>
                  <a:gd name="connsiteX32" fmla="*/ 40924 w 62008"/>
                  <a:gd name="connsiteY32" fmla="*/ 19213 h 84186"/>
                  <a:gd name="connsiteX33" fmla="*/ 36695 w 62008"/>
                  <a:gd name="connsiteY33" fmla="*/ 16104 h 84186"/>
                  <a:gd name="connsiteX34" fmla="*/ 31097 w 62008"/>
                  <a:gd name="connsiteY34" fmla="*/ 14984 h 84186"/>
                  <a:gd name="connsiteX35" fmla="*/ 25562 w 62008"/>
                  <a:gd name="connsiteY35" fmla="*/ 16104 h 84186"/>
                  <a:gd name="connsiteX36" fmla="*/ 21457 w 62008"/>
                  <a:gd name="connsiteY36" fmla="*/ 19150 h 84186"/>
                  <a:gd name="connsiteX37" fmla="*/ 18907 w 62008"/>
                  <a:gd name="connsiteY37" fmla="*/ 23627 h 84186"/>
                  <a:gd name="connsiteX38" fmla="*/ 18036 w 62008"/>
                  <a:gd name="connsiteY38" fmla="*/ 29098 h 84186"/>
                  <a:gd name="connsiteX39" fmla="*/ 18907 w 62008"/>
                  <a:gd name="connsiteY39" fmla="*/ 34445 h 84186"/>
                  <a:gd name="connsiteX40" fmla="*/ 21457 w 62008"/>
                  <a:gd name="connsiteY40" fmla="*/ 38984 h 84186"/>
                  <a:gd name="connsiteX41" fmla="*/ 25562 w 62008"/>
                  <a:gd name="connsiteY41" fmla="*/ 42093 h 84186"/>
                  <a:gd name="connsiteX42" fmla="*/ 31097 w 62008"/>
                  <a:gd name="connsiteY42" fmla="*/ 43275 h 84186"/>
                  <a:gd name="connsiteX43" fmla="*/ 36757 w 62008"/>
                  <a:gd name="connsiteY43" fmla="*/ 42093 h 84186"/>
                  <a:gd name="connsiteX44" fmla="*/ 40986 w 62008"/>
                  <a:gd name="connsiteY44" fmla="*/ 39047 h 84186"/>
                  <a:gd name="connsiteX45" fmla="*/ 43661 w 62008"/>
                  <a:gd name="connsiteY45" fmla="*/ 34570 h 84186"/>
                  <a:gd name="connsiteX46" fmla="*/ 44593 w 62008"/>
                  <a:gd name="connsiteY46" fmla="*/ 29098 h 8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008" h="84186">
                    <a:moveTo>
                      <a:pt x="62008" y="52041"/>
                    </a:moveTo>
                    <a:cubicBezTo>
                      <a:pt x="62008" y="57513"/>
                      <a:pt x="61262" y="62238"/>
                      <a:pt x="59645" y="66279"/>
                    </a:cubicBezTo>
                    <a:cubicBezTo>
                      <a:pt x="58090" y="70321"/>
                      <a:pt x="55851" y="73616"/>
                      <a:pt x="53052" y="76290"/>
                    </a:cubicBezTo>
                    <a:cubicBezTo>
                      <a:pt x="50191" y="78963"/>
                      <a:pt x="46770" y="80891"/>
                      <a:pt x="42665" y="82197"/>
                    </a:cubicBezTo>
                    <a:cubicBezTo>
                      <a:pt x="38561" y="83502"/>
                      <a:pt x="34083" y="84186"/>
                      <a:pt x="29169" y="84186"/>
                    </a:cubicBezTo>
                    <a:cubicBezTo>
                      <a:pt x="24256" y="84186"/>
                      <a:pt x="19156" y="83440"/>
                      <a:pt x="13994" y="81948"/>
                    </a:cubicBezTo>
                    <a:cubicBezTo>
                      <a:pt x="8832" y="80456"/>
                      <a:pt x="4291" y="78280"/>
                      <a:pt x="497" y="75482"/>
                    </a:cubicBezTo>
                    <a:lnTo>
                      <a:pt x="9640" y="62363"/>
                    </a:lnTo>
                    <a:cubicBezTo>
                      <a:pt x="12314" y="64725"/>
                      <a:pt x="15300" y="66528"/>
                      <a:pt x="18534" y="67710"/>
                    </a:cubicBezTo>
                    <a:cubicBezTo>
                      <a:pt x="21768" y="68891"/>
                      <a:pt x="25002" y="69450"/>
                      <a:pt x="28112" y="69450"/>
                    </a:cubicBezTo>
                    <a:cubicBezTo>
                      <a:pt x="33461" y="69450"/>
                      <a:pt x="37441" y="68020"/>
                      <a:pt x="40053" y="65222"/>
                    </a:cubicBezTo>
                    <a:cubicBezTo>
                      <a:pt x="42665" y="62424"/>
                      <a:pt x="43909" y="58632"/>
                      <a:pt x="43909" y="53906"/>
                    </a:cubicBezTo>
                    <a:lnTo>
                      <a:pt x="43909" y="50549"/>
                    </a:lnTo>
                    <a:lnTo>
                      <a:pt x="43598" y="50549"/>
                    </a:lnTo>
                    <a:cubicBezTo>
                      <a:pt x="41857" y="52787"/>
                      <a:pt x="39556" y="54591"/>
                      <a:pt x="36633" y="55896"/>
                    </a:cubicBezTo>
                    <a:cubicBezTo>
                      <a:pt x="33709" y="57264"/>
                      <a:pt x="30413" y="57886"/>
                      <a:pt x="26681" y="57886"/>
                    </a:cubicBezTo>
                    <a:cubicBezTo>
                      <a:pt x="22452" y="57886"/>
                      <a:pt x="18658" y="57140"/>
                      <a:pt x="15362" y="55585"/>
                    </a:cubicBezTo>
                    <a:cubicBezTo>
                      <a:pt x="12066" y="54031"/>
                      <a:pt x="9329" y="51979"/>
                      <a:pt x="7028" y="49368"/>
                    </a:cubicBezTo>
                    <a:cubicBezTo>
                      <a:pt x="4727" y="46756"/>
                      <a:pt x="2985" y="43710"/>
                      <a:pt x="1804" y="40228"/>
                    </a:cubicBezTo>
                    <a:cubicBezTo>
                      <a:pt x="622" y="36746"/>
                      <a:pt x="0" y="33078"/>
                      <a:pt x="0" y="29223"/>
                    </a:cubicBezTo>
                    <a:cubicBezTo>
                      <a:pt x="0" y="25368"/>
                      <a:pt x="622" y="21637"/>
                      <a:pt x="1804" y="18155"/>
                    </a:cubicBezTo>
                    <a:cubicBezTo>
                      <a:pt x="2985" y="14673"/>
                      <a:pt x="4727" y="11565"/>
                      <a:pt x="7028" y="8891"/>
                    </a:cubicBezTo>
                    <a:cubicBezTo>
                      <a:pt x="9329" y="6218"/>
                      <a:pt x="12066" y="4042"/>
                      <a:pt x="15362" y="2425"/>
                    </a:cubicBezTo>
                    <a:cubicBezTo>
                      <a:pt x="18658" y="808"/>
                      <a:pt x="22390" y="0"/>
                      <a:pt x="26557" y="0"/>
                    </a:cubicBezTo>
                    <a:cubicBezTo>
                      <a:pt x="30040" y="0"/>
                      <a:pt x="33399" y="684"/>
                      <a:pt x="36633" y="2114"/>
                    </a:cubicBezTo>
                    <a:cubicBezTo>
                      <a:pt x="39867" y="3544"/>
                      <a:pt x="42417" y="5720"/>
                      <a:pt x="44345" y="8705"/>
                    </a:cubicBezTo>
                    <a:lnTo>
                      <a:pt x="44593" y="8705"/>
                    </a:lnTo>
                    <a:lnTo>
                      <a:pt x="44593" y="1554"/>
                    </a:lnTo>
                    <a:lnTo>
                      <a:pt x="61946" y="1554"/>
                    </a:lnTo>
                    <a:lnTo>
                      <a:pt x="61946" y="52041"/>
                    </a:lnTo>
                    <a:close/>
                    <a:moveTo>
                      <a:pt x="44593" y="29098"/>
                    </a:moveTo>
                    <a:cubicBezTo>
                      <a:pt x="44593" y="27233"/>
                      <a:pt x="44283" y="25430"/>
                      <a:pt x="43661" y="23751"/>
                    </a:cubicBezTo>
                    <a:cubicBezTo>
                      <a:pt x="43039" y="22010"/>
                      <a:pt x="42106" y="20518"/>
                      <a:pt x="40924" y="19213"/>
                    </a:cubicBezTo>
                    <a:cubicBezTo>
                      <a:pt x="39742" y="17907"/>
                      <a:pt x="38312" y="16850"/>
                      <a:pt x="36695" y="16104"/>
                    </a:cubicBezTo>
                    <a:cubicBezTo>
                      <a:pt x="35078" y="15358"/>
                      <a:pt x="33212" y="14984"/>
                      <a:pt x="31097" y="14984"/>
                    </a:cubicBezTo>
                    <a:cubicBezTo>
                      <a:pt x="28983" y="14984"/>
                      <a:pt x="27179" y="15358"/>
                      <a:pt x="25562" y="16104"/>
                    </a:cubicBezTo>
                    <a:cubicBezTo>
                      <a:pt x="23945" y="16850"/>
                      <a:pt x="22577" y="17844"/>
                      <a:pt x="21457" y="19150"/>
                    </a:cubicBezTo>
                    <a:cubicBezTo>
                      <a:pt x="20338" y="20456"/>
                      <a:pt x="19467" y="21886"/>
                      <a:pt x="18907" y="23627"/>
                    </a:cubicBezTo>
                    <a:cubicBezTo>
                      <a:pt x="18285" y="25368"/>
                      <a:pt x="18036" y="27171"/>
                      <a:pt x="18036" y="29098"/>
                    </a:cubicBezTo>
                    <a:cubicBezTo>
                      <a:pt x="18036" y="31026"/>
                      <a:pt x="18347" y="32767"/>
                      <a:pt x="18907" y="34445"/>
                    </a:cubicBezTo>
                    <a:cubicBezTo>
                      <a:pt x="19529" y="36186"/>
                      <a:pt x="20338" y="37679"/>
                      <a:pt x="21457" y="38984"/>
                    </a:cubicBezTo>
                    <a:cubicBezTo>
                      <a:pt x="22577" y="40290"/>
                      <a:pt x="23945" y="41347"/>
                      <a:pt x="25562" y="42093"/>
                    </a:cubicBezTo>
                    <a:cubicBezTo>
                      <a:pt x="27179" y="42839"/>
                      <a:pt x="28983" y="43275"/>
                      <a:pt x="31097" y="43275"/>
                    </a:cubicBezTo>
                    <a:cubicBezTo>
                      <a:pt x="33212" y="43275"/>
                      <a:pt x="35078" y="42902"/>
                      <a:pt x="36757" y="42093"/>
                    </a:cubicBezTo>
                    <a:cubicBezTo>
                      <a:pt x="38436" y="41285"/>
                      <a:pt x="39867" y="40290"/>
                      <a:pt x="40986" y="39047"/>
                    </a:cubicBezTo>
                    <a:cubicBezTo>
                      <a:pt x="42106" y="37803"/>
                      <a:pt x="43039" y="36311"/>
                      <a:pt x="43661" y="34570"/>
                    </a:cubicBezTo>
                    <a:cubicBezTo>
                      <a:pt x="44283" y="32829"/>
                      <a:pt x="44593" y="31026"/>
                      <a:pt x="44593" y="29098"/>
                    </a:cubicBezTo>
                    <a:close/>
                  </a:path>
                </a:pathLst>
              </a:custGeom>
              <a:solidFill>
                <a:srgbClr val="FFFFFF"/>
              </a:solidFill>
              <a:ln w="6214" cap="flat">
                <a:noFill/>
                <a:prstDash val="solid"/>
                <a:miter/>
              </a:ln>
            </p:spPr>
            <p:txBody>
              <a:bodyPr rtlCol="0" anchor="ctr"/>
              <a:lstStyle/>
              <a:p>
                <a:endParaRPr lang="nb-NO"/>
              </a:p>
            </p:txBody>
          </p:sp>
        </p:grpSp>
        <p:sp>
          <p:nvSpPr>
            <p:cNvPr id="395" name="Freeform 394">
              <a:extLst>
                <a:ext uri="{FF2B5EF4-FFF2-40B4-BE49-F238E27FC236}">
                  <a16:creationId xmlns:a16="http://schemas.microsoft.com/office/drawing/2014/main" id="{9ED1C1BF-72C0-58C0-A1A9-725ABA1D4FC5}"/>
                </a:ext>
              </a:extLst>
            </p:cNvPr>
            <p:cNvSpPr/>
            <p:nvPr/>
          </p:nvSpPr>
          <p:spPr>
            <a:xfrm>
              <a:off x="3477416" y="2224093"/>
              <a:ext cx="5288973" cy="259770"/>
            </a:xfrm>
            <a:custGeom>
              <a:avLst/>
              <a:gdLst>
                <a:gd name="connsiteX0" fmla="*/ 52865 w 5288973"/>
                <a:gd name="connsiteY0" fmla="*/ 0 h 259770"/>
                <a:gd name="connsiteX1" fmla="*/ 5236108 w 5288973"/>
                <a:gd name="connsiteY1" fmla="*/ 0 h 259770"/>
                <a:gd name="connsiteX2" fmla="*/ 5288974 w 5288973"/>
                <a:gd name="connsiteY2" fmla="*/ 52850 h 259770"/>
                <a:gd name="connsiteX3" fmla="*/ 5288974 w 5288973"/>
                <a:gd name="connsiteY3" fmla="*/ 259771 h 259770"/>
                <a:gd name="connsiteX4" fmla="*/ 0 w 5288973"/>
                <a:gd name="connsiteY4" fmla="*/ 259771 h 259770"/>
                <a:gd name="connsiteX5" fmla="*/ 0 w 5288973"/>
                <a:gd name="connsiteY5" fmla="*/ 52850 h 259770"/>
                <a:gd name="connsiteX6" fmla="*/ 52865 w 5288973"/>
                <a:gd name="connsiteY6" fmla="*/ 0 h 25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973" h="259770">
                  <a:moveTo>
                    <a:pt x="52865" y="0"/>
                  </a:moveTo>
                  <a:lnTo>
                    <a:pt x="5236108" y="0"/>
                  </a:lnTo>
                  <a:cubicBezTo>
                    <a:pt x="5265278" y="0"/>
                    <a:pt x="5288974" y="23689"/>
                    <a:pt x="5288974" y="52850"/>
                  </a:cubicBezTo>
                  <a:lnTo>
                    <a:pt x="5288974" y="259771"/>
                  </a:lnTo>
                  <a:lnTo>
                    <a:pt x="0" y="259771"/>
                  </a:lnTo>
                  <a:lnTo>
                    <a:pt x="0" y="52850"/>
                  </a:lnTo>
                  <a:cubicBezTo>
                    <a:pt x="0" y="23689"/>
                    <a:pt x="23696" y="0"/>
                    <a:pt x="52865" y="0"/>
                  </a:cubicBezTo>
                  <a:close/>
                </a:path>
              </a:pathLst>
            </a:custGeom>
            <a:solidFill>
              <a:srgbClr val="FE6101"/>
            </a:solidFill>
            <a:ln w="6214" cap="flat">
              <a:noFill/>
              <a:prstDash val="solid"/>
              <a:miter/>
            </a:ln>
          </p:spPr>
          <p:txBody>
            <a:bodyPr rtlCol="0" anchor="ctr"/>
            <a:lstStyle/>
            <a:p>
              <a:endParaRPr lang="nb-NO"/>
            </a:p>
          </p:txBody>
        </p:sp>
        <p:grpSp>
          <p:nvGrpSpPr>
            <p:cNvPr id="396" name="Graphic 4">
              <a:extLst>
                <a:ext uri="{FF2B5EF4-FFF2-40B4-BE49-F238E27FC236}">
                  <a16:creationId xmlns:a16="http://schemas.microsoft.com/office/drawing/2014/main" id="{2F69D4F5-0607-2FEC-AD98-C60C2BAE3CE6}"/>
                </a:ext>
              </a:extLst>
            </p:cNvPr>
            <p:cNvGrpSpPr/>
            <p:nvPr/>
          </p:nvGrpSpPr>
          <p:grpSpPr>
            <a:xfrm>
              <a:off x="5951272" y="2317170"/>
              <a:ext cx="404452" cy="86424"/>
              <a:chOff x="5951272" y="2317170"/>
              <a:chExt cx="404452" cy="86424"/>
            </a:xfrm>
            <a:solidFill>
              <a:srgbClr val="FFFFFF"/>
            </a:solidFill>
          </p:grpSpPr>
          <p:sp>
            <p:nvSpPr>
              <p:cNvPr id="397" name="Freeform 396">
                <a:extLst>
                  <a:ext uri="{FF2B5EF4-FFF2-40B4-BE49-F238E27FC236}">
                    <a16:creationId xmlns:a16="http://schemas.microsoft.com/office/drawing/2014/main" id="{418B2B0F-AA6F-26B4-A2F8-31C7EBBA5074}"/>
                  </a:ext>
                </a:extLst>
              </p:cNvPr>
              <p:cNvSpPr/>
              <p:nvPr/>
            </p:nvSpPr>
            <p:spPr>
              <a:xfrm>
                <a:off x="5951272" y="2322580"/>
                <a:ext cx="49942" cy="79212"/>
              </a:xfrm>
              <a:custGeom>
                <a:avLst/>
                <a:gdLst>
                  <a:gd name="connsiteX0" fmla="*/ 0 w 49942"/>
                  <a:gd name="connsiteY0" fmla="*/ 79212 h 79212"/>
                  <a:gd name="connsiteX1" fmla="*/ 0 w 49942"/>
                  <a:gd name="connsiteY1" fmla="*/ 0 h 79212"/>
                  <a:gd name="connsiteX2" fmla="*/ 19280 w 49942"/>
                  <a:gd name="connsiteY2" fmla="*/ 0 h 79212"/>
                  <a:gd name="connsiteX3" fmla="*/ 19280 w 49942"/>
                  <a:gd name="connsiteY3" fmla="*/ 62549 h 79212"/>
                  <a:gd name="connsiteX4" fmla="*/ 49942 w 49942"/>
                  <a:gd name="connsiteY4" fmla="*/ 62549 h 79212"/>
                  <a:gd name="connsiteX5" fmla="*/ 49942 w 49942"/>
                  <a:gd name="connsiteY5" fmla="*/ 79212 h 79212"/>
                  <a:gd name="connsiteX6" fmla="*/ 0 w 49942"/>
                  <a:gd name="connsiteY6" fmla="*/ 79212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942" h="79212">
                    <a:moveTo>
                      <a:pt x="0" y="79212"/>
                    </a:moveTo>
                    <a:lnTo>
                      <a:pt x="0" y="0"/>
                    </a:lnTo>
                    <a:lnTo>
                      <a:pt x="19280" y="0"/>
                    </a:lnTo>
                    <a:lnTo>
                      <a:pt x="19280" y="62549"/>
                    </a:lnTo>
                    <a:lnTo>
                      <a:pt x="49942" y="62549"/>
                    </a:lnTo>
                    <a:lnTo>
                      <a:pt x="49942" y="79212"/>
                    </a:lnTo>
                    <a:lnTo>
                      <a:pt x="0" y="79212"/>
                    </a:lnTo>
                    <a:close/>
                  </a:path>
                </a:pathLst>
              </a:custGeom>
              <a:solidFill>
                <a:srgbClr val="FFFFFF"/>
              </a:solidFill>
              <a:ln w="6214" cap="flat">
                <a:noFill/>
                <a:prstDash val="solid"/>
                <a:miter/>
              </a:ln>
            </p:spPr>
            <p:txBody>
              <a:bodyPr rtlCol="0" anchor="ctr"/>
              <a:lstStyle/>
              <a:p>
                <a:endParaRPr lang="nb-NO"/>
              </a:p>
            </p:txBody>
          </p:sp>
          <p:sp>
            <p:nvSpPr>
              <p:cNvPr id="398" name="Freeform 397">
                <a:extLst>
                  <a:ext uri="{FF2B5EF4-FFF2-40B4-BE49-F238E27FC236}">
                    <a16:creationId xmlns:a16="http://schemas.microsoft.com/office/drawing/2014/main" id="{994DFA68-22AC-BD76-5CFC-8F759E12294D}"/>
                  </a:ext>
                </a:extLst>
              </p:cNvPr>
              <p:cNvSpPr/>
              <p:nvPr/>
            </p:nvSpPr>
            <p:spPr>
              <a:xfrm>
                <a:off x="6004386" y="2344279"/>
                <a:ext cx="58152" cy="59315"/>
              </a:xfrm>
              <a:custGeom>
                <a:avLst/>
                <a:gdLst>
                  <a:gd name="connsiteX0" fmla="*/ 58028 w 58152"/>
                  <a:gd name="connsiteY0" fmla="*/ 30280 h 59315"/>
                  <a:gd name="connsiteX1" fmla="*/ 58028 w 58152"/>
                  <a:gd name="connsiteY1" fmla="*/ 32518 h 59315"/>
                  <a:gd name="connsiteX2" fmla="*/ 57903 w 58152"/>
                  <a:gd name="connsiteY2" fmla="*/ 34632 h 59315"/>
                  <a:gd name="connsiteX3" fmla="*/ 17477 w 58152"/>
                  <a:gd name="connsiteY3" fmla="*/ 34632 h 59315"/>
                  <a:gd name="connsiteX4" fmla="*/ 18845 w 58152"/>
                  <a:gd name="connsiteY4" fmla="*/ 38860 h 59315"/>
                  <a:gd name="connsiteX5" fmla="*/ 21893 w 58152"/>
                  <a:gd name="connsiteY5" fmla="*/ 42155 h 59315"/>
                  <a:gd name="connsiteX6" fmla="*/ 26060 w 58152"/>
                  <a:gd name="connsiteY6" fmla="*/ 44331 h 59315"/>
                  <a:gd name="connsiteX7" fmla="*/ 30849 w 58152"/>
                  <a:gd name="connsiteY7" fmla="*/ 45140 h 59315"/>
                  <a:gd name="connsiteX8" fmla="*/ 38250 w 58152"/>
                  <a:gd name="connsiteY8" fmla="*/ 43523 h 59315"/>
                  <a:gd name="connsiteX9" fmla="*/ 43163 w 58152"/>
                  <a:gd name="connsiteY9" fmla="*/ 39357 h 59315"/>
                  <a:gd name="connsiteX10" fmla="*/ 55913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6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5 w 58152"/>
                  <a:gd name="connsiteY22" fmla="*/ 8021 h 59315"/>
                  <a:gd name="connsiteX23" fmla="*/ 56100 w 58152"/>
                  <a:gd name="connsiteY23" fmla="*/ 17533 h 59315"/>
                  <a:gd name="connsiteX24" fmla="*/ 58152 w 58152"/>
                  <a:gd name="connsiteY24" fmla="*/ 30280 h 59315"/>
                  <a:gd name="connsiteX25" fmla="*/ 41111 w 58152"/>
                  <a:gd name="connsiteY25" fmla="*/ 23254 h 59315"/>
                  <a:gd name="connsiteX26" fmla="*/ 38374 w 58152"/>
                  <a:gd name="connsiteY26" fmla="*/ 15730 h 59315"/>
                  <a:gd name="connsiteX27" fmla="*/ 30164 w 58152"/>
                  <a:gd name="connsiteY27" fmla="*/ 12622 h 59315"/>
                  <a:gd name="connsiteX28" fmla="*/ 25251 w 58152"/>
                  <a:gd name="connsiteY28" fmla="*/ 13430 h 59315"/>
                  <a:gd name="connsiteX29" fmla="*/ 21333 w 58152"/>
                  <a:gd name="connsiteY29" fmla="*/ 15730 h 59315"/>
                  <a:gd name="connsiteX30" fmla="*/ 18658 w 58152"/>
                  <a:gd name="connsiteY30" fmla="*/ 19150 h 59315"/>
                  <a:gd name="connsiteX31" fmla="*/ 17539 w 58152"/>
                  <a:gd name="connsiteY31" fmla="*/ 23254 h 59315"/>
                  <a:gd name="connsiteX32" fmla="*/ 41173 w 58152"/>
                  <a:gd name="connsiteY32" fmla="*/ 23254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028" y="30280"/>
                    </a:moveTo>
                    <a:lnTo>
                      <a:pt x="58028" y="32518"/>
                    </a:lnTo>
                    <a:cubicBezTo>
                      <a:pt x="58028" y="33264"/>
                      <a:pt x="58028" y="33948"/>
                      <a:pt x="57903" y="34632"/>
                    </a:cubicBezTo>
                    <a:lnTo>
                      <a:pt x="17477" y="34632"/>
                    </a:lnTo>
                    <a:cubicBezTo>
                      <a:pt x="17601" y="36186"/>
                      <a:pt x="18099" y="37616"/>
                      <a:pt x="18845" y="38860"/>
                    </a:cubicBezTo>
                    <a:cubicBezTo>
                      <a:pt x="19654" y="40103"/>
                      <a:pt x="20649" y="41223"/>
                      <a:pt x="21893" y="42155"/>
                    </a:cubicBezTo>
                    <a:cubicBezTo>
                      <a:pt x="23136" y="43088"/>
                      <a:pt x="24505" y="43834"/>
                      <a:pt x="26060" y="44331"/>
                    </a:cubicBezTo>
                    <a:cubicBezTo>
                      <a:pt x="27614" y="44829"/>
                      <a:pt x="29169" y="45140"/>
                      <a:pt x="30849" y="45140"/>
                    </a:cubicBezTo>
                    <a:cubicBezTo>
                      <a:pt x="33772" y="45140"/>
                      <a:pt x="36197" y="44580"/>
                      <a:pt x="38250" y="43523"/>
                    </a:cubicBezTo>
                    <a:cubicBezTo>
                      <a:pt x="40302" y="42466"/>
                      <a:pt x="41919" y="41036"/>
                      <a:pt x="43163" y="39357"/>
                    </a:cubicBezTo>
                    <a:lnTo>
                      <a:pt x="55913" y="47440"/>
                    </a:lnTo>
                    <a:cubicBezTo>
                      <a:pt x="53301" y="51233"/>
                      <a:pt x="49880" y="54155"/>
                      <a:pt x="45589" y="56207"/>
                    </a:cubicBezTo>
                    <a:cubicBezTo>
                      <a:pt x="41297" y="58259"/>
                      <a:pt x="36322" y="59316"/>
                      <a:pt x="30662" y="59316"/>
                    </a:cubicBezTo>
                    <a:cubicBezTo>
                      <a:pt x="26495" y="59316"/>
                      <a:pt x="22515" y="58632"/>
                      <a:pt x="18783" y="57326"/>
                    </a:cubicBezTo>
                    <a:cubicBezTo>
                      <a:pt x="15051" y="56020"/>
                      <a:pt x="11817" y="54093"/>
                      <a:pt x="9018" y="51606"/>
                    </a:cubicBezTo>
                    <a:cubicBezTo>
                      <a:pt x="6219" y="49119"/>
                      <a:pt x="4043" y="46010"/>
                      <a:pt x="2426" y="42404"/>
                    </a:cubicBezTo>
                    <a:cubicBezTo>
                      <a:pt x="809" y="38798"/>
                      <a:pt x="0" y="34570"/>
                      <a:pt x="0" y="29844"/>
                    </a:cubicBezTo>
                    <a:cubicBezTo>
                      <a:pt x="0" y="25119"/>
                      <a:pt x="809" y="21202"/>
                      <a:pt x="2363" y="17471"/>
                    </a:cubicBezTo>
                    <a:cubicBezTo>
                      <a:pt x="3918" y="13803"/>
                      <a:pt x="6033" y="10632"/>
                      <a:pt x="8769" y="8083"/>
                    </a:cubicBezTo>
                    <a:cubicBezTo>
                      <a:pt x="11506"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3"/>
                    </a:cubicBezTo>
                    <a:cubicBezTo>
                      <a:pt x="57468" y="21264"/>
                      <a:pt x="58152" y="25492"/>
                      <a:pt x="58152" y="30280"/>
                    </a:cubicBezTo>
                    <a:close/>
                    <a:moveTo>
                      <a:pt x="41111" y="23254"/>
                    </a:moveTo>
                    <a:cubicBezTo>
                      <a:pt x="41111" y="20331"/>
                      <a:pt x="40178" y="17844"/>
                      <a:pt x="38374" y="15730"/>
                    </a:cubicBezTo>
                    <a:cubicBezTo>
                      <a:pt x="36571" y="13617"/>
                      <a:pt x="33772" y="12622"/>
                      <a:pt x="30164" y="12622"/>
                    </a:cubicBezTo>
                    <a:cubicBezTo>
                      <a:pt x="28361" y="12622"/>
                      <a:pt x="26744" y="12870"/>
                      <a:pt x="25251" y="13430"/>
                    </a:cubicBezTo>
                    <a:cubicBezTo>
                      <a:pt x="23758" y="13990"/>
                      <a:pt x="22452" y="14736"/>
                      <a:pt x="21333" y="15730"/>
                    </a:cubicBezTo>
                    <a:cubicBezTo>
                      <a:pt x="20213" y="16725"/>
                      <a:pt x="19343" y="17844"/>
                      <a:pt x="18658" y="19150"/>
                    </a:cubicBezTo>
                    <a:cubicBezTo>
                      <a:pt x="17974" y="20456"/>
                      <a:pt x="17601" y="21824"/>
                      <a:pt x="17539" y="23254"/>
                    </a:cubicBezTo>
                    <a:lnTo>
                      <a:pt x="41173" y="23254"/>
                    </a:lnTo>
                    <a:close/>
                  </a:path>
                </a:pathLst>
              </a:custGeom>
              <a:solidFill>
                <a:srgbClr val="FFFFFF"/>
              </a:solidFill>
              <a:ln w="6214" cap="flat">
                <a:noFill/>
                <a:prstDash val="solid"/>
                <a:miter/>
              </a:ln>
            </p:spPr>
            <p:txBody>
              <a:bodyPr rtlCol="0" anchor="ctr"/>
              <a:lstStyle/>
              <a:p>
                <a:endParaRPr lang="nb-NO"/>
              </a:p>
            </p:txBody>
          </p:sp>
          <p:sp>
            <p:nvSpPr>
              <p:cNvPr id="399" name="Freeform 398">
                <a:extLst>
                  <a:ext uri="{FF2B5EF4-FFF2-40B4-BE49-F238E27FC236}">
                    <a16:creationId xmlns:a16="http://schemas.microsoft.com/office/drawing/2014/main" id="{2E0ADDE6-8D06-406E-75F6-00D99934FEF2}"/>
                  </a:ext>
                </a:extLst>
              </p:cNvPr>
              <p:cNvSpPr/>
              <p:nvPr/>
            </p:nvSpPr>
            <p:spPr>
              <a:xfrm>
                <a:off x="6070997" y="2317170"/>
                <a:ext cx="61945" cy="86175"/>
              </a:xfrm>
              <a:custGeom>
                <a:avLst/>
                <a:gdLst>
                  <a:gd name="connsiteX0" fmla="*/ 45029 w 61945"/>
                  <a:gd name="connsiteY0" fmla="*/ 84621 h 86175"/>
                  <a:gd name="connsiteX1" fmla="*/ 45029 w 61945"/>
                  <a:gd name="connsiteY1" fmla="*/ 77347 h 86175"/>
                  <a:gd name="connsiteX2" fmla="*/ 44780 w 61945"/>
                  <a:gd name="connsiteY2" fmla="*/ 77347 h 86175"/>
                  <a:gd name="connsiteX3" fmla="*/ 37130 w 61945"/>
                  <a:gd name="connsiteY3" fmla="*/ 83875 h 86175"/>
                  <a:gd name="connsiteX4" fmla="*/ 26557 w 61945"/>
                  <a:gd name="connsiteY4" fmla="*/ 86176 h 86175"/>
                  <a:gd name="connsiteX5" fmla="*/ 15362 w 61945"/>
                  <a:gd name="connsiteY5" fmla="*/ 83689 h 86175"/>
                  <a:gd name="connsiteX6" fmla="*/ 7028 w 61945"/>
                  <a:gd name="connsiteY6" fmla="*/ 77160 h 86175"/>
                  <a:gd name="connsiteX7" fmla="*/ 1804 w 61945"/>
                  <a:gd name="connsiteY7" fmla="*/ 67710 h 86175"/>
                  <a:gd name="connsiteX8" fmla="*/ 0 w 61945"/>
                  <a:gd name="connsiteY8" fmla="*/ 56518 h 86175"/>
                  <a:gd name="connsiteX9" fmla="*/ 1866 w 61945"/>
                  <a:gd name="connsiteY9" fmla="*/ 45389 h 86175"/>
                  <a:gd name="connsiteX10" fmla="*/ 7152 w 61945"/>
                  <a:gd name="connsiteY10" fmla="*/ 36062 h 86175"/>
                  <a:gd name="connsiteX11" fmla="*/ 15424 w 61945"/>
                  <a:gd name="connsiteY11" fmla="*/ 29658 h 86175"/>
                  <a:gd name="connsiteX12" fmla="*/ 26308 w 61945"/>
                  <a:gd name="connsiteY12" fmla="*/ 27295 h 86175"/>
                  <a:gd name="connsiteX13" fmla="*/ 36757 w 61945"/>
                  <a:gd name="connsiteY13" fmla="*/ 29658 h 86175"/>
                  <a:gd name="connsiteX14" fmla="*/ 43350 w 61945"/>
                  <a:gd name="connsiteY14" fmla="*/ 34819 h 86175"/>
                  <a:gd name="connsiteX15" fmla="*/ 43598 w 61945"/>
                  <a:gd name="connsiteY15" fmla="*/ 34819 h 86175"/>
                  <a:gd name="connsiteX16" fmla="*/ 43598 w 61945"/>
                  <a:gd name="connsiteY16" fmla="*/ 0 h 86175"/>
                  <a:gd name="connsiteX17" fmla="*/ 61946 w 61945"/>
                  <a:gd name="connsiteY17" fmla="*/ 0 h 86175"/>
                  <a:gd name="connsiteX18" fmla="*/ 61946 w 61945"/>
                  <a:gd name="connsiteY18" fmla="*/ 84621 h 86175"/>
                  <a:gd name="connsiteX19" fmla="*/ 45029 w 61945"/>
                  <a:gd name="connsiteY19" fmla="*/ 84621 h 86175"/>
                  <a:gd name="connsiteX20" fmla="*/ 44345 w 61945"/>
                  <a:gd name="connsiteY20" fmla="*/ 56642 h 86175"/>
                  <a:gd name="connsiteX21" fmla="*/ 43412 w 61945"/>
                  <a:gd name="connsiteY21" fmla="*/ 51357 h 86175"/>
                  <a:gd name="connsiteX22" fmla="*/ 40737 w 61945"/>
                  <a:gd name="connsiteY22" fmla="*/ 46756 h 86175"/>
                  <a:gd name="connsiteX23" fmla="*/ 36508 w 61945"/>
                  <a:gd name="connsiteY23" fmla="*/ 43523 h 86175"/>
                  <a:gd name="connsiteX24" fmla="*/ 30911 w 61945"/>
                  <a:gd name="connsiteY24" fmla="*/ 42280 h 86175"/>
                  <a:gd name="connsiteX25" fmla="*/ 25189 w 61945"/>
                  <a:gd name="connsiteY25" fmla="*/ 43523 h 86175"/>
                  <a:gd name="connsiteX26" fmla="*/ 21022 w 61945"/>
                  <a:gd name="connsiteY26" fmla="*/ 46694 h 86175"/>
                  <a:gd name="connsiteX27" fmla="*/ 18534 w 61945"/>
                  <a:gd name="connsiteY27" fmla="*/ 51233 h 86175"/>
                  <a:gd name="connsiteX28" fmla="*/ 17725 w 61945"/>
                  <a:gd name="connsiteY28" fmla="*/ 56518 h 86175"/>
                  <a:gd name="connsiteX29" fmla="*/ 18534 w 61945"/>
                  <a:gd name="connsiteY29" fmla="*/ 61803 h 86175"/>
                  <a:gd name="connsiteX30" fmla="*/ 21022 w 61945"/>
                  <a:gd name="connsiteY30" fmla="*/ 66466 h 86175"/>
                  <a:gd name="connsiteX31" fmla="*/ 25189 w 61945"/>
                  <a:gd name="connsiteY31" fmla="*/ 69699 h 86175"/>
                  <a:gd name="connsiteX32" fmla="*/ 30911 w 61945"/>
                  <a:gd name="connsiteY32" fmla="*/ 70943 h 86175"/>
                  <a:gd name="connsiteX33" fmla="*/ 36508 w 61945"/>
                  <a:gd name="connsiteY33" fmla="*/ 69699 h 86175"/>
                  <a:gd name="connsiteX34" fmla="*/ 40737 w 61945"/>
                  <a:gd name="connsiteY34" fmla="*/ 66466 h 86175"/>
                  <a:gd name="connsiteX35" fmla="*/ 43412 w 61945"/>
                  <a:gd name="connsiteY35" fmla="*/ 61865 h 86175"/>
                  <a:gd name="connsiteX36" fmla="*/ 44345 w 61945"/>
                  <a:gd name="connsiteY36" fmla="*/ 56580 h 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945" h="86175">
                    <a:moveTo>
                      <a:pt x="45029" y="84621"/>
                    </a:moveTo>
                    <a:lnTo>
                      <a:pt x="45029" y="77347"/>
                    </a:lnTo>
                    <a:lnTo>
                      <a:pt x="44780" y="77347"/>
                    </a:lnTo>
                    <a:cubicBezTo>
                      <a:pt x="42977" y="80207"/>
                      <a:pt x="40427" y="82383"/>
                      <a:pt x="37130" y="83875"/>
                    </a:cubicBezTo>
                    <a:cubicBezTo>
                      <a:pt x="33772" y="85430"/>
                      <a:pt x="30289" y="86176"/>
                      <a:pt x="26557" y="86176"/>
                    </a:cubicBezTo>
                    <a:cubicBezTo>
                      <a:pt x="22390" y="86176"/>
                      <a:pt x="18658" y="85368"/>
                      <a:pt x="15362" y="83689"/>
                    </a:cubicBezTo>
                    <a:cubicBezTo>
                      <a:pt x="12066" y="82072"/>
                      <a:pt x="9329" y="79834"/>
                      <a:pt x="7028" y="77160"/>
                    </a:cubicBezTo>
                    <a:cubicBezTo>
                      <a:pt x="4727" y="74425"/>
                      <a:pt x="2985" y="71316"/>
                      <a:pt x="1804" y="67710"/>
                    </a:cubicBezTo>
                    <a:cubicBezTo>
                      <a:pt x="622" y="64103"/>
                      <a:pt x="0" y="60373"/>
                      <a:pt x="0" y="56518"/>
                    </a:cubicBezTo>
                    <a:cubicBezTo>
                      <a:pt x="0" y="52663"/>
                      <a:pt x="622" y="48932"/>
                      <a:pt x="1866" y="45389"/>
                    </a:cubicBezTo>
                    <a:cubicBezTo>
                      <a:pt x="3110" y="41844"/>
                      <a:pt x="4851" y="38736"/>
                      <a:pt x="7152" y="36062"/>
                    </a:cubicBezTo>
                    <a:cubicBezTo>
                      <a:pt x="9454" y="33388"/>
                      <a:pt x="12190" y="31274"/>
                      <a:pt x="15424" y="29658"/>
                    </a:cubicBezTo>
                    <a:cubicBezTo>
                      <a:pt x="18658" y="28041"/>
                      <a:pt x="22328" y="27295"/>
                      <a:pt x="26308" y="27295"/>
                    </a:cubicBezTo>
                    <a:cubicBezTo>
                      <a:pt x="30289" y="27295"/>
                      <a:pt x="33896" y="28104"/>
                      <a:pt x="36757" y="29658"/>
                    </a:cubicBezTo>
                    <a:cubicBezTo>
                      <a:pt x="39618" y="31212"/>
                      <a:pt x="41795" y="32953"/>
                      <a:pt x="43350" y="34819"/>
                    </a:cubicBezTo>
                    <a:lnTo>
                      <a:pt x="43598" y="34819"/>
                    </a:lnTo>
                    <a:lnTo>
                      <a:pt x="43598" y="0"/>
                    </a:lnTo>
                    <a:lnTo>
                      <a:pt x="61946" y="0"/>
                    </a:lnTo>
                    <a:lnTo>
                      <a:pt x="61946" y="84621"/>
                    </a:lnTo>
                    <a:lnTo>
                      <a:pt x="45029" y="84621"/>
                    </a:lnTo>
                    <a:close/>
                    <a:moveTo>
                      <a:pt x="44345" y="56642"/>
                    </a:moveTo>
                    <a:cubicBezTo>
                      <a:pt x="44345" y="54839"/>
                      <a:pt x="44034" y="53098"/>
                      <a:pt x="43412" y="51357"/>
                    </a:cubicBezTo>
                    <a:cubicBezTo>
                      <a:pt x="42790" y="49616"/>
                      <a:pt x="41857" y="48124"/>
                      <a:pt x="40737" y="46756"/>
                    </a:cubicBezTo>
                    <a:cubicBezTo>
                      <a:pt x="39556" y="45389"/>
                      <a:pt x="38187" y="44331"/>
                      <a:pt x="36508" y="43523"/>
                    </a:cubicBezTo>
                    <a:cubicBezTo>
                      <a:pt x="34891" y="42715"/>
                      <a:pt x="33025" y="42280"/>
                      <a:pt x="30911" y="42280"/>
                    </a:cubicBezTo>
                    <a:cubicBezTo>
                      <a:pt x="28796" y="42280"/>
                      <a:pt x="26868" y="42715"/>
                      <a:pt x="25189" y="43523"/>
                    </a:cubicBezTo>
                    <a:cubicBezTo>
                      <a:pt x="23572" y="44331"/>
                      <a:pt x="22141" y="45389"/>
                      <a:pt x="21022" y="46694"/>
                    </a:cubicBezTo>
                    <a:cubicBezTo>
                      <a:pt x="19902" y="48000"/>
                      <a:pt x="19094" y="49492"/>
                      <a:pt x="18534" y="51233"/>
                    </a:cubicBezTo>
                    <a:cubicBezTo>
                      <a:pt x="17974" y="52974"/>
                      <a:pt x="17725" y="54715"/>
                      <a:pt x="17725" y="56518"/>
                    </a:cubicBezTo>
                    <a:cubicBezTo>
                      <a:pt x="17725" y="58321"/>
                      <a:pt x="17974" y="60062"/>
                      <a:pt x="18534" y="61803"/>
                    </a:cubicBezTo>
                    <a:cubicBezTo>
                      <a:pt x="19094" y="63544"/>
                      <a:pt x="19902" y="65098"/>
                      <a:pt x="21022" y="66466"/>
                    </a:cubicBezTo>
                    <a:cubicBezTo>
                      <a:pt x="22141" y="67834"/>
                      <a:pt x="23510" y="68891"/>
                      <a:pt x="25189" y="69699"/>
                    </a:cubicBezTo>
                    <a:cubicBezTo>
                      <a:pt x="26806" y="70507"/>
                      <a:pt x="28734" y="70943"/>
                      <a:pt x="30911" y="70943"/>
                    </a:cubicBezTo>
                    <a:cubicBezTo>
                      <a:pt x="33087" y="70943"/>
                      <a:pt x="34891" y="70507"/>
                      <a:pt x="36508" y="69699"/>
                    </a:cubicBezTo>
                    <a:cubicBezTo>
                      <a:pt x="38125" y="68891"/>
                      <a:pt x="39556" y="67772"/>
                      <a:pt x="40737" y="66466"/>
                    </a:cubicBezTo>
                    <a:cubicBezTo>
                      <a:pt x="41919" y="65098"/>
                      <a:pt x="42790" y="63606"/>
                      <a:pt x="43412" y="61865"/>
                    </a:cubicBezTo>
                    <a:cubicBezTo>
                      <a:pt x="44034" y="60124"/>
                      <a:pt x="44345" y="58383"/>
                      <a:pt x="44345" y="56580"/>
                    </a:cubicBezTo>
                    <a:close/>
                  </a:path>
                </a:pathLst>
              </a:custGeom>
              <a:solidFill>
                <a:srgbClr val="FFFFFF"/>
              </a:solidFill>
              <a:ln w="6214" cap="flat">
                <a:noFill/>
                <a:prstDash val="solid"/>
                <a:miter/>
              </a:ln>
            </p:spPr>
            <p:txBody>
              <a:bodyPr rtlCol="0" anchor="ctr"/>
              <a:lstStyle/>
              <a:p>
                <a:endParaRPr lang="nb-NO"/>
              </a:p>
            </p:txBody>
          </p:sp>
          <p:sp>
            <p:nvSpPr>
              <p:cNvPr id="400" name="Freeform 399">
                <a:extLst>
                  <a:ext uri="{FF2B5EF4-FFF2-40B4-BE49-F238E27FC236}">
                    <a16:creationId xmlns:a16="http://schemas.microsoft.com/office/drawing/2014/main" id="{54F01A7E-6906-8909-3386-B16F85F5D1D9}"/>
                  </a:ext>
                </a:extLst>
              </p:cNvPr>
              <p:cNvSpPr/>
              <p:nvPr/>
            </p:nvSpPr>
            <p:spPr>
              <a:xfrm>
                <a:off x="6144635" y="2344279"/>
                <a:ext cx="58152" cy="59315"/>
              </a:xfrm>
              <a:custGeom>
                <a:avLst/>
                <a:gdLst>
                  <a:gd name="connsiteX0" fmla="*/ 58152 w 58152"/>
                  <a:gd name="connsiteY0" fmla="*/ 30280 h 59315"/>
                  <a:gd name="connsiteX1" fmla="*/ 58152 w 58152"/>
                  <a:gd name="connsiteY1" fmla="*/ 32518 h 59315"/>
                  <a:gd name="connsiteX2" fmla="*/ 58028 w 58152"/>
                  <a:gd name="connsiteY2" fmla="*/ 34632 h 59315"/>
                  <a:gd name="connsiteX3" fmla="*/ 17601 w 58152"/>
                  <a:gd name="connsiteY3" fmla="*/ 34632 h 59315"/>
                  <a:gd name="connsiteX4" fmla="*/ 18969 w 58152"/>
                  <a:gd name="connsiteY4" fmla="*/ 38860 h 59315"/>
                  <a:gd name="connsiteX5" fmla="*/ 22017 w 58152"/>
                  <a:gd name="connsiteY5" fmla="*/ 42155 h 59315"/>
                  <a:gd name="connsiteX6" fmla="*/ 26184 w 58152"/>
                  <a:gd name="connsiteY6" fmla="*/ 44331 h 59315"/>
                  <a:gd name="connsiteX7" fmla="*/ 30911 w 58152"/>
                  <a:gd name="connsiteY7" fmla="*/ 45140 h 59315"/>
                  <a:gd name="connsiteX8" fmla="*/ 38312 w 58152"/>
                  <a:gd name="connsiteY8" fmla="*/ 43523 h 59315"/>
                  <a:gd name="connsiteX9" fmla="*/ 43225 w 58152"/>
                  <a:gd name="connsiteY9" fmla="*/ 39357 h 59315"/>
                  <a:gd name="connsiteX10" fmla="*/ 55975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5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5 w 58152"/>
                  <a:gd name="connsiteY22" fmla="*/ 8021 h 59315"/>
                  <a:gd name="connsiteX23" fmla="*/ 56100 w 58152"/>
                  <a:gd name="connsiteY23" fmla="*/ 17533 h 59315"/>
                  <a:gd name="connsiteX24" fmla="*/ 58152 w 58152"/>
                  <a:gd name="connsiteY24" fmla="*/ 30280 h 59315"/>
                  <a:gd name="connsiteX25" fmla="*/ 41235 w 58152"/>
                  <a:gd name="connsiteY25" fmla="*/ 23254 h 59315"/>
                  <a:gd name="connsiteX26" fmla="*/ 38499 w 58152"/>
                  <a:gd name="connsiteY26" fmla="*/ 15730 h 59315"/>
                  <a:gd name="connsiteX27" fmla="*/ 30289 w 58152"/>
                  <a:gd name="connsiteY27" fmla="*/ 12622 h 59315"/>
                  <a:gd name="connsiteX28" fmla="*/ 25375 w 58152"/>
                  <a:gd name="connsiteY28" fmla="*/ 13430 h 59315"/>
                  <a:gd name="connsiteX29" fmla="*/ 21457 w 58152"/>
                  <a:gd name="connsiteY29" fmla="*/ 15730 h 59315"/>
                  <a:gd name="connsiteX30" fmla="*/ 18783 w 58152"/>
                  <a:gd name="connsiteY30" fmla="*/ 19150 h 59315"/>
                  <a:gd name="connsiteX31" fmla="*/ 17663 w 58152"/>
                  <a:gd name="connsiteY31" fmla="*/ 23254 h 59315"/>
                  <a:gd name="connsiteX32" fmla="*/ 41297 w 58152"/>
                  <a:gd name="connsiteY32" fmla="*/ 23254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152" y="30280"/>
                    </a:moveTo>
                    <a:lnTo>
                      <a:pt x="58152" y="32518"/>
                    </a:lnTo>
                    <a:cubicBezTo>
                      <a:pt x="58152" y="33264"/>
                      <a:pt x="58152" y="33948"/>
                      <a:pt x="58028" y="34632"/>
                    </a:cubicBezTo>
                    <a:lnTo>
                      <a:pt x="17601" y="34632"/>
                    </a:lnTo>
                    <a:cubicBezTo>
                      <a:pt x="17726" y="36186"/>
                      <a:pt x="18223" y="37616"/>
                      <a:pt x="18969" y="38860"/>
                    </a:cubicBezTo>
                    <a:cubicBezTo>
                      <a:pt x="19716" y="40103"/>
                      <a:pt x="20773" y="41223"/>
                      <a:pt x="22017" y="42155"/>
                    </a:cubicBezTo>
                    <a:cubicBezTo>
                      <a:pt x="23261" y="43088"/>
                      <a:pt x="24629" y="43834"/>
                      <a:pt x="26184" y="44331"/>
                    </a:cubicBezTo>
                    <a:cubicBezTo>
                      <a:pt x="27677" y="44829"/>
                      <a:pt x="29294" y="45140"/>
                      <a:pt x="30911" y="45140"/>
                    </a:cubicBezTo>
                    <a:cubicBezTo>
                      <a:pt x="33834" y="45140"/>
                      <a:pt x="36322" y="44580"/>
                      <a:pt x="38312" y="43523"/>
                    </a:cubicBezTo>
                    <a:cubicBezTo>
                      <a:pt x="40302" y="42466"/>
                      <a:pt x="41981" y="41036"/>
                      <a:pt x="43225" y="39357"/>
                    </a:cubicBezTo>
                    <a:lnTo>
                      <a:pt x="55975" y="47440"/>
                    </a:lnTo>
                    <a:cubicBezTo>
                      <a:pt x="53363" y="51233"/>
                      <a:pt x="49880" y="54155"/>
                      <a:pt x="45589" y="56207"/>
                    </a:cubicBezTo>
                    <a:cubicBezTo>
                      <a:pt x="41297" y="58259"/>
                      <a:pt x="36322" y="59316"/>
                      <a:pt x="30662" y="59316"/>
                    </a:cubicBezTo>
                    <a:cubicBezTo>
                      <a:pt x="26495" y="59316"/>
                      <a:pt x="22514" y="58632"/>
                      <a:pt x="18783" y="57326"/>
                    </a:cubicBezTo>
                    <a:cubicBezTo>
                      <a:pt x="15051" y="56020"/>
                      <a:pt x="11817" y="54093"/>
                      <a:pt x="9018" y="51606"/>
                    </a:cubicBezTo>
                    <a:cubicBezTo>
                      <a:pt x="6219" y="49119"/>
                      <a:pt x="4043" y="46010"/>
                      <a:pt x="2425" y="42404"/>
                    </a:cubicBezTo>
                    <a:cubicBezTo>
                      <a:pt x="809" y="38798"/>
                      <a:pt x="0" y="34570"/>
                      <a:pt x="0" y="29844"/>
                    </a:cubicBezTo>
                    <a:cubicBezTo>
                      <a:pt x="0" y="25119"/>
                      <a:pt x="746" y="21202"/>
                      <a:pt x="2363" y="17471"/>
                    </a:cubicBezTo>
                    <a:cubicBezTo>
                      <a:pt x="3918" y="13803"/>
                      <a:pt x="6033" y="10632"/>
                      <a:pt x="8769" y="8083"/>
                    </a:cubicBezTo>
                    <a:cubicBezTo>
                      <a:pt x="11444"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3"/>
                    </a:cubicBezTo>
                    <a:cubicBezTo>
                      <a:pt x="57468" y="21264"/>
                      <a:pt x="58152" y="25492"/>
                      <a:pt x="58152" y="30280"/>
                    </a:cubicBezTo>
                    <a:close/>
                    <a:moveTo>
                      <a:pt x="41235" y="23254"/>
                    </a:moveTo>
                    <a:cubicBezTo>
                      <a:pt x="41235" y="20331"/>
                      <a:pt x="40302" y="17844"/>
                      <a:pt x="38499" y="15730"/>
                    </a:cubicBezTo>
                    <a:cubicBezTo>
                      <a:pt x="36695" y="13617"/>
                      <a:pt x="33958" y="12622"/>
                      <a:pt x="30289" y="12622"/>
                    </a:cubicBezTo>
                    <a:cubicBezTo>
                      <a:pt x="28485" y="12622"/>
                      <a:pt x="26868" y="12870"/>
                      <a:pt x="25375" y="13430"/>
                    </a:cubicBezTo>
                    <a:cubicBezTo>
                      <a:pt x="23883" y="13990"/>
                      <a:pt x="22577" y="14736"/>
                      <a:pt x="21457" y="15730"/>
                    </a:cubicBezTo>
                    <a:cubicBezTo>
                      <a:pt x="20338" y="16725"/>
                      <a:pt x="19467" y="17844"/>
                      <a:pt x="18783" y="19150"/>
                    </a:cubicBezTo>
                    <a:cubicBezTo>
                      <a:pt x="18099" y="20456"/>
                      <a:pt x="17726" y="21824"/>
                      <a:pt x="17663" y="23254"/>
                    </a:cubicBezTo>
                    <a:lnTo>
                      <a:pt x="41297" y="23254"/>
                    </a:lnTo>
                    <a:close/>
                  </a:path>
                </a:pathLst>
              </a:custGeom>
              <a:solidFill>
                <a:srgbClr val="FFFFFF"/>
              </a:solidFill>
              <a:ln w="6214" cap="flat">
                <a:noFill/>
                <a:prstDash val="solid"/>
                <a:miter/>
              </a:ln>
            </p:spPr>
            <p:txBody>
              <a:bodyPr rtlCol="0" anchor="ctr"/>
              <a:lstStyle/>
              <a:p>
                <a:endParaRPr lang="nb-NO"/>
              </a:p>
            </p:txBody>
          </p:sp>
          <p:sp>
            <p:nvSpPr>
              <p:cNvPr id="401" name="Freeform 400">
                <a:extLst>
                  <a:ext uri="{FF2B5EF4-FFF2-40B4-BE49-F238E27FC236}">
                    <a16:creationId xmlns:a16="http://schemas.microsoft.com/office/drawing/2014/main" id="{A28E08E3-8E92-19AE-2A87-B7C703E87338}"/>
                  </a:ext>
                </a:extLst>
              </p:cNvPr>
              <p:cNvSpPr/>
              <p:nvPr/>
            </p:nvSpPr>
            <p:spPr>
              <a:xfrm>
                <a:off x="6214418" y="2317170"/>
                <a:ext cx="18720" cy="84621"/>
              </a:xfrm>
              <a:custGeom>
                <a:avLst/>
                <a:gdLst>
                  <a:gd name="connsiteX0" fmla="*/ 0 w 18720"/>
                  <a:gd name="connsiteY0" fmla="*/ 84621 h 84621"/>
                  <a:gd name="connsiteX1" fmla="*/ 0 w 18720"/>
                  <a:gd name="connsiteY1" fmla="*/ 0 h 84621"/>
                  <a:gd name="connsiteX2" fmla="*/ 18720 w 18720"/>
                  <a:gd name="connsiteY2" fmla="*/ 0 h 84621"/>
                  <a:gd name="connsiteX3" fmla="*/ 18720 w 18720"/>
                  <a:gd name="connsiteY3" fmla="*/ 84621 h 84621"/>
                  <a:gd name="connsiteX4" fmla="*/ 0 w 18720"/>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20" h="84621">
                    <a:moveTo>
                      <a:pt x="0" y="84621"/>
                    </a:moveTo>
                    <a:lnTo>
                      <a:pt x="0" y="0"/>
                    </a:lnTo>
                    <a:lnTo>
                      <a:pt x="18720" y="0"/>
                    </a:lnTo>
                    <a:lnTo>
                      <a:pt x="18720" y="84621"/>
                    </a:lnTo>
                    <a:lnTo>
                      <a:pt x="0" y="84621"/>
                    </a:lnTo>
                    <a:close/>
                  </a:path>
                </a:pathLst>
              </a:custGeom>
              <a:solidFill>
                <a:srgbClr val="FFFFFF"/>
              </a:solidFill>
              <a:ln w="6214" cap="flat">
                <a:noFill/>
                <a:prstDash val="solid"/>
                <a:miter/>
              </a:ln>
            </p:spPr>
            <p:txBody>
              <a:bodyPr rtlCol="0" anchor="ctr"/>
              <a:lstStyle/>
              <a:p>
                <a:endParaRPr lang="nb-NO"/>
              </a:p>
            </p:txBody>
          </p:sp>
          <p:sp>
            <p:nvSpPr>
              <p:cNvPr id="402" name="Freeform 401">
                <a:extLst>
                  <a:ext uri="{FF2B5EF4-FFF2-40B4-BE49-F238E27FC236}">
                    <a16:creationId xmlns:a16="http://schemas.microsoft.com/office/drawing/2014/main" id="{27E8FBE4-5077-3D38-C2A8-0B48902997D4}"/>
                  </a:ext>
                </a:extLst>
              </p:cNvPr>
              <p:cNvSpPr/>
              <p:nvPr/>
            </p:nvSpPr>
            <p:spPr>
              <a:xfrm>
                <a:off x="6241659" y="2344217"/>
                <a:ext cx="48760" cy="59315"/>
              </a:xfrm>
              <a:custGeom>
                <a:avLst/>
                <a:gdLst>
                  <a:gd name="connsiteX0" fmla="*/ 38685 w 48760"/>
                  <a:gd name="connsiteY0" fmla="*/ 18280 h 59315"/>
                  <a:gd name="connsiteX1" fmla="*/ 33399 w 48760"/>
                  <a:gd name="connsiteY1" fmla="*/ 14674 h 59315"/>
                  <a:gd name="connsiteX2" fmla="*/ 26992 w 48760"/>
                  <a:gd name="connsiteY2" fmla="*/ 13243 h 59315"/>
                  <a:gd name="connsiteX3" fmla="*/ 22203 w 48760"/>
                  <a:gd name="connsiteY3" fmla="*/ 14238 h 59315"/>
                  <a:gd name="connsiteX4" fmla="*/ 20027 w 48760"/>
                  <a:gd name="connsiteY4" fmla="*/ 17720 h 59315"/>
                  <a:gd name="connsiteX5" fmla="*/ 22452 w 48760"/>
                  <a:gd name="connsiteY5" fmla="*/ 21078 h 59315"/>
                  <a:gd name="connsiteX6" fmla="*/ 30227 w 48760"/>
                  <a:gd name="connsiteY6" fmla="*/ 23316 h 59315"/>
                  <a:gd name="connsiteX7" fmla="*/ 36570 w 48760"/>
                  <a:gd name="connsiteY7" fmla="*/ 25243 h 59315"/>
                  <a:gd name="connsiteX8" fmla="*/ 42355 w 48760"/>
                  <a:gd name="connsiteY8" fmla="*/ 28476 h 59315"/>
                  <a:gd name="connsiteX9" fmla="*/ 46522 w 48760"/>
                  <a:gd name="connsiteY9" fmla="*/ 33388 h 59315"/>
                  <a:gd name="connsiteX10" fmla="*/ 48076 w 48760"/>
                  <a:gd name="connsiteY10" fmla="*/ 40352 h 59315"/>
                  <a:gd name="connsiteX11" fmla="*/ 45962 w 48760"/>
                  <a:gd name="connsiteY11" fmla="*/ 49243 h 59315"/>
                  <a:gd name="connsiteX12" fmla="*/ 40427 w 48760"/>
                  <a:gd name="connsiteY12" fmla="*/ 55088 h 59315"/>
                  <a:gd name="connsiteX13" fmla="*/ 32777 w 48760"/>
                  <a:gd name="connsiteY13" fmla="*/ 58321 h 59315"/>
                  <a:gd name="connsiteX14" fmla="*/ 24256 w 48760"/>
                  <a:gd name="connsiteY14" fmla="*/ 59316 h 59315"/>
                  <a:gd name="connsiteX15" fmla="*/ 10884 w 48760"/>
                  <a:gd name="connsiteY15" fmla="*/ 57140 h 59315"/>
                  <a:gd name="connsiteX16" fmla="*/ 0 w 48760"/>
                  <a:gd name="connsiteY16" fmla="*/ 50736 h 59315"/>
                  <a:gd name="connsiteX17" fmla="*/ 10262 w 48760"/>
                  <a:gd name="connsiteY17" fmla="*/ 39855 h 59315"/>
                  <a:gd name="connsiteX18" fmla="*/ 16295 w 48760"/>
                  <a:gd name="connsiteY18" fmla="*/ 44331 h 59315"/>
                  <a:gd name="connsiteX19" fmla="*/ 23883 w 48760"/>
                  <a:gd name="connsiteY19" fmla="*/ 46135 h 59315"/>
                  <a:gd name="connsiteX20" fmla="*/ 28299 w 48760"/>
                  <a:gd name="connsiteY20" fmla="*/ 45078 h 59315"/>
                  <a:gd name="connsiteX21" fmla="*/ 30475 w 48760"/>
                  <a:gd name="connsiteY21" fmla="*/ 41347 h 59315"/>
                  <a:gd name="connsiteX22" fmla="*/ 27801 w 48760"/>
                  <a:gd name="connsiteY22" fmla="*/ 37554 h 59315"/>
                  <a:gd name="connsiteX23" fmla="*/ 19405 w 48760"/>
                  <a:gd name="connsiteY23" fmla="*/ 35005 h 59315"/>
                  <a:gd name="connsiteX24" fmla="*/ 13558 w 48760"/>
                  <a:gd name="connsiteY24" fmla="*/ 33202 h 59315"/>
                  <a:gd name="connsiteX25" fmla="*/ 8334 w 48760"/>
                  <a:gd name="connsiteY25" fmla="*/ 30155 h 59315"/>
                  <a:gd name="connsiteX26" fmla="*/ 4602 w 48760"/>
                  <a:gd name="connsiteY26" fmla="*/ 25430 h 59315"/>
                  <a:gd name="connsiteX27" fmla="*/ 3172 w 48760"/>
                  <a:gd name="connsiteY27" fmla="*/ 18715 h 59315"/>
                  <a:gd name="connsiteX28" fmla="*/ 5286 w 48760"/>
                  <a:gd name="connsiteY28" fmla="*/ 10135 h 59315"/>
                  <a:gd name="connsiteX29" fmla="*/ 10760 w 48760"/>
                  <a:gd name="connsiteY29" fmla="*/ 4352 h 59315"/>
                  <a:gd name="connsiteX30" fmla="*/ 18223 w 48760"/>
                  <a:gd name="connsiteY30" fmla="*/ 1057 h 59315"/>
                  <a:gd name="connsiteX31" fmla="*/ 26370 w 48760"/>
                  <a:gd name="connsiteY31" fmla="*/ 0 h 59315"/>
                  <a:gd name="connsiteX32" fmla="*/ 38623 w 48760"/>
                  <a:gd name="connsiteY32" fmla="*/ 1990 h 59315"/>
                  <a:gd name="connsiteX33" fmla="*/ 48761 w 48760"/>
                  <a:gd name="connsiteY33" fmla="*/ 7834 h 59315"/>
                  <a:gd name="connsiteX34" fmla="*/ 38685 w 48760"/>
                  <a:gd name="connsiteY34" fmla="*/ 18217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760" h="59315">
                    <a:moveTo>
                      <a:pt x="38685" y="18280"/>
                    </a:moveTo>
                    <a:cubicBezTo>
                      <a:pt x="37192" y="16850"/>
                      <a:pt x="35451" y="15668"/>
                      <a:pt x="33399" y="14674"/>
                    </a:cubicBezTo>
                    <a:cubicBezTo>
                      <a:pt x="31408" y="13679"/>
                      <a:pt x="29231" y="13243"/>
                      <a:pt x="26992" y="13243"/>
                    </a:cubicBezTo>
                    <a:cubicBezTo>
                      <a:pt x="25251" y="13243"/>
                      <a:pt x="23696" y="13554"/>
                      <a:pt x="22203" y="14238"/>
                    </a:cubicBezTo>
                    <a:cubicBezTo>
                      <a:pt x="20773" y="14922"/>
                      <a:pt x="20027" y="16041"/>
                      <a:pt x="20027" y="17720"/>
                    </a:cubicBezTo>
                    <a:cubicBezTo>
                      <a:pt x="20027" y="19399"/>
                      <a:pt x="20835" y="20394"/>
                      <a:pt x="22452" y="21078"/>
                    </a:cubicBezTo>
                    <a:cubicBezTo>
                      <a:pt x="24069" y="21762"/>
                      <a:pt x="26619" y="22508"/>
                      <a:pt x="30227" y="23316"/>
                    </a:cubicBezTo>
                    <a:cubicBezTo>
                      <a:pt x="32341" y="23751"/>
                      <a:pt x="34456" y="24373"/>
                      <a:pt x="36570" y="25243"/>
                    </a:cubicBezTo>
                    <a:cubicBezTo>
                      <a:pt x="38685" y="26052"/>
                      <a:pt x="40613" y="27171"/>
                      <a:pt x="42355" y="28476"/>
                    </a:cubicBezTo>
                    <a:cubicBezTo>
                      <a:pt x="44096" y="29844"/>
                      <a:pt x="45464" y="31461"/>
                      <a:pt x="46522" y="33388"/>
                    </a:cubicBezTo>
                    <a:cubicBezTo>
                      <a:pt x="47579" y="35316"/>
                      <a:pt x="48076" y="37616"/>
                      <a:pt x="48076" y="40352"/>
                    </a:cubicBezTo>
                    <a:cubicBezTo>
                      <a:pt x="48076" y="43834"/>
                      <a:pt x="47330" y="46818"/>
                      <a:pt x="45962" y="49243"/>
                    </a:cubicBezTo>
                    <a:cubicBezTo>
                      <a:pt x="44531" y="51668"/>
                      <a:pt x="42728" y="53658"/>
                      <a:pt x="40427" y="55088"/>
                    </a:cubicBezTo>
                    <a:cubicBezTo>
                      <a:pt x="38125" y="56580"/>
                      <a:pt x="35575" y="57637"/>
                      <a:pt x="32777" y="58321"/>
                    </a:cubicBezTo>
                    <a:cubicBezTo>
                      <a:pt x="29916" y="59005"/>
                      <a:pt x="27117" y="59316"/>
                      <a:pt x="24256" y="59316"/>
                    </a:cubicBezTo>
                    <a:cubicBezTo>
                      <a:pt x="19716" y="59316"/>
                      <a:pt x="15238" y="58570"/>
                      <a:pt x="10884" y="57140"/>
                    </a:cubicBezTo>
                    <a:cubicBezTo>
                      <a:pt x="6530" y="55710"/>
                      <a:pt x="2861" y="53534"/>
                      <a:pt x="0" y="50736"/>
                    </a:cubicBezTo>
                    <a:lnTo>
                      <a:pt x="10262" y="39855"/>
                    </a:lnTo>
                    <a:cubicBezTo>
                      <a:pt x="11941" y="41658"/>
                      <a:pt x="13932" y="43150"/>
                      <a:pt x="16295" y="44331"/>
                    </a:cubicBezTo>
                    <a:cubicBezTo>
                      <a:pt x="18658" y="45513"/>
                      <a:pt x="21208" y="46135"/>
                      <a:pt x="23883" y="46135"/>
                    </a:cubicBezTo>
                    <a:cubicBezTo>
                      <a:pt x="25375" y="46135"/>
                      <a:pt x="26868" y="45762"/>
                      <a:pt x="28299" y="45078"/>
                    </a:cubicBezTo>
                    <a:cubicBezTo>
                      <a:pt x="29729" y="44394"/>
                      <a:pt x="30475" y="43088"/>
                      <a:pt x="30475" y="41347"/>
                    </a:cubicBezTo>
                    <a:cubicBezTo>
                      <a:pt x="30475" y="39606"/>
                      <a:pt x="29605" y="38363"/>
                      <a:pt x="27801" y="37554"/>
                    </a:cubicBezTo>
                    <a:cubicBezTo>
                      <a:pt x="25997" y="36746"/>
                      <a:pt x="23198" y="35875"/>
                      <a:pt x="19405" y="35005"/>
                    </a:cubicBezTo>
                    <a:cubicBezTo>
                      <a:pt x="17477" y="34570"/>
                      <a:pt x="15549" y="33948"/>
                      <a:pt x="13558" y="33202"/>
                    </a:cubicBezTo>
                    <a:cubicBezTo>
                      <a:pt x="11568" y="32456"/>
                      <a:pt x="9889" y="31461"/>
                      <a:pt x="8334" y="30155"/>
                    </a:cubicBezTo>
                    <a:cubicBezTo>
                      <a:pt x="6779" y="28850"/>
                      <a:pt x="5535" y="27295"/>
                      <a:pt x="4602" y="25430"/>
                    </a:cubicBezTo>
                    <a:cubicBezTo>
                      <a:pt x="3607" y="23565"/>
                      <a:pt x="3172" y="21326"/>
                      <a:pt x="3172" y="18715"/>
                    </a:cubicBezTo>
                    <a:cubicBezTo>
                      <a:pt x="3172" y="15357"/>
                      <a:pt x="3856" y="12497"/>
                      <a:pt x="5286" y="10135"/>
                    </a:cubicBezTo>
                    <a:cubicBezTo>
                      <a:pt x="6717" y="7772"/>
                      <a:pt x="8521" y="5845"/>
                      <a:pt x="10760" y="4352"/>
                    </a:cubicBezTo>
                    <a:cubicBezTo>
                      <a:pt x="12999" y="2860"/>
                      <a:pt x="15486" y="1741"/>
                      <a:pt x="18223" y="1057"/>
                    </a:cubicBezTo>
                    <a:cubicBezTo>
                      <a:pt x="20960" y="373"/>
                      <a:pt x="23634" y="0"/>
                      <a:pt x="26370" y="0"/>
                    </a:cubicBezTo>
                    <a:cubicBezTo>
                      <a:pt x="30537" y="0"/>
                      <a:pt x="34642" y="684"/>
                      <a:pt x="38623" y="1990"/>
                    </a:cubicBezTo>
                    <a:cubicBezTo>
                      <a:pt x="42603" y="3295"/>
                      <a:pt x="45962" y="5223"/>
                      <a:pt x="48761" y="7834"/>
                    </a:cubicBezTo>
                    <a:lnTo>
                      <a:pt x="38685" y="18217"/>
                    </a:lnTo>
                    <a:close/>
                  </a:path>
                </a:pathLst>
              </a:custGeom>
              <a:solidFill>
                <a:srgbClr val="FFFFFF"/>
              </a:solidFill>
              <a:ln w="6214" cap="flat">
                <a:noFill/>
                <a:prstDash val="solid"/>
                <a:miter/>
              </a:ln>
            </p:spPr>
            <p:txBody>
              <a:bodyPr rtlCol="0" anchor="ctr"/>
              <a:lstStyle/>
              <a:p>
                <a:endParaRPr lang="nb-NO"/>
              </a:p>
            </p:txBody>
          </p:sp>
          <p:sp>
            <p:nvSpPr>
              <p:cNvPr id="403" name="Freeform 402">
                <a:extLst>
                  <a:ext uri="{FF2B5EF4-FFF2-40B4-BE49-F238E27FC236}">
                    <a16:creationId xmlns:a16="http://schemas.microsoft.com/office/drawing/2014/main" id="{9DFBE7EB-DB16-71E6-2220-798AD20EFB16}"/>
                  </a:ext>
                </a:extLst>
              </p:cNvPr>
              <p:cNvSpPr/>
              <p:nvPr/>
            </p:nvSpPr>
            <p:spPr>
              <a:xfrm>
                <a:off x="6297572" y="2344279"/>
                <a:ext cx="58152" cy="59315"/>
              </a:xfrm>
              <a:custGeom>
                <a:avLst/>
                <a:gdLst>
                  <a:gd name="connsiteX0" fmla="*/ 58152 w 58152"/>
                  <a:gd name="connsiteY0" fmla="*/ 30280 h 59315"/>
                  <a:gd name="connsiteX1" fmla="*/ 58152 w 58152"/>
                  <a:gd name="connsiteY1" fmla="*/ 32518 h 59315"/>
                  <a:gd name="connsiteX2" fmla="*/ 58028 w 58152"/>
                  <a:gd name="connsiteY2" fmla="*/ 34632 h 59315"/>
                  <a:gd name="connsiteX3" fmla="*/ 17601 w 58152"/>
                  <a:gd name="connsiteY3" fmla="*/ 34632 h 59315"/>
                  <a:gd name="connsiteX4" fmla="*/ 18969 w 58152"/>
                  <a:gd name="connsiteY4" fmla="*/ 38860 h 59315"/>
                  <a:gd name="connsiteX5" fmla="*/ 22017 w 58152"/>
                  <a:gd name="connsiteY5" fmla="*/ 42155 h 59315"/>
                  <a:gd name="connsiteX6" fmla="*/ 26184 w 58152"/>
                  <a:gd name="connsiteY6" fmla="*/ 44331 h 59315"/>
                  <a:gd name="connsiteX7" fmla="*/ 30911 w 58152"/>
                  <a:gd name="connsiteY7" fmla="*/ 45140 h 59315"/>
                  <a:gd name="connsiteX8" fmla="*/ 38312 w 58152"/>
                  <a:gd name="connsiteY8" fmla="*/ 43523 h 59315"/>
                  <a:gd name="connsiteX9" fmla="*/ 43225 w 58152"/>
                  <a:gd name="connsiteY9" fmla="*/ 39357 h 59315"/>
                  <a:gd name="connsiteX10" fmla="*/ 55975 w 58152"/>
                  <a:gd name="connsiteY10" fmla="*/ 47440 h 59315"/>
                  <a:gd name="connsiteX11" fmla="*/ 45589 w 58152"/>
                  <a:gd name="connsiteY11" fmla="*/ 56207 h 59315"/>
                  <a:gd name="connsiteX12" fmla="*/ 30662 w 58152"/>
                  <a:gd name="connsiteY12" fmla="*/ 59316 h 59315"/>
                  <a:gd name="connsiteX13" fmla="*/ 18783 w 58152"/>
                  <a:gd name="connsiteY13" fmla="*/ 57326 h 59315"/>
                  <a:gd name="connsiteX14" fmla="*/ 9018 w 58152"/>
                  <a:gd name="connsiteY14" fmla="*/ 51606 h 59315"/>
                  <a:gd name="connsiteX15" fmla="*/ 2425 w 58152"/>
                  <a:gd name="connsiteY15" fmla="*/ 42404 h 59315"/>
                  <a:gd name="connsiteX16" fmla="*/ 0 w 58152"/>
                  <a:gd name="connsiteY16" fmla="*/ 29844 h 59315"/>
                  <a:gd name="connsiteX17" fmla="*/ 2363 w 58152"/>
                  <a:gd name="connsiteY17" fmla="*/ 17471 h 59315"/>
                  <a:gd name="connsiteX18" fmla="*/ 8769 w 58152"/>
                  <a:gd name="connsiteY18" fmla="*/ 8083 h 59315"/>
                  <a:gd name="connsiteX19" fmla="*/ 18285 w 58152"/>
                  <a:gd name="connsiteY19" fmla="*/ 2114 h 59315"/>
                  <a:gd name="connsiteX20" fmla="*/ 30164 w 58152"/>
                  <a:gd name="connsiteY20" fmla="*/ 0 h 59315"/>
                  <a:gd name="connsiteX21" fmla="*/ 41484 w 58152"/>
                  <a:gd name="connsiteY21" fmla="*/ 2052 h 59315"/>
                  <a:gd name="connsiteX22" fmla="*/ 50315 w 58152"/>
                  <a:gd name="connsiteY22" fmla="*/ 8021 h 59315"/>
                  <a:gd name="connsiteX23" fmla="*/ 56100 w 58152"/>
                  <a:gd name="connsiteY23" fmla="*/ 17533 h 59315"/>
                  <a:gd name="connsiteX24" fmla="*/ 58152 w 58152"/>
                  <a:gd name="connsiteY24" fmla="*/ 30280 h 59315"/>
                  <a:gd name="connsiteX25" fmla="*/ 41235 w 58152"/>
                  <a:gd name="connsiteY25" fmla="*/ 23254 h 59315"/>
                  <a:gd name="connsiteX26" fmla="*/ 38499 w 58152"/>
                  <a:gd name="connsiteY26" fmla="*/ 15730 h 59315"/>
                  <a:gd name="connsiteX27" fmla="*/ 30289 w 58152"/>
                  <a:gd name="connsiteY27" fmla="*/ 12622 h 59315"/>
                  <a:gd name="connsiteX28" fmla="*/ 25375 w 58152"/>
                  <a:gd name="connsiteY28" fmla="*/ 13430 h 59315"/>
                  <a:gd name="connsiteX29" fmla="*/ 21457 w 58152"/>
                  <a:gd name="connsiteY29" fmla="*/ 15730 h 59315"/>
                  <a:gd name="connsiteX30" fmla="*/ 18783 w 58152"/>
                  <a:gd name="connsiteY30" fmla="*/ 19150 h 59315"/>
                  <a:gd name="connsiteX31" fmla="*/ 17663 w 58152"/>
                  <a:gd name="connsiteY31" fmla="*/ 23254 h 59315"/>
                  <a:gd name="connsiteX32" fmla="*/ 41297 w 58152"/>
                  <a:gd name="connsiteY32" fmla="*/ 23254 h 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152" h="59315">
                    <a:moveTo>
                      <a:pt x="58152" y="30280"/>
                    </a:moveTo>
                    <a:lnTo>
                      <a:pt x="58152" y="32518"/>
                    </a:lnTo>
                    <a:cubicBezTo>
                      <a:pt x="58152" y="33264"/>
                      <a:pt x="58152" y="33948"/>
                      <a:pt x="58028" y="34632"/>
                    </a:cubicBezTo>
                    <a:lnTo>
                      <a:pt x="17601" y="34632"/>
                    </a:lnTo>
                    <a:cubicBezTo>
                      <a:pt x="17726" y="36186"/>
                      <a:pt x="18223" y="37616"/>
                      <a:pt x="18969" y="38860"/>
                    </a:cubicBezTo>
                    <a:cubicBezTo>
                      <a:pt x="19716" y="40103"/>
                      <a:pt x="20773" y="41223"/>
                      <a:pt x="22017" y="42155"/>
                    </a:cubicBezTo>
                    <a:cubicBezTo>
                      <a:pt x="23261" y="43088"/>
                      <a:pt x="24629" y="43834"/>
                      <a:pt x="26184" y="44331"/>
                    </a:cubicBezTo>
                    <a:cubicBezTo>
                      <a:pt x="27677" y="44829"/>
                      <a:pt x="29294" y="45140"/>
                      <a:pt x="30911" y="45140"/>
                    </a:cubicBezTo>
                    <a:cubicBezTo>
                      <a:pt x="33834" y="45140"/>
                      <a:pt x="36322" y="44580"/>
                      <a:pt x="38312" y="43523"/>
                    </a:cubicBezTo>
                    <a:cubicBezTo>
                      <a:pt x="40302" y="42466"/>
                      <a:pt x="41981" y="41036"/>
                      <a:pt x="43225" y="39357"/>
                    </a:cubicBezTo>
                    <a:lnTo>
                      <a:pt x="55975" y="47440"/>
                    </a:lnTo>
                    <a:cubicBezTo>
                      <a:pt x="53363" y="51233"/>
                      <a:pt x="49880" y="54155"/>
                      <a:pt x="45589" y="56207"/>
                    </a:cubicBezTo>
                    <a:cubicBezTo>
                      <a:pt x="41297" y="58259"/>
                      <a:pt x="36322" y="59316"/>
                      <a:pt x="30662" y="59316"/>
                    </a:cubicBezTo>
                    <a:cubicBezTo>
                      <a:pt x="26495" y="59316"/>
                      <a:pt x="22514" y="58632"/>
                      <a:pt x="18783" y="57326"/>
                    </a:cubicBezTo>
                    <a:cubicBezTo>
                      <a:pt x="15051" y="56020"/>
                      <a:pt x="11817" y="54093"/>
                      <a:pt x="9018" y="51606"/>
                    </a:cubicBezTo>
                    <a:cubicBezTo>
                      <a:pt x="6219" y="49119"/>
                      <a:pt x="4043" y="46010"/>
                      <a:pt x="2425" y="42404"/>
                    </a:cubicBezTo>
                    <a:cubicBezTo>
                      <a:pt x="809" y="38798"/>
                      <a:pt x="0" y="34570"/>
                      <a:pt x="0" y="29844"/>
                    </a:cubicBezTo>
                    <a:cubicBezTo>
                      <a:pt x="0" y="25119"/>
                      <a:pt x="746" y="21202"/>
                      <a:pt x="2363" y="17471"/>
                    </a:cubicBezTo>
                    <a:cubicBezTo>
                      <a:pt x="3918" y="13803"/>
                      <a:pt x="6033" y="10632"/>
                      <a:pt x="8769" y="8083"/>
                    </a:cubicBezTo>
                    <a:cubicBezTo>
                      <a:pt x="11444" y="5534"/>
                      <a:pt x="14616" y="3544"/>
                      <a:pt x="18285" y="2114"/>
                    </a:cubicBezTo>
                    <a:cubicBezTo>
                      <a:pt x="21955" y="684"/>
                      <a:pt x="25873" y="0"/>
                      <a:pt x="30164" y="0"/>
                    </a:cubicBezTo>
                    <a:cubicBezTo>
                      <a:pt x="34456" y="0"/>
                      <a:pt x="38063" y="684"/>
                      <a:pt x="41484" y="2052"/>
                    </a:cubicBezTo>
                    <a:cubicBezTo>
                      <a:pt x="44905" y="3420"/>
                      <a:pt x="47890" y="5409"/>
                      <a:pt x="50315" y="8021"/>
                    </a:cubicBezTo>
                    <a:cubicBezTo>
                      <a:pt x="52741" y="10632"/>
                      <a:pt x="54731" y="13803"/>
                      <a:pt x="56100" y="17533"/>
                    </a:cubicBezTo>
                    <a:cubicBezTo>
                      <a:pt x="57468" y="21264"/>
                      <a:pt x="58152" y="25492"/>
                      <a:pt x="58152" y="30280"/>
                    </a:cubicBezTo>
                    <a:close/>
                    <a:moveTo>
                      <a:pt x="41235" y="23254"/>
                    </a:moveTo>
                    <a:cubicBezTo>
                      <a:pt x="41235" y="20331"/>
                      <a:pt x="40302" y="17844"/>
                      <a:pt x="38499" y="15730"/>
                    </a:cubicBezTo>
                    <a:cubicBezTo>
                      <a:pt x="36695" y="13617"/>
                      <a:pt x="33958" y="12622"/>
                      <a:pt x="30289" y="12622"/>
                    </a:cubicBezTo>
                    <a:cubicBezTo>
                      <a:pt x="28485" y="12622"/>
                      <a:pt x="26868" y="12870"/>
                      <a:pt x="25375" y="13430"/>
                    </a:cubicBezTo>
                    <a:cubicBezTo>
                      <a:pt x="23883" y="13990"/>
                      <a:pt x="22577" y="14736"/>
                      <a:pt x="21457" y="15730"/>
                    </a:cubicBezTo>
                    <a:cubicBezTo>
                      <a:pt x="20338" y="16725"/>
                      <a:pt x="19467" y="17844"/>
                      <a:pt x="18783" y="19150"/>
                    </a:cubicBezTo>
                    <a:cubicBezTo>
                      <a:pt x="18099" y="20456"/>
                      <a:pt x="17726" y="21824"/>
                      <a:pt x="17663" y="23254"/>
                    </a:cubicBezTo>
                    <a:lnTo>
                      <a:pt x="41297" y="23254"/>
                    </a:lnTo>
                    <a:close/>
                  </a:path>
                </a:pathLst>
              </a:custGeom>
              <a:solidFill>
                <a:srgbClr val="FFFFFF"/>
              </a:solidFill>
              <a:ln w="6214" cap="flat">
                <a:noFill/>
                <a:prstDash val="solid"/>
                <a:miter/>
              </a:ln>
            </p:spPr>
            <p:txBody>
              <a:bodyPr rtlCol="0" anchor="ctr"/>
              <a:lstStyle/>
              <a:p>
                <a:endParaRPr lang="nb-NO"/>
              </a:p>
            </p:txBody>
          </p:sp>
        </p:grpSp>
      </p:grpSp>
      <p:grpSp>
        <p:nvGrpSpPr>
          <p:cNvPr id="577" name="Group 576">
            <a:extLst>
              <a:ext uri="{FF2B5EF4-FFF2-40B4-BE49-F238E27FC236}">
                <a16:creationId xmlns:a16="http://schemas.microsoft.com/office/drawing/2014/main" id="{51CACE36-6A3A-AD4B-F9E4-E8D185C95523}"/>
              </a:ext>
            </a:extLst>
          </p:cNvPr>
          <p:cNvGrpSpPr/>
          <p:nvPr/>
        </p:nvGrpSpPr>
        <p:grpSpPr>
          <a:xfrm>
            <a:off x="4417383" y="5061400"/>
            <a:ext cx="5377165" cy="930400"/>
            <a:chOff x="3433320" y="4780641"/>
            <a:chExt cx="5377165" cy="930400"/>
          </a:xfrm>
        </p:grpSpPr>
        <p:grpSp>
          <p:nvGrpSpPr>
            <p:cNvPr id="13" name="Graphic 4">
              <a:extLst>
                <a:ext uri="{FF2B5EF4-FFF2-40B4-BE49-F238E27FC236}">
                  <a16:creationId xmlns:a16="http://schemas.microsoft.com/office/drawing/2014/main" id="{33D5292B-3026-43DE-BA0D-8F92543C16DD}"/>
                </a:ext>
              </a:extLst>
            </p:cNvPr>
            <p:cNvGrpSpPr/>
            <p:nvPr/>
          </p:nvGrpSpPr>
          <p:grpSpPr>
            <a:xfrm>
              <a:off x="3433320" y="4809304"/>
              <a:ext cx="5377103" cy="901737"/>
              <a:chOff x="3433320" y="4809304"/>
              <a:chExt cx="5377103" cy="901737"/>
            </a:xfrm>
          </p:grpSpPr>
          <p:sp>
            <p:nvSpPr>
              <p:cNvPr id="14" name="Freeform 13">
                <a:extLst>
                  <a:ext uri="{FF2B5EF4-FFF2-40B4-BE49-F238E27FC236}">
                    <a16:creationId xmlns:a16="http://schemas.microsoft.com/office/drawing/2014/main" id="{52E6C09F-F154-E35C-81F3-544AEEBADB24}"/>
                  </a:ext>
                </a:extLst>
              </p:cNvPr>
              <p:cNvSpPr/>
              <p:nvPr/>
            </p:nvSpPr>
            <p:spPr>
              <a:xfrm>
                <a:off x="3436430" y="4812413"/>
                <a:ext cx="5370946" cy="895581"/>
              </a:xfrm>
              <a:custGeom>
                <a:avLst/>
                <a:gdLst>
                  <a:gd name="connsiteX0" fmla="*/ 5321191 w 5370946"/>
                  <a:gd name="connsiteY0" fmla="*/ 0 h 895581"/>
                  <a:gd name="connsiteX1" fmla="*/ 5370946 w 5370946"/>
                  <a:gd name="connsiteY1" fmla="*/ 49741 h 895581"/>
                  <a:gd name="connsiteX2" fmla="*/ 5370946 w 5370946"/>
                  <a:gd name="connsiteY2" fmla="*/ 845841 h 895581"/>
                  <a:gd name="connsiteX3" fmla="*/ 5321191 w 5370946"/>
                  <a:gd name="connsiteY3" fmla="*/ 895581 h 895581"/>
                  <a:gd name="connsiteX4" fmla="*/ 49756 w 5370946"/>
                  <a:gd name="connsiteY4" fmla="*/ 895581 h 895581"/>
                  <a:gd name="connsiteX5" fmla="*/ 0 w 5370946"/>
                  <a:gd name="connsiteY5" fmla="*/ 845841 h 895581"/>
                  <a:gd name="connsiteX6" fmla="*/ 0 w 5370946"/>
                  <a:gd name="connsiteY6" fmla="*/ 49741 h 895581"/>
                  <a:gd name="connsiteX7" fmla="*/ 49756 w 5370946"/>
                  <a:gd name="connsiteY7" fmla="*/ 0 h 89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0946" h="895581">
                    <a:moveTo>
                      <a:pt x="5321191" y="0"/>
                    </a:moveTo>
                    <a:cubicBezTo>
                      <a:pt x="5348670" y="0"/>
                      <a:pt x="5370946" y="22270"/>
                      <a:pt x="5370946" y="49741"/>
                    </a:cubicBezTo>
                    <a:lnTo>
                      <a:pt x="5370946" y="845841"/>
                    </a:lnTo>
                    <a:cubicBezTo>
                      <a:pt x="5370946" y="873312"/>
                      <a:pt x="5348670" y="895581"/>
                      <a:pt x="5321191" y="895581"/>
                    </a:cubicBezTo>
                    <a:lnTo>
                      <a:pt x="49756" y="895581"/>
                    </a:lnTo>
                    <a:cubicBezTo>
                      <a:pt x="22276" y="895581"/>
                      <a:pt x="0" y="873312"/>
                      <a:pt x="0" y="845841"/>
                    </a:cubicBezTo>
                    <a:lnTo>
                      <a:pt x="0" y="49741"/>
                    </a:lnTo>
                    <a:cubicBezTo>
                      <a:pt x="0" y="22270"/>
                      <a:pt x="22276" y="0"/>
                      <a:pt x="49756" y="0"/>
                    </a:cubicBezTo>
                    <a:close/>
                  </a:path>
                </a:pathLst>
              </a:custGeom>
              <a:solidFill>
                <a:srgbClr val="FFFFFF"/>
              </a:solidFill>
              <a:ln w="6214" cap="flat">
                <a:noFill/>
                <a:prstDash val="solid"/>
                <a:miter/>
              </a:ln>
            </p:spPr>
            <p:txBody>
              <a:bodyPr rtlCol="0" anchor="ctr"/>
              <a:lstStyle/>
              <a:p>
                <a:endParaRPr lang="nb-NO"/>
              </a:p>
            </p:txBody>
          </p:sp>
          <p:sp>
            <p:nvSpPr>
              <p:cNvPr id="15" name="Freeform 14">
                <a:extLst>
                  <a:ext uri="{FF2B5EF4-FFF2-40B4-BE49-F238E27FC236}">
                    <a16:creationId xmlns:a16="http://schemas.microsoft.com/office/drawing/2014/main" id="{EBB27F55-192B-BAA5-86E9-2E935EDFAA72}"/>
                  </a:ext>
                </a:extLst>
              </p:cNvPr>
              <p:cNvSpPr/>
              <p:nvPr/>
            </p:nvSpPr>
            <p:spPr>
              <a:xfrm>
                <a:off x="3433320" y="4809304"/>
                <a:ext cx="5377103" cy="901737"/>
              </a:xfrm>
              <a:custGeom>
                <a:avLst/>
                <a:gdLst>
                  <a:gd name="connsiteX0" fmla="*/ 5324238 w 5377103"/>
                  <a:gd name="connsiteY0" fmla="*/ 6218 h 901737"/>
                  <a:gd name="connsiteX1" fmla="*/ 5370884 w 5377103"/>
                  <a:gd name="connsiteY1" fmla="*/ 52850 h 901737"/>
                  <a:gd name="connsiteX2" fmla="*/ 5370884 w 5377103"/>
                  <a:gd name="connsiteY2" fmla="*/ 848888 h 901737"/>
                  <a:gd name="connsiteX3" fmla="*/ 5324238 w 5377103"/>
                  <a:gd name="connsiteY3" fmla="*/ 895519 h 901737"/>
                  <a:gd name="connsiteX4" fmla="*/ 52865 w 5377103"/>
                  <a:gd name="connsiteY4" fmla="*/ 895519 h 901737"/>
                  <a:gd name="connsiteX5" fmla="*/ 6219 w 5377103"/>
                  <a:gd name="connsiteY5" fmla="*/ 848888 h 901737"/>
                  <a:gd name="connsiteX6" fmla="*/ 6219 w 5377103"/>
                  <a:gd name="connsiteY6" fmla="*/ 52850 h 901737"/>
                  <a:gd name="connsiteX7" fmla="*/ 52865 w 5377103"/>
                  <a:gd name="connsiteY7" fmla="*/ 6218 h 901737"/>
                  <a:gd name="connsiteX8" fmla="*/ 5324238 w 5377103"/>
                  <a:gd name="connsiteY8" fmla="*/ 6218 h 901737"/>
                  <a:gd name="connsiteX9" fmla="*/ 5324238 w 5377103"/>
                  <a:gd name="connsiteY9" fmla="*/ 0 h 901737"/>
                  <a:gd name="connsiteX10" fmla="*/ 52865 w 5377103"/>
                  <a:gd name="connsiteY10" fmla="*/ 0 h 901737"/>
                  <a:gd name="connsiteX11" fmla="*/ 0 w 5377103"/>
                  <a:gd name="connsiteY11" fmla="*/ 52850 h 901737"/>
                  <a:gd name="connsiteX12" fmla="*/ 0 w 5377103"/>
                  <a:gd name="connsiteY12" fmla="*/ 848888 h 901737"/>
                  <a:gd name="connsiteX13" fmla="*/ 52865 w 5377103"/>
                  <a:gd name="connsiteY13" fmla="*/ 901737 h 901737"/>
                  <a:gd name="connsiteX14" fmla="*/ 5324238 w 5377103"/>
                  <a:gd name="connsiteY14" fmla="*/ 901737 h 901737"/>
                  <a:gd name="connsiteX15" fmla="*/ 5377104 w 5377103"/>
                  <a:gd name="connsiteY15" fmla="*/ 848888 h 901737"/>
                  <a:gd name="connsiteX16" fmla="*/ 5377104 w 5377103"/>
                  <a:gd name="connsiteY16" fmla="*/ 52850 h 901737"/>
                  <a:gd name="connsiteX17" fmla="*/ 5324238 w 5377103"/>
                  <a:gd name="connsiteY17" fmla="*/ 0 h 901737"/>
                  <a:gd name="connsiteX18" fmla="*/ 5324238 w 5377103"/>
                  <a:gd name="connsiteY18" fmla="*/ 0 h 90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77103" h="901737">
                    <a:moveTo>
                      <a:pt x="5324238" y="6218"/>
                    </a:moveTo>
                    <a:cubicBezTo>
                      <a:pt x="5349987" y="6218"/>
                      <a:pt x="5370884" y="27171"/>
                      <a:pt x="5370884" y="52850"/>
                    </a:cubicBezTo>
                    <a:lnTo>
                      <a:pt x="5370884" y="848888"/>
                    </a:lnTo>
                    <a:cubicBezTo>
                      <a:pt x="5370884" y="874628"/>
                      <a:pt x="5349925" y="895519"/>
                      <a:pt x="5324238" y="895519"/>
                    </a:cubicBezTo>
                    <a:lnTo>
                      <a:pt x="52865" y="895519"/>
                    </a:lnTo>
                    <a:cubicBezTo>
                      <a:pt x="27117" y="895519"/>
                      <a:pt x="6219" y="874566"/>
                      <a:pt x="6219" y="848888"/>
                    </a:cubicBezTo>
                    <a:lnTo>
                      <a:pt x="6219" y="52850"/>
                    </a:lnTo>
                    <a:cubicBezTo>
                      <a:pt x="6219" y="27109"/>
                      <a:pt x="27179" y="6218"/>
                      <a:pt x="52865" y="6218"/>
                    </a:cubicBezTo>
                    <a:lnTo>
                      <a:pt x="5324238" y="6218"/>
                    </a:lnTo>
                    <a:moveTo>
                      <a:pt x="5324238" y="0"/>
                    </a:moveTo>
                    <a:lnTo>
                      <a:pt x="52865" y="0"/>
                    </a:lnTo>
                    <a:cubicBezTo>
                      <a:pt x="23634" y="0"/>
                      <a:pt x="0" y="23689"/>
                      <a:pt x="0" y="52850"/>
                    </a:cubicBezTo>
                    <a:lnTo>
                      <a:pt x="0" y="848888"/>
                    </a:lnTo>
                    <a:cubicBezTo>
                      <a:pt x="0" y="878110"/>
                      <a:pt x="23696" y="901737"/>
                      <a:pt x="52865" y="901737"/>
                    </a:cubicBezTo>
                    <a:lnTo>
                      <a:pt x="5324238" y="901737"/>
                    </a:lnTo>
                    <a:cubicBezTo>
                      <a:pt x="5353470" y="901737"/>
                      <a:pt x="5377104" y="878048"/>
                      <a:pt x="5377104" y="848888"/>
                    </a:cubicBezTo>
                    <a:lnTo>
                      <a:pt x="5377104" y="52850"/>
                    </a:lnTo>
                    <a:cubicBezTo>
                      <a:pt x="5377104" y="23627"/>
                      <a:pt x="5353408" y="0"/>
                      <a:pt x="5324238" y="0"/>
                    </a:cubicBezTo>
                    <a:lnTo>
                      <a:pt x="5324238" y="0"/>
                    </a:lnTo>
                    <a:close/>
                  </a:path>
                </a:pathLst>
              </a:custGeom>
              <a:solidFill>
                <a:srgbClr val="1E0072"/>
              </a:solidFill>
              <a:ln w="6214" cap="flat">
                <a:noFill/>
                <a:prstDash val="solid"/>
                <a:miter/>
              </a:ln>
            </p:spPr>
            <p:txBody>
              <a:bodyPr rtlCol="0" anchor="ctr"/>
              <a:lstStyle/>
              <a:p>
                <a:endParaRPr lang="nb-NO"/>
              </a:p>
            </p:txBody>
          </p:sp>
        </p:grpSp>
        <p:sp>
          <p:nvSpPr>
            <p:cNvPr id="404" name="Freeform 403">
              <a:extLst>
                <a:ext uri="{FF2B5EF4-FFF2-40B4-BE49-F238E27FC236}">
                  <a16:creationId xmlns:a16="http://schemas.microsoft.com/office/drawing/2014/main" id="{E44A4B26-6010-E406-6C51-D35551446305}"/>
                </a:ext>
              </a:extLst>
            </p:cNvPr>
            <p:cNvSpPr/>
            <p:nvPr/>
          </p:nvSpPr>
          <p:spPr>
            <a:xfrm>
              <a:off x="3477416" y="4946526"/>
              <a:ext cx="1004879" cy="720494"/>
            </a:xfrm>
            <a:custGeom>
              <a:avLst/>
              <a:gdLst>
                <a:gd name="connsiteX0" fmla="*/ 952014 w 1004879"/>
                <a:gd name="connsiteY0" fmla="*/ 720494 h 720494"/>
                <a:gd name="connsiteX1" fmla="*/ 52865 w 1004879"/>
                <a:gd name="connsiteY1" fmla="*/ 720494 h 720494"/>
                <a:gd name="connsiteX2" fmla="*/ 0 w 1004879"/>
                <a:gd name="connsiteY2" fmla="*/ 667645 h 720494"/>
                <a:gd name="connsiteX3" fmla="*/ 0 w 1004879"/>
                <a:gd name="connsiteY3" fmla="*/ 0 h 720494"/>
                <a:gd name="connsiteX4" fmla="*/ 952014 w 1004879"/>
                <a:gd name="connsiteY4" fmla="*/ 0 h 720494"/>
                <a:gd name="connsiteX5" fmla="*/ 1004879 w 1004879"/>
                <a:gd name="connsiteY5" fmla="*/ 52850 h 720494"/>
                <a:gd name="connsiteX6" fmla="*/ 1004879 w 1004879"/>
                <a:gd name="connsiteY6" fmla="*/ 667645 h 720494"/>
                <a:gd name="connsiteX7" fmla="*/ 952014 w 1004879"/>
                <a:gd name="connsiteY7" fmla="*/ 720494 h 72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879" h="720494">
                  <a:moveTo>
                    <a:pt x="952014" y="720494"/>
                  </a:moveTo>
                  <a:lnTo>
                    <a:pt x="52865" y="720494"/>
                  </a:lnTo>
                  <a:cubicBezTo>
                    <a:pt x="23634" y="720494"/>
                    <a:pt x="0" y="696805"/>
                    <a:pt x="0" y="667645"/>
                  </a:cubicBezTo>
                  <a:lnTo>
                    <a:pt x="0" y="0"/>
                  </a:lnTo>
                  <a:lnTo>
                    <a:pt x="952014" y="0"/>
                  </a:lnTo>
                  <a:cubicBezTo>
                    <a:pt x="981246" y="0"/>
                    <a:pt x="1004879" y="23689"/>
                    <a:pt x="1004879" y="52850"/>
                  </a:cubicBezTo>
                  <a:lnTo>
                    <a:pt x="1004879" y="667645"/>
                  </a:lnTo>
                  <a:cubicBezTo>
                    <a:pt x="1004879" y="696867"/>
                    <a:pt x="981183" y="720494"/>
                    <a:pt x="952014" y="720494"/>
                  </a:cubicBezTo>
                  <a:close/>
                </a:path>
              </a:pathLst>
            </a:custGeom>
            <a:solidFill>
              <a:srgbClr val="E6EEF6"/>
            </a:solidFill>
            <a:ln w="6214" cap="flat">
              <a:noFill/>
              <a:prstDash val="solid"/>
              <a:miter/>
            </a:ln>
          </p:spPr>
          <p:txBody>
            <a:bodyPr rtlCol="0" anchor="ctr"/>
            <a:lstStyle/>
            <a:p>
              <a:endParaRPr lang="nb-NO"/>
            </a:p>
          </p:txBody>
        </p:sp>
        <p:grpSp>
          <p:nvGrpSpPr>
            <p:cNvPr id="405" name="Graphic 4">
              <a:extLst>
                <a:ext uri="{FF2B5EF4-FFF2-40B4-BE49-F238E27FC236}">
                  <a16:creationId xmlns:a16="http://schemas.microsoft.com/office/drawing/2014/main" id="{BCE523AF-30F4-A402-7D61-AB124D9A0ABC}"/>
                </a:ext>
              </a:extLst>
            </p:cNvPr>
            <p:cNvGrpSpPr/>
            <p:nvPr/>
          </p:nvGrpSpPr>
          <p:grpSpPr>
            <a:xfrm>
              <a:off x="3603112" y="5045510"/>
              <a:ext cx="550858" cy="514380"/>
              <a:chOff x="3603112" y="5045510"/>
              <a:chExt cx="550858" cy="514380"/>
            </a:xfrm>
            <a:solidFill>
              <a:srgbClr val="231F20"/>
            </a:solidFill>
          </p:grpSpPr>
          <p:sp>
            <p:nvSpPr>
              <p:cNvPr id="406" name="Freeform 405">
                <a:extLst>
                  <a:ext uri="{FF2B5EF4-FFF2-40B4-BE49-F238E27FC236}">
                    <a16:creationId xmlns:a16="http://schemas.microsoft.com/office/drawing/2014/main" id="{00EC0654-9D93-F2DB-D2AC-32B21322EF62}"/>
                  </a:ext>
                </a:extLst>
              </p:cNvPr>
              <p:cNvSpPr/>
              <p:nvPr/>
            </p:nvSpPr>
            <p:spPr>
              <a:xfrm>
                <a:off x="3612565" y="5050920"/>
                <a:ext cx="64744" cy="79212"/>
              </a:xfrm>
              <a:custGeom>
                <a:avLst/>
                <a:gdLst>
                  <a:gd name="connsiteX0" fmla="*/ 11133 w 64744"/>
                  <a:gd name="connsiteY0" fmla="*/ 34943 h 79212"/>
                  <a:gd name="connsiteX1" fmla="*/ 11382 w 64744"/>
                  <a:gd name="connsiteY1" fmla="*/ 34943 h 79212"/>
                  <a:gd name="connsiteX2" fmla="*/ 46957 w 64744"/>
                  <a:gd name="connsiteY2" fmla="*/ 0 h 79212"/>
                  <a:gd name="connsiteX3" fmla="*/ 62381 w 64744"/>
                  <a:gd name="connsiteY3" fmla="*/ 0 h 79212"/>
                  <a:gd name="connsiteX4" fmla="*/ 23634 w 64744"/>
                  <a:gd name="connsiteY4" fmla="*/ 36249 h 79212"/>
                  <a:gd name="connsiteX5" fmla="*/ 64745 w 64744"/>
                  <a:gd name="connsiteY5" fmla="*/ 79212 h 79212"/>
                  <a:gd name="connsiteX6" fmla="*/ 48761 w 64744"/>
                  <a:gd name="connsiteY6" fmla="*/ 79212 h 79212"/>
                  <a:gd name="connsiteX7" fmla="*/ 11382 w 64744"/>
                  <a:gd name="connsiteY7" fmla="*/ 38238 h 79212"/>
                  <a:gd name="connsiteX8" fmla="*/ 11133 w 64744"/>
                  <a:gd name="connsiteY8" fmla="*/ 38238 h 79212"/>
                  <a:gd name="connsiteX9" fmla="*/ 11133 w 64744"/>
                  <a:gd name="connsiteY9" fmla="*/ 79212 h 79212"/>
                  <a:gd name="connsiteX10" fmla="*/ 0 w 64744"/>
                  <a:gd name="connsiteY10" fmla="*/ 79212 h 79212"/>
                  <a:gd name="connsiteX11" fmla="*/ 0 w 64744"/>
                  <a:gd name="connsiteY11" fmla="*/ 0 h 79212"/>
                  <a:gd name="connsiteX12" fmla="*/ 11133 w 64744"/>
                  <a:gd name="connsiteY12" fmla="*/ 0 h 79212"/>
                  <a:gd name="connsiteX13" fmla="*/ 11133 w 64744"/>
                  <a:gd name="connsiteY13" fmla="*/ 34943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744" h="79212">
                    <a:moveTo>
                      <a:pt x="11133" y="34943"/>
                    </a:moveTo>
                    <a:lnTo>
                      <a:pt x="11382" y="34943"/>
                    </a:lnTo>
                    <a:lnTo>
                      <a:pt x="46957" y="0"/>
                    </a:lnTo>
                    <a:lnTo>
                      <a:pt x="62381" y="0"/>
                    </a:lnTo>
                    <a:lnTo>
                      <a:pt x="23634" y="36249"/>
                    </a:lnTo>
                    <a:lnTo>
                      <a:pt x="64745" y="79212"/>
                    </a:lnTo>
                    <a:lnTo>
                      <a:pt x="48761" y="79212"/>
                    </a:lnTo>
                    <a:lnTo>
                      <a:pt x="11382" y="38238"/>
                    </a:lnTo>
                    <a:lnTo>
                      <a:pt x="11133" y="38238"/>
                    </a:lnTo>
                    <a:lnTo>
                      <a:pt x="11133" y="79212"/>
                    </a:lnTo>
                    <a:lnTo>
                      <a:pt x="0" y="79212"/>
                    </a:lnTo>
                    <a:lnTo>
                      <a:pt x="0" y="0"/>
                    </a:lnTo>
                    <a:lnTo>
                      <a:pt x="11133" y="0"/>
                    </a:lnTo>
                    <a:lnTo>
                      <a:pt x="11133" y="34943"/>
                    </a:lnTo>
                    <a:close/>
                  </a:path>
                </a:pathLst>
              </a:custGeom>
              <a:solidFill>
                <a:srgbClr val="231F20"/>
              </a:solidFill>
              <a:ln w="6214" cap="flat">
                <a:noFill/>
                <a:prstDash val="solid"/>
                <a:miter/>
              </a:ln>
            </p:spPr>
            <p:txBody>
              <a:bodyPr rtlCol="0" anchor="ctr"/>
              <a:lstStyle/>
              <a:p>
                <a:endParaRPr lang="nb-NO"/>
              </a:p>
            </p:txBody>
          </p:sp>
          <p:sp>
            <p:nvSpPr>
              <p:cNvPr id="407" name="Freeform 406">
                <a:extLst>
                  <a:ext uri="{FF2B5EF4-FFF2-40B4-BE49-F238E27FC236}">
                    <a16:creationId xmlns:a16="http://schemas.microsoft.com/office/drawing/2014/main" id="{6BA12307-E58E-4118-1A58-41DF2989F580}"/>
                  </a:ext>
                </a:extLst>
              </p:cNvPr>
              <p:cNvSpPr/>
              <p:nvPr/>
            </p:nvSpPr>
            <p:spPr>
              <a:xfrm>
                <a:off x="3679176" y="5075666"/>
                <a:ext cx="57592" cy="55958"/>
              </a:xfrm>
              <a:custGeom>
                <a:avLst/>
                <a:gdLst>
                  <a:gd name="connsiteX0" fmla="*/ 57592 w 57592"/>
                  <a:gd name="connsiteY0" fmla="*/ 27855 h 55958"/>
                  <a:gd name="connsiteX1" fmla="*/ 55415 w 57592"/>
                  <a:gd name="connsiteY1" fmla="*/ 39171 h 55958"/>
                  <a:gd name="connsiteX2" fmla="*/ 49320 w 57592"/>
                  <a:gd name="connsiteY2" fmla="*/ 48062 h 55958"/>
                  <a:gd name="connsiteX3" fmla="*/ 40116 w 57592"/>
                  <a:gd name="connsiteY3" fmla="*/ 53906 h 55958"/>
                  <a:gd name="connsiteX4" fmla="*/ 28734 w 57592"/>
                  <a:gd name="connsiteY4" fmla="*/ 55958 h 55958"/>
                  <a:gd name="connsiteX5" fmla="*/ 17352 w 57592"/>
                  <a:gd name="connsiteY5" fmla="*/ 53906 h 55958"/>
                  <a:gd name="connsiteX6" fmla="*/ 8210 w 57592"/>
                  <a:gd name="connsiteY6" fmla="*/ 48062 h 55958"/>
                  <a:gd name="connsiteX7" fmla="*/ 2177 w 57592"/>
                  <a:gd name="connsiteY7" fmla="*/ 39171 h 55958"/>
                  <a:gd name="connsiteX8" fmla="*/ 0 w 57592"/>
                  <a:gd name="connsiteY8" fmla="*/ 27855 h 55958"/>
                  <a:gd name="connsiteX9" fmla="*/ 2177 w 57592"/>
                  <a:gd name="connsiteY9" fmla="*/ 16601 h 55958"/>
                  <a:gd name="connsiteX10" fmla="*/ 8210 w 57592"/>
                  <a:gd name="connsiteY10" fmla="*/ 7834 h 55958"/>
                  <a:gd name="connsiteX11" fmla="*/ 17352 w 57592"/>
                  <a:gd name="connsiteY11" fmla="*/ 2052 h 55958"/>
                  <a:gd name="connsiteX12" fmla="*/ 28734 w 57592"/>
                  <a:gd name="connsiteY12" fmla="*/ 0 h 55958"/>
                  <a:gd name="connsiteX13" fmla="*/ 40116 w 57592"/>
                  <a:gd name="connsiteY13" fmla="*/ 2052 h 55958"/>
                  <a:gd name="connsiteX14" fmla="*/ 49320 w 57592"/>
                  <a:gd name="connsiteY14" fmla="*/ 7834 h 55958"/>
                  <a:gd name="connsiteX15" fmla="*/ 55415 w 57592"/>
                  <a:gd name="connsiteY15" fmla="*/ 16601 h 55958"/>
                  <a:gd name="connsiteX16" fmla="*/ 57592 w 57592"/>
                  <a:gd name="connsiteY16" fmla="*/ 27855 h 55958"/>
                  <a:gd name="connsiteX17" fmla="*/ 46584 w 57592"/>
                  <a:gd name="connsiteY17" fmla="*/ 27917 h 55958"/>
                  <a:gd name="connsiteX18" fmla="*/ 45402 w 57592"/>
                  <a:gd name="connsiteY18" fmla="*/ 20642 h 55958"/>
                  <a:gd name="connsiteX19" fmla="*/ 41981 w 57592"/>
                  <a:gd name="connsiteY19" fmla="*/ 14549 h 55958"/>
                  <a:gd name="connsiteX20" fmla="*/ 36384 w 57592"/>
                  <a:gd name="connsiteY20" fmla="*/ 10383 h 55958"/>
                  <a:gd name="connsiteX21" fmla="*/ 28734 w 57592"/>
                  <a:gd name="connsiteY21" fmla="*/ 8829 h 55958"/>
                  <a:gd name="connsiteX22" fmla="*/ 21084 w 57592"/>
                  <a:gd name="connsiteY22" fmla="*/ 10383 h 55958"/>
                  <a:gd name="connsiteX23" fmla="*/ 15486 w 57592"/>
                  <a:gd name="connsiteY23" fmla="*/ 14549 h 55958"/>
                  <a:gd name="connsiteX24" fmla="*/ 12066 w 57592"/>
                  <a:gd name="connsiteY24" fmla="*/ 20642 h 55958"/>
                  <a:gd name="connsiteX25" fmla="*/ 10884 w 57592"/>
                  <a:gd name="connsiteY25" fmla="*/ 27917 h 55958"/>
                  <a:gd name="connsiteX26" fmla="*/ 12066 w 57592"/>
                  <a:gd name="connsiteY26" fmla="*/ 35191 h 55958"/>
                  <a:gd name="connsiteX27" fmla="*/ 15486 w 57592"/>
                  <a:gd name="connsiteY27" fmla="*/ 41347 h 55958"/>
                  <a:gd name="connsiteX28" fmla="*/ 21084 w 57592"/>
                  <a:gd name="connsiteY28" fmla="*/ 45575 h 55958"/>
                  <a:gd name="connsiteX29" fmla="*/ 28734 w 57592"/>
                  <a:gd name="connsiteY29" fmla="*/ 47129 h 55958"/>
                  <a:gd name="connsiteX30" fmla="*/ 36384 w 57592"/>
                  <a:gd name="connsiteY30" fmla="*/ 45575 h 55958"/>
                  <a:gd name="connsiteX31" fmla="*/ 41981 w 57592"/>
                  <a:gd name="connsiteY31" fmla="*/ 41347 h 55958"/>
                  <a:gd name="connsiteX32" fmla="*/ 45402 w 57592"/>
                  <a:gd name="connsiteY32" fmla="*/ 35191 h 55958"/>
                  <a:gd name="connsiteX33" fmla="*/ 46584 w 57592"/>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592" h="55958">
                    <a:moveTo>
                      <a:pt x="57592" y="27855"/>
                    </a:moveTo>
                    <a:cubicBezTo>
                      <a:pt x="57592" y="31958"/>
                      <a:pt x="56846" y="35751"/>
                      <a:pt x="55415" y="39171"/>
                    </a:cubicBezTo>
                    <a:cubicBezTo>
                      <a:pt x="53923" y="42590"/>
                      <a:pt x="51933" y="45575"/>
                      <a:pt x="49320" y="48062"/>
                    </a:cubicBezTo>
                    <a:cubicBezTo>
                      <a:pt x="46708" y="50549"/>
                      <a:pt x="43661" y="52476"/>
                      <a:pt x="40116" y="53906"/>
                    </a:cubicBezTo>
                    <a:cubicBezTo>
                      <a:pt x="36570" y="55274"/>
                      <a:pt x="32777" y="55958"/>
                      <a:pt x="28734" y="55958"/>
                    </a:cubicBezTo>
                    <a:cubicBezTo>
                      <a:pt x="24691" y="55958"/>
                      <a:pt x="20897" y="55274"/>
                      <a:pt x="17352" y="53906"/>
                    </a:cubicBezTo>
                    <a:cubicBezTo>
                      <a:pt x="13807" y="52538"/>
                      <a:pt x="10760" y="50611"/>
                      <a:pt x="8210" y="48062"/>
                    </a:cubicBezTo>
                    <a:cubicBezTo>
                      <a:pt x="5660" y="45575"/>
                      <a:pt x="3669" y="42590"/>
                      <a:pt x="2177" y="39171"/>
                    </a:cubicBezTo>
                    <a:cubicBezTo>
                      <a:pt x="684" y="35751"/>
                      <a:pt x="0" y="31958"/>
                      <a:pt x="0" y="27855"/>
                    </a:cubicBezTo>
                    <a:cubicBezTo>
                      <a:pt x="0" y="23751"/>
                      <a:pt x="746" y="20020"/>
                      <a:pt x="2177" y="16601"/>
                    </a:cubicBezTo>
                    <a:cubicBezTo>
                      <a:pt x="3607" y="13181"/>
                      <a:pt x="5660" y="10259"/>
                      <a:pt x="8210" y="7834"/>
                    </a:cubicBezTo>
                    <a:cubicBezTo>
                      <a:pt x="10760" y="5347"/>
                      <a:pt x="13807" y="3420"/>
                      <a:pt x="17352" y="2052"/>
                    </a:cubicBezTo>
                    <a:cubicBezTo>
                      <a:pt x="20897" y="684"/>
                      <a:pt x="24691" y="0"/>
                      <a:pt x="28734" y="0"/>
                    </a:cubicBezTo>
                    <a:cubicBezTo>
                      <a:pt x="32777" y="0"/>
                      <a:pt x="36570" y="684"/>
                      <a:pt x="40116" y="2052"/>
                    </a:cubicBezTo>
                    <a:cubicBezTo>
                      <a:pt x="43661" y="3420"/>
                      <a:pt x="46708" y="5347"/>
                      <a:pt x="49320" y="7834"/>
                    </a:cubicBezTo>
                    <a:cubicBezTo>
                      <a:pt x="51933" y="10321"/>
                      <a:pt x="53923" y="13243"/>
                      <a:pt x="55415" y="16601"/>
                    </a:cubicBezTo>
                    <a:cubicBezTo>
                      <a:pt x="56846" y="20020"/>
                      <a:pt x="57592" y="23751"/>
                      <a:pt x="57592" y="27855"/>
                    </a:cubicBezTo>
                    <a:close/>
                    <a:moveTo>
                      <a:pt x="46584" y="27917"/>
                    </a:moveTo>
                    <a:cubicBezTo>
                      <a:pt x="46584" y="25367"/>
                      <a:pt x="46211" y="23005"/>
                      <a:pt x="45402" y="20642"/>
                    </a:cubicBezTo>
                    <a:cubicBezTo>
                      <a:pt x="44594" y="18342"/>
                      <a:pt x="43474" y="16290"/>
                      <a:pt x="41981" y="14549"/>
                    </a:cubicBezTo>
                    <a:cubicBezTo>
                      <a:pt x="40489" y="12808"/>
                      <a:pt x="38623" y="11440"/>
                      <a:pt x="36384" y="10383"/>
                    </a:cubicBezTo>
                    <a:cubicBezTo>
                      <a:pt x="34145" y="9326"/>
                      <a:pt x="31595" y="8829"/>
                      <a:pt x="28734" y="8829"/>
                    </a:cubicBezTo>
                    <a:cubicBezTo>
                      <a:pt x="25873" y="8829"/>
                      <a:pt x="23323" y="9326"/>
                      <a:pt x="21084" y="10383"/>
                    </a:cubicBezTo>
                    <a:cubicBezTo>
                      <a:pt x="18845" y="11440"/>
                      <a:pt x="16979" y="12808"/>
                      <a:pt x="15486" y="14549"/>
                    </a:cubicBezTo>
                    <a:cubicBezTo>
                      <a:pt x="13994" y="16290"/>
                      <a:pt x="12812" y="18342"/>
                      <a:pt x="12066" y="20642"/>
                    </a:cubicBezTo>
                    <a:cubicBezTo>
                      <a:pt x="11319" y="22943"/>
                      <a:pt x="10884" y="25367"/>
                      <a:pt x="10884" y="27917"/>
                    </a:cubicBezTo>
                    <a:cubicBezTo>
                      <a:pt x="10884" y="30466"/>
                      <a:pt x="11257" y="32891"/>
                      <a:pt x="12066" y="35191"/>
                    </a:cubicBezTo>
                    <a:cubicBezTo>
                      <a:pt x="12874" y="37492"/>
                      <a:pt x="13994" y="39544"/>
                      <a:pt x="15486" y="41347"/>
                    </a:cubicBezTo>
                    <a:cubicBezTo>
                      <a:pt x="16979" y="43150"/>
                      <a:pt x="18845" y="44518"/>
                      <a:pt x="21084" y="45575"/>
                    </a:cubicBezTo>
                    <a:cubicBezTo>
                      <a:pt x="23323" y="46632"/>
                      <a:pt x="25873" y="47129"/>
                      <a:pt x="28734" y="47129"/>
                    </a:cubicBezTo>
                    <a:cubicBezTo>
                      <a:pt x="31595" y="47129"/>
                      <a:pt x="34145" y="46632"/>
                      <a:pt x="36384" y="45575"/>
                    </a:cubicBezTo>
                    <a:cubicBezTo>
                      <a:pt x="38623" y="44518"/>
                      <a:pt x="40489" y="43150"/>
                      <a:pt x="41981" y="41347"/>
                    </a:cubicBezTo>
                    <a:cubicBezTo>
                      <a:pt x="43474" y="39544"/>
                      <a:pt x="44656" y="37492"/>
                      <a:pt x="45402" y="35191"/>
                    </a:cubicBezTo>
                    <a:cubicBezTo>
                      <a:pt x="46211" y="32891"/>
                      <a:pt x="46584" y="30466"/>
                      <a:pt x="46584" y="27917"/>
                    </a:cubicBezTo>
                    <a:close/>
                  </a:path>
                </a:pathLst>
              </a:custGeom>
              <a:solidFill>
                <a:srgbClr val="231F20"/>
              </a:solidFill>
              <a:ln w="6214" cap="flat">
                <a:noFill/>
                <a:prstDash val="solid"/>
                <a:miter/>
              </a:ln>
            </p:spPr>
            <p:txBody>
              <a:bodyPr rtlCol="0" anchor="ctr"/>
              <a:lstStyle/>
              <a:p>
                <a:endParaRPr lang="nb-NO"/>
              </a:p>
            </p:txBody>
          </p:sp>
          <p:sp>
            <p:nvSpPr>
              <p:cNvPr id="408" name="Freeform 407">
                <a:extLst>
                  <a:ext uri="{FF2B5EF4-FFF2-40B4-BE49-F238E27FC236}">
                    <a16:creationId xmlns:a16="http://schemas.microsoft.com/office/drawing/2014/main" id="{86A4F180-457B-135C-4D8B-0B0FDFFC679B}"/>
                  </a:ext>
                </a:extLst>
              </p:cNvPr>
              <p:cNvSpPr/>
              <p:nvPr/>
            </p:nvSpPr>
            <p:spPr>
              <a:xfrm>
                <a:off x="3750948" y="5075604"/>
                <a:ext cx="82407" cy="54527"/>
              </a:xfrm>
              <a:custGeom>
                <a:avLst/>
                <a:gdLst>
                  <a:gd name="connsiteX0" fmla="*/ 17290 w 82407"/>
                  <a:gd name="connsiteY0" fmla="*/ 2984 h 54527"/>
                  <a:gd name="connsiteX1" fmla="*/ 27801 w 82407"/>
                  <a:gd name="connsiteY1" fmla="*/ 0 h 54527"/>
                  <a:gd name="connsiteX2" fmla="*/ 37566 w 82407"/>
                  <a:gd name="connsiteY2" fmla="*/ 2487 h 54527"/>
                  <a:gd name="connsiteX3" fmla="*/ 44345 w 82407"/>
                  <a:gd name="connsiteY3" fmla="*/ 10632 h 54527"/>
                  <a:gd name="connsiteX4" fmla="*/ 51870 w 82407"/>
                  <a:gd name="connsiteY4" fmla="*/ 2736 h 54527"/>
                  <a:gd name="connsiteX5" fmla="*/ 62443 w 82407"/>
                  <a:gd name="connsiteY5" fmla="*/ 0 h 54527"/>
                  <a:gd name="connsiteX6" fmla="*/ 71337 w 82407"/>
                  <a:gd name="connsiteY6" fmla="*/ 1741 h 54527"/>
                  <a:gd name="connsiteX7" fmla="*/ 77557 w 82407"/>
                  <a:gd name="connsiteY7" fmla="*/ 6404 h 54527"/>
                  <a:gd name="connsiteX8" fmla="*/ 81226 w 82407"/>
                  <a:gd name="connsiteY8" fmla="*/ 13243 h 54527"/>
                  <a:gd name="connsiteX9" fmla="*/ 82408 w 82407"/>
                  <a:gd name="connsiteY9" fmla="*/ 21637 h 54527"/>
                  <a:gd name="connsiteX10" fmla="*/ 82408 w 82407"/>
                  <a:gd name="connsiteY10" fmla="*/ 54528 h 54527"/>
                  <a:gd name="connsiteX11" fmla="*/ 71835 w 82407"/>
                  <a:gd name="connsiteY11" fmla="*/ 54528 h 54527"/>
                  <a:gd name="connsiteX12" fmla="*/ 71835 w 82407"/>
                  <a:gd name="connsiteY12" fmla="*/ 25119 h 54527"/>
                  <a:gd name="connsiteX13" fmla="*/ 71275 w 82407"/>
                  <a:gd name="connsiteY13" fmla="*/ 18964 h 54527"/>
                  <a:gd name="connsiteX14" fmla="*/ 69347 w 82407"/>
                  <a:gd name="connsiteY14" fmla="*/ 13803 h 54527"/>
                  <a:gd name="connsiteX15" fmla="*/ 65740 w 82407"/>
                  <a:gd name="connsiteY15" fmla="*/ 10197 h 54527"/>
                  <a:gd name="connsiteX16" fmla="*/ 60018 w 82407"/>
                  <a:gd name="connsiteY16" fmla="*/ 8829 h 54527"/>
                  <a:gd name="connsiteX17" fmla="*/ 53798 w 82407"/>
                  <a:gd name="connsiteY17" fmla="*/ 10321 h 54527"/>
                  <a:gd name="connsiteX18" fmla="*/ 49569 w 82407"/>
                  <a:gd name="connsiteY18" fmla="*/ 14238 h 54527"/>
                  <a:gd name="connsiteX19" fmla="*/ 47206 w 82407"/>
                  <a:gd name="connsiteY19" fmla="*/ 19647 h 54527"/>
                  <a:gd name="connsiteX20" fmla="*/ 46459 w 82407"/>
                  <a:gd name="connsiteY20" fmla="*/ 25803 h 54527"/>
                  <a:gd name="connsiteX21" fmla="*/ 46459 w 82407"/>
                  <a:gd name="connsiteY21" fmla="*/ 54466 h 54527"/>
                  <a:gd name="connsiteX22" fmla="*/ 35886 w 82407"/>
                  <a:gd name="connsiteY22" fmla="*/ 54466 h 54527"/>
                  <a:gd name="connsiteX23" fmla="*/ 35886 w 82407"/>
                  <a:gd name="connsiteY23" fmla="*/ 22881 h 54527"/>
                  <a:gd name="connsiteX24" fmla="*/ 35327 w 82407"/>
                  <a:gd name="connsiteY24" fmla="*/ 17161 h 54527"/>
                  <a:gd name="connsiteX25" fmla="*/ 33399 w 82407"/>
                  <a:gd name="connsiteY25" fmla="*/ 12746 h 54527"/>
                  <a:gd name="connsiteX26" fmla="*/ 29916 w 82407"/>
                  <a:gd name="connsiteY26" fmla="*/ 9824 h 54527"/>
                  <a:gd name="connsiteX27" fmla="*/ 24629 w 82407"/>
                  <a:gd name="connsiteY27" fmla="*/ 8767 h 54527"/>
                  <a:gd name="connsiteX28" fmla="*/ 14865 w 82407"/>
                  <a:gd name="connsiteY28" fmla="*/ 13492 h 54527"/>
                  <a:gd name="connsiteX29" fmla="*/ 11008 w 82407"/>
                  <a:gd name="connsiteY29" fmla="*/ 26176 h 54527"/>
                  <a:gd name="connsiteX30" fmla="*/ 11008 w 82407"/>
                  <a:gd name="connsiteY30" fmla="*/ 54404 h 54527"/>
                  <a:gd name="connsiteX31" fmla="*/ 435 w 82407"/>
                  <a:gd name="connsiteY31" fmla="*/ 54404 h 54527"/>
                  <a:gd name="connsiteX32" fmla="*/ 435 w 82407"/>
                  <a:gd name="connsiteY32" fmla="*/ 12746 h 54527"/>
                  <a:gd name="connsiteX33" fmla="*/ 311 w 82407"/>
                  <a:gd name="connsiteY33" fmla="*/ 7274 h 54527"/>
                  <a:gd name="connsiteX34" fmla="*/ 0 w 82407"/>
                  <a:gd name="connsiteY34" fmla="*/ 1368 h 54527"/>
                  <a:gd name="connsiteX35" fmla="*/ 10013 w 82407"/>
                  <a:gd name="connsiteY35" fmla="*/ 1368 h 54527"/>
                  <a:gd name="connsiteX36" fmla="*/ 10324 w 82407"/>
                  <a:gd name="connsiteY36" fmla="*/ 5907 h 54527"/>
                  <a:gd name="connsiteX37" fmla="*/ 10449 w 82407"/>
                  <a:gd name="connsiteY37" fmla="*/ 10072 h 54527"/>
                  <a:gd name="connsiteX38" fmla="*/ 10760 w 82407"/>
                  <a:gd name="connsiteY38" fmla="*/ 10072 h 54527"/>
                  <a:gd name="connsiteX39" fmla="*/ 17228 w 82407"/>
                  <a:gd name="connsiteY39" fmla="*/ 2860 h 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2407" h="54527">
                    <a:moveTo>
                      <a:pt x="17290" y="2984"/>
                    </a:moveTo>
                    <a:cubicBezTo>
                      <a:pt x="20275" y="995"/>
                      <a:pt x="23758" y="0"/>
                      <a:pt x="27801" y="0"/>
                    </a:cubicBezTo>
                    <a:cubicBezTo>
                      <a:pt x="31408" y="0"/>
                      <a:pt x="34642" y="808"/>
                      <a:pt x="37566" y="2487"/>
                    </a:cubicBezTo>
                    <a:cubicBezTo>
                      <a:pt x="40427" y="4103"/>
                      <a:pt x="42728" y="6839"/>
                      <a:pt x="44345" y="10632"/>
                    </a:cubicBezTo>
                    <a:cubicBezTo>
                      <a:pt x="46148" y="7212"/>
                      <a:pt x="48636" y="4539"/>
                      <a:pt x="51870" y="2736"/>
                    </a:cubicBezTo>
                    <a:cubicBezTo>
                      <a:pt x="55104" y="932"/>
                      <a:pt x="58650" y="0"/>
                      <a:pt x="62443" y="0"/>
                    </a:cubicBezTo>
                    <a:cubicBezTo>
                      <a:pt x="65864" y="0"/>
                      <a:pt x="68850" y="559"/>
                      <a:pt x="71337" y="1741"/>
                    </a:cubicBezTo>
                    <a:cubicBezTo>
                      <a:pt x="73825" y="2922"/>
                      <a:pt x="75878" y="4476"/>
                      <a:pt x="77557" y="6404"/>
                    </a:cubicBezTo>
                    <a:cubicBezTo>
                      <a:pt x="79236" y="8331"/>
                      <a:pt x="80418" y="10632"/>
                      <a:pt x="81226" y="13243"/>
                    </a:cubicBezTo>
                    <a:cubicBezTo>
                      <a:pt x="82035" y="15855"/>
                      <a:pt x="82408" y="18653"/>
                      <a:pt x="82408" y="21637"/>
                    </a:cubicBezTo>
                    <a:lnTo>
                      <a:pt x="82408" y="54528"/>
                    </a:lnTo>
                    <a:lnTo>
                      <a:pt x="71835" y="54528"/>
                    </a:lnTo>
                    <a:lnTo>
                      <a:pt x="71835" y="25119"/>
                    </a:lnTo>
                    <a:cubicBezTo>
                      <a:pt x="71835" y="22943"/>
                      <a:pt x="71648" y="20891"/>
                      <a:pt x="71275" y="18964"/>
                    </a:cubicBezTo>
                    <a:cubicBezTo>
                      <a:pt x="70902" y="17036"/>
                      <a:pt x="70280" y="15295"/>
                      <a:pt x="69347" y="13803"/>
                    </a:cubicBezTo>
                    <a:cubicBezTo>
                      <a:pt x="68476" y="12311"/>
                      <a:pt x="67232" y="11129"/>
                      <a:pt x="65740" y="10197"/>
                    </a:cubicBezTo>
                    <a:cubicBezTo>
                      <a:pt x="64247" y="9326"/>
                      <a:pt x="62319" y="8829"/>
                      <a:pt x="60018" y="8829"/>
                    </a:cubicBezTo>
                    <a:cubicBezTo>
                      <a:pt x="57717" y="8829"/>
                      <a:pt x="55540" y="9326"/>
                      <a:pt x="53798" y="10321"/>
                    </a:cubicBezTo>
                    <a:cubicBezTo>
                      <a:pt x="52057" y="11316"/>
                      <a:pt x="50689" y="12622"/>
                      <a:pt x="49569" y="14238"/>
                    </a:cubicBezTo>
                    <a:cubicBezTo>
                      <a:pt x="48450" y="15855"/>
                      <a:pt x="47703" y="17658"/>
                      <a:pt x="47206" y="19647"/>
                    </a:cubicBezTo>
                    <a:cubicBezTo>
                      <a:pt x="46708" y="21637"/>
                      <a:pt x="46459" y="23689"/>
                      <a:pt x="46459" y="25803"/>
                    </a:cubicBezTo>
                    <a:lnTo>
                      <a:pt x="46459" y="54466"/>
                    </a:lnTo>
                    <a:lnTo>
                      <a:pt x="35886" y="54466"/>
                    </a:lnTo>
                    <a:lnTo>
                      <a:pt x="35886" y="22881"/>
                    </a:lnTo>
                    <a:cubicBezTo>
                      <a:pt x="35886" y="20767"/>
                      <a:pt x="35700" y="18901"/>
                      <a:pt x="35327" y="17161"/>
                    </a:cubicBezTo>
                    <a:cubicBezTo>
                      <a:pt x="34953" y="15419"/>
                      <a:pt x="34331" y="13990"/>
                      <a:pt x="33399" y="12746"/>
                    </a:cubicBezTo>
                    <a:cubicBezTo>
                      <a:pt x="32528" y="11502"/>
                      <a:pt x="31346" y="10570"/>
                      <a:pt x="29916" y="9824"/>
                    </a:cubicBezTo>
                    <a:cubicBezTo>
                      <a:pt x="28485" y="9140"/>
                      <a:pt x="26744" y="8767"/>
                      <a:pt x="24629" y="8767"/>
                    </a:cubicBezTo>
                    <a:cubicBezTo>
                      <a:pt x="20711" y="8767"/>
                      <a:pt x="17477" y="10321"/>
                      <a:pt x="14865" y="13492"/>
                    </a:cubicBezTo>
                    <a:cubicBezTo>
                      <a:pt x="12252" y="16663"/>
                      <a:pt x="11008" y="20891"/>
                      <a:pt x="11008" y="26176"/>
                    </a:cubicBezTo>
                    <a:lnTo>
                      <a:pt x="11008" y="54404"/>
                    </a:lnTo>
                    <a:lnTo>
                      <a:pt x="435" y="54404"/>
                    </a:lnTo>
                    <a:lnTo>
                      <a:pt x="435" y="12746"/>
                    </a:lnTo>
                    <a:cubicBezTo>
                      <a:pt x="435" y="11316"/>
                      <a:pt x="435" y="9513"/>
                      <a:pt x="311" y="7274"/>
                    </a:cubicBezTo>
                    <a:cubicBezTo>
                      <a:pt x="249" y="5036"/>
                      <a:pt x="124" y="3047"/>
                      <a:pt x="0" y="1368"/>
                    </a:cubicBezTo>
                    <a:lnTo>
                      <a:pt x="10013" y="1368"/>
                    </a:lnTo>
                    <a:cubicBezTo>
                      <a:pt x="10138" y="2736"/>
                      <a:pt x="10262" y="4228"/>
                      <a:pt x="10324" y="5907"/>
                    </a:cubicBezTo>
                    <a:cubicBezTo>
                      <a:pt x="10387" y="7585"/>
                      <a:pt x="10449" y="9016"/>
                      <a:pt x="10449" y="10072"/>
                    </a:cubicBezTo>
                    <a:lnTo>
                      <a:pt x="10760" y="10072"/>
                    </a:lnTo>
                    <a:cubicBezTo>
                      <a:pt x="12128" y="7212"/>
                      <a:pt x="14243" y="4850"/>
                      <a:pt x="17228" y="2860"/>
                    </a:cubicBezTo>
                    <a:close/>
                  </a:path>
                </a:pathLst>
              </a:custGeom>
              <a:solidFill>
                <a:srgbClr val="231F20"/>
              </a:solidFill>
              <a:ln w="6214" cap="flat">
                <a:noFill/>
                <a:prstDash val="solid"/>
                <a:miter/>
              </a:ln>
            </p:spPr>
            <p:txBody>
              <a:bodyPr rtlCol="0" anchor="ctr"/>
              <a:lstStyle/>
              <a:p>
                <a:endParaRPr lang="nb-NO"/>
              </a:p>
            </p:txBody>
          </p:sp>
          <p:sp>
            <p:nvSpPr>
              <p:cNvPr id="409" name="Freeform 408">
                <a:extLst>
                  <a:ext uri="{FF2B5EF4-FFF2-40B4-BE49-F238E27FC236}">
                    <a16:creationId xmlns:a16="http://schemas.microsoft.com/office/drawing/2014/main" id="{E6DFF21E-21DE-41D1-7010-23D98AD7093E}"/>
                  </a:ext>
                </a:extLst>
              </p:cNvPr>
              <p:cNvSpPr/>
              <p:nvPr/>
            </p:nvSpPr>
            <p:spPr>
              <a:xfrm>
                <a:off x="3850833" y="5075604"/>
                <a:ext cx="82407" cy="54527"/>
              </a:xfrm>
              <a:custGeom>
                <a:avLst/>
                <a:gdLst>
                  <a:gd name="connsiteX0" fmla="*/ 17290 w 82407"/>
                  <a:gd name="connsiteY0" fmla="*/ 2984 h 54527"/>
                  <a:gd name="connsiteX1" fmla="*/ 27801 w 82407"/>
                  <a:gd name="connsiteY1" fmla="*/ 0 h 54527"/>
                  <a:gd name="connsiteX2" fmla="*/ 37566 w 82407"/>
                  <a:gd name="connsiteY2" fmla="*/ 2487 h 54527"/>
                  <a:gd name="connsiteX3" fmla="*/ 44345 w 82407"/>
                  <a:gd name="connsiteY3" fmla="*/ 10632 h 54527"/>
                  <a:gd name="connsiteX4" fmla="*/ 51870 w 82407"/>
                  <a:gd name="connsiteY4" fmla="*/ 2736 h 54527"/>
                  <a:gd name="connsiteX5" fmla="*/ 62443 w 82407"/>
                  <a:gd name="connsiteY5" fmla="*/ 0 h 54527"/>
                  <a:gd name="connsiteX6" fmla="*/ 71337 w 82407"/>
                  <a:gd name="connsiteY6" fmla="*/ 1741 h 54527"/>
                  <a:gd name="connsiteX7" fmla="*/ 77557 w 82407"/>
                  <a:gd name="connsiteY7" fmla="*/ 6404 h 54527"/>
                  <a:gd name="connsiteX8" fmla="*/ 81226 w 82407"/>
                  <a:gd name="connsiteY8" fmla="*/ 13243 h 54527"/>
                  <a:gd name="connsiteX9" fmla="*/ 82408 w 82407"/>
                  <a:gd name="connsiteY9" fmla="*/ 21637 h 54527"/>
                  <a:gd name="connsiteX10" fmla="*/ 82408 w 82407"/>
                  <a:gd name="connsiteY10" fmla="*/ 54528 h 54527"/>
                  <a:gd name="connsiteX11" fmla="*/ 71835 w 82407"/>
                  <a:gd name="connsiteY11" fmla="*/ 54528 h 54527"/>
                  <a:gd name="connsiteX12" fmla="*/ 71835 w 82407"/>
                  <a:gd name="connsiteY12" fmla="*/ 25119 h 54527"/>
                  <a:gd name="connsiteX13" fmla="*/ 71275 w 82407"/>
                  <a:gd name="connsiteY13" fmla="*/ 18964 h 54527"/>
                  <a:gd name="connsiteX14" fmla="*/ 69347 w 82407"/>
                  <a:gd name="connsiteY14" fmla="*/ 13803 h 54527"/>
                  <a:gd name="connsiteX15" fmla="*/ 65740 w 82407"/>
                  <a:gd name="connsiteY15" fmla="*/ 10197 h 54527"/>
                  <a:gd name="connsiteX16" fmla="*/ 60018 w 82407"/>
                  <a:gd name="connsiteY16" fmla="*/ 8829 h 54527"/>
                  <a:gd name="connsiteX17" fmla="*/ 53798 w 82407"/>
                  <a:gd name="connsiteY17" fmla="*/ 10321 h 54527"/>
                  <a:gd name="connsiteX18" fmla="*/ 49569 w 82407"/>
                  <a:gd name="connsiteY18" fmla="*/ 14238 h 54527"/>
                  <a:gd name="connsiteX19" fmla="*/ 47206 w 82407"/>
                  <a:gd name="connsiteY19" fmla="*/ 19647 h 54527"/>
                  <a:gd name="connsiteX20" fmla="*/ 46459 w 82407"/>
                  <a:gd name="connsiteY20" fmla="*/ 25803 h 54527"/>
                  <a:gd name="connsiteX21" fmla="*/ 46459 w 82407"/>
                  <a:gd name="connsiteY21" fmla="*/ 54466 h 54527"/>
                  <a:gd name="connsiteX22" fmla="*/ 35886 w 82407"/>
                  <a:gd name="connsiteY22" fmla="*/ 54466 h 54527"/>
                  <a:gd name="connsiteX23" fmla="*/ 35886 w 82407"/>
                  <a:gd name="connsiteY23" fmla="*/ 22881 h 54527"/>
                  <a:gd name="connsiteX24" fmla="*/ 35327 w 82407"/>
                  <a:gd name="connsiteY24" fmla="*/ 17161 h 54527"/>
                  <a:gd name="connsiteX25" fmla="*/ 33399 w 82407"/>
                  <a:gd name="connsiteY25" fmla="*/ 12746 h 54527"/>
                  <a:gd name="connsiteX26" fmla="*/ 29916 w 82407"/>
                  <a:gd name="connsiteY26" fmla="*/ 9824 h 54527"/>
                  <a:gd name="connsiteX27" fmla="*/ 24629 w 82407"/>
                  <a:gd name="connsiteY27" fmla="*/ 8767 h 54527"/>
                  <a:gd name="connsiteX28" fmla="*/ 14865 w 82407"/>
                  <a:gd name="connsiteY28" fmla="*/ 13492 h 54527"/>
                  <a:gd name="connsiteX29" fmla="*/ 11008 w 82407"/>
                  <a:gd name="connsiteY29" fmla="*/ 26176 h 54527"/>
                  <a:gd name="connsiteX30" fmla="*/ 11008 w 82407"/>
                  <a:gd name="connsiteY30" fmla="*/ 54404 h 54527"/>
                  <a:gd name="connsiteX31" fmla="*/ 435 w 82407"/>
                  <a:gd name="connsiteY31" fmla="*/ 54404 h 54527"/>
                  <a:gd name="connsiteX32" fmla="*/ 435 w 82407"/>
                  <a:gd name="connsiteY32" fmla="*/ 12746 h 54527"/>
                  <a:gd name="connsiteX33" fmla="*/ 311 w 82407"/>
                  <a:gd name="connsiteY33" fmla="*/ 7274 h 54527"/>
                  <a:gd name="connsiteX34" fmla="*/ 0 w 82407"/>
                  <a:gd name="connsiteY34" fmla="*/ 1368 h 54527"/>
                  <a:gd name="connsiteX35" fmla="*/ 10013 w 82407"/>
                  <a:gd name="connsiteY35" fmla="*/ 1368 h 54527"/>
                  <a:gd name="connsiteX36" fmla="*/ 10324 w 82407"/>
                  <a:gd name="connsiteY36" fmla="*/ 5907 h 54527"/>
                  <a:gd name="connsiteX37" fmla="*/ 10449 w 82407"/>
                  <a:gd name="connsiteY37" fmla="*/ 10072 h 54527"/>
                  <a:gd name="connsiteX38" fmla="*/ 10760 w 82407"/>
                  <a:gd name="connsiteY38" fmla="*/ 10072 h 54527"/>
                  <a:gd name="connsiteX39" fmla="*/ 17228 w 82407"/>
                  <a:gd name="connsiteY39" fmla="*/ 2860 h 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2407" h="54527">
                    <a:moveTo>
                      <a:pt x="17290" y="2984"/>
                    </a:moveTo>
                    <a:cubicBezTo>
                      <a:pt x="20275" y="995"/>
                      <a:pt x="23758" y="0"/>
                      <a:pt x="27801" y="0"/>
                    </a:cubicBezTo>
                    <a:cubicBezTo>
                      <a:pt x="31408" y="0"/>
                      <a:pt x="34642" y="808"/>
                      <a:pt x="37566" y="2487"/>
                    </a:cubicBezTo>
                    <a:cubicBezTo>
                      <a:pt x="40427" y="4103"/>
                      <a:pt x="42728" y="6839"/>
                      <a:pt x="44345" y="10632"/>
                    </a:cubicBezTo>
                    <a:cubicBezTo>
                      <a:pt x="46148" y="7212"/>
                      <a:pt x="48636" y="4539"/>
                      <a:pt x="51870" y="2736"/>
                    </a:cubicBezTo>
                    <a:cubicBezTo>
                      <a:pt x="55104" y="932"/>
                      <a:pt x="58650" y="0"/>
                      <a:pt x="62443" y="0"/>
                    </a:cubicBezTo>
                    <a:cubicBezTo>
                      <a:pt x="65864" y="0"/>
                      <a:pt x="68850" y="559"/>
                      <a:pt x="71337" y="1741"/>
                    </a:cubicBezTo>
                    <a:cubicBezTo>
                      <a:pt x="73825" y="2922"/>
                      <a:pt x="75877" y="4476"/>
                      <a:pt x="77557" y="6404"/>
                    </a:cubicBezTo>
                    <a:cubicBezTo>
                      <a:pt x="79236" y="8331"/>
                      <a:pt x="80418" y="10632"/>
                      <a:pt x="81226" y="13243"/>
                    </a:cubicBezTo>
                    <a:cubicBezTo>
                      <a:pt x="82035" y="15855"/>
                      <a:pt x="82408" y="18653"/>
                      <a:pt x="82408" y="21637"/>
                    </a:cubicBezTo>
                    <a:lnTo>
                      <a:pt x="82408" y="54528"/>
                    </a:lnTo>
                    <a:lnTo>
                      <a:pt x="71835" y="54528"/>
                    </a:lnTo>
                    <a:lnTo>
                      <a:pt x="71835" y="25119"/>
                    </a:lnTo>
                    <a:cubicBezTo>
                      <a:pt x="71835" y="22943"/>
                      <a:pt x="71648" y="20891"/>
                      <a:pt x="71275" y="18964"/>
                    </a:cubicBezTo>
                    <a:cubicBezTo>
                      <a:pt x="70902" y="17036"/>
                      <a:pt x="70280" y="15295"/>
                      <a:pt x="69347" y="13803"/>
                    </a:cubicBezTo>
                    <a:cubicBezTo>
                      <a:pt x="68476" y="12311"/>
                      <a:pt x="67232" y="11129"/>
                      <a:pt x="65740" y="10197"/>
                    </a:cubicBezTo>
                    <a:cubicBezTo>
                      <a:pt x="64247" y="9326"/>
                      <a:pt x="62319" y="8829"/>
                      <a:pt x="60018" y="8829"/>
                    </a:cubicBezTo>
                    <a:cubicBezTo>
                      <a:pt x="57717" y="8829"/>
                      <a:pt x="55540" y="9326"/>
                      <a:pt x="53798" y="10321"/>
                    </a:cubicBezTo>
                    <a:cubicBezTo>
                      <a:pt x="52057" y="11316"/>
                      <a:pt x="50689" y="12622"/>
                      <a:pt x="49569" y="14238"/>
                    </a:cubicBezTo>
                    <a:cubicBezTo>
                      <a:pt x="48450" y="15855"/>
                      <a:pt x="47703" y="17658"/>
                      <a:pt x="47206" y="19647"/>
                    </a:cubicBezTo>
                    <a:cubicBezTo>
                      <a:pt x="46708" y="21637"/>
                      <a:pt x="46459" y="23689"/>
                      <a:pt x="46459" y="25803"/>
                    </a:cubicBezTo>
                    <a:lnTo>
                      <a:pt x="46459" y="54466"/>
                    </a:lnTo>
                    <a:lnTo>
                      <a:pt x="35886" y="54466"/>
                    </a:lnTo>
                    <a:lnTo>
                      <a:pt x="35886" y="22881"/>
                    </a:lnTo>
                    <a:cubicBezTo>
                      <a:pt x="35886" y="20767"/>
                      <a:pt x="35700" y="18901"/>
                      <a:pt x="35327" y="17161"/>
                    </a:cubicBezTo>
                    <a:cubicBezTo>
                      <a:pt x="34953" y="15419"/>
                      <a:pt x="34331" y="13990"/>
                      <a:pt x="33399" y="12746"/>
                    </a:cubicBezTo>
                    <a:cubicBezTo>
                      <a:pt x="32528" y="11502"/>
                      <a:pt x="31346" y="10570"/>
                      <a:pt x="29916" y="9824"/>
                    </a:cubicBezTo>
                    <a:cubicBezTo>
                      <a:pt x="28485" y="9140"/>
                      <a:pt x="26744" y="8767"/>
                      <a:pt x="24629" y="8767"/>
                    </a:cubicBezTo>
                    <a:cubicBezTo>
                      <a:pt x="20711" y="8767"/>
                      <a:pt x="17477" y="10321"/>
                      <a:pt x="14865" y="13492"/>
                    </a:cubicBezTo>
                    <a:cubicBezTo>
                      <a:pt x="12252" y="16663"/>
                      <a:pt x="11008" y="20891"/>
                      <a:pt x="11008" y="26176"/>
                    </a:cubicBezTo>
                    <a:lnTo>
                      <a:pt x="11008" y="54404"/>
                    </a:lnTo>
                    <a:lnTo>
                      <a:pt x="435" y="54404"/>
                    </a:lnTo>
                    <a:lnTo>
                      <a:pt x="435" y="12746"/>
                    </a:lnTo>
                    <a:cubicBezTo>
                      <a:pt x="435" y="11316"/>
                      <a:pt x="435" y="9513"/>
                      <a:pt x="311" y="7274"/>
                    </a:cubicBezTo>
                    <a:cubicBezTo>
                      <a:pt x="249" y="5036"/>
                      <a:pt x="124" y="3047"/>
                      <a:pt x="0" y="1368"/>
                    </a:cubicBezTo>
                    <a:lnTo>
                      <a:pt x="10013" y="1368"/>
                    </a:lnTo>
                    <a:cubicBezTo>
                      <a:pt x="10138" y="2736"/>
                      <a:pt x="10262" y="4228"/>
                      <a:pt x="10324" y="5907"/>
                    </a:cubicBezTo>
                    <a:cubicBezTo>
                      <a:pt x="10387" y="7585"/>
                      <a:pt x="10449" y="9016"/>
                      <a:pt x="10449" y="10072"/>
                    </a:cubicBezTo>
                    <a:lnTo>
                      <a:pt x="10760" y="10072"/>
                    </a:lnTo>
                    <a:cubicBezTo>
                      <a:pt x="12128" y="7212"/>
                      <a:pt x="14243" y="4850"/>
                      <a:pt x="17228" y="2860"/>
                    </a:cubicBezTo>
                    <a:close/>
                  </a:path>
                </a:pathLst>
              </a:custGeom>
              <a:solidFill>
                <a:srgbClr val="231F20"/>
              </a:solidFill>
              <a:ln w="6214" cap="flat">
                <a:noFill/>
                <a:prstDash val="solid"/>
                <a:miter/>
              </a:ln>
            </p:spPr>
            <p:txBody>
              <a:bodyPr rtlCol="0" anchor="ctr"/>
              <a:lstStyle/>
              <a:p>
                <a:endParaRPr lang="nb-NO"/>
              </a:p>
            </p:txBody>
          </p:sp>
          <p:sp>
            <p:nvSpPr>
              <p:cNvPr id="410" name="Freeform 409">
                <a:extLst>
                  <a:ext uri="{FF2B5EF4-FFF2-40B4-BE49-F238E27FC236}">
                    <a16:creationId xmlns:a16="http://schemas.microsoft.com/office/drawing/2014/main" id="{D557FAE8-EC95-3D76-10E2-9176D994BA19}"/>
                  </a:ext>
                </a:extLst>
              </p:cNvPr>
              <p:cNvSpPr/>
              <p:nvPr/>
            </p:nvSpPr>
            <p:spPr>
              <a:xfrm>
                <a:off x="3950656" y="5077033"/>
                <a:ext cx="48076" cy="54528"/>
              </a:xfrm>
              <a:custGeom>
                <a:avLst/>
                <a:gdLst>
                  <a:gd name="connsiteX0" fmla="*/ 38063 w 48076"/>
                  <a:gd name="connsiteY0" fmla="*/ 53098 h 54528"/>
                  <a:gd name="connsiteX1" fmla="*/ 37752 w 48076"/>
                  <a:gd name="connsiteY1" fmla="*/ 48559 h 54528"/>
                  <a:gd name="connsiteX2" fmla="*/ 37628 w 48076"/>
                  <a:gd name="connsiteY2" fmla="*/ 44331 h 54528"/>
                  <a:gd name="connsiteX3" fmla="*/ 37379 w 48076"/>
                  <a:gd name="connsiteY3" fmla="*/ 44331 h 54528"/>
                  <a:gd name="connsiteX4" fmla="*/ 30600 w 48076"/>
                  <a:gd name="connsiteY4" fmla="*/ 51544 h 54528"/>
                  <a:gd name="connsiteX5" fmla="*/ 19964 w 48076"/>
                  <a:gd name="connsiteY5" fmla="*/ 54528 h 54528"/>
                  <a:gd name="connsiteX6" fmla="*/ 11008 w 48076"/>
                  <a:gd name="connsiteY6" fmla="*/ 52850 h 54528"/>
                  <a:gd name="connsiteX7" fmla="*/ 4789 w 48076"/>
                  <a:gd name="connsiteY7" fmla="*/ 48186 h 54528"/>
                  <a:gd name="connsiteX8" fmla="*/ 1182 w 48076"/>
                  <a:gd name="connsiteY8" fmla="*/ 41285 h 54528"/>
                  <a:gd name="connsiteX9" fmla="*/ 0 w 48076"/>
                  <a:gd name="connsiteY9" fmla="*/ 32891 h 54528"/>
                  <a:gd name="connsiteX10" fmla="*/ 0 w 48076"/>
                  <a:gd name="connsiteY10" fmla="*/ 0 h 54528"/>
                  <a:gd name="connsiteX11" fmla="*/ 10573 w 48076"/>
                  <a:gd name="connsiteY11" fmla="*/ 0 h 54528"/>
                  <a:gd name="connsiteX12" fmla="*/ 10573 w 48076"/>
                  <a:gd name="connsiteY12" fmla="*/ 29347 h 54528"/>
                  <a:gd name="connsiteX13" fmla="*/ 11071 w 48076"/>
                  <a:gd name="connsiteY13" fmla="*/ 35565 h 54528"/>
                  <a:gd name="connsiteX14" fmla="*/ 12937 w 48076"/>
                  <a:gd name="connsiteY14" fmla="*/ 40787 h 54528"/>
                  <a:gd name="connsiteX15" fmla="*/ 16668 w 48076"/>
                  <a:gd name="connsiteY15" fmla="*/ 44394 h 54528"/>
                  <a:gd name="connsiteX16" fmla="*/ 22763 w 48076"/>
                  <a:gd name="connsiteY16" fmla="*/ 45761 h 54528"/>
                  <a:gd name="connsiteX17" fmla="*/ 33150 w 48076"/>
                  <a:gd name="connsiteY17" fmla="*/ 41036 h 54528"/>
                  <a:gd name="connsiteX18" fmla="*/ 37068 w 48076"/>
                  <a:gd name="connsiteY18" fmla="*/ 28352 h 54528"/>
                  <a:gd name="connsiteX19" fmla="*/ 37068 w 48076"/>
                  <a:gd name="connsiteY19" fmla="*/ 124 h 54528"/>
                  <a:gd name="connsiteX20" fmla="*/ 47641 w 48076"/>
                  <a:gd name="connsiteY20" fmla="*/ 124 h 54528"/>
                  <a:gd name="connsiteX21" fmla="*/ 47641 w 48076"/>
                  <a:gd name="connsiteY21" fmla="*/ 41782 h 54528"/>
                  <a:gd name="connsiteX22" fmla="*/ 47766 w 48076"/>
                  <a:gd name="connsiteY22" fmla="*/ 47254 h 54528"/>
                  <a:gd name="connsiteX23" fmla="*/ 48077 w 48076"/>
                  <a:gd name="connsiteY23" fmla="*/ 53160 h 54528"/>
                  <a:gd name="connsiteX24" fmla="*/ 38063 w 48076"/>
                  <a:gd name="connsiteY24" fmla="*/ 5316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076" h="54528">
                    <a:moveTo>
                      <a:pt x="38063" y="53098"/>
                    </a:moveTo>
                    <a:cubicBezTo>
                      <a:pt x="37939" y="51730"/>
                      <a:pt x="37814" y="50238"/>
                      <a:pt x="37752" y="48559"/>
                    </a:cubicBezTo>
                    <a:cubicBezTo>
                      <a:pt x="37690" y="46880"/>
                      <a:pt x="37628" y="45451"/>
                      <a:pt x="37628" y="44331"/>
                    </a:cubicBezTo>
                    <a:lnTo>
                      <a:pt x="37379" y="44331"/>
                    </a:lnTo>
                    <a:cubicBezTo>
                      <a:pt x="36011" y="47192"/>
                      <a:pt x="33772" y="49554"/>
                      <a:pt x="30600" y="51544"/>
                    </a:cubicBezTo>
                    <a:cubicBezTo>
                      <a:pt x="27428" y="53533"/>
                      <a:pt x="23883" y="54528"/>
                      <a:pt x="19964" y="54528"/>
                    </a:cubicBezTo>
                    <a:cubicBezTo>
                      <a:pt x="16544" y="54528"/>
                      <a:pt x="13558" y="53969"/>
                      <a:pt x="11008" y="52850"/>
                    </a:cubicBezTo>
                    <a:cubicBezTo>
                      <a:pt x="8458" y="51730"/>
                      <a:pt x="6406" y="50176"/>
                      <a:pt x="4789" y="48186"/>
                    </a:cubicBezTo>
                    <a:cubicBezTo>
                      <a:pt x="3172" y="46197"/>
                      <a:pt x="1990" y="43896"/>
                      <a:pt x="1182" y="41285"/>
                    </a:cubicBezTo>
                    <a:cubicBezTo>
                      <a:pt x="373" y="38674"/>
                      <a:pt x="0" y="35876"/>
                      <a:pt x="0" y="32891"/>
                    </a:cubicBezTo>
                    <a:lnTo>
                      <a:pt x="0" y="0"/>
                    </a:lnTo>
                    <a:lnTo>
                      <a:pt x="10573" y="0"/>
                    </a:lnTo>
                    <a:lnTo>
                      <a:pt x="10573" y="29347"/>
                    </a:lnTo>
                    <a:cubicBezTo>
                      <a:pt x="10573" y="31523"/>
                      <a:pt x="10760" y="33575"/>
                      <a:pt x="11071" y="35565"/>
                    </a:cubicBezTo>
                    <a:cubicBezTo>
                      <a:pt x="11382" y="37554"/>
                      <a:pt x="12004" y="39295"/>
                      <a:pt x="12937" y="40787"/>
                    </a:cubicBezTo>
                    <a:cubicBezTo>
                      <a:pt x="13869" y="42280"/>
                      <a:pt x="15051" y="43461"/>
                      <a:pt x="16668" y="44394"/>
                    </a:cubicBezTo>
                    <a:cubicBezTo>
                      <a:pt x="18223" y="45264"/>
                      <a:pt x="20275" y="45761"/>
                      <a:pt x="22763" y="45761"/>
                    </a:cubicBezTo>
                    <a:cubicBezTo>
                      <a:pt x="27055" y="45761"/>
                      <a:pt x="30475" y="44207"/>
                      <a:pt x="33150" y="41036"/>
                    </a:cubicBezTo>
                    <a:cubicBezTo>
                      <a:pt x="35762" y="37865"/>
                      <a:pt x="37068" y="33637"/>
                      <a:pt x="37068" y="28352"/>
                    </a:cubicBezTo>
                    <a:lnTo>
                      <a:pt x="37068" y="124"/>
                    </a:lnTo>
                    <a:lnTo>
                      <a:pt x="47641" y="124"/>
                    </a:lnTo>
                    <a:lnTo>
                      <a:pt x="47641" y="41782"/>
                    </a:lnTo>
                    <a:cubicBezTo>
                      <a:pt x="47641" y="43212"/>
                      <a:pt x="47641" y="45015"/>
                      <a:pt x="47766" y="47254"/>
                    </a:cubicBezTo>
                    <a:cubicBezTo>
                      <a:pt x="47828" y="49492"/>
                      <a:pt x="47952" y="51482"/>
                      <a:pt x="48077" y="53160"/>
                    </a:cubicBezTo>
                    <a:lnTo>
                      <a:pt x="38063" y="53160"/>
                    </a:lnTo>
                    <a:close/>
                  </a:path>
                </a:pathLst>
              </a:custGeom>
              <a:solidFill>
                <a:srgbClr val="231F20"/>
              </a:solidFill>
              <a:ln w="6214" cap="flat">
                <a:noFill/>
                <a:prstDash val="solid"/>
                <a:miter/>
              </a:ln>
            </p:spPr>
            <p:txBody>
              <a:bodyPr rtlCol="0" anchor="ctr"/>
              <a:lstStyle/>
              <a:p>
                <a:endParaRPr lang="nb-NO"/>
              </a:p>
            </p:txBody>
          </p:sp>
          <p:sp>
            <p:nvSpPr>
              <p:cNvPr id="411" name="Freeform 410">
                <a:extLst>
                  <a:ext uri="{FF2B5EF4-FFF2-40B4-BE49-F238E27FC236}">
                    <a16:creationId xmlns:a16="http://schemas.microsoft.com/office/drawing/2014/main" id="{F0D1B952-43A0-339E-D21F-CF8353614371}"/>
                  </a:ext>
                </a:extLst>
              </p:cNvPr>
              <p:cNvSpPr/>
              <p:nvPr/>
            </p:nvSpPr>
            <p:spPr>
              <a:xfrm>
                <a:off x="4016084" y="5075604"/>
                <a:ext cx="48076" cy="54527"/>
              </a:xfrm>
              <a:custGeom>
                <a:avLst/>
                <a:gdLst>
                  <a:gd name="connsiteX0" fmla="*/ 10076 w 48076"/>
                  <a:gd name="connsiteY0" fmla="*/ 1492 h 54527"/>
                  <a:gd name="connsiteX1" fmla="*/ 10387 w 48076"/>
                  <a:gd name="connsiteY1" fmla="*/ 6031 h 54527"/>
                  <a:gd name="connsiteX2" fmla="*/ 10511 w 48076"/>
                  <a:gd name="connsiteY2" fmla="*/ 10197 h 54527"/>
                  <a:gd name="connsiteX3" fmla="*/ 10822 w 48076"/>
                  <a:gd name="connsiteY3" fmla="*/ 10197 h 54527"/>
                  <a:gd name="connsiteX4" fmla="*/ 13558 w 48076"/>
                  <a:gd name="connsiteY4" fmla="*/ 6218 h 54527"/>
                  <a:gd name="connsiteX5" fmla="*/ 17539 w 48076"/>
                  <a:gd name="connsiteY5" fmla="*/ 2984 h 54527"/>
                  <a:gd name="connsiteX6" fmla="*/ 22514 w 48076"/>
                  <a:gd name="connsiteY6" fmla="*/ 808 h 54527"/>
                  <a:gd name="connsiteX7" fmla="*/ 28112 w 48076"/>
                  <a:gd name="connsiteY7" fmla="*/ 0 h 54527"/>
                  <a:gd name="connsiteX8" fmla="*/ 37006 w 48076"/>
                  <a:gd name="connsiteY8" fmla="*/ 1741 h 54527"/>
                  <a:gd name="connsiteX9" fmla="*/ 43225 w 48076"/>
                  <a:gd name="connsiteY9" fmla="*/ 6404 h 54527"/>
                  <a:gd name="connsiteX10" fmla="*/ 46895 w 48076"/>
                  <a:gd name="connsiteY10" fmla="*/ 13243 h 54527"/>
                  <a:gd name="connsiteX11" fmla="*/ 48076 w 48076"/>
                  <a:gd name="connsiteY11" fmla="*/ 21637 h 54527"/>
                  <a:gd name="connsiteX12" fmla="*/ 48076 w 48076"/>
                  <a:gd name="connsiteY12" fmla="*/ 54528 h 54527"/>
                  <a:gd name="connsiteX13" fmla="*/ 37503 w 48076"/>
                  <a:gd name="connsiteY13" fmla="*/ 54528 h 54527"/>
                  <a:gd name="connsiteX14" fmla="*/ 37503 w 48076"/>
                  <a:gd name="connsiteY14" fmla="*/ 25119 h 54527"/>
                  <a:gd name="connsiteX15" fmla="*/ 37006 w 48076"/>
                  <a:gd name="connsiteY15" fmla="*/ 18964 h 54527"/>
                  <a:gd name="connsiteX16" fmla="*/ 35140 w 48076"/>
                  <a:gd name="connsiteY16" fmla="*/ 13803 h 54527"/>
                  <a:gd name="connsiteX17" fmla="*/ 31408 w 48076"/>
                  <a:gd name="connsiteY17" fmla="*/ 10197 h 54527"/>
                  <a:gd name="connsiteX18" fmla="*/ 25313 w 48076"/>
                  <a:gd name="connsiteY18" fmla="*/ 8829 h 54527"/>
                  <a:gd name="connsiteX19" fmla="*/ 14989 w 48076"/>
                  <a:gd name="connsiteY19" fmla="*/ 13554 h 54527"/>
                  <a:gd name="connsiteX20" fmla="*/ 11008 w 48076"/>
                  <a:gd name="connsiteY20" fmla="*/ 26238 h 54527"/>
                  <a:gd name="connsiteX21" fmla="*/ 11008 w 48076"/>
                  <a:gd name="connsiteY21" fmla="*/ 54466 h 54527"/>
                  <a:gd name="connsiteX22" fmla="*/ 435 w 48076"/>
                  <a:gd name="connsiteY22" fmla="*/ 54466 h 54527"/>
                  <a:gd name="connsiteX23" fmla="*/ 435 w 48076"/>
                  <a:gd name="connsiteY23" fmla="*/ 12808 h 54527"/>
                  <a:gd name="connsiteX24" fmla="*/ 311 w 48076"/>
                  <a:gd name="connsiteY24" fmla="*/ 7337 h 54527"/>
                  <a:gd name="connsiteX25" fmla="*/ 0 w 48076"/>
                  <a:gd name="connsiteY25" fmla="*/ 1430 h 54527"/>
                  <a:gd name="connsiteX26" fmla="*/ 10013 w 48076"/>
                  <a:gd name="connsiteY26" fmla="*/ 1430 h 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076" h="54527">
                    <a:moveTo>
                      <a:pt x="10076" y="1492"/>
                    </a:moveTo>
                    <a:cubicBezTo>
                      <a:pt x="10200" y="2860"/>
                      <a:pt x="10324" y="4352"/>
                      <a:pt x="10387" y="6031"/>
                    </a:cubicBezTo>
                    <a:cubicBezTo>
                      <a:pt x="10449" y="7710"/>
                      <a:pt x="10511" y="9140"/>
                      <a:pt x="10511" y="10197"/>
                    </a:cubicBezTo>
                    <a:lnTo>
                      <a:pt x="10822" y="10197"/>
                    </a:lnTo>
                    <a:cubicBezTo>
                      <a:pt x="11506" y="8767"/>
                      <a:pt x="12439" y="7461"/>
                      <a:pt x="13558" y="6218"/>
                    </a:cubicBezTo>
                    <a:cubicBezTo>
                      <a:pt x="14740" y="4974"/>
                      <a:pt x="16046" y="3917"/>
                      <a:pt x="17539" y="2984"/>
                    </a:cubicBezTo>
                    <a:cubicBezTo>
                      <a:pt x="19032" y="2052"/>
                      <a:pt x="20711" y="1305"/>
                      <a:pt x="22514" y="808"/>
                    </a:cubicBezTo>
                    <a:cubicBezTo>
                      <a:pt x="24318" y="311"/>
                      <a:pt x="26184" y="0"/>
                      <a:pt x="28112" y="0"/>
                    </a:cubicBezTo>
                    <a:cubicBezTo>
                      <a:pt x="31533" y="0"/>
                      <a:pt x="34518" y="559"/>
                      <a:pt x="37006" y="1741"/>
                    </a:cubicBezTo>
                    <a:cubicBezTo>
                      <a:pt x="39494" y="2922"/>
                      <a:pt x="41546" y="4476"/>
                      <a:pt x="43225" y="6404"/>
                    </a:cubicBezTo>
                    <a:cubicBezTo>
                      <a:pt x="44842" y="8331"/>
                      <a:pt x="46086" y="10632"/>
                      <a:pt x="46895" y="13243"/>
                    </a:cubicBezTo>
                    <a:cubicBezTo>
                      <a:pt x="47703" y="15855"/>
                      <a:pt x="48076" y="18653"/>
                      <a:pt x="48076" y="21637"/>
                    </a:cubicBezTo>
                    <a:lnTo>
                      <a:pt x="48076" y="54528"/>
                    </a:lnTo>
                    <a:lnTo>
                      <a:pt x="37503" y="54528"/>
                    </a:lnTo>
                    <a:lnTo>
                      <a:pt x="37503" y="25119"/>
                    </a:lnTo>
                    <a:cubicBezTo>
                      <a:pt x="37503" y="22943"/>
                      <a:pt x="37317" y="20891"/>
                      <a:pt x="37006" y="18964"/>
                    </a:cubicBezTo>
                    <a:cubicBezTo>
                      <a:pt x="36695" y="17036"/>
                      <a:pt x="36073" y="15295"/>
                      <a:pt x="35140" y="13803"/>
                    </a:cubicBezTo>
                    <a:cubicBezTo>
                      <a:pt x="34269" y="12311"/>
                      <a:pt x="33025" y="11129"/>
                      <a:pt x="31408" y="10197"/>
                    </a:cubicBezTo>
                    <a:cubicBezTo>
                      <a:pt x="29853" y="9326"/>
                      <a:pt x="27801" y="8829"/>
                      <a:pt x="25313" y="8829"/>
                    </a:cubicBezTo>
                    <a:cubicBezTo>
                      <a:pt x="21084" y="8829"/>
                      <a:pt x="17663" y="10383"/>
                      <a:pt x="14989" y="13554"/>
                    </a:cubicBezTo>
                    <a:cubicBezTo>
                      <a:pt x="12315" y="16725"/>
                      <a:pt x="11008" y="20953"/>
                      <a:pt x="11008" y="26238"/>
                    </a:cubicBezTo>
                    <a:lnTo>
                      <a:pt x="11008" y="54466"/>
                    </a:lnTo>
                    <a:lnTo>
                      <a:pt x="435" y="54466"/>
                    </a:lnTo>
                    <a:lnTo>
                      <a:pt x="435" y="12808"/>
                    </a:lnTo>
                    <a:cubicBezTo>
                      <a:pt x="435" y="11378"/>
                      <a:pt x="435" y="9575"/>
                      <a:pt x="311" y="7337"/>
                    </a:cubicBezTo>
                    <a:cubicBezTo>
                      <a:pt x="249" y="5098"/>
                      <a:pt x="124" y="3109"/>
                      <a:pt x="0" y="1430"/>
                    </a:cubicBezTo>
                    <a:lnTo>
                      <a:pt x="10013" y="1430"/>
                    </a:lnTo>
                    <a:close/>
                  </a:path>
                </a:pathLst>
              </a:custGeom>
              <a:solidFill>
                <a:srgbClr val="231F20"/>
              </a:solidFill>
              <a:ln w="6214" cap="flat">
                <a:noFill/>
                <a:prstDash val="solid"/>
                <a:miter/>
              </a:ln>
            </p:spPr>
            <p:txBody>
              <a:bodyPr rtlCol="0" anchor="ctr"/>
              <a:lstStyle/>
              <a:p>
                <a:endParaRPr lang="nb-NO"/>
              </a:p>
            </p:txBody>
          </p:sp>
          <p:sp>
            <p:nvSpPr>
              <p:cNvPr id="412" name="Freeform 411">
                <a:extLst>
                  <a:ext uri="{FF2B5EF4-FFF2-40B4-BE49-F238E27FC236}">
                    <a16:creationId xmlns:a16="http://schemas.microsoft.com/office/drawing/2014/main" id="{EF8B3CC4-F87B-769F-8688-3D85EC98B55A}"/>
                  </a:ext>
                </a:extLst>
              </p:cNvPr>
              <p:cNvSpPr/>
              <p:nvPr/>
            </p:nvSpPr>
            <p:spPr>
              <a:xfrm>
                <a:off x="4078093" y="5075666"/>
                <a:ext cx="48076" cy="55833"/>
              </a:xfrm>
              <a:custGeom>
                <a:avLst/>
                <a:gdLst>
                  <a:gd name="connsiteX0" fmla="*/ 37255 w 48076"/>
                  <a:gd name="connsiteY0" fmla="*/ 20145 h 55833"/>
                  <a:gd name="connsiteX1" fmla="*/ 33647 w 48076"/>
                  <a:gd name="connsiteY1" fmla="*/ 11378 h 55833"/>
                  <a:gd name="connsiteX2" fmla="*/ 24069 w 48076"/>
                  <a:gd name="connsiteY2" fmla="*/ 8518 h 55833"/>
                  <a:gd name="connsiteX3" fmla="*/ 15549 w 48076"/>
                  <a:gd name="connsiteY3" fmla="*/ 10259 h 55833"/>
                  <a:gd name="connsiteX4" fmla="*/ 8832 w 48076"/>
                  <a:gd name="connsiteY4" fmla="*/ 14673 h 55833"/>
                  <a:gd name="connsiteX5" fmla="*/ 3172 w 48076"/>
                  <a:gd name="connsiteY5" fmla="*/ 7958 h 55833"/>
                  <a:gd name="connsiteX6" fmla="*/ 12812 w 48076"/>
                  <a:gd name="connsiteY6" fmla="*/ 2114 h 55833"/>
                  <a:gd name="connsiteX7" fmla="*/ 25002 w 48076"/>
                  <a:gd name="connsiteY7" fmla="*/ 0 h 55833"/>
                  <a:gd name="connsiteX8" fmla="*/ 34953 w 48076"/>
                  <a:gd name="connsiteY8" fmla="*/ 1616 h 55833"/>
                  <a:gd name="connsiteX9" fmla="*/ 41857 w 48076"/>
                  <a:gd name="connsiteY9" fmla="*/ 6031 h 55833"/>
                  <a:gd name="connsiteX10" fmla="*/ 45900 w 48076"/>
                  <a:gd name="connsiteY10" fmla="*/ 12622 h 55833"/>
                  <a:gd name="connsiteX11" fmla="*/ 47268 w 48076"/>
                  <a:gd name="connsiteY11" fmla="*/ 20767 h 55833"/>
                  <a:gd name="connsiteX12" fmla="*/ 47268 w 48076"/>
                  <a:gd name="connsiteY12" fmla="*/ 43958 h 55833"/>
                  <a:gd name="connsiteX13" fmla="*/ 47454 w 48076"/>
                  <a:gd name="connsiteY13" fmla="*/ 49616 h 55833"/>
                  <a:gd name="connsiteX14" fmla="*/ 48076 w 48076"/>
                  <a:gd name="connsiteY14" fmla="*/ 54466 h 55833"/>
                  <a:gd name="connsiteX15" fmla="*/ 38499 w 48076"/>
                  <a:gd name="connsiteY15" fmla="*/ 54466 h 55833"/>
                  <a:gd name="connsiteX16" fmla="*/ 37566 w 48076"/>
                  <a:gd name="connsiteY16" fmla="*/ 46880 h 55833"/>
                  <a:gd name="connsiteX17" fmla="*/ 37255 w 48076"/>
                  <a:gd name="connsiteY17" fmla="*/ 46880 h 55833"/>
                  <a:gd name="connsiteX18" fmla="*/ 29853 w 48076"/>
                  <a:gd name="connsiteY18" fmla="*/ 53471 h 55833"/>
                  <a:gd name="connsiteX19" fmla="*/ 19343 w 48076"/>
                  <a:gd name="connsiteY19" fmla="*/ 55834 h 55833"/>
                  <a:gd name="connsiteX20" fmla="*/ 12750 w 48076"/>
                  <a:gd name="connsiteY20" fmla="*/ 55026 h 55833"/>
                  <a:gd name="connsiteX21" fmla="*/ 6530 w 48076"/>
                  <a:gd name="connsiteY21" fmla="*/ 52290 h 55833"/>
                  <a:gd name="connsiteX22" fmla="*/ 1866 w 48076"/>
                  <a:gd name="connsiteY22" fmla="*/ 47254 h 55833"/>
                  <a:gd name="connsiteX23" fmla="*/ 0 w 48076"/>
                  <a:gd name="connsiteY23" fmla="*/ 39544 h 55833"/>
                  <a:gd name="connsiteX24" fmla="*/ 3234 w 48076"/>
                  <a:gd name="connsiteY24" fmla="*/ 29968 h 55833"/>
                  <a:gd name="connsiteX25" fmla="*/ 11817 w 48076"/>
                  <a:gd name="connsiteY25" fmla="*/ 24621 h 55833"/>
                  <a:gd name="connsiteX26" fmla="*/ 23758 w 48076"/>
                  <a:gd name="connsiteY26" fmla="*/ 22196 h 55833"/>
                  <a:gd name="connsiteX27" fmla="*/ 37130 w 48076"/>
                  <a:gd name="connsiteY27" fmla="*/ 21637 h 55833"/>
                  <a:gd name="connsiteX28" fmla="*/ 37130 w 48076"/>
                  <a:gd name="connsiteY28" fmla="*/ 20207 h 55833"/>
                  <a:gd name="connsiteX29" fmla="*/ 34642 w 48076"/>
                  <a:gd name="connsiteY29" fmla="*/ 29222 h 55833"/>
                  <a:gd name="connsiteX30" fmla="*/ 26495 w 48076"/>
                  <a:gd name="connsiteY30" fmla="*/ 29534 h 55833"/>
                  <a:gd name="connsiteX31" fmla="*/ 18845 w 48076"/>
                  <a:gd name="connsiteY31" fmla="*/ 30901 h 55833"/>
                  <a:gd name="connsiteX32" fmla="*/ 13185 w 48076"/>
                  <a:gd name="connsiteY32" fmla="*/ 33948 h 55833"/>
                  <a:gd name="connsiteX33" fmla="*/ 10946 w 48076"/>
                  <a:gd name="connsiteY33" fmla="*/ 39295 h 55833"/>
                  <a:gd name="connsiteX34" fmla="*/ 11879 w 48076"/>
                  <a:gd name="connsiteY34" fmla="*/ 43212 h 55833"/>
                  <a:gd name="connsiteX35" fmla="*/ 14429 w 48076"/>
                  <a:gd name="connsiteY35" fmla="*/ 45761 h 55833"/>
                  <a:gd name="connsiteX36" fmla="*/ 17912 w 48076"/>
                  <a:gd name="connsiteY36" fmla="*/ 47191 h 55833"/>
                  <a:gd name="connsiteX37" fmla="*/ 21830 w 48076"/>
                  <a:gd name="connsiteY37" fmla="*/ 47564 h 55833"/>
                  <a:gd name="connsiteX38" fmla="*/ 33274 w 48076"/>
                  <a:gd name="connsiteY38" fmla="*/ 43150 h 55833"/>
                  <a:gd name="connsiteX39" fmla="*/ 37255 w 48076"/>
                  <a:gd name="connsiteY39" fmla="*/ 32020 h 55833"/>
                  <a:gd name="connsiteX40" fmla="*/ 37255 w 48076"/>
                  <a:gd name="connsiteY40" fmla="*/ 29222 h 55833"/>
                  <a:gd name="connsiteX41" fmla="*/ 34642 w 48076"/>
                  <a:gd name="connsiteY41" fmla="*/ 29222 h 5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076" h="55833">
                    <a:moveTo>
                      <a:pt x="37255" y="20145"/>
                    </a:moveTo>
                    <a:cubicBezTo>
                      <a:pt x="37255" y="16166"/>
                      <a:pt x="36073" y="13243"/>
                      <a:pt x="33647" y="11378"/>
                    </a:cubicBezTo>
                    <a:cubicBezTo>
                      <a:pt x="31222" y="9450"/>
                      <a:pt x="28050" y="8518"/>
                      <a:pt x="24069" y="8518"/>
                    </a:cubicBezTo>
                    <a:cubicBezTo>
                      <a:pt x="21084" y="8518"/>
                      <a:pt x="18223" y="9077"/>
                      <a:pt x="15549" y="10259"/>
                    </a:cubicBezTo>
                    <a:cubicBezTo>
                      <a:pt x="12874" y="11440"/>
                      <a:pt x="10635" y="12870"/>
                      <a:pt x="8832" y="14673"/>
                    </a:cubicBezTo>
                    <a:lnTo>
                      <a:pt x="3172" y="7958"/>
                    </a:lnTo>
                    <a:cubicBezTo>
                      <a:pt x="5784" y="5471"/>
                      <a:pt x="9018" y="3544"/>
                      <a:pt x="12812" y="2114"/>
                    </a:cubicBezTo>
                    <a:cubicBezTo>
                      <a:pt x="16606" y="684"/>
                      <a:pt x="20649" y="0"/>
                      <a:pt x="25002" y="0"/>
                    </a:cubicBezTo>
                    <a:cubicBezTo>
                      <a:pt x="28858" y="0"/>
                      <a:pt x="32155" y="559"/>
                      <a:pt x="34953" y="1616"/>
                    </a:cubicBezTo>
                    <a:cubicBezTo>
                      <a:pt x="37752" y="2674"/>
                      <a:pt x="40053" y="4166"/>
                      <a:pt x="41857" y="6031"/>
                    </a:cubicBezTo>
                    <a:cubicBezTo>
                      <a:pt x="43661" y="7896"/>
                      <a:pt x="45029" y="10072"/>
                      <a:pt x="45900" y="12622"/>
                    </a:cubicBezTo>
                    <a:cubicBezTo>
                      <a:pt x="46770" y="15171"/>
                      <a:pt x="47268" y="17906"/>
                      <a:pt x="47268" y="20767"/>
                    </a:cubicBezTo>
                    <a:lnTo>
                      <a:pt x="47268" y="43958"/>
                    </a:lnTo>
                    <a:cubicBezTo>
                      <a:pt x="47268" y="45761"/>
                      <a:pt x="47268" y="47627"/>
                      <a:pt x="47454" y="49616"/>
                    </a:cubicBezTo>
                    <a:cubicBezTo>
                      <a:pt x="47579" y="51606"/>
                      <a:pt x="47765" y="53223"/>
                      <a:pt x="48076" y="54466"/>
                    </a:cubicBezTo>
                    <a:lnTo>
                      <a:pt x="38499" y="54466"/>
                    </a:lnTo>
                    <a:cubicBezTo>
                      <a:pt x="37877" y="51917"/>
                      <a:pt x="37566" y="49368"/>
                      <a:pt x="37566" y="46880"/>
                    </a:cubicBezTo>
                    <a:lnTo>
                      <a:pt x="37255" y="46880"/>
                    </a:lnTo>
                    <a:cubicBezTo>
                      <a:pt x="35327" y="49741"/>
                      <a:pt x="32839" y="51917"/>
                      <a:pt x="29853" y="53471"/>
                    </a:cubicBezTo>
                    <a:cubicBezTo>
                      <a:pt x="26868" y="55026"/>
                      <a:pt x="23385" y="55834"/>
                      <a:pt x="19343" y="55834"/>
                    </a:cubicBezTo>
                    <a:cubicBezTo>
                      <a:pt x="17228" y="55834"/>
                      <a:pt x="15051" y="55585"/>
                      <a:pt x="12750" y="55026"/>
                    </a:cubicBezTo>
                    <a:cubicBezTo>
                      <a:pt x="10449" y="54466"/>
                      <a:pt x="8396" y="53533"/>
                      <a:pt x="6530" y="52290"/>
                    </a:cubicBezTo>
                    <a:cubicBezTo>
                      <a:pt x="4665" y="51046"/>
                      <a:pt x="3110" y="49368"/>
                      <a:pt x="1866" y="47254"/>
                    </a:cubicBezTo>
                    <a:cubicBezTo>
                      <a:pt x="622" y="45139"/>
                      <a:pt x="0" y="42590"/>
                      <a:pt x="0" y="39544"/>
                    </a:cubicBezTo>
                    <a:cubicBezTo>
                      <a:pt x="0" y="35502"/>
                      <a:pt x="1057" y="32331"/>
                      <a:pt x="3234" y="29968"/>
                    </a:cubicBezTo>
                    <a:cubicBezTo>
                      <a:pt x="5411" y="27606"/>
                      <a:pt x="8272" y="25803"/>
                      <a:pt x="11817" y="24621"/>
                    </a:cubicBezTo>
                    <a:cubicBezTo>
                      <a:pt x="15362" y="23378"/>
                      <a:pt x="19343" y="22569"/>
                      <a:pt x="23758" y="22196"/>
                    </a:cubicBezTo>
                    <a:cubicBezTo>
                      <a:pt x="28174" y="21823"/>
                      <a:pt x="32652" y="21637"/>
                      <a:pt x="37130" y="21637"/>
                    </a:cubicBezTo>
                    <a:lnTo>
                      <a:pt x="37130" y="20207"/>
                    </a:lnTo>
                    <a:close/>
                    <a:moveTo>
                      <a:pt x="34642" y="29222"/>
                    </a:moveTo>
                    <a:cubicBezTo>
                      <a:pt x="32030" y="29222"/>
                      <a:pt x="29294" y="29347"/>
                      <a:pt x="26495" y="29534"/>
                    </a:cubicBezTo>
                    <a:cubicBezTo>
                      <a:pt x="23696" y="29782"/>
                      <a:pt x="21146" y="30217"/>
                      <a:pt x="18845" y="30901"/>
                    </a:cubicBezTo>
                    <a:cubicBezTo>
                      <a:pt x="16544" y="31585"/>
                      <a:pt x="14678" y="32580"/>
                      <a:pt x="13185" y="33948"/>
                    </a:cubicBezTo>
                    <a:cubicBezTo>
                      <a:pt x="11693" y="35316"/>
                      <a:pt x="10946" y="37057"/>
                      <a:pt x="10946" y="39295"/>
                    </a:cubicBezTo>
                    <a:cubicBezTo>
                      <a:pt x="10946" y="40849"/>
                      <a:pt x="11257" y="42155"/>
                      <a:pt x="11879" y="43212"/>
                    </a:cubicBezTo>
                    <a:cubicBezTo>
                      <a:pt x="12501" y="44269"/>
                      <a:pt x="13372" y="45139"/>
                      <a:pt x="14429" y="45761"/>
                    </a:cubicBezTo>
                    <a:cubicBezTo>
                      <a:pt x="15486" y="46445"/>
                      <a:pt x="16668" y="46880"/>
                      <a:pt x="17912" y="47191"/>
                    </a:cubicBezTo>
                    <a:cubicBezTo>
                      <a:pt x="19218" y="47440"/>
                      <a:pt x="20524" y="47564"/>
                      <a:pt x="21830" y="47564"/>
                    </a:cubicBezTo>
                    <a:cubicBezTo>
                      <a:pt x="26806" y="47564"/>
                      <a:pt x="30600" y="46072"/>
                      <a:pt x="33274" y="43150"/>
                    </a:cubicBezTo>
                    <a:cubicBezTo>
                      <a:pt x="35949" y="40228"/>
                      <a:pt x="37255" y="36497"/>
                      <a:pt x="37255" y="32020"/>
                    </a:cubicBezTo>
                    <a:lnTo>
                      <a:pt x="37255" y="29222"/>
                    </a:lnTo>
                    <a:lnTo>
                      <a:pt x="34642" y="29222"/>
                    </a:lnTo>
                    <a:close/>
                  </a:path>
                </a:pathLst>
              </a:custGeom>
              <a:solidFill>
                <a:srgbClr val="231F20"/>
              </a:solidFill>
              <a:ln w="6214" cap="flat">
                <a:noFill/>
                <a:prstDash val="solid"/>
                <a:miter/>
              </a:ln>
            </p:spPr>
            <p:txBody>
              <a:bodyPr rtlCol="0" anchor="ctr"/>
              <a:lstStyle/>
              <a:p>
                <a:endParaRPr lang="nb-NO"/>
              </a:p>
            </p:txBody>
          </p:sp>
          <p:sp>
            <p:nvSpPr>
              <p:cNvPr id="413" name="Freeform 412">
                <a:extLst>
                  <a:ext uri="{FF2B5EF4-FFF2-40B4-BE49-F238E27FC236}">
                    <a16:creationId xmlns:a16="http://schemas.microsoft.com/office/drawing/2014/main" id="{B1A35C02-4B84-F378-E073-EE1777C4713F}"/>
                  </a:ext>
                </a:extLst>
              </p:cNvPr>
              <p:cNvSpPr/>
              <p:nvPr/>
            </p:nvSpPr>
            <p:spPr>
              <a:xfrm>
                <a:off x="4143397" y="5045510"/>
                <a:ext cx="10573" cy="84621"/>
              </a:xfrm>
              <a:custGeom>
                <a:avLst/>
                <a:gdLst>
                  <a:gd name="connsiteX0" fmla="*/ 10573 w 10573"/>
                  <a:gd name="connsiteY0" fmla="*/ 84621 h 84621"/>
                  <a:gd name="connsiteX1" fmla="*/ 0 w 10573"/>
                  <a:gd name="connsiteY1" fmla="*/ 84621 h 84621"/>
                  <a:gd name="connsiteX2" fmla="*/ 0 w 10573"/>
                  <a:gd name="connsiteY2" fmla="*/ 0 h 84621"/>
                  <a:gd name="connsiteX3" fmla="*/ 10573 w 10573"/>
                  <a:gd name="connsiteY3" fmla="*/ 0 h 84621"/>
                  <a:gd name="connsiteX4" fmla="*/ 10573 w 10573"/>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3" h="84621">
                    <a:moveTo>
                      <a:pt x="10573" y="84621"/>
                    </a:moveTo>
                    <a:lnTo>
                      <a:pt x="0" y="84621"/>
                    </a:lnTo>
                    <a:lnTo>
                      <a:pt x="0" y="0"/>
                    </a:lnTo>
                    <a:lnTo>
                      <a:pt x="10573" y="0"/>
                    </a:lnTo>
                    <a:lnTo>
                      <a:pt x="10573" y="84621"/>
                    </a:lnTo>
                    <a:close/>
                  </a:path>
                </a:pathLst>
              </a:custGeom>
              <a:solidFill>
                <a:srgbClr val="231F20"/>
              </a:solidFill>
              <a:ln w="6214" cap="flat">
                <a:noFill/>
                <a:prstDash val="solid"/>
                <a:miter/>
              </a:ln>
            </p:spPr>
            <p:txBody>
              <a:bodyPr rtlCol="0" anchor="ctr"/>
              <a:lstStyle/>
              <a:p>
                <a:endParaRPr lang="nb-NO"/>
              </a:p>
            </p:txBody>
          </p:sp>
          <p:sp>
            <p:nvSpPr>
              <p:cNvPr id="414" name="Freeform 413">
                <a:extLst>
                  <a:ext uri="{FF2B5EF4-FFF2-40B4-BE49-F238E27FC236}">
                    <a16:creationId xmlns:a16="http://schemas.microsoft.com/office/drawing/2014/main" id="{FAD22EE2-A685-A81F-EC6F-848D4B97AF3A}"/>
                  </a:ext>
                </a:extLst>
              </p:cNvPr>
              <p:cNvSpPr/>
              <p:nvPr/>
            </p:nvSpPr>
            <p:spPr>
              <a:xfrm>
                <a:off x="3612254" y="5179872"/>
                <a:ext cx="47641" cy="84621"/>
              </a:xfrm>
              <a:custGeom>
                <a:avLst/>
                <a:gdLst>
                  <a:gd name="connsiteX0" fmla="*/ 10760 w 47641"/>
                  <a:gd name="connsiteY0" fmla="*/ 39606 h 84621"/>
                  <a:gd name="connsiteX1" fmla="*/ 17290 w 47641"/>
                  <a:gd name="connsiteY1" fmla="*/ 32891 h 84621"/>
                  <a:gd name="connsiteX2" fmla="*/ 27677 w 47641"/>
                  <a:gd name="connsiteY2" fmla="*/ 30093 h 84621"/>
                  <a:gd name="connsiteX3" fmla="*/ 36570 w 47641"/>
                  <a:gd name="connsiteY3" fmla="*/ 31834 h 84621"/>
                  <a:gd name="connsiteX4" fmla="*/ 42790 w 47641"/>
                  <a:gd name="connsiteY4" fmla="*/ 36497 h 84621"/>
                  <a:gd name="connsiteX5" fmla="*/ 46459 w 47641"/>
                  <a:gd name="connsiteY5" fmla="*/ 43337 h 84621"/>
                  <a:gd name="connsiteX6" fmla="*/ 47641 w 47641"/>
                  <a:gd name="connsiteY6" fmla="*/ 51730 h 84621"/>
                  <a:gd name="connsiteX7" fmla="*/ 47641 w 47641"/>
                  <a:gd name="connsiteY7" fmla="*/ 84622 h 84621"/>
                  <a:gd name="connsiteX8" fmla="*/ 37068 w 47641"/>
                  <a:gd name="connsiteY8" fmla="*/ 84622 h 84621"/>
                  <a:gd name="connsiteX9" fmla="*/ 37068 w 47641"/>
                  <a:gd name="connsiteY9" fmla="*/ 55212 h 84621"/>
                  <a:gd name="connsiteX10" fmla="*/ 36570 w 47641"/>
                  <a:gd name="connsiteY10" fmla="*/ 49057 h 84621"/>
                  <a:gd name="connsiteX11" fmla="*/ 34705 w 47641"/>
                  <a:gd name="connsiteY11" fmla="*/ 43896 h 84621"/>
                  <a:gd name="connsiteX12" fmla="*/ 31035 w 47641"/>
                  <a:gd name="connsiteY12" fmla="*/ 40290 h 84621"/>
                  <a:gd name="connsiteX13" fmla="*/ 25002 w 47641"/>
                  <a:gd name="connsiteY13" fmla="*/ 38922 h 84621"/>
                  <a:gd name="connsiteX14" fmla="*/ 14616 w 47641"/>
                  <a:gd name="connsiteY14" fmla="*/ 43710 h 84621"/>
                  <a:gd name="connsiteX15" fmla="*/ 10573 w 47641"/>
                  <a:gd name="connsiteY15" fmla="*/ 56456 h 84621"/>
                  <a:gd name="connsiteX16" fmla="*/ 10573 w 47641"/>
                  <a:gd name="connsiteY16" fmla="*/ 84622 h 84621"/>
                  <a:gd name="connsiteX17" fmla="*/ 0 w 47641"/>
                  <a:gd name="connsiteY17" fmla="*/ 84622 h 84621"/>
                  <a:gd name="connsiteX18" fmla="*/ 0 w 47641"/>
                  <a:gd name="connsiteY18" fmla="*/ 0 h 84621"/>
                  <a:gd name="connsiteX19" fmla="*/ 10573 w 47641"/>
                  <a:gd name="connsiteY19" fmla="*/ 0 h 84621"/>
                  <a:gd name="connsiteX20" fmla="*/ 10573 w 47641"/>
                  <a:gd name="connsiteY20" fmla="*/ 39606 h 84621"/>
                  <a:gd name="connsiteX21" fmla="*/ 10822 w 47641"/>
                  <a:gd name="connsiteY21" fmla="*/ 39606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41" h="84621">
                    <a:moveTo>
                      <a:pt x="10760" y="39606"/>
                    </a:moveTo>
                    <a:cubicBezTo>
                      <a:pt x="12066" y="36995"/>
                      <a:pt x="14243" y="34756"/>
                      <a:pt x="17290" y="32891"/>
                    </a:cubicBezTo>
                    <a:cubicBezTo>
                      <a:pt x="20400" y="31026"/>
                      <a:pt x="23821" y="30093"/>
                      <a:pt x="27677" y="30093"/>
                    </a:cubicBezTo>
                    <a:cubicBezTo>
                      <a:pt x="31097" y="30093"/>
                      <a:pt x="34083" y="30653"/>
                      <a:pt x="36570" y="31834"/>
                    </a:cubicBezTo>
                    <a:cubicBezTo>
                      <a:pt x="39058" y="33015"/>
                      <a:pt x="41111" y="34570"/>
                      <a:pt x="42790" y="36497"/>
                    </a:cubicBezTo>
                    <a:cubicBezTo>
                      <a:pt x="44407" y="38425"/>
                      <a:pt x="45651" y="40726"/>
                      <a:pt x="46459" y="43337"/>
                    </a:cubicBezTo>
                    <a:cubicBezTo>
                      <a:pt x="47268" y="45948"/>
                      <a:pt x="47641" y="48746"/>
                      <a:pt x="47641" y="51730"/>
                    </a:cubicBezTo>
                    <a:lnTo>
                      <a:pt x="47641" y="84622"/>
                    </a:lnTo>
                    <a:lnTo>
                      <a:pt x="37068" y="84622"/>
                    </a:lnTo>
                    <a:lnTo>
                      <a:pt x="37068" y="55212"/>
                    </a:lnTo>
                    <a:cubicBezTo>
                      <a:pt x="37068" y="53036"/>
                      <a:pt x="36881" y="50984"/>
                      <a:pt x="36570" y="49057"/>
                    </a:cubicBezTo>
                    <a:cubicBezTo>
                      <a:pt x="36259" y="47129"/>
                      <a:pt x="35638" y="45389"/>
                      <a:pt x="34705" y="43896"/>
                    </a:cubicBezTo>
                    <a:cubicBezTo>
                      <a:pt x="33834" y="42404"/>
                      <a:pt x="32590" y="41223"/>
                      <a:pt x="31035" y="40290"/>
                    </a:cubicBezTo>
                    <a:cubicBezTo>
                      <a:pt x="29480" y="39357"/>
                      <a:pt x="27490" y="38922"/>
                      <a:pt x="25002" y="38922"/>
                    </a:cubicBezTo>
                    <a:cubicBezTo>
                      <a:pt x="20773" y="38922"/>
                      <a:pt x="17352" y="40539"/>
                      <a:pt x="14616" y="43710"/>
                    </a:cubicBezTo>
                    <a:cubicBezTo>
                      <a:pt x="11941" y="46881"/>
                      <a:pt x="10573" y="51109"/>
                      <a:pt x="10573" y="56456"/>
                    </a:cubicBezTo>
                    <a:lnTo>
                      <a:pt x="10573" y="84622"/>
                    </a:lnTo>
                    <a:lnTo>
                      <a:pt x="0" y="84622"/>
                    </a:lnTo>
                    <a:lnTo>
                      <a:pt x="0" y="0"/>
                    </a:lnTo>
                    <a:lnTo>
                      <a:pt x="10573" y="0"/>
                    </a:lnTo>
                    <a:lnTo>
                      <a:pt x="10573" y="39606"/>
                    </a:lnTo>
                    <a:lnTo>
                      <a:pt x="10822" y="39606"/>
                    </a:lnTo>
                    <a:close/>
                  </a:path>
                </a:pathLst>
              </a:custGeom>
              <a:solidFill>
                <a:srgbClr val="231F20"/>
              </a:solidFill>
              <a:ln w="6214" cap="flat">
                <a:noFill/>
                <a:prstDash val="solid"/>
                <a:miter/>
              </a:ln>
            </p:spPr>
            <p:txBody>
              <a:bodyPr rtlCol="0" anchor="ctr"/>
              <a:lstStyle/>
              <a:p>
                <a:endParaRPr lang="nb-NO"/>
              </a:p>
            </p:txBody>
          </p:sp>
          <p:sp>
            <p:nvSpPr>
              <p:cNvPr id="415" name="Freeform 414">
                <a:extLst>
                  <a:ext uri="{FF2B5EF4-FFF2-40B4-BE49-F238E27FC236}">
                    <a16:creationId xmlns:a16="http://schemas.microsoft.com/office/drawing/2014/main" id="{E5311BC7-2713-8C53-0DBC-3336445D3D6D}"/>
                  </a:ext>
                </a:extLst>
              </p:cNvPr>
              <p:cNvSpPr/>
              <p:nvPr/>
            </p:nvSpPr>
            <p:spPr>
              <a:xfrm>
                <a:off x="3674325" y="5209966"/>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50 w 53300"/>
                  <a:gd name="connsiteY7" fmla="*/ 47129 h 55958"/>
                  <a:gd name="connsiteX8" fmla="*/ 37379 w 53300"/>
                  <a:gd name="connsiteY8" fmla="*/ 44767 h 55958"/>
                  <a:gd name="connsiteX9" fmla="*/ 43598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5 w 53300"/>
                  <a:gd name="connsiteY15" fmla="*/ 39544 h 55958"/>
                  <a:gd name="connsiteX16" fmla="*/ 0 w 53300"/>
                  <a:gd name="connsiteY16" fmla="*/ 28104 h 55958"/>
                  <a:gd name="connsiteX17" fmla="*/ 2052 w 53300"/>
                  <a:gd name="connsiteY17" fmla="*/ 16725 h 55958"/>
                  <a:gd name="connsiteX18" fmla="*/ 7837 w 53300"/>
                  <a:gd name="connsiteY18" fmla="*/ 7834 h 55958"/>
                  <a:gd name="connsiteX19" fmla="*/ 16606 w 53300"/>
                  <a:gd name="connsiteY19" fmla="*/ 2052 h 55958"/>
                  <a:gd name="connsiteX20" fmla="*/ 27552 w 53300"/>
                  <a:gd name="connsiteY20" fmla="*/ 0 h 55958"/>
                  <a:gd name="connsiteX21" fmla="*/ 38188 w 53300"/>
                  <a:gd name="connsiteY21" fmla="*/ 1927 h 55958"/>
                  <a:gd name="connsiteX22" fmla="*/ 46335 w 53300"/>
                  <a:gd name="connsiteY22" fmla="*/ 7399 h 55958"/>
                  <a:gd name="connsiteX23" fmla="*/ 51497 w 53300"/>
                  <a:gd name="connsiteY23" fmla="*/ 16104 h 55958"/>
                  <a:gd name="connsiteX24" fmla="*/ 53301 w 53300"/>
                  <a:gd name="connsiteY24" fmla="*/ 27544 h 55958"/>
                  <a:gd name="connsiteX25" fmla="*/ 42417 w 53300"/>
                  <a:gd name="connsiteY25" fmla="*/ 23254 h 55958"/>
                  <a:gd name="connsiteX26" fmla="*/ 41359 w 53300"/>
                  <a:gd name="connsiteY26" fmla="*/ 17409 h 55958"/>
                  <a:gd name="connsiteX27" fmla="*/ 38561 w 53300"/>
                  <a:gd name="connsiteY27" fmla="*/ 12622 h 55958"/>
                  <a:gd name="connsiteX28" fmla="*/ 33958 w 53300"/>
                  <a:gd name="connsiteY28" fmla="*/ 9451 h 55958"/>
                  <a:gd name="connsiteX29" fmla="*/ 27490 w 53300"/>
                  <a:gd name="connsiteY29" fmla="*/ 8269 h 55958"/>
                  <a:gd name="connsiteX30" fmla="*/ 21146 w 53300"/>
                  <a:gd name="connsiteY30" fmla="*/ 9451 h 55958"/>
                  <a:gd name="connsiteX31" fmla="*/ 15984 w 53300"/>
                  <a:gd name="connsiteY31" fmla="*/ 12622 h 55958"/>
                  <a:gd name="connsiteX32" fmla="*/ 12377 w 53300"/>
                  <a:gd name="connsiteY32" fmla="*/ 17409 h 55958"/>
                  <a:gd name="connsiteX33" fmla="*/ 10760 w 53300"/>
                  <a:gd name="connsiteY33" fmla="*/ 23254 h 55958"/>
                  <a:gd name="connsiteX34" fmla="*/ 42479 w 53300"/>
                  <a:gd name="connsiteY34" fmla="*/ 23254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8"/>
                      <a:pt x="53114" y="31150"/>
                    </a:cubicBezTo>
                    <a:lnTo>
                      <a:pt x="10697" y="31150"/>
                    </a:lnTo>
                    <a:cubicBezTo>
                      <a:pt x="10760" y="33388"/>
                      <a:pt x="11257" y="35440"/>
                      <a:pt x="12190" y="37430"/>
                    </a:cubicBezTo>
                    <a:cubicBezTo>
                      <a:pt x="13123" y="39420"/>
                      <a:pt x="14367" y="41098"/>
                      <a:pt x="15984" y="42528"/>
                    </a:cubicBezTo>
                    <a:cubicBezTo>
                      <a:pt x="17539" y="43958"/>
                      <a:pt x="19405" y="45078"/>
                      <a:pt x="21457" y="45886"/>
                    </a:cubicBezTo>
                    <a:cubicBezTo>
                      <a:pt x="23510" y="46694"/>
                      <a:pt x="25686" y="47129"/>
                      <a:pt x="28050" y="47129"/>
                    </a:cubicBezTo>
                    <a:cubicBezTo>
                      <a:pt x="31657" y="47129"/>
                      <a:pt x="34767" y="46321"/>
                      <a:pt x="37379" y="44767"/>
                    </a:cubicBezTo>
                    <a:cubicBezTo>
                      <a:pt x="39991" y="43212"/>
                      <a:pt x="42044" y="41285"/>
                      <a:pt x="43598" y="39046"/>
                    </a:cubicBezTo>
                    <a:lnTo>
                      <a:pt x="51062" y="44953"/>
                    </a:lnTo>
                    <a:cubicBezTo>
                      <a:pt x="48201" y="48684"/>
                      <a:pt x="44842" y="51481"/>
                      <a:pt x="40986" y="53285"/>
                    </a:cubicBezTo>
                    <a:cubicBezTo>
                      <a:pt x="37130" y="55088"/>
                      <a:pt x="32839" y="55958"/>
                      <a:pt x="28112" y="55958"/>
                    </a:cubicBezTo>
                    <a:cubicBezTo>
                      <a:pt x="24069" y="55958"/>
                      <a:pt x="20338" y="55274"/>
                      <a:pt x="16855" y="53969"/>
                    </a:cubicBezTo>
                    <a:cubicBezTo>
                      <a:pt x="13372" y="52601"/>
                      <a:pt x="10449" y="50735"/>
                      <a:pt x="7961" y="48311"/>
                    </a:cubicBezTo>
                    <a:cubicBezTo>
                      <a:pt x="5473" y="45886"/>
                      <a:pt x="3545" y="42963"/>
                      <a:pt x="2115" y="39544"/>
                    </a:cubicBezTo>
                    <a:cubicBezTo>
                      <a:pt x="684" y="36124"/>
                      <a:pt x="0" y="32332"/>
                      <a:pt x="0" y="28104"/>
                    </a:cubicBezTo>
                    <a:cubicBezTo>
                      <a:pt x="0" y="23876"/>
                      <a:pt x="684" y="20207"/>
                      <a:pt x="2052" y="16725"/>
                    </a:cubicBezTo>
                    <a:cubicBezTo>
                      <a:pt x="3421" y="13243"/>
                      <a:pt x="5411" y="10259"/>
                      <a:pt x="7837" y="7834"/>
                    </a:cubicBezTo>
                    <a:cubicBezTo>
                      <a:pt x="10324" y="5347"/>
                      <a:pt x="13247" y="3420"/>
                      <a:pt x="16606" y="2052"/>
                    </a:cubicBezTo>
                    <a:cubicBezTo>
                      <a:pt x="19964" y="684"/>
                      <a:pt x="23634" y="0"/>
                      <a:pt x="27552" y="0"/>
                    </a:cubicBezTo>
                    <a:cubicBezTo>
                      <a:pt x="31471" y="0"/>
                      <a:pt x="35016" y="622"/>
                      <a:pt x="38188" y="1927"/>
                    </a:cubicBezTo>
                    <a:cubicBezTo>
                      <a:pt x="41359" y="3171"/>
                      <a:pt x="44096" y="5036"/>
                      <a:pt x="46335" y="7399"/>
                    </a:cubicBezTo>
                    <a:cubicBezTo>
                      <a:pt x="48574" y="9762"/>
                      <a:pt x="50253" y="12684"/>
                      <a:pt x="51497" y="16104"/>
                    </a:cubicBezTo>
                    <a:cubicBezTo>
                      <a:pt x="52741" y="19523"/>
                      <a:pt x="53301" y="23316"/>
                      <a:pt x="53301" y="27544"/>
                    </a:cubicBezTo>
                    <a:close/>
                    <a:moveTo>
                      <a:pt x="42417" y="23254"/>
                    </a:moveTo>
                    <a:cubicBezTo>
                      <a:pt x="42355" y="21202"/>
                      <a:pt x="41981" y="19213"/>
                      <a:pt x="41359" y="17409"/>
                    </a:cubicBezTo>
                    <a:cubicBezTo>
                      <a:pt x="40738" y="15606"/>
                      <a:pt x="39805" y="13990"/>
                      <a:pt x="38561" y="12622"/>
                    </a:cubicBezTo>
                    <a:cubicBezTo>
                      <a:pt x="37317" y="11254"/>
                      <a:pt x="35762" y="10197"/>
                      <a:pt x="33958" y="9451"/>
                    </a:cubicBezTo>
                    <a:cubicBezTo>
                      <a:pt x="32092" y="8643"/>
                      <a:pt x="29978" y="8269"/>
                      <a:pt x="27490" y="8269"/>
                    </a:cubicBezTo>
                    <a:cubicBezTo>
                      <a:pt x="25251" y="8269"/>
                      <a:pt x="23136" y="8643"/>
                      <a:pt x="21146" y="9451"/>
                    </a:cubicBezTo>
                    <a:cubicBezTo>
                      <a:pt x="19156" y="10259"/>
                      <a:pt x="17415" y="11316"/>
                      <a:pt x="15984" y="12622"/>
                    </a:cubicBezTo>
                    <a:cubicBezTo>
                      <a:pt x="14491" y="13990"/>
                      <a:pt x="13310" y="15544"/>
                      <a:pt x="12377" y="17409"/>
                    </a:cubicBezTo>
                    <a:cubicBezTo>
                      <a:pt x="11444" y="19213"/>
                      <a:pt x="10884" y="21202"/>
                      <a:pt x="10760" y="23254"/>
                    </a:cubicBezTo>
                    <a:lnTo>
                      <a:pt x="42479" y="23254"/>
                    </a:lnTo>
                    <a:close/>
                  </a:path>
                </a:pathLst>
              </a:custGeom>
              <a:solidFill>
                <a:srgbClr val="231F20"/>
              </a:solidFill>
              <a:ln w="6214" cap="flat">
                <a:noFill/>
                <a:prstDash val="solid"/>
                <a:miter/>
              </a:ln>
            </p:spPr>
            <p:txBody>
              <a:bodyPr rtlCol="0" anchor="ctr"/>
              <a:lstStyle/>
              <a:p>
                <a:endParaRPr lang="nb-NO"/>
              </a:p>
            </p:txBody>
          </p:sp>
          <p:sp>
            <p:nvSpPr>
              <p:cNvPr id="416" name="Freeform 415">
                <a:extLst>
                  <a:ext uri="{FF2B5EF4-FFF2-40B4-BE49-F238E27FC236}">
                    <a16:creationId xmlns:a16="http://schemas.microsoft.com/office/drawing/2014/main" id="{A92591BF-32E6-AEF2-E5D0-23A4EC4BC10B}"/>
                  </a:ext>
                </a:extLst>
              </p:cNvPr>
              <p:cNvSpPr/>
              <p:nvPr/>
            </p:nvSpPr>
            <p:spPr>
              <a:xfrm>
                <a:off x="3742428" y="5179810"/>
                <a:ext cx="10573" cy="84621"/>
              </a:xfrm>
              <a:custGeom>
                <a:avLst/>
                <a:gdLst>
                  <a:gd name="connsiteX0" fmla="*/ 10573 w 10573"/>
                  <a:gd name="connsiteY0" fmla="*/ 84621 h 84621"/>
                  <a:gd name="connsiteX1" fmla="*/ 0 w 10573"/>
                  <a:gd name="connsiteY1" fmla="*/ 84621 h 84621"/>
                  <a:gd name="connsiteX2" fmla="*/ 0 w 10573"/>
                  <a:gd name="connsiteY2" fmla="*/ 0 h 84621"/>
                  <a:gd name="connsiteX3" fmla="*/ 10573 w 10573"/>
                  <a:gd name="connsiteY3" fmla="*/ 0 h 84621"/>
                  <a:gd name="connsiteX4" fmla="*/ 10573 w 10573"/>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3" h="84621">
                    <a:moveTo>
                      <a:pt x="10573" y="84621"/>
                    </a:moveTo>
                    <a:lnTo>
                      <a:pt x="0" y="84621"/>
                    </a:lnTo>
                    <a:lnTo>
                      <a:pt x="0" y="0"/>
                    </a:lnTo>
                    <a:lnTo>
                      <a:pt x="10573" y="0"/>
                    </a:lnTo>
                    <a:lnTo>
                      <a:pt x="10573" y="84621"/>
                    </a:lnTo>
                    <a:close/>
                  </a:path>
                </a:pathLst>
              </a:custGeom>
              <a:solidFill>
                <a:srgbClr val="231F20"/>
              </a:solidFill>
              <a:ln w="6214" cap="flat">
                <a:noFill/>
                <a:prstDash val="solid"/>
                <a:miter/>
              </a:ln>
            </p:spPr>
            <p:txBody>
              <a:bodyPr rtlCol="0" anchor="ctr"/>
              <a:lstStyle/>
              <a:p>
                <a:endParaRPr lang="nb-NO"/>
              </a:p>
            </p:txBody>
          </p:sp>
          <p:sp>
            <p:nvSpPr>
              <p:cNvPr id="417" name="Freeform 416">
                <a:extLst>
                  <a:ext uri="{FF2B5EF4-FFF2-40B4-BE49-F238E27FC236}">
                    <a16:creationId xmlns:a16="http://schemas.microsoft.com/office/drawing/2014/main" id="{4C11EFE4-FA07-3BE6-FEE6-E4A269C32532}"/>
                  </a:ext>
                </a:extLst>
              </p:cNvPr>
              <p:cNvSpPr/>
              <p:nvPr/>
            </p:nvSpPr>
            <p:spPr>
              <a:xfrm>
                <a:off x="3765253" y="5210028"/>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7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2 w 42789"/>
                  <a:gd name="connsiteY11" fmla="*/ 32705 h 55896"/>
                  <a:gd name="connsiteX12" fmla="*/ 42790 w 42789"/>
                  <a:gd name="connsiteY12" fmla="*/ 38735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6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1 w 42789"/>
                  <a:gd name="connsiteY23" fmla="*/ 45699 h 55896"/>
                  <a:gd name="connsiteX24" fmla="*/ 31346 w 42789"/>
                  <a:gd name="connsiteY24" fmla="*/ 43336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3 h 55896"/>
                  <a:gd name="connsiteX29" fmla="*/ 7774 w 42789"/>
                  <a:gd name="connsiteY29" fmla="*/ 26611 h 55896"/>
                  <a:gd name="connsiteX30" fmla="*/ 4105 w 42789"/>
                  <a:gd name="connsiteY30" fmla="*/ 22445 h 55896"/>
                  <a:gd name="connsiteX31" fmla="*/ 2674 w 42789"/>
                  <a:gd name="connsiteY31" fmla="*/ 16228 h 55896"/>
                  <a:gd name="connsiteX32" fmla="*/ 4416 w 42789"/>
                  <a:gd name="connsiteY32" fmla="*/ 8891 h 55896"/>
                  <a:gd name="connsiteX33" fmla="*/ 8956 w 42789"/>
                  <a:gd name="connsiteY33" fmla="*/ 3855 h 55896"/>
                  <a:gd name="connsiteX34" fmla="*/ 15362 w 42789"/>
                  <a:gd name="connsiteY34" fmla="*/ 932 h 55896"/>
                  <a:gd name="connsiteX35" fmla="*/ 22825 w 42789"/>
                  <a:gd name="connsiteY35" fmla="*/ 0 h 55896"/>
                  <a:gd name="connsiteX36" fmla="*/ 33896 w 42789"/>
                  <a:gd name="connsiteY36" fmla="*/ 2238 h 55896"/>
                  <a:gd name="connsiteX37" fmla="*/ 42168 w 42789"/>
                  <a:gd name="connsiteY37" fmla="*/ 8704 h 55896"/>
                  <a:gd name="connsiteX38" fmla="*/ 34829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5" y="8207"/>
                      <a:pt x="22639" y="8207"/>
                    </a:cubicBezTo>
                    <a:cubicBezTo>
                      <a:pt x="21457" y="8207"/>
                      <a:pt x="20213" y="8331"/>
                      <a:pt x="19032" y="8580"/>
                    </a:cubicBezTo>
                    <a:cubicBezTo>
                      <a:pt x="17850" y="8829"/>
                      <a:pt x="16730" y="9264"/>
                      <a:pt x="15797" y="9824"/>
                    </a:cubicBezTo>
                    <a:cubicBezTo>
                      <a:pt x="14865" y="10383"/>
                      <a:pt x="14118" y="11067"/>
                      <a:pt x="13558" y="11938"/>
                    </a:cubicBezTo>
                    <a:cubicBezTo>
                      <a:pt x="12999"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6"/>
                      <a:pt x="37628" y="28290"/>
                    </a:cubicBezTo>
                    <a:cubicBezTo>
                      <a:pt x="39245" y="29534"/>
                      <a:pt x="40489" y="31026"/>
                      <a:pt x="41422" y="32705"/>
                    </a:cubicBezTo>
                    <a:cubicBezTo>
                      <a:pt x="42292" y="34445"/>
                      <a:pt x="42790" y="36435"/>
                      <a:pt x="42790" y="38735"/>
                    </a:cubicBezTo>
                    <a:cubicBezTo>
                      <a:pt x="42790" y="41844"/>
                      <a:pt x="42168" y="44518"/>
                      <a:pt x="40986" y="46694"/>
                    </a:cubicBezTo>
                    <a:cubicBezTo>
                      <a:pt x="39805" y="48870"/>
                      <a:pt x="38188"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5" y="46321"/>
                      <a:pt x="28921" y="45699"/>
                    </a:cubicBezTo>
                    <a:cubicBezTo>
                      <a:pt x="29916" y="45078"/>
                      <a:pt x="30724" y="44331"/>
                      <a:pt x="31346" y="43336"/>
                    </a:cubicBezTo>
                    <a:cubicBezTo>
                      <a:pt x="31968" y="42342"/>
                      <a:pt x="32217" y="41160"/>
                      <a:pt x="32217" y="39668"/>
                    </a:cubicBezTo>
                    <a:cubicBezTo>
                      <a:pt x="32217" y="37181"/>
                      <a:pt x="31035" y="35378"/>
                      <a:pt x="28672" y="34197"/>
                    </a:cubicBezTo>
                    <a:cubicBezTo>
                      <a:pt x="26308" y="33015"/>
                      <a:pt x="22825" y="31896"/>
                      <a:pt x="18285" y="30839"/>
                    </a:cubicBezTo>
                    <a:cubicBezTo>
                      <a:pt x="16482" y="30404"/>
                      <a:pt x="14678" y="29844"/>
                      <a:pt x="12812" y="29223"/>
                    </a:cubicBezTo>
                    <a:cubicBezTo>
                      <a:pt x="10946" y="28601"/>
                      <a:pt x="9329" y="27730"/>
                      <a:pt x="7774" y="26611"/>
                    </a:cubicBezTo>
                    <a:cubicBezTo>
                      <a:pt x="6282" y="25492"/>
                      <a:pt x="5038" y="24124"/>
                      <a:pt x="4105" y="22445"/>
                    </a:cubicBezTo>
                    <a:cubicBezTo>
                      <a:pt x="3172" y="20767"/>
                      <a:pt x="2674" y="18715"/>
                      <a:pt x="2674" y="16228"/>
                    </a:cubicBezTo>
                    <a:cubicBezTo>
                      <a:pt x="2674" y="13368"/>
                      <a:pt x="3234" y="10943"/>
                      <a:pt x="4416" y="8891"/>
                    </a:cubicBezTo>
                    <a:cubicBezTo>
                      <a:pt x="5598" y="6839"/>
                      <a:pt x="7090" y="5161"/>
                      <a:pt x="8956" y="3855"/>
                    </a:cubicBezTo>
                    <a:cubicBezTo>
                      <a:pt x="10822" y="2549"/>
                      <a:pt x="12999" y="1554"/>
                      <a:pt x="15362" y="932"/>
                    </a:cubicBezTo>
                    <a:cubicBezTo>
                      <a:pt x="17788" y="311"/>
                      <a:pt x="20213" y="0"/>
                      <a:pt x="22825" y="0"/>
                    </a:cubicBezTo>
                    <a:cubicBezTo>
                      <a:pt x="26682" y="0"/>
                      <a:pt x="30351" y="746"/>
                      <a:pt x="33896" y="2238"/>
                    </a:cubicBezTo>
                    <a:cubicBezTo>
                      <a:pt x="37441" y="3730"/>
                      <a:pt x="40240" y="5907"/>
                      <a:pt x="42168" y="8704"/>
                    </a:cubicBezTo>
                    <a:lnTo>
                      <a:pt x="34829" y="14860"/>
                    </a:lnTo>
                    <a:close/>
                  </a:path>
                </a:pathLst>
              </a:custGeom>
              <a:solidFill>
                <a:srgbClr val="231F20"/>
              </a:solidFill>
              <a:ln w="6214" cap="flat">
                <a:noFill/>
                <a:prstDash val="solid"/>
                <a:miter/>
              </a:ln>
            </p:spPr>
            <p:txBody>
              <a:bodyPr rtlCol="0" anchor="ctr"/>
              <a:lstStyle/>
              <a:p>
                <a:endParaRPr lang="nb-NO"/>
              </a:p>
            </p:txBody>
          </p:sp>
          <p:sp>
            <p:nvSpPr>
              <p:cNvPr id="418" name="Freeform 417">
                <a:extLst>
                  <a:ext uri="{FF2B5EF4-FFF2-40B4-BE49-F238E27FC236}">
                    <a16:creationId xmlns:a16="http://schemas.microsoft.com/office/drawing/2014/main" id="{0B70D340-E5A6-20FC-1370-59E61C5D3381}"/>
                  </a:ext>
                </a:extLst>
              </p:cNvPr>
              <p:cNvSpPr/>
              <p:nvPr/>
            </p:nvSpPr>
            <p:spPr>
              <a:xfrm>
                <a:off x="3818057" y="5209966"/>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50 w 53300"/>
                  <a:gd name="connsiteY7" fmla="*/ 47129 h 55958"/>
                  <a:gd name="connsiteX8" fmla="*/ 37379 w 53300"/>
                  <a:gd name="connsiteY8" fmla="*/ 44767 h 55958"/>
                  <a:gd name="connsiteX9" fmla="*/ 43598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5 w 53300"/>
                  <a:gd name="connsiteY15" fmla="*/ 39544 h 55958"/>
                  <a:gd name="connsiteX16" fmla="*/ 0 w 53300"/>
                  <a:gd name="connsiteY16" fmla="*/ 28104 h 55958"/>
                  <a:gd name="connsiteX17" fmla="*/ 2052 w 53300"/>
                  <a:gd name="connsiteY17" fmla="*/ 16725 h 55958"/>
                  <a:gd name="connsiteX18" fmla="*/ 7837 w 53300"/>
                  <a:gd name="connsiteY18" fmla="*/ 7834 h 55958"/>
                  <a:gd name="connsiteX19" fmla="*/ 16606 w 53300"/>
                  <a:gd name="connsiteY19" fmla="*/ 2052 h 55958"/>
                  <a:gd name="connsiteX20" fmla="*/ 27552 w 53300"/>
                  <a:gd name="connsiteY20" fmla="*/ 0 h 55958"/>
                  <a:gd name="connsiteX21" fmla="*/ 38188 w 53300"/>
                  <a:gd name="connsiteY21" fmla="*/ 1927 h 55958"/>
                  <a:gd name="connsiteX22" fmla="*/ 46335 w 53300"/>
                  <a:gd name="connsiteY22" fmla="*/ 7399 h 55958"/>
                  <a:gd name="connsiteX23" fmla="*/ 51497 w 53300"/>
                  <a:gd name="connsiteY23" fmla="*/ 16104 h 55958"/>
                  <a:gd name="connsiteX24" fmla="*/ 53301 w 53300"/>
                  <a:gd name="connsiteY24" fmla="*/ 27544 h 55958"/>
                  <a:gd name="connsiteX25" fmla="*/ 42417 w 53300"/>
                  <a:gd name="connsiteY25" fmla="*/ 23254 h 55958"/>
                  <a:gd name="connsiteX26" fmla="*/ 41359 w 53300"/>
                  <a:gd name="connsiteY26" fmla="*/ 17409 h 55958"/>
                  <a:gd name="connsiteX27" fmla="*/ 38561 w 53300"/>
                  <a:gd name="connsiteY27" fmla="*/ 12622 h 55958"/>
                  <a:gd name="connsiteX28" fmla="*/ 33958 w 53300"/>
                  <a:gd name="connsiteY28" fmla="*/ 9451 h 55958"/>
                  <a:gd name="connsiteX29" fmla="*/ 27490 w 53300"/>
                  <a:gd name="connsiteY29" fmla="*/ 8269 h 55958"/>
                  <a:gd name="connsiteX30" fmla="*/ 21146 w 53300"/>
                  <a:gd name="connsiteY30" fmla="*/ 9451 h 55958"/>
                  <a:gd name="connsiteX31" fmla="*/ 15984 w 53300"/>
                  <a:gd name="connsiteY31" fmla="*/ 12622 h 55958"/>
                  <a:gd name="connsiteX32" fmla="*/ 12377 w 53300"/>
                  <a:gd name="connsiteY32" fmla="*/ 17409 h 55958"/>
                  <a:gd name="connsiteX33" fmla="*/ 10760 w 53300"/>
                  <a:gd name="connsiteY33" fmla="*/ 23254 h 55958"/>
                  <a:gd name="connsiteX34" fmla="*/ 42479 w 53300"/>
                  <a:gd name="connsiteY34" fmla="*/ 23254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8"/>
                      <a:pt x="53114" y="31150"/>
                    </a:cubicBezTo>
                    <a:lnTo>
                      <a:pt x="10697" y="31150"/>
                    </a:lnTo>
                    <a:cubicBezTo>
                      <a:pt x="10760" y="33388"/>
                      <a:pt x="11257" y="35440"/>
                      <a:pt x="12190" y="37430"/>
                    </a:cubicBezTo>
                    <a:cubicBezTo>
                      <a:pt x="13123" y="39420"/>
                      <a:pt x="14367" y="41098"/>
                      <a:pt x="15984" y="42528"/>
                    </a:cubicBezTo>
                    <a:cubicBezTo>
                      <a:pt x="17539" y="43958"/>
                      <a:pt x="19405" y="45078"/>
                      <a:pt x="21457" y="45886"/>
                    </a:cubicBezTo>
                    <a:cubicBezTo>
                      <a:pt x="23510" y="46694"/>
                      <a:pt x="25686" y="47129"/>
                      <a:pt x="28050" y="47129"/>
                    </a:cubicBezTo>
                    <a:cubicBezTo>
                      <a:pt x="31657" y="47129"/>
                      <a:pt x="34767" y="46321"/>
                      <a:pt x="37379" y="44767"/>
                    </a:cubicBezTo>
                    <a:cubicBezTo>
                      <a:pt x="39991" y="43212"/>
                      <a:pt x="42044" y="41285"/>
                      <a:pt x="43598" y="39046"/>
                    </a:cubicBezTo>
                    <a:lnTo>
                      <a:pt x="51062" y="44953"/>
                    </a:lnTo>
                    <a:cubicBezTo>
                      <a:pt x="48201" y="48684"/>
                      <a:pt x="44842" y="51481"/>
                      <a:pt x="40986" y="53285"/>
                    </a:cubicBezTo>
                    <a:cubicBezTo>
                      <a:pt x="37130" y="55088"/>
                      <a:pt x="32839" y="55958"/>
                      <a:pt x="28112" y="55958"/>
                    </a:cubicBezTo>
                    <a:cubicBezTo>
                      <a:pt x="24069" y="55958"/>
                      <a:pt x="20338" y="55274"/>
                      <a:pt x="16855" y="53969"/>
                    </a:cubicBezTo>
                    <a:cubicBezTo>
                      <a:pt x="13372" y="52601"/>
                      <a:pt x="10449" y="50735"/>
                      <a:pt x="7961" y="48311"/>
                    </a:cubicBezTo>
                    <a:cubicBezTo>
                      <a:pt x="5473" y="45886"/>
                      <a:pt x="3545" y="42963"/>
                      <a:pt x="2115" y="39544"/>
                    </a:cubicBezTo>
                    <a:cubicBezTo>
                      <a:pt x="684" y="36124"/>
                      <a:pt x="0" y="32332"/>
                      <a:pt x="0" y="28104"/>
                    </a:cubicBezTo>
                    <a:cubicBezTo>
                      <a:pt x="0" y="23876"/>
                      <a:pt x="684" y="20207"/>
                      <a:pt x="2052" y="16725"/>
                    </a:cubicBezTo>
                    <a:cubicBezTo>
                      <a:pt x="3421" y="13243"/>
                      <a:pt x="5411" y="10259"/>
                      <a:pt x="7837" y="7834"/>
                    </a:cubicBezTo>
                    <a:cubicBezTo>
                      <a:pt x="10324" y="5347"/>
                      <a:pt x="13247" y="3420"/>
                      <a:pt x="16606" y="2052"/>
                    </a:cubicBezTo>
                    <a:cubicBezTo>
                      <a:pt x="19964" y="684"/>
                      <a:pt x="23634" y="0"/>
                      <a:pt x="27552" y="0"/>
                    </a:cubicBezTo>
                    <a:cubicBezTo>
                      <a:pt x="31471" y="0"/>
                      <a:pt x="35016" y="622"/>
                      <a:pt x="38188" y="1927"/>
                    </a:cubicBezTo>
                    <a:cubicBezTo>
                      <a:pt x="41359" y="3171"/>
                      <a:pt x="44096" y="5036"/>
                      <a:pt x="46335" y="7399"/>
                    </a:cubicBezTo>
                    <a:cubicBezTo>
                      <a:pt x="48574" y="9762"/>
                      <a:pt x="50253" y="12684"/>
                      <a:pt x="51497" y="16104"/>
                    </a:cubicBezTo>
                    <a:cubicBezTo>
                      <a:pt x="52741" y="19523"/>
                      <a:pt x="53301" y="23316"/>
                      <a:pt x="53301" y="27544"/>
                    </a:cubicBezTo>
                    <a:close/>
                    <a:moveTo>
                      <a:pt x="42417" y="23254"/>
                    </a:moveTo>
                    <a:cubicBezTo>
                      <a:pt x="42355" y="21202"/>
                      <a:pt x="41981" y="19213"/>
                      <a:pt x="41359" y="17409"/>
                    </a:cubicBezTo>
                    <a:cubicBezTo>
                      <a:pt x="40738" y="15606"/>
                      <a:pt x="39805" y="13990"/>
                      <a:pt x="38561" y="12622"/>
                    </a:cubicBezTo>
                    <a:cubicBezTo>
                      <a:pt x="37317" y="11254"/>
                      <a:pt x="35762" y="10197"/>
                      <a:pt x="33958" y="9451"/>
                    </a:cubicBezTo>
                    <a:cubicBezTo>
                      <a:pt x="32092" y="8643"/>
                      <a:pt x="29978" y="8269"/>
                      <a:pt x="27490" y="8269"/>
                    </a:cubicBezTo>
                    <a:cubicBezTo>
                      <a:pt x="25251" y="8269"/>
                      <a:pt x="23136" y="8643"/>
                      <a:pt x="21146" y="9451"/>
                    </a:cubicBezTo>
                    <a:cubicBezTo>
                      <a:pt x="19156" y="10259"/>
                      <a:pt x="17415" y="11316"/>
                      <a:pt x="15984" y="12622"/>
                    </a:cubicBezTo>
                    <a:cubicBezTo>
                      <a:pt x="14491" y="13990"/>
                      <a:pt x="13310" y="15544"/>
                      <a:pt x="12377" y="17409"/>
                    </a:cubicBezTo>
                    <a:cubicBezTo>
                      <a:pt x="11444" y="19213"/>
                      <a:pt x="10884" y="21202"/>
                      <a:pt x="10760" y="23254"/>
                    </a:cubicBezTo>
                    <a:lnTo>
                      <a:pt x="42479" y="23254"/>
                    </a:lnTo>
                    <a:close/>
                  </a:path>
                </a:pathLst>
              </a:custGeom>
              <a:solidFill>
                <a:srgbClr val="231F20"/>
              </a:solidFill>
              <a:ln w="6214" cap="flat">
                <a:noFill/>
                <a:prstDash val="solid"/>
                <a:miter/>
              </a:ln>
            </p:spPr>
            <p:txBody>
              <a:bodyPr rtlCol="0" anchor="ctr"/>
              <a:lstStyle/>
              <a:p>
                <a:endParaRPr lang="nb-NO"/>
              </a:p>
            </p:txBody>
          </p:sp>
          <p:sp>
            <p:nvSpPr>
              <p:cNvPr id="419" name="Freeform 418">
                <a:extLst>
                  <a:ext uri="{FF2B5EF4-FFF2-40B4-BE49-F238E27FC236}">
                    <a16:creationId xmlns:a16="http://schemas.microsoft.com/office/drawing/2014/main" id="{27CD7ED8-D77F-42F5-E19F-D7471EB97F87}"/>
                  </a:ext>
                </a:extLst>
              </p:cNvPr>
              <p:cNvSpPr/>
              <p:nvPr/>
            </p:nvSpPr>
            <p:spPr>
              <a:xfrm>
                <a:off x="3881744" y="5232784"/>
                <a:ext cx="26121" cy="8829"/>
              </a:xfrm>
              <a:custGeom>
                <a:avLst/>
                <a:gdLst>
                  <a:gd name="connsiteX0" fmla="*/ 26122 w 26121"/>
                  <a:gd name="connsiteY0" fmla="*/ 8829 h 8829"/>
                  <a:gd name="connsiteX1" fmla="*/ 0 w 26121"/>
                  <a:gd name="connsiteY1" fmla="*/ 8829 h 8829"/>
                  <a:gd name="connsiteX2" fmla="*/ 0 w 26121"/>
                  <a:gd name="connsiteY2" fmla="*/ 0 h 8829"/>
                  <a:gd name="connsiteX3" fmla="*/ 26122 w 26121"/>
                  <a:gd name="connsiteY3" fmla="*/ 0 h 8829"/>
                  <a:gd name="connsiteX4" fmla="*/ 26122 w 26121"/>
                  <a:gd name="connsiteY4" fmla="*/ 8829 h 8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1" h="8829">
                    <a:moveTo>
                      <a:pt x="26122" y="8829"/>
                    </a:moveTo>
                    <a:lnTo>
                      <a:pt x="0" y="8829"/>
                    </a:lnTo>
                    <a:lnTo>
                      <a:pt x="0" y="0"/>
                    </a:lnTo>
                    <a:lnTo>
                      <a:pt x="26122" y="0"/>
                    </a:lnTo>
                    <a:lnTo>
                      <a:pt x="26122" y="8829"/>
                    </a:lnTo>
                    <a:close/>
                  </a:path>
                </a:pathLst>
              </a:custGeom>
              <a:solidFill>
                <a:srgbClr val="231F20"/>
              </a:solidFill>
              <a:ln w="6214" cap="flat">
                <a:noFill/>
                <a:prstDash val="solid"/>
                <a:miter/>
              </a:ln>
            </p:spPr>
            <p:txBody>
              <a:bodyPr rtlCol="0" anchor="ctr"/>
              <a:lstStyle/>
              <a:p>
                <a:endParaRPr lang="nb-NO"/>
              </a:p>
            </p:txBody>
          </p:sp>
          <p:sp>
            <p:nvSpPr>
              <p:cNvPr id="420" name="Freeform 419">
                <a:extLst>
                  <a:ext uri="{FF2B5EF4-FFF2-40B4-BE49-F238E27FC236}">
                    <a16:creationId xmlns:a16="http://schemas.microsoft.com/office/drawing/2014/main" id="{CA798C37-DFB0-6AAF-6148-35DA66D90E9F}"/>
                  </a:ext>
                </a:extLst>
              </p:cNvPr>
              <p:cNvSpPr/>
              <p:nvPr/>
            </p:nvSpPr>
            <p:spPr>
              <a:xfrm>
                <a:off x="3946551" y="5209966"/>
                <a:ext cx="57592" cy="55958"/>
              </a:xfrm>
              <a:custGeom>
                <a:avLst/>
                <a:gdLst>
                  <a:gd name="connsiteX0" fmla="*/ 57592 w 57592"/>
                  <a:gd name="connsiteY0" fmla="*/ 27855 h 55958"/>
                  <a:gd name="connsiteX1" fmla="*/ 55415 w 57592"/>
                  <a:gd name="connsiteY1" fmla="*/ 39171 h 55958"/>
                  <a:gd name="connsiteX2" fmla="*/ 49320 w 57592"/>
                  <a:gd name="connsiteY2" fmla="*/ 48062 h 55958"/>
                  <a:gd name="connsiteX3" fmla="*/ 40116 w 57592"/>
                  <a:gd name="connsiteY3" fmla="*/ 53906 h 55958"/>
                  <a:gd name="connsiteX4" fmla="*/ 28734 w 57592"/>
                  <a:gd name="connsiteY4" fmla="*/ 55958 h 55958"/>
                  <a:gd name="connsiteX5" fmla="*/ 17352 w 57592"/>
                  <a:gd name="connsiteY5" fmla="*/ 53906 h 55958"/>
                  <a:gd name="connsiteX6" fmla="*/ 8210 w 57592"/>
                  <a:gd name="connsiteY6" fmla="*/ 48062 h 55958"/>
                  <a:gd name="connsiteX7" fmla="*/ 2177 w 57592"/>
                  <a:gd name="connsiteY7" fmla="*/ 39171 h 55958"/>
                  <a:gd name="connsiteX8" fmla="*/ 0 w 57592"/>
                  <a:gd name="connsiteY8" fmla="*/ 27855 h 55958"/>
                  <a:gd name="connsiteX9" fmla="*/ 2177 w 57592"/>
                  <a:gd name="connsiteY9" fmla="*/ 16601 h 55958"/>
                  <a:gd name="connsiteX10" fmla="*/ 8210 w 57592"/>
                  <a:gd name="connsiteY10" fmla="*/ 7834 h 55958"/>
                  <a:gd name="connsiteX11" fmla="*/ 17352 w 57592"/>
                  <a:gd name="connsiteY11" fmla="*/ 2052 h 55958"/>
                  <a:gd name="connsiteX12" fmla="*/ 28734 w 57592"/>
                  <a:gd name="connsiteY12" fmla="*/ 0 h 55958"/>
                  <a:gd name="connsiteX13" fmla="*/ 40116 w 57592"/>
                  <a:gd name="connsiteY13" fmla="*/ 2052 h 55958"/>
                  <a:gd name="connsiteX14" fmla="*/ 49320 w 57592"/>
                  <a:gd name="connsiteY14" fmla="*/ 7834 h 55958"/>
                  <a:gd name="connsiteX15" fmla="*/ 55415 w 57592"/>
                  <a:gd name="connsiteY15" fmla="*/ 16601 h 55958"/>
                  <a:gd name="connsiteX16" fmla="*/ 57592 w 57592"/>
                  <a:gd name="connsiteY16" fmla="*/ 27855 h 55958"/>
                  <a:gd name="connsiteX17" fmla="*/ 46522 w 57592"/>
                  <a:gd name="connsiteY17" fmla="*/ 27917 h 55958"/>
                  <a:gd name="connsiteX18" fmla="*/ 45340 w 57592"/>
                  <a:gd name="connsiteY18" fmla="*/ 20642 h 55958"/>
                  <a:gd name="connsiteX19" fmla="*/ 41919 w 57592"/>
                  <a:gd name="connsiteY19" fmla="*/ 14549 h 55958"/>
                  <a:gd name="connsiteX20" fmla="*/ 36322 w 57592"/>
                  <a:gd name="connsiteY20" fmla="*/ 10383 h 55958"/>
                  <a:gd name="connsiteX21" fmla="*/ 28672 w 57592"/>
                  <a:gd name="connsiteY21" fmla="*/ 8829 h 55958"/>
                  <a:gd name="connsiteX22" fmla="*/ 21022 w 57592"/>
                  <a:gd name="connsiteY22" fmla="*/ 10383 h 55958"/>
                  <a:gd name="connsiteX23" fmla="*/ 15424 w 57592"/>
                  <a:gd name="connsiteY23" fmla="*/ 14549 h 55958"/>
                  <a:gd name="connsiteX24" fmla="*/ 12004 w 57592"/>
                  <a:gd name="connsiteY24" fmla="*/ 20642 h 55958"/>
                  <a:gd name="connsiteX25" fmla="*/ 10822 w 57592"/>
                  <a:gd name="connsiteY25" fmla="*/ 27917 h 55958"/>
                  <a:gd name="connsiteX26" fmla="*/ 12004 w 57592"/>
                  <a:gd name="connsiteY26" fmla="*/ 35191 h 55958"/>
                  <a:gd name="connsiteX27" fmla="*/ 15424 w 57592"/>
                  <a:gd name="connsiteY27" fmla="*/ 41347 h 55958"/>
                  <a:gd name="connsiteX28" fmla="*/ 21022 w 57592"/>
                  <a:gd name="connsiteY28" fmla="*/ 45575 h 55958"/>
                  <a:gd name="connsiteX29" fmla="*/ 28672 w 57592"/>
                  <a:gd name="connsiteY29" fmla="*/ 47129 h 55958"/>
                  <a:gd name="connsiteX30" fmla="*/ 36322 w 57592"/>
                  <a:gd name="connsiteY30" fmla="*/ 45575 h 55958"/>
                  <a:gd name="connsiteX31" fmla="*/ 41919 w 57592"/>
                  <a:gd name="connsiteY31" fmla="*/ 41347 h 55958"/>
                  <a:gd name="connsiteX32" fmla="*/ 45340 w 57592"/>
                  <a:gd name="connsiteY32" fmla="*/ 35191 h 55958"/>
                  <a:gd name="connsiteX33" fmla="*/ 46522 w 57592"/>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592" h="55958">
                    <a:moveTo>
                      <a:pt x="57592" y="27855"/>
                    </a:moveTo>
                    <a:cubicBezTo>
                      <a:pt x="57592" y="31958"/>
                      <a:pt x="56846" y="35751"/>
                      <a:pt x="55415" y="39171"/>
                    </a:cubicBezTo>
                    <a:cubicBezTo>
                      <a:pt x="53923" y="42590"/>
                      <a:pt x="51933" y="45575"/>
                      <a:pt x="49320" y="48062"/>
                    </a:cubicBezTo>
                    <a:cubicBezTo>
                      <a:pt x="46708" y="50549"/>
                      <a:pt x="43661" y="52476"/>
                      <a:pt x="40116" y="53906"/>
                    </a:cubicBezTo>
                    <a:cubicBezTo>
                      <a:pt x="36570" y="55274"/>
                      <a:pt x="32777" y="55958"/>
                      <a:pt x="28734" y="55958"/>
                    </a:cubicBezTo>
                    <a:cubicBezTo>
                      <a:pt x="24691" y="55958"/>
                      <a:pt x="20897" y="55274"/>
                      <a:pt x="17352" y="53906"/>
                    </a:cubicBezTo>
                    <a:cubicBezTo>
                      <a:pt x="13807" y="52539"/>
                      <a:pt x="10760" y="50611"/>
                      <a:pt x="8210" y="48062"/>
                    </a:cubicBezTo>
                    <a:cubicBezTo>
                      <a:pt x="5660" y="45575"/>
                      <a:pt x="3669" y="42590"/>
                      <a:pt x="2177" y="39171"/>
                    </a:cubicBezTo>
                    <a:cubicBezTo>
                      <a:pt x="684" y="35751"/>
                      <a:pt x="0" y="31958"/>
                      <a:pt x="0" y="27855"/>
                    </a:cubicBezTo>
                    <a:cubicBezTo>
                      <a:pt x="0" y="23751"/>
                      <a:pt x="746" y="20020"/>
                      <a:pt x="2177" y="16601"/>
                    </a:cubicBezTo>
                    <a:cubicBezTo>
                      <a:pt x="3607" y="13181"/>
                      <a:pt x="5660" y="10259"/>
                      <a:pt x="8210" y="7834"/>
                    </a:cubicBezTo>
                    <a:cubicBezTo>
                      <a:pt x="10760" y="5347"/>
                      <a:pt x="13807" y="3420"/>
                      <a:pt x="17352" y="2052"/>
                    </a:cubicBezTo>
                    <a:cubicBezTo>
                      <a:pt x="20897" y="684"/>
                      <a:pt x="24691" y="0"/>
                      <a:pt x="28734" y="0"/>
                    </a:cubicBezTo>
                    <a:cubicBezTo>
                      <a:pt x="32777" y="0"/>
                      <a:pt x="36570" y="684"/>
                      <a:pt x="40116" y="2052"/>
                    </a:cubicBezTo>
                    <a:cubicBezTo>
                      <a:pt x="43661" y="3420"/>
                      <a:pt x="46708" y="5347"/>
                      <a:pt x="49320" y="7834"/>
                    </a:cubicBezTo>
                    <a:cubicBezTo>
                      <a:pt x="51933" y="10321"/>
                      <a:pt x="53923" y="13243"/>
                      <a:pt x="55415" y="16601"/>
                    </a:cubicBezTo>
                    <a:cubicBezTo>
                      <a:pt x="56846" y="20020"/>
                      <a:pt x="57592" y="23751"/>
                      <a:pt x="57592" y="27855"/>
                    </a:cubicBezTo>
                    <a:close/>
                    <a:moveTo>
                      <a:pt x="46522" y="27917"/>
                    </a:moveTo>
                    <a:cubicBezTo>
                      <a:pt x="46522" y="25368"/>
                      <a:pt x="46148" y="23005"/>
                      <a:pt x="45340" y="20642"/>
                    </a:cubicBezTo>
                    <a:cubicBezTo>
                      <a:pt x="44531" y="18342"/>
                      <a:pt x="43412" y="16290"/>
                      <a:pt x="41919" y="14549"/>
                    </a:cubicBezTo>
                    <a:cubicBezTo>
                      <a:pt x="40427" y="12808"/>
                      <a:pt x="38561" y="11441"/>
                      <a:pt x="36322" y="10383"/>
                    </a:cubicBezTo>
                    <a:cubicBezTo>
                      <a:pt x="34083" y="9326"/>
                      <a:pt x="31533" y="8829"/>
                      <a:pt x="28672" y="8829"/>
                    </a:cubicBezTo>
                    <a:cubicBezTo>
                      <a:pt x="25811" y="8829"/>
                      <a:pt x="23261" y="9326"/>
                      <a:pt x="21022" y="10383"/>
                    </a:cubicBezTo>
                    <a:cubicBezTo>
                      <a:pt x="18783" y="11441"/>
                      <a:pt x="16917" y="12808"/>
                      <a:pt x="15424" y="14549"/>
                    </a:cubicBezTo>
                    <a:cubicBezTo>
                      <a:pt x="13932" y="16290"/>
                      <a:pt x="12750" y="18342"/>
                      <a:pt x="12004" y="20642"/>
                    </a:cubicBezTo>
                    <a:cubicBezTo>
                      <a:pt x="11257" y="22943"/>
                      <a:pt x="10822" y="25368"/>
                      <a:pt x="10822" y="27917"/>
                    </a:cubicBezTo>
                    <a:cubicBezTo>
                      <a:pt x="10822" y="30466"/>
                      <a:pt x="11195" y="32891"/>
                      <a:pt x="12004" y="35191"/>
                    </a:cubicBezTo>
                    <a:cubicBezTo>
                      <a:pt x="12812" y="37492"/>
                      <a:pt x="13932" y="39544"/>
                      <a:pt x="15424" y="41347"/>
                    </a:cubicBezTo>
                    <a:cubicBezTo>
                      <a:pt x="16917" y="43150"/>
                      <a:pt x="18783" y="44518"/>
                      <a:pt x="21022" y="45575"/>
                    </a:cubicBezTo>
                    <a:cubicBezTo>
                      <a:pt x="23261" y="46632"/>
                      <a:pt x="25811" y="47129"/>
                      <a:pt x="28672" y="47129"/>
                    </a:cubicBezTo>
                    <a:cubicBezTo>
                      <a:pt x="31533" y="47129"/>
                      <a:pt x="34083" y="46632"/>
                      <a:pt x="36322" y="45575"/>
                    </a:cubicBezTo>
                    <a:cubicBezTo>
                      <a:pt x="38561" y="44518"/>
                      <a:pt x="40427" y="43150"/>
                      <a:pt x="41919" y="41347"/>
                    </a:cubicBezTo>
                    <a:cubicBezTo>
                      <a:pt x="43412" y="39544"/>
                      <a:pt x="44594" y="37492"/>
                      <a:pt x="45340" y="35191"/>
                    </a:cubicBezTo>
                    <a:cubicBezTo>
                      <a:pt x="46148" y="32891"/>
                      <a:pt x="46522" y="30466"/>
                      <a:pt x="46522" y="27917"/>
                    </a:cubicBezTo>
                    <a:close/>
                  </a:path>
                </a:pathLst>
              </a:custGeom>
              <a:solidFill>
                <a:srgbClr val="231F20"/>
              </a:solidFill>
              <a:ln w="6214" cap="flat">
                <a:noFill/>
                <a:prstDash val="solid"/>
                <a:miter/>
              </a:ln>
            </p:spPr>
            <p:txBody>
              <a:bodyPr rtlCol="0" anchor="ctr"/>
              <a:lstStyle/>
              <a:p>
                <a:endParaRPr lang="nb-NO"/>
              </a:p>
            </p:txBody>
          </p:sp>
          <p:sp>
            <p:nvSpPr>
              <p:cNvPr id="421" name="Freeform 420">
                <a:extLst>
                  <a:ext uri="{FF2B5EF4-FFF2-40B4-BE49-F238E27FC236}">
                    <a16:creationId xmlns:a16="http://schemas.microsoft.com/office/drawing/2014/main" id="{06E593A1-A337-8A16-3AFE-1020048ABC2D}"/>
                  </a:ext>
                </a:extLst>
              </p:cNvPr>
              <p:cNvSpPr/>
              <p:nvPr/>
            </p:nvSpPr>
            <p:spPr>
              <a:xfrm>
                <a:off x="4015152" y="5210028"/>
                <a:ext cx="56534" cy="81388"/>
              </a:xfrm>
              <a:custGeom>
                <a:avLst/>
                <a:gdLst>
                  <a:gd name="connsiteX0" fmla="*/ 7774 w 56534"/>
                  <a:gd name="connsiteY0" fmla="*/ 63481 h 81388"/>
                  <a:gd name="connsiteX1" fmla="*/ 16482 w 56534"/>
                  <a:gd name="connsiteY1" fmla="*/ 69761 h 81388"/>
                  <a:gd name="connsiteX2" fmla="*/ 27241 w 56534"/>
                  <a:gd name="connsiteY2" fmla="*/ 72124 h 81388"/>
                  <a:gd name="connsiteX3" fmla="*/ 36135 w 56534"/>
                  <a:gd name="connsiteY3" fmla="*/ 70632 h 81388"/>
                  <a:gd name="connsiteX4" fmla="*/ 41919 w 56534"/>
                  <a:gd name="connsiteY4" fmla="*/ 66466 h 81388"/>
                  <a:gd name="connsiteX5" fmla="*/ 45091 w 56534"/>
                  <a:gd name="connsiteY5" fmla="*/ 60248 h 81388"/>
                  <a:gd name="connsiteX6" fmla="*/ 46024 w 56534"/>
                  <a:gd name="connsiteY6" fmla="*/ 52539 h 81388"/>
                  <a:gd name="connsiteX7" fmla="*/ 46024 w 56534"/>
                  <a:gd name="connsiteY7" fmla="*/ 45699 h 81388"/>
                  <a:gd name="connsiteX8" fmla="*/ 45775 w 56534"/>
                  <a:gd name="connsiteY8" fmla="*/ 45699 h 81388"/>
                  <a:gd name="connsiteX9" fmla="*/ 37752 w 56534"/>
                  <a:gd name="connsiteY9" fmla="*/ 52539 h 81388"/>
                  <a:gd name="connsiteX10" fmla="*/ 26930 w 56534"/>
                  <a:gd name="connsiteY10" fmla="*/ 54901 h 81388"/>
                  <a:gd name="connsiteX11" fmla="*/ 15860 w 56534"/>
                  <a:gd name="connsiteY11" fmla="*/ 52787 h 81388"/>
                  <a:gd name="connsiteX12" fmla="*/ 7339 w 56534"/>
                  <a:gd name="connsiteY12" fmla="*/ 46943 h 81388"/>
                  <a:gd name="connsiteX13" fmla="*/ 1928 w 56534"/>
                  <a:gd name="connsiteY13" fmla="*/ 38300 h 81388"/>
                  <a:gd name="connsiteX14" fmla="*/ 0 w 56534"/>
                  <a:gd name="connsiteY14" fmla="*/ 27606 h 81388"/>
                  <a:gd name="connsiteX15" fmla="*/ 1928 w 56534"/>
                  <a:gd name="connsiteY15" fmla="*/ 16849 h 81388"/>
                  <a:gd name="connsiteX16" fmla="*/ 7339 w 56534"/>
                  <a:gd name="connsiteY16" fmla="*/ 8083 h 81388"/>
                  <a:gd name="connsiteX17" fmla="*/ 15797 w 56534"/>
                  <a:gd name="connsiteY17" fmla="*/ 2176 h 81388"/>
                  <a:gd name="connsiteX18" fmla="*/ 26806 w 56534"/>
                  <a:gd name="connsiteY18" fmla="*/ 0 h 81388"/>
                  <a:gd name="connsiteX19" fmla="*/ 37752 w 56534"/>
                  <a:gd name="connsiteY19" fmla="*/ 2487 h 81388"/>
                  <a:gd name="connsiteX20" fmla="*/ 46024 w 56534"/>
                  <a:gd name="connsiteY20" fmla="*/ 10010 h 81388"/>
                  <a:gd name="connsiteX21" fmla="*/ 46273 w 56534"/>
                  <a:gd name="connsiteY21" fmla="*/ 10010 h 81388"/>
                  <a:gd name="connsiteX22" fmla="*/ 46273 w 56534"/>
                  <a:gd name="connsiteY22" fmla="*/ 1492 h 81388"/>
                  <a:gd name="connsiteX23" fmla="*/ 56535 w 56534"/>
                  <a:gd name="connsiteY23" fmla="*/ 1492 h 81388"/>
                  <a:gd name="connsiteX24" fmla="*/ 56535 w 56534"/>
                  <a:gd name="connsiteY24" fmla="*/ 51854 h 81388"/>
                  <a:gd name="connsiteX25" fmla="*/ 55042 w 56534"/>
                  <a:gd name="connsiteY25" fmla="*/ 62984 h 81388"/>
                  <a:gd name="connsiteX26" fmla="*/ 50067 w 56534"/>
                  <a:gd name="connsiteY26" fmla="*/ 72373 h 81388"/>
                  <a:gd name="connsiteX27" fmla="*/ 40924 w 56534"/>
                  <a:gd name="connsiteY27" fmla="*/ 78901 h 81388"/>
                  <a:gd name="connsiteX28" fmla="*/ 26992 w 56534"/>
                  <a:gd name="connsiteY28" fmla="*/ 81388 h 81388"/>
                  <a:gd name="connsiteX29" fmla="*/ 12999 w 56534"/>
                  <a:gd name="connsiteY29" fmla="*/ 78839 h 81388"/>
                  <a:gd name="connsiteX30" fmla="*/ 871 w 56534"/>
                  <a:gd name="connsiteY30" fmla="*/ 71751 h 81388"/>
                  <a:gd name="connsiteX31" fmla="*/ 7650 w 56534"/>
                  <a:gd name="connsiteY31" fmla="*/ 63606 h 81388"/>
                  <a:gd name="connsiteX32" fmla="*/ 10946 w 56534"/>
                  <a:gd name="connsiteY32" fmla="*/ 27357 h 81388"/>
                  <a:gd name="connsiteX33" fmla="*/ 12128 w 56534"/>
                  <a:gd name="connsiteY33" fmla="*/ 34383 h 81388"/>
                  <a:gd name="connsiteX34" fmla="*/ 15611 w 56534"/>
                  <a:gd name="connsiteY34" fmla="*/ 40290 h 81388"/>
                  <a:gd name="connsiteX35" fmla="*/ 21208 w 56534"/>
                  <a:gd name="connsiteY35" fmla="*/ 44456 h 81388"/>
                  <a:gd name="connsiteX36" fmla="*/ 28672 w 56534"/>
                  <a:gd name="connsiteY36" fmla="*/ 46010 h 81388"/>
                  <a:gd name="connsiteX37" fmla="*/ 36135 w 56534"/>
                  <a:gd name="connsiteY37" fmla="*/ 44580 h 81388"/>
                  <a:gd name="connsiteX38" fmla="*/ 41919 w 56534"/>
                  <a:gd name="connsiteY38" fmla="*/ 40601 h 81388"/>
                  <a:gd name="connsiteX39" fmla="*/ 45589 w 56534"/>
                  <a:gd name="connsiteY39" fmla="*/ 34694 h 81388"/>
                  <a:gd name="connsiteX40" fmla="*/ 46895 w 56534"/>
                  <a:gd name="connsiteY40" fmla="*/ 27357 h 81388"/>
                  <a:gd name="connsiteX41" fmla="*/ 45589 w 56534"/>
                  <a:gd name="connsiteY41" fmla="*/ 20207 h 81388"/>
                  <a:gd name="connsiteX42" fmla="*/ 41857 w 56534"/>
                  <a:gd name="connsiteY42" fmla="*/ 14300 h 81388"/>
                  <a:gd name="connsiteX43" fmla="*/ 36073 w 56534"/>
                  <a:gd name="connsiteY43" fmla="*/ 10197 h 81388"/>
                  <a:gd name="connsiteX44" fmla="*/ 28672 w 56534"/>
                  <a:gd name="connsiteY44" fmla="*/ 8704 h 81388"/>
                  <a:gd name="connsiteX45" fmla="*/ 21208 w 56534"/>
                  <a:gd name="connsiteY45" fmla="*/ 10197 h 81388"/>
                  <a:gd name="connsiteX46" fmla="*/ 15611 w 56534"/>
                  <a:gd name="connsiteY46" fmla="*/ 14238 h 81388"/>
                  <a:gd name="connsiteX47" fmla="*/ 12128 w 56534"/>
                  <a:gd name="connsiteY47" fmla="*/ 20145 h 81388"/>
                  <a:gd name="connsiteX48" fmla="*/ 10946 w 56534"/>
                  <a:gd name="connsiteY48" fmla="*/ 27357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534" h="81388">
                    <a:moveTo>
                      <a:pt x="7774" y="63481"/>
                    </a:moveTo>
                    <a:cubicBezTo>
                      <a:pt x="10076" y="66093"/>
                      <a:pt x="12999" y="68207"/>
                      <a:pt x="16482" y="69761"/>
                    </a:cubicBezTo>
                    <a:cubicBezTo>
                      <a:pt x="19964" y="71316"/>
                      <a:pt x="23572" y="72124"/>
                      <a:pt x="27241" y="72124"/>
                    </a:cubicBezTo>
                    <a:cubicBezTo>
                      <a:pt x="30911" y="72124"/>
                      <a:pt x="33710" y="71626"/>
                      <a:pt x="36135" y="70632"/>
                    </a:cubicBezTo>
                    <a:cubicBezTo>
                      <a:pt x="38561" y="69637"/>
                      <a:pt x="40489" y="68269"/>
                      <a:pt x="41919" y="66466"/>
                    </a:cubicBezTo>
                    <a:cubicBezTo>
                      <a:pt x="43412" y="64725"/>
                      <a:pt x="44407" y="62673"/>
                      <a:pt x="45091" y="60248"/>
                    </a:cubicBezTo>
                    <a:cubicBezTo>
                      <a:pt x="45713" y="57886"/>
                      <a:pt x="46024" y="55274"/>
                      <a:pt x="46024" y="52539"/>
                    </a:cubicBezTo>
                    <a:lnTo>
                      <a:pt x="46024" y="45699"/>
                    </a:lnTo>
                    <a:lnTo>
                      <a:pt x="45775" y="45699"/>
                    </a:lnTo>
                    <a:cubicBezTo>
                      <a:pt x="43847" y="48684"/>
                      <a:pt x="41173" y="50984"/>
                      <a:pt x="37752" y="52539"/>
                    </a:cubicBezTo>
                    <a:cubicBezTo>
                      <a:pt x="34331" y="54093"/>
                      <a:pt x="30786" y="54901"/>
                      <a:pt x="26930" y="54901"/>
                    </a:cubicBezTo>
                    <a:cubicBezTo>
                      <a:pt x="22888" y="54901"/>
                      <a:pt x="19156" y="54217"/>
                      <a:pt x="15860" y="52787"/>
                    </a:cubicBezTo>
                    <a:cubicBezTo>
                      <a:pt x="12501" y="51357"/>
                      <a:pt x="9702" y="49430"/>
                      <a:pt x="7339" y="46943"/>
                    </a:cubicBezTo>
                    <a:cubicBezTo>
                      <a:pt x="5038" y="44456"/>
                      <a:pt x="3234" y="41596"/>
                      <a:pt x="1928" y="38300"/>
                    </a:cubicBezTo>
                    <a:cubicBezTo>
                      <a:pt x="622" y="35005"/>
                      <a:pt x="0" y="31399"/>
                      <a:pt x="0" y="27606"/>
                    </a:cubicBezTo>
                    <a:cubicBezTo>
                      <a:pt x="0" y="23813"/>
                      <a:pt x="622" y="20207"/>
                      <a:pt x="1928" y="16849"/>
                    </a:cubicBezTo>
                    <a:cubicBezTo>
                      <a:pt x="3234" y="13492"/>
                      <a:pt x="4976" y="10570"/>
                      <a:pt x="7339" y="8083"/>
                    </a:cubicBezTo>
                    <a:cubicBezTo>
                      <a:pt x="9702" y="5596"/>
                      <a:pt x="12501" y="3606"/>
                      <a:pt x="15797" y="2176"/>
                    </a:cubicBezTo>
                    <a:cubicBezTo>
                      <a:pt x="19094" y="746"/>
                      <a:pt x="22763" y="0"/>
                      <a:pt x="26806" y="0"/>
                    </a:cubicBezTo>
                    <a:cubicBezTo>
                      <a:pt x="30662" y="0"/>
                      <a:pt x="34269" y="808"/>
                      <a:pt x="37752" y="2487"/>
                    </a:cubicBezTo>
                    <a:cubicBezTo>
                      <a:pt x="41235" y="4103"/>
                      <a:pt x="43972" y="6653"/>
                      <a:pt x="46024" y="10010"/>
                    </a:cubicBezTo>
                    <a:lnTo>
                      <a:pt x="46273" y="10010"/>
                    </a:lnTo>
                    <a:lnTo>
                      <a:pt x="46273" y="1492"/>
                    </a:lnTo>
                    <a:lnTo>
                      <a:pt x="56535" y="1492"/>
                    </a:lnTo>
                    <a:lnTo>
                      <a:pt x="56535" y="51854"/>
                    </a:lnTo>
                    <a:cubicBezTo>
                      <a:pt x="56535" y="55709"/>
                      <a:pt x="56037" y="59440"/>
                      <a:pt x="55042" y="62984"/>
                    </a:cubicBezTo>
                    <a:cubicBezTo>
                      <a:pt x="54047" y="66528"/>
                      <a:pt x="52430" y="69637"/>
                      <a:pt x="50067" y="72373"/>
                    </a:cubicBezTo>
                    <a:cubicBezTo>
                      <a:pt x="47766" y="75109"/>
                      <a:pt x="44718" y="77285"/>
                      <a:pt x="40924" y="78901"/>
                    </a:cubicBezTo>
                    <a:cubicBezTo>
                      <a:pt x="37192" y="80518"/>
                      <a:pt x="32528" y="81388"/>
                      <a:pt x="26992" y="81388"/>
                    </a:cubicBezTo>
                    <a:cubicBezTo>
                      <a:pt x="22328" y="81388"/>
                      <a:pt x="17663" y="80518"/>
                      <a:pt x="12999" y="78839"/>
                    </a:cubicBezTo>
                    <a:cubicBezTo>
                      <a:pt x="8334" y="77160"/>
                      <a:pt x="4291" y="74797"/>
                      <a:pt x="871" y="71751"/>
                    </a:cubicBezTo>
                    <a:lnTo>
                      <a:pt x="7650" y="63606"/>
                    </a:lnTo>
                    <a:close/>
                    <a:moveTo>
                      <a:pt x="10946" y="27357"/>
                    </a:moveTo>
                    <a:cubicBezTo>
                      <a:pt x="10946" y="29844"/>
                      <a:pt x="11319" y="32145"/>
                      <a:pt x="12128" y="34383"/>
                    </a:cubicBezTo>
                    <a:cubicBezTo>
                      <a:pt x="12937" y="36622"/>
                      <a:pt x="14056" y="38611"/>
                      <a:pt x="15611" y="40290"/>
                    </a:cubicBezTo>
                    <a:cubicBezTo>
                      <a:pt x="17166" y="42031"/>
                      <a:pt x="19032" y="43399"/>
                      <a:pt x="21208" y="44456"/>
                    </a:cubicBezTo>
                    <a:cubicBezTo>
                      <a:pt x="23385" y="45513"/>
                      <a:pt x="25873" y="46010"/>
                      <a:pt x="28672" y="46010"/>
                    </a:cubicBezTo>
                    <a:cubicBezTo>
                      <a:pt x="31470" y="46010"/>
                      <a:pt x="33834" y="45513"/>
                      <a:pt x="36135" y="44580"/>
                    </a:cubicBezTo>
                    <a:cubicBezTo>
                      <a:pt x="38374" y="43585"/>
                      <a:pt x="40302" y="42280"/>
                      <a:pt x="41919" y="40601"/>
                    </a:cubicBezTo>
                    <a:cubicBezTo>
                      <a:pt x="43474" y="38922"/>
                      <a:pt x="44718" y="36932"/>
                      <a:pt x="45589" y="34694"/>
                    </a:cubicBezTo>
                    <a:cubicBezTo>
                      <a:pt x="46459" y="32393"/>
                      <a:pt x="46895" y="29969"/>
                      <a:pt x="46895" y="27357"/>
                    </a:cubicBezTo>
                    <a:cubicBezTo>
                      <a:pt x="46895" y="24746"/>
                      <a:pt x="46459" y="22445"/>
                      <a:pt x="45589" y="20207"/>
                    </a:cubicBezTo>
                    <a:cubicBezTo>
                      <a:pt x="44718" y="17969"/>
                      <a:pt x="43474" y="15979"/>
                      <a:pt x="41857" y="14300"/>
                    </a:cubicBezTo>
                    <a:cubicBezTo>
                      <a:pt x="40240" y="12559"/>
                      <a:pt x="38312" y="11192"/>
                      <a:pt x="36073" y="10197"/>
                    </a:cubicBezTo>
                    <a:cubicBezTo>
                      <a:pt x="33834" y="9202"/>
                      <a:pt x="31408" y="8704"/>
                      <a:pt x="28672" y="8704"/>
                    </a:cubicBezTo>
                    <a:cubicBezTo>
                      <a:pt x="25935" y="8704"/>
                      <a:pt x="23385" y="9202"/>
                      <a:pt x="21208" y="10197"/>
                    </a:cubicBezTo>
                    <a:cubicBezTo>
                      <a:pt x="19032" y="11192"/>
                      <a:pt x="17166" y="12559"/>
                      <a:pt x="15611" y="14238"/>
                    </a:cubicBezTo>
                    <a:cubicBezTo>
                      <a:pt x="14056" y="15917"/>
                      <a:pt x="12874" y="17907"/>
                      <a:pt x="12128" y="20145"/>
                    </a:cubicBezTo>
                    <a:cubicBezTo>
                      <a:pt x="11382" y="22383"/>
                      <a:pt x="10946" y="24808"/>
                      <a:pt x="10946" y="27357"/>
                    </a:cubicBezTo>
                    <a:close/>
                  </a:path>
                </a:pathLst>
              </a:custGeom>
              <a:solidFill>
                <a:srgbClr val="231F20"/>
              </a:solidFill>
              <a:ln w="6214" cap="flat">
                <a:noFill/>
                <a:prstDash val="solid"/>
                <a:miter/>
              </a:ln>
            </p:spPr>
            <p:txBody>
              <a:bodyPr rtlCol="0" anchor="ctr"/>
              <a:lstStyle/>
              <a:p>
                <a:endParaRPr lang="nb-NO"/>
              </a:p>
            </p:txBody>
          </p:sp>
          <p:sp>
            <p:nvSpPr>
              <p:cNvPr id="422" name="Freeform 421">
                <a:extLst>
                  <a:ext uri="{FF2B5EF4-FFF2-40B4-BE49-F238E27FC236}">
                    <a16:creationId xmlns:a16="http://schemas.microsoft.com/office/drawing/2014/main" id="{B42FBBA7-7326-C8DE-B2AD-A60950986202}"/>
                  </a:ext>
                </a:extLst>
              </p:cNvPr>
              <p:cNvSpPr/>
              <p:nvPr/>
            </p:nvSpPr>
            <p:spPr>
              <a:xfrm>
                <a:off x="3608398" y="5344265"/>
                <a:ext cx="57592" cy="55958"/>
              </a:xfrm>
              <a:custGeom>
                <a:avLst/>
                <a:gdLst>
                  <a:gd name="connsiteX0" fmla="*/ 57592 w 57592"/>
                  <a:gd name="connsiteY0" fmla="*/ 27855 h 55958"/>
                  <a:gd name="connsiteX1" fmla="*/ 55415 w 57592"/>
                  <a:gd name="connsiteY1" fmla="*/ 39171 h 55958"/>
                  <a:gd name="connsiteX2" fmla="*/ 49320 w 57592"/>
                  <a:gd name="connsiteY2" fmla="*/ 48062 h 55958"/>
                  <a:gd name="connsiteX3" fmla="*/ 40116 w 57592"/>
                  <a:gd name="connsiteY3" fmla="*/ 53907 h 55958"/>
                  <a:gd name="connsiteX4" fmla="*/ 28734 w 57592"/>
                  <a:gd name="connsiteY4" fmla="*/ 55958 h 55958"/>
                  <a:gd name="connsiteX5" fmla="*/ 17352 w 57592"/>
                  <a:gd name="connsiteY5" fmla="*/ 53907 h 55958"/>
                  <a:gd name="connsiteX6" fmla="*/ 8210 w 57592"/>
                  <a:gd name="connsiteY6" fmla="*/ 48062 h 55958"/>
                  <a:gd name="connsiteX7" fmla="*/ 2177 w 57592"/>
                  <a:gd name="connsiteY7" fmla="*/ 39171 h 55958"/>
                  <a:gd name="connsiteX8" fmla="*/ 0 w 57592"/>
                  <a:gd name="connsiteY8" fmla="*/ 27855 h 55958"/>
                  <a:gd name="connsiteX9" fmla="*/ 2177 w 57592"/>
                  <a:gd name="connsiteY9" fmla="*/ 16601 h 55958"/>
                  <a:gd name="connsiteX10" fmla="*/ 8210 w 57592"/>
                  <a:gd name="connsiteY10" fmla="*/ 7834 h 55958"/>
                  <a:gd name="connsiteX11" fmla="*/ 17352 w 57592"/>
                  <a:gd name="connsiteY11" fmla="*/ 2052 h 55958"/>
                  <a:gd name="connsiteX12" fmla="*/ 28734 w 57592"/>
                  <a:gd name="connsiteY12" fmla="*/ 0 h 55958"/>
                  <a:gd name="connsiteX13" fmla="*/ 40116 w 57592"/>
                  <a:gd name="connsiteY13" fmla="*/ 2052 h 55958"/>
                  <a:gd name="connsiteX14" fmla="*/ 49320 w 57592"/>
                  <a:gd name="connsiteY14" fmla="*/ 7834 h 55958"/>
                  <a:gd name="connsiteX15" fmla="*/ 55415 w 57592"/>
                  <a:gd name="connsiteY15" fmla="*/ 16601 h 55958"/>
                  <a:gd name="connsiteX16" fmla="*/ 57592 w 57592"/>
                  <a:gd name="connsiteY16" fmla="*/ 27855 h 55958"/>
                  <a:gd name="connsiteX17" fmla="*/ 46584 w 57592"/>
                  <a:gd name="connsiteY17" fmla="*/ 27917 h 55958"/>
                  <a:gd name="connsiteX18" fmla="*/ 45402 w 57592"/>
                  <a:gd name="connsiteY18" fmla="*/ 20642 h 55958"/>
                  <a:gd name="connsiteX19" fmla="*/ 41981 w 57592"/>
                  <a:gd name="connsiteY19" fmla="*/ 14549 h 55958"/>
                  <a:gd name="connsiteX20" fmla="*/ 36384 w 57592"/>
                  <a:gd name="connsiteY20" fmla="*/ 10384 h 55958"/>
                  <a:gd name="connsiteX21" fmla="*/ 28734 w 57592"/>
                  <a:gd name="connsiteY21" fmla="*/ 8829 h 55958"/>
                  <a:gd name="connsiteX22" fmla="*/ 21084 w 57592"/>
                  <a:gd name="connsiteY22" fmla="*/ 10384 h 55958"/>
                  <a:gd name="connsiteX23" fmla="*/ 15486 w 57592"/>
                  <a:gd name="connsiteY23" fmla="*/ 14549 h 55958"/>
                  <a:gd name="connsiteX24" fmla="*/ 12066 w 57592"/>
                  <a:gd name="connsiteY24" fmla="*/ 20642 h 55958"/>
                  <a:gd name="connsiteX25" fmla="*/ 10884 w 57592"/>
                  <a:gd name="connsiteY25" fmla="*/ 27917 h 55958"/>
                  <a:gd name="connsiteX26" fmla="*/ 12066 w 57592"/>
                  <a:gd name="connsiteY26" fmla="*/ 35192 h 55958"/>
                  <a:gd name="connsiteX27" fmla="*/ 15486 w 57592"/>
                  <a:gd name="connsiteY27" fmla="*/ 41347 h 55958"/>
                  <a:gd name="connsiteX28" fmla="*/ 21084 w 57592"/>
                  <a:gd name="connsiteY28" fmla="*/ 45575 h 55958"/>
                  <a:gd name="connsiteX29" fmla="*/ 28734 w 57592"/>
                  <a:gd name="connsiteY29" fmla="*/ 47129 h 55958"/>
                  <a:gd name="connsiteX30" fmla="*/ 36384 w 57592"/>
                  <a:gd name="connsiteY30" fmla="*/ 45575 h 55958"/>
                  <a:gd name="connsiteX31" fmla="*/ 41981 w 57592"/>
                  <a:gd name="connsiteY31" fmla="*/ 41347 h 55958"/>
                  <a:gd name="connsiteX32" fmla="*/ 45402 w 57592"/>
                  <a:gd name="connsiteY32" fmla="*/ 35192 h 55958"/>
                  <a:gd name="connsiteX33" fmla="*/ 46584 w 57592"/>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592" h="55958">
                    <a:moveTo>
                      <a:pt x="57592" y="27855"/>
                    </a:moveTo>
                    <a:cubicBezTo>
                      <a:pt x="57592" y="31958"/>
                      <a:pt x="56846" y="35751"/>
                      <a:pt x="55415" y="39171"/>
                    </a:cubicBezTo>
                    <a:cubicBezTo>
                      <a:pt x="53923" y="42591"/>
                      <a:pt x="51933" y="45575"/>
                      <a:pt x="49320" y="48062"/>
                    </a:cubicBezTo>
                    <a:cubicBezTo>
                      <a:pt x="46708" y="50549"/>
                      <a:pt x="43661" y="52476"/>
                      <a:pt x="40116" y="53907"/>
                    </a:cubicBezTo>
                    <a:cubicBezTo>
                      <a:pt x="36570" y="55274"/>
                      <a:pt x="32777" y="55958"/>
                      <a:pt x="28734" y="55958"/>
                    </a:cubicBezTo>
                    <a:cubicBezTo>
                      <a:pt x="24691" y="55958"/>
                      <a:pt x="20897" y="55274"/>
                      <a:pt x="17352" y="53907"/>
                    </a:cubicBezTo>
                    <a:cubicBezTo>
                      <a:pt x="13807" y="52539"/>
                      <a:pt x="10760" y="50611"/>
                      <a:pt x="8210" y="48062"/>
                    </a:cubicBezTo>
                    <a:cubicBezTo>
                      <a:pt x="5660" y="45575"/>
                      <a:pt x="3669" y="42591"/>
                      <a:pt x="2177" y="39171"/>
                    </a:cubicBezTo>
                    <a:cubicBezTo>
                      <a:pt x="684" y="35751"/>
                      <a:pt x="0" y="31958"/>
                      <a:pt x="0" y="27855"/>
                    </a:cubicBezTo>
                    <a:cubicBezTo>
                      <a:pt x="0" y="23751"/>
                      <a:pt x="746" y="20021"/>
                      <a:pt x="2177" y="16601"/>
                    </a:cubicBezTo>
                    <a:cubicBezTo>
                      <a:pt x="3607" y="13181"/>
                      <a:pt x="5660" y="10259"/>
                      <a:pt x="8210" y="7834"/>
                    </a:cubicBezTo>
                    <a:cubicBezTo>
                      <a:pt x="10760" y="5347"/>
                      <a:pt x="13807" y="3420"/>
                      <a:pt x="17352" y="2052"/>
                    </a:cubicBezTo>
                    <a:cubicBezTo>
                      <a:pt x="20897" y="684"/>
                      <a:pt x="24691" y="0"/>
                      <a:pt x="28734" y="0"/>
                    </a:cubicBezTo>
                    <a:cubicBezTo>
                      <a:pt x="32777" y="0"/>
                      <a:pt x="36570" y="684"/>
                      <a:pt x="40116" y="2052"/>
                    </a:cubicBezTo>
                    <a:cubicBezTo>
                      <a:pt x="43661" y="3420"/>
                      <a:pt x="46708" y="5347"/>
                      <a:pt x="49320" y="7834"/>
                    </a:cubicBezTo>
                    <a:cubicBezTo>
                      <a:pt x="51933" y="10321"/>
                      <a:pt x="53923" y="13243"/>
                      <a:pt x="55415" y="16601"/>
                    </a:cubicBezTo>
                    <a:cubicBezTo>
                      <a:pt x="56846" y="20021"/>
                      <a:pt x="57592" y="23751"/>
                      <a:pt x="57592" y="27855"/>
                    </a:cubicBezTo>
                    <a:close/>
                    <a:moveTo>
                      <a:pt x="46584" y="27917"/>
                    </a:moveTo>
                    <a:cubicBezTo>
                      <a:pt x="46584" y="25368"/>
                      <a:pt x="46211" y="23005"/>
                      <a:pt x="45402" y="20642"/>
                    </a:cubicBezTo>
                    <a:cubicBezTo>
                      <a:pt x="44594" y="18342"/>
                      <a:pt x="43474" y="16290"/>
                      <a:pt x="41981" y="14549"/>
                    </a:cubicBezTo>
                    <a:cubicBezTo>
                      <a:pt x="40489" y="12808"/>
                      <a:pt x="38623" y="11441"/>
                      <a:pt x="36384" y="10384"/>
                    </a:cubicBezTo>
                    <a:cubicBezTo>
                      <a:pt x="34145" y="9326"/>
                      <a:pt x="31595" y="8829"/>
                      <a:pt x="28734" y="8829"/>
                    </a:cubicBezTo>
                    <a:cubicBezTo>
                      <a:pt x="25873" y="8829"/>
                      <a:pt x="23323" y="9326"/>
                      <a:pt x="21084" y="10384"/>
                    </a:cubicBezTo>
                    <a:cubicBezTo>
                      <a:pt x="18845" y="11441"/>
                      <a:pt x="16979" y="12808"/>
                      <a:pt x="15486" y="14549"/>
                    </a:cubicBezTo>
                    <a:cubicBezTo>
                      <a:pt x="13994" y="16290"/>
                      <a:pt x="12812" y="18342"/>
                      <a:pt x="12066" y="20642"/>
                    </a:cubicBezTo>
                    <a:cubicBezTo>
                      <a:pt x="11319" y="22943"/>
                      <a:pt x="10884" y="25368"/>
                      <a:pt x="10884" y="27917"/>
                    </a:cubicBezTo>
                    <a:cubicBezTo>
                      <a:pt x="10884" y="30466"/>
                      <a:pt x="11257" y="32891"/>
                      <a:pt x="12066" y="35192"/>
                    </a:cubicBezTo>
                    <a:cubicBezTo>
                      <a:pt x="12874" y="37492"/>
                      <a:pt x="13994" y="39544"/>
                      <a:pt x="15486" y="41347"/>
                    </a:cubicBezTo>
                    <a:cubicBezTo>
                      <a:pt x="16979" y="43150"/>
                      <a:pt x="18845" y="44518"/>
                      <a:pt x="21084" y="45575"/>
                    </a:cubicBezTo>
                    <a:cubicBezTo>
                      <a:pt x="23323" y="46632"/>
                      <a:pt x="25873" y="47129"/>
                      <a:pt x="28734" y="47129"/>
                    </a:cubicBezTo>
                    <a:cubicBezTo>
                      <a:pt x="31595" y="47129"/>
                      <a:pt x="34145" y="46632"/>
                      <a:pt x="36384" y="45575"/>
                    </a:cubicBezTo>
                    <a:cubicBezTo>
                      <a:pt x="38623" y="44518"/>
                      <a:pt x="40489" y="43150"/>
                      <a:pt x="41981" y="41347"/>
                    </a:cubicBezTo>
                    <a:cubicBezTo>
                      <a:pt x="43474" y="39544"/>
                      <a:pt x="44656" y="37492"/>
                      <a:pt x="45402" y="35192"/>
                    </a:cubicBezTo>
                    <a:cubicBezTo>
                      <a:pt x="46211" y="32891"/>
                      <a:pt x="46584" y="30466"/>
                      <a:pt x="46584" y="27917"/>
                    </a:cubicBezTo>
                    <a:close/>
                  </a:path>
                </a:pathLst>
              </a:custGeom>
              <a:solidFill>
                <a:srgbClr val="231F20"/>
              </a:solidFill>
              <a:ln w="6214" cap="flat">
                <a:noFill/>
                <a:prstDash val="solid"/>
                <a:miter/>
              </a:ln>
            </p:spPr>
            <p:txBody>
              <a:bodyPr rtlCol="0" anchor="ctr"/>
              <a:lstStyle/>
              <a:p>
                <a:endParaRPr lang="nb-NO"/>
              </a:p>
            </p:txBody>
          </p:sp>
          <p:sp>
            <p:nvSpPr>
              <p:cNvPr id="423" name="Freeform 422">
                <a:extLst>
                  <a:ext uri="{FF2B5EF4-FFF2-40B4-BE49-F238E27FC236}">
                    <a16:creationId xmlns:a16="http://schemas.microsoft.com/office/drawing/2014/main" id="{E8253A3A-9E6B-756F-E32A-C3C602EF6EA8}"/>
                  </a:ext>
                </a:extLst>
              </p:cNvPr>
              <p:cNvSpPr/>
              <p:nvPr/>
            </p:nvSpPr>
            <p:spPr>
              <a:xfrm>
                <a:off x="3680171" y="5344203"/>
                <a:ext cx="82407" cy="54527"/>
              </a:xfrm>
              <a:custGeom>
                <a:avLst/>
                <a:gdLst>
                  <a:gd name="connsiteX0" fmla="*/ 17290 w 82407"/>
                  <a:gd name="connsiteY0" fmla="*/ 2984 h 54527"/>
                  <a:gd name="connsiteX1" fmla="*/ 27801 w 82407"/>
                  <a:gd name="connsiteY1" fmla="*/ 0 h 54527"/>
                  <a:gd name="connsiteX2" fmla="*/ 37566 w 82407"/>
                  <a:gd name="connsiteY2" fmla="*/ 2487 h 54527"/>
                  <a:gd name="connsiteX3" fmla="*/ 44345 w 82407"/>
                  <a:gd name="connsiteY3" fmla="*/ 10632 h 54527"/>
                  <a:gd name="connsiteX4" fmla="*/ 51870 w 82407"/>
                  <a:gd name="connsiteY4" fmla="*/ 2735 h 54527"/>
                  <a:gd name="connsiteX5" fmla="*/ 62443 w 82407"/>
                  <a:gd name="connsiteY5" fmla="*/ 0 h 54527"/>
                  <a:gd name="connsiteX6" fmla="*/ 71337 w 82407"/>
                  <a:gd name="connsiteY6" fmla="*/ 1741 h 54527"/>
                  <a:gd name="connsiteX7" fmla="*/ 77557 w 82407"/>
                  <a:gd name="connsiteY7" fmla="*/ 6404 h 54527"/>
                  <a:gd name="connsiteX8" fmla="*/ 81226 w 82407"/>
                  <a:gd name="connsiteY8" fmla="*/ 13243 h 54527"/>
                  <a:gd name="connsiteX9" fmla="*/ 82408 w 82407"/>
                  <a:gd name="connsiteY9" fmla="*/ 21637 h 54527"/>
                  <a:gd name="connsiteX10" fmla="*/ 82408 w 82407"/>
                  <a:gd name="connsiteY10" fmla="*/ 54528 h 54527"/>
                  <a:gd name="connsiteX11" fmla="*/ 71835 w 82407"/>
                  <a:gd name="connsiteY11" fmla="*/ 54528 h 54527"/>
                  <a:gd name="connsiteX12" fmla="*/ 71835 w 82407"/>
                  <a:gd name="connsiteY12" fmla="*/ 25119 h 54527"/>
                  <a:gd name="connsiteX13" fmla="*/ 71275 w 82407"/>
                  <a:gd name="connsiteY13" fmla="*/ 18964 h 54527"/>
                  <a:gd name="connsiteX14" fmla="*/ 69347 w 82407"/>
                  <a:gd name="connsiteY14" fmla="*/ 13803 h 54527"/>
                  <a:gd name="connsiteX15" fmla="*/ 65740 w 82407"/>
                  <a:gd name="connsiteY15" fmla="*/ 10197 h 54527"/>
                  <a:gd name="connsiteX16" fmla="*/ 60018 w 82407"/>
                  <a:gd name="connsiteY16" fmla="*/ 8829 h 54527"/>
                  <a:gd name="connsiteX17" fmla="*/ 53798 w 82407"/>
                  <a:gd name="connsiteY17" fmla="*/ 10321 h 54527"/>
                  <a:gd name="connsiteX18" fmla="*/ 49569 w 82407"/>
                  <a:gd name="connsiteY18" fmla="*/ 14238 h 54527"/>
                  <a:gd name="connsiteX19" fmla="*/ 47206 w 82407"/>
                  <a:gd name="connsiteY19" fmla="*/ 19647 h 54527"/>
                  <a:gd name="connsiteX20" fmla="*/ 46459 w 82407"/>
                  <a:gd name="connsiteY20" fmla="*/ 25803 h 54527"/>
                  <a:gd name="connsiteX21" fmla="*/ 46459 w 82407"/>
                  <a:gd name="connsiteY21" fmla="*/ 54466 h 54527"/>
                  <a:gd name="connsiteX22" fmla="*/ 35886 w 82407"/>
                  <a:gd name="connsiteY22" fmla="*/ 54466 h 54527"/>
                  <a:gd name="connsiteX23" fmla="*/ 35886 w 82407"/>
                  <a:gd name="connsiteY23" fmla="*/ 22881 h 54527"/>
                  <a:gd name="connsiteX24" fmla="*/ 35327 w 82407"/>
                  <a:gd name="connsiteY24" fmla="*/ 17160 h 54527"/>
                  <a:gd name="connsiteX25" fmla="*/ 33399 w 82407"/>
                  <a:gd name="connsiteY25" fmla="*/ 12746 h 54527"/>
                  <a:gd name="connsiteX26" fmla="*/ 29916 w 82407"/>
                  <a:gd name="connsiteY26" fmla="*/ 9824 h 54527"/>
                  <a:gd name="connsiteX27" fmla="*/ 24629 w 82407"/>
                  <a:gd name="connsiteY27" fmla="*/ 8767 h 54527"/>
                  <a:gd name="connsiteX28" fmla="*/ 14865 w 82407"/>
                  <a:gd name="connsiteY28" fmla="*/ 13492 h 54527"/>
                  <a:gd name="connsiteX29" fmla="*/ 11008 w 82407"/>
                  <a:gd name="connsiteY29" fmla="*/ 26176 h 54527"/>
                  <a:gd name="connsiteX30" fmla="*/ 11008 w 82407"/>
                  <a:gd name="connsiteY30" fmla="*/ 54404 h 54527"/>
                  <a:gd name="connsiteX31" fmla="*/ 435 w 82407"/>
                  <a:gd name="connsiteY31" fmla="*/ 54404 h 54527"/>
                  <a:gd name="connsiteX32" fmla="*/ 435 w 82407"/>
                  <a:gd name="connsiteY32" fmla="*/ 12746 h 54527"/>
                  <a:gd name="connsiteX33" fmla="*/ 311 w 82407"/>
                  <a:gd name="connsiteY33" fmla="*/ 7274 h 54527"/>
                  <a:gd name="connsiteX34" fmla="*/ 0 w 82407"/>
                  <a:gd name="connsiteY34" fmla="*/ 1368 h 54527"/>
                  <a:gd name="connsiteX35" fmla="*/ 10013 w 82407"/>
                  <a:gd name="connsiteY35" fmla="*/ 1368 h 54527"/>
                  <a:gd name="connsiteX36" fmla="*/ 10324 w 82407"/>
                  <a:gd name="connsiteY36" fmla="*/ 5906 h 54527"/>
                  <a:gd name="connsiteX37" fmla="*/ 10449 w 82407"/>
                  <a:gd name="connsiteY37" fmla="*/ 10072 h 54527"/>
                  <a:gd name="connsiteX38" fmla="*/ 10760 w 82407"/>
                  <a:gd name="connsiteY38" fmla="*/ 10072 h 54527"/>
                  <a:gd name="connsiteX39" fmla="*/ 17228 w 82407"/>
                  <a:gd name="connsiteY39" fmla="*/ 2860 h 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2407" h="54527">
                    <a:moveTo>
                      <a:pt x="17290" y="2984"/>
                    </a:moveTo>
                    <a:cubicBezTo>
                      <a:pt x="20275" y="995"/>
                      <a:pt x="23758" y="0"/>
                      <a:pt x="27801" y="0"/>
                    </a:cubicBezTo>
                    <a:cubicBezTo>
                      <a:pt x="31408" y="0"/>
                      <a:pt x="34642" y="808"/>
                      <a:pt x="37566" y="2487"/>
                    </a:cubicBezTo>
                    <a:cubicBezTo>
                      <a:pt x="40427" y="4103"/>
                      <a:pt x="42728" y="6839"/>
                      <a:pt x="44345" y="10632"/>
                    </a:cubicBezTo>
                    <a:cubicBezTo>
                      <a:pt x="46148" y="7212"/>
                      <a:pt x="48636" y="4539"/>
                      <a:pt x="51870" y="2735"/>
                    </a:cubicBezTo>
                    <a:cubicBezTo>
                      <a:pt x="55104" y="932"/>
                      <a:pt x="58650" y="0"/>
                      <a:pt x="62443" y="0"/>
                    </a:cubicBezTo>
                    <a:cubicBezTo>
                      <a:pt x="65864" y="0"/>
                      <a:pt x="68850" y="559"/>
                      <a:pt x="71337" y="1741"/>
                    </a:cubicBezTo>
                    <a:cubicBezTo>
                      <a:pt x="73825" y="2922"/>
                      <a:pt x="75877" y="4476"/>
                      <a:pt x="77557" y="6404"/>
                    </a:cubicBezTo>
                    <a:cubicBezTo>
                      <a:pt x="79236" y="8331"/>
                      <a:pt x="80418" y="10632"/>
                      <a:pt x="81226" y="13243"/>
                    </a:cubicBezTo>
                    <a:cubicBezTo>
                      <a:pt x="82035" y="15855"/>
                      <a:pt x="82408" y="18653"/>
                      <a:pt x="82408" y="21637"/>
                    </a:cubicBezTo>
                    <a:lnTo>
                      <a:pt x="82408" y="54528"/>
                    </a:lnTo>
                    <a:lnTo>
                      <a:pt x="71835" y="54528"/>
                    </a:lnTo>
                    <a:lnTo>
                      <a:pt x="71835" y="25119"/>
                    </a:lnTo>
                    <a:cubicBezTo>
                      <a:pt x="71835" y="22943"/>
                      <a:pt x="71648" y="20891"/>
                      <a:pt x="71275" y="18964"/>
                    </a:cubicBezTo>
                    <a:cubicBezTo>
                      <a:pt x="70902" y="17036"/>
                      <a:pt x="70280" y="15295"/>
                      <a:pt x="69347" y="13803"/>
                    </a:cubicBezTo>
                    <a:cubicBezTo>
                      <a:pt x="68476" y="12311"/>
                      <a:pt x="67232" y="11129"/>
                      <a:pt x="65740" y="10197"/>
                    </a:cubicBezTo>
                    <a:cubicBezTo>
                      <a:pt x="64247" y="9326"/>
                      <a:pt x="62319" y="8829"/>
                      <a:pt x="60018" y="8829"/>
                    </a:cubicBezTo>
                    <a:cubicBezTo>
                      <a:pt x="57717" y="8829"/>
                      <a:pt x="55540" y="9326"/>
                      <a:pt x="53798" y="10321"/>
                    </a:cubicBezTo>
                    <a:cubicBezTo>
                      <a:pt x="52057" y="11316"/>
                      <a:pt x="50689" y="12622"/>
                      <a:pt x="49569" y="14238"/>
                    </a:cubicBezTo>
                    <a:cubicBezTo>
                      <a:pt x="48450" y="15855"/>
                      <a:pt x="47703" y="17658"/>
                      <a:pt x="47206" y="19647"/>
                    </a:cubicBezTo>
                    <a:cubicBezTo>
                      <a:pt x="46708" y="21637"/>
                      <a:pt x="46459" y="23689"/>
                      <a:pt x="46459" y="25803"/>
                    </a:cubicBezTo>
                    <a:lnTo>
                      <a:pt x="46459" y="54466"/>
                    </a:lnTo>
                    <a:lnTo>
                      <a:pt x="35886" y="54466"/>
                    </a:lnTo>
                    <a:lnTo>
                      <a:pt x="35886" y="22881"/>
                    </a:lnTo>
                    <a:cubicBezTo>
                      <a:pt x="35886" y="20767"/>
                      <a:pt x="35700" y="18901"/>
                      <a:pt x="35327" y="17160"/>
                    </a:cubicBezTo>
                    <a:cubicBezTo>
                      <a:pt x="34953" y="15419"/>
                      <a:pt x="34331" y="13990"/>
                      <a:pt x="33399" y="12746"/>
                    </a:cubicBezTo>
                    <a:cubicBezTo>
                      <a:pt x="32528" y="11502"/>
                      <a:pt x="31346" y="10570"/>
                      <a:pt x="29916" y="9824"/>
                    </a:cubicBezTo>
                    <a:cubicBezTo>
                      <a:pt x="28485" y="9140"/>
                      <a:pt x="26744" y="8767"/>
                      <a:pt x="24629" y="8767"/>
                    </a:cubicBezTo>
                    <a:cubicBezTo>
                      <a:pt x="20711" y="8767"/>
                      <a:pt x="17477" y="10321"/>
                      <a:pt x="14865" y="13492"/>
                    </a:cubicBezTo>
                    <a:cubicBezTo>
                      <a:pt x="12252" y="16663"/>
                      <a:pt x="11008" y="20891"/>
                      <a:pt x="11008" y="26176"/>
                    </a:cubicBezTo>
                    <a:lnTo>
                      <a:pt x="11008" y="54404"/>
                    </a:lnTo>
                    <a:lnTo>
                      <a:pt x="435" y="54404"/>
                    </a:lnTo>
                    <a:lnTo>
                      <a:pt x="435" y="12746"/>
                    </a:lnTo>
                    <a:cubicBezTo>
                      <a:pt x="435" y="11316"/>
                      <a:pt x="435" y="9513"/>
                      <a:pt x="311" y="7274"/>
                    </a:cubicBezTo>
                    <a:cubicBezTo>
                      <a:pt x="249" y="5036"/>
                      <a:pt x="124" y="3047"/>
                      <a:pt x="0" y="1368"/>
                    </a:cubicBezTo>
                    <a:lnTo>
                      <a:pt x="10013" y="1368"/>
                    </a:lnTo>
                    <a:cubicBezTo>
                      <a:pt x="10138" y="2735"/>
                      <a:pt x="10262" y="4228"/>
                      <a:pt x="10324" y="5906"/>
                    </a:cubicBezTo>
                    <a:cubicBezTo>
                      <a:pt x="10387" y="7585"/>
                      <a:pt x="10449" y="9015"/>
                      <a:pt x="10449" y="10072"/>
                    </a:cubicBezTo>
                    <a:lnTo>
                      <a:pt x="10760" y="10072"/>
                    </a:lnTo>
                    <a:cubicBezTo>
                      <a:pt x="12128" y="7212"/>
                      <a:pt x="14243" y="4850"/>
                      <a:pt x="17228" y="2860"/>
                    </a:cubicBezTo>
                    <a:close/>
                  </a:path>
                </a:pathLst>
              </a:custGeom>
              <a:solidFill>
                <a:srgbClr val="231F20"/>
              </a:solidFill>
              <a:ln w="6214" cap="flat">
                <a:noFill/>
                <a:prstDash val="solid"/>
                <a:miter/>
              </a:ln>
            </p:spPr>
            <p:txBody>
              <a:bodyPr rtlCol="0" anchor="ctr"/>
              <a:lstStyle/>
              <a:p>
                <a:endParaRPr lang="nb-NO"/>
              </a:p>
            </p:txBody>
          </p:sp>
          <p:sp>
            <p:nvSpPr>
              <p:cNvPr id="424" name="Freeform 423">
                <a:extLst>
                  <a:ext uri="{FF2B5EF4-FFF2-40B4-BE49-F238E27FC236}">
                    <a16:creationId xmlns:a16="http://schemas.microsoft.com/office/drawing/2014/main" id="{64E5D774-8E06-EC97-3786-CCC75A9C3483}"/>
                  </a:ext>
                </a:extLst>
              </p:cNvPr>
              <p:cNvSpPr/>
              <p:nvPr/>
            </p:nvSpPr>
            <p:spPr>
              <a:xfrm>
                <a:off x="3774272" y="5344328"/>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7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2 w 42789"/>
                  <a:gd name="connsiteY11" fmla="*/ 32705 h 55896"/>
                  <a:gd name="connsiteX12" fmla="*/ 42790 w 42789"/>
                  <a:gd name="connsiteY12" fmla="*/ 38736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6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1 w 42789"/>
                  <a:gd name="connsiteY23" fmla="*/ 45700 h 55896"/>
                  <a:gd name="connsiteX24" fmla="*/ 31346 w 42789"/>
                  <a:gd name="connsiteY24" fmla="*/ 43337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3 h 55896"/>
                  <a:gd name="connsiteX29" fmla="*/ 7774 w 42789"/>
                  <a:gd name="connsiteY29" fmla="*/ 26611 h 55896"/>
                  <a:gd name="connsiteX30" fmla="*/ 4105 w 42789"/>
                  <a:gd name="connsiteY30" fmla="*/ 22445 h 55896"/>
                  <a:gd name="connsiteX31" fmla="*/ 2674 w 42789"/>
                  <a:gd name="connsiteY31" fmla="*/ 16228 h 55896"/>
                  <a:gd name="connsiteX32" fmla="*/ 4416 w 42789"/>
                  <a:gd name="connsiteY32" fmla="*/ 8891 h 55896"/>
                  <a:gd name="connsiteX33" fmla="*/ 8956 w 42789"/>
                  <a:gd name="connsiteY33" fmla="*/ 3855 h 55896"/>
                  <a:gd name="connsiteX34" fmla="*/ 15362 w 42789"/>
                  <a:gd name="connsiteY34" fmla="*/ 933 h 55896"/>
                  <a:gd name="connsiteX35" fmla="*/ 22825 w 42789"/>
                  <a:gd name="connsiteY35" fmla="*/ 0 h 55896"/>
                  <a:gd name="connsiteX36" fmla="*/ 33896 w 42789"/>
                  <a:gd name="connsiteY36" fmla="*/ 2238 h 55896"/>
                  <a:gd name="connsiteX37" fmla="*/ 42168 w 42789"/>
                  <a:gd name="connsiteY37" fmla="*/ 8705 h 55896"/>
                  <a:gd name="connsiteX38" fmla="*/ 34829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5" y="8207"/>
                      <a:pt x="22639" y="8207"/>
                    </a:cubicBezTo>
                    <a:cubicBezTo>
                      <a:pt x="21457" y="8207"/>
                      <a:pt x="20213" y="8332"/>
                      <a:pt x="19032" y="8580"/>
                    </a:cubicBezTo>
                    <a:cubicBezTo>
                      <a:pt x="17850" y="8829"/>
                      <a:pt x="16730" y="9264"/>
                      <a:pt x="15797" y="9824"/>
                    </a:cubicBezTo>
                    <a:cubicBezTo>
                      <a:pt x="14865" y="10383"/>
                      <a:pt x="14118" y="11067"/>
                      <a:pt x="13558" y="11938"/>
                    </a:cubicBezTo>
                    <a:cubicBezTo>
                      <a:pt x="12999"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7"/>
                      <a:pt x="37628" y="28290"/>
                    </a:cubicBezTo>
                    <a:cubicBezTo>
                      <a:pt x="39245" y="29534"/>
                      <a:pt x="40489" y="31026"/>
                      <a:pt x="41422" y="32705"/>
                    </a:cubicBezTo>
                    <a:cubicBezTo>
                      <a:pt x="42292" y="34446"/>
                      <a:pt x="42790" y="36435"/>
                      <a:pt x="42790" y="38736"/>
                    </a:cubicBezTo>
                    <a:cubicBezTo>
                      <a:pt x="42790" y="41845"/>
                      <a:pt x="42168" y="44518"/>
                      <a:pt x="40986" y="46694"/>
                    </a:cubicBezTo>
                    <a:cubicBezTo>
                      <a:pt x="39805" y="48870"/>
                      <a:pt x="38188"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5" y="46321"/>
                      <a:pt x="28921" y="45700"/>
                    </a:cubicBezTo>
                    <a:cubicBezTo>
                      <a:pt x="29916" y="45078"/>
                      <a:pt x="30724" y="44331"/>
                      <a:pt x="31346" y="43337"/>
                    </a:cubicBezTo>
                    <a:cubicBezTo>
                      <a:pt x="31968" y="42342"/>
                      <a:pt x="32217" y="41160"/>
                      <a:pt x="32217" y="39668"/>
                    </a:cubicBezTo>
                    <a:cubicBezTo>
                      <a:pt x="32217" y="37181"/>
                      <a:pt x="31035" y="35378"/>
                      <a:pt x="28672" y="34197"/>
                    </a:cubicBezTo>
                    <a:cubicBezTo>
                      <a:pt x="26308" y="33015"/>
                      <a:pt x="22825" y="31896"/>
                      <a:pt x="18285" y="30839"/>
                    </a:cubicBezTo>
                    <a:cubicBezTo>
                      <a:pt x="16482" y="30404"/>
                      <a:pt x="14678" y="29844"/>
                      <a:pt x="12812" y="29223"/>
                    </a:cubicBezTo>
                    <a:cubicBezTo>
                      <a:pt x="10946" y="28601"/>
                      <a:pt x="9329" y="27731"/>
                      <a:pt x="7774" y="26611"/>
                    </a:cubicBezTo>
                    <a:cubicBezTo>
                      <a:pt x="6282" y="25492"/>
                      <a:pt x="5038" y="24124"/>
                      <a:pt x="4105" y="22445"/>
                    </a:cubicBezTo>
                    <a:cubicBezTo>
                      <a:pt x="3172" y="20767"/>
                      <a:pt x="2674" y="18715"/>
                      <a:pt x="2674" y="16228"/>
                    </a:cubicBezTo>
                    <a:cubicBezTo>
                      <a:pt x="2674" y="13368"/>
                      <a:pt x="3234" y="10943"/>
                      <a:pt x="4416" y="8891"/>
                    </a:cubicBezTo>
                    <a:cubicBezTo>
                      <a:pt x="5598" y="6840"/>
                      <a:pt x="7090" y="5161"/>
                      <a:pt x="8956" y="3855"/>
                    </a:cubicBezTo>
                    <a:cubicBezTo>
                      <a:pt x="10822" y="2549"/>
                      <a:pt x="12999" y="1554"/>
                      <a:pt x="15362" y="933"/>
                    </a:cubicBezTo>
                    <a:cubicBezTo>
                      <a:pt x="17788" y="311"/>
                      <a:pt x="20213" y="0"/>
                      <a:pt x="22825" y="0"/>
                    </a:cubicBezTo>
                    <a:cubicBezTo>
                      <a:pt x="26682" y="0"/>
                      <a:pt x="30351" y="746"/>
                      <a:pt x="33896" y="2238"/>
                    </a:cubicBezTo>
                    <a:cubicBezTo>
                      <a:pt x="37441" y="3731"/>
                      <a:pt x="40240" y="5907"/>
                      <a:pt x="42168" y="8705"/>
                    </a:cubicBezTo>
                    <a:lnTo>
                      <a:pt x="34829" y="14860"/>
                    </a:lnTo>
                    <a:close/>
                  </a:path>
                </a:pathLst>
              </a:custGeom>
              <a:solidFill>
                <a:srgbClr val="231F20"/>
              </a:solidFill>
              <a:ln w="6214" cap="flat">
                <a:noFill/>
                <a:prstDash val="solid"/>
                <a:miter/>
              </a:ln>
            </p:spPr>
            <p:txBody>
              <a:bodyPr rtlCol="0" anchor="ctr"/>
              <a:lstStyle/>
              <a:p>
                <a:endParaRPr lang="nb-NO"/>
              </a:p>
            </p:txBody>
          </p:sp>
          <p:sp>
            <p:nvSpPr>
              <p:cNvPr id="425" name="Freeform 424">
                <a:extLst>
                  <a:ext uri="{FF2B5EF4-FFF2-40B4-BE49-F238E27FC236}">
                    <a16:creationId xmlns:a16="http://schemas.microsoft.com/office/drawing/2014/main" id="{B2EC8978-BBEF-85F0-1F55-4E3D79CD115B}"/>
                  </a:ext>
                </a:extLst>
              </p:cNvPr>
              <p:cNvSpPr/>
              <p:nvPr/>
            </p:nvSpPr>
            <p:spPr>
              <a:xfrm>
                <a:off x="3826888" y="5344265"/>
                <a:ext cx="57592" cy="55958"/>
              </a:xfrm>
              <a:custGeom>
                <a:avLst/>
                <a:gdLst>
                  <a:gd name="connsiteX0" fmla="*/ 57592 w 57592"/>
                  <a:gd name="connsiteY0" fmla="*/ 27855 h 55958"/>
                  <a:gd name="connsiteX1" fmla="*/ 55415 w 57592"/>
                  <a:gd name="connsiteY1" fmla="*/ 39171 h 55958"/>
                  <a:gd name="connsiteX2" fmla="*/ 49320 w 57592"/>
                  <a:gd name="connsiteY2" fmla="*/ 48062 h 55958"/>
                  <a:gd name="connsiteX3" fmla="*/ 40116 w 57592"/>
                  <a:gd name="connsiteY3" fmla="*/ 53907 h 55958"/>
                  <a:gd name="connsiteX4" fmla="*/ 28734 w 57592"/>
                  <a:gd name="connsiteY4" fmla="*/ 55958 h 55958"/>
                  <a:gd name="connsiteX5" fmla="*/ 17352 w 57592"/>
                  <a:gd name="connsiteY5" fmla="*/ 53907 h 55958"/>
                  <a:gd name="connsiteX6" fmla="*/ 8210 w 57592"/>
                  <a:gd name="connsiteY6" fmla="*/ 48062 h 55958"/>
                  <a:gd name="connsiteX7" fmla="*/ 2177 w 57592"/>
                  <a:gd name="connsiteY7" fmla="*/ 39171 h 55958"/>
                  <a:gd name="connsiteX8" fmla="*/ 0 w 57592"/>
                  <a:gd name="connsiteY8" fmla="*/ 27855 h 55958"/>
                  <a:gd name="connsiteX9" fmla="*/ 2177 w 57592"/>
                  <a:gd name="connsiteY9" fmla="*/ 16601 h 55958"/>
                  <a:gd name="connsiteX10" fmla="*/ 8210 w 57592"/>
                  <a:gd name="connsiteY10" fmla="*/ 7834 h 55958"/>
                  <a:gd name="connsiteX11" fmla="*/ 17352 w 57592"/>
                  <a:gd name="connsiteY11" fmla="*/ 2052 h 55958"/>
                  <a:gd name="connsiteX12" fmla="*/ 28734 w 57592"/>
                  <a:gd name="connsiteY12" fmla="*/ 0 h 55958"/>
                  <a:gd name="connsiteX13" fmla="*/ 40116 w 57592"/>
                  <a:gd name="connsiteY13" fmla="*/ 2052 h 55958"/>
                  <a:gd name="connsiteX14" fmla="*/ 49320 w 57592"/>
                  <a:gd name="connsiteY14" fmla="*/ 7834 h 55958"/>
                  <a:gd name="connsiteX15" fmla="*/ 55415 w 57592"/>
                  <a:gd name="connsiteY15" fmla="*/ 16601 h 55958"/>
                  <a:gd name="connsiteX16" fmla="*/ 57592 w 57592"/>
                  <a:gd name="connsiteY16" fmla="*/ 27855 h 55958"/>
                  <a:gd name="connsiteX17" fmla="*/ 46584 w 57592"/>
                  <a:gd name="connsiteY17" fmla="*/ 27917 h 55958"/>
                  <a:gd name="connsiteX18" fmla="*/ 45402 w 57592"/>
                  <a:gd name="connsiteY18" fmla="*/ 20642 h 55958"/>
                  <a:gd name="connsiteX19" fmla="*/ 41981 w 57592"/>
                  <a:gd name="connsiteY19" fmla="*/ 14549 h 55958"/>
                  <a:gd name="connsiteX20" fmla="*/ 36384 w 57592"/>
                  <a:gd name="connsiteY20" fmla="*/ 10384 h 55958"/>
                  <a:gd name="connsiteX21" fmla="*/ 28734 w 57592"/>
                  <a:gd name="connsiteY21" fmla="*/ 8829 h 55958"/>
                  <a:gd name="connsiteX22" fmla="*/ 21084 w 57592"/>
                  <a:gd name="connsiteY22" fmla="*/ 10384 h 55958"/>
                  <a:gd name="connsiteX23" fmla="*/ 15486 w 57592"/>
                  <a:gd name="connsiteY23" fmla="*/ 14549 h 55958"/>
                  <a:gd name="connsiteX24" fmla="*/ 12066 w 57592"/>
                  <a:gd name="connsiteY24" fmla="*/ 20642 h 55958"/>
                  <a:gd name="connsiteX25" fmla="*/ 10884 w 57592"/>
                  <a:gd name="connsiteY25" fmla="*/ 27917 h 55958"/>
                  <a:gd name="connsiteX26" fmla="*/ 12066 w 57592"/>
                  <a:gd name="connsiteY26" fmla="*/ 35192 h 55958"/>
                  <a:gd name="connsiteX27" fmla="*/ 15486 w 57592"/>
                  <a:gd name="connsiteY27" fmla="*/ 41347 h 55958"/>
                  <a:gd name="connsiteX28" fmla="*/ 21084 w 57592"/>
                  <a:gd name="connsiteY28" fmla="*/ 45575 h 55958"/>
                  <a:gd name="connsiteX29" fmla="*/ 28734 w 57592"/>
                  <a:gd name="connsiteY29" fmla="*/ 47129 h 55958"/>
                  <a:gd name="connsiteX30" fmla="*/ 36384 w 57592"/>
                  <a:gd name="connsiteY30" fmla="*/ 45575 h 55958"/>
                  <a:gd name="connsiteX31" fmla="*/ 41981 w 57592"/>
                  <a:gd name="connsiteY31" fmla="*/ 41347 h 55958"/>
                  <a:gd name="connsiteX32" fmla="*/ 45402 w 57592"/>
                  <a:gd name="connsiteY32" fmla="*/ 35192 h 55958"/>
                  <a:gd name="connsiteX33" fmla="*/ 46584 w 57592"/>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592" h="55958">
                    <a:moveTo>
                      <a:pt x="57592" y="27855"/>
                    </a:moveTo>
                    <a:cubicBezTo>
                      <a:pt x="57592" y="31958"/>
                      <a:pt x="56846" y="35751"/>
                      <a:pt x="55415" y="39171"/>
                    </a:cubicBezTo>
                    <a:cubicBezTo>
                      <a:pt x="53923" y="42591"/>
                      <a:pt x="51933" y="45575"/>
                      <a:pt x="49320" y="48062"/>
                    </a:cubicBezTo>
                    <a:cubicBezTo>
                      <a:pt x="46708" y="50549"/>
                      <a:pt x="43661" y="52476"/>
                      <a:pt x="40116" y="53907"/>
                    </a:cubicBezTo>
                    <a:cubicBezTo>
                      <a:pt x="36570" y="55274"/>
                      <a:pt x="32777" y="55958"/>
                      <a:pt x="28734" y="55958"/>
                    </a:cubicBezTo>
                    <a:cubicBezTo>
                      <a:pt x="24691" y="55958"/>
                      <a:pt x="20897" y="55274"/>
                      <a:pt x="17352" y="53907"/>
                    </a:cubicBezTo>
                    <a:cubicBezTo>
                      <a:pt x="13807" y="52539"/>
                      <a:pt x="10760" y="50611"/>
                      <a:pt x="8210" y="48062"/>
                    </a:cubicBezTo>
                    <a:cubicBezTo>
                      <a:pt x="5660" y="45575"/>
                      <a:pt x="3669" y="42591"/>
                      <a:pt x="2177" y="39171"/>
                    </a:cubicBezTo>
                    <a:cubicBezTo>
                      <a:pt x="684" y="35751"/>
                      <a:pt x="0" y="31958"/>
                      <a:pt x="0" y="27855"/>
                    </a:cubicBezTo>
                    <a:cubicBezTo>
                      <a:pt x="0" y="23751"/>
                      <a:pt x="746" y="20021"/>
                      <a:pt x="2177" y="16601"/>
                    </a:cubicBezTo>
                    <a:cubicBezTo>
                      <a:pt x="3607" y="13181"/>
                      <a:pt x="5660" y="10259"/>
                      <a:pt x="8210" y="7834"/>
                    </a:cubicBezTo>
                    <a:cubicBezTo>
                      <a:pt x="10760" y="5347"/>
                      <a:pt x="13807" y="3420"/>
                      <a:pt x="17352" y="2052"/>
                    </a:cubicBezTo>
                    <a:cubicBezTo>
                      <a:pt x="20897" y="684"/>
                      <a:pt x="24691" y="0"/>
                      <a:pt x="28734" y="0"/>
                    </a:cubicBezTo>
                    <a:cubicBezTo>
                      <a:pt x="32777" y="0"/>
                      <a:pt x="36570" y="684"/>
                      <a:pt x="40116" y="2052"/>
                    </a:cubicBezTo>
                    <a:cubicBezTo>
                      <a:pt x="43661" y="3420"/>
                      <a:pt x="46708" y="5347"/>
                      <a:pt x="49320" y="7834"/>
                    </a:cubicBezTo>
                    <a:cubicBezTo>
                      <a:pt x="51933" y="10321"/>
                      <a:pt x="53923" y="13243"/>
                      <a:pt x="55415" y="16601"/>
                    </a:cubicBezTo>
                    <a:cubicBezTo>
                      <a:pt x="56846" y="20021"/>
                      <a:pt x="57592" y="23751"/>
                      <a:pt x="57592" y="27855"/>
                    </a:cubicBezTo>
                    <a:close/>
                    <a:moveTo>
                      <a:pt x="46584" y="27917"/>
                    </a:moveTo>
                    <a:cubicBezTo>
                      <a:pt x="46584" y="25368"/>
                      <a:pt x="46211" y="23005"/>
                      <a:pt x="45402" y="20642"/>
                    </a:cubicBezTo>
                    <a:cubicBezTo>
                      <a:pt x="44594" y="18342"/>
                      <a:pt x="43474" y="16290"/>
                      <a:pt x="41981" y="14549"/>
                    </a:cubicBezTo>
                    <a:cubicBezTo>
                      <a:pt x="40489" y="12808"/>
                      <a:pt x="38623" y="11441"/>
                      <a:pt x="36384" y="10384"/>
                    </a:cubicBezTo>
                    <a:cubicBezTo>
                      <a:pt x="34145" y="9326"/>
                      <a:pt x="31595" y="8829"/>
                      <a:pt x="28734" y="8829"/>
                    </a:cubicBezTo>
                    <a:cubicBezTo>
                      <a:pt x="25873" y="8829"/>
                      <a:pt x="23323" y="9326"/>
                      <a:pt x="21084" y="10384"/>
                    </a:cubicBezTo>
                    <a:cubicBezTo>
                      <a:pt x="18845" y="11441"/>
                      <a:pt x="16979" y="12808"/>
                      <a:pt x="15486" y="14549"/>
                    </a:cubicBezTo>
                    <a:cubicBezTo>
                      <a:pt x="13994" y="16290"/>
                      <a:pt x="12812" y="18342"/>
                      <a:pt x="12066" y="20642"/>
                    </a:cubicBezTo>
                    <a:cubicBezTo>
                      <a:pt x="11319" y="22943"/>
                      <a:pt x="10884" y="25368"/>
                      <a:pt x="10884" y="27917"/>
                    </a:cubicBezTo>
                    <a:cubicBezTo>
                      <a:pt x="10884" y="30466"/>
                      <a:pt x="11257" y="32891"/>
                      <a:pt x="12066" y="35192"/>
                    </a:cubicBezTo>
                    <a:cubicBezTo>
                      <a:pt x="12874" y="37492"/>
                      <a:pt x="13994" y="39544"/>
                      <a:pt x="15486" y="41347"/>
                    </a:cubicBezTo>
                    <a:cubicBezTo>
                      <a:pt x="16979" y="43150"/>
                      <a:pt x="18845" y="44518"/>
                      <a:pt x="21084" y="45575"/>
                    </a:cubicBezTo>
                    <a:cubicBezTo>
                      <a:pt x="23323" y="46632"/>
                      <a:pt x="25873" y="47129"/>
                      <a:pt x="28734" y="47129"/>
                    </a:cubicBezTo>
                    <a:cubicBezTo>
                      <a:pt x="31595" y="47129"/>
                      <a:pt x="34145" y="46632"/>
                      <a:pt x="36384" y="45575"/>
                    </a:cubicBezTo>
                    <a:cubicBezTo>
                      <a:pt x="38623" y="44518"/>
                      <a:pt x="40489" y="43150"/>
                      <a:pt x="41981" y="41347"/>
                    </a:cubicBezTo>
                    <a:cubicBezTo>
                      <a:pt x="43474" y="39544"/>
                      <a:pt x="44656" y="37492"/>
                      <a:pt x="45402" y="35192"/>
                    </a:cubicBezTo>
                    <a:cubicBezTo>
                      <a:pt x="46211" y="32891"/>
                      <a:pt x="46584" y="30466"/>
                      <a:pt x="46584" y="27917"/>
                    </a:cubicBezTo>
                    <a:close/>
                  </a:path>
                </a:pathLst>
              </a:custGeom>
              <a:solidFill>
                <a:srgbClr val="231F20"/>
              </a:solidFill>
              <a:ln w="6214" cap="flat">
                <a:noFill/>
                <a:prstDash val="solid"/>
                <a:miter/>
              </a:ln>
            </p:spPr>
            <p:txBody>
              <a:bodyPr rtlCol="0" anchor="ctr"/>
              <a:lstStyle/>
              <a:p>
                <a:endParaRPr lang="nb-NO"/>
              </a:p>
            </p:txBody>
          </p:sp>
          <p:sp>
            <p:nvSpPr>
              <p:cNvPr id="426" name="Freeform 425">
                <a:extLst>
                  <a:ext uri="{FF2B5EF4-FFF2-40B4-BE49-F238E27FC236}">
                    <a16:creationId xmlns:a16="http://schemas.microsoft.com/office/drawing/2014/main" id="{273B6B39-7B7F-031C-8952-7CEE1AB5E75F}"/>
                  </a:ext>
                </a:extLst>
              </p:cNvPr>
              <p:cNvSpPr/>
              <p:nvPr/>
            </p:nvSpPr>
            <p:spPr>
              <a:xfrm>
                <a:off x="3898661" y="5344328"/>
                <a:ext cx="31283" cy="54403"/>
              </a:xfrm>
              <a:custGeom>
                <a:avLst/>
                <a:gdLst>
                  <a:gd name="connsiteX0" fmla="*/ 311 w 31283"/>
                  <a:gd name="connsiteY0" fmla="*/ 7337 h 54403"/>
                  <a:gd name="connsiteX1" fmla="*/ 0 w 31283"/>
                  <a:gd name="connsiteY1" fmla="*/ 1430 h 54403"/>
                  <a:gd name="connsiteX2" fmla="*/ 10013 w 31283"/>
                  <a:gd name="connsiteY2" fmla="*/ 1430 h 54403"/>
                  <a:gd name="connsiteX3" fmla="*/ 10324 w 31283"/>
                  <a:gd name="connsiteY3" fmla="*/ 6093 h 54403"/>
                  <a:gd name="connsiteX4" fmla="*/ 10449 w 31283"/>
                  <a:gd name="connsiteY4" fmla="*/ 10383 h 54403"/>
                  <a:gd name="connsiteX5" fmla="*/ 10760 w 31283"/>
                  <a:gd name="connsiteY5" fmla="*/ 10383 h 54403"/>
                  <a:gd name="connsiteX6" fmla="*/ 17352 w 31283"/>
                  <a:gd name="connsiteY6" fmla="*/ 2860 h 54403"/>
                  <a:gd name="connsiteX7" fmla="*/ 27117 w 31283"/>
                  <a:gd name="connsiteY7" fmla="*/ 0 h 54403"/>
                  <a:gd name="connsiteX8" fmla="*/ 31284 w 31283"/>
                  <a:gd name="connsiteY8" fmla="*/ 435 h 54403"/>
                  <a:gd name="connsiteX9" fmla="*/ 30849 w 31283"/>
                  <a:gd name="connsiteY9" fmla="*/ 10197 h 54403"/>
                  <a:gd name="connsiteX10" fmla="*/ 25997 w 31283"/>
                  <a:gd name="connsiteY10" fmla="*/ 9637 h 54403"/>
                  <a:gd name="connsiteX11" fmla="*/ 19343 w 31283"/>
                  <a:gd name="connsiteY11" fmla="*/ 11005 h 54403"/>
                  <a:gd name="connsiteX12" fmla="*/ 14678 w 31283"/>
                  <a:gd name="connsiteY12" fmla="*/ 14736 h 54403"/>
                  <a:gd name="connsiteX13" fmla="*/ 11941 w 31283"/>
                  <a:gd name="connsiteY13" fmla="*/ 20145 h 54403"/>
                  <a:gd name="connsiteX14" fmla="*/ 11008 w 31283"/>
                  <a:gd name="connsiteY14" fmla="*/ 26549 h 54403"/>
                  <a:gd name="connsiteX15" fmla="*/ 11008 w 31283"/>
                  <a:gd name="connsiteY15" fmla="*/ 54404 h 54403"/>
                  <a:gd name="connsiteX16" fmla="*/ 435 w 31283"/>
                  <a:gd name="connsiteY16" fmla="*/ 54404 h 54403"/>
                  <a:gd name="connsiteX17" fmla="*/ 435 w 31283"/>
                  <a:gd name="connsiteY17" fmla="*/ 12746 h 54403"/>
                  <a:gd name="connsiteX18" fmla="*/ 311 w 31283"/>
                  <a:gd name="connsiteY18" fmla="*/ 7274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83" h="54403">
                    <a:moveTo>
                      <a:pt x="311" y="7337"/>
                    </a:moveTo>
                    <a:cubicBezTo>
                      <a:pt x="249" y="5098"/>
                      <a:pt x="124" y="3109"/>
                      <a:pt x="0" y="1430"/>
                    </a:cubicBezTo>
                    <a:lnTo>
                      <a:pt x="10013" y="1430"/>
                    </a:lnTo>
                    <a:cubicBezTo>
                      <a:pt x="10138" y="2798"/>
                      <a:pt x="10262" y="4352"/>
                      <a:pt x="10324" y="6093"/>
                    </a:cubicBezTo>
                    <a:cubicBezTo>
                      <a:pt x="10387" y="7834"/>
                      <a:pt x="10449" y="9264"/>
                      <a:pt x="10449" y="10383"/>
                    </a:cubicBezTo>
                    <a:lnTo>
                      <a:pt x="10760" y="10383"/>
                    </a:lnTo>
                    <a:cubicBezTo>
                      <a:pt x="12252" y="7274"/>
                      <a:pt x="14429" y="4725"/>
                      <a:pt x="17352" y="2860"/>
                    </a:cubicBezTo>
                    <a:cubicBezTo>
                      <a:pt x="20213" y="933"/>
                      <a:pt x="23510" y="0"/>
                      <a:pt x="27117" y="0"/>
                    </a:cubicBezTo>
                    <a:cubicBezTo>
                      <a:pt x="28796" y="0"/>
                      <a:pt x="30164" y="124"/>
                      <a:pt x="31284" y="435"/>
                    </a:cubicBezTo>
                    <a:lnTo>
                      <a:pt x="30849" y="10197"/>
                    </a:lnTo>
                    <a:cubicBezTo>
                      <a:pt x="29356" y="9824"/>
                      <a:pt x="27739" y="9637"/>
                      <a:pt x="25997" y="9637"/>
                    </a:cubicBezTo>
                    <a:cubicBezTo>
                      <a:pt x="23447" y="9637"/>
                      <a:pt x="21208" y="10135"/>
                      <a:pt x="19343" y="11005"/>
                    </a:cubicBezTo>
                    <a:cubicBezTo>
                      <a:pt x="17477" y="11938"/>
                      <a:pt x="15922" y="13181"/>
                      <a:pt x="14678" y="14736"/>
                    </a:cubicBezTo>
                    <a:cubicBezTo>
                      <a:pt x="13434" y="16290"/>
                      <a:pt x="12501" y="18093"/>
                      <a:pt x="11941" y="20145"/>
                    </a:cubicBezTo>
                    <a:cubicBezTo>
                      <a:pt x="11319" y="22197"/>
                      <a:pt x="11008" y="24311"/>
                      <a:pt x="11008" y="26549"/>
                    </a:cubicBezTo>
                    <a:lnTo>
                      <a:pt x="11008" y="54404"/>
                    </a:lnTo>
                    <a:lnTo>
                      <a:pt x="435" y="54404"/>
                    </a:lnTo>
                    <a:lnTo>
                      <a:pt x="435" y="12746"/>
                    </a:lnTo>
                    <a:cubicBezTo>
                      <a:pt x="435" y="11316"/>
                      <a:pt x="435" y="9513"/>
                      <a:pt x="311" y="7274"/>
                    </a:cubicBezTo>
                    <a:close/>
                  </a:path>
                </a:pathLst>
              </a:custGeom>
              <a:solidFill>
                <a:srgbClr val="231F20"/>
              </a:solidFill>
              <a:ln w="6214" cap="flat">
                <a:noFill/>
                <a:prstDash val="solid"/>
                <a:miter/>
              </a:ln>
            </p:spPr>
            <p:txBody>
              <a:bodyPr rtlCol="0" anchor="ctr"/>
              <a:lstStyle/>
              <a:p>
                <a:endParaRPr lang="nb-NO"/>
              </a:p>
            </p:txBody>
          </p:sp>
          <p:sp>
            <p:nvSpPr>
              <p:cNvPr id="427" name="Freeform 426">
                <a:extLst>
                  <a:ext uri="{FF2B5EF4-FFF2-40B4-BE49-F238E27FC236}">
                    <a16:creationId xmlns:a16="http://schemas.microsoft.com/office/drawing/2014/main" id="{314625EA-A9B3-43C8-47AF-E5FA4AE6E51A}"/>
                  </a:ext>
                </a:extLst>
              </p:cNvPr>
              <p:cNvSpPr/>
              <p:nvPr/>
            </p:nvSpPr>
            <p:spPr>
              <a:xfrm>
                <a:off x="3934236" y="5344328"/>
                <a:ext cx="56534" cy="81388"/>
              </a:xfrm>
              <a:custGeom>
                <a:avLst/>
                <a:gdLst>
                  <a:gd name="connsiteX0" fmla="*/ 7774 w 56534"/>
                  <a:gd name="connsiteY0" fmla="*/ 63482 h 81388"/>
                  <a:gd name="connsiteX1" fmla="*/ 16482 w 56534"/>
                  <a:gd name="connsiteY1" fmla="*/ 69762 h 81388"/>
                  <a:gd name="connsiteX2" fmla="*/ 27241 w 56534"/>
                  <a:gd name="connsiteY2" fmla="*/ 72124 h 81388"/>
                  <a:gd name="connsiteX3" fmla="*/ 36135 w 56534"/>
                  <a:gd name="connsiteY3" fmla="*/ 70632 h 81388"/>
                  <a:gd name="connsiteX4" fmla="*/ 41919 w 56534"/>
                  <a:gd name="connsiteY4" fmla="*/ 66466 h 81388"/>
                  <a:gd name="connsiteX5" fmla="*/ 45091 w 56534"/>
                  <a:gd name="connsiteY5" fmla="*/ 60248 h 81388"/>
                  <a:gd name="connsiteX6" fmla="*/ 46024 w 56534"/>
                  <a:gd name="connsiteY6" fmla="*/ 52539 h 81388"/>
                  <a:gd name="connsiteX7" fmla="*/ 46024 w 56534"/>
                  <a:gd name="connsiteY7" fmla="*/ 45700 h 81388"/>
                  <a:gd name="connsiteX8" fmla="*/ 45775 w 56534"/>
                  <a:gd name="connsiteY8" fmla="*/ 45700 h 81388"/>
                  <a:gd name="connsiteX9" fmla="*/ 37752 w 56534"/>
                  <a:gd name="connsiteY9" fmla="*/ 52539 h 81388"/>
                  <a:gd name="connsiteX10" fmla="*/ 26930 w 56534"/>
                  <a:gd name="connsiteY10" fmla="*/ 54901 h 81388"/>
                  <a:gd name="connsiteX11" fmla="*/ 15860 w 56534"/>
                  <a:gd name="connsiteY11" fmla="*/ 52787 h 81388"/>
                  <a:gd name="connsiteX12" fmla="*/ 7339 w 56534"/>
                  <a:gd name="connsiteY12" fmla="*/ 46943 h 81388"/>
                  <a:gd name="connsiteX13" fmla="*/ 1928 w 56534"/>
                  <a:gd name="connsiteY13" fmla="*/ 38301 h 81388"/>
                  <a:gd name="connsiteX14" fmla="*/ 0 w 56534"/>
                  <a:gd name="connsiteY14" fmla="*/ 27606 h 81388"/>
                  <a:gd name="connsiteX15" fmla="*/ 1928 w 56534"/>
                  <a:gd name="connsiteY15" fmla="*/ 16850 h 81388"/>
                  <a:gd name="connsiteX16" fmla="*/ 7339 w 56534"/>
                  <a:gd name="connsiteY16" fmla="*/ 8083 h 81388"/>
                  <a:gd name="connsiteX17" fmla="*/ 15797 w 56534"/>
                  <a:gd name="connsiteY17" fmla="*/ 2176 h 81388"/>
                  <a:gd name="connsiteX18" fmla="*/ 26806 w 56534"/>
                  <a:gd name="connsiteY18" fmla="*/ 0 h 81388"/>
                  <a:gd name="connsiteX19" fmla="*/ 37752 w 56534"/>
                  <a:gd name="connsiteY19" fmla="*/ 2487 h 81388"/>
                  <a:gd name="connsiteX20" fmla="*/ 46024 w 56534"/>
                  <a:gd name="connsiteY20" fmla="*/ 10010 h 81388"/>
                  <a:gd name="connsiteX21" fmla="*/ 46273 w 56534"/>
                  <a:gd name="connsiteY21" fmla="*/ 10010 h 81388"/>
                  <a:gd name="connsiteX22" fmla="*/ 46273 w 56534"/>
                  <a:gd name="connsiteY22" fmla="*/ 1492 h 81388"/>
                  <a:gd name="connsiteX23" fmla="*/ 56535 w 56534"/>
                  <a:gd name="connsiteY23" fmla="*/ 1492 h 81388"/>
                  <a:gd name="connsiteX24" fmla="*/ 56535 w 56534"/>
                  <a:gd name="connsiteY24" fmla="*/ 51855 h 81388"/>
                  <a:gd name="connsiteX25" fmla="*/ 55042 w 56534"/>
                  <a:gd name="connsiteY25" fmla="*/ 62984 h 81388"/>
                  <a:gd name="connsiteX26" fmla="*/ 50067 w 56534"/>
                  <a:gd name="connsiteY26" fmla="*/ 72373 h 81388"/>
                  <a:gd name="connsiteX27" fmla="*/ 40924 w 56534"/>
                  <a:gd name="connsiteY27" fmla="*/ 78901 h 81388"/>
                  <a:gd name="connsiteX28" fmla="*/ 26993 w 56534"/>
                  <a:gd name="connsiteY28" fmla="*/ 81388 h 81388"/>
                  <a:gd name="connsiteX29" fmla="*/ 12999 w 56534"/>
                  <a:gd name="connsiteY29" fmla="*/ 78839 h 81388"/>
                  <a:gd name="connsiteX30" fmla="*/ 871 w 56534"/>
                  <a:gd name="connsiteY30" fmla="*/ 71751 h 81388"/>
                  <a:gd name="connsiteX31" fmla="*/ 7650 w 56534"/>
                  <a:gd name="connsiteY31" fmla="*/ 63606 h 81388"/>
                  <a:gd name="connsiteX32" fmla="*/ 10884 w 56534"/>
                  <a:gd name="connsiteY32" fmla="*/ 27358 h 81388"/>
                  <a:gd name="connsiteX33" fmla="*/ 12066 w 56534"/>
                  <a:gd name="connsiteY33" fmla="*/ 34383 h 81388"/>
                  <a:gd name="connsiteX34" fmla="*/ 15549 w 56534"/>
                  <a:gd name="connsiteY34" fmla="*/ 40290 h 81388"/>
                  <a:gd name="connsiteX35" fmla="*/ 21146 w 56534"/>
                  <a:gd name="connsiteY35" fmla="*/ 44456 h 81388"/>
                  <a:gd name="connsiteX36" fmla="*/ 28610 w 56534"/>
                  <a:gd name="connsiteY36" fmla="*/ 46010 h 81388"/>
                  <a:gd name="connsiteX37" fmla="*/ 36073 w 56534"/>
                  <a:gd name="connsiteY37" fmla="*/ 44580 h 81388"/>
                  <a:gd name="connsiteX38" fmla="*/ 41857 w 56534"/>
                  <a:gd name="connsiteY38" fmla="*/ 40601 h 81388"/>
                  <a:gd name="connsiteX39" fmla="*/ 45527 w 56534"/>
                  <a:gd name="connsiteY39" fmla="*/ 34694 h 81388"/>
                  <a:gd name="connsiteX40" fmla="*/ 46833 w 56534"/>
                  <a:gd name="connsiteY40" fmla="*/ 27358 h 81388"/>
                  <a:gd name="connsiteX41" fmla="*/ 45527 w 56534"/>
                  <a:gd name="connsiteY41" fmla="*/ 20207 h 81388"/>
                  <a:gd name="connsiteX42" fmla="*/ 41795 w 56534"/>
                  <a:gd name="connsiteY42" fmla="*/ 14300 h 81388"/>
                  <a:gd name="connsiteX43" fmla="*/ 36011 w 56534"/>
                  <a:gd name="connsiteY43" fmla="*/ 10197 h 81388"/>
                  <a:gd name="connsiteX44" fmla="*/ 28610 w 56534"/>
                  <a:gd name="connsiteY44" fmla="*/ 8705 h 81388"/>
                  <a:gd name="connsiteX45" fmla="*/ 21146 w 56534"/>
                  <a:gd name="connsiteY45" fmla="*/ 10197 h 81388"/>
                  <a:gd name="connsiteX46" fmla="*/ 15549 w 56534"/>
                  <a:gd name="connsiteY46" fmla="*/ 14239 h 81388"/>
                  <a:gd name="connsiteX47" fmla="*/ 12066 w 56534"/>
                  <a:gd name="connsiteY47" fmla="*/ 20145 h 81388"/>
                  <a:gd name="connsiteX48" fmla="*/ 10884 w 56534"/>
                  <a:gd name="connsiteY48" fmla="*/ 27358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534" h="81388">
                    <a:moveTo>
                      <a:pt x="7774" y="63482"/>
                    </a:moveTo>
                    <a:cubicBezTo>
                      <a:pt x="10076" y="66093"/>
                      <a:pt x="12999" y="68207"/>
                      <a:pt x="16482" y="69762"/>
                    </a:cubicBezTo>
                    <a:cubicBezTo>
                      <a:pt x="19964" y="71316"/>
                      <a:pt x="23572" y="72124"/>
                      <a:pt x="27241" y="72124"/>
                    </a:cubicBezTo>
                    <a:cubicBezTo>
                      <a:pt x="30911" y="72124"/>
                      <a:pt x="33710" y="71627"/>
                      <a:pt x="36135" y="70632"/>
                    </a:cubicBezTo>
                    <a:cubicBezTo>
                      <a:pt x="38561" y="69637"/>
                      <a:pt x="40489" y="68269"/>
                      <a:pt x="41919" y="66466"/>
                    </a:cubicBezTo>
                    <a:cubicBezTo>
                      <a:pt x="43412" y="64725"/>
                      <a:pt x="44407" y="62673"/>
                      <a:pt x="45091" y="60248"/>
                    </a:cubicBezTo>
                    <a:cubicBezTo>
                      <a:pt x="45713" y="57886"/>
                      <a:pt x="46024" y="55274"/>
                      <a:pt x="46024" y="52539"/>
                    </a:cubicBezTo>
                    <a:lnTo>
                      <a:pt x="46024" y="45700"/>
                    </a:lnTo>
                    <a:lnTo>
                      <a:pt x="45775" y="45700"/>
                    </a:lnTo>
                    <a:cubicBezTo>
                      <a:pt x="43847" y="48684"/>
                      <a:pt x="41173" y="50984"/>
                      <a:pt x="37752" y="52539"/>
                    </a:cubicBezTo>
                    <a:cubicBezTo>
                      <a:pt x="34331" y="54093"/>
                      <a:pt x="30786" y="54901"/>
                      <a:pt x="26930" y="54901"/>
                    </a:cubicBezTo>
                    <a:cubicBezTo>
                      <a:pt x="22888" y="54901"/>
                      <a:pt x="19156" y="54218"/>
                      <a:pt x="15860" y="52787"/>
                    </a:cubicBezTo>
                    <a:cubicBezTo>
                      <a:pt x="12501" y="51357"/>
                      <a:pt x="9702" y="49430"/>
                      <a:pt x="7339" y="46943"/>
                    </a:cubicBezTo>
                    <a:cubicBezTo>
                      <a:pt x="5038" y="44456"/>
                      <a:pt x="3234" y="41596"/>
                      <a:pt x="1928" y="38301"/>
                    </a:cubicBezTo>
                    <a:cubicBezTo>
                      <a:pt x="622" y="35005"/>
                      <a:pt x="0" y="31399"/>
                      <a:pt x="0" y="27606"/>
                    </a:cubicBezTo>
                    <a:cubicBezTo>
                      <a:pt x="0" y="23813"/>
                      <a:pt x="622" y="20207"/>
                      <a:pt x="1928" y="16850"/>
                    </a:cubicBezTo>
                    <a:cubicBezTo>
                      <a:pt x="3234" y="13492"/>
                      <a:pt x="4976" y="10570"/>
                      <a:pt x="7339" y="8083"/>
                    </a:cubicBezTo>
                    <a:cubicBezTo>
                      <a:pt x="9702" y="5596"/>
                      <a:pt x="12501" y="3606"/>
                      <a:pt x="15797" y="2176"/>
                    </a:cubicBezTo>
                    <a:cubicBezTo>
                      <a:pt x="19094" y="746"/>
                      <a:pt x="22763" y="0"/>
                      <a:pt x="26806" y="0"/>
                    </a:cubicBezTo>
                    <a:cubicBezTo>
                      <a:pt x="30662" y="0"/>
                      <a:pt x="34269" y="808"/>
                      <a:pt x="37752" y="2487"/>
                    </a:cubicBezTo>
                    <a:cubicBezTo>
                      <a:pt x="41235" y="4104"/>
                      <a:pt x="43972" y="6653"/>
                      <a:pt x="46024" y="10010"/>
                    </a:cubicBezTo>
                    <a:lnTo>
                      <a:pt x="46273" y="10010"/>
                    </a:lnTo>
                    <a:lnTo>
                      <a:pt x="46273" y="1492"/>
                    </a:lnTo>
                    <a:lnTo>
                      <a:pt x="56535" y="1492"/>
                    </a:lnTo>
                    <a:lnTo>
                      <a:pt x="56535" y="51855"/>
                    </a:lnTo>
                    <a:cubicBezTo>
                      <a:pt x="56535" y="55710"/>
                      <a:pt x="56037" y="59440"/>
                      <a:pt x="55042" y="62984"/>
                    </a:cubicBezTo>
                    <a:cubicBezTo>
                      <a:pt x="54047" y="66528"/>
                      <a:pt x="52430" y="69637"/>
                      <a:pt x="50067" y="72373"/>
                    </a:cubicBezTo>
                    <a:cubicBezTo>
                      <a:pt x="47766" y="75109"/>
                      <a:pt x="44718" y="77285"/>
                      <a:pt x="40924" y="78901"/>
                    </a:cubicBezTo>
                    <a:cubicBezTo>
                      <a:pt x="37192" y="80518"/>
                      <a:pt x="32528" y="81388"/>
                      <a:pt x="26993" y="81388"/>
                    </a:cubicBezTo>
                    <a:cubicBezTo>
                      <a:pt x="22328" y="81388"/>
                      <a:pt x="17663" y="80518"/>
                      <a:pt x="12999" y="78839"/>
                    </a:cubicBezTo>
                    <a:cubicBezTo>
                      <a:pt x="8334" y="77160"/>
                      <a:pt x="4291" y="74798"/>
                      <a:pt x="871" y="71751"/>
                    </a:cubicBezTo>
                    <a:lnTo>
                      <a:pt x="7650" y="63606"/>
                    </a:lnTo>
                    <a:close/>
                    <a:moveTo>
                      <a:pt x="10884" y="27358"/>
                    </a:moveTo>
                    <a:cubicBezTo>
                      <a:pt x="10884" y="29844"/>
                      <a:pt x="11257" y="32145"/>
                      <a:pt x="12066" y="34383"/>
                    </a:cubicBezTo>
                    <a:cubicBezTo>
                      <a:pt x="12874" y="36622"/>
                      <a:pt x="13994" y="38611"/>
                      <a:pt x="15549" y="40290"/>
                    </a:cubicBezTo>
                    <a:cubicBezTo>
                      <a:pt x="17104" y="42031"/>
                      <a:pt x="18969" y="43399"/>
                      <a:pt x="21146" y="44456"/>
                    </a:cubicBezTo>
                    <a:cubicBezTo>
                      <a:pt x="23323" y="45513"/>
                      <a:pt x="25811" y="46010"/>
                      <a:pt x="28610" y="46010"/>
                    </a:cubicBezTo>
                    <a:cubicBezTo>
                      <a:pt x="31408" y="46010"/>
                      <a:pt x="33772" y="45513"/>
                      <a:pt x="36073" y="44580"/>
                    </a:cubicBezTo>
                    <a:cubicBezTo>
                      <a:pt x="38312" y="43585"/>
                      <a:pt x="40240" y="42280"/>
                      <a:pt x="41857" y="40601"/>
                    </a:cubicBezTo>
                    <a:cubicBezTo>
                      <a:pt x="43412" y="38922"/>
                      <a:pt x="44656" y="36932"/>
                      <a:pt x="45527" y="34694"/>
                    </a:cubicBezTo>
                    <a:cubicBezTo>
                      <a:pt x="46397" y="32394"/>
                      <a:pt x="46833" y="29969"/>
                      <a:pt x="46833" y="27358"/>
                    </a:cubicBezTo>
                    <a:cubicBezTo>
                      <a:pt x="46833" y="24746"/>
                      <a:pt x="46397" y="22445"/>
                      <a:pt x="45527" y="20207"/>
                    </a:cubicBezTo>
                    <a:cubicBezTo>
                      <a:pt x="44656" y="17969"/>
                      <a:pt x="43412" y="15979"/>
                      <a:pt x="41795" y="14300"/>
                    </a:cubicBezTo>
                    <a:cubicBezTo>
                      <a:pt x="40178" y="12560"/>
                      <a:pt x="38250" y="11192"/>
                      <a:pt x="36011" y="10197"/>
                    </a:cubicBezTo>
                    <a:cubicBezTo>
                      <a:pt x="33772" y="9202"/>
                      <a:pt x="31346" y="8705"/>
                      <a:pt x="28610" y="8705"/>
                    </a:cubicBezTo>
                    <a:cubicBezTo>
                      <a:pt x="25873" y="8705"/>
                      <a:pt x="23323" y="9202"/>
                      <a:pt x="21146" y="10197"/>
                    </a:cubicBezTo>
                    <a:cubicBezTo>
                      <a:pt x="18969" y="11192"/>
                      <a:pt x="17104" y="12560"/>
                      <a:pt x="15549" y="14239"/>
                    </a:cubicBezTo>
                    <a:cubicBezTo>
                      <a:pt x="13994" y="15917"/>
                      <a:pt x="12812" y="17907"/>
                      <a:pt x="12066" y="20145"/>
                    </a:cubicBezTo>
                    <a:cubicBezTo>
                      <a:pt x="11319" y="22384"/>
                      <a:pt x="10884" y="24808"/>
                      <a:pt x="10884" y="27358"/>
                    </a:cubicBezTo>
                    <a:close/>
                  </a:path>
                </a:pathLst>
              </a:custGeom>
              <a:solidFill>
                <a:srgbClr val="231F20"/>
              </a:solidFill>
              <a:ln w="6214" cap="flat">
                <a:noFill/>
                <a:prstDash val="solid"/>
                <a:miter/>
              </a:ln>
            </p:spPr>
            <p:txBody>
              <a:bodyPr rtlCol="0" anchor="ctr"/>
              <a:lstStyle/>
              <a:p>
                <a:endParaRPr lang="nb-NO"/>
              </a:p>
            </p:txBody>
          </p:sp>
          <p:sp>
            <p:nvSpPr>
              <p:cNvPr id="428" name="Freeform 427">
                <a:extLst>
                  <a:ext uri="{FF2B5EF4-FFF2-40B4-BE49-F238E27FC236}">
                    <a16:creationId xmlns:a16="http://schemas.microsoft.com/office/drawing/2014/main" id="{29DEE408-D9C5-8986-7326-2412A510A245}"/>
                  </a:ext>
                </a:extLst>
              </p:cNvPr>
              <p:cNvSpPr/>
              <p:nvPr/>
            </p:nvSpPr>
            <p:spPr>
              <a:xfrm>
                <a:off x="4002775" y="5344328"/>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7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2 w 42789"/>
                  <a:gd name="connsiteY11" fmla="*/ 32705 h 55896"/>
                  <a:gd name="connsiteX12" fmla="*/ 42790 w 42789"/>
                  <a:gd name="connsiteY12" fmla="*/ 38736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6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0 w 42789"/>
                  <a:gd name="connsiteY23" fmla="*/ 45700 h 55896"/>
                  <a:gd name="connsiteX24" fmla="*/ 31346 w 42789"/>
                  <a:gd name="connsiteY24" fmla="*/ 43337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3 h 55896"/>
                  <a:gd name="connsiteX29" fmla="*/ 7774 w 42789"/>
                  <a:gd name="connsiteY29" fmla="*/ 26611 h 55896"/>
                  <a:gd name="connsiteX30" fmla="*/ 4105 w 42789"/>
                  <a:gd name="connsiteY30" fmla="*/ 22445 h 55896"/>
                  <a:gd name="connsiteX31" fmla="*/ 2674 w 42789"/>
                  <a:gd name="connsiteY31" fmla="*/ 16228 h 55896"/>
                  <a:gd name="connsiteX32" fmla="*/ 4416 w 42789"/>
                  <a:gd name="connsiteY32" fmla="*/ 8891 h 55896"/>
                  <a:gd name="connsiteX33" fmla="*/ 8956 w 42789"/>
                  <a:gd name="connsiteY33" fmla="*/ 3855 h 55896"/>
                  <a:gd name="connsiteX34" fmla="*/ 15362 w 42789"/>
                  <a:gd name="connsiteY34" fmla="*/ 933 h 55896"/>
                  <a:gd name="connsiteX35" fmla="*/ 22825 w 42789"/>
                  <a:gd name="connsiteY35" fmla="*/ 0 h 55896"/>
                  <a:gd name="connsiteX36" fmla="*/ 33896 w 42789"/>
                  <a:gd name="connsiteY36" fmla="*/ 2238 h 55896"/>
                  <a:gd name="connsiteX37" fmla="*/ 42168 w 42789"/>
                  <a:gd name="connsiteY37" fmla="*/ 8705 h 55896"/>
                  <a:gd name="connsiteX38" fmla="*/ 34829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5" y="8207"/>
                      <a:pt x="22639" y="8207"/>
                    </a:cubicBezTo>
                    <a:cubicBezTo>
                      <a:pt x="21457" y="8207"/>
                      <a:pt x="20213" y="8332"/>
                      <a:pt x="19032" y="8580"/>
                    </a:cubicBezTo>
                    <a:cubicBezTo>
                      <a:pt x="17850" y="8829"/>
                      <a:pt x="16730" y="9264"/>
                      <a:pt x="15797" y="9824"/>
                    </a:cubicBezTo>
                    <a:cubicBezTo>
                      <a:pt x="14865" y="10383"/>
                      <a:pt x="14118" y="11067"/>
                      <a:pt x="13558" y="11938"/>
                    </a:cubicBezTo>
                    <a:cubicBezTo>
                      <a:pt x="12999"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7"/>
                      <a:pt x="37628" y="28290"/>
                    </a:cubicBezTo>
                    <a:cubicBezTo>
                      <a:pt x="39245" y="29534"/>
                      <a:pt x="40489" y="31026"/>
                      <a:pt x="41422" y="32705"/>
                    </a:cubicBezTo>
                    <a:cubicBezTo>
                      <a:pt x="42292" y="34446"/>
                      <a:pt x="42790" y="36435"/>
                      <a:pt x="42790" y="38736"/>
                    </a:cubicBezTo>
                    <a:cubicBezTo>
                      <a:pt x="42790" y="41845"/>
                      <a:pt x="42168" y="44518"/>
                      <a:pt x="40986" y="46694"/>
                    </a:cubicBezTo>
                    <a:cubicBezTo>
                      <a:pt x="39805" y="48870"/>
                      <a:pt x="38188"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5" y="46321"/>
                      <a:pt x="28920" y="45700"/>
                    </a:cubicBezTo>
                    <a:cubicBezTo>
                      <a:pt x="29916" y="45078"/>
                      <a:pt x="30724" y="44331"/>
                      <a:pt x="31346" y="43337"/>
                    </a:cubicBezTo>
                    <a:cubicBezTo>
                      <a:pt x="31968" y="42342"/>
                      <a:pt x="32217" y="41160"/>
                      <a:pt x="32217" y="39668"/>
                    </a:cubicBezTo>
                    <a:cubicBezTo>
                      <a:pt x="32217" y="37181"/>
                      <a:pt x="31035" y="35378"/>
                      <a:pt x="28672" y="34197"/>
                    </a:cubicBezTo>
                    <a:cubicBezTo>
                      <a:pt x="26308" y="33015"/>
                      <a:pt x="22825" y="31896"/>
                      <a:pt x="18285" y="30839"/>
                    </a:cubicBezTo>
                    <a:cubicBezTo>
                      <a:pt x="16482" y="30404"/>
                      <a:pt x="14678" y="29844"/>
                      <a:pt x="12812" y="29223"/>
                    </a:cubicBezTo>
                    <a:cubicBezTo>
                      <a:pt x="10946" y="28601"/>
                      <a:pt x="9329" y="27731"/>
                      <a:pt x="7774" y="26611"/>
                    </a:cubicBezTo>
                    <a:cubicBezTo>
                      <a:pt x="6282" y="25492"/>
                      <a:pt x="5038" y="24124"/>
                      <a:pt x="4105" y="22445"/>
                    </a:cubicBezTo>
                    <a:cubicBezTo>
                      <a:pt x="3172" y="20767"/>
                      <a:pt x="2674" y="18715"/>
                      <a:pt x="2674" y="16228"/>
                    </a:cubicBezTo>
                    <a:cubicBezTo>
                      <a:pt x="2674" y="13368"/>
                      <a:pt x="3234" y="10943"/>
                      <a:pt x="4416" y="8891"/>
                    </a:cubicBezTo>
                    <a:cubicBezTo>
                      <a:pt x="5597" y="6840"/>
                      <a:pt x="7090" y="5161"/>
                      <a:pt x="8956" y="3855"/>
                    </a:cubicBezTo>
                    <a:cubicBezTo>
                      <a:pt x="10822" y="2549"/>
                      <a:pt x="12999" y="1554"/>
                      <a:pt x="15362" y="933"/>
                    </a:cubicBezTo>
                    <a:cubicBezTo>
                      <a:pt x="17788" y="311"/>
                      <a:pt x="20213" y="0"/>
                      <a:pt x="22825" y="0"/>
                    </a:cubicBezTo>
                    <a:cubicBezTo>
                      <a:pt x="26682" y="0"/>
                      <a:pt x="30351" y="746"/>
                      <a:pt x="33896" y="2238"/>
                    </a:cubicBezTo>
                    <a:cubicBezTo>
                      <a:pt x="37441" y="3731"/>
                      <a:pt x="40240" y="5907"/>
                      <a:pt x="42168" y="8705"/>
                    </a:cubicBezTo>
                    <a:lnTo>
                      <a:pt x="34829" y="14860"/>
                    </a:lnTo>
                    <a:close/>
                  </a:path>
                </a:pathLst>
              </a:custGeom>
              <a:solidFill>
                <a:srgbClr val="231F20"/>
              </a:solidFill>
              <a:ln w="6214" cap="flat">
                <a:noFill/>
                <a:prstDash val="solid"/>
                <a:miter/>
              </a:ln>
            </p:spPr>
            <p:txBody>
              <a:bodyPr rtlCol="0" anchor="ctr"/>
              <a:lstStyle/>
              <a:p>
                <a:endParaRPr lang="nb-NO"/>
              </a:p>
            </p:txBody>
          </p:sp>
          <p:sp>
            <p:nvSpPr>
              <p:cNvPr id="429" name="Freeform 428">
                <a:extLst>
                  <a:ext uri="{FF2B5EF4-FFF2-40B4-BE49-F238E27FC236}">
                    <a16:creationId xmlns:a16="http://schemas.microsoft.com/office/drawing/2014/main" id="{02675D45-440E-5A03-785C-B143E26B9DB7}"/>
                  </a:ext>
                </a:extLst>
              </p:cNvPr>
              <p:cNvSpPr/>
              <p:nvPr/>
            </p:nvSpPr>
            <p:spPr>
              <a:xfrm>
                <a:off x="4054770" y="5367084"/>
                <a:ext cx="26121" cy="8828"/>
              </a:xfrm>
              <a:custGeom>
                <a:avLst/>
                <a:gdLst>
                  <a:gd name="connsiteX0" fmla="*/ 26122 w 26121"/>
                  <a:gd name="connsiteY0" fmla="*/ 8829 h 8828"/>
                  <a:gd name="connsiteX1" fmla="*/ 0 w 26121"/>
                  <a:gd name="connsiteY1" fmla="*/ 8829 h 8828"/>
                  <a:gd name="connsiteX2" fmla="*/ 0 w 26121"/>
                  <a:gd name="connsiteY2" fmla="*/ 0 h 8828"/>
                  <a:gd name="connsiteX3" fmla="*/ 26122 w 26121"/>
                  <a:gd name="connsiteY3" fmla="*/ 0 h 8828"/>
                  <a:gd name="connsiteX4" fmla="*/ 26122 w 26121"/>
                  <a:gd name="connsiteY4" fmla="*/ 8829 h 8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1" h="8828">
                    <a:moveTo>
                      <a:pt x="26122" y="8829"/>
                    </a:moveTo>
                    <a:lnTo>
                      <a:pt x="0" y="8829"/>
                    </a:lnTo>
                    <a:lnTo>
                      <a:pt x="0" y="0"/>
                    </a:lnTo>
                    <a:lnTo>
                      <a:pt x="26122" y="0"/>
                    </a:lnTo>
                    <a:lnTo>
                      <a:pt x="26122" y="8829"/>
                    </a:lnTo>
                    <a:close/>
                  </a:path>
                </a:pathLst>
              </a:custGeom>
              <a:solidFill>
                <a:srgbClr val="231F20"/>
              </a:solidFill>
              <a:ln w="6214" cap="flat">
                <a:noFill/>
                <a:prstDash val="solid"/>
                <a:miter/>
              </a:ln>
            </p:spPr>
            <p:txBody>
              <a:bodyPr rtlCol="0" anchor="ctr"/>
              <a:lstStyle/>
              <a:p>
                <a:endParaRPr lang="nb-NO"/>
              </a:p>
            </p:txBody>
          </p:sp>
          <p:sp>
            <p:nvSpPr>
              <p:cNvPr id="430" name="Freeform 429">
                <a:extLst>
                  <a:ext uri="{FF2B5EF4-FFF2-40B4-BE49-F238E27FC236}">
                    <a16:creationId xmlns:a16="http://schemas.microsoft.com/office/drawing/2014/main" id="{E5A6B97A-4B05-5EB6-1182-369BEDAA0081}"/>
                  </a:ext>
                </a:extLst>
              </p:cNvPr>
              <p:cNvSpPr/>
              <p:nvPr/>
            </p:nvSpPr>
            <p:spPr>
              <a:xfrm>
                <a:off x="3603112" y="5464638"/>
                <a:ext cx="34953" cy="69263"/>
              </a:xfrm>
              <a:custGeom>
                <a:avLst/>
                <a:gdLst>
                  <a:gd name="connsiteX0" fmla="*/ 34953 w 34953"/>
                  <a:gd name="connsiteY0" fmla="*/ 24000 h 69263"/>
                  <a:gd name="connsiteX1" fmla="*/ 20773 w 34953"/>
                  <a:gd name="connsiteY1" fmla="*/ 24000 h 69263"/>
                  <a:gd name="connsiteX2" fmla="*/ 20773 w 34953"/>
                  <a:gd name="connsiteY2" fmla="*/ 51544 h 69263"/>
                  <a:gd name="connsiteX3" fmla="*/ 22577 w 34953"/>
                  <a:gd name="connsiteY3" fmla="*/ 58383 h 69263"/>
                  <a:gd name="connsiteX4" fmla="*/ 28299 w 34953"/>
                  <a:gd name="connsiteY4" fmla="*/ 60435 h 69263"/>
                  <a:gd name="connsiteX5" fmla="*/ 31471 w 34953"/>
                  <a:gd name="connsiteY5" fmla="*/ 60124 h 69263"/>
                  <a:gd name="connsiteX6" fmla="*/ 34518 w 34953"/>
                  <a:gd name="connsiteY6" fmla="*/ 59191 h 69263"/>
                  <a:gd name="connsiteX7" fmla="*/ 34829 w 34953"/>
                  <a:gd name="connsiteY7" fmla="*/ 67834 h 69263"/>
                  <a:gd name="connsiteX8" fmla="*/ 30600 w 34953"/>
                  <a:gd name="connsiteY8" fmla="*/ 68891 h 69263"/>
                  <a:gd name="connsiteX9" fmla="*/ 25811 w 34953"/>
                  <a:gd name="connsiteY9" fmla="*/ 69264 h 69263"/>
                  <a:gd name="connsiteX10" fmla="*/ 14243 w 34953"/>
                  <a:gd name="connsiteY10" fmla="*/ 65098 h 69263"/>
                  <a:gd name="connsiteX11" fmla="*/ 10262 w 34953"/>
                  <a:gd name="connsiteY11" fmla="*/ 52663 h 69263"/>
                  <a:gd name="connsiteX12" fmla="*/ 10262 w 34953"/>
                  <a:gd name="connsiteY12" fmla="*/ 23875 h 69263"/>
                  <a:gd name="connsiteX13" fmla="*/ 0 w 34953"/>
                  <a:gd name="connsiteY13" fmla="*/ 23875 h 69263"/>
                  <a:gd name="connsiteX14" fmla="*/ 0 w 34953"/>
                  <a:gd name="connsiteY14" fmla="*/ 15233 h 69263"/>
                  <a:gd name="connsiteX15" fmla="*/ 10262 w 34953"/>
                  <a:gd name="connsiteY15" fmla="*/ 15233 h 69263"/>
                  <a:gd name="connsiteX16" fmla="*/ 10262 w 34953"/>
                  <a:gd name="connsiteY16" fmla="*/ 0 h 69263"/>
                  <a:gd name="connsiteX17" fmla="*/ 20711 w 34953"/>
                  <a:gd name="connsiteY17" fmla="*/ 0 h 69263"/>
                  <a:gd name="connsiteX18" fmla="*/ 20711 w 34953"/>
                  <a:gd name="connsiteY18" fmla="*/ 15233 h 69263"/>
                  <a:gd name="connsiteX19" fmla="*/ 34891 w 34953"/>
                  <a:gd name="connsiteY19" fmla="*/ 15233 h 69263"/>
                  <a:gd name="connsiteX20" fmla="*/ 34891 w 34953"/>
                  <a:gd name="connsiteY20" fmla="*/ 23875 h 6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53" h="69263">
                    <a:moveTo>
                      <a:pt x="34953" y="24000"/>
                    </a:moveTo>
                    <a:lnTo>
                      <a:pt x="20773" y="24000"/>
                    </a:lnTo>
                    <a:lnTo>
                      <a:pt x="20773" y="51544"/>
                    </a:lnTo>
                    <a:cubicBezTo>
                      <a:pt x="20773" y="54715"/>
                      <a:pt x="21395" y="57015"/>
                      <a:pt x="22577" y="58383"/>
                    </a:cubicBezTo>
                    <a:cubicBezTo>
                      <a:pt x="23758" y="59751"/>
                      <a:pt x="25686" y="60435"/>
                      <a:pt x="28299" y="60435"/>
                    </a:cubicBezTo>
                    <a:cubicBezTo>
                      <a:pt x="29294" y="60435"/>
                      <a:pt x="30351" y="60310"/>
                      <a:pt x="31471" y="60124"/>
                    </a:cubicBezTo>
                    <a:cubicBezTo>
                      <a:pt x="32590" y="59937"/>
                      <a:pt x="33585" y="59626"/>
                      <a:pt x="34518" y="59191"/>
                    </a:cubicBezTo>
                    <a:lnTo>
                      <a:pt x="34829" y="67834"/>
                    </a:lnTo>
                    <a:cubicBezTo>
                      <a:pt x="33523" y="68269"/>
                      <a:pt x="32155" y="68642"/>
                      <a:pt x="30600" y="68891"/>
                    </a:cubicBezTo>
                    <a:cubicBezTo>
                      <a:pt x="29045" y="69140"/>
                      <a:pt x="27490" y="69264"/>
                      <a:pt x="25811" y="69264"/>
                    </a:cubicBezTo>
                    <a:cubicBezTo>
                      <a:pt x="20773" y="69264"/>
                      <a:pt x="16917" y="67896"/>
                      <a:pt x="14243" y="65098"/>
                    </a:cubicBezTo>
                    <a:cubicBezTo>
                      <a:pt x="11568" y="62362"/>
                      <a:pt x="10262" y="58197"/>
                      <a:pt x="10262" y="52663"/>
                    </a:cubicBezTo>
                    <a:lnTo>
                      <a:pt x="10262" y="23875"/>
                    </a:lnTo>
                    <a:lnTo>
                      <a:pt x="0" y="23875"/>
                    </a:lnTo>
                    <a:lnTo>
                      <a:pt x="0" y="15233"/>
                    </a:lnTo>
                    <a:lnTo>
                      <a:pt x="10262" y="15233"/>
                    </a:lnTo>
                    <a:lnTo>
                      <a:pt x="10262" y="0"/>
                    </a:lnTo>
                    <a:lnTo>
                      <a:pt x="20711" y="0"/>
                    </a:lnTo>
                    <a:lnTo>
                      <a:pt x="20711" y="15233"/>
                    </a:lnTo>
                    <a:lnTo>
                      <a:pt x="34891" y="15233"/>
                    </a:lnTo>
                    <a:lnTo>
                      <a:pt x="34891" y="23875"/>
                    </a:lnTo>
                    <a:close/>
                  </a:path>
                </a:pathLst>
              </a:custGeom>
              <a:solidFill>
                <a:srgbClr val="231F20"/>
              </a:solidFill>
              <a:ln w="6214" cap="flat">
                <a:noFill/>
                <a:prstDash val="solid"/>
                <a:miter/>
              </a:ln>
            </p:spPr>
            <p:txBody>
              <a:bodyPr rtlCol="0" anchor="ctr"/>
              <a:lstStyle/>
              <a:p>
                <a:endParaRPr lang="nb-NO"/>
              </a:p>
            </p:txBody>
          </p:sp>
          <p:sp>
            <p:nvSpPr>
              <p:cNvPr id="431" name="Freeform 430">
                <a:extLst>
                  <a:ext uri="{FF2B5EF4-FFF2-40B4-BE49-F238E27FC236}">
                    <a16:creationId xmlns:a16="http://schemas.microsoft.com/office/drawing/2014/main" id="{66C3839A-3A29-98B7-A0B6-8EAE49FEE519}"/>
                  </a:ext>
                </a:extLst>
              </p:cNvPr>
              <p:cNvSpPr/>
              <p:nvPr/>
            </p:nvSpPr>
            <p:spPr>
              <a:xfrm>
                <a:off x="3636324" y="5454006"/>
                <a:ext cx="25251" cy="105885"/>
              </a:xfrm>
              <a:custGeom>
                <a:avLst/>
                <a:gdLst>
                  <a:gd name="connsiteX0" fmla="*/ 1182 w 25251"/>
                  <a:gd name="connsiteY0" fmla="*/ 96310 h 105885"/>
                  <a:gd name="connsiteX1" fmla="*/ 5473 w 25251"/>
                  <a:gd name="connsiteY1" fmla="*/ 96870 h 105885"/>
                  <a:gd name="connsiteX2" fmla="*/ 9329 w 25251"/>
                  <a:gd name="connsiteY2" fmla="*/ 96000 h 105885"/>
                  <a:gd name="connsiteX3" fmla="*/ 11568 w 25251"/>
                  <a:gd name="connsiteY3" fmla="*/ 93575 h 105885"/>
                  <a:gd name="connsiteX4" fmla="*/ 12626 w 25251"/>
                  <a:gd name="connsiteY4" fmla="*/ 89968 h 105885"/>
                  <a:gd name="connsiteX5" fmla="*/ 12874 w 25251"/>
                  <a:gd name="connsiteY5" fmla="*/ 85554 h 105885"/>
                  <a:gd name="connsiteX6" fmla="*/ 12874 w 25251"/>
                  <a:gd name="connsiteY6" fmla="*/ 25989 h 105885"/>
                  <a:gd name="connsiteX7" fmla="*/ 23447 w 25251"/>
                  <a:gd name="connsiteY7" fmla="*/ 25989 h 105885"/>
                  <a:gd name="connsiteX8" fmla="*/ 23447 w 25251"/>
                  <a:gd name="connsiteY8" fmla="*/ 85865 h 105885"/>
                  <a:gd name="connsiteX9" fmla="*/ 22701 w 25251"/>
                  <a:gd name="connsiteY9" fmla="*/ 93450 h 105885"/>
                  <a:gd name="connsiteX10" fmla="*/ 20027 w 25251"/>
                  <a:gd name="connsiteY10" fmla="*/ 99854 h 105885"/>
                  <a:gd name="connsiteX11" fmla="*/ 14740 w 25251"/>
                  <a:gd name="connsiteY11" fmla="*/ 104269 h 105885"/>
                  <a:gd name="connsiteX12" fmla="*/ 6095 w 25251"/>
                  <a:gd name="connsiteY12" fmla="*/ 105885 h 105885"/>
                  <a:gd name="connsiteX13" fmla="*/ 2923 w 25251"/>
                  <a:gd name="connsiteY13" fmla="*/ 105637 h 105885"/>
                  <a:gd name="connsiteX14" fmla="*/ 0 w 25251"/>
                  <a:gd name="connsiteY14" fmla="*/ 105201 h 105885"/>
                  <a:gd name="connsiteX15" fmla="*/ 1120 w 25251"/>
                  <a:gd name="connsiteY15" fmla="*/ 96248 h 105885"/>
                  <a:gd name="connsiteX16" fmla="*/ 25251 w 25251"/>
                  <a:gd name="connsiteY16" fmla="*/ 6839 h 105885"/>
                  <a:gd name="connsiteX17" fmla="*/ 23199 w 25251"/>
                  <a:gd name="connsiteY17" fmla="*/ 11627 h 105885"/>
                  <a:gd name="connsiteX18" fmla="*/ 18161 w 25251"/>
                  <a:gd name="connsiteY18" fmla="*/ 13554 h 105885"/>
                  <a:gd name="connsiteX19" fmla="*/ 13185 w 25251"/>
                  <a:gd name="connsiteY19" fmla="*/ 11627 h 105885"/>
                  <a:gd name="connsiteX20" fmla="*/ 11133 w 25251"/>
                  <a:gd name="connsiteY20" fmla="*/ 6839 h 105885"/>
                  <a:gd name="connsiteX21" fmla="*/ 13185 w 25251"/>
                  <a:gd name="connsiteY21" fmla="*/ 1990 h 105885"/>
                  <a:gd name="connsiteX22" fmla="*/ 18161 w 25251"/>
                  <a:gd name="connsiteY22" fmla="*/ 0 h 105885"/>
                  <a:gd name="connsiteX23" fmla="*/ 23199 w 25251"/>
                  <a:gd name="connsiteY23" fmla="*/ 1990 h 105885"/>
                  <a:gd name="connsiteX24" fmla="*/ 25251 w 25251"/>
                  <a:gd name="connsiteY24" fmla="*/ 6839 h 10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251" h="105885">
                    <a:moveTo>
                      <a:pt x="1182" y="96310"/>
                    </a:moveTo>
                    <a:cubicBezTo>
                      <a:pt x="2674" y="96683"/>
                      <a:pt x="4105" y="96870"/>
                      <a:pt x="5473" y="96870"/>
                    </a:cubicBezTo>
                    <a:cubicBezTo>
                      <a:pt x="7028" y="96870"/>
                      <a:pt x="8334" y="96559"/>
                      <a:pt x="9329" y="96000"/>
                    </a:cubicBezTo>
                    <a:cubicBezTo>
                      <a:pt x="10324" y="95440"/>
                      <a:pt x="11071" y="94632"/>
                      <a:pt x="11568" y="93575"/>
                    </a:cubicBezTo>
                    <a:cubicBezTo>
                      <a:pt x="12066" y="92580"/>
                      <a:pt x="12439" y="91399"/>
                      <a:pt x="12626" y="89968"/>
                    </a:cubicBezTo>
                    <a:cubicBezTo>
                      <a:pt x="12812" y="88538"/>
                      <a:pt x="12874" y="87108"/>
                      <a:pt x="12874" y="85554"/>
                    </a:cubicBezTo>
                    <a:lnTo>
                      <a:pt x="12874" y="25989"/>
                    </a:lnTo>
                    <a:lnTo>
                      <a:pt x="23447" y="25989"/>
                    </a:lnTo>
                    <a:lnTo>
                      <a:pt x="23447" y="85865"/>
                    </a:lnTo>
                    <a:cubicBezTo>
                      <a:pt x="23447" y="88538"/>
                      <a:pt x="23199" y="91088"/>
                      <a:pt x="22701" y="93450"/>
                    </a:cubicBezTo>
                    <a:cubicBezTo>
                      <a:pt x="22203" y="95813"/>
                      <a:pt x="21333" y="97989"/>
                      <a:pt x="20027" y="99854"/>
                    </a:cubicBezTo>
                    <a:cubicBezTo>
                      <a:pt x="18721" y="101720"/>
                      <a:pt x="16979" y="103212"/>
                      <a:pt x="14740" y="104269"/>
                    </a:cubicBezTo>
                    <a:cubicBezTo>
                      <a:pt x="12501" y="105326"/>
                      <a:pt x="9578" y="105885"/>
                      <a:pt x="6095" y="105885"/>
                    </a:cubicBezTo>
                    <a:cubicBezTo>
                      <a:pt x="5100" y="105885"/>
                      <a:pt x="4043" y="105823"/>
                      <a:pt x="2923" y="105637"/>
                    </a:cubicBezTo>
                    <a:cubicBezTo>
                      <a:pt x="1804" y="105512"/>
                      <a:pt x="809" y="105326"/>
                      <a:pt x="0" y="105201"/>
                    </a:cubicBezTo>
                    <a:lnTo>
                      <a:pt x="1120" y="96248"/>
                    </a:lnTo>
                    <a:close/>
                    <a:moveTo>
                      <a:pt x="25251" y="6839"/>
                    </a:moveTo>
                    <a:cubicBezTo>
                      <a:pt x="25251" y="8767"/>
                      <a:pt x="24567" y="10383"/>
                      <a:pt x="23199" y="11627"/>
                    </a:cubicBezTo>
                    <a:cubicBezTo>
                      <a:pt x="21830" y="12870"/>
                      <a:pt x="20151" y="13554"/>
                      <a:pt x="18161" y="13554"/>
                    </a:cubicBezTo>
                    <a:cubicBezTo>
                      <a:pt x="16171" y="13554"/>
                      <a:pt x="14554" y="12933"/>
                      <a:pt x="13185" y="11627"/>
                    </a:cubicBezTo>
                    <a:cubicBezTo>
                      <a:pt x="11817" y="10321"/>
                      <a:pt x="11133" y="8767"/>
                      <a:pt x="11133" y="6839"/>
                    </a:cubicBezTo>
                    <a:cubicBezTo>
                      <a:pt x="11133" y="4912"/>
                      <a:pt x="11817" y="3295"/>
                      <a:pt x="13185" y="1990"/>
                    </a:cubicBezTo>
                    <a:cubicBezTo>
                      <a:pt x="14554" y="684"/>
                      <a:pt x="16233" y="0"/>
                      <a:pt x="18161" y="0"/>
                    </a:cubicBezTo>
                    <a:cubicBezTo>
                      <a:pt x="20089" y="0"/>
                      <a:pt x="21768" y="684"/>
                      <a:pt x="23199" y="1990"/>
                    </a:cubicBezTo>
                    <a:cubicBezTo>
                      <a:pt x="24567" y="3295"/>
                      <a:pt x="25251" y="4912"/>
                      <a:pt x="25251" y="6839"/>
                    </a:cubicBezTo>
                    <a:close/>
                  </a:path>
                </a:pathLst>
              </a:custGeom>
              <a:solidFill>
                <a:srgbClr val="231F20"/>
              </a:solidFill>
              <a:ln w="6214" cap="flat">
                <a:noFill/>
                <a:prstDash val="solid"/>
                <a:miter/>
              </a:ln>
            </p:spPr>
            <p:txBody>
              <a:bodyPr rtlCol="0" anchor="ctr"/>
              <a:lstStyle/>
              <a:p>
                <a:endParaRPr lang="nb-NO"/>
              </a:p>
            </p:txBody>
          </p:sp>
          <p:sp>
            <p:nvSpPr>
              <p:cNvPr id="432" name="Freeform 431">
                <a:extLst>
                  <a:ext uri="{FF2B5EF4-FFF2-40B4-BE49-F238E27FC236}">
                    <a16:creationId xmlns:a16="http://schemas.microsoft.com/office/drawing/2014/main" id="{26DF6EB6-C0B0-B98A-C852-4AA898DC0F0F}"/>
                  </a:ext>
                </a:extLst>
              </p:cNvPr>
              <p:cNvSpPr/>
              <p:nvPr/>
            </p:nvSpPr>
            <p:spPr>
              <a:xfrm>
                <a:off x="3674884" y="5478565"/>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50 w 53300"/>
                  <a:gd name="connsiteY7" fmla="*/ 47129 h 55958"/>
                  <a:gd name="connsiteX8" fmla="*/ 37379 w 53300"/>
                  <a:gd name="connsiteY8" fmla="*/ 44767 h 55958"/>
                  <a:gd name="connsiteX9" fmla="*/ 43598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052 w 53300"/>
                  <a:gd name="connsiteY17" fmla="*/ 16725 h 55958"/>
                  <a:gd name="connsiteX18" fmla="*/ 7837 w 53300"/>
                  <a:gd name="connsiteY18" fmla="*/ 7834 h 55958"/>
                  <a:gd name="connsiteX19" fmla="*/ 16606 w 53300"/>
                  <a:gd name="connsiteY19" fmla="*/ 2052 h 55958"/>
                  <a:gd name="connsiteX20" fmla="*/ 27552 w 53300"/>
                  <a:gd name="connsiteY20" fmla="*/ 0 h 55958"/>
                  <a:gd name="connsiteX21" fmla="*/ 38188 w 53300"/>
                  <a:gd name="connsiteY21" fmla="*/ 1927 h 55958"/>
                  <a:gd name="connsiteX22" fmla="*/ 46335 w 53300"/>
                  <a:gd name="connsiteY22" fmla="*/ 7399 h 55958"/>
                  <a:gd name="connsiteX23" fmla="*/ 51497 w 53300"/>
                  <a:gd name="connsiteY23" fmla="*/ 16103 h 55958"/>
                  <a:gd name="connsiteX24" fmla="*/ 53301 w 53300"/>
                  <a:gd name="connsiteY24" fmla="*/ 27544 h 55958"/>
                  <a:gd name="connsiteX25" fmla="*/ 42417 w 53300"/>
                  <a:gd name="connsiteY25" fmla="*/ 23254 h 55958"/>
                  <a:gd name="connsiteX26" fmla="*/ 41359 w 53300"/>
                  <a:gd name="connsiteY26" fmla="*/ 17409 h 55958"/>
                  <a:gd name="connsiteX27" fmla="*/ 38561 w 53300"/>
                  <a:gd name="connsiteY27" fmla="*/ 12622 h 55958"/>
                  <a:gd name="connsiteX28" fmla="*/ 33958 w 53300"/>
                  <a:gd name="connsiteY28" fmla="*/ 9450 h 55958"/>
                  <a:gd name="connsiteX29" fmla="*/ 27490 w 53300"/>
                  <a:gd name="connsiteY29" fmla="*/ 8269 h 55958"/>
                  <a:gd name="connsiteX30" fmla="*/ 21146 w 53300"/>
                  <a:gd name="connsiteY30" fmla="*/ 9450 h 55958"/>
                  <a:gd name="connsiteX31" fmla="*/ 15984 w 53300"/>
                  <a:gd name="connsiteY31" fmla="*/ 12622 h 55958"/>
                  <a:gd name="connsiteX32" fmla="*/ 12377 w 53300"/>
                  <a:gd name="connsiteY32" fmla="*/ 17409 h 55958"/>
                  <a:gd name="connsiteX33" fmla="*/ 10760 w 53300"/>
                  <a:gd name="connsiteY33" fmla="*/ 23254 h 55958"/>
                  <a:gd name="connsiteX34" fmla="*/ 42479 w 53300"/>
                  <a:gd name="connsiteY34" fmla="*/ 23254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8"/>
                      <a:pt x="53114" y="31150"/>
                    </a:cubicBezTo>
                    <a:lnTo>
                      <a:pt x="10697" y="31150"/>
                    </a:lnTo>
                    <a:cubicBezTo>
                      <a:pt x="10760" y="33388"/>
                      <a:pt x="11257" y="35440"/>
                      <a:pt x="12190" y="37430"/>
                    </a:cubicBezTo>
                    <a:cubicBezTo>
                      <a:pt x="13123" y="39419"/>
                      <a:pt x="14367" y="41098"/>
                      <a:pt x="15984" y="42528"/>
                    </a:cubicBezTo>
                    <a:cubicBezTo>
                      <a:pt x="17539" y="43958"/>
                      <a:pt x="19405" y="45078"/>
                      <a:pt x="21457" y="45886"/>
                    </a:cubicBezTo>
                    <a:cubicBezTo>
                      <a:pt x="23510" y="46694"/>
                      <a:pt x="25686" y="47129"/>
                      <a:pt x="28050" y="47129"/>
                    </a:cubicBezTo>
                    <a:cubicBezTo>
                      <a:pt x="31657" y="47129"/>
                      <a:pt x="34767" y="46321"/>
                      <a:pt x="37379" y="44767"/>
                    </a:cubicBezTo>
                    <a:cubicBezTo>
                      <a:pt x="39991" y="43212"/>
                      <a:pt x="42044" y="41285"/>
                      <a:pt x="43598" y="39046"/>
                    </a:cubicBezTo>
                    <a:lnTo>
                      <a:pt x="51062" y="44953"/>
                    </a:lnTo>
                    <a:cubicBezTo>
                      <a:pt x="48201" y="48683"/>
                      <a:pt x="44842" y="51481"/>
                      <a:pt x="40986" y="53285"/>
                    </a:cubicBezTo>
                    <a:cubicBezTo>
                      <a:pt x="37130" y="55088"/>
                      <a:pt x="32839" y="55958"/>
                      <a:pt x="28112" y="55958"/>
                    </a:cubicBezTo>
                    <a:cubicBezTo>
                      <a:pt x="24069" y="55958"/>
                      <a:pt x="20338" y="55274"/>
                      <a:pt x="16855" y="53969"/>
                    </a:cubicBezTo>
                    <a:cubicBezTo>
                      <a:pt x="13372" y="52601"/>
                      <a:pt x="10449" y="50735"/>
                      <a:pt x="7961" y="48310"/>
                    </a:cubicBezTo>
                    <a:cubicBezTo>
                      <a:pt x="5473" y="45886"/>
                      <a:pt x="3545" y="42963"/>
                      <a:pt x="2115" y="39544"/>
                    </a:cubicBezTo>
                    <a:cubicBezTo>
                      <a:pt x="684" y="36124"/>
                      <a:pt x="0" y="32332"/>
                      <a:pt x="0" y="28103"/>
                    </a:cubicBezTo>
                    <a:cubicBezTo>
                      <a:pt x="0" y="23875"/>
                      <a:pt x="684" y="20207"/>
                      <a:pt x="2052" y="16725"/>
                    </a:cubicBezTo>
                    <a:cubicBezTo>
                      <a:pt x="3421" y="13243"/>
                      <a:pt x="5411" y="10259"/>
                      <a:pt x="7837" y="7834"/>
                    </a:cubicBezTo>
                    <a:cubicBezTo>
                      <a:pt x="10324" y="5347"/>
                      <a:pt x="13247" y="3420"/>
                      <a:pt x="16606" y="2052"/>
                    </a:cubicBezTo>
                    <a:cubicBezTo>
                      <a:pt x="19964" y="684"/>
                      <a:pt x="23634" y="0"/>
                      <a:pt x="27552" y="0"/>
                    </a:cubicBezTo>
                    <a:cubicBezTo>
                      <a:pt x="31470" y="0"/>
                      <a:pt x="35016" y="622"/>
                      <a:pt x="38188" y="1927"/>
                    </a:cubicBezTo>
                    <a:cubicBezTo>
                      <a:pt x="41359" y="3171"/>
                      <a:pt x="44096" y="5036"/>
                      <a:pt x="46335" y="7399"/>
                    </a:cubicBezTo>
                    <a:cubicBezTo>
                      <a:pt x="48574" y="9762"/>
                      <a:pt x="50253" y="12684"/>
                      <a:pt x="51497" y="16103"/>
                    </a:cubicBezTo>
                    <a:cubicBezTo>
                      <a:pt x="52741" y="19523"/>
                      <a:pt x="53301" y="23316"/>
                      <a:pt x="53301" y="27544"/>
                    </a:cubicBezTo>
                    <a:close/>
                    <a:moveTo>
                      <a:pt x="42417" y="23254"/>
                    </a:moveTo>
                    <a:cubicBezTo>
                      <a:pt x="42355" y="21202"/>
                      <a:pt x="41981" y="19212"/>
                      <a:pt x="41359" y="17409"/>
                    </a:cubicBezTo>
                    <a:cubicBezTo>
                      <a:pt x="40737" y="15606"/>
                      <a:pt x="39805" y="13990"/>
                      <a:pt x="38561" y="12622"/>
                    </a:cubicBezTo>
                    <a:cubicBezTo>
                      <a:pt x="37317" y="11254"/>
                      <a:pt x="35762" y="10197"/>
                      <a:pt x="33958" y="9450"/>
                    </a:cubicBezTo>
                    <a:cubicBezTo>
                      <a:pt x="32092" y="8643"/>
                      <a:pt x="29978" y="8269"/>
                      <a:pt x="27490" y="8269"/>
                    </a:cubicBezTo>
                    <a:cubicBezTo>
                      <a:pt x="25251" y="8269"/>
                      <a:pt x="23136" y="8643"/>
                      <a:pt x="21146" y="9450"/>
                    </a:cubicBezTo>
                    <a:cubicBezTo>
                      <a:pt x="19156" y="10259"/>
                      <a:pt x="17414" y="11316"/>
                      <a:pt x="15984" y="12622"/>
                    </a:cubicBezTo>
                    <a:cubicBezTo>
                      <a:pt x="14491" y="13990"/>
                      <a:pt x="13310" y="15544"/>
                      <a:pt x="12377" y="17409"/>
                    </a:cubicBezTo>
                    <a:cubicBezTo>
                      <a:pt x="11444" y="19212"/>
                      <a:pt x="10884" y="21202"/>
                      <a:pt x="10760" y="23254"/>
                    </a:cubicBezTo>
                    <a:lnTo>
                      <a:pt x="42479" y="23254"/>
                    </a:lnTo>
                    <a:close/>
                  </a:path>
                </a:pathLst>
              </a:custGeom>
              <a:solidFill>
                <a:srgbClr val="231F20"/>
              </a:solidFill>
              <a:ln w="6214" cap="flat">
                <a:noFill/>
                <a:prstDash val="solid"/>
                <a:miter/>
              </a:ln>
            </p:spPr>
            <p:txBody>
              <a:bodyPr rtlCol="0" anchor="ctr"/>
              <a:lstStyle/>
              <a:p>
                <a:endParaRPr lang="nb-NO"/>
              </a:p>
            </p:txBody>
          </p:sp>
          <p:sp>
            <p:nvSpPr>
              <p:cNvPr id="433" name="Freeform 432">
                <a:extLst>
                  <a:ext uri="{FF2B5EF4-FFF2-40B4-BE49-F238E27FC236}">
                    <a16:creationId xmlns:a16="http://schemas.microsoft.com/office/drawing/2014/main" id="{F2F205B6-F51D-9F5F-7FCA-EE33EC932B1B}"/>
                  </a:ext>
                </a:extLst>
              </p:cNvPr>
              <p:cNvSpPr/>
              <p:nvPr/>
            </p:nvSpPr>
            <p:spPr>
              <a:xfrm>
                <a:off x="3742241" y="5478503"/>
                <a:ext cx="48076" cy="54528"/>
              </a:xfrm>
              <a:custGeom>
                <a:avLst/>
                <a:gdLst>
                  <a:gd name="connsiteX0" fmla="*/ 10076 w 48076"/>
                  <a:gd name="connsiteY0" fmla="*/ 1492 h 54528"/>
                  <a:gd name="connsiteX1" fmla="*/ 10387 w 48076"/>
                  <a:gd name="connsiteY1" fmla="*/ 6031 h 54528"/>
                  <a:gd name="connsiteX2" fmla="*/ 10511 w 48076"/>
                  <a:gd name="connsiteY2" fmla="*/ 10197 h 54528"/>
                  <a:gd name="connsiteX3" fmla="*/ 10822 w 48076"/>
                  <a:gd name="connsiteY3" fmla="*/ 10197 h 54528"/>
                  <a:gd name="connsiteX4" fmla="*/ 13558 w 48076"/>
                  <a:gd name="connsiteY4" fmla="*/ 6218 h 54528"/>
                  <a:gd name="connsiteX5" fmla="*/ 17539 w 48076"/>
                  <a:gd name="connsiteY5" fmla="*/ 2984 h 54528"/>
                  <a:gd name="connsiteX6" fmla="*/ 22514 w 48076"/>
                  <a:gd name="connsiteY6" fmla="*/ 808 h 54528"/>
                  <a:gd name="connsiteX7" fmla="*/ 28112 w 48076"/>
                  <a:gd name="connsiteY7" fmla="*/ 0 h 54528"/>
                  <a:gd name="connsiteX8" fmla="*/ 37006 w 48076"/>
                  <a:gd name="connsiteY8" fmla="*/ 1741 h 54528"/>
                  <a:gd name="connsiteX9" fmla="*/ 43225 w 48076"/>
                  <a:gd name="connsiteY9" fmla="*/ 6404 h 54528"/>
                  <a:gd name="connsiteX10" fmla="*/ 46895 w 48076"/>
                  <a:gd name="connsiteY10" fmla="*/ 13243 h 54528"/>
                  <a:gd name="connsiteX11" fmla="*/ 48076 w 48076"/>
                  <a:gd name="connsiteY11" fmla="*/ 21637 h 54528"/>
                  <a:gd name="connsiteX12" fmla="*/ 48076 w 48076"/>
                  <a:gd name="connsiteY12" fmla="*/ 54528 h 54528"/>
                  <a:gd name="connsiteX13" fmla="*/ 37503 w 48076"/>
                  <a:gd name="connsiteY13" fmla="*/ 54528 h 54528"/>
                  <a:gd name="connsiteX14" fmla="*/ 37503 w 48076"/>
                  <a:gd name="connsiteY14" fmla="*/ 25119 h 54528"/>
                  <a:gd name="connsiteX15" fmla="*/ 37006 w 48076"/>
                  <a:gd name="connsiteY15" fmla="*/ 18964 h 54528"/>
                  <a:gd name="connsiteX16" fmla="*/ 35140 w 48076"/>
                  <a:gd name="connsiteY16" fmla="*/ 13803 h 54528"/>
                  <a:gd name="connsiteX17" fmla="*/ 31408 w 48076"/>
                  <a:gd name="connsiteY17" fmla="*/ 10197 h 54528"/>
                  <a:gd name="connsiteX18" fmla="*/ 25313 w 48076"/>
                  <a:gd name="connsiteY18" fmla="*/ 8829 h 54528"/>
                  <a:gd name="connsiteX19" fmla="*/ 14989 w 48076"/>
                  <a:gd name="connsiteY19" fmla="*/ 13554 h 54528"/>
                  <a:gd name="connsiteX20" fmla="*/ 11008 w 48076"/>
                  <a:gd name="connsiteY20" fmla="*/ 26238 h 54528"/>
                  <a:gd name="connsiteX21" fmla="*/ 11008 w 48076"/>
                  <a:gd name="connsiteY21" fmla="*/ 54466 h 54528"/>
                  <a:gd name="connsiteX22" fmla="*/ 435 w 48076"/>
                  <a:gd name="connsiteY22" fmla="*/ 54466 h 54528"/>
                  <a:gd name="connsiteX23" fmla="*/ 435 w 48076"/>
                  <a:gd name="connsiteY23" fmla="*/ 12808 h 54528"/>
                  <a:gd name="connsiteX24" fmla="*/ 311 w 48076"/>
                  <a:gd name="connsiteY24" fmla="*/ 7337 h 54528"/>
                  <a:gd name="connsiteX25" fmla="*/ 0 w 48076"/>
                  <a:gd name="connsiteY25" fmla="*/ 1430 h 54528"/>
                  <a:gd name="connsiteX26" fmla="*/ 10013 w 48076"/>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076" h="54528">
                    <a:moveTo>
                      <a:pt x="10076" y="1492"/>
                    </a:moveTo>
                    <a:cubicBezTo>
                      <a:pt x="10200" y="2860"/>
                      <a:pt x="10324" y="4352"/>
                      <a:pt x="10387" y="6031"/>
                    </a:cubicBezTo>
                    <a:cubicBezTo>
                      <a:pt x="10449" y="7710"/>
                      <a:pt x="10511" y="9140"/>
                      <a:pt x="10511" y="10197"/>
                    </a:cubicBezTo>
                    <a:lnTo>
                      <a:pt x="10822" y="10197"/>
                    </a:lnTo>
                    <a:cubicBezTo>
                      <a:pt x="11506" y="8767"/>
                      <a:pt x="12439" y="7461"/>
                      <a:pt x="13558" y="6218"/>
                    </a:cubicBezTo>
                    <a:cubicBezTo>
                      <a:pt x="14740" y="4974"/>
                      <a:pt x="16046" y="3917"/>
                      <a:pt x="17539" y="2984"/>
                    </a:cubicBezTo>
                    <a:cubicBezTo>
                      <a:pt x="19032" y="2052"/>
                      <a:pt x="20711" y="1306"/>
                      <a:pt x="22514" y="808"/>
                    </a:cubicBezTo>
                    <a:cubicBezTo>
                      <a:pt x="24318" y="311"/>
                      <a:pt x="26184" y="0"/>
                      <a:pt x="28112" y="0"/>
                    </a:cubicBezTo>
                    <a:cubicBezTo>
                      <a:pt x="31533" y="0"/>
                      <a:pt x="34518" y="559"/>
                      <a:pt x="37006" y="1741"/>
                    </a:cubicBezTo>
                    <a:cubicBezTo>
                      <a:pt x="39494" y="2922"/>
                      <a:pt x="41546" y="4476"/>
                      <a:pt x="43225" y="6404"/>
                    </a:cubicBezTo>
                    <a:cubicBezTo>
                      <a:pt x="44842" y="8331"/>
                      <a:pt x="46086" y="10632"/>
                      <a:pt x="46895" y="13243"/>
                    </a:cubicBezTo>
                    <a:cubicBezTo>
                      <a:pt x="47703" y="15855"/>
                      <a:pt x="48076" y="18653"/>
                      <a:pt x="48076" y="21637"/>
                    </a:cubicBezTo>
                    <a:lnTo>
                      <a:pt x="48076" y="54528"/>
                    </a:lnTo>
                    <a:lnTo>
                      <a:pt x="37503" y="54528"/>
                    </a:lnTo>
                    <a:lnTo>
                      <a:pt x="37503" y="25119"/>
                    </a:lnTo>
                    <a:cubicBezTo>
                      <a:pt x="37503" y="22943"/>
                      <a:pt x="37317" y="20891"/>
                      <a:pt x="37006" y="18964"/>
                    </a:cubicBezTo>
                    <a:cubicBezTo>
                      <a:pt x="36695" y="17036"/>
                      <a:pt x="36073" y="15295"/>
                      <a:pt x="35140" y="13803"/>
                    </a:cubicBezTo>
                    <a:cubicBezTo>
                      <a:pt x="34269" y="12311"/>
                      <a:pt x="33025" y="11129"/>
                      <a:pt x="31408" y="10197"/>
                    </a:cubicBezTo>
                    <a:cubicBezTo>
                      <a:pt x="29853" y="9326"/>
                      <a:pt x="27801" y="8829"/>
                      <a:pt x="25313" y="8829"/>
                    </a:cubicBezTo>
                    <a:cubicBezTo>
                      <a:pt x="21084" y="8829"/>
                      <a:pt x="17663" y="10383"/>
                      <a:pt x="14989" y="13554"/>
                    </a:cubicBezTo>
                    <a:cubicBezTo>
                      <a:pt x="12315" y="16725"/>
                      <a:pt x="11008" y="20953"/>
                      <a:pt x="11008" y="26238"/>
                    </a:cubicBezTo>
                    <a:lnTo>
                      <a:pt x="11008" y="54466"/>
                    </a:lnTo>
                    <a:lnTo>
                      <a:pt x="435" y="54466"/>
                    </a:lnTo>
                    <a:lnTo>
                      <a:pt x="435" y="12808"/>
                    </a:lnTo>
                    <a:cubicBezTo>
                      <a:pt x="435" y="11378"/>
                      <a:pt x="435" y="9575"/>
                      <a:pt x="311" y="7337"/>
                    </a:cubicBezTo>
                    <a:cubicBezTo>
                      <a:pt x="249" y="5098"/>
                      <a:pt x="124" y="3109"/>
                      <a:pt x="0" y="1430"/>
                    </a:cubicBezTo>
                    <a:lnTo>
                      <a:pt x="10013" y="1430"/>
                    </a:lnTo>
                    <a:close/>
                  </a:path>
                </a:pathLst>
              </a:custGeom>
              <a:solidFill>
                <a:srgbClr val="231F20"/>
              </a:solidFill>
              <a:ln w="6214" cap="flat">
                <a:noFill/>
                <a:prstDash val="solid"/>
                <a:miter/>
              </a:ln>
            </p:spPr>
            <p:txBody>
              <a:bodyPr rtlCol="0" anchor="ctr"/>
              <a:lstStyle/>
              <a:p>
                <a:endParaRPr lang="nb-NO"/>
              </a:p>
            </p:txBody>
          </p:sp>
          <p:sp>
            <p:nvSpPr>
              <p:cNvPr id="434" name="Freeform 433">
                <a:extLst>
                  <a:ext uri="{FF2B5EF4-FFF2-40B4-BE49-F238E27FC236}">
                    <a16:creationId xmlns:a16="http://schemas.microsoft.com/office/drawing/2014/main" id="{A41EDEC4-66A3-1704-0133-ACE122D4EB9D}"/>
                  </a:ext>
                </a:extLst>
              </p:cNvPr>
              <p:cNvSpPr/>
              <p:nvPr/>
            </p:nvSpPr>
            <p:spPr>
              <a:xfrm>
                <a:off x="3804871" y="5478565"/>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50 w 53300"/>
                  <a:gd name="connsiteY7" fmla="*/ 47129 h 55958"/>
                  <a:gd name="connsiteX8" fmla="*/ 37379 w 53300"/>
                  <a:gd name="connsiteY8" fmla="*/ 44767 h 55958"/>
                  <a:gd name="connsiteX9" fmla="*/ 43598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052 w 53300"/>
                  <a:gd name="connsiteY17" fmla="*/ 16725 h 55958"/>
                  <a:gd name="connsiteX18" fmla="*/ 7836 w 53300"/>
                  <a:gd name="connsiteY18" fmla="*/ 7834 h 55958"/>
                  <a:gd name="connsiteX19" fmla="*/ 16606 w 53300"/>
                  <a:gd name="connsiteY19" fmla="*/ 2052 h 55958"/>
                  <a:gd name="connsiteX20" fmla="*/ 27552 w 53300"/>
                  <a:gd name="connsiteY20" fmla="*/ 0 h 55958"/>
                  <a:gd name="connsiteX21" fmla="*/ 38188 w 53300"/>
                  <a:gd name="connsiteY21" fmla="*/ 1927 h 55958"/>
                  <a:gd name="connsiteX22" fmla="*/ 46335 w 53300"/>
                  <a:gd name="connsiteY22" fmla="*/ 7399 h 55958"/>
                  <a:gd name="connsiteX23" fmla="*/ 51497 w 53300"/>
                  <a:gd name="connsiteY23" fmla="*/ 16103 h 55958"/>
                  <a:gd name="connsiteX24" fmla="*/ 53301 w 53300"/>
                  <a:gd name="connsiteY24" fmla="*/ 27544 h 55958"/>
                  <a:gd name="connsiteX25" fmla="*/ 42479 w 53300"/>
                  <a:gd name="connsiteY25" fmla="*/ 23254 h 55958"/>
                  <a:gd name="connsiteX26" fmla="*/ 41422 w 53300"/>
                  <a:gd name="connsiteY26" fmla="*/ 17409 h 55958"/>
                  <a:gd name="connsiteX27" fmla="*/ 38623 w 53300"/>
                  <a:gd name="connsiteY27" fmla="*/ 12622 h 55958"/>
                  <a:gd name="connsiteX28" fmla="*/ 34020 w 53300"/>
                  <a:gd name="connsiteY28" fmla="*/ 9450 h 55958"/>
                  <a:gd name="connsiteX29" fmla="*/ 27552 w 53300"/>
                  <a:gd name="connsiteY29" fmla="*/ 8269 h 55958"/>
                  <a:gd name="connsiteX30" fmla="*/ 21208 w 53300"/>
                  <a:gd name="connsiteY30" fmla="*/ 9450 h 55958"/>
                  <a:gd name="connsiteX31" fmla="*/ 16046 w 53300"/>
                  <a:gd name="connsiteY31" fmla="*/ 12622 h 55958"/>
                  <a:gd name="connsiteX32" fmla="*/ 12439 w 53300"/>
                  <a:gd name="connsiteY32" fmla="*/ 17409 h 55958"/>
                  <a:gd name="connsiteX33" fmla="*/ 10822 w 53300"/>
                  <a:gd name="connsiteY33" fmla="*/ 23254 h 55958"/>
                  <a:gd name="connsiteX34" fmla="*/ 42541 w 53300"/>
                  <a:gd name="connsiteY34" fmla="*/ 23254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8"/>
                      <a:pt x="53114" y="31150"/>
                    </a:cubicBezTo>
                    <a:lnTo>
                      <a:pt x="10697" y="31150"/>
                    </a:lnTo>
                    <a:cubicBezTo>
                      <a:pt x="10760" y="33388"/>
                      <a:pt x="11257" y="35440"/>
                      <a:pt x="12190" y="37430"/>
                    </a:cubicBezTo>
                    <a:cubicBezTo>
                      <a:pt x="13123" y="39419"/>
                      <a:pt x="14367" y="41098"/>
                      <a:pt x="15984" y="42528"/>
                    </a:cubicBezTo>
                    <a:cubicBezTo>
                      <a:pt x="17539" y="43958"/>
                      <a:pt x="19405" y="45078"/>
                      <a:pt x="21457" y="45886"/>
                    </a:cubicBezTo>
                    <a:cubicBezTo>
                      <a:pt x="23510" y="46694"/>
                      <a:pt x="25686" y="47129"/>
                      <a:pt x="28050" y="47129"/>
                    </a:cubicBezTo>
                    <a:cubicBezTo>
                      <a:pt x="31657" y="47129"/>
                      <a:pt x="34767" y="46321"/>
                      <a:pt x="37379" y="44767"/>
                    </a:cubicBezTo>
                    <a:cubicBezTo>
                      <a:pt x="39991" y="43212"/>
                      <a:pt x="42044" y="41285"/>
                      <a:pt x="43598" y="39046"/>
                    </a:cubicBezTo>
                    <a:lnTo>
                      <a:pt x="51062" y="44953"/>
                    </a:lnTo>
                    <a:cubicBezTo>
                      <a:pt x="48201" y="48683"/>
                      <a:pt x="44842" y="51481"/>
                      <a:pt x="40986" y="53285"/>
                    </a:cubicBezTo>
                    <a:cubicBezTo>
                      <a:pt x="37130" y="55088"/>
                      <a:pt x="32839" y="55958"/>
                      <a:pt x="28112" y="55958"/>
                    </a:cubicBezTo>
                    <a:cubicBezTo>
                      <a:pt x="24069" y="55958"/>
                      <a:pt x="20338" y="55274"/>
                      <a:pt x="16855" y="53969"/>
                    </a:cubicBezTo>
                    <a:cubicBezTo>
                      <a:pt x="13372" y="52601"/>
                      <a:pt x="10449" y="50735"/>
                      <a:pt x="7961" y="48310"/>
                    </a:cubicBezTo>
                    <a:cubicBezTo>
                      <a:pt x="5473" y="45886"/>
                      <a:pt x="3545" y="42963"/>
                      <a:pt x="2115" y="39544"/>
                    </a:cubicBezTo>
                    <a:cubicBezTo>
                      <a:pt x="684" y="36124"/>
                      <a:pt x="0" y="32332"/>
                      <a:pt x="0" y="28103"/>
                    </a:cubicBezTo>
                    <a:cubicBezTo>
                      <a:pt x="0" y="23875"/>
                      <a:pt x="684" y="20207"/>
                      <a:pt x="2052" y="16725"/>
                    </a:cubicBezTo>
                    <a:cubicBezTo>
                      <a:pt x="3421" y="13243"/>
                      <a:pt x="5411" y="10259"/>
                      <a:pt x="7836" y="7834"/>
                    </a:cubicBezTo>
                    <a:cubicBezTo>
                      <a:pt x="10324" y="5347"/>
                      <a:pt x="13247" y="3420"/>
                      <a:pt x="16606" y="2052"/>
                    </a:cubicBezTo>
                    <a:cubicBezTo>
                      <a:pt x="19964" y="684"/>
                      <a:pt x="23634" y="0"/>
                      <a:pt x="27552" y="0"/>
                    </a:cubicBezTo>
                    <a:cubicBezTo>
                      <a:pt x="31470" y="0"/>
                      <a:pt x="35016" y="622"/>
                      <a:pt x="38188" y="1927"/>
                    </a:cubicBezTo>
                    <a:cubicBezTo>
                      <a:pt x="41359" y="3171"/>
                      <a:pt x="44096" y="5036"/>
                      <a:pt x="46335" y="7399"/>
                    </a:cubicBezTo>
                    <a:cubicBezTo>
                      <a:pt x="48574" y="9762"/>
                      <a:pt x="50253" y="12684"/>
                      <a:pt x="51497" y="16103"/>
                    </a:cubicBezTo>
                    <a:cubicBezTo>
                      <a:pt x="52741" y="19523"/>
                      <a:pt x="53301" y="23316"/>
                      <a:pt x="53301" y="27544"/>
                    </a:cubicBezTo>
                    <a:close/>
                    <a:moveTo>
                      <a:pt x="42479" y="23254"/>
                    </a:moveTo>
                    <a:cubicBezTo>
                      <a:pt x="42417" y="21202"/>
                      <a:pt x="42044" y="19212"/>
                      <a:pt x="41422" y="17409"/>
                    </a:cubicBezTo>
                    <a:cubicBezTo>
                      <a:pt x="40800" y="15606"/>
                      <a:pt x="39867" y="13990"/>
                      <a:pt x="38623" y="12622"/>
                    </a:cubicBezTo>
                    <a:cubicBezTo>
                      <a:pt x="37379" y="11254"/>
                      <a:pt x="35824" y="10197"/>
                      <a:pt x="34020" y="9450"/>
                    </a:cubicBezTo>
                    <a:cubicBezTo>
                      <a:pt x="32155" y="8643"/>
                      <a:pt x="30040" y="8269"/>
                      <a:pt x="27552" y="8269"/>
                    </a:cubicBezTo>
                    <a:cubicBezTo>
                      <a:pt x="25313" y="8269"/>
                      <a:pt x="23199" y="8643"/>
                      <a:pt x="21208" y="9450"/>
                    </a:cubicBezTo>
                    <a:cubicBezTo>
                      <a:pt x="19218" y="10259"/>
                      <a:pt x="17477" y="11316"/>
                      <a:pt x="16046" y="12622"/>
                    </a:cubicBezTo>
                    <a:cubicBezTo>
                      <a:pt x="14554" y="13990"/>
                      <a:pt x="13372" y="15544"/>
                      <a:pt x="12439" y="17409"/>
                    </a:cubicBezTo>
                    <a:cubicBezTo>
                      <a:pt x="11506" y="19212"/>
                      <a:pt x="10946" y="21202"/>
                      <a:pt x="10822" y="23254"/>
                    </a:cubicBezTo>
                    <a:lnTo>
                      <a:pt x="42541" y="23254"/>
                    </a:lnTo>
                    <a:close/>
                  </a:path>
                </a:pathLst>
              </a:custGeom>
              <a:solidFill>
                <a:srgbClr val="231F20"/>
              </a:solidFill>
              <a:ln w="6214" cap="flat">
                <a:noFill/>
                <a:prstDash val="solid"/>
                <a:miter/>
              </a:ln>
            </p:spPr>
            <p:txBody>
              <a:bodyPr rtlCol="0" anchor="ctr"/>
              <a:lstStyle/>
              <a:p>
                <a:endParaRPr lang="nb-NO"/>
              </a:p>
            </p:txBody>
          </p:sp>
          <p:sp>
            <p:nvSpPr>
              <p:cNvPr id="435" name="Freeform 434">
                <a:extLst>
                  <a:ext uri="{FF2B5EF4-FFF2-40B4-BE49-F238E27FC236}">
                    <a16:creationId xmlns:a16="http://schemas.microsoft.com/office/drawing/2014/main" id="{57D66FAB-11E6-D28C-7A15-288B8896838C}"/>
                  </a:ext>
                </a:extLst>
              </p:cNvPr>
              <p:cNvSpPr/>
              <p:nvPr/>
            </p:nvSpPr>
            <p:spPr>
              <a:xfrm>
                <a:off x="3866568" y="5478628"/>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7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2 w 42789"/>
                  <a:gd name="connsiteY11" fmla="*/ 32704 h 55896"/>
                  <a:gd name="connsiteX12" fmla="*/ 42790 w 42789"/>
                  <a:gd name="connsiteY12" fmla="*/ 38735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6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1 w 42789"/>
                  <a:gd name="connsiteY23" fmla="*/ 45699 h 55896"/>
                  <a:gd name="connsiteX24" fmla="*/ 31346 w 42789"/>
                  <a:gd name="connsiteY24" fmla="*/ 43336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2 h 55896"/>
                  <a:gd name="connsiteX29" fmla="*/ 7774 w 42789"/>
                  <a:gd name="connsiteY29" fmla="*/ 26611 h 55896"/>
                  <a:gd name="connsiteX30" fmla="*/ 4105 w 42789"/>
                  <a:gd name="connsiteY30" fmla="*/ 22445 h 55896"/>
                  <a:gd name="connsiteX31" fmla="*/ 2674 w 42789"/>
                  <a:gd name="connsiteY31" fmla="*/ 16228 h 55896"/>
                  <a:gd name="connsiteX32" fmla="*/ 4416 w 42789"/>
                  <a:gd name="connsiteY32" fmla="*/ 8891 h 55896"/>
                  <a:gd name="connsiteX33" fmla="*/ 8956 w 42789"/>
                  <a:gd name="connsiteY33" fmla="*/ 3855 h 55896"/>
                  <a:gd name="connsiteX34" fmla="*/ 15362 w 42789"/>
                  <a:gd name="connsiteY34" fmla="*/ 932 h 55896"/>
                  <a:gd name="connsiteX35" fmla="*/ 22825 w 42789"/>
                  <a:gd name="connsiteY35" fmla="*/ 0 h 55896"/>
                  <a:gd name="connsiteX36" fmla="*/ 33896 w 42789"/>
                  <a:gd name="connsiteY36" fmla="*/ 2238 h 55896"/>
                  <a:gd name="connsiteX37" fmla="*/ 42168 w 42789"/>
                  <a:gd name="connsiteY37" fmla="*/ 8704 h 55896"/>
                  <a:gd name="connsiteX38" fmla="*/ 34829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5" y="8207"/>
                      <a:pt x="22639" y="8207"/>
                    </a:cubicBezTo>
                    <a:cubicBezTo>
                      <a:pt x="21457" y="8207"/>
                      <a:pt x="20213" y="8331"/>
                      <a:pt x="19032" y="8580"/>
                    </a:cubicBezTo>
                    <a:cubicBezTo>
                      <a:pt x="17850" y="8829"/>
                      <a:pt x="16730" y="9264"/>
                      <a:pt x="15797" y="9824"/>
                    </a:cubicBezTo>
                    <a:cubicBezTo>
                      <a:pt x="14865" y="10383"/>
                      <a:pt x="14118" y="11067"/>
                      <a:pt x="13558" y="11938"/>
                    </a:cubicBezTo>
                    <a:cubicBezTo>
                      <a:pt x="12999"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6"/>
                      <a:pt x="37628" y="28290"/>
                    </a:cubicBezTo>
                    <a:cubicBezTo>
                      <a:pt x="39245" y="29534"/>
                      <a:pt x="40489" y="31026"/>
                      <a:pt x="41422" y="32704"/>
                    </a:cubicBezTo>
                    <a:cubicBezTo>
                      <a:pt x="42292" y="34445"/>
                      <a:pt x="42790" y="36435"/>
                      <a:pt x="42790" y="38735"/>
                    </a:cubicBezTo>
                    <a:cubicBezTo>
                      <a:pt x="42790" y="41844"/>
                      <a:pt x="42168" y="44518"/>
                      <a:pt x="40986" y="46694"/>
                    </a:cubicBezTo>
                    <a:cubicBezTo>
                      <a:pt x="39805" y="48870"/>
                      <a:pt x="38188"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5" y="46321"/>
                      <a:pt x="28921" y="45699"/>
                    </a:cubicBezTo>
                    <a:cubicBezTo>
                      <a:pt x="29916" y="45078"/>
                      <a:pt x="30724" y="44331"/>
                      <a:pt x="31346" y="43336"/>
                    </a:cubicBezTo>
                    <a:cubicBezTo>
                      <a:pt x="31968" y="42342"/>
                      <a:pt x="32217" y="41160"/>
                      <a:pt x="32217" y="39668"/>
                    </a:cubicBezTo>
                    <a:cubicBezTo>
                      <a:pt x="32217" y="37181"/>
                      <a:pt x="31035" y="35378"/>
                      <a:pt x="28672" y="34197"/>
                    </a:cubicBezTo>
                    <a:cubicBezTo>
                      <a:pt x="26308" y="33015"/>
                      <a:pt x="22825" y="31896"/>
                      <a:pt x="18285" y="30839"/>
                    </a:cubicBezTo>
                    <a:cubicBezTo>
                      <a:pt x="16482" y="30404"/>
                      <a:pt x="14678" y="29844"/>
                      <a:pt x="12812" y="29222"/>
                    </a:cubicBezTo>
                    <a:cubicBezTo>
                      <a:pt x="10946" y="28601"/>
                      <a:pt x="9329" y="27730"/>
                      <a:pt x="7774" y="26611"/>
                    </a:cubicBezTo>
                    <a:cubicBezTo>
                      <a:pt x="6282" y="25492"/>
                      <a:pt x="5038" y="24124"/>
                      <a:pt x="4105" y="22445"/>
                    </a:cubicBezTo>
                    <a:cubicBezTo>
                      <a:pt x="3172" y="20767"/>
                      <a:pt x="2674" y="18715"/>
                      <a:pt x="2674" y="16228"/>
                    </a:cubicBezTo>
                    <a:cubicBezTo>
                      <a:pt x="2674" y="13368"/>
                      <a:pt x="3234" y="10943"/>
                      <a:pt x="4416" y="8891"/>
                    </a:cubicBezTo>
                    <a:cubicBezTo>
                      <a:pt x="5598" y="6839"/>
                      <a:pt x="7090" y="5160"/>
                      <a:pt x="8956" y="3855"/>
                    </a:cubicBezTo>
                    <a:cubicBezTo>
                      <a:pt x="10822" y="2549"/>
                      <a:pt x="12999" y="1554"/>
                      <a:pt x="15362" y="932"/>
                    </a:cubicBezTo>
                    <a:cubicBezTo>
                      <a:pt x="17788" y="311"/>
                      <a:pt x="20213" y="0"/>
                      <a:pt x="22825" y="0"/>
                    </a:cubicBezTo>
                    <a:cubicBezTo>
                      <a:pt x="26682" y="0"/>
                      <a:pt x="30351" y="746"/>
                      <a:pt x="33896" y="2238"/>
                    </a:cubicBezTo>
                    <a:cubicBezTo>
                      <a:pt x="37441" y="3730"/>
                      <a:pt x="40240" y="5906"/>
                      <a:pt x="42168" y="8704"/>
                    </a:cubicBezTo>
                    <a:lnTo>
                      <a:pt x="34829" y="14860"/>
                    </a:lnTo>
                    <a:close/>
                  </a:path>
                </a:pathLst>
              </a:custGeom>
              <a:solidFill>
                <a:srgbClr val="231F20"/>
              </a:solidFill>
              <a:ln w="6214" cap="flat">
                <a:noFill/>
                <a:prstDash val="solid"/>
                <a:miter/>
              </a:ln>
            </p:spPr>
            <p:txBody>
              <a:bodyPr rtlCol="0" anchor="ctr"/>
              <a:lstStyle/>
              <a:p>
                <a:endParaRPr lang="nb-NO"/>
              </a:p>
            </p:txBody>
          </p:sp>
          <p:sp>
            <p:nvSpPr>
              <p:cNvPr id="436" name="Freeform 435">
                <a:extLst>
                  <a:ext uri="{FF2B5EF4-FFF2-40B4-BE49-F238E27FC236}">
                    <a16:creationId xmlns:a16="http://schemas.microsoft.com/office/drawing/2014/main" id="{E849F446-711D-DD6E-C61B-ECAC2C779050}"/>
                  </a:ext>
                </a:extLst>
              </p:cNvPr>
              <p:cNvSpPr/>
              <p:nvPr/>
            </p:nvSpPr>
            <p:spPr>
              <a:xfrm>
                <a:off x="3913899" y="5464638"/>
                <a:ext cx="34953" cy="69263"/>
              </a:xfrm>
              <a:custGeom>
                <a:avLst/>
                <a:gdLst>
                  <a:gd name="connsiteX0" fmla="*/ 34953 w 34953"/>
                  <a:gd name="connsiteY0" fmla="*/ 24000 h 69263"/>
                  <a:gd name="connsiteX1" fmla="*/ 20773 w 34953"/>
                  <a:gd name="connsiteY1" fmla="*/ 24000 h 69263"/>
                  <a:gd name="connsiteX2" fmla="*/ 20773 w 34953"/>
                  <a:gd name="connsiteY2" fmla="*/ 51544 h 69263"/>
                  <a:gd name="connsiteX3" fmla="*/ 22577 w 34953"/>
                  <a:gd name="connsiteY3" fmla="*/ 58383 h 69263"/>
                  <a:gd name="connsiteX4" fmla="*/ 28299 w 34953"/>
                  <a:gd name="connsiteY4" fmla="*/ 60435 h 69263"/>
                  <a:gd name="connsiteX5" fmla="*/ 31470 w 34953"/>
                  <a:gd name="connsiteY5" fmla="*/ 60124 h 69263"/>
                  <a:gd name="connsiteX6" fmla="*/ 34518 w 34953"/>
                  <a:gd name="connsiteY6" fmla="*/ 59191 h 69263"/>
                  <a:gd name="connsiteX7" fmla="*/ 34829 w 34953"/>
                  <a:gd name="connsiteY7" fmla="*/ 67834 h 69263"/>
                  <a:gd name="connsiteX8" fmla="*/ 30600 w 34953"/>
                  <a:gd name="connsiteY8" fmla="*/ 68891 h 69263"/>
                  <a:gd name="connsiteX9" fmla="*/ 25811 w 34953"/>
                  <a:gd name="connsiteY9" fmla="*/ 69264 h 69263"/>
                  <a:gd name="connsiteX10" fmla="*/ 14243 w 34953"/>
                  <a:gd name="connsiteY10" fmla="*/ 65098 h 69263"/>
                  <a:gd name="connsiteX11" fmla="*/ 10262 w 34953"/>
                  <a:gd name="connsiteY11" fmla="*/ 52663 h 69263"/>
                  <a:gd name="connsiteX12" fmla="*/ 10262 w 34953"/>
                  <a:gd name="connsiteY12" fmla="*/ 23875 h 69263"/>
                  <a:gd name="connsiteX13" fmla="*/ 0 w 34953"/>
                  <a:gd name="connsiteY13" fmla="*/ 23875 h 69263"/>
                  <a:gd name="connsiteX14" fmla="*/ 0 w 34953"/>
                  <a:gd name="connsiteY14" fmla="*/ 15233 h 69263"/>
                  <a:gd name="connsiteX15" fmla="*/ 10262 w 34953"/>
                  <a:gd name="connsiteY15" fmla="*/ 15233 h 69263"/>
                  <a:gd name="connsiteX16" fmla="*/ 10262 w 34953"/>
                  <a:gd name="connsiteY16" fmla="*/ 0 h 69263"/>
                  <a:gd name="connsiteX17" fmla="*/ 20711 w 34953"/>
                  <a:gd name="connsiteY17" fmla="*/ 0 h 69263"/>
                  <a:gd name="connsiteX18" fmla="*/ 20711 w 34953"/>
                  <a:gd name="connsiteY18" fmla="*/ 15233 h 69263"/>
                  <a:gd name="connsiteX19" fmla="*/ 34891 w 34953"/>
                  <a:gd name="connsiteY19" fmla="*/ 15233 h 69263"/>
                  <a:gd name="connsiteX20" fmla="*/ 34891 w 34953"/>
                  <a:gd name="connsiteY20" fmla="*/ 23875 h 6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53" h="69263">
                    <a:moveTo>
                      <a:pt x="34953" y="24000"/>
                    </a:moveTo>
                    <a:lnTo>
                      <a:pt x="20773" y="24000"/>
                    </a:lnTo>
                    <a:lnTo>
                      <a:pt x="20773" y="51544"/>
                    </a:lnTo>
                    <a:cubicBezTo>
                      <a:pt x="20773" y="54715"/>
                      <a:pt x="21395" y="57015"/>
                      <a:pt x="22577" y="58383"/>
                    </a:cubicBezTo>
                    <a:cubicBezTo>
                      <a:pt x="23758" y="59751"/>
                      <a:pt x="25686" y="60435"/>
                      <a:pt x="28299" y="60435"/>
                    </a:cubicBezTo>
                    <a:cubicBezTo>
                      <a:pt x="29294" y="60435"/>
                      <a:pt x="30351" y="60310"/>
                      <a:pt x="31470" y="60124"/>
                    </a:cubicBezTo>
                    <a:cubicBezTo>
                      <a:pt x="32590" y="59937"/>
                      <a:pt x="33585" y="59626"/>
                      <a:pt x="34518" y="59191"/>
                    </a:cubicBezTo>
                    <a:lnTo>
                      <a:pt x="34829" y="67834"/>
                    </a:lnTo>
                    <a:cubicBezTo>
                      <a:pt x="33523" y="68269"/>
                      <a:pt x="32155" y="68642"/>
                      <a:pt x="30600" y="68891"/>
                    </a:cubicBezTo>
                    <a:cubicBezTo>
                      <a:pt x="29045" y="69140"/>
                      <a:pt x="27490" y="69264"/>
                      <a:pt x="25811" y="69264"/>
                    </a:cubicBezTo>
                    <a:cubicBezTo>
                      <a:pt x="20773" y="69264"/>
                      <a:pt x="16917" y="67896"/>
                      <a:pt x="14243" y="65098"/>
                    </a:cubicBezTo>
                    <a:cubicBezTo>
                      <a:pt x="11568" y="62362"/>
                      <a:pt x="10262" y="58197"/>
                      <a:pt x="10262" y="52663"/>
                    </a:cubicBezTo>
                    <a:lnTo>
                      <a:pt x="10262" y="23875"/>
                    </a:lnTo>
                    <a:lnTo>
                      <a:pt x="0" y="23875"/>
                    </a:lnTo>
                    <a:lnTo>
                      <a:pt x="0" y="15233"/>
                    </a:lnTo>
                    <a:lnTo>
                      <a:pt x="10262" y="15233"/>
                    </a:lnTo>
                    <a:lnTo>
                      <a:pt x="10262" y="0"/>
                    </a:lnTo>
                    <a:lnTo>
                      <a:pt x="20711" y="0"/>
                    </a:lnTo>
                    <a:lnTo>
                      <a:pt x="20711" y="15233"/>
                    </a:lnTo>
                    <a:lnTo>
                      <a:pt x="34891" y="15233"/>
                    </a:lnTo>
                    <a:lnTo>
                      <a:pt x="34891" y="23875"/>
                    </a:lnTo>
                    <a:close/>
                  </a:path>
                </a:pathLst>
              </a:custGeom>
              <a:solidFill>
                <a:srgbClr val="231F20"/>
              </a:solidFill>
              <a:ln w="6214" cap="flat">
                <a:noFill/>
                <a:prstDash val="solid"/>
                <a:miter/>
              </a:ln>
            </p:spPr>
            <p:txBody>
              <a:bodyPr rtlCol="0" anchor="ctr"/>
              <a:lstStyle/>
              <a:p>
                <a:endParaRPr lang="nb-NO"/>
              </a:p>
            </p:txBody>
          </p:sp>
          <p:sp>
            <p:nvSpPr>
              <p:cNvPr id="437" name="Freeform 436">
                <a:extLst>
                  <a:ext uri="{FF2B5EF4-FFF2-40B4-BE49-F238E27FC236}">
                    <a16:creationId xmlns:a16="http://schemas.microsoft.com/office/drawing/2014/main" id="{6A73FB69-2D64-FFA6-3BFB-CBC5F7AAAA28}"/>
                  </a:ext>
                </a:extLst>
              </p:cNvPr>
              <p:cNvSpPr/>
              <p:nvPr/>
            </p:nvSpPr>
            <p:spPr>
              <a:xfrm>
                <a:off x="3956378" y="5478565"/>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50 w 53300"/>
                  <a:gd name="connsiteY7" fmla="*/ 47129 h 55958"/>
                  <a:gd name="connsiteX8" fmla="*/ 37379 w 53300"/>
                  <a:gd name="connsiteY8" fmla="*/ 44767 h 55958"/>
                  <a:gd name="connsiteX9" fmla="*/ 43598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052 w 53300"/>
                  <a:gd name="connsiteY17" fmla="*/ 16725 h 55958"/>
                  <a:gd name="connsiteX18" fmla="*/ 7836 w 53300"/>
                  <a:gd name="connsiteY18" fmla="*/ 7834 h 55958"/>
                  <a:gd name="connsiteX19" fmla="*/ 16606 w 53300"/>
                  <a:gd name="connsiteY19" fmla="*/ 2052 h 55958"/>
                  <a:gd name="connsiteX20" fmla="*/ 27552 w 53300"/>
                  <a:gd name="connsiteY20" fmla="*/ 0 h 55958"/>
                  <a:gd name="connsiteX21" fmla="*/ 38188 w 53300"/>
                  <a:gd name="connsiteY21" fmla="*/ 1927 h 55958"/>
                  <a:gd name="connsiteX22" fmla="*/ 46335 w 53300"/>
                  <a:gd name="connsiteY22" fmla="*/ 7399 h 55958"/>
                  <a:gd name="connsiteX23" fmla="*/ 51497 w 53300"/>
                  <a:gd name="connsiteY23" fmla="*/ 16103 h 55958"/>
                  <a:gd name="connsiteX24" fmla="*/ 53301 w 53300"/>
                  <a:gd name="connsiteY24" fmla="*/ 27544 h 55958"/>
                  <a:gd name="connsiteX25" fmla="*/ 42479 w 53300"/>
                  <a:gd name="connsiteY25" fmla="*/ 23254 h 55958"/>
                  <a:gd name="connsiteX26" fmla="*/ 41422 w 53300"/>
                  <a:gd name="connsiteY26" fmla="*/ 17409 h 55958"/>
                  <a:gd name="connsiteX27" fmla="*/ 38623 w 53300"/>
                  <a:gd name="connsiteY27" fmla="*/ 12622 h 55958"/>
                  <a:gd name="connsiteX28" fmla="*/ 34020 w 53300"/>
                  <a:gd name="connsiteY28" fmla="*/ 9450 h 55958"/>
                  <a:gd name="connsiteX29" fmla="*/ 27552 w 53300"/>
                  <a:gd name="connsiteY29" fmla="*/ 8269 h 55958"/>
                  <a:gd name="connsiteX30" fmla="*/ 21208 w 53300"/>
                  <a:gd name="connsiteY30" fmla="*/ 9450 h 55958"/>
                  <a:gd name="connsiteX31" fmla="*/ 16046 w 53300"/>
                  <a:gd name="connsiteY31" fmla="*/ 12622 h 55958"/>
                  <a:gd name="connsiteX32" fmla="*/ 12439 w 53300"/>
                  <a:gd name="connsiteY32" fmla="*/ 17409 h 55958"/>
                  <a:gd name="connsiteX33" fmla="*/ 10822 w 53300"/>
                  <a:gd name="connsiteY33" fmla="*/ 23254 h 55958"/>
                  <a:gd name="connsiteX34" fmla="*/ 42541 w 53300"/>
                  <a:gd name="connsiteY34" fmla="*/ 23254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8"/>
                      <a:pt x="53114" y="31150"/>
                    </a:cubicBezTo>
                    <a:lnTo>
                      <a:pt x="10697" y="31150"/>
                    </a:lnTo>
                    <a:cubicBezTo>
                      <a:pt x="10760" y="33388"/>
                      <a:pt x="11257" y="35440"/>
                      <a:pt x="12190" y="37430"/>
                    </a:cubicBezTo>
                    <a:cubicBezTo>
                      <a:pt x="13123" y="39419"/>
                      <a:pt x="14367" y="41098"/>
                      <a:pt x="15984" y="42528"/>
                    </a:cubicBezTo>
                    <a:cubicBezTo>
                      <a:pt x="17539" y="43958"/>
                      <a:pt x="19405" y="45078"/>
                      <a:pt x="21457" y="45886"/>
                    </a:cubicBezTo>
                    <a:cubicBezTo>
                      <a:pt x="23510" y="46694"/>
                      <a:pt x="25686" y="47129"/>
                      <a:pt x="28050" y="47129"/>
                    </a:cubicBezTo>
                    <a:cubicBezTo>
                      <a:pt x="31657" y="47129"/>
                      <a:pt x="34767" y="46321"/>
                      <a:pt x="37379" y="44767"/>
                    </a:cubicBezTo>
                    <a:cubicBezTo>
                      <a:pt x="39991" y="43212"/>
                      <a:pt x="42044" y="41285"/>
                      <a:pt x="43598" y="39046"/>
                    </a:cubicBezTo>
                    <a:lnTo>
                      <a:pt x="51062" y="44953"/>
                    </a:lnTo>
                    <a:cubicBezTo>
                      <a:pt x="48201" y="48683"/>
                      <a:pt x="44842" y="51481"/>
                      <a:pt x="40986" y="53285"/>
                    </a:cubicBezTo>
                    <a:cubicBezTo>
                      <a:pt x="37130" y="55088"/>
                      <a:pt x="32839" y="55958"/>
                      <a:pt x="28112" y="55958"/>
                    </a:cubicBezTo>
                    <a:cubicBezTo>
                      <a:pt x="24069" y="55958"/>
                      <a:pt x="20338" y="55274"/>
                      <a:pt x="16855" y="53969"/>
                    </a:cubicBezTo>
                    <a:cubicBezTo>
                      <a:pt x="13372" y="52601"/>
                      <a:pt x="10449" y="50735"/>
                      <a:pt x="7961" y="48310"/>
                    </a:cubicBezTo>
                    <a:cubicBezTo>
                      <a:pt x="5473" y="45886"/>
                      <a:pt x="3545" y="42963"/>
                      <a:pt x="2115" y="39544"/>
                    </a:cubicBezTo>
                    <a:cubicBezTo>
                      <a:pt x="684" y="36124"/>
                      <a:pt x="0" y="32332"/>
                      <a:pt x="0" y="28103"/>
                    </a:cubicBezTo>
                    <a:cubicBezTo>
                      <a:pt x="0" y="23875"/>
                      <a:pt x="684" y="20207"/>
                      <a:pt x="2052" y="16725"/>
                    </a:cubicBezTo>
                    <a:cubicBezTo>
                      <a:pt x="3421" y="13243"/>
                      <a:pt x="5411" y="10259"/>
                      <a:pt x="7836" y="7834"/>
                    </a:cubicBezTo>
                    <a:cubicBezTo>
                      <a:pt x="10324" y="5347"/>
                      <a:pt x="13247" y="3420"/>
                      <a:pt x="16606" y="2052"/>
                    </a:cubicBezTo>
                    <a:cubicBezTo>
                      <a:pt x="19964" y="684"/>
                      <a:pt x="23634" y="0"/>
                      <a:pt x="27552" y="0"/>
                    </a:cubicBezTo>
                    <a:cubicBezTo>
                      <a:pt x="31470" y="0"/>
                      <a:pt x="35016" y="622"/>
                      <a:pt x="38188" y="1927"/>
                    </a:cubicBezTo>
                    <a:cubicBezTo>
                      <a:pt x="41359" y="3171"/>
                      <a:pt x="44096" y="5036"/>
                      <a:pt x="46335" y="7399"/>
                    </a:cubicBezTo>
                    <a:cubicBezTo>
                      <a:pt x="48574" y="9762"/>
                      <a:pt x="50253" y="12684"/>
                      <a:pt x="51497" y="16103"/>
                    </a:cubicBezTo>
                    <a:cubicBezTo>
                      <a:pt x="52741" y="19523"/>
                      <a:pt x="53301" y="23316"/>
                      <a:pt x="53301" y="27544"/>
                    </a:cubicBezTo>
                    <a:close/>
                    <a:moveTo>
                      <a:pt x="42479" y="23254"/>
                    </a:moveTo>
                    <a:cubicBezTo>
                      <a:pt x="42417" y="21202"/>
                      <a:pt x="42044" y="19212"/>
                      <a:pt x="41422" y="17409"/>
                    </a:cubicBezTo>
                    <a:cubicBezTo>
                      <a:pt x="40800" y="15606"/>
                      <a:pt x="39867" y="13990"/>
                      <a:pt x="38623" y="12622"/>
                    </a:cubicBezTo>
                    <a:cubicBezTo>
                      <a:pt x="37379" y="11254"/>
                      <a:pt x="35824" y="10197"/>
                      <a:pt x="34020" y="9450"/>
                    </a:cubicBezTo>
                    <a:cubicBezTo>
                      <a:pt x="32155" y="8643"/>
                      <a:pt x="30040" y="8269"/>
                      <a:pt x="27552" y="8269"/>
                    </a:cubicBezTo>
                    <a:cubicBezTo>
                      <a:pt x="25313" y="8269"/>
                      <a:pt x="23199" y="8643"/>
                      <a:pt x="21208" y="9450"/>
                    </a:cubicBezTo>
                    <a:cubicBezTo>
                      <a:pt x="19218" y="10259"/>
                      <a:pt x="17477" y="11316"/>
                      <a:pt x="16046" y="12622"/>
                    </a:cubicBezTo>
                    <a:cubicBezTo>
                      <a:pt x="14554" y="13990"/>
                      <a:pt x="13372" y="15544"/>
                      <a:pt x="12439" y="17409"/>
                    </a:cubicBezTo>
                    <a:cubicBezTo>
                      <a:pt x="11506" y="19212"/>
                      <a:pt x="10946" y="21202"/>
                      <a:pt x="10822" y="23254"/>
                    </a:cubicBezTo>
                    <a:lnTo>
                      <a:pt x="42541" y="23254"/>
                    </a:lnTo>
                    <a:close/>
                  </a:path>
                </a:pathLst>
              </a:custGeom>
              <a:solidFill>
                <a:srgbClr val="231F20"/>
              </a:solidFill>
              <a:ln w="6214" cap="flat">
                <a:noFill/>
                <a:prstDash val="solid"/>
                <a:miter/>
              </a:ln>
            </p:spPr>
            <p:txBody>
              <a:bodyPr rtlCol="0" anchor="ctr"/>
              <a:lstStyle/>
              <a:p>
                <a:endParaRPr lang="nb-NO"/>
              </a:p>
            </p:txBody>
          </p:sp>
        </p:grpSp>
        <p:sp>
          <p:nvSpPr>
            <p:cNvPr id="438" name="Freeform 437">
              <a:extLst>
                <a:ext uri="{FF2B5EF4-FFF2-40B4-BE49-F238E27FC236}">
                  <a16:creationId xmlns:a16="http://schemas.microsoft.com/office/drawing/2014/main" id="{AAA44545-2C4D-792C-D301-7397707548B3}"/>
                </a:ext>
              </a:extLst>
            </p:cNvPr>
            <p:cNvSpPr/>
            <p:nvPr/>
          </p:nvSpPr>
          <p:spPr>
            <a:xfrm>
              <a:off x="4548409" y="4946464"/>
              <a:ext cx="1004879" cy="720556"/>
            </a:xfrm>
            <a:custGeom>
              <a:avLst/>
              <a:gdLst>
                <a:gd name="connsiteX0" fmla="*/ 952014 w 1004879"/>
                <a:gd name="connsiteY0" fmla="*/ 0 h 720556"/>
                <a:gd name="connsiteX1" fmla="*/ 1004879 w 1004879"/>
                <a:gd name="connsiteY1" fmla="*/ 52849 h 720556"/>
                <a:gd name="connsiteX2" fmla="*/ 1004879 w 1004879"/>
                <a:gd name="connsiteY2" fmla="*/ 667707 h 720556"/>
                <a:gd name="connsiteX3" fmla="*/ 952014 w 1004879"/>
                <a:gd name="connsiteY3" fmla="*/ 720556 h 720556"/>
                <a:gd name="connsiteX4" fmla="*/ 52865 w 1004879"/>
                <a:gd name="connsiteY4" fmla="*/ 720556 h 720556"/>
                <a:gd name="connsiteX5" fmla="*/ 0 w 1004879"/>
                <a:gd name="connsiteY5" fmla="*/ 667707 h 720556"/>
                <a:gd name="connsiteX6" fmla="*/ 0 w 1004879"/>
                <a:gd name="connsiteY6" fmla="*/ 52849 h 720556"/>
                <a:gd name="connsiteX7" fmla="*/ 52865 w 1004879"/>
                <a:gd name="connsiteY7" fmla="*/ 0 h 720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879" h="720556">
                  <a:moveTo>
                    <a:pt x="952014" y="0"/>
                  </a:moveTo>
                  <a:cubicBezTo>
                    <a:pt x="981211" y="0"/>
                    <a:pt x="1004879" y="23662"/>
                    <a:pt x="1004879" y="52849"/>
                  </a:cubicBezTo>
                  <a:lnTo>
                    <a:pt x="1004879" y="667707"/>
                  </a:lnTo>
                  <a:cubicBezTo>
                    <a:pt x="1004879" y="696895"/>
                    <a:pt x="981211" y="720556"/>
                    <a:pt x="952014" y="720556"/>
                  </a:cubicBezTo>
                  <a:lnTo>
                    <a:pt x="52865" y="720556"/>
                  </a:lnTo>
                  <a:cubicBezTo>
                    <a:pt x="23669" y="720556"/>
                    <a:pt x="0" y="696895"/>
                    <a:pt x="0" y="667707"/>
                  </a:cubicBezTo>
                  <a:lnTo>
                    <a:pt x="0" y="52849"/>
                  </a:lnTo>
                  <a:cubicBezTo>
                    <a:pt x="0" y="23662"/>
                    <a:pt x="23669" y="0"/>
                    <a:pt x="52865" y="0"/>
                  </a:cubicBezTo>
                  <a:close/>
                </a:path>
              </a:pathLst>
            </a:custGeom>
            <a:solidFill>
              <a:srgbClr val="E6EEF6"/>
            </a:solidFill>
            <a:ln w="6214" cap="flat">
              <a:noFill/>
              <a:prstDash val="solid"/>
              <a:miter/>
            </a:ln>
          </p:spPr>
          <p:txBody>
            <a:bodyPr rtlCol="0" anchor="ctr"/>
            <a:lstStyle/>
            <a:p>
              <a:endParaRPr lang="nb-NO"/>
            </a:p>
          </p:txBody>
        </p:sp>
        <p:grpSp>
          <p:nvGrpSpPr>
            <p:cNvPr id="439" name="Graphic 4">
              <a:extLst>
                <a:ext uri="{FF2B5EF4-FFF2-40B4-BE49-F238E27FC236}">
                  <a16:creationId xmlns:a16="http://schemas.microsoft.com/office/drawing/2014/main" id="{32943884-0334-26F4-987F-71C8559737E3}"/>
                </a:ext>
              </a:extLst>
            </p:cNvPr>
            <p:cNvGrpSpPr/>
            <p:nvPr/>
          </p:nvGrpSpPr>
          <p:grpSpPr>
            <a:xfrm>
              <a:off x="4679453" y="5045510"/>
              <a:ext cx="487046" cy="380267"/>
              <a:chOff x="4679453" y="5045510"/>
              <a:chExt cx="487046" cy="380267"/>
            </a:xfrm>
            <a:solidFill>
              <a:srgbClr val="231F20"/>
            </a:solidFill>
          </p:grpSpPr>
          <p:sp>
            <p:nvSpPr>
              <p:cNvPr id="440" name="Freeform 439">
                <a:extLst>
                  <a:ext uri="{FF2B5EF4-FFF2-40B4-BE49-F238E27FC236}">
                    <a16:creationId xmlns:a16="http://schemas.microsoft.com/office/drawing/2014/main" id="{244691F1-8293-CC8F-FE38-713F4A6D4131}"/>
                  </a:ext>
                </a:extLst>
              </p:cNvPr>
              <p:cNvSpPr/>
              <p:nvPr/>
            </p:nvSpPr>
            <p:spPr>
              <a:xfrm>
                <a:off x="4683558" y="5050920"/>
                <a:ext cx="52803" cy="79336"/>
              </a:xfrm>
              <a:custGeom>
                <a:avLst/>
                <a:gdLst>
                  <a:gd name="connsiteX0" fmla="*/ 0 w 52803"/>
                  <a:gd name="connsiteY0" fmla="*/ 0 h 79336"/>
                  <a:gd name="connsiteX1" fmla="*/ 24318 w 52803"/>
                  <a:gd name="connsiteY1" fmla="*/ 0 h 79336"/>
                  <a:gd name="connsiteX2" fmla="*/ 36011 w 52803"/>
                  <a:gd name="connsiteY2" fmla="*/ 1306 h 79336"/>
                  <a:gd name="connsiteX3" fmla="*/ 45029 w 52803"/>
                  <a:gd name="connsiteY3" fmla="*/ 5285 h 79336"/>
                  <a:gd name="connsiteX4" fmla="*/ 50751 w 52803"/>
                  <a:gd name="connsiteY4" fmla="*/ 12124 h 79336"/>
                  <a:gd name="connsiteX5" fmla="*/ 52803 w 52803"/>
                  <a:gd name="connsiteY5" fmla="*/ 22072 h 79336"/>
                  <a:gd name="connsiteX6" fmla="*/ 50626 w 52803"/>
                  <a:gd name="connsiteY6" fmla="*/ 32269 h 79336"/>
                  <a:gd name="connsiteX7" fmla="*/ 44531 w 52803"/>
                  <a:gd name="connsiteY7" fmla="*/ 39233 h 79336"/>
                  <a:gd name="connsiteX8" fmla="*/ 35327 w 52803"/>
                  <a:gd name="connsiteY8" fmla="*/ 43212 h 79336"/>
                  <a:gd name="connsiteX9" fmla="*/ 23758 w 52803"/>
                  <a:gd name="connsiteY9" fmla="*/ 44518 h 79336"/>
                  <a:gd name="connsiteX10" fmla="*/ 11133 w 52803"/>
                  <a:gd name="connsiteY10" fmla="*/ 44518 h 79336"/>
                  <a:gd name="connsiteX11" fmla="*/ 11133 w 52803"/>
                  <a:gd name="connsiteY11" fmla="*/ 79336 h 79336"/>
                  <a:gd name="connsiteX12" fmla="*/ 0 w 52803"/>
                  <a:gd name="connsiteY12" fmla="*/ 79336 h 79336"/>
                  <a:gd name="connsiteX13" fmla="*/ 0 w 52803"/>
                  <a:gd name="connsiteY13" fmla="*/ 124 h 79336"/>
                  <a:gd name="connsiteX14" fmla="*/ 11133 w 52803"/>
                  <a:gd name="connsiteY14" fmla="*/ 35067 h 79336"/>
                  <a:gd name="connsiteX15" fmla="*/ 22950 w 52803"/>
                  <a:gd name="connsiteY15" fmla="*/ 35067 h 79336"/>
                  <a:gd name="connsiteX16" fmla="*/ 30413 w 52803"/>
                  <a:gd name="connsiteY16" fmla="*/ 34321 h 79336"/>
                  <a:gd name="connsiteX17" fmla="*/ 36322 w 52803"/>
                  <a:gd name="connsiteY17" fmla="*/ 32083 h 79336"/>
                  <a:gd name="connsiteX18" fmla="*/ 40178 w 52803"/>
                  <a:gd name="connsiteY18" fmla="*/ 28104 h 79336"/>
                  <a:gd name="connsiteX19" fmla="*/ 41546 w 52803"/>
                  <a:gd name="connsiteY19" fmla="*/ 22072 h 79336"/>
                  <a:gd name="connsiteX20" fmla="*/ 40178 w 52803"/>
                  <a:gd name="connsiteY20" fmla="*/ 16104 h 79336"/>
                  <a:gd name="connsiteX21" fmla="*/ 36322 w 52803"/>
                  <a:gd name="connsiteY21" fmla="*/ 12187 h 79336"/>
                  <a:gd name="connsiteX22" fmla="*/ 30538 w 52803"/>
                  <a:gd name="connsiteY22" fmla="*/ 10072 h 79336"/>
                  <a:gd name="connsiteX23" fmla="*/ 23199 w 52803"/>
                  <a:gd name="connsiteY23" fmla="*/ 9451 h 79336"/>
                  <a:gd name="connsiteX24" fmla="*/ 11133 w 52803"/>
                  <a:gd name="connsiteY24" fmla="*/ 9451 h 79336"/>
                  <a:gd name="connsiteX25" fmla="*/ 11133 w 52803"/>
                  <a:gd name="connsiteY25" fmla="*/ 35067 h 7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803" h="79336">
                    <a:moveTo>
                      <a:pt x="0" y="0"/>
                    </a:moveTo>
                    <a:lnTo>
                      <a:pt x="24318" y="0"/>
                    </a:lnTo>
                    <a:cubicBezTo>
                      <a:pt x="28610" y="0"/>
                      <a:pt x="32466" y="435"/>
                      <a:pt x="36011" y="1306"/>
                    </a:cubicBezTo>
                    <a:cubicBezTo>
                      <a:pt x="39556" y="2176"/>
                      <a:pt x="42541" y="3482"/>
                      <a:pt x="45029" y="5285"/>
                    </a:cubicBezTo>
                    <a:cubicBezTo>
                      <a:pt x="47517" y="7088"/>
                      <a:pt x="49445" y="9326"/>
                      <a:pt x="50751" y="12124"/>
                    </a:cubicBezTo>
                    <a:cubicBezTo>
                      <a:pt x="52119" y="14860"/>
                      <a:pt x="52803" y="18217"/>
                      <a:pt x="52803" y="22072"/>
                    </a:cubicBezTo>
                    <a:cubicBezTo>
                      <a:pt x="52803" y="25928"/>
                      <a:pt x="52057" y="29409"/>
                      <a:pt x="50626" y="32269"/>
                    </a:cubicBezTo>
                    <a:cubicBezTo>
                      <a:pt x="49196" y="35130"/>
                      <a:pt x="47144" y="37430"/>
                      <a:pt x="44531" y="39233"/>
                    </a:cubicBezTo>
                    <a:cubicBezTo>
                      <a:pt x="41919" y="41036"/>
                      <a:pt x="38872" y="42342"/>
                      <a:pt x="35327" y="43212"/>
                    </a:cubicBezTo>
                    <a:cubicBezTo>
                      <a:pt x="31781" y="44083"/>
                      <a:pt x="27925" y="44518"/>
                      <a:pt x="23758" y="44518"/>
                    </a:cubicBezTo>
                    <a:lnTo>
                      <a:pt x="11133" y="44518"/>
                    </a:lnTo>
                    <a:lnTo>
                      <a:pt x="11133" y="79336"/>
                    </a:lnTo>
                    <a:lnTo>
                      <a:pt x="0" y="79336"/>
                    </a:lnTo>
                    <a:lnTo>
                      <a:pt x="0" y="124"/>
                    </a:lnTo>
                    <a:close/>
                    <a:moveTo>
                      <a:pt x="11133" y="35067"/>
                    </a:moveTo>
                    <a:lnTo>
                      <a:pt x="22950" y="35067"/>
                    </a:lnTo>
                    <a:cubicBezTo>
                      <a:pt x="25624" y="35067"/>
                      <a:pt x="28112" y="34819"/>
                      <a:pt x="30413" y="34321"/>
                    </a:cubicBezTo>
                    <a:cubicBezTo>
                      <a:pt x="32714" y="33824"/>
                      <a:pt x="34642" y="33078"/>
                      <a:pt x="36322" y="32083"/>
                    </a:cubicBezTo>
                    <a:cubicBezTo>
                      <a:pt x="38001" y="31088"/>
                      <a:pt x="39245" y="29720"/>
                      <a:pt x="40178" y="28104"/>
                    </a:cubicBezTo>
                    <a:cubicBezTo>
                      <a:pt x="41049" y="26487"/>
                      <a:pt x="41546" y="24435"/>
                      <a:pt x="41546" y="22072"/>
                    </a:cubicBezTo>
                    <a:cubicBezTo>
                      <a:pt x="41546" y="19710"/>
                      <a:pt x="41111" y="17720"/>
                      <a:pt x="40178" y="16104"/>
                    </a:cubicBezTo>
                    <a:cubicBezTo>
                      <a:pt x="39245" y="14487"/>
                      <a:pt x="37939" y="13181"/>
                      <a:pt x="36322" y="12187"/>
                    </a:cubicBezTo>
                    <a:cubicBezTo>
                      <a:pt x="34705" y="11192"/>
                      <a:pt x="32777" y="10446"/>
                      <a:pt x="30538" y="10072"/>
                    </a:cubicBezTo>
                    <a:cubicBezTo>
                      <a:pt x="28299" y="9637"/>
                      <a:pt x="25873" y="9451"/>
                      <a:pt x="23199" y="9451"/>
                    </a:cubicBezTo>
                    <a:lnTo>
                      <a:pt x="11133" y="9451"/>
                    </a:lnTo>
                    <a:lnTo>
                      <a:pt x="11133" y="35067"/>
                    </a:lnTo>
                    <a:close/>
                  </a:path>
                </a:pathLst>
              </a:custGeom>
              <a:solidFill>
                <a:srgbClr val="231F20"/>
              </a:solidFill>
              <a:ln w="6214" cap="flat">
                <a:noFill/>
                <a:prstDash val="solid"/>
                <a:miter/>
              </a:ln>
            </p:spPr>
            <p:txBody>
              <a:bodyPr rtlCol="0" anchor="ctr"/>
              <a:lstStyle/>
              <a:p>
                <a:endParaRPr lang="nb-NO"/>
              </a:p>
            </p:txBody>
          </p:sp>
          <p:sp>
            <p:nvSpPr>
              <p:cNvPr id="441" name="Freeform 440">
                <a:extLst>
                  <a:ext uri="{FF2B5EF4-FFF2-40B4-BE49-F238E27FC236}">
                    <a16:creationId xmlns:a16="http://schemas.microsoft.com/office/drawing/2014/main" id="{F55FAF1A-C180-D855-91A3-0F45ACE60804}"/>
                  </a:ext>
                </a:extLst>
              </p:cNvPr>
              <p:cNvSpPr/>
              <p:nvPr/>
            </p:nvSpPr>
            <p:spPr>
              <a:xfrm>
                <a:off x="4738351" y="5075790"/>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7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2 w 42789"/>
                  <a:gd name="connsiteY11" fmla="*/ 32705 h 55896"/>
                  <a:gd name="connsiteX12" fmla="*/ 42790 w 42789"/>
                  <a:gd name="connsiteY12" fmla="*/ 38736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6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0 w 42789"/>
                  <a:gd name="connsiteY23" fmla="*/ 45700 h 55896"/>
                  <a:gd name="connsiteX24" fmla="*/ 31346 w 42789"/>
                  <a:gd name="connsiteY24" fmla="*/ 43337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3 h 55896"/>
                  <a:gd name="connsiteX29" fmla="*/ 7836 w 42789"/>
                  <a:gd name="connsiteY29" fmla="*/ 26611 h 55896"/>
                  <a:gd name="connsiteX30" fmla="*/ 4167 w 42789"/>
                  <a:gd name="connsiteY30" fmla="*/ 22445 h 55896"/>
                  <a:gd name="connsiteX31" fmla="*/ 2736 w 42789"/>
                  <a:gd name="connsiteY31" fmla="*/ 16228 h 55896"/>
                  <a:gd name="connsiteX32" fmla="*/ 4478 w 42789"/>
                  <a:gd name="connsiteY32" fmla="*/ 8891 h 55896"/>
                  <a:gd name="connsiteX33" fmla="*/ 9018 w 42789"/>
                  <a:gd name="connsiteY33" fmla="*/ 3855 h 55896"/>
                  <a:gd name="connsiteX34" fmla="*/ 15424 w 42789"/>
                  <a:gd name="connsiteY34" fmla="*/ 933 h 55896"/>
                  <a:gd name="connsiteX35" fmla="*/ 22888 w 42789"/>
                  <a:gd name="connsiteY35" fmla="*/ 0 h 55896"/>
                  <a:gd name="connsiteX36" fmla="*/ 33958 w 42789"/>
                  <a:gd name="connsiteY36" fmla="*/ 2238 h 55896"/>
                  <a:gd name="connsiteX37" fmla="*/ 42230 w 42789"/>
                  <a:gd name="connsiteY37" fmla="*/ 8705 h 55896"/>
                  <a:gd name="connsiteX38" fmla="*/ 34891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5" y="8207"/>
                      <a:pt x="22639" y="8207"/>
                    </a:cubicBezTo>
                    <a:cubicBezTo>
                      <a:pt x="21457" y="8207"/>
                      <a:pt x="20213" y="8332"/>
                      <a:pt x="19032" y="8580"/>
                    </a:cubicBezTo>
                    <a:cubicBezTo>
                      <a:pt x="17850" y="8829"/>
                      <a:pt x="16730" y="9264"/>
                      <a:pt x="15797" y="9824"/>
                    </a:cubicBezTo>
                    <a:cubicBezTo>
                      <a:pt x="14865" y="10384"/>
                      <a:pt x="14118" y="11067"/>
                      <a:pt x="13558" y="11938"/>
                    </a:cubicBezTo>
                    <a:cubicBezTo>
                      <a:pt x="12999"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7"/>
                      <a:pt x="37628" y="28290"/>
                    </a:cubicBezTo>
                    <a:cubicBezTo>
                      <a:pt x="39245" y="29534"/>
                      <a:pt x="40489" y="31026"/>
                      <a:pt x="41422" y="32705"/>
                    </a:cubicBezTo>
                    <a:cubicBezTo>
                      <a:pt x="42292" y="34446"/>
                      <a:pt x="42790" y="36435"/>
                      <a:pt x="42790" y="38736"/>
                    </a:cubicBezTo>
                    <a:cubicBezTo>
                      <a:pt x="42790" y="41845"/>
                      <a:pt x="42168" y="44518"/>
                      <a:pt x="40986" y="46694"/>
                    </a:cubicBezTo>
                    <a:cubicBezTo>
                      <a:pt x="39805" y="48870"/>
                      <a:pt x="38188"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5" y="46321"/>
                      <a:pt x="28920" y="45700"/>
                    </a:cubicBezTo>
                    <a:cubicBezTo>
                      <a:pt x="29916" y="45078"/>
                      <a:pt x="30724" y="44331"/>
                      <a:pt x="31346" y="43337"/>
                    </a:cubicBezTo>
                    <a:cubicBezTo>
                      <a:pt x="31968" y="42342"/>
                      <a:pt x="32217" y="41160"/>
                      <a:pt x="32217" y="39668"/>
                    </a:cubicBezTo>
                    <a:cubicBezTo>
                      <a:pt x="32217" y="37181"/>
                      <a:pt x="31035" y="35378"/>
                      <a:pt x="28672" y="34197"/>
                    </a:cubicBezTo>
                    <a:cubicBezTo>
                      <a:pt x="26308" y="33015"/>
                      <a:pt x="22825" y="31896"/>
                      <a:pt x="18285" y="30839"/>
                    </a:cubicBezTo>
                    <a:cubicBezTo>
                      <a:pt x="16482" y="30404"/>
                      <a:pt x="14678" y="29844"/>
                      <a:pt x="12812" y="29223"/>
                    </a:cubicBezTo>
                    <a:cubicBezTo>
                      <a:pt x="11008" y="28601"/>
                      <a:pt x="9329" y="27731"/>
                      <a:pt x="7836" y="26611"/>
                    </a:cubicBezTo>
                    <a:cubicBezTo>
                      <a:pt x="6344" y="25492"/>
                      <a:pt x="5100" y="24124"/>
                      <a:pt x="4167" y="22445"/>
                    </a:cubicBezTo>
                    <a:cubicBezTo>
                      <a:pt x="3234" y="20767"/>
                      <a:pt x="2736" y="18715"/>
                      <a:pt x="2736" y="16228"/>
                    </a:cubicBezTo>
                    <a:cubicBezTo>
                      <a:pt x="2736" y="13368"/>
                      <a:pt x="3296" y="10943"/>
                      <a:pt x="4478" y="8891"/>
                    </a:cubicBezTo>
                    <a:cubicBezTo>
                      <a:pt x="5660" y="6840"/>
                      <a:pt x="7152" y="5161"/>
                      <a:pt x="9018" y="3855"/>
                    </a:cubicBezTo>
                    <a:cubicBezTo>
                      <a:pt x="10884" y="2549"/>
                      <a:pt x="12999" y="1554"/>
                      <a:pt x="15424" y="933"/>
                    </a:cubicBezTo>
                    <a:cubicBezTo>
                      <a:pt x="17850" y="311"/>
                      <a:pt x="20275" y="0"/>
                      <a:pt x="22888" y="0"/>
                    </a:cubicBezTo>
                    <a:cubicBezTo>
                      <a:pt x="26744" y="0"/>
                      <a:pt x="30413" y="746"/>
                      <a:pt x="33958" y="2238"/>
                    </a:cubicBezTo>
                    <a:cubicBezTo>
                      <a:pt x="37503" y="3731"/>
                      <a:pt x="40302" y="5907"/>
                      <a:pt x="42230"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442" name="Freeform 441">
                <a:extLst>
                  <a:ext uri="{FF2B5EF4-FFF2-40B4-BE49-F238E27FC236}">
                    <a16:creationId xmlns:a16="http://schemas.microsoft.com/office/drawing/2014/main" id="{EFBE4AE2-2AA5-6F38-D954-2BBDC994CFAB}"/>
                  </a:ext>
                </a:extLst>
              </p:cNvPr>
              <p:cNvSpPr/>
              <p:nvPr/>
            </p:nvSpPr>
            <p:spPr>
              <a:xfrm>
                <a:off x="4786490" y="5077096"/>
                <a:ext cx="54544" cy="79895"/>
              </a:xfrm>
              <a:custGeom>
                <a:avLst/>
                <a:gdLst>
                  <a:gd name="connsiteX0" fmla="*/ 28299 w 54544"/>
                  <a:gd name="connsiteY0" fmla="*/ 41658 h 79895"/>
                  <a:gd name="connsiteX1" fmla="*/ 28547 w 54544"/>
                  <a:gd name="connsiteY1" fmla="*/ 41658 h 79895"/>
                  <a:gd name="connsiteX2" fmla="*/ 43288 w 54544"/>
                  <a:gd name="connsiteY2" fmla="*/ 0 h 79895"/>
                  <a:gd name="connsiteX3" fmla="*/ 54545 w 54544"/>
                  <a:gd name="connsiteY3" fmla="*/ 0 h 79895"/>
                  <a:gd name="connsiteX4" fmla="*/ 28672 w 54544"/>
                  <a:gd name="connsiteY4" fmla="*/ 65595 h 79895"/>
                  <a:gd name="connsiteX5" fmla="*/ 25749 w 54544"/>
                  <a:gd name="connsiteY5" fmla="*/ 71565 h 79895"/>
                  <a:gd name="connsiteX6" fmla="*/ 22017 w 54544"/>
                  <a:gd name="connsiteY6" fmla="*/ 76041 h 79895"/>
                  <a:gd name="connsiteX7" fmla="*/ 17041 w 54544"/>
                  <a:gd name="connsiteY7" fmla="*/ 78901 h 79895"/>
                  <a:gd name="connsiteX8" fmla="*/ 10200 w 54544"/>
                  <a:gd name="connsiteY8" fmla="*/ 79896 h 79895"/>
                  <a:gd name="connsiteX9" fmla="*/ 6779 w 54544"/>
                  <a:gd name="connsiteY9" fmla="*/ 79710 h 79895"/>
                  <a:gd name="connsiteX10" fmla="*/ 3234 w 54544"/>
                  <a:gd name="connsiteY10" fmla="*/ 79088 h 79895"/>
                  <a:gd name="connsiteX11" fmla="*/ 4229 w 54544"/>
                  <a:gd name="connsiteY11" fmla="*/ 69823 h 79895"/>
                  <a:gd name="connsiteX12" fmla="*/ 9516 w 54544"/>
                  <a:gd name="connsiteY12" fmla="*/ 70694 h 79895"/>
                  <a:gd name="connsiteX13" fmla="*/ 15735 w 54544"/>
                  <a:gd name="connsiteY13" fmla="*/ 68393 h 79895"/>
                  <a:gd name="connsiteX14" fmla="*/ 19467 w 54544"/>
                  <a:gd name="connsiteY14" fmla="*/ 61865 h 79895"/>
                  <a:gd name="connsiteX15" fmla="*/ 22825 w 54544"/>
                  <a:gd name="connsiteY15" fmla="*/ 53036 h 79895"/>
                  <a:gd name="connsiteX16" fmla="*/ 0 w 54544"/>
                  <a:gd name="connsiteY16" fmla="*/ 0 h 79895"/>
                  <a:gd name="connsiteX17" fmla="*/ 11817 w 54544"/>
                  <a:gd name="connsiteY17" fmla="*/ 0 h 79895"/>
                  <a:gd name="connsiteX18" fmla="*/ 28361 w 54544"/>
                  <a:gd name="connsiteY18" fmla="*/ 41658 h 7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544" h="79895">
                    <a:moveTo>
                      <a:pt x="28299" y="41658"/>
                    </a:moveTo>
                    <a:lnTo>
                      <a:pt x="28547" y="41658"/>
                    </a:lnTo>
                    <a:lnTo>
                      <a:pt x="43288" y="0"/>
                    </a:lnTo>
                    <a:lnTo>
                      <a:pt x="54545" y="0"/>
                    </a:lnTo>
                    <a:lnTo>
                      <a:pt x="28672" y="65595"/>
                    </a:lnTo>
                    <a:cubicBezTo>
                      <a:pt x="27739" y="67834"/>
                      <a:pt x="26806" y="69823"/>
                      <a:pt x="25749" y="71565"/>
                    </a:cubicBezTo>
                    <a:cubicBezTo>
                      <a:pt x="24691" y="73305"/>
                      <a:pt x="23447" y="74797"/>
                      <a:pt x="22017" y="76041"/>
                    </a:cubicBezTo>
                    <a:cubicBezTo>
                      <a:pt x="20586" y="77285"/>
                      <a:pt x="18907" y="78217"/>
                      <a:pt x="17041" y="78901"/>
                    </a:cubicBezTo>
                    <a:cubicBezTo>
                      <a:pt x="15113" y="79585"/>
                      <a:pt x="12874" y="79896"/>
                      <a:pt x="10200" y="79896"/>
                    </a:cubicBezTo>
                    <a:cubicBezTo>
                      <a:pt x="9080" y="79896"/>
                      <a:pt x="7899" y="79896"/>
                      <a:pt x="6779" y="79710"/>
                    </a:cubicBezTo>
                    <a:cubicBezTo>
                      <a:pt x="5660" y="79523"/>
                      <a:pt x="4416" y="79399"/>
                      <a:pt x="3234" y="79088"/>
                    </a:cubicBezTo>
                    <a:lnTo>
                      <a:pt x="4229" y="69823"/>
                    </a:lnTo>
                    <a:cubicBezTo>
                      <a:pt x="6033" y="70445"/>
                      <a:pt x="7774" y="70694"/>
                      <a:pt x="9516" y="70694"/>
                    </a:cubicBezTo>
                    <a:cubicBezTo>
                      <a:pt x="12315" y="70694"/>
                      <a:pt x="14367" y="69948"/>
                      <a:pt x="15735" y="68393"/>
                    </a:cubicBezTo>
                    <a:cubicBezTo>
                      <a:pt x="17104" y="66839"/>
                      <a:pt x="18347" y="64663"/>
                      <a:pt x="19467" y="61865"/>
                    </a:cubicBezTo>
                    <a:lnTo>
                      <a:pt x="22825" y="53036"/>
                    </a:lnTo>
                    <a:lnTo>
                      <a:pt x="0" y="0"/>
                    </a:lnTo>
                    <a:lnTo>
                      <a:pt x="11817" y="0"/>
                    </a:lnTo>
                    <a:lnTo>
                      <a:pt x="28361" y="41658"/>
                    </a:lnTo>
                    <a:close/>
                  </a:path>
                </a:pathLst>
              </a:custGeom>
              <a:solidFill>
                <a:srgbClr val="231F20"/>
              </a:solidFill>
              <a:ln w="6214" cap="flat">
                <a:noFill/>
                <a:prstDash val="solid"/>
                <a:miter/>
              </a:ln>
            </p:spPr>
            <p:txBody>
              <a:bodyPr rtlCol="0" anchor="ctr"/>
              <a:lstStyle/>
              <a:p>
                <a:endParaRPr lang="nb-NO"/>
              </a:p>
            </p:txBody>
          </p:sp>
          <p:sp>
            <p:nvSpPr>
              <p:cNvPr id="443" name="Freeform 442">
                <a:extLst>
                  <a:ext uri="{FF2B5EF4-FFF2-40B4-BE49-F238E27FC236}">
                    <a16:creationId xmlns:a16="http://schemas.microsoft.com/office/drawing/2014/main" id="{289CA82E-61BC-2DFC-10FA-B0F3FB8D7FBC}"/>
                  </a:ext>
                </a:extLst>
              </p:cNvPr>
              <p:cNvSpPr/>
              <p:nvPr/>
            </p:nvSpPr>
            <p:spPr>
              <a:xfrm>
                <a:off x="4851483" y="5045510"/>
                <a:ext cx="49569" cy="84621"/>
              </a:xfrm>
              <a:custGeom>
                <a:avLst/>
                <a:gdLst>
                  <a:gd name="connsiteX0" fmla="*/ 10573 w 49569"/>
                  <a:gd name="connsiteY0" fmla="*/ 54653 h 84621"/>
                  <a:gd name="connsiteX1" fmla="*/ 10884 w 49569"/>
                  <a:gd name="connsiteY1" fmla="*/ 54653 h 84621"/>
                  <a:gd name="connsiteX2" fmla="*/ 33274 w 49569"/>
                  <a:gd name="connsiteY2" fmla="*/ 31585 h 84621"/>
                  <a:gd name="connsiteX3" fmla="*/ 47455 w 49569"/>
                  <a:gd name="connsiteY3" fmla="*/ 31585 h 84621"/>
                  <a:gd name="connsiteX4" fmla="*/ 22452 w 49569"/>
                  <a:gd name="connsiteY4" fmla="*/ 55647 h 84621"/>
                  <a:gd name="connsiteX5" fmla="*/ 49569 w 49569"/>
                  <a:gd name="connsiteY5" fmla="*/ 84621 h 84621"/>
                  <a:gd name="connsiteX6" fmla="*/ 34953 w 49569"/>
                  <a:gd name="connsiteY6" fmla="*/ 84621 h 84621"/>
                  <a:gd name="connsiteX7" fmla="*/ 10884 w 49569"/>
                  <a:gd name="connsiteY7" fmla="*/ 57077 h 84621"/>
                  <a:gd name="connsiteX8" fmla="*/ 10573 w 49569"/>
                  <a:gd name="connsiteY8" fmla="*/ 57077 h 84621"/>
                  <a:gd name="connsiteX9" fmla="*/ 10573 w 49569"/>
                  <a:gd name="connsiteY9" fmla="*/ 84621 h 84621"/>
                  <a:gd name="connsiteX10" fmla="*/ 0 w 49569"/>
                  <a:gd name="connsiteY10" fmla="*/ 84621 h 84621"/>
                  <a:gd name="connsiteX11" fmla="*/ 0 w 49569"/>
                  <a:gd name="connsiteY11" fmla="*/ 0 h 84621"/>
                  <a:gd name="connsiteX12" fmla="*/ 10573 w 49569"/>
                  <a:gd name="connsiteY12" fmla="*/ 0 h 84621"/>
                  <a:gd name="connsiteX13" fmla="*/ 10573 w 49569"/>
                  <a:gd name="connsiteY13" fmla="*/ 54591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569" h="84621">
                    <a:moveTo>
                      <a:pt x="10573" y="54653"/>
                    </a:moveTo>
                    <a:lnTo>
                      <a:pt x="10884" y="54653"/>
                    </a:lnTo>
                    <a:lnTo>
                      <a:pt x="33274" y="31585"/>
                    </a:lnTo>
                    <a:lnTo>
                      <a:pt x="47455" y="31585"/>
                    </a:lnTo>
                    <a:lnTo>
                      <a:pt x="22452" y="55647"/>
                    </a:lnTo>
                    <a:lnTo>
                      <a:pt x="49569" y="84621"/>
                    </a:lnTo>
                    <a:lnTo>
                      <a:pt x="34953" y="84621"/>
                    </a:lnTo>
                    <a:lnTo>
                      <a:pt x="10884" y="57077"/>
                    </a:lnTo>
                    <a:lnTo>
                      <a:pt x="10573" y="57077"/>
                    </a:lnTo>
                    <a:lnTo>
                      <a:pt x="10573" y="84621"/>
                    </a:lnTo>
                    <a:lnTo>
                      <a:pt x="0" y="84621"/>
                    </a:lnTo>
                    <a:lnTo>
                      <a:pt x="0" y="0"/>
                    </a:lnTo>
                    <a:lnTo>
                      <a:pt x="10573" y="0"/>
                    </a:lnTo>
                    <a:lnTo>
                      <a:pt x="10573" y="54591"/>
                    </a:lnTo>
                    <a:close/>
                  </a:path>
                </a:pathLst>
              </a:custGeom>
              <a:solidFill>
                <a:srgbClr val="231F20"/>
              </a:solidFill>
              <a:ln w="6214" cap="flat">
                <a:noFill/>
                <a:prstDash val="solid"/>
                <a:miter/>
              </a:ln>
            </p:spPr>
            <p:txBody>
              <a:bodyPr rtlCol="0" anchor="ctr"/>
              <a:lstStyle/>
              <a:p>
                <a:endParaRPr lang="nb-NO"/>
              </a:p>
            </p:txBody>
          </p:sp>
          <p:sp>
            <p:nvSpPr>
              <p:cNvPr id="444" name="Freeform 443">
                <a:extLst>
                  <a:ext uri="{FF2B5EF4-FFF2-40B4-BE49-F238E27FC236}">
                    <a16:creationId xmlns:a16="http://schemas.microsoft.com/office/drawing/2014/main" id="{DB08854E-E477-A924-20A7-5C9F6B540851}"/>
                  </a:ext>
                </a:extLst>
              </p:cNvPr>
              <p:cNvSpPr/>
              <p:nvPr/>
            </p:nvSpPr>
            <p:spPr>
              <a:xfrm>
                <a:off x="4909013" y="5051168"/>
                <a:ext cx="13931" cy="79025"/>
              </a:xfrm>
              <a:custGeom>
                <a:avLst/>
                <a:gdLst>
                  <a:gd name="connsiteX0" fmla="*/ 13932 w 13931"/>
                  <a:gd name="connsiteY0" fmla="*/ 6839 h 79025"/>
                  <a:gd name="connsiteX1" fmla="*/ 11879 w 13931"/>
                  <a:gd name="connsiteY1" fmla="*/ 11627 h 79025"/>
                  <a:gd name="connsiteX2" fmla="*/ 6904 w 13931"/>
                  <a:gd name="connsiteY2" fmla="*/ 13554 h 79025"/>
                  <a:gd name="connsiteX3" fmla="*/ 1990 w 13931"/>
                  <a:gd name="connsiteY3" fmla="*/ 11627 h 79025"/>
                  <a:gd name="connsiteX4" fmla="*/ 0 w 13931"/>
                  <a:gd name="connsiteY4" fmla="*/ 6839 h 79025"/>
                  <a:gd name="connsiteX5" fmla="*/ 1990 w 13931"/>
                  <a:gd name="connsiteY5" fmla="*/ 1989 h 79025"/>
                  <a:gd name="connsiteX6" fmla="*/ 6904 w 13931"/>
                  <a:gd name="connsiteY6" fmla="*/ 0 h 79025"/>
                  <a:gd name="connsiteX7" fmla="*/ 11879 w 13931"/>
                  <a:gd name="connsiteY7" fmla="*/ 1989 h 79025"/>
                  <a:gd name="connsiteX8" fmla="*/ 13932 w 13931"/>
                  <a:gd name="connsiteY8" fmla="*/ 6839 h 79025"/>
                  <a:gd name="connsiteX9" fmla="*/ 12252 w 13931"/>
                  <a:gd name="connsiteY9" fmla="*/ 79025 h 79025"/>
                  <a:gd name="connsiteX10" fmla="*/ 1679 w 13931"/>
                  <a:gd name="connsiteY10" fmla="*/ 79025 h 79025"/>
                  <a:gd name="connsiteX11" fmla="*/ 1679 w 13931"/>
                  <a:gd name="connsiteY11" fmla="*/ 25989 h 79025"/>
                  <a:gd name="connsiteX12" fmla="*/ 12252 w 13931"/>
                  <a:gd name="connsiteY12" fmla="*/ 25989 h 79025"/>
                  <a:gd name="connsiteX13" fmla="*/ 12252 w 13931"/>
                  <a:gd name="connsiteY13" fmla="*/ 79025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31" h="79025">
                    <a:moveTo>
                      <a:pt x="13932" y="6839"/>
                    </a:moveTo>
                    <a:cubicBezTo>
                      <a:pt x="13932" y="8767"/>
                      <a:pt x="13247" y="10383"/>
                      <a:pt x="11879" y="11627"/>
                    </a:cubicBezTo>
                    <a:cubicBezTo>
                      <a:pt x="10511" y="12870"/>
                      <a:pt x="8832" y="13554"/>
                      <a:pt x="6904" y="13554"/>
                    </a:cubicBezTo>
                    <a:cubicBezTo>
                      <a:pt x="4976" y="13554"/>
                      <a:pt x="3359" y="12932"/>
                      <a:pt x="1990" y="11627"/>
                    </a:cubicBezTo>
                    <a:cubicBezTo>
                      <a:pt x="622" y="10321"/>
                      <a:pt x="0" y="8767"/>
                      <a:pt x="0" y="6839"/>
                    </a:cubicBezTo>
                    <a:cubicBezTo>
                      <a:pt x="0" y="4912"/>
                      <a:pt x="684" y="3295"/>
                      <a:pt x="1990" y="1989"/>
                    </a:cubicBezTo>
                    <a:cubicBezTo>
                      <a:pt x="3296" y="684"/>
                      <a:pt x="4976" y="0"/>
                      <a:pt x="6904" y="0"/>
                    </a:cubicBezTo>
                    <a:cubicBezTo>
                      <a:pt x="8832" y="0"/>
                      <a:pt x="10511" y="684"/>
                      <a:pt x="11879" y="1989"/>
                    </a:cubicBezTo>
                    <a:cubicBezTo>
                      <a:pt x="13247" y="3295"/>
                      <a:pt x="13932" y="4912"/>
                      <a:pt x="13932" y="6839"/>
                    </a:cubicBezTo>
                    <a:close/>
                    <a:moveTo>
                      <a:pt x="12252" y="79025"/>
                    </a:moveTo>
                    <a:lnTo>
                      <a:pt x="1679" y="79025"/>
                    </a:lnTo>
                    <a:lnTo>
                      <a:pt x="1679" y="25989"/>
                    </a:lnTo>
                    <a:lnTo>
                      <a:pt x="12252" y="25989"/>
                    </a:lnTo>
                    <a:lnTo>
                      <a:pt x="12252" y="79025"/>
                    </a:lnTo>
                    <a:close/>
                  </a:path>
                </a:pathLst>
              </a:custGeom>
              <a:solidFill>
                <a:srgbClr val="231F20"/>
              </a:solidFill>
              <a:ln w="6214" cap="flat">
                <a:noFill/>
                <a:prstDash val="solid"/>
                <a:miter/>
              </a:ln>
            </p:spPr>
            <p:txBody>
              <a:bodyPr rtlCol="0" anchor="ctr"/>
              <a:lstStyle/>
              <a:p>
                <a:endParaRPr lang="nb-NO"/>
              </a:p>
            </p:txBody>
          </p:sp>
          <p:sp>
            <p:nvSpPr>
              <p:cNvPr id="445" name="Freeform 444">
                <a:extLst>
                  <a:ext uri="{FF2B5EF4-FFF2-40B4-BE49-F238E27FC236}">
                    <a16:creationId xmlns:a16="http://schemas.microsoft.com/office/drawing/2014/main" id="{8B932437-C86E-8C2F-C942-30B603BEC081}"/>
                  </a:ext>
                </a:extLst>
              </p:cNvPr>
              <p:cNvSpPr/>
              <p:nvPr/>
            </p:nvSpPr>
            <p:spPr>
              <a:xfrm>
                <a:off x="4933518" y="5075790"/>
                <a:ext cx="42852" cy="55896"/>
              </a:xfrm>
              <a:custGeom>
                <a:avLst/>
                <a:gdLst>
                  <a:gd name="connsiteX0" fmla="*/ 35016 w 42852"/>
                  <a:gd name="connsiteY0" fmla="*/ 14798 h 55896"/>
                  <a:gd name="connsiteX1" fmla="*/ 29978 w 42852"/>
                  <a:gd name="connsiteY1" fmla="*/ 10072 h 55896"/>
                  <a:gd name="connsiteX2" fmla="*/ 22639 w 42852"/>
                  <a:gd name="connsiteY2" fmla="*/ 8207 h 55896"/>
                  <a:gd name="connsiteX3" fmla="*/ 19032 w 42852"/>
                  <a:gd name="connsiteY3" fmla="*/ 8580 h 55896"/>
                  <a:gd name="connsiteX4" fmla="*/ 15798 w 42852"/>
                  <a:gd name="connsiteY4" fmla="*/ 9824 h 55896"/>
                  <a:gd name="connsiteX5" fmla="*/ 13558 w 42852"/>
                  <a:gd name="connsiteY5" fmla="*/ 11938 h 55896"/>
                  <a:gd name="connsiteX6" fmla="*/ 12750 w 42852"/>
                  <a:gd name="connsiteY6" fmla="*/ 15109 h 55896"/>
                  <a:gd name="connsiteX7" fmla="*/ 15798 w 42852"/>
                  <a:gd name="connsiteY7" fmla="*/ 20083 h 55896"/>
                  <a:gd name="connsiteX8" fmla="*/ 24940 w 42852"/>
                  <a:gd name="connsiteY8" fmla="*/ 23067 h 55896"/>
                  <a:gd name="connsiteX9" fmla="*/ 32030 w 42852"/>
                  <a:gd name="connsiteY9" fmla="*/ 25181 h 55896"/>
                  <a:gd name="connsiteX10" fmla="*/ 37690 w 42852"/>
                  <a:gd name="connsiteY10" fmla="*/ 28290 h 55896"/>
                  <a:gd name="connsiteX11" fmla="*/ 41484 w 42852"/>
                  <a:gd name="connsiteY11" fmla="*/ 32705 h 55896"/>
                  <a:gd name="connsiteX12" fmla="*/ 42852 w 42852"/>
                  <a:gd name="connsiteY12" fmla="*/ 38736 h 55896"/>
                  <a:gd name="connsiteX13" fmla="*/ 41049 w 42852"/>
                  <a:gd name="connsiteY13" fmla="*/ 46694 h 55896"/>
                  <a:gd name="connsiteX14" fmla="*/ 36260 w 42852"/>
                  <a:gd name="connsiteY14" fmla="*/ 52041 h 55896"/>
                  <a:gd name="connsiteX15" fmla="*/ 29418 w 42852"/>
                  <a:gd name="connsiteY15" fmla="*/ 55026 h 55896"/>
                  <a:gd name="connsiteX16" fmla="*/ 21519 w 42852"/>
                  <a:gd name="connsiteY16" fmla="*/ 55896 h 55896"/>
                  <a:gd name="connsiteX17" fmla="*/ 9640 w 42852"/>
                  <a:gd name="connsiteY17" fmla="*/ 53533 h 55896"/>
                  <a:gd name="connsiteX18" fmla="*/ 0 w 42852"/>
                  <a:gd name="connsiteY18" fmla="*/ 46383 h 55896"/>
                  <a:gd name="connsiteX19" fmla="*/ 7526 w 42852"/>
                  <a:gd name="connsiteY19" fmla="*/ 39979 h 55896"/>
                  <a:gd name="connsiteX20" fmla="*/ 13434 w 42852"/>
                  <a:gd name="connsiteY20" fmla="*/ 45264 h 55896"/>
                  <a:gd name="connsiteX21" fmla="*/ 21706 w 42852"/>
                  <a:gd name="connsiteY21" fmla="*/ 47378 h 55896"/>
                  <a:gd name="connsiteX22" fmla="*/ 25562 w 42852"/>
                  <a:gd name="connsiteY22" fmla="*/ 47005 h 55896"/>
                  <a:gd name="connsiteX23" fmla="*/ 28920 w 42852"/>
                  <a:gd name="connsiteY23" fmla="*/ 45700 h 55896"/>
                  <a:gd name="connsiteX24" fmla="*/ 31346 w 42852"/>
                  <a:gd name="connsiteY24" fmla="*/ 43337 h 55896"/>
                  <a:gd name="connsiteX25" fmla="*/ 32217 w 42852"/>
                  <a:gd name="connsiteY25" fmla="*/ 39668 h 55896"/>
                  <a:gd name="connsiteX26" fmla="*/ 28672 w 42852"/>
                  <a:gd name="connsiteY26" fmla="*/ 34197 h 55896"/>
                  <a:gd name="connsiteX27" fmla="*/ 18285 w 42852"/>
                  <a:gd name="connsiteY27" fmla="*/ 30839 h 55896"/>
                  <a:gd name="connsiteX28" fmla="*/ 12812 w 42852"/>
                  <a:gd name="connsiteY28" fmla="*/ 29223 h 55896"/>
                  <a:gd name="connsiteX29" fmla="*/ 7774 w 42852"/>
                  <a:gd name="connsiteY29" fmla="*/ 26611 h 55896"/>
                  <a:gd name="connsiteX30" fmla="*/ 4105 w 42852"/>
                  <a:gd name="connsiteY30" fmla="*/ 22445 h 55896"/>
                  <a:gd name="connsiteX31" fmla="*/ 2674 w 42852"/>
                  <a:gd name="connsiteY31" fmla="*/ 16228 h 55896"/>
                  <a:gd name="connsiteX32" fmla="*/ 4416 w 42852"/>
                  <a:gd name="connsiteY32" fmla="*/ 8891 h 55896"/>
                  <a:gd name="connsiteX33" fmla="*/ 8956 w 42852"/>
                  <a:gd name="connsiteY33" fmla="*/ 3855 h 55896"/>
                  <a:gd name="connsiteX34" fmla="*/ 15362 w 42852"/>
                  <a:gd name="connsiteY34" fmla="*/ 933 h 55896"/>
                  <a:gd name="connsiteX35" fmla="*/ 22826 w 42852"/>
                  <a:gd name="connsiteY35" fmla="*/ 0 h 55896"/>
                  <a:gd name="connsiteX36" fmla="*/ 33896 w 42852"/>
                  <a:gd name="connsiteY36" fmla="*/ 2238 h 55896"/>
                  <a:gd name="connsiteX37" fmla="*/ 42168 w 42852"/>
                  <a:gd name="connsiteY37" fmla="*/ 8705 h 55896"/>
                  <a:gd name="connsiteX38" fmla="*/ 34829 w 42852"/>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852" h="55896">
                    <a:moveTo>
                      <a:pt x="35016" y="14798"/>
                    </a:moveTo>
                    <a:cubicBezTo>
                      <a:pt x="33834" y="12870"/>
                      <a:pt x="32155" y="11254"/>
                      <a:pt x="29978" y="10072"/>
                    </a:cubicBezTo>
                    <a:cubicBezTo>
                      <a:pt x="27801" y="8829"/>
                      <a:pt x="25376" y="8207"/>
                      <a:pt x="22639" y="8207"/>
                    </a:cubicBezTo>
                    <a:cubicBezTo>
                      <a:pt x="21457" y="8207"/>
                      <a:pt x="20213" y="8332"/>
                      <a:pt x="19032" y="8580"/>
                    </a:cubicBezTo>
                    <a:cubicBezTo>
                      <a:pt x="17850" y="8829"/>
                      <a:pt x="16730" y="9264"/>
                      <a:pt x="15798" y="9824"/>
                    </a:cubicBezTo>
                    <a:cubicBezTo>
                      <a:pt x="14865" y="10384"/>
                      <a:pt x="14118" y="11067"/>
                      <a:pt x="13558" y="11938"/>
                    </a:cubicBezTo>
                    <a:cubicBezTo>
                      <a:pt x="12999" y="12808"/>
                      <a:pt x="12750" y="13865"/>
                      <a:pt x="12750" y="15109"/>
                    </a:cubicBezTo>
                    <a:cubicBezTo>
                      <a:pt x="12750" y="17347"/>
                      <a:pt x="13745" y="19026"/>
                      <a:pt x="15798" y="20083"/>
                    </a:cubicBezTo>
                    <a:cubicBezTo>
                      <a:pt x="17850" y="21140"/>
                      <a:pt x="20835" y="22135"/>
                      <a:pt x="24940" y="23067"/>
                    </a:cubicBezTo>
                    <a:cubicBezTo>
                      <a:pt x="27490" y="23689"/>
                      <a:pt x="29854" y="24373"/>
                      <a:pt x="32030" y="25181"/>
                    </a:cubicBezTo>
                    <a:cubicBezTo>
                      <a:pt x="34207" y="25989"/>
                      <a:pt x="36073" y="27047"/>
                      <a:pt x="37690" y="28290"/>
                    </a:cubicBezTo>
                    <a:cubicBezTo>
                      <a:pt x="39307" y="29534"/>
                      <a:pt x="40551" y="31026"/>
                      <a:pt x="41484" y="32705"/>
                    </a:cubicBezTo>
                    <a:cubicBezTo>
                      <a:pt x="42355" y="34446"/>
                      <a:pt x="42852" y="36435"/>
                      <a:pt x="42852" y="38736"/>
                    </a:cubicBezTo>
                    <a:cubicBezTo>
                      <a:pt x="42852" y="41845"/>
                      <a:pt x="42230" y="44518"/>
                      <a:pt x="41049" y="46694"/>
                    </a:cubicBezTo>
                    <a:cubicBezTo>
                      <a:pt x="39867" y="48870"/>
                      <a:pt x="38250" y="50611"/>
                      <a:pt x="36260" y="52041"/>
                    </a:cubicBezTo>
                    <a:cubicBezTo>
                      <a:pt x="34269"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80" y="47254"/>
                      <a:pt x="25562" y="47005"/>
                    </a:cubicBezTo>
                    <a:cubicBezTo>
                      <a:pt x="26744" y="46756"/>
                      <a:pt x="27925" y="46321"/>
                      <a:pt x="28920" y="45700"/>
                    </a:cubicBezTo>
                    <a:cubicBezTo>
                      <a:pt x="29916" y="45078"/>
                      <a:pt x="30724" y="44331"/>
                      <a:pt x="31346" y="43337"/>
                    </a:cubicBezTo>
                    <a:cubicBezTo>
                      <a:pt x="31968" y="42342"/>
                      <a:pt x="32217" y="41160"/>
                      <a:pt x="32217" y="39668"/>
                    </a:cubicBezTo>
                    <a:cubicBezTo>
                      <a:pt x="32217" y="37181"/>
                      <a:pt x="31035" y="35378"/>
                      <a:pt x="28672" y="34197"/>
                    </a:cubicBezTo>
                    <a:cubicBezTo>
                      <a:pt x="26308" y="33015"/>
                      <a:pt x="22826" y="31896"/>
                      <a:pt x="18285" y="30839"/>
                    </a:cubicBezTo>
                    <a:cubicBezTo>
                      <a:pt x="16482" y="30404"/>
                      <a:pt x="14678" y="29844"/>
                      <a:pt x="12812" y="29223"/>
                    </a:cubicBezTo>
                    <a:cubicBezTo>
                      <a:pt x="10946" y="28601"/>
                      <a:pt x="9329" y="27731"/>
                      <a:pt x="7774" y="26611"/>
                    </a:cubicBezTo>
                    <a:cubicBezTo>
                      <a:pt x="6282" y="25492"/>
                      <a:pt x="5038" y="24124"/>
                      <a:pt x="4105" y="22445"/>
                    </a:cubicBezTo>
                    <a:cubicBezTo>
                      <a:pt x="3172" y="20767"/>
                      <a:pt x="2674" y="18715"/>
                      <a:pt x="2674" y="16228"/>
                    </a:cubicBezTo>
                    <a:cubicBezTo>
                      <a:pt x="2674" y="13368"/>
                      <a:pt x="3234" y="10943"/>
                      <a:pt x="4416" y="8891"/>
                    </a:cubicBezTo>
                    <a:cubicBezTo>
                      <a:pt x="5597" y="6840"/>
                      <a:pt x="7090" y="5161"/>
                      <a:pt x="8956" y="3855"/>
                    </a:cubicBezTo>
                    <a:cubicBezTo>
                      <a:pt x="10822" y="2549"/>
                      <a:pt x="12999" y="1554"/>
                      <a:pt x="15362" y="933"/>
                    </a:cubicBezTo>
                    <a:cubicBezTo>
                      <a:pt x="17788" y="311"/>
                      <a:pt x="20276" y="0"/>
                      <a:pt x="22826" y="0"/>
                    </a:cubicBezTo>
                    <a:cubicBezTo>
                      <a:pt x="26682" y="0"/>
                      <a:pt x="30351" y="746"/>
                      <a:pt x="33896" y="2238"/>
                    </a:cubicBezTo>
                    <a:cubicBezTo>
                      <a:pt x="37441" y="3731"/>
                      <a:pt x="40240" y="5907"/>
                      <a:pt x="42168" y="8705"/>
                    </a:cubicBezTo>
                    <a:lnTo>
                      <a:pt x="34829" y="14860"/>
                    </a:lnTo>
                    <a:close/>
                  </a:path>
                </a:pathLst>
              </a:custGeom>
              <a:solidFill>
                <a:srgbClr val="231F20"/>
              </a:solidFill>
              <a:ln w="6214" cap="flat">
                <a:noFill/>
                <a:prstDash val="solid"/>
                <a:miter/>
              </a:ln>
            </p:spPr>
            <p:txBody>
              <a:bodyPr rtlCol="0" anchor="ctr"/>
              <a:lstStyle/>
              <a:p>
                <a:endParaRPr lang="nb-NO"/>
              </a:p>
            </p:txBody>
          </p:sp>
          <p:sp>
            <p:nvSpPr>
              <p:cNvPr id="446" name="Freeform 445">
                <a:extLst>
                  <a:ext uri="{FF2B5EF4-FFF2-40B4-BE49-F238E27FC236}">
                    <a16:creationId xmlns:a16="http://schemas.microsoft.com/office/drawing/2014/main" id="{C8912046-A589-D0E2-E380-F41DAA209D16}"/>
                  </a:ext>
                </a:extLst>
              </p:cNvPr>
              <p:cNvSpPr/>
              <p:nvPr/>
            </p:nvSpPr>
            <p:spPr>
              <a:xfrm>
                <a:off x="4989929" y="5045510"/>
                <a:ext cx="49569" cy="84621"/>
              </a:xfrm>
              <a:custGeom>
                <a:avLst/>
                <a:gdLst>
                  <a:gd name="connsiteX0" fmla="*/ 10573 w 49569"/>
                  <a:gd name="connsiteY0" fmla="*/ 54653 h 84621"/>
                  <a:gd name="connsiteX1" fmla="*/ 10884 w 49569"/>
                  <a:gd name="connsiteY1" fmla="*/ 54653 h 84621"/>
                  <a:gd name="connsiteX2" fmla="*/ 33274 w 49569"/>
                  <a:gd name="connsiteY2" fmla="*/ 31585 h 84621"/>
                  <a:gd name="connsiteX3" fmla="*/ 47455 w 49569"/>
                  <a:gd name="connsiteY3" fmla="*/ 31585 h 84621"/>
                  <a:gd name="connsiteX4" fmla="*/ 22452 w 49569"/>
                  <a:gd name="connsiteY4" fmla="*/ 55647 h 84621"/>
                  <a:gd name="connsiteX5" fmla="*/ 49569 w 49569"/>
                  <a:gd name="connsiteY5" fmla="*/ 84621 h 84621"/>
                  <a:gd name="connsiteX6" fmla="*/ 34953 w 49569"/>
                  <a:gd name="connsiteY6" fmla="*/ 84621 h 84621"/>
                  <a:gd name="connsiteX7" fmla="*/ 10884 w 49569"/>
                  <a:gd name="connsiteY7" fmla="*/ 57077 h 84621"/>
                  <a:gd name="connsiteX8" fmla="*/ 10573 w 49569"/>
                  <a:gd name="connsiteY8" fmla="*/ 57077 h 84621"/>
                  <a:gd name="connsiteX9" fmla="*/ 10573 w 49569"/>
                  <a:gd name="connsiteY9" fmla="*/ 84621 h 84621"/>
                  <a:gd name="connsiteX10" fmla="*/ 0 w 49569"/>
                  <a:gd name="connsiteY10" fmla="*/ 84621 h 84621"/>
                  <a:gd name="connsiteX11" fmla="*/ 0 w 49569"/>
                  <a:gd name="connsiteY11" fmla="*/ 0 h 84621"/>
                  <a:gd name="connsiteX12" fmla="*/ 10573 w 49569"/>
                  <a:gd name="connsiteY12" fmla="*/ 0 h 84621"/>
                  <a:gd name="connsiteX13" fmla="*/ 10573 w 49569"/>
                  <a:gd name="connsiteY13" fmla="*/ 54591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569" h="84621">
                    <a:moveTo>
                      <a:pt x="10573" y="54653"/>
                    </a:moveTo>
                    <a:lnTo>
                      <a:pt x="10884" y="54653"/>
                    </a:lnTo>
                    <a:lnTo>
                      <a:pt x="33274" y="31585"/>
                    </a:lnTo>
                    <a:lnTo>
                      <a:pt x="47455" y="31585"/>
                    </a:lnTo>
                    <a:lnTo>
                      <a:pt x="22452" y="55647"/>
                    </a:lnTo>
                    <a:lnTo>
                      <a:pt x="49569" y="84621"/>
                    </a:lnTo>
                    <a:lnTo>
                      <a:pt x="34953" y="84621"/>
                    </a:lnTo>
                    <a:lnTo>
                      <a:pt x="10884" y="57077"/>
                    </a:lnTo>
                    <a:lnTo>
                      <a:pt x="10573" y="57077"/>
                    </a:lnTo>
                    <a:lnTo>
                      <a:pt x="10573" y="84621"/>
                    </a:lnTo>
                    <a:lnTo>
                      <a:pt x="0" y="84621"/>
                    </a:lnTo>
                    <a:lnTo>
                      <a:pt x="0" y="0"/>
                    </a:lnTo>
                    <a:lnTo>
                      <a:pt x="10573" y="0"/>
                    </a:lnTo>
                    <a:lnTo>
                      <a:pt x="10573" y="54591"/>
                    </a:lnTo>
                    <a:close/>
                  </a:path>
                </a:pathLst>
              </a:custGeom>
              <a:solidFill>
                <a:srgbClr val="231F20"/>
              </a:solidFill>
              <a:ln w="6214" cap="flat">
                <a:noFill/>
                <a:prstDash val="solid"/>
                <a:miter/>
              </a:ln>
            </p:spPr>
            <p:txBody>
              <a:bodyPr rtlCol="0" anchor="ctr"/>
              <a:lstStyle/>
              <a:p>
                <a:endParaRPr lang="nb-NO"/>
              </a:p>
            </p:txBody>
          </p:sp>
          <p:sp>
            <p:nvSpPr>
              <p:cNvPr id="447" name="Freeform 446">
                <a:extLst>
                  <a:ext uri="{FF2B5EF4-FFF2-40B4-BE49-F238E27FC236}">
                    <a16:creationId xmlns:a16="http://schemas.microsoft.com/office/drawing/2014/main" id="{CAE44D84-4171-13F7-A2B2-041E326F3480}"/>
                  </a:ext>
                </a:extLst>
              </p:cNvPr>
              <p:cNvSpPr/>
              <p:nvPr/>
            </p:nvSpPr>
            <p:spPr>
              <a:xfrm>
                <a:off x="4683247" y="5179872"/>
                <a:ext cx="47641" cy="84621"/>
              </a:xfrm>
              <a:custGeom>
                <a:avLst/>
                <a:gdLst>
                  <a:gd name="connsiteX0" fmla="*/ 10760 w 47641"/>
                  <a:gd name="connsiteY0" fmla="*/ 39606 h 84621"/>
                  <a:gd name="connsiteX1" fmla="*/ 17290 w 47641"/>
                  <a:gd name="connsiteY1" fmla="*/ 32891 h 84621"/>
                  <a:gd name="connsiteX2" fmla="*/ 27677 w 47641"/>
                  <a:gd name="connsiteY2" fmla="*/ 30093 h 84621"/>
                  <a:gd name="connsiteX3" fmla="*/ 36570 w 47641"/>
                  <a:gd name="connsiteY3" fmla="*/ 31834 h 84621"/>
                  <a:gd name="connsiteX4" fmla="*/ 42790 w 47641"/>
                  <a:gd name="connsiteY4" fmla="*/ 36497 h 84621"/>
                  <a:gd name="connsiteX5" fmla="*/ 46459 w 47641"/>
                  <a:gd name="connsiteY5" fmla="*/ 43337 h 84621"/>
                  <a:gd name="connsiteX6" fmla="*/ 47641 w 47641"/>
                  <a:gd name="connsiteY6" fmla="*/ 51730 h 84621"/>
                  <a:gd name="connsiteX7" fmla="*/ 47641 w 47641"/>
                  <a:gd name="connsiteY7" fmla="*/ 84622 h 84621"/>
                  <a:gd name="connsiteX8" fmla="*/ 37068 w 47641"/>
                  <a:gd name="connsiteY8" fmla="*/ 84622 h 84621"/>
                  <a:gd name="connsiteX9" fmla="*/ 37068 w 47641"/>
                  <a:gd name="connsiteY9" fmla="*/ 55212 h 84621"/>
                  <a:gd name="connsiteX10" fmla="*/ 36570 w 47641"/>
                  <a:gd name="connsiteY10" fmla="*/ 49057 h 84621"/>
                  <a:gd name="connsiteX11" fmla="*/ 34705 w 47641"/>
                  <a:gd name="connsiteY11" fmla="*/ 43896 h 84621"/>
                  <a:gd name="connsiteX12" fmla="*/ 31035 w 47641"/>
                  <a:gd name="connsiteY12" fmla="*/ 40290 h 84621"/>
                  <a:gd name="connsiteX13" fmla="*/ 25002 w 47641"/>
                  <a:gd name="connsiteY13" fmla="*/ 38922 h 84621"/>
                  <a:gd name="connsiteX14" fmla="*/ 14616 w 47641"/>
                  <a:gd name="connsiteY14" fmla="*/ 43710 h 84621"/>
                  <a:gd name="connsiteX15" fmla="*/ 10573 w 47641"/>
                  <a:gd name="connsiteY15" fmla="*/ 56456 h 84621"/>
                  <a:gd name="connsiteX16" fmla="*/ 10573 w 47641"/>
                  <a:gd name="connsiteY16" fmla="*/ 84622 h 84621"/>
                  <a:gd name="connsiteX17" fmla="*/ 0 w 47641"/>
                  <a:gd name="connsiteY17" fmla="*/ 84622 h 84621"/>
                  <a:gd name="connsiteX18" fmla="*/ 0 w 47641"/>
                  <a:gd name="connsiteY18" fmla="*/ 0 h 84621"/>
                  <a:gd name="connsiteX19" fmla="*/ 10573 w 47641"/>
                  <a:gd name="connsiteY19" fmla="*/ 0 h 84621"/>
                  <a:gd name="connsiteX20" fmla="*/ 10573 w 47641"/>
                  <a:gd name="connsiteY20" fmla="*/ 39606 h 84621"/>
                  <a:gd name="connsiteX21" fmla="*/ 10822 w 47641"/>
                  <a:gd name="connsiteY21" fmla="*/ 39606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41" h="84621">
                    <a:moveTo>
                      <a:pt x="10760" y="39606"/>
                    </a:moveTo>
                    <a:cubicBezTo>
                      <a:pt x="12066" y="36995"/>
                      <a:pt x="14180" y="34756"/>
                      <a:pt x="17290" y="32891"/>
                    </a:cubicBezTo>
                    <a:cubicBezTo>
                      <a:pt x="20400" y="31026"/>
                      <a:pt x="23820" y="30093"/>
                      <a:pt x="27677" y="30093"/>
                    </a:cubicBezTo>
                    <a:cubicBezTo>
                      <a:pt x="31097" y="30093"/>
                      <a:pt x="34083" y="30653"/>
                      <a:pt x="36570" y="31834"/>
                    </a:cubicBezTo>
                    <a:cubicBezTo>
                      <a:pt x="39058" y="33015"/>
                      <a:pt x="41111" y="34570"/>
                      <a:pt x="42790" y="36497"/>
                    </a:cubicBezTo>
                    <a:cubicBezTo>
                      <a:pt x="44407" y="38425"/>
                      <a:pt x="45651" y="40726"/>
                      <a:pt x="46459" y="43337"/>
                    </a:cubicBezTo>
                    <a:cubicBezTo>
                      <a:pt x="47268" y="45948"/>
                      <a:pt x="47641" y="48746"/>
                      <a:pt x="47641" y="51730"/>
                    </a:cubicBezTo>
                    <a:lnTo>
                      <a:pt x="47641" y="84622"/>
                    </a:lnTo>
                    <a:lnTo>
                      <a:pt x="37068" y="84622"/>
                    </a:lnTo>
                    <a:lnTo>
                      <a:pt x="37068" y="55212"/>
                    </a:lnTo>
                    <a:cubicBezTo>
                      <a:pt x="37068" y="53036"/>
                      <a:pt x="36881" y="50984"/>
                      <a:pt x="36570" y="49057"/>
                    </a:cubicBezTo>
                    <a:cubicBezTo>
                      <a:pt x="36259" y="47129"/>
                      <a:pt x="35638" y="45389"/>
                      <a:pt x="34705" y="43896"/>
                    </a:cubicBezTo>
                    <a:cubicBezTo>
                      <a:pt x="33834" y="42404"/>
                      <a:pt x="32590" y="41223"/>
                      <a:pt x="31035" y="40290"/>
                    </a:cubicBezTo>
                    <a:cubicBezTo>
                      <a:pt x="29480" y="39420"/>
                      <a:pt x="27490" y="38922"/>
                      <a:pt x="25002" y="38922"/>
                    </a:cubicBezTo>
                    <a:cubicBezTo>
                      <a:pt x="20773" y="38922"/>
                      <a:pt x="17352" y="40539"/>
                      <a:pt x="14616" y="43710"/>
                    </a:cubicBezTo>
                    <a:cubicBezTo>
                      <a:pt x="11941" y="46881"/>
                      <a:pt x="10573" y="51109"/>
                      <a:pt x="10573" y="56456"/>
                    </a:cubicBezTo>
                    <a:lnTo>
                      <a:pt x="10573" y="84622"/>
                    </a:lnTo>
                    <a:lnTo>
                      <a:pt x="0" y="84622"/>
                    </a:lnTo>
                    <a:lnTo>
                      <a:pt x="0" y="0"/>
                    </a:lnTo>
                    <a:lnTo>
                      <a:pt x="10573" y="0"/>
                    </a:lnTo>
                    <a:lnTo>
                      <a:pt x="10573" y="39606"/>
                    </a:lnTo>
                    <a:lnTo>
                      <a:pt x="10822" y="39606"/>
                    </a:lnTo>
                    <a:close/>
                  </a:path>
                </a:pathLst>
              </a:custGeom>
              <a:solidFill>
                <a:srgbClr val="231F20"/>
              </a:solidFill>
              <a:ln w="6214" cap="flat">
                <a:noFill/>
                <a:prstDash val="solid"/>
                <a:miter/>
              </a:ln>
            </p:spPr>
            <p:txBody>
              <a:bodyPr rtlCol="0" anchor="ctr"/>
              <a:lstStyle/>
              <a:p>
                <a:endParaRPr lang="nb-NO"/>
              </a:p>
            </p:txBody>
          </p:sp>
          <p:sp>
            <p:nvSpPr>
              <p:cNvPr id="448" name="Freeform 447">
                <a:extLst>
                  <a:ext uri="{FF2B5EF4-FFF2-40B4-BE49-F238E27FC236}">
                    <a16:creationId xmlns:a16="http://schemas.microsoft.com/office/drawing/2014/main" id="{E9DF2FB0-3706-5139-DCD9-0FFBB74DEA1A}"/>
                  </a:ext>
                </a:extLst>
              </p:cNvPr>
              <p:cNvSpPr/>
              <p:nvPr/>
            </p:nvSpPr>
            <p:spPr>
              <a:xfrm>
                <a:off x="4745255" y="5209966"/>
                <a:ext cx="53300" cy="55958"/>
              </a:xfrm>
              <a:custGeom>
                <a:avLst/>
                <a:gdLst>
                  <a:gd name="connsiteX0" fmla="*/ 53301 w 53300"/>
                  <a:gd name="connsiteY0" fmla="*/ 27544 h 55958"/>
                  <a:gd name="connsiteX1" fmla="*/ 53301 w 53300"/>
                  <a:gd name="connsiteY1" fmla="*/ 29347 h 55958"/>
                  <a:gd name="connsiteX2" fmla="*/ 53176 w 53300"/>
                  <a:gd name="connsiteY2" fmla="*/ 31150 h 55958"/>
                  <a:gd name="connsiteX3" fmla="*/ 10760 w 53300"/>
                  <a:gd name="connsiteY3" fmla="*/ 31150 h 55958"/>
                  <a:gd name="connsiteX4" fmla="*/ 12252 w 53300"/>
                  <a:gd name="connsiteY4" fmla="*/ 37430 h 55958"/>
                  <a:gd name="connsiteX5" fmla="*/ 16046 w 53300"/>
                  <a:gd name="connsiteY5" fmla="*/ 42528 h 55958"/>
                  <a:gd name="connsiteX6" fmla="*/ 21519 w 53300"/>
                  <a:gd name="connsiteY6" fmla="*/ 45886 h 55958"/>
                  <a:gd name="connsiteX7" fmla="*/ 28112 w 53300"/>
                  <a:gd name="connsiteY7" fmla="*/ 47129 h 55958"/>
                  <a:gd name="connsiteX8" fmla="*/ 37441 w 53300"/>
                  <a:gd name="connsiteY8" fmla="*/ 44767 h 55958"/>
                  <a:gd name="connsiteX9" fmla="*/ 43598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5 w 53300"/>
                  <a:gd name="connsiteY15" fmla="*/ 39544 h 55958"/>
                  <a:gd name="connsiteX16" fmla="*/ 0 w 53300"/>
                  <a:gd name="connsiteY16" fmla="*/ 28104 h 55958"/>
                  <a:gd name="connsiteX17" fmla="*/ 2115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4 h 55958"/>
                  <a:gd name="connsiteX24" fmla="*/ 53301 w 53300"/>
                  <a:gd name="connsiteY24" fmla="*/ 27544 h 55958"/>
                  <a:gd name="connsiteX25" fmla="*/ 42541 w 53300"/>
                  <a:gd name="connsiteY25" fmla="*/ 23316 h 55958"/>
                  <a:gd name="connsiteX26" fmla="*/ 41484 w 53300"/>
                  <a:gd name="connsiteY26" fmla="*/ 17471 h 55958"/>
                  <a:gd name="connsiteX27" fmla="*/ 38685 w 53300"/>
                  <a:gd name="connsiteY27" fmla="*/ 12684 h 55958"/>
                  <a:gd name="connsiteX28" fmla="*/ 34083 w 53300"/>
                  <a:gd name="connsiteY28" fmla="*/ 9513 h 55958"/>
                  <a:gd name="connsiteX29" fmla="*/ 27614 w 53300"/>
                  <a:gd name="connsiteY29" fmla="*/ 8332 h 55958"/>
                  <a:gd name="connsiteX30" fmla="*/ 21271 w 53300"/>
                  <a:gd name="connsiteY30" fmla="*/ 9513 h 55958"/>
                  <a:gd name="connsiteX31" fmla="*/ 16108 w 53300"/>
                  <a:gd name="connsiteY31" fmla="*/ 12684 h 55958"/>
                  <a:gd name="connsiteX32" fmla="*/ 12501 w 53300"/>
                  <a:gd name="connsiteY32" fmla="*/ 17471 h 55958"/>
                  <a:gd name="connsiteX33" fmla="*/ 10884 w 53300"/>
                  <a:gd name="connsiteY33" fmla="*/ 23316 h 55958"/>
                  <a:gd name="connsiteX34" fmla="*/ 42603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9"/>
                      <a:pt x="53301" y="30528"/>
                      <a:pt x="53176" y="31150"/>
                    </a:cubicBezTo>
                    <a:lnTo>
                      <a:pt x="10760" y="31150"/>
                    </a:lnTo>
                    <a:cubicBezTo>
                      <a:pt x="10822" y="33388"/>
                      <a:pt x="11319" y="35440"/>
                      <a:pt x="12252" y="37430"/>
                    </a:cubicBezTo>
                    <a:cubicBezTo>
                      <a:pt x="13185" y="39420"/>
                      <a:pt x="14429" y="41098"/>
                      <a:pt x="16046" y="42528"/>
                    </a:cubicBezTo>
                    <a:cubicBezTo>
                      <a:pt x="17663" y="43958"/>
                      <a:pt x="19467" y="45078"/>
                      <a:pt x="21519" y="45886"/>
                    </a:cubicBezTo>
                    <a:cubicBezTo>
                      <a:pt x="23572" y="46694"/>
                      <a:pt x="25749" y="47129"/>
                      <a:pt x="28112" y="47129"/>
                    </a:cubicBezTo>
                    <a:cubicBezTo>
                      <a:pt x="31719" y="47129"/>
                      <a:pt x="34829" y="46321"/>
                      <a:pt x="37441" y="44767"/>
                    </a:cubicBezTo>
                    <a:cubicBezTo>
                      <a:pt x="40053" y="43212"/>
                      <a:pt x="42106" y="41285"/>
                      <a:pt x="43598" y="39046"/>
                    </a:cubicBezTo>
                    <a:lnTo>
                      <a:pt x="51062" y="44953"/>
                    </a:lnTo>
                    <a:cubicBezTo>
                      <a:pt x="48201" y="48684"/>
                      <a:pt x="44842" y="51481"/>
                      <a:pt x="40986" y="53285"/>
                    </a:cubicBezTo>
                    <a:cubicBezTo>
                      <a:pt x="37130" y="55088"/>
                      <a:pt x="32839" y="55958"/>
                      <a:pt x="28112" y="55958"/>
                    </a:cubicBezTo>
                    <a:cubicBezTo>
                      <a:pt x="24069" y="55958"/>
                      <a:pt x="20275" y="55274"/>
                      <a:pt x="16855" y="53969"/>
                    </a:cubicBezTo>
                    <a:cubicBezTo>
                      <a:pt x="13434" y="52663"/>
                      <a:pt x="10449" y="50735"/>
                      <a:pt x="7961" y="48311"/>
                    </a:cubicBezTo>
                    <a:cubicBezTo>
                      <a:pt x="5473" y="45886"/>
                      <a:pt x="3545" y="42963"/>
                      <a:pt x="2115" y="39544"/>
                    </a:cubicBezTo>
                    <a:cubicBezTo>
                      <a:pt x="684" y="36124"/>
                      <a:pt x="0" y="32332"/>
                      <a:pt x="0" y="28104"/>
                    </a:cubicBezTo>
                    <a:cubicBezTo>
                      <a:pt x="0" y="23876"/>
                      <a:pt x="684" y="20207"/>
                      <a:pt x="2115" y="16725"/>
                    </a:cubicBezTo>
                    <a:cubicBezTo>
                      <a:pt x="3483" y="13243"/>
                      <a:pt x="5473" y="10259"/>
                      <a:pt x="7899" y="7834"/>
                    </a:cubicBezTo>
                    <a:cubicBezTo>
                      <a:pt x="10387" y="5347"/>
                      <a:pt x="13310" y="3420"/>
                      <a:pt x="16668" y="2052"/>
                    </a:cubicBezTo>
                    <a:cubicBezTo>
                      <a:pt x="20027" y="684"/>
                      <a:pt x="23696" y="0"/>
                      <a:pt x="27614" y="0"/>
                    </a:cubicBezTo>
                    <a:cubicBezTo>
                      <a:pt x="31533" y="0"/>
                      <a:pt x="35078" y="622"/>
                      <a:pt x="38250" y="1927"/>
                    </a:cubicBezTo>
                    <a:cubicBezTo>
                      <a:pt x="41422" y="3171"/>
                      <a:pt x="44158" y="5036"/>
                      <a:pt x="46335" y="7399"/>
                    </a:cubicBezTo>
                    <a:cubicBezTo>
                      <a:pt x="48574" y="9762"/>
                      <a:pt x="50253" y="12684"/>
                      <a:pt x="51497" y="16104"/>
                    </a:cubicBezTo>
                    <a:cubicBezTo>
                      <a:pt x="52741" y="19523"/>
                      <a:pt x="53301" y="23316"/>
                      <a:pt x="53301" y="27544"/>
                    </a:cubicBezTo>
                    <a:close/>
                    <a:moveTo>
                      <a:pt x="42541" y="23316"/>
                    </a:moveTo>
                    <a:cubicBezTo>
                      <a:pt x="42479" y="21264"/>
                      <a:pt x="42106" y="19274"/>
                      <a:pt x="41484" y="17471"/>
                    </a:cubicBezTo>
                    <a:cubicBezTo>
                      <a:pt x="40862" y="15668"/>
                      <a:pt x="39929" y="14052"/>
                      <a:pt x="38685" y="12684"/>
                    </a:cubicBezTo>
                    <a:cubicBezTo>
                      <a:pt x="37441" y="11316"/>
                      <a:pt x="35886" y="10259"/>
                      <a:pt x="34083" y="9513"/>
                    </a:cubicBezTo>
                    <a:cubicBezTo>
                      <a:pt x="32279" y="8767"/>
                      <a:pt x="30102" y="8332"/>
                      <a:pt x="27614" y="8332"/>
                    </a:cubicBezTo>
                    <a:cubicBezTo>
                      <a:pt x="25375" y="8332"/>
                      <a:pt x="23261" y="8705"/>
                      <a:pt x="21271" y="9513"/>
                    </a:cubicBezTo>
                    <a:cubicBezTo>
                      <a:pt x="19280" y="10321"/>
                      <a:pt x="17539" y="11378"/>
                      <a:pt x="16108" y="12684"/>
                    </a:cubicBezTo>
                    <a:cubicBezTo>
                      <a:pt x="14616" y="14052"/>
                      <a:pt x="13434" y="15606"/>
                      <a:pt x="12501" y="17471"/>
                    </a:cubicBezTo>
                    <a:cubicBezTo>
                      <a:pt x="11568" y="19337"/>
                      <a:pt x="11008" y="21264"/>
                      <a:pt x="10884" y="23316"/>
                    </a:cubicBezTo>
                    <a:lnTo>
                      <a:pt x="42603" y="23316"/>
                    </a:lnTo>
                    <a:close/>
                  </a:path>
                </a:pathLst>
              </a:custGeom>
              <a:solidFill>
                <a:srgbClr val="231F20"/>
              </a:solidFill>
              <a:ln w="6214" cap="flat">
                <a:noFill/>
                <a:prstDash val="solid"/>
                <a:miter/>
              </a:ln>
            </p:spPr>
            <p:txBody>
              <a:bodyPr rtlCol="0" anchor="ctr"/>
              <a:lstStyle/>
              <a:p>
                <a:endParaRPr lang="nb-NO"/>
              </a:p>
            </p:txBody>
          </p:sp>
          <p:sp>
            <p:nvSpPr>
              <p:cNvPr id="449" name="Freeform 448">
                <a:extLst>
                  <a:ext uri="{FF2B5EF4-FFF2-40B4-BE49-F238E27FC236}">
                    <a16:creationId xmlns:a16="http://schemas.microsoft.com/office/drawing/2014/main" id="{9CF1C25B-B925-308A-A06D-1B087634D285}"/>
                  </a:ext>
                </a:extLst>
              </p:cNvPr>
              <p:cNvSpPr/>
              <p:nvPr/>
            </p:nvSpPr>
            <p:spPr>
              <a:xfrm>
                <a:off x="4813420" y="5179872"/>
                <a:ext cx="10573" cy="84621"/>
              </a:xfrm>
              <a:custGeom>
                <a:avLst/>
                <a:gdLst>
                  <a:gd name="connsiteX0" fmla="*/ 10573 w 10573"/>
                  <a:gd name="connsiteY0" fmla="*/ 84622 h 84621"/>
                  <a:gd name="connsiteX1" fmla="*/ 0 w 10573"/>
                  <a:gd name="connsiteY1" fmla="*/ 84622 h 84621"/>
                  <a:gd name="connsiteX2" fmla="*/ 0 w 10573"/>
                  <a:gd name="connsiteY2" fmla="*/ 0 h 84621"/>
                  <a:gd name="connsiteX3" fmla="*/ 10573 w 10573"/>
                  <a:gd name="connsiteY3" fmla="*/ 0 h 84621"/>
                  <a:gd name="connsiteX4" fmla="*/ 10573 w 10573"/>
                  <a:gd name="connsiteY4" fmla="*/ 84622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3" h="84621">
                    <a:moveTo>
                      <a:pt x="10573" y="84622"/>
                    </a:moveTo>
                    <a:lnTo>
                      <a:pt x="0" y="84622"/>
                    </a:lnTo>
                    <a:lnTo>
                      <a:pt x="0" y="0"/>
                    </a:lnTo>
                    <a:lnTo>
                      <a:pt x="10573" y="0"/>
                    </a:lnTo>
                    <a:lnTo>
                      <a:pt x="10573" y="84622"/>
                    </a:lnTo>
                    <a:close/>
                  </a:path>
                </a:pathLst>
              </a:custGeom>
              <a:solidFill>
                <a:srgbClr val="231F20"/>
              </a:solidFill>
              <a:ln w="6214" cap="flat">
                <a:noFill/>
                <a:prstDash val="solid"/>
                <a:miter/>
              </a:ln>
            </p:spPr>
            <p:txBody>
              <a:bodyPr rtlCol="0" anchor="ctr"/>
              <a:lstStyle/>
              <a:p>
                <a:endParaRPr lang="nb-NO"/>
              </a:p>
            </p:txBody>
          </p:sp>
          <p:sp>
            <p:nvSpPr>
              <p:cNvPr id="450" name="Freeform 449">
                <a:extLst>
                  <a:ext uri="{FF2B5EF4-FFF2-40B4-BE49-F238E27FC236}">
                    <a16:creationId xmlns:a16="http://schemas.microsoft.com/office/drawing/2014/main" id="{2B9D3E1F-B812-D813-2DCD-A4D2D22BC4BA}"/>
                  </a:ext>
                </a:extLst>
              </p:cNvPr>
              <p:cNvSpPr/>
              <p:nvPr/>
            </p:nvSpPr>
            <p:spPr>
              <a:xfrm>
                <a:off x="4836308" y="5210090"/>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1 w 42789"/>
                  <a:gd name="connsiteY3" fmla="*/ 8580 h 55896"/>
                  <a:gd name="connsiteX4" fmla="*/ 15797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2 w 42789"/>
                  <a:gd name="connsiteY11" fmla="*/ 32704 h 55896"/>
                  <a:gd name="connsiteX12" fmla="*/ 42790 w 42789"/>
                  <a:gd name="connsiteY12" fmla="*/ 38735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6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0 w 42789"/>
                  <a:gd name="connsiteY23" fmla="*/ 45699 h 55896"/>
                  <a:gd name="connsiteX24" fmla="*/ 31346 w 42789"/>
                  <a:gd name="connsiteY24" fmla="*/ 43336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2 h 55896"/>
                  <a:gd name="connsiteX29" fmla="*/ 7836 w 42789"/>
                  <a:gd name="connsiteY29" fmla="*/ 26611 h 55896"/>
                  <a:gd name="connsiteX30" fmla="*/ 4167 w 42789"/>
                  <a:gd name="connsiteY30" fmla="*/ 22445 h 55896"/>
                  <a:gd name="connsiteX31" fmla="*/ 2736 w 42789"/>
                  <a:gd name="connsiteY31" fmla="*/ 16228 h 55896"/>
                  <a:gd name="connsiteX32" fmla="*/ 4478 w 42789"/>
                  <a:gd name="connsiteY32" fmla="*/ 8891 h 55896"/>
                  <a:gd name="connsiteX33" fmla="*/ 9018 w 42789"/>
                  <a:gd name="connsiteY33" fmla="*/ 3855 h 55896"/>
                  <a:gd name="connsiteX34" fmla="*/ 15424 w 42789"/>
                  <a:gd name="connsiteY34" fmla="*/ 932 h 55896"/>
                  <a:gd name="connsiteX35" fmla="*/ 22888 w 42789"/>
                  <a:gd name="connsiteY35" fmla="*/ 0 h 55896"/>
                  <a:gd name="connsiteX36" fmla="*/ 33958 w 42789"/>
                  <a:gd name="connsiteY36" fmla="*/ 2238 h 55896"/>
                  <a:gd name="connsiteX37" fmla="*/ 42230 w 42789"/>
                  <a:gd name="connsiteY37" fmla="*/ 8704 h 55896"/>
                  <a:gd name="connsiteX38" fmla="*/ 34891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5" y="8207"/>
                      <a:pt x="22639" y="8207"/>
                    </a:cubicBezTo>
                    <a:cubicBezTo>
                      <a:pt x="21457" y="8207"/>
                      <a:pt x="20213" y="8331"/>
                      <a:pt x="19031" y="8580"/>
                    </a:cubicBezTo>
                    <a:cubicBezTo>
                      <a:pt x="17850" y="8829"/>
                      <a:pt x="16730" y="9264"/>
                      <a:pt x="15797" y="9824"/>
                    </a:cubicBezTo>
                    <a:cubicBezTo>
                      <a:pt x="14865" y="10383"/>
                      <a:pt x="14118" y="11067"/>
                      <a:pt x="13558" y="11938"/>
                    </a:cubicBezTo>
                    <a:cubicBezTo>
                      <a:pt x="12999"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6"/>
                      <a:pt x="37628" y="28290"/>
                    </a:cubicBezTo>
                    <a:cubicBezTo>
                      <a:pt x="39245" y="29534"/>
                      <a:pt x="40489" y="31026"/>
                      <a:pt x="41422" y="32704"/>
                    </a:cubicBezTo>
                    <a:cubicBezTo>
                      <a:pt x="42292" y="34445"/>
                      <a:pt x="42790" y="36435"/>
                      <a:pt x="42790" y="38735"/>
                    </a:cubicBezTo>
                    <a:cubicBezTo>
                      <a:pt x="42790" y="41844"/>
                      <a:pt x="42168" y="44518"/>
                      <a:pt x="40986" y="46694"/>
                    </a:cubicBezTo>
                    <a:cubicBezTo>
                      <a:pt x="39804" y="48870"/>
                      <a:pt x="38188"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5" y="46321"/>
                      <a:pt x="28920" y="45699"/>
                    </a:cubicBezTo>
                    <a:cubicBezTo>
                      <a:pt x="29916" y="45078"/>
                      <a:pt x="30724" y="44331"/>
                      <a:pt x="31346" y="43336"/>
                    </a:cubicBezTo>
                    <a:cubicBezTo>
                      <a:pt x="31968" y="42342"/>
                      <a:pt x="32217" y="41160"/>
                      <a:pt x="32217" y="39668"/>
                    </a:cubicBezTo>
                    <a:cubicBezTo>
                      <a:pt x="32217" y="37181"/>
                      <a:pt x="31035" y="35378"/>
                      <a:pt x="28672" y="34197"/>
                    </a:cubicBezTo>
                    <a:cubicBezTo>
                      <a:pt x="26308" y="33015"/>
                      <a:pt x="22825" y="31896"/>
                      <a:pt x="18285" y="30839"/>
                    </a:cubicBezTo>
                    <a:cubicBezTo>
                      <a:pt x="16481" y="30404"/>
                      <a:pt x="14678" y="29844"/>
                      <a:pt x="12812" y="29222"/>
                    </a:cubicBezTo>
                    <a:cubicBezTo>
                      <a:pt x="11008" y="28601"/>
                      <a:pt x="9329" y="27730"/>
                      <a:pt x="7836" y="26611"/>
                    </a:cubicBezTo>
                    <a:cubicBezTo>
                      <a:pt x="6344" y="25492"/>
                      <a:pt x="5100" y="24124"/>
                      <a:pt x="4167" y="22445"/>
                    </a:cubicBezTo>
                    <a:cubicBezTo>
                      <a:pt x="3234" y="20767"/>
                      <a:pt x="2736" y="18715"/>
                      <a:pt x="2736" y="16228"/>
                    </a:cubicBezTo>
                    <a:cubicBezTo>
                      <a:pt x="2736" y="13368"/>
                      <a:pt x="3296" y="10943"/>
                      <a:pt x="4478" y="8891"/>
                    </a:cubicBezTo>
                    <a:cubicBezTo>
                      <a:pt x="5660" y="6839"/>
                      <a:pt x="7152" y="5160"/>
                      <a:pt x="9018" y="3855"/>
                    </a:cubicBezTo>
                    <a:cubicBezTo>
                      <a:pt x="10884" y="2549"/>
                      <a:pt x="12999" y="1554"/>
                      <a:pt x="15424" y="932"/>
                    </a:cubicBezTo>
                    <a:cubicBezTo>
                      <a:pt x="17850" y="311"/>
                      <a:pt x="20275" y="0"/>
                      <a:pt x="22888" y="0"/>
                    </a:cubicBezTo>
                    <a:cubicBezTo>
                      <a:pt x="26744" y="0"/>
                      <a:pt x="30413" y="746"/>
                      <a:pt x="33958" y="2238"/>
                    </a:cubicBezTo>
                    <a:cubicBezTo>
                      <a:pt x="37503" y="3730"/>
                      <a:pt x="40302" y="5906"/>
                      <a:pt x="42230" y="8704"/>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451" name="Freeform 450">
                <a:extLst>
                  <a:ext uri="{FF2B5EF4-FFF2-40B4-BE49-F238E27FC236}">
                    <a16:creationId xmlns:a16="http://schemas.microsoft.com/office/drawing/2014/main" id="{B328B9B2-ABD5-AA8A-396E-20CAAD20AEDD}"/>
                  </a:ext>
                </a:extLst>
              </p:cNvPr>
              <p:cNvSpPr/>
              <p:nvPr/>
            </p:nvSpPr>
            <p:spPr>
              <a:xfrm>
                <a:off x="4889111" y="5209966"/>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50 w 53300"/>
                  <a:gd name="connsiteY7" fmla="*/ 47129 h 55958"/>
                  <a:gd name="connsiteX8" fmla="*/ 37379 w 53300"/>
                  <a:gd name="connsiteY8" fmla="*/ 44767 h 55958"/>
                  <a:gd name="connsiteX9" fmla="*/ 43598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5 w 53300"/>
                  <a:gd name="connsiteY15" fmla="*/ 39544 h 55958"/>
                  <a:gd name="connsiteX16" fmla="*/ 0 w 53300"/>
                  <a:gd name="connsiteY16" fmla="*/ 28104 h 55958"/>
                  <a:gd name="connsiteX17" fmla="*/ 2052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97 w 53300"/>
                  <a:gd name="connsiteY22" fmla="*/ 7399 h 55958"/>
                  <a:gd name="connsiteX23" fmla="*/ 51497 w 53300"/>
                  <a:gd name="connsiteY23" fmla="*/ 16104 h 55958"/>
                  <a:gd name="connsiteX24" fmla="*/ 53301 w 53300"/>
                  <a:gd name="connsiteY24" fmla="*/ 27544 h 55958"/>
                  <a:gd name="connsiteX25" fmla="*/ 42417 w 53300"/>
                  <a:gd name="connsiteY25" fmla="*/ 23316 h 55958"/>
                  <a:gd name="connsiteX26" fmla="*/ 41359 w 53300"/>
                  <a:gd name="connsiteY26" fmla="*/ 17471 h 55958"/>
                  <a:gd name="connsiteX27" fmla="*/ 38561 w 53300"/>
                  <a:gd name="connsiteY27" fmla="*/ 12684 h 55958"/>
                  <a:gd name="connsiteX28" fmla="*/ 33958 w 53300"/>
                  <a:gd name="connsiteY28" fmla="*/ 9513 h 55958"/>
                  <a:gd name="connsiteX29" fmla="*/ 27490 w 53300"/>
                  <a:gd name="connsiteY29" fmla="*/ 8332 h 55958"/>
                  <a:gd name="connsiteX30" fmla="*/ 21146 w 53300"/>
                  <a:gd name="connsiteY30" fmla="*/ 9513 h 55958"/>
                  <a:gd name="connsiteX31" fmla="*/ 15984 w 53300"/>
                  <a:gd name="connsiteY31" fmla="*/ 12684 h 55958"/>
                  <a:gd name="connsiteX32" fmla="*/ 12377 w 53300"/>
                  <a:gd name="connsiteY32" fmla="*/ 17471 h 55958"/>
                  <a:gd name="connsiteX33" fmla="*/ 10760 w 53300"/>
                  <a:gd name="connsiteY33" fmla="*/ 23316 h 55958"/>
                  <a:gd name="connsiteX34" fmla="*/ 42479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8"/>
                      <a:pt x="53114" y="31150"/>
                    </a:cubicBezTo>
                    <a:lnTo>
                      <a:pt x="10697" y="31150"/>
                    </a:lnTo>
                    <a:cubicBezTo>
                      <a:pt x="10760" y="33388"/>
                      <a:pt x="11257" y="35440"/>
                      <a:pt x="12190" y="37430"/>
                    </a:cubicBezTo>
                    <a:cubicBezTo>
                      <a:pt x="13123" y="39420"/>
                      <a:pt x="14367" y="41098"/>
                      <a:pt x="15984" y="42528"/>
                    </a:cubicBezTo>
                    <a:cubicBezTo>
                      <a:pt x="17539" y="43958"/>
                      <a:pt x="19342" y="45078"/>
                      <a:pt x="21457" y="45886"/>
                    </a:cubicBezTo>
                    <a:cubicBezTo>
                      <a:pt x="23572" y="46694"/>
                      <a:pt x="25749" y="47129"/>
                      <a:pt x="28050" y="47129"/>
                    </a:cubicBezTo>
                    <a:cubicBezTo>
                      <a:pt x="31657" y="47129"/>
                      <a:pt x="34767" y="46321"/>
                      <a:pt x="37379" y="44767"/>
                    </a:cubicBezTo>
                    <a:cubicBezTo>
                      <a:pt x="39991" y="43212"/>
                      <a:pt x="42043" y="41285"/>
                      <a:pt x="43598" y="39046"/>
                    </a:cubicBezTo>
                    <a:lnTo>
                      <a:pt x="51062" y="44953"/>
                    </a:lnTo>
                    <a:cubicBezTo>
                      <a:pt x="48201" y="48684"/>
                      <a:pt x="44842" y="51481"/>
                      <a:pt x="40986" y="53285"/>
                    </a:cubicBezTo>
                    <a:cubicBezTo>
                      <a:pt x="37130" y="55088"/>
                      <a:pt x="32839" y="55958"/>
                      <a:pt x="28112" y="55958"/>
                    </a:cubicBezTo>
                    <a:cubicBezTo>
                      <a:pt x="24069" y="55958"/>
                      <a:pt x="20338" y="55274"/>
                      <a:pt x="16855" y="53969"/>
                    </a:cubicBezTo>
                    <a:cubicBezTo>
                      <a:pt x="13372" y="52601"/>
                      <a:pt x="10449" y="50735"/>
                      <a:pt x="7961" y="48311"/>
                    </a:cubicBezTo>
                    <a:cubicBezTo>
                      <a:pt x="5473" y="45886"/>
                      <a:pt x="3545" y="42963"/>
                      <a:pt x="2115" y="39544"/>
                    </a:cubicBezTo>
                    <a:cubicBezTo>
                      <a:pt x="684" y="36124"/>
                      <a:pt x="0" y="32332"/>
                      <a:pt x="0" y="28104"/>
                    </a:cubicBezTo>
                    <a:cubicBezTo>
                      <a:pt x="0" y="23876"/>
                      <a:pt x="684" y="20207"/>
                      <a:pt x="2052" y="16725"/>
                    </a:cubicBezTo>
                    <a:cubicBezTo>
                      <a:pt x="3421" y="13243"/>
                      <a:pt x="5411" y="10259"/>
                      <a:pt x="7899" y="7834"/>
                    </a:cubicBezTo>
                    <a:cubicBezTo>
                      <a:pt x="10386" y="5347"/>
                      <a:pt x="13310" y="3420"/>
                      <a:pt x="16668" y="2052"/>
                    </a:cubicBezTo>
                    <a:cubicBezTo>
                      <a:pt x="20027" y="684"/>
                      <a:pt x="23696" y="0"/>
                      <a:pt x="27614" y="0"/>
                    </a:cubicBezTo>
                    <a:cubicBezTo>
                      <a:pt x="31533" y="0"/>
                      <a:pt x="35078" y="622"/>
                      <a:pt x="38250" y="1927"/>
                    </a:cubicBezTo>
                    <a:cubicBezTo>
                      <a:pt x="41421" y="3233"/>
                      <a:pt x="44158" y="5036"/>
                      <a:pt x="46397" y="7399"/>
                    </a:cubicBezTo>
                    <a:cubicBezTo>
                      <a:pt x="48636" y="9762"/>
                      <a:pt x="50315" y="12684"/>
                      <a:pt x="51497" y="16104"/>
                    </a:cubicBezTo>
                    <a:cubicBezTo>
                      <a:pt x="52679" y="19523"/>
                      <a:pt x="53301" y="23316"/>
                      <a:pt x="53301" y="27544"/>
                    </a:cubicBezTo>
                    <a:close/>
                    <a:moveTo>
                      <a:pt x="42417" y="23316"/>
                    </a:moveTo>
                    <a:cubicBezTo>
                      <a:pt x="42355" y="21264"/>
                      <a:pt x="41981" y="19274"/>
                      <a:pt x="41359" y="17471"/>
                    </a:cubicBezTo>
                    <a:cubicBezTo>
                      <a:pt x="40737" y="15668"/>
                      <a:pt x="39805" y="14052"/>
                      <a:pt x="38561" y="12684"/>
                    </a:cubicBezTo>
                    <a:cubicBezTo>
                      <a:pt x="37317" y="11316"/>
                      <a:pt x="35762" y="10259"/>
                      <a:pt x="33958" y="9513"/>
                    </a:cubicBezTo>
                    <a:cubicBezTo>
                      <a:pt x="32092" y="8705"/>
                      <a:pt x="29978" y="8332"/>
                      <a:pt x="27490" y="8332"/>
                    </a:cubicBezTo>
                    <a:cubicBezTo>
                      <a:pt x="25251" y="8332"/>
                      <a:pt x="23136" y="8705"/>
                      <a:pt x="21146" y="9513"/>
                    </a:cubicBezTo>
                    <a:cubicBezTo>
                      <a:pt x="19156" y="10321"/>
                      <a:pt x="17414" y="11378"/>
                      <a:pt x="15984" y="12684"/>
                    </a:cubicBezTo>
                    <a:cubicBezTo>
                      <a:pt x="14554" y="14052"/>
                      <a:pt x="13310" y="15606"/>
                      <a:pt x="12377" y="17471"/>
                    </a:cubicBezTo>
                    <a:cubicBezTo>
                      <a:pt x="11444" y="19274"/>
                      <a:pt x="10884" y="21264"/>
                      <a:pt x="10760" y="23316"/>
                    </a:cubicBezTo>
                    <a:lnTo>
                      <a:pt x="42479" y="23316"/>
                    </a:lnTo>
                    <a:close/>
                  </a:path>
                </a:pathLst>
              </a:custGeom>
              <a:solidFill>
                <a:srgbClr val="231F20"/>
              </a:solidFill>
              <a:ln w="6214" cap="flat">
                <a:noFill/>
                <a:prstDash val="solid"/>
                <a:miter/>
              </a:ln>
            </p:spPr>
            <p:txBody>
              <a:bodyPr rtlCol="0" anchor="ctr"/>
              <a:lstStyle/>
              <a:p>
                <a:endParaRPr lang="nb-NO"/>
              </a:p>
            </p:txBody>
          </p:sp>
          <p:sp>
            <p:nvSpPr>
              <p:cNvPr id="452" name="Freeform 451">
                <a:extLst>
                  <a:ext uri="{FF2B5EF4-FFF2-40B4-BE49-F238E27FC236}">
                    <a16:creationId xmlns:a16="http://schemas.microsoft.com/office/drawing/2014/main" id="{D78D6C71-E866-FBF1-B031-A998A5EABF23}"/>
                  </a:ext>
                </a:extLst>
              </p:cNvPr>
              <p:cNvSpPr/>
              <p:nvPr/>
            </p:nvSpPr>
            <p:spPr>
              <a:xfrm>
                <a:off x="4948818" y="5211458"/>
                <a:ext cx="54669" cy="53036"/>
              </a:xfrm>
              <a:custGeom>
                <a:avLst/>
                <a:gdLst>
                  <a:gd name="connsiteX0" fmla="*/ 33212 w 54669"/>
                  <a:gd name="connsiteY0" fmla="*/ 53036 h 53036"/>
                  <a:gd name="connsiteX1" fmla="*/ 21706 w 54669"/>
                  <a:gd name="connsiteY1" fmla="*/ 53036 h 53036"/>
                  <a:gd name="connsiteX2" fmla="*/ 0 w 54669"/>
                  <a:gd name="connsiteY2" fmla="*/ 0 h 53036"/>
                  <a:gd name="connsiteX3" fmla="*/ 11693 w 54669"/>
                  <a:gd name="connsiteY3" fmla="*/ 0 h 53036"/>
                  <a:gd name="connsiteX4" fmla="*/ 27366 w 54669"/>
                  <a:gd name="connsiteY4" fmla="*/ 41720 h 53036"/>
                  <a:gd name="connsiteX5" fmla="*/ 27614 w 54669"/>
                  <a:gd name="connsiteY5" fmla="*/ 41720 h 53036"/>
                  <a:gd name="connsiteX6" fmla="*/ 43412 w 54669"/>
                  <a:gd name="connsiteY6" fmla="*/ 0 h 53036"/>
                  <a:gd name="connsiteX7" fmla="*/ 54669 w 54669"/>
                  <a:gd name="connsiteY7" fmla="*/ 0 h 53036"/>
                  <a:gd name="connsiteX8" fmla="*/ 33274 w 54669"/>
                  <a:gd name="connsiteY8" fmla="*/ 53036 h 53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69" h="53036">
                    <a:moveTo>
                      <a:pt x="33212" y="53036"/>
                    </a:moveTo>
                    <a:lnTo>
                      <a:pt x="21706" y="53036"/>
                    </a:lnTo>
                    <a:lnTo>
                      <a:pt x="0" y="0"/>
                    </a:lnTo>
                    <a:lnTo>
                      <a:pt x="11693" y="0"/>
                    </a:lnTo>
                    <a:lnTo>
                      <a:pt x="27366" y="41720"/>
                    </a:lnTo>
                    <a:lnTo>
                      <a:pt x="27614" y="41720"/>
                    </a:lnTo>
                    <a:lnTo>
                      <a:pt x="43412" y="0"/>
                    </a:lnTo>
                    <a:lnTo>
                      <a:pt x="54669" y="0"/>
                    </a:lnTo>
                    <a:lnTo>
                      <a:pt x="33274" y="53036"/>
                    </a:lnTo>
                    <a:close/>
                  </a:path>
                </a:pathLst>
              </a:custGeom>
              <a:solidFill>
                <a:srgbClr val="231F20"/>
              </a:solidFill>
              <a:ln w="6214" cap="flat">
                <a:noFill/>
                <a:prstDash val="solid"/>
                <a:miter/>
              </a:ln>
            </p:spPr>
            <p:txBody>
              <a:bodyPr rtlCol="0" anchor="ctr"/>
              <a:lstStyle/>
              <a:p>
                <a:endParaRPr lang="nb-NO"/>
              </a:p>
            </p:txBody>
          </p:sp>
          <p:sp>
            <p:nvSpPr>
              <p:cNvPr id="453" name="Freeform 452">
                <a:extLst>
                  <a:ext uri="{FF2B5EF4-FFF2-40B4-BE49-F238E27FC236}">
                    <a16:creationId xmlns:a16="http://schemas.microsoft.com/office/drawing/2014/main" id="{C86CF18C-17DD-C1F5-73CC-1A8F5C892D66}"/>
                  </a:ext>
                </a:extLst>
              </p:cNvPr>
              <p:cNvSpPr/>
              <p:nvPr/>
            </p:nvSpPr>
            <p:spPr>
              <a:xfrm>
                <a:off x="5010266" y="5209966"/>
                <a:ext cx="53300" cy="55958"/>
              </a:xfrm>
              <a:custGeom>
                <a:avLst/>
                <a:gdLst>
                  <a:gd name="connsiteX0" fmla="*/ 53301 w 53300"/>
                  <a:gd name="connsiteY0" fmla="*/ 27544 h 55958"/>
                  <a:gd name="connsiteX1" fmla="*/ 53301 w 53300"/>
                  <a:gd name="connsiteY1" fmla="*/ 29347 h 55958"/>
                  <a:gd name="connsiteX2" fmla="*/ 53177 w 53300"/>
                  <a:gd name="connsiteY2" fmla="*/ 31150 h 55958"/>
                  <a:gd name="connsiteX3" fmla="*/ 10760 w 53300"/>
                  <a:gd name="connsiteY3" fmla="*/ 31150 h 55958"/>
                  <a:gd name="connsiteX4" fmla="*/ 12252 w 53300"/>
                  <a:gd name="connsiteY4" fmla="*/ 37430 h 55958"/>
                  <a:gd name="connsiteX5" fmla="*/ 16046 w 53300"/>
                  <a:gd name="connsiteY5" fmla="*/ 42528 h 55958"/>
                  <a:gd name="connsiteX6" fmla="*/ 21519 w 53300"/>
                  <a:gd name="connsiteY6" fmla="*/ 45886 h 55958"/>
                  <a:gd name="connsiteX7" fmla="*/ 28112 w 53300"/>
                  <a:gd name="connsiteY7" fmla="*/ 47129 h 55958"/>
                  <a:gd name="connsiteX8" fmla="*/ 37441 w 53300"/>
                  <a:gd name="connsiteY8" fmla="*/ 44767 h 55958"/>
                  <a:gd name="connsiteX9" fmla="*/ 43599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5 w 53300"/>
                  <a:gd name="connsiteY15" fmla="*/ 39544 h 55958"/>
                  <a:gd name="connsiteX16" fmla="*/ 0 w 53300"/>
                  <a:gd name="connsiteY16" fmla="*/ 28104 h 55958"/>
                  <a:gd name="connsiteX17" fmla="*/ 2115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4 h 55958"/>
                  <a:gd name="connsiteX24" fmla="*/ 53301 w 53300"/>
                  <a:gd name="connsiteY24" fmla="*/ 27544 h 55958"/>
                  <a:gd name="connsiteX25" fmla="*/ 42479 w 53300"/>
                  <a:gd name="connsiteY25" fmla="*/ 23316 h 55958"/>
                  <a:gd name="connsiteX26" fmla="*/ 41422 w 53300"/>
                  <a:gd name="connsiteY26" fmla="*/ 17471 h 55958"/>
                  <a:gd name="connsiteX27" fmla="*/ 38623 w 53300"/>
                  <a:gd name="connsiteY27" fmla="*/ 12684 h 55958"/>
                  <a:gd name="connsiteX28" fmla="*/ 34021 w 53300"/>
                  <a:gd name="connsiteY28" fmla="*/ 9513 h 55958"/>
                  <a:gd name="connsiteX29" fmla="*/ 27552 w 53300"/>
                  <a:gd name="connsiteY29" fmla="*/ 8332 h 55958"/>
                  <a:gd name="connsiteX30" fmla="*/ 21208 w 53300"/>
                  <a:gd name="connsiteY30" fmla="*/ 9513 h 55958"/>
                  <a:gd name="connsiteX31" fmla="*/ 16046 w 53300"/>
                  <a:gd name="connsiteY31" fmla="*/ 12684 h 55958"/>
                  <a:gd name="connsiteX32" fmla="*/ 12439 w 53300"/>
                  <a:gd name="connsiteY32" fmla="*/ 17471 h 55958"/>
                  <a:gd name="connsiteX33" fmla="*/ 10822 w 53300"/>
                  <a:gd name="connsiteY33" fmla="*/ 23316 h 55958"/>
                  <a:gd name="connsiteX34" fmla="*/ 42541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9"/>
                      <a:pt x="53301" y="30528"/>
                      <a:pt x="53177" y="31150"/>
                    </a:cubicBezTo>
                    <a:lnTo>
                      <a:pt x="10760" y="31150"/>
                    </a:lnTo>
                    <a:cubicBezTo>
                      <a:pt x="10822" y="33388"/>
                      <a:pt x="11319" y="35440"/>
                      <a:pt x="12252" y="37430"/>
                    </a:cubicBezTo>
                    <a:cubicBezTo>
                      <a:pt x="13185" y="39420"/>
                      <a:pt x="14429" y="41098"/>
                      <a:pt x="16046" y="42528"/>
                    </a:cubicBezTo>
                    <a:cubicBezTo>
                      <a:pt x="17663" y="43958"/>
                      <a:pt x="19467" y="45078"/>
                      <a:pt x="21519" y="45886"/>
                    </a:cubicBezTo>
                    <a:cubicBezTo>
                      <a:pt x="23572" y="46694"/>
                      <a:pt x="25749" y="47129"/>
                      <a:pt x="28112" y="47129"/>
                    </a:cubicBezTo>
                    <a:cubicBezTo>
                      <a:pt x="31719" y="47129"/>
                      <a:pt x="34829" y="46321"/>
                      <a:pt x="37441" y="44767"/>
                    </a:cubicBezTo>
                    <a:cubicBezTo>
                      <a:pt x="40053" y="43212"/>
                      <a:pt x="42106" y="41285"/>
                      <a:pt x="43599" y="39046"/>
                    </a:cubicBezTo>
                    <a:lnTo>
                      <a:pt x="51062" y="44953"/>
                    </a:lnTo>
                    <a:cubicBezTo>
                      <a:pt x="48201" y="48684"/>
                      <a:pt x="44843" y="51481"/>
                      <a:pt x="40986" y="53285"/>
                    </a:cubicBezTo>
                    <a:cubicBezTo>
                      <a:pt x="37130" y="55088"/>
                      <a:pt x="32839" y="55958"/>
                      <a:pt x="28112" y="55958"/>
                    </a:cubicBezTo>
                    <a:cubicBezTo>
                      <a:pt x="24069" y="55958"/>
                      <a:pt x="20276" y="55274"/>
                      <a:pt x="16855" y="53969"/>
                    </a:cubicBezTo>
                    <a:cubicBezTo>
                      <a:pt x="13434" y="52663"/>
                      <a:pt x="10449" y="50735"/>
                      <a:pt x="7961" y="48311"/>
                    </a:cubicBezTo>
                    <a:cubicBezTo>
                      <a:pt x="5473" y="45886"/>
                      <a:pt x="3545" y="42963"/>
                      <a:pt x="2115" y="39544"/>
                    </a:cubicBezTo>
                    <a:cubicBezTo>
                      <a:pt x="684" y="36124"/>
                      <a:pt x="0" y="32332"/>
                      <a:pt x="0" y="28104"/>
                    </a:cubicBezTo>
                    <a:cubicBezTo>
                      <a:pt x="0" y="23876"/>
                      <a:pt x="684" y="20207"/>
                      <a:pt x="2115" y="16725"/>
                    </a:cubicBezTo>
                    <a:cubicBezTo>
                      <a:pt x="3483" y="13243"/>
                      <a:pt x="5473" y="10259"/>
                      <a:pt x="7899" y="7834"/>
                    </a:cubicBezTo>
                    <a:cubicBezTo>
                      <a:pt x="10387" y="5347"/>
                      <a:pt x="13310" y="3420"/>
                      <a:pt x="16668" y="2052"/>
                    </a:cubicBezTo>
                    <a:cubicBezTo>
                      <a:pt x="20027" y="684"/>
                      <a:pt x="23696" y="0"/>
                      <a:pt x="27614" y="0"/>
                    </a:cubicBezTo>
                    <a:cubicBezTo>
                      <a:pt x="31533" y="0"/>
                      <a:pt x="35078" y="622"/>
                      <a:pt x="38250" y="1927"/>
                    </a:cubicBezTo>
                    <a:cubicBezTo>
                      <a:pt x="41422" y="3171"/>
                      <a:pt x="44158" y="5036"/>
                      <a:pt x="46335" y="7399"/>
                    </a:cubicBezTo>
                    <a:cubicBezTo>
                      <a:pt x="48574" y="9762"/>
                      <a:pt x="50253" y="12684"/>
                      <a:pt x="51497" y="16104"/>
                    </a:cubicBezTo>
                    <a:cubicBezTo>
                      <a:pt x="52741" y="19523"/>
                      <a:pt x="53301" y="23316"/>
                      <a:pt x="53301" y="27544"/>
                    </a:cubicBezTo>
                    <a:close/>
                    <a:moveTo>
                      <a:pt x="42479" y="23316"/>
                    </a:moveTo>
                    <a:cubicBezTo>
                      <a:pt x="42417" y="21264"/>
                      <a:pt x="42044" y="19274"/>
                      <a:pt x="41422" y="17471"/>
                    </a:cubicBezTo>
                    <a:cubicBezTo>
                      <a:pt x="40800" y="15668"/>
                      <a:pt x="39867" y="14052"/>
                      <a:pt x="38623" y="12684"/>
                    </a:cubicBezTo>
                    <a:cubicBezTo>
                      <a:pt x="37379" y="11316"/>
                      <a:pt x="35824" y="10259"/>
                      <a:pt x="34021" y="9513"/>
                    </a:cubicBezTo>
                    <a:cubicBezTo>
                      <a:pt x="32217" y="8767"/>
                      <a:pt x="30040" y="8332"/>
                      <a:pt x="27552" y="8332"/>
                    </a:cubicBezTo>
                    <a:cubicBezTo>
                      <a:pt x="25313" y="8332"/>
                      <a:pt x="23199" y="8705"/>
                      <a:pt x="21208" y="9513"/>
                    </a:cubicBezTo>
                    <a:cubicBezTo>
                      <a:pt x="19218" y="10321"/>
                      <a:pt x="17477" y="11378"/>
                      <a:pt x="16046" y="12684"/>
                    </a:cubicBezTo>
                    <a:cubicBezTo>
                      <a:pt x="14554" y="14052"/>
                      <a:pt x="13372" y="15606"/>
                      <a:pt x="12439" y="17471"/>
                    </a:cubicBezTo>
                    <a:cubicBezTo>
                      <a:pt x="11506" y="19337"/>
                      <a:pt x="10946" y="21264"/>
                      <a:pt x="10822" y="23316"/>
                    </a:cubicBezTo>
                    <a:lnTo>
                      <a:pt x="42541" y="23316"/>
                    </a:lnTo>
                    <a:close/>
                  </a:path>
                </a:pathLst>
              </a:custGeom>
              <a:solidFill>
                <a:srgbClr val="231F20"/>
              </a:solidFill>
              <a:ln w="6214" cap="flat">
                <a:noFill/>
                <a:prstDash val="solid"/>
                <a:miter/>
              </a:ln>
            </p:spPr>
            <p:txBody>
              <a:bodyPr rtlCol="0" anchor="ctr"/>
              <a:lstStyle/>
              <a:p>
                <a:endParaRPr lang="nb-NO"/>
              </a:p>
            </p:txBody>
          </p:sp>
          <p:sp>
            <p:nvSpPr>
              <p:cNvPr id="454" name="Freeform 453">
                <a:extLst>
                  <a:ext uri="{FF2B5EF4-FFF2-40B4-BE49-F238E27FC236}">
                    <a16:creationId xmlns:a16="http://schemas.microsoft.com/office/drawing/2014/main" id="{CF6C9C62-BA4B-9B9A-A1A2-8075BFA4B4B3}"/>
                  </a:ext>
                </a:extLst>
              </p:cNvPr>
              <p:cNvSpPr/>
              <p:nvPr/>
            </p:nvSpPr>
            <p:spPr>
              <a:xfrm>
                <a:off x="5077748" y="5210028"/>
                <a:ext cx="31283" cy="54403"/>
              </a:xfrm>
              <a:custGeom>
                <a:avLst/>
                <a:gdLst>
                  <a:gd name="connsiteX0" fmla="*/ 311 w 31283"/>
                  <a:gd name="connsiteY0" fmla="*/ 7337 h 54403"/>
                  <a:gd name="connsiteX1" fmla="*/ 0 w 31283"/>
                  <a:gd name="connsiteY1" fmla="*/ 1430 h 54403"/>
                  <a:gd name="connsiteX2" fmla="*/ 10013 w 31283"/>
                  <a:gd name="connsiteY2" fmla="*/ 1430 h 54403"/>
                  <a:gd name="connsiteX3" fmla="*/ 10324 w 31283"/>
                  <a:gd name="connsiteY3" fmla="*/ 6093 h 54403"/>
                  <a:gd name="connsiteX4" fmla="*/ 10449 w 31283"/>
                  <a:gd name="connsiteY4" fmla="*/ 10383 h 54403"/>
                  <a:gd name="connsiteX5" fmla="*/ 10760 w 31283"/>
                  <a:gd name="connsiteY5" fmla="*/ 10383 h 54403"/>
                  <a:gd name="connsiteX6" fmla="*/ 17352 w 31283"/>
                  <a:gd name="connsiteY6" fmla="*/ 2860 h 54403"/>
                  <a:gd name="connsiteX7" fmla="*/ 27117 w 31283"/>
                  <a:gd name="connsiteY7" fmla="*/ 0 h 54403"/>
                  <a:gd name="connsiteX8" fmla="*/ 31284 w 31283"/>
                  <a:gd name="connsiteY8" fmla="*/ 435 h 54403"/>
                  <a:gd name="connsiteX9" fmla="*/ 30849 w 31283"/>
                  <a:gd name="connsiteY9" fmla="*/ 10197 h 54403"/>
                  <a:gd name="connsiteX10" fmla="*/ 25997 w 31283"/>
                  <a:gd name="connsiteY10" fmla="*/ 9637 h 54403"/>
                  <a:gd name="connsiteX11" fmla="*/ 19343 w 31283"/>
                  <a:gd name="connsiteY11" fmla="*/ 11005 h 54403"/>
                  <a:gd name="connsiteX12" fmla="*/ 14678 w 31283"/>
                  <a:gd name="connsiteY12" fmla="*/ 14736 h 54403"/>
                  <a:gd name="connsiteX13" fmla="*/ 11941 w 31283"/>
                  <a:gd name="connsiteY13" fmla="*/ 20145 h 54403"/>
                  <a:gd name="connsiteX14" fmla="*/ 11071 w 31283"/>
                  <a:gd name="connsiteY14" fmla="*/ 26549 h 54403"/>
                  <a:gd name="connsiteX15" fmla="*/ 11071 w 31283"/>
                  <a:gd name="connsiteY15" fmla="*/ 54404 h 54403"/>
                  <a:gd name="connsiteX16" fmla="*/ 497 w 31283"/>
                  <a:gd name="connsiteY16" fmla="*/ 54404 h 54403"/>
                  <a:gd name="connsiteX17" fmla="*/ 497 w 31283"/>
                  <a:gd name="connsiteY17" fmla="*/ 12746 h 54403"/>
                  <a:gd name="connsiteX18" fmla="*/ 373 w 31283"/>
                  <a:gd name="connsiteY18" fmla="*/ 7274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83" h="54403">
                    <a:moveTo>
                      <a:pt x="311" y="7337"/>
                    </a:moveTo>
                    <a:cubicBezTo>
                      <a:pt x="249" y="5098"/>
                      <a:pt x="124" y="3109"/>
                      <a:pt x="0" y="1430"/>
                    </a:cubicBezTo>
                    <a:lnTo>
                      <a:pt x="10013" y="1430"/>
                    </a:lnTo>
                    <a:cubicBezTo>
                      <a:pt x="10200" y="2798"/>
                      <a:pt x="10262" y="4352"/>
                      <a:pt x="10324" y="6093"/>
                    </a:cubicBezTo>
                    <a:cubicBezTo>
                      <a:pt x="10387" y="7834"/>
                      <a:pt x="10449" y="9264"/>
                      <a:pt x="10449" y="10383"/>
                    </a:cubicBezTo>
                    <a:lnTo>
                      <a:pt x="10760" y="10383"/>
                    </a:lnTo>
                    <a:cubicBezTo>
                      <a:pt x="12252" y="7274"/>
                      <a:pt x="14491" y="4725"/>
                      <a:pt x="17352" y="2860"/>
                    </a:cubicBezTo>
                    <a:cubicBezTo>
                      <a:pt x="20213" y="932"/>
                      <a:pt x="23510" y="0"/>
                      <a:pt x="27117" y="0"/>
                    </a:cubicBezTo>
                    <a:cubicBezTo>
                      <a:pt x="28796" y="0"/>
                      <a:pt x="30164" y="124"/>
                      <a:pt x="31284" y="435"/>
                    </a:cubicBezTo>
                    <a:lnTo>
                      <a:pt x="30849" y="10197"/>
                    </a:lnTo>
                    <a:cubicBezTo>
                      <a:pt x="29356" y="9824"/>
                      <a:pt x="27739" y="9637"/>
                      <a:pt x="25997" y="9637"/>
                    </a:cubicBezTo>
                    <a:cubicBezTo>
                      <a:pt x="23447" y="9637"/>
                      <a:pt x="21208" y="10135"/>
                      <a:pt x="19343" y="11005"/>
                    </a:cubicBezTo>
                    <a:cubicBezTo>
                      <a:pt x="17477" y="11938"/>
                      <a:pt x="15922" y="13181"/>
                      <a:pt x="14678" y="14736"/>
                    </a:cubicBezTo>
                    <a:cubicBezTo>
                      <a:pt x="13434" y="16290"/>
                      <a:pt x="12501" y="18093"/>
                      <a:pt x="11941" y="20145"/>
                    </a:cubicBezTo>
                    <a:cubicBezTo>
                      <a:pt x="11319" y="22197"/>
                      <a:pt x="11071" y="24311"/>
                      <a:pt x="11071" y="26549"/>
                    </a:cubicBezTo>
                    <a:lnTo>
                      <a:pt x="11071" y="54404"/>
                    </a:lnTo>
                    <a:lnTo>
                      <a:pt x="497" y="54404"/>
                    </a:lnTo>
                    <a:lnTo>
                      <a:pt x="497" y="12746"/>
                    </a:lnTo>
                    <a:cubicBezTo>
                      <a:pt x="497" y="11316"/>
                      <a:pt x="497" y="9513"/>
                      <a:pt x="373" y="7274"/>
                    </a:cubicBezTo>
                    <a:close/>
                  </a:path>
                </a:pathLst>
              </a:custGeom>
              <a:solidFill>
                <a:srgbClr val="231F20"/>
              </a:solidFill>
              <a:ln w="6214" cap="flat">
                <a:noFill/>
                <a:prstDash val="solid"/>
                <a:miter/>
              </a:ln>
            </p:spPr>
            <p:txBody>
              <a:bodyPr rtlCol="0" anchor="ctr"/>
              <a:lstStyle/>
              <a:p>
                <a:endParaRPr lang="nb-NO"/>
              </a:p>
            </p:txBody>
          </p:sp>
          <p:sp>
            <p:nvSpPr>
              <p:cNvPr id="455" name="Freeform 454">
                <a:extLst>
                  <a:ext uri="{FF2B5EF4-FFF2-40B4-BE49-F238E27FC236}">
                    <a16:creationId xmlns:a16="http://schemas.microsoft.com/office/drawing/2014/main" id="{BF10FEAF-02E6-2ADE-2EEB-625BB20AF992}"/>
                  </a:ext>
                </a:extLst>
              </p:cNvPr>
              <p:cNvSpPr/>
              <p:nvPr/>
            </p:nvSpPr>
            <p:spPr>
              <a:xfrm>
                <a:off x="5118423" y="5209966"/>
                <a:ext cx="48076" cy="54528"/>
              </a:xfrm>
              <a:custGeom>
                <a:avLst/>
                <a:gdLst>
                  <a:gd name="connsiteX0" fmla="*/ 10076 w 48076"/>
                  <a:gd name="connsiteY0" fmla="*/ 1492 h 54528"/>
                  <a:gd name="connsiteX1" fmla="*/ 10386 w 48076"/>
                  <a:gd name="connsiteY1" fmla="*/ 6031 h 54528"/>
                  <a:gd name="connsiteX2" fmla="*/ 10511 w 48076"/>
                  <a:gd name="connsiteY2" fmla="*/ 10197 h 54528"/>
                  <a:gd name="connsiteX3" fmla="*/ 10822 w 48076"/>
                  <a:gd name="connsiteY3" fmla="*/ 10197 h 54528"/>
                  <a:gd name="connsiteX4" fmla="*/ 13558 w 48076"/>
                  <a:gd name="connsiteY4" fmla="*/ 6218 h 54528"/>
                  <a:gd name="connsiteX5" fmla="*/ 17539 w 48076"/>
                  <a:gd name="connsiteY5" fmla="*/ 2984 h 54528"/>
                  <a:gd name="connsiteX6" fmla="*/ 22514 w 48076"/>
                  <a:gd name="connsiteY6" fmla="*/ 808 h 54528"/>
                  <a:gd name="connsiteX7" fmla="*/ 28112 w 48076"/>
                  <a:gd name="connsiteY7" fmla="*/ 0 h 54528"/>
                  <a:gd name="connsiteX8" fmla="*/ 37006 w 48076"/>
                  <a:gd name="connsiteY8" fmla="*/ 1741 h 54528"/>
                  <a:gd name="connsiteX9" fmla="*/ 43225 w 48076"/>
                  <a:gd name="connsiteY9" fmla="*/ 6404 h 54528"/>
                  <a:gd name="connsiteX10" fmla="*/ 46895 w 48076"/>
                  <a:gd name="connsiteY10" fmla="*/ 13243 h 54528"/>
                  <a:gd name="connsiteX11" fmla="*/ 48076 w 48076"/>
                  <a:gd name="connsiteY11" fmla="*/ 21637 h 54528"/>
                  <a:gd name="connsiteX12" fmla="*/ 48076 w 48076"/>
                  <a:gd name="connsiteY12" fmla="*/ 54528 h 54528"/>
                  <a:gd name="connsiteX13" fmla="*/ 37503 w 48076"/>
                  <a:gd name="connsiteY13" fmla="*/ 54528 h 54528"/>
                  <a:gd name="connsiteX14" fmla="*/ 37503 w 48076"/>
                  <a:gd name="connsiteY14" fmla="*/ 25119 h 54528"/>
                  <a:gd name="connsiteX15" fmla="*/ 37006 w 48076"/>
                  <a:gd name="connsiteY15" fmla="*/ 18964 h 54528"/>
                  <a:gd name="connsiteX16" fmla="*/ 35140 w 48076"/>
                  <a:gd name="connsiteY16" fmla="*/ 13803 h 54528"/>
                  <a:gd name="connsiteX17" fmla="*/ 31408 w 48076"/>
                  <a:gd name="connsiteY17" fmla="*/ 10197 h 54528"/>
                  <a:gd name="connsiteX18" fmla="*/ 25313 w 48076"/>
                  <a:gd name="connsiteY18" fmla="*/ 8829 h 54528"/>
                  <a:gd name="connsiteX19" fmla="*/ 14989 w 48076"/>
                  <a:gd name="connsiteY19" fmla="*/ 13554 h 54528"/>
                  <a:gd name="connsiteX20" fmla="*/ 11008 w 48076"/>
                  <a:gd name="connsiteY20" fmla="*/ 26238 h 54528"/>
                  <a:gd name="connsiteX21" fmla="*/ 11008 w 48076"/>
                  <a:gd name="connsiteY21" fmla="*/ 54466 h 54528"/>
                  <a:gd name="connsiteX22" fmla="*/ 435 w 48076"/>
                  <a:gd name="connsiteY22" fmla="*/ 54466 h 54528"/>
                  <a:gd name="connsiteX23" fmla="*/ 435 w 48076"/>
                  <a:gd name="connsiteY23" fmla="*/ 12808 h 54528"/>
                  <a:gd name="connsiteX24" fmla="*/ 311 w 48076"/>
                  <a:gd name="connsiteY24" fmla="*/ 7337 h 54528"/>
                  <a:gd name="connsiteX25" fmla="*/ 0 w 48076"/>
                  <a:gd name="connsiteY25" fmla="*/ 1430 h 54528"/>
                  <a:gd name="connsiteX26" fmla="*/ 10013 w 48076"/>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076" h="54528">
                    <a:moveTo>
                      <a:pt x="10076" y="1492"/>
                    </a:moveTo>
                    <a:cubicBezTo>
                      <a:pt x="10200" y="2860"/>
                      <a:pt x="10324" y="4352"/>
                      <a:pt x="10386" y="6031"/>
                    </a:cubicBezTo>
                    <a:cubicBezTo>
                      <a:pt x="10449" y="7710"/>
                      <a:pt x="10511" y="9140"/>
                      <a:pt x="10511" y="10197"/>
                    </a:cubicBezTo>
                    <a:lnTo>
                      <a:pt x="10822" y="10197"/>
                    </a:lnTo>
                    <a:cubicBezTo>
                      <a:pt x="11506" y="8767"/>
                      <a:pt x="12439" y="7461"/>
                      <a:pt x="13558" y="6218"/>
                    </a:cubicBezTo>
                    <a:cubicBezTo>
                      <a:pt x="14740" y="4974"/>
                      <a:pt x="16046" y="3917"/>
                      <a:pt x="17539" y="2984"/>
                    </a:cubicBezTo>
                    <a:cubicBezTo>
                      <a:pt x="19032" y="2052"/>
                      <a:pt x="20711" y="1306"/>
                      <a:pt x="22514" y="808"/>
                    </a:cubicBezTo>
                    <a:cubicBezTo>
                      <a:pt x="24318" y="311"/>
                      <a:pt x="26184" y="0"/>
                      <a:pt x="28112" y="0"/>
                    </a:cubicBezTo>
                    <a:cubicBezTo>
                      <a:pt x="31533" y="0"/>
                      <a:pt x="34518" y="560"/>
                      <a:pt x="37006" y="1741"/>
                    </a:cubicBezTo>
                    <a:cubicBezTo>
                      <a:pt x="39494" y="2922"/>
                      <a:pt x="41546" y="4476"/>
                      <a:pt x="43225" y="6404"/>
                    </a:cubicBezTo>
                    <a:cubicBezTo>
                      <a:pt x="44842" y="8332"/>
                      <a:pt x="46086" y="10632"/>
                      <a:pt x="46895" y="13243"/>
                    </a:cubicBezTo>
                    <a:cubicBezTo>
                      <a:pt x="47703" y="15855"/>
                      <a:pt x="48076" y="18653"/>
                      <a:pt x="48076" y="21637"/>
                    </a:cubicBezTo>
                    <a:lnTo>
                      <a:pt x="48076" y="54528"/>
                    </a:lnTo>
                    <a:lnTo>
                      <a:pt x="37503" y="54528"/>
                    </a:lnTo>
                    <a:lnTo>
                      <a:pt x="37503" y="25119"/>
                    </a:lnTo>
                    <a:cubicBezTo>
                      <a:pt x="37503" y="22943"/>
                      <a:pt x="37317" y="20891"/>
                      <a:pt x="37006" y="18964"/>
                    </a:cubicBezTo>
                    <a:cubicBezTo>
                      <a:pt x="36695" y="17036"/>
                      <a:pt x="36073" y="15295"/>
                      <a:pt x="35140" y="13803"/>
                    </a:cubicBezTo>
                    <a:cubicBezTo>
                      <a:pt x="34269" y="12311"/>
                      <a:pt x="33025" y="11129"/>
                      <a:pt x="31408" y="10197"/>
                    </a:cubicBezTo>
                    <a:cubicBezTo>
                      <a:pt x="29853" y="9326"/>
                      <a:pt x="27801" y="8829"/>
                      <a:pt x="25313" y="8829"/>
                    </a:cubicBezTo>
                    <a:cubicBezTo>
                      <a:pt x="21084" y="8829"/>
                      <a:pt x="17663" y="10383"/>
                      <a:pt x="14989" y="13554"/>
                    </a:cubicBezTo>
                    <a:cubicBezTo>
                      <a:pt x="12314" y="16725"/>
                      <a:pt x="11008" y="20953"/>
                      <a:pt x="11008" y="26238"/>
                    </a:cubicBezTo>
                    <a:lnTo>
                      <a:pt x="11008" y="54466"/>
                    </a:lnTo>
                    <a:lnTo>
                      <a:pt x="435" y="54466"/>
                    </a:lnTo>
                    <a:lnTo>
                      <a:pt x="435" y="12808"/>
                    </a:lnTo>
                    <a:cubicBezTo>
                      <a:pt x="435" y="11378"/>
                      <a:pt x="435" y="9575"/>
                      <a:pt x="311" y="7337"/>
                    </a:cubicBezTo>
                    <a:cubicBezTo>
                      <a:pt x="187" y="5098"/>
                      <a:pt x="124" y="3109"/>
                      <a:pt x="0" y="1430"/>
                    </a:cubicBezTo>
                    <a:lnTo>
                      <a:pt x="10013" y="1430"/>
                    </a:lnTo>
                    <a:close/>
                  </a:path>
                </a:pathLst>
              </a:custGeom>
              <a:solidFill>
                <a:srgbClr val="231F20"/>
              </a:solidFill>
              <a:ln w="6214" cap="flat">
                <a:noFill/>
                <a:prstDash val="solid"/>
                <a:miter/>
              </a:ln>
            </p:spPr>
            <p:txBody>
              <a:bodyPr rtlCol="0" anchor="ctr"/>
              <a:lstStyle/>
              <a:p>
                <a:endParaRPr lang="nb-NO"/>
              </a:p>
            </p:txBody>
          </p:sp>
          <p:sp>
            <p:nvSpPr>
              <p:cNvPr id="456" name="Freeform 455">
                <a:extLst>
                  <a:ext uri="{FF2B5EF4-FFF2-40B4-BE49-F238E27FC236}">
                    <a16:creationId xmlns:a16="http://schemas.microsoft.com/office/drawing/2014/main" id="{D4334EAD-E4CC-7EFB-AA57-1BC478768E75}"/>
                  </a:ext>
                </a:extLst>
              </p:cNvPr>
              <p:cNvSpPr/>
              <p:nvPr/>
            </p:nvSpPr>
            <p:spPr>
              <a:xfrm>
                <a:off x="4679453" y="5344265"/>
                <a:ext cx="57592" cy="55958"/>
              </a:xfrm>
              <a:custGeom>
                <a:avLst/>
                <a:gdLst>
                  <a:gd name="connsiteX0" fmla="*/ 57592 w 57592"/>
                  <a:gd name="connsiteY0" fmla="*/ 27855 h 55958"/>
                  <a:gd name="connsiteX1" fmla="*/ 55415 w 57592"/>
                  <a:gd name="connsiteY1" fmla="*/ 39171 h 55958"/>
                  <a:gd name="connsiteX2" fmla="*/ 49320 w 57592"/>
                  <a:gd name="connsiteY2" fmla="*/ 48062 h 55958"/>
                  <a:gd name="connsiteX3" fmla="*/ 40116 w 57592"/>
                  <a:gd name="connsiteY3" fmla="*/ 53907 h 55958"/>
                  <a:gd name="connsiteX4" fmla="*/ 28734 w 57592"/>
                  <a:gd name="connsiteY4" fmla="*/ 55958 h 55958"/>
                  <a:gd name="connsiteX5" fmla="*/ 17352 w 57592"/>
                  <a:gd name="connsiteY5" fmla="*/ 53907 h 55958"/>
                  <a:gd name="connsiteX6" fmla="*/ 8210 w 57592"/>
                  <a:gd name="connsiteY6" fmla="*/ 48062 h 55958"/>
                  <a:gd name="connsiteX7" fmla="*/ 2177 w 57592"/>
                  <a:gd name="connsiteY7" fmla="*/ 39171 h 55958"/>
                  <a:gd name="connsiteX8" fmla="*/ 0 w 57592"/>
                  <a:gd name="connsiteY8" fmla="*/ 27855 h 55958"/>
                  <a:gd name="connsiteX9" fmla="*/ 2177 w 57592"/>
                  <a:gd name="connsiteY9" fmla="*/ 16601 h 55958"/>
                  <a:gd name="connsiteX10" fmla="*/ 8210 w 57592"/>
                  <a:gd name="connsiteY10" fmla="*/ 7834 h 55958"/>
                  <a:gd name="connsiteX11" fmla="*/ 17352 w 57592"/>
                  <a:gd name="connsiteY11" fmla="*/ 2052 h 55958"/>
                  <a:gd name="connsiteX12" fmla="*/ 28734 w 57592"/>
                  <a:gd name="connsiteY12" fmla="*/ 0 h 55958"/>
                  <a:gd name="connsiteX13" fmla="*/ 40116 w 57592"/>
                  <a:gd name="connsiteY13" fmla="*/ 2052 h 55958"/>
                  <a:gd name="connsiteX14" fmla="*/ 49320 w 57592"/>
                  <a:gd name="connsiteY14" fmla="*/ 7834 h 55958"/>
                  <a:gd name="connsiteX15" fmla="*/ 55415 w 57592"/>
                  <a:gd name="connsiteY15" fmla="*/ 16601 h 55958"/>
                  <a:gd name="connsiteX16" fmla="*/ 57592 w 57592"/>
                  <a:gd name="connsiteY16" fmla="*/ 27855 h 55958"/>
                  <a:gd name="connsiteX17" fmla="*/ 46522 w 57592"/>
                  <a:gd name="connsiteY17" fmla="*/ 27917 h 55958"/>
                  <a:gd name="connsiteX18" fmla="*/ 45340 w 57592"/>
                  <a:gd name="connsiteY18" fmla="*/ 20642 h 55958"/>
                  <a:gd name="connsiteX19" fmla="*/ 41919 w 57592"/>
                  <a:gd name="connsiteY19" fmla="*/ 14549 h 55958"/>
                  <a:gd name="connsiteX20" fmla="*/ 36322 w 57592"/>
                  <a:gd name="connsiteY20" fmla="*/ 10384 h 55958"/>
                  <a:gd name="connsiteX21" fmla="*/ 28734 w 57592"/>
                  <a:gd name="connsiteY21" fmla="*/ 8829 h 55958"/>
                  <a:gd name="connsiteX22" fmla="*/ 21084 w 57592"/>
                  <a:gd name="connsiteY22" fmla="*/ 10384 h 55958"/>
                  <a:gd name="connsiteX23" fmla="*/ 15486 w 57592"/>
                  <a:gd name="connsiteY23" fmla="*/ 14549 h 55958"/>
                  <a:gd name="connsiteX24" fmla="*/ 12066 w 57592"/>
                  <a:gd name="connsiteY24" fmla="*/ 20642 h 55958"/>
                  <a:gd name="connsiteX25" fmla="*/ 10884 w 57592"/>
                  <a:gd name="connsiteY25" fmla="*/ 27917 h 55958"/>
                  <a:gd name="connsiteX26" fmla="*/ 12066 w 57592"/>
                  <a:gd name="connsiteY26" fmla="*/ 35192 h 55958"/>
                  <a:gd name="connsiteX27" fmla="*/ 15486 w 57592"/>
                  <a:gd name="connsiteY27" fmla="*/ 41347 h 55958"/>
                  <a:gd name="connsiteX28" fmla="*/ 21084 w 57592"/>
                  <a:gd name="connsiteY28" fmla="*/ 45575 h 55958"/>
                  <a:gd name="connsiteX29" fmla="*/ 28734 w 57592"/>
                  <a:gd name="connsiteY29" fmla="*/ 47129 h 55958"/>
                  <a:gd name="connsiteX30" fmla="*/ 36322 w 57592"/>
                  <a:gd name="connsiteY30" fmla="*/ 45575 h 55958"/>
                  <a:gd name="connsiteX31" fmla="*/ 41919 w 57592"/>
                  <a:gd name="connsiteY31" fmla="*/ 41347 h 55958"/>
                  <a:gd name="connsiteX32" fmla="*/ 45340 w 57592"/>
                  <a:gd name="connsiteY32" fmla="*/ 35192 h 55958"/>
                  <a:gd name="connsiteX33" fmla="*/ 46522 w 57592"/>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592" h="55958">
                    <a:moveTo>
                      <a:pt x="57592" y="27855"/>
                    </a:moveTo>
                    <a:cubicBezTo>
                      <a:pt x="57592" y="31958"/>
                      <a:pt x="56846" y="35751"/>
                      <a:pt x="55415" y="39171"/>
                    </a:cubicBezTo>
                    <a:cubicBezTo>
                      <a:pt x="53985" y="42591"/>
                      <a:pt x="51933" y="45575"/>
                      <a:pt x="49320" y="48062"/>
                    </a:cubicBezTo>
                    <a:cubicBezTo>
                      <a:pt x="46708" y="50549"/>
                      <a:pt x="43661" y="52476"/>
                      <a:pt x="40116" y="53907"/>
                    </a:cubicBezTo>
                    <a:cubicBezTo>
                      <a:pt x="36570" y="55274"/>
                      <a:pt x="32777" y="55958"/>
                      <a:pt x="28734" y="55958"/>
                    </a:cubicBezTo>
                    <a:cubicBezTo>
                      <a:pt x="24691" y="55958"/>
                      <a:pt x="20897" y="55274"/>
                      <a:pt x="17352" y="53907"/>
                    </a:cubicBezTo>
                    <a:cubicBezTo>
                      <a:pt x="13807" y="52539"/>
                      <a:pt x="10760" y="50611"/>
                      <a:pt x="8210" y="48062"/>
                    </a:cubicBezTo>
                    <a:cubicBezTo>
                      <a:pt x="5660" y="45575"/>
                      <a:pt x="3669" y="42591"/>
                      <a:pt x="2177" y="39171"/>
                    </a:cubicBezTo>
                    <a:cubicBezTo>
                      <a:pt x="746" y="35751"/>
                      <a:pt x="0" y="31958"/>
                      <a:pt x="0" y="27855"/>
                    </a:cubicBezTo>
                    <a:cubicBezTo>
                      <a:pt x="0" y="23751"/>
                      <a:pt x="746" y="20021"/>
                      <a:pt x="2177" y="16601"/>
                    </a:cubicBezTo>
                    <a:cubicBezTo>
                      <a:pt x="3669" y="13181"/>
                      <a:pt x="5660" y="10259"/>
                      <a:pt x="8210" y="7834"/>
                    </a:cubicBezTo>
                    <a:cubicBezTo>
                      <a:pt x="10760" y="5347"/>
                      <a:pt x="13807" y="3420"/>
                      <a:pt x="17352" y="2052"/>
                    </a:cubicBezTo>
                    <a:cubicBezTo>
                      <a:pt x="20897" y="684"/>
                      <a:pt x="24691" y="0"/>
                      <a:pt x="28734" y="0"/>
                    </a:cubicBezTo>
                    <a:cubicBezTo>
                      <a:pt x="32777" y="0"/>
                      <a:pt x="36570" y="684"/>
                      <a:pt x="40116" y="2052"/>
                    </a:cubicBezTo>
                    <a:cubicBezTo>
                      <a:pt x="43661" y="3420"/>
                      <a:pt x="46708" y="5347"/>
                      <a:pt x="49320" y="7834"/>
                    </a:cubicBezTo>
                    <a:cubicBezTo>
                      <a:pt x="51933" y="10321"/>
                      <a:pt x="53923" y="13243"/>
                      <a:pt x="55415" y="16601"/>
                    </a:cubicBezTo>
                    <a:cubicBezTo>
                      <a:pt x="56908" y="19959"/>
                      <a:pt x="57592" y="23751"/>
                      <a:pt x="57592" y="27855"/>
                    </a:cubicBezTo>
                    <a:close/>
                    <a:moveTo>
                      <a:pt x="46522" y="27917"/>
                    </a:moveTo>
                    <a:cubicBezTo>
                      <a:pt x="46522" y="25368"/>
                      <a:pt x="46148" y="23005"/>
                      <a:pt x="45340" y="20642"/>
                    </a:cubicBezTo>
                    <a:cubicBezTo>
                      <a:pt x="44531" y="18280"/>
                      <a:pt x="43412" y="16290"/>
                      <a:pt x="41919" y="14549"/>
                    </a:cubicBezTo>
                    <a:cubicBezTo>
                      <a:pt x="40427" y="12808"/>
                      <a:pt x="38561" y="11441"/>
                      <a:pt x="36322" y="10384"/>
                    </a:cubicBezTo>
                    <a:cubicBezTo>
                      <a:pt x="34083" y="9326"/>
                      <a:pt x="31533" y="8829"/>
                      <a:pt x="28734" y="8829"/>
                    </a:cubicBezTo>
                    <a:cubicBezTo>
                      <a:pt x="25935" y="8829"/>
                      <a:pt x="23323" y="9326"/>
                      <a:pt x="21084" y="10384"/>
                    </a:cubicBezTo>
                    <a:cubicBezTo>
                      <a:pt x="18845" y="11441"/>
                      <a:pt x="16979" y="12808"/>
                      <a:pt x="15486" y="14549"/>
                    </a:cubicBezTo>
                    <a:cubicBezTo>
                      <a:pt x="13994" y="16290"/>
                      <a:pt x="12812" y="18342"/>
                      <a:pt x="12066" y="20642"/>
                    </a:cubicBezTo>
                    <a:cubicBezTo>
                      <a:pt x="11319" y="22943"/>
                      <a:pt x="10884" y="25368"/>
                      <a:pt x="10884" y="27917"/>
                    </a:cubicBezTo>
                    <a:cubicBezTo>
                      <a:pt x="10884" y="30466"/>
                      <a:pt x="11257" y="32891"/>
                      <a:pt x="12066" y="35192"/>
                    </a:cubicBezTo>
                    <a:cubicBezTo>
                      <a:pt x="12874" y="37492"/>
                      <a:pt x="13994" y="39544"/>
                      <a:pt x="15486" y="41347"/>
                    </a:cubicBezTo>
                    <a:cubicBezTo>
                      <a:pt x="16979" y="43150"/>
                      <a:pt x="18845" y="44518"/>
                      <a:pt x="21084" y="45575"/>
                    </a:cubicBezTo>
                    <a:cubicBezTo>
                      <a:pt x="23323" y="46632"/>
                      <a:pt x="25873" y="47129"/>
                      <a:pt x="28734" y="47129"/>
                    </a:cubicBezTo>
                    <a:cubicBezTo>
                      <a:pt x="31595" y="47129"/>
                      <a:pt x="34145" y="46632"/>
                      <a:pt x="36322" y="45575"/>
                    </a:cubicBezTo>
                    <a:cubicBezTo>
                      <a:pt x="38561" y="44518"/>
                      <a:pt x="40427" y="43150"/>
                      <a:pt x="41919" y="41347"/>
                    </a:cubicBezTo>
                    <a:cubicBezTo>
                      <a:pt x="43412" y="39544"/>
                      <a:pt x="44594" y="37492"/>
                      <a:pt x="45340" y="35192"/>
                    </a:cubicBezTo>
                    <a:cubicBezTo>
                      <a:pt x="46086" y="32891"/>
                      <a:pt x="46522" y="30466"/>
                      <a:pt x="46522" y="27917"/>
                    </a:cubicBezTo>
                    <a:close/>
                  </a:path>
                </a:pathLst>
              </a:custGeom>
              <a:solidFill>
                <a:srgbClr val="231F20"/>
              </a:solidFill>
              <a:ln w="6214" cap="flat">
                <a:noFill/>
                <a:prstDash val="solid"/>
                <a:miter/>
              </a:ln>
            </p:spPr>
            <p:txBody>
              <a:bodyPr rtlCol="0" anchor="ctr"/>
              <a:lstStyle/>
              <a:p>
                <a:endParaRPr lang="nb-NO"/>
              </a:p>
            </p:txBody>
          </p:sp>
          <p:sp>
            <p:nvSpPr>
              <p:cNvPr id="457" name="Freeform 456">
                <a:extLst>
                  <a:ext uri="{FF2B5EF4-FFF2-40B4-BE49-F238E27FC236}">
                    <a16:creationId xmlns:a16="http://schemas.microsoft.com/office/drawing/2014/main" id="{BCC55F53-6313-0F57-26B6-F241DDC5C1C0}"/>
                  </a:ext>
                </a:extLst>
              </p:cNvPr>
              <p:cNvSpPr/>
              <p:nvPr/>
            </p:nvSpPr>
            <p:spPr>
              <a:xfrm>
                <a:off x="4748054" y="5344390"/>
                <a:ext cx="56597" cy="81388"/>
              </a:xfrm>
              <a:custGeom>
                <a:avLst/>
                <a:gdLst>
                  <a:gd name="connsiteX0" fmla="*/ 7774 w 56597"/>
                  <a:gd name="connsiteY0" fmla="*/ 63482 h 81388"/>
                  <a:gd name="connsiteX1" fmla="*/ 16482 w 56597"/>
                  <a:gd name="connsiteY1" fmla="*/ 69762 h 81388"/>
                  <a:gd name="connsiteX2" fmla="*/ 27241 w 56597"/>
                  <a:gd name="connsiteY2" fmla="*/ 72124 h 81388"/>
                  <a:gd name="connsiteX3" fmla="*/ 36135 w 56597"/>
                  <a:gd name="connsiteY3" fmla="*/ 70632 h 81388"/>
                  <a:gd name="connsiteX4" fmla="*/ 41919 w 56597"/>
                  <a:gd name="connsiteY4" fmla="*/ 66466 h 81388"/>
                  <a:gd name="connsiteX5" fmla="*/ 45091 w 56597"/>
                  <a:gd name="connsiteY5" fmla="*/ 60248 h 81388"/>
                  <a:gd name="connsiteX6" fmla="*/ 46024 w 56597"/>
                  <a:gd name="connsiteY6" fmla="*/ 52539 h 81388"/>
                  <a:gd name="connsiteX7" fmla="*/ 46024 w 56597"/>
                  <a:gd name="connsiteY7" fmla="*/ 45699 h 81388"/>
                  <a:gd name="connsiteX8" fmla="*/ 45775 w 56597"/>
                  <a:gd name="connsiteY8" fmla="*/ 45699 h 81388"/>
                  <a:gd name="connsiteX9" fmla="*/ 37752 w 56597"/>
                  <a:gd name="connsiteY9" fmla="*/ 52539 h 81388"/>
                  <a:gd name="connsiteX10" fmla="*/ 26930 w 56597"/>
                  <a:gd name="connsiteY10" fmla="*/ 54901 h 81388"/>
                  <a:gd name="connsiteX11" fmla="*/ 15860 w 56597"/>
                  <a:gd name="connsiteY11" fmla="*/ 52787 h 81388"/>
                  <a:gd name="connsiteX12" fmla="*/ 7339 w 56597"/>
                  <a:gd name="connsiteY12" fmla="*/ 46943 h 81388"/>
                  <a:gd name="connsiteX13" fmla="*/ 1928 w 56597"/>
                  <a:gd name="connsiteY13" fmla="*/ 38300 h 81388"/>
                  <a:gd name="connsiteX14" fmla="*/ 0 w 56597"/>
                  <a:gd name="connsiteY14" fmla="*/ 27606 h 81388"/>
                  <a:gd name="connsiteX15" fmla="*/ 1928 w 56597"/>
                  <a:gd name="connsiteY15" fmla="*/ 16850 h 81388"/>
                  <a:gd name="connsiteX16" fmla="*/ 7339 w 56597"/>
                  <a:gd name="connsiteY16" fmla="*/ 8083 h 81388"/>
                  <a:gd name="connsiteX17" fmla="*/ 15797 w 56597"/>
                  <a:gd name="connsiteY17" fmla="*/ 2176 h 81388"/>
                  <a:gd name="connsiteX18" fmla="*/ 26806 w 56597"/>
                  <a:gd name="connsiteY18" fmla="*/ 0 h 81388"/>
                  <a:gd name="connsiteX19" fmla="*/ 37814 w 56597"/>
                  <a:gd name="connsiteY19" fmla="*/ 2487 h 81388"/>
                  <a:gd name="connsiteX20" fmla="*/ 46086 w 56597"/>
                  <a:gd name="connsiteY20" fmla="*/ 10010 h 81388"/>
                  <a:gd name="connsiteX21" fmla="*/ 46335 w 56597"/>
                  <a:gd name="connsiteY21" fmla="*/ 10010 h 81388"/>
                  <a:gd name="connsiteX22" fmla="*/ 46335 w 56597"/>
                  <a:gd name="connsiteY22" fmla="*/ 1492 h 81388"/>
                  <a:gd name="connsiteX23" fmla="*/ 56597 w 56597"/>
                  <a:gd name="connsiteY23" fmla="*/ 1492 h 81388"/>
                  <a:gd name="connsiteX24" fmla="*/ 56597 w 56597"/>
                  <a:gd name="connsiteY24" fmla="*/ 51855 h 81388"/>
                  <a:gd name="connsiteX25" fmla="*/ 55104 w 56597"/>
                  <a:gd name="connsiteY25" fmla="*/ 62984 h 81388"/>
                  <a:gd name="connsiteX26" fmla="*/ 50191 w 56597"/>
                  <a:gd name="connsiteY26" fmla="*/ 72373 h 81388"/>
                  <a:gd name="connsiteX27" fmla="*/ 41048 w 56597"/>
                  <a:gd name="connsiteY27" fmla="*/ 78901 h 81388"/>
                  <a:gd name="connsiteX28" fmla="*/ 27117 w 56597"/>
                  <a:gd name="connsiteY28" fmla="*/ 81388 h 81388"/>
                  <a:gd name="connsiteX29" fmla="*/ 13123 w 56597"/>
                  <a:gd name="connsiteY29" fmla="*/ 78839 h 81388"/>
                  <a:gd name="connsiteX30" fmla="*/ 995 w 56597"/>
                  <a:gd name="connsiteY30" fmla="*/ 71751 h 81388"/>
                  <a:gd name="connsiteX31" fmla="*/ 7774 w 56597"/>
                  <a:gd name="connsiteY31" fmla="*/ 63606 h 81388"/>
                  <a:gd name="connsiteX32" fmla="*/ 10946 w 56597"/>
                  <a:gd name="connsiteY32" fmla="*/ 27295 h 81388"/>
                  <a:gd name="connsiteX33" fmla="*/ 12128 w 56597"/>
                  <a:gd name="connsiteY33" fmla="*/ 34321 h 81388"/>
                  <a:gd name="connsiteX34" fmla="*/ 15611 w 56597"/>
                  <a:gd name="connsiteY34" fmla="*/ 40228 h 81388"/>
                  <a:gd name="connsiteX35" fmla="*/ 21208 w 56597"/>
                  <a:gd name="connsiteY35" fmla="*/ 44394 h 81388"/>
                  <a:gd name="connsiteX36" fmla="*/ 28672 w 56597"/>
                  <a:gd name="connsiteY36" fmla="*/ 45948 h 81388"/>
                  <a:gd name="connsiteX37" fmla="*/ 36135 w 56597"/>
                  <a:gd name="connsiteY37" fmla="*/ 44518 h 81388"/>
                  <a:gd name="connsiteX38" fmla="*/ 41919 w 56597"/>
                  <a:gd name="connsiteY38" fmla="*/ 40539 h 81388"/>
                  <a:gd name="connsiteX39" fmla="*/ 45589 w 56597"/>
                  <a:gd name="connsiteY39" fmla="*/ 34632 h 81388"/>
                  <a:gd name="connsiteX40" fmla="*/ 46895 w 56597"/>
                  <a:gd name="connsiteY40" fmla="*/ 27295 h 81388"/>
                  <a:gd name="connsiteX41" fmla="*/ 45589 w 56597"/>
                  <a:gd name="connsiteY41" fmla="*/ 20145 h 81388"/>
                  <a:gd name="connsiteX42" fmla="*/ 41857 w 56597"/>
                  <a:gd name="connsiteY42" fmla="*/ 14238 h 81388"/>
                  <a:gd name="connsiteX43" fmla="*/ 36073 w 56597"/>
                  <a:gd name="connsiteY43" fmla="*/ 10135 h 81388"/>
                  <a:gd name="connsiteX44" fmla="*/ 28672 w 56597"/>
                  <a:gd name="connsiteY44" fmla="*/ 8643 h 81388"/>
                  <a:gd name="connsiteX45" fmla="*/ 21208 w 56597"/>
                  <a:gd name="connsiteY45" fmla="*/ 10135 h 81388"/>
                  <a:gd name="connsiteX46" fmla="*/ 15611 w 56597"/>
                  <a:gd name="connsiteY46" fmla="*/ 14176 h 81388"/>
                  <a:gd name="connsiteX47" fmla="*/ 12128 w 56597"/>
                  <a:gd name="connsiteY47" fmla="*/ 20083 h 81388"/>
                  <a:gd name="connsiteX48" fmla="*/ 10946 w 56597"/>
                  <a:gd name="connsiteY48" fmla="*/ 27295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597" h="81388">
                    <a:moveTo>
                      <a:pt x="7774" y="63482"/>
                    </a:moveTo>
                    <a:cubicBezTo>
                      <a:pt x="10138" y="66093"/>
                      <a:pt x="12999" y="68207"/>
                      <a:pt x="16482" y="69762"/>
                    </a:cubicBezTo>
                    <a:cubicBezTo>
                      <a:pt x="19964" y="71316"/>
                      <a:pt x="23572" y="72124"/>
                      <a:pt x="27241" y="72124"/>
                    </a:cubicBezTo>
                    <a:cubicBezTo>
                      <a:pt x="30911" y="72124"/>
                      <a:pt x="33710" y="71627"/>
                      <a:pt x="36135" y="70632"/>
                    </a:cubicBezTo>
                    <a:cubicBezTo>
                      <a:pt x="38561" y="69637"/>
                      <a:pt x="40489" y="68269"/>
                      <a:pt x="41919" y="66466"/>
                    </a:cubicBezTo>
                    <a:cubicBezTo>
                      <a:pt x="43350" y="64725"/>
                      <a:pt x="44407" y="62673"/>
                      <a:pt x="45091" y="60248"/>
                    </a:cubicBezTo>
                    <a:cubicBezTo>
                      <a:pt x="45713" y="57886"/>
                      <a:pt x="46024" y="55274"/>
                      <a:pt x="46024" y="52539"/>
                    </a:cubicBezTo>
                    <a:lnTo>
                      <a:pt x="46024" y="45699"/>
                    </a:lnTo>
                    <a:lnTo>
                      <a:pt x="45775" y="45699"/>
                    </a:lnTo>
                    <a:cubicBezTo>
                      <a:pt x="43847" y="48684"/>
                      <a:pt x="41173" y="50984"/>
                      <a:pt x="37752" y="52539"/>
                    </a:cubicBezTo>
                    <a:cubicBezTo>
                      <a:pt x="34331" y="54093"/>
                      <a:pt x="30786" y="54901"/>
                      <a:pt x="26930" y="54901"/>
                    </a:cubicBezTo>
                    <a:cubicBezTo>
                      <a:pt x="22888" y="54901"/>
                      <a:pt x="19156" y="54218"/>
                      <a:pt x="15860" y="52787"/>
                    </a:cubicBezTo>
                    <a:cubicBezTo>
                      <a:pt x="12501" y="51357"/>
                      <a:pt x="9702" y="49430"/>
                      <a:pt x="7339" y="46943"/>
                    </a:cubicBezTo>
                    <a:cubicBezTo>
                      <a:pt x="5038" y="44456"/>
                      <a:pt x="3234" y="41596"/>
                      <a:pt x="1928" y="38300"/>
                    </a:cubicBezTo>
                    <a:cubicBezTo>
                      <a:pt x="622" y="35005"/>
                      <a:pt x="0" y="31399"/>
                      <a:pt x="0" y="27606"/>
                    </a:cubicBezTo>
                    <a:cubicBezTo>
                      <a:pt x="0" y="23813"/>
                      <a:pt x="622" y="20207"/>
                      <a:pt x="1928" y="16850"/>
                    </a:cubicBezTo>
                    <a:cubicBezTo>
                      <a:pt x="3234" y="13492"/>
                      <a:pt x="4976" y="10570"/>
                      <a:pt x="7339" y="8083"/>
                    </a:cubicBezTo>
                    <a:cubicBezTo>
                      <a:pt x="9702" y="5596"/>
                      <a:pt x="12501" y="3606"/>
                      <a:pt x="15797" y="2176"/>
                    </a:cubicBezTo>
                    <a:cubicBezTo>
                      <a:pt x="19094" y="746"/>
                      <a:pt x="22763" y="0"/>
                      <a:pt x="26806" y="0"/>
                    </a:cubicBezTo>
                    <a:cubicBezTo>
                      <a:pt x="30849" y="0"/>
                      <a:pt x="34331" y="808"/>
                      <a:pt x="37814" y="2487"/>
                    </a:cubicBezTo>
                    <a:cubicBezTo>
                      <a:pt x="41297" y="4103"/>
                      <a:pt x="44034" y="6653"/>
                      <a:pt x="46086" y="10010"/>
                    </a:cubicBezTo>
                    <a:lnTo>
                      <a:pt x="46335" y="10010"/>
                    </a:lnTo>
                    <a:lnTo>
                      <a:pt x="46335" y="1492"/>
                    </a:lnTo>
                    <a:lnTo>
                      <a:pt x="56597" y="1492"/>
                    </a:lnTo>
                    <a:lnTo>
                      <a:pt x="56597" y="51855"/>
                    </a:lnTo>
                    <a:cubicBezTo>
                      <a:pt x="56597" y="55710"/>
                      <a:pt x="56100" y="59440"/>
                      <a:pt x="55104" y="62984"/>
                    </a:cubicBezTo>
                    <a:cubicBezTo>
                      <a:pt x="54109" y="66528"/>
                      <a:pt x="52492" y="69637"/>
                      <a:pt x="50191" y="72373"/>
                    </a:cubicBezTo>
                    <a:cubicBezTo>
                      <a:pt x="47828" y="75109"/>
                      <a:pt x="44842" y="77285"/>
                      <a:pt x="41048" y="78901"/>
                    </a:cubicBezTo>
                    <a:cubicBezTo>
                      <a:pt x="37255" y="80518"/>
                      <a:pt x="32652" y="81388"/>
                      <a:pt x="27117" y="81388"/>
                    </a:cubicBezTo>
                    <a:cubicBezTo>
                      <a:pt x="22452" y="81388"/>
                      <a:pt x="17788" y="80518"/>
                      <a:pt x="13123" y="78839"/>
                    </a:cubicBezTo>
                    <a:cubicBezTo>
                      <a:pt x="8458" y="77160"/>
                      <a:pt x="4416" y="74798"/>
                      <a:pt x="995" y="71751"/>
                    </a:cubicBezTo>
                    <a:lnTo>
                      <a:pt x="7774" y="63606"/>
                    </a:lnTo>
                    <a:close/>
                    <a:moveTo>
                      <a:pt x="10946" y="27295"/>
                    </a:moveTo>
                    <a:cubicBezTo>
                      <a:pt x="10946" y="29782"/>
                      <a:pt x="11319" y="32083"/>
                      <a:pt x="12128" y="34321"/>
                    </a:cubicBezTo>
                    <a:cubicBezTo>
                      <a:pt x="12937" y="36559"/>
                      <a:pt x="14056" y="38549"/>
                      <a:pt x="15611" y="40228"/>
                    </a:cubicBezTo>
                    <a:cubicBezTo>
                      <a:pt x="17166" y="41969"/>
                      <a:pt x="19032" y="43337"/>
                      <a:pt x="21208" y="44394"/>
                    </a:cubicBezTo>
                    <a:cubicBezTo>
                      <a:pt x="23385" y="45451"/>
                      <a:pt x="25873" y="45948"/>
                      <a:pt x="28672" y="45948"/>
                    </a:cubicBezTo>
                    <a:cubicBezTo>
                      <a:pt x="31470" y="45948"/>
                      <a:pt x="33896" y="45451"/>
                      <a:pt x="36135" y="44518"/>
                    </a:cubicBezTo>
                    <a:cubicBezTo>
                      <a:pt x="38374" y="43523"/>
                      <a:pt x="40302" y="42217"/>
                      <a:pt x="41919" y="40539"/>
                    </a:cubicBezTo>
                    <a:cubicBezTo>
                      <a:pt x="43474" y="38860"/>
                      <a:pt x="44718" y="36870"/>
                      <a:pt x="45589" y="34632"/>
                    </a:cubicBezTo>
                    <a:cubicBezTo>
                      <a:pt x="46459" y="32332"/>
                      <a:pt x="46895" y="29907"/>
                      <a:pt x="46895" y="27295"/>
                    </a:cubicBezTo>
                    <a:cubicBezTo>
                      <a:pt x="46895" y="24684"/>
                      <a:pt x="46459" y="22383"/>
                      <a:pt x="45589" y="20145"/>
                    </a:cubicBezTo>
                    <a:cubicBezTo>
                      <a:pt x="44718" y="17907"/>
                      <a:pt x="43474" y="15917"/>
                      <a:pt x="41857" y="14238"/>
                    </a:cubicBezTo>
                    <a:cubicBezTo>
                      <a:pt x="40240" y="12560"/>
                      <a:pt x="38312" y="11129"/>
                      <a:pt x="36073" y="10135"/>
                    </a:cubicBezTo>
                    <a:cubicBezTo>
                      <a:pt x="33834" y="9140"/>
                      <a:pt x="31408" y="8643"/>
                      <a:pt x="28672" y="8643"/>
                    </a:cubicBezTo>
                    <a:cubicBezTo>
                      <a:pt x="25935" y="8643"/>
                      <a:pt x="23385" y="9140"/>
                      <a:pt x="21208" y="10135"/>
                    </a:cubicBezTo>
                    <a:cubicBezTo>
                      <a:pt x="19032" y="11129"/>
                      <a:pt x="17166" y="12497"/>
                      <a:pt x="15611" y="14176"/>
                    </a:cubicBezTo>
                    <a:cubicBezTo>
                      <a:pt x="14056" y="15855"/>
                      <a:pt x="12874" y="17844"/>
                      <a:pt x="12128" y="20083"/>
                    </a:cubicBezTo>
                    <a:cubicBezTo>
                      <a:pt x="11382" y="22321"/>
                      <a:pt x="10946" y="24746"/>
                      <a:pt x="10946" y="27295"/>
                    </a:cubicBezTo>
                    <a:close/>
                  </a:path>
                </a:pathLst>
              </a:custGeom>
              <a:solidFill>
                <a:srgbClr val="231F20"/>
              </a:solidFill>
              <a:ln w="6214" cap="flat">
                <a:noFill/>
                <a:prstDash val="solid"/>
                <a:miter/>
              </a:ln>
            </p:spPr>
            <p:txBody>
              <a:bodyPr rtlCol="0" anchor="ctr"/>
              <a:lstStyle/>
              <a:p>
                <a:endParaRPr lang="nb-NO"/>
              </a:p>
            </p:txBody>
          </p:sp>
          <p:sp>
            <p:nvSpPr>
              <p:cNvPr id="458" name="Freeform 457">
                <a:extLst>
                  <a:ext uri="{FF2B5EF4-FFF2-40B4-BE49-F238E27FC236}">
                    <a16:creationId xmlns:a16="http://schemas.microsoft.com/office/drawing/2014/main" id="{C5C03A24-C52A-4EF9-4413-B9E4AFA20DBE}"/>
                  </a:ext>
                </a:extLst>
              </p:cNvPr>
              <p:cNvSpPr/>
              <p:nvPr/>
            </p:nvSpPr>
            <p:spPr>
              <a:xfrm>
                <a:off x="4839977" y="5319519"/>
                <a:ext cx="62256" cy="79274"/>
              </a:xfrm>
              <a:custGeom>
                <a:avLst/>
                <a:gdLst>
                  <a:gd name="connsiteX0" fmla="*/ 36695 w 62256"/>
                  <a:gd name="connsiteY0" fmla="*/ 79274 h 79274"/>
                  <a:gd name="connsiteX1" fmla="*/ 25562 w 62256"/>
                  <a:gd name="connsiteY1" fmla="*/ 79274 h 79274"/>
                  <a:gd name="connsiteX2" fmla="*/ 25562 w 62256"/>
                  <a:gd name="connsiteY2" fmla="*/ 9762 h 79274"/>
                  <a:gd name="connsiteX3" fmla="*/ 0 w 62256"/>
                  <a:gd name="connsiteY3" fmla="*/ 9762 h 79274"/>
                  <a:gd name="connsiteX4" fmla="*/ 0 w 62256"/>
                  <a:gd name="connsiteY4" fmla="*/ 0 h 79274"/>
                  <a:gd name="connsiteX5" fmla="*/ 62257 w 62256"/>
                  <a:gd name="connsiteY5" fmla="*/ 0 h 79274"/>
                  <a:gd name="connsiteX6" fmla="*/ 62257 w 62256"/>
                  <a:gd name="connsiteY6" fmla="*/ 9762 h 79274"/>
                  <a:gd name="connsiteX7" fmla="*/ 36695 w 62256"/>
                  <a:gd name="connsiteY7" fmla="*/ 9762 h 79274"/>
                  <a:gd name="connsiteX8" fmla="*/ 36695 w 62256"/>
                  <a:gd name="connsiteY8" fmla="*/ 79274 h 7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56" h="79274">
                    <a:moveTo>
                      <a:pt x="36695" y="79274"/>
                    </a:moveTo>
                    <a:lnTo>
                      <a:pt x="25562" y="79274"/>
                    </a:lnTo>
                    <a:lnTo>
                      <a:pt x="25562" y="9762"/>
                    </a:lnTo>
                    <a:lnTo>
                      <a:pt x="0" y="9762"/>
                    </a:lnTo>
                    <a:lnTo>
                      <a:pt x="0" y="0"/>
                    </a:lnTo>
                    <a:lnTo>
                      <a:pt x="62257" y="0"/>
                    </a:lnTo>
                    <a:lnTo>
                      <a:pt x="62257" y="9762"/>
                    </a:lnTo>
                    <a:lnTo>
                      <a:pt x="36695" y="9762"/>
                    </a:lnTo>
                    <a:lnTo>
                      <a:pt x="36695" y="79274"/>
                    </a:lnTo>
                    <a:close/>
                  </a:path>
                </a:pathLst>
              </a:custGeom>
              <a:solidFill>
                <a:srgbClr val="231F20"/>
              </a:solidFill>
              <a:ln w="6214" cap="flat">
                <a:noFill/>
                <a:prstDash val="solid"/>
                <a:miter/>
              </a:ln>
            </p:spPr>
            <p:txBody>
              <a:bodyPr rtlCol="0" anchor="ctr"/>
              <a:lstStyle/>
              <a:p>
                <a:endParaRPr lang="nb-NO"/>
              </a:p>
            </p:txBody>
          </p:sp>
          <p:sp>
            <p:nvSpPr>
              <p:cNvPr id="459" name="Freeform 458">
                <a:extLst>
                  <a:ext uri="{FF2B5EF4-FFF2-40B4-BE49-F238E27FC236}">
                    <a16:creationId xmlns:a16="http://schemas.microsoft.com/office/drawing/2014/main" id="{258E445C-06D9-E630-A411-6B2348C6A9B8}"/>
                  </a:ext>
                </a:extLst>
              </p:cNvPr>
              <p:cNvSpPr/>
              <p:nvPr/>
            </p:nvSpPr>
            <p:spPr>
              <a:xfrm>
                <a:off x="4907272" y="5317343"/>
                <a:ext cx="53798" cy="83502"/>
              </a:xfrm>
              <a:custGeom>
                <a:avLst/>
                <a:gdLst>
                  <a:gd name="connsiteX0" fmla="*/ 45153 w 53798"/>
                  <a:gd name="connsiteY0" fmla="*/ 16849 h 83502"/>
                  <a:gd name="connsiteX1" fmla="*/ 38747 w 53798"/>
                  <a:gd name="connsiteY1" fmla="*/ 11502 h 83502"/>
                  <a:gd name="connsiteX2" fmla="*/ 29667 w 53798"/>
                  <a:gd name="connsiteY2" fmla="*/ 9450 h 83502"/>
                  <a:gd name="connsiteX3" fmla="*/ 24194 w 53798"/>
                  <a:gd name="connsiteY3" fmla="*/ 10197 h 83502"/>
                  <a:gd name="connsiteX4" fmla="*/ 19218 w 53798"/>
                  <a:gd name="connsiteY4" fmla="*/ 12559 h 83502"/>
                  <a:gd name="connsiteX5" fmla="*/ 15549 w 53798"/>
                  <a:gd name="connsiteY5" fmla="*/ 16601 h 83502"/>
                  <a:gd name="connsiteX6" fmla="*/ 14118 w 53798"/>
                  <a:gd name="connsiteY6" fmla="*/ 22383 h 83502"/>
                  <a:gd name="connsiteX7" fmla="*/ 15424 w 53798"/>
                  <a:gd name="connsiteY7" fmla="*/ 27792 h 83502"/>
                  <a:gd name="connsiteX8" fmla="*/ 18907 w 53798"/>
                  <a:gd name="connsiteY8" fmla="*/ 31461 h 83502"/>
                  <a:gd name="connsiteX9" fmla="*/ 24069 w 53798"/>
                  <a:gd name="connsiteY9" fmla="*/ 34010 h 83502"/>
                  <a:gd name="connsiteX10" fmla="*/ 30413 w 53798"/>
                  <a:gd name="connsiteY10" fmla="*/ 36186 h 83502"/>
                  <a:gd name="connsiteX11" fmla="*/ 38623 w 53798"/>
                  <a:gd name="connsiteY11" fmla="*/ 38984 h 83502"/>
                  <a:gd name="connsiteX12" fmla="*/ 46149 w 53798"/>
                  <a:gd name="connsiteY12" fmla="*/ 43150 h 83502"/>
                  <a:gd name="connsiteX13" fmla="*/ 51684 w 53798"/>
                  <a:gd name="connsiteY13" fmla="*/ 49616 h 83502"/>
                  <a:gd name="connsiteX14" fmla="*/ 53798 w 53798"/>
                  <a:gd name="connsiteY14" fmla="*/ 59440 h 83502"/>
                  <a:gd name="connsiteX15" fmla="*/ 51497 w 53798"/>
                  <a:gd name="connsiteY15" fmla="*/ 70134 h 83502"/>
                  <a:gd name="connsiteX16" fmla="*/ 45340 w 53798"/>
                  <a:gd name="connsiteY16" fmla="*/ 77658 h 83502"/>
                  <a:gd name="connsiteX17" fmla="*/ 36508 w 53798"/>
                  <a:gd name="connsiteY17" fmla="*/ 82072 h 83502"/>
                  <a:gd name="connsiteX18" fmla="*/ 26184 w 53798"/>
                  <a:gd name="connsiteY18" fmla="*/ 83502 h 83502"/>
                  <a:gd name="connsiteX19" fmla="*/ 11630 w 53798"/>
                  <a:gd name="connsiteY19" fmla="*/ 80580 h 83502"/>
                  <a:gd name="connsiteX20" fmla="*/ 0 w 53798"/>
                  <a:gd name="connsiteY20" fmla="*/ 71938 h 83502"/>
                  <a:gd name="connsiteX21" fmla="*/ 8645 w 53798"/>
                  <a:gd name="connsiteY21" fmla="*/ 64663 h 83502"/>
                  <a:gd name="connsiteX22" fmla="*/ 16171 w 53798"/>
                  <a:gd name="connsiteY22" fmla="*/ 71378 h 83502"/>
                  <a:gd name="connsiteX23" fmla="*/ 26433 w 53798"/>
                  <a:gd name="connsiteY23" fmla="*/ 73927 h 83502"/>
                  <a:gd name="connsiteX24" fmla="*/ 32092 w 53798"/>
                  <a:gd name="connsiteY24" fmla="*/ 73119 h 83502"/>
                  <a:gd name="connsiteX25" fmla="*/ 37192 w 53798"/>
                  <a:gd name="connsiteY25" fmla="*/ 70632 h 83502"/>
                  <a:gd name="connsiteX26" fmla="*/ 40986 w 53798"/>
                  <a:gd name="connsiteY26" fmla="*/ 66404 h 83502"/>
                  <a:gd name="connsiteX27" fmla="*/ 42417 w 53798"/>
                  <a:gd name="connsiteY27" fmla="*/ 60310 h 83502"/>
                  <a:gd name="connsiteX28" fmla="*/ 40924 w 53798"/>
                  <a:gd name="connsiteY28" fmla="*/ 54342 h 83502"/>
                  <a:gd name="connsiteX29" fmla="*/ 36819 w 53798"/>
                  <a:gd name="connsiteY29" fmla="*/ 50238 h 83502"/>
                  <a:gd name="connsiteX30" fmla="*/ 30786 w 53798"/>
                  <a:gd name="connsiteY30" fmla="*/ 47378 h 83502"/>
                  <a:gd name="connsiteX31" fmla="*/ 23510 w 53798"/>
                  <a:gd name="connsiteY31" fmla="*/ 44953 h 83502"/>
                  <a:gd name="connsiteX32" fmla="*/ 15984 w 53798"/>
                  <a:gd name="connsiteY32" fmla="*/ 42217 h 83502"/>
                  <a:gd name="connsiteX33" fmla="*/ 9329 w 53798"/>
                  <a:gd name="connsiteY33" fmla="*/ 38052 h 83502"/>
                  <a:gd name="connsiteX34" fmla="*/ 4602 w 53798"/>
                  <a:gd name="connsiteY34" fmla="*/ 31834 h 83502"/>
                  <a:gd name="connsiteX35" fmla="*/ 2799 w 53798"/>
                  <a:gd name="connsiteY35" fmla="*/ 22632 h 83502"/>
                  <a:gd name="connsiteX36" fmla="*/ 5224 w 53798"/>
                  <a:gd name="connsiteY36" fmla="*/ 12435 h 83502"/>
                  <a:gd name="connsiteX37" fmla="*/ 11506 w 53798"/>
                  <a:gd name="connsiteY37" fmla="*/ 5409 h 83502"/>
                  <a:gd name="connsiteX38" fmla="*/ 20276 w 53798"/>
                  <a:gd name="connsiteY38" fmla="*/ 1305 h 83502"/>
                  <a:gd name="connsiteX39" fmla="*/ 30102 w 53798"/>
                  <a:gd name="connsiteY39" fmla="*/ 0 h 83502"/>
                  <a:gd name="connsiteX40" fmla="*/ 43163 w 53798"/>
                  <a:gd name="connsiteY40" fmla="*/ 2487 h 83502"/>
                  <a:gd name="connsiteX41" fmla="*/ 52928 w 53798"/>
                  <a:gd name="connsiteY41" fmla="*/ 9077 h 83502"/>
                  <a:gd name="connsiteX42" fmla="*/ 45029 w 53798"/>
                  <a:gd name="connsiteY42" fmla="*/ 16663 h 8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3798" h="83502">
                    <a:moveTo>
                      <a:pt x="45153" y="16849"/>
                    </a:moveTo>
                    <a:cubicBezTo>
                      <a:pt x="43599" y="14673"/>
                      <a:pt x="41422" y="12932"/>
                      <a:pt x="38747" y="11502"/>
                    </a:cubicBezTo>
                    <a:cubicBezTo>
                      <a:pt x="36073" y="10135"/>
                      <a:pt x="33025" y="9450"/>
                      <a:pt x="29667" y="9450"/>
                    </a:cubicBezTo>
                    <a:cubicBezTo>
                      <a:pt x="27863" y="9450"/>
                      <a:pt x="26060" y="9699"/>
                      <a:pt x="24194" y="10197"/>
                    </a:cubicBezTo>
                    <a:cubicBezTo>
                      <a:pt x="22390" y="10694"/>
                      <a:pt x="20711" y="11440"/>
                      <a:pt x="19218" y="12559"/>
                    </a:cubicBezTo>
                    <a:cubicBezTo>
                      <a:pt x="17726" y="13617"/>
                      <a:pt x="16482" y="14984"/>
                      <a:pt x="15549" y="16601"/>
                    </a:cubicBezTo>
                    <a:cubicBezTo>
                      <a:pt x="14616" y="18217"/>
                      <a:pt x="14118" y="20145"/>
                      <a:pt x="14118" y="22383"/>
                    </a:cubicBezTo>
                    <a:cubicBezTo>
                      <a:pt x="14118" y="24621"/>
                      <a:pt x="14554" y="26363"/>
                      <a:pt x="15424" y="27792"/>
                    </a:cubicBezTo>
                    <a:cubicBezTo>
                      <a:pt x="16295" y="29222"/>
                      <a:pt x="17477" y="30466"/>
                      <a:pt x="18907" y="31461"/>
                    </a:cubicBezTo>
                    <a:cubicBezTo>
                      <a:pt x="20338" y="32456"/>
                      <a:pt x="22079" y="33326"/>
                      <a:pt x="24069" y="34010"/>
                    </a:cubicBezTo>
                    <a:cubicBezTo>
                      <a:pt x="26060" y="34694"/>
                      <a:pt x="28174" y="35440"/>
                      <a:pt x="30413" y="36186"/>
                    </a:cubicBezTo>
                    <a:cubicBezTo>
                      <a:pt x="33088" y="36994"/>
                      <a:pt x="35824" y="37927"/>
                      <a:pt x="38623" y="38984"/>
                    </a:cubicBezTo>
                    <a:cubicBezTo>
                      <a:pt x="41422" y="40041"/>
                      <a:pt x="43909" y="41409"/>
                      <a:pt x="46149" y="43150"/>
                    </a:cubicBezTo>
                    <a:cubicBezTo>
                      <a:pt x="48387" y="44891"/>
                      <a:pt x="50253" y="47005"/>
                      <a:pt x="51684" y="49616"/>
                    </a:cubicBezTo>
                    <a:cubicBezTo>
                      <a:pt x="53114" y="52165"/>
                      <a:pt x="53798" y="55461"/>
                      <a:pt x="53798" y="59440"/>
                    </a:cubicBezTo>
                    <a:cubicBezTo>
                      <a:pt x="53798" y="63419"/>
                      <a:pt x="53052" y="67088"/>
                      <a:pt x="51497" y="70134"/>
                    </a:cubicBezTo>
                    <a:cubicBezTo>
                      <a:pt x="49942" y="73181"/>
                      <a:pt x="47890" y="75668"/>
                      <a:pt x="45340" y="77658"/>
                    </a:cubicBezTo>
                    <a:cubicBezTo>
                      <a:pt x="42790" y="79647"/>
                      <a:pt x="39867" y="81139"/>
                      <a:pt x="36508" y="82072"/>
                    </a:cubicBezTo>
                    <a:cubicBezTo>
                      <a:pt x="33150" y="83067"/>
                      <a:pt x="29729" y="83502"/>
                      <a:pt x="26184" y="83502"/>
                    </a:cubicBezTo>
                    <a:cubicBezTo>
                      <a:pt x="21146" y="83502"/>
                      <a:pt x="16295" y="82507"/>
                      <a:pt x="11630" y="80580"/>
                    </a:cubicBezTo>
                    <a:cubicBezTo>
                      <a:pt x="6966" y="78652"/>
                      <a:pt x="3047" y="75792"/>
                      <a:pt x="0" y="71938"/>
                    </a:cubicBezTo>
                    <a:lnTo>
                      <a:pt x="8645" y="64663"/>
                    </a:lnTo>
                    <a:cubicBezTo>
                      <a:pt x="10511" y="67398"/>
                      <a:pt x="13061" y="69637"/>
                      <a:pt x="16171" y="71378"/>
                    </a:cubicBezTo>
                    <a:cubicBezTo>
                      <a:pt x="19343" y="73119"/>
                      <a:pt x="22701" y="73927"/>
                      <a:pt x="26433" y="73927"/>
                    </a:cubicBezTo>
                    <a:cubicBezTo>
                      <a:pt x="28299" y="73927"/>
                      <a:pt x="30164" y="73678"/>
                      <a:pt x="32092" y="73119"/>
                    </a:cubicBezTo>
                    <a:cubicBezTo>
                      <a:pt x="33958" y="72621"/>
                      <a:pt x="35638" y="71751"/>
                      <a:pt x="37192" y="70632"/>
                    </a:cubicBezTo>
                    <a:cubicBezTo>
                      <a:pt x="38747" y="69513"/>
                      <a:pt x="39991" y="68082"/>
                      <a:pt x="40986" y="66404"/>
                    </a:cubicBezTo>
                    <a:cubicBezTo>
                      <a:pt x="41981" y="64725"/>
                      <a:pt x="42417" y="62673"/>
                      <a:pt x="42417" y="60310"/>
                    </a:cubicBezTo>
                    <a:cubicBezTo>
                      <a:pt x="42417" y="57948"/>
                      <a:pt x="41919" y="55896"/>
                      <a:pt x="40924" y="54342"/>
                    </a:cubicBezTo>
                    <a:cubicBezTo>
                      <a:pt x="39929" y="52787"/>
                      <a:pt x="38561" y="51357"/>
                      <a:pt x="36819" y="50238"/>
                    </a:cubicBezTo>
                    <a:cubicBezTo>
                      <a:pt x="35078" y="49119"/>
                      <a:pt x="33088" y="48186"/>
                      <a:pt x="30786" y="47378"/>
                    </a:cubicBezTo>
                    <a:cubicBezTo>
                      <a:pt x="28485" y="46570"/>
                      <a:pt x="26060" y="45824"/>
                      <a:pt x="23510" y="44953"/>
                    </a:cubicBezTo>
                    <a:cubicBezTo>
                      <a:pt x="20960" y="44207"/>
                      <a:pt x="18472" y="43274"/>
                      <a:pt x="15984" y="42217"/>
                    </a:cubicBezTo>
                    <a:cubicBezTo>
                      <a:pt x="13496" y="41160"/>
                      <a:pt x="11319" y="39730"/>
                      <a:pt x="9329" y="38052"/>
                    </a:cubicBezTo>
                    <a:cubicBezTo>
                      <a:pt x="7401" y="36373"/>
                      <a:pt x="5784" y="34321"/>
                      <a:pt x="4602" y="31834"/>
                    </a:cubicBezTo>
                    <a:cubicBezTo>
                      <a:pt x="3421" y="29347"/>
                      <a:pt x="2799" y="26300"/>
                      <a:pt x="2799" y="22632"/>
                    </a:cubicBezTo>
                    <a:cubicBezTo>
                      <a:pt x="2799" y="18653"/>
                      <a:pt x="3607" y="15295"/>
                      <a:pt x="5224" y="12435"/>
                    </a:cubicBezTo>
                    <a:cubicBezTo>
                      <a:pt x="6841" y="9575"/>
                      <a:pt x="8956" y="7274"/>
                      <a:pt x="11506" y="5409"/>
                    </a:cubicBezTo>
                    <a:cubicBezTo>
                      <a:pt x="14118" y="3544"/>
                      <a:pt x="17041" y="2176"/>
                      <a:pt x="20276" y="1305"/>
                    </a:cubicBezTo>
                    <a:cubicBezTo>
                      <a:pt x="23572" y="435"/>
                      <a:pt x="26806" y="0"/>
                      <a:pt x="30102" y="0"/>
                    </a:cubicBezTo>
                    <a:cubicBezTo>
                      <a:pt x="34767" y="0"/>
                      <a:pt x="39121" y="808"/>
                      <a:pt x="43163" y="2487"/>
                    </a:cubicBezTo>
                    <a:cubicBezTo>
                      <a:pt x="47206" y="4166"/>
                      <a:pt x="50502" y="6342"/>
                      <a:pt x="52928" y="9077"/>
                    </a:cubicBezTo>
                    <a:lnTo>
                      <a:pt x="45029" y="16663"/>
                    </a:lnTo>
                    <a:close/>
                  </a:path>
                </a:pathLst>
              </a:custGeom>
              <a:solidFill>
                <a:srgbClr val="231F20"/>
              </a:solidFill>
              <a:ln w="6214" cap="flat">
                <a:noFill/>
                <a:prstDash val="solid"/>
                <a:miter/>
              </a:ln>
            </p:spPr>
            <p:txBody>
              <a:bodyPr rtlCol="0" anchor="ctr"/>
              <a:lstStyle/>
              <a:p>
                <a:endParaRPr lang="nb-NO"/>
              </a:p>
            </p:txBody>
          </p:sp>
          <p:sp>
            <p:nvSpPr>
              <p:cNvPr id="460" name="Freeform 459">
                <a:extLst>
                  <a:ext uri="{FF2B5EF4-FFF2-40B4-BE49-F238E27FC236}">
                    <a16:creationId xmlns:a16="http://schemas.microsoft.com/office/drawing/2014/main" id="{1580B3E0-B1CC-0B50-2ACD-AC9D274D5749}"/>
                  </a:ext>
                </a:extLst>
              </p:cNvPr>
              <p:cNvSpPr/>
              <p:nvPr/>
            </p:nvSpPr>
            <p:spPr>
              <a:xfrm>
                <a:off x="4976806" y="5319519"/>
                <a:ext cx="56161" cy="79212"/>
              </a:xfrm>
              <a:custGeom>
                <a:avLst/>
                <a:gdLst>
                  <a:gd name="connsiteX0" fmla="*/ 62 w 56161"/>
                  <a:gd name="connsiteY0" fmla="*/ 0 h 79212"/>
                  <a:gd name="connsiteX1" fmla="*/ 27552 w 56161"/>
                  <a:gd name="connsiteY1" fmla="*/ 0 h 79212"/>
                  <a:gd name="connsiteX2" fmla="*/ 36571 w 56161"/>
                  <a:gd name="connsiteY2" fmla="*/ 995 h 79212"/>
                  <a:gd name="connsiteX3" fmla="*/ 44594 w 56161"/>
                  <a:gd name="connsiteY3" fmla="*/ 4352 h 79212"/>
                  <a:gd name="connsiteX4" fmla="*/ 50316 w 56161"/>
                  <a:gd name="connsiteY4" fmla="*/ 10508 h 79212"/>
                  <a:gd name="connsiteX5" fmla="*/ 52492 w 56161"/>
                  <a:gd name="connsiteY5" fmla="*/ 20021 h 79212"/>
                  <a:gd name="connsiteX6" fmla="*/ 48636 w 56161"/>
                  <a:gd name="connsiteY6" fmla="*/ 31088 h 79212"/>
                  <a:gd name="connsiteX7" fmla="*/ 38499 w 56161"/>
                  <a:gd name="connsiteY7" fmla="*/ 37243 h 79212"/>
                  <a:gd name="connsiteX8" fmla="*/ 38499 w 56161"/>
                  <a:gd name="connsiteY8" fmla="*/ 37492 h 79212"/>
                  <a:gd name="connsiteX9" fmla="*/ 45589 w 56161"/>
                  <a:gd name="connsiteY9" fmla="*/ 39420 h 79212"/>
                  <a:gd name="connsiteX10" fmla="*/ 51186 w 56161"/>
                  <a:gd name="connsiteY10" fmla="*/ 43399 h 79212"/>
                  <a:gd name="connsiteX11" fmla="*/ 54856 w 56161"/>
                  <a:gd name="connsiteY11" fmla="*/ 49243 h 79212"/>
                  <a:gd name="connsiteX12" fmla="*/ 56162 w 56161"/>
                  <a:gd name="connsiteY12" fmla="*/ 56767 h 79212"/>
                  <a:gd name="connsiteX13" fmla="*/ 53799 w 56161"/>
                  <a:gd name="connsiteY13" fmla="*/ 66715 h 79212"/>
                  <a:gd name="connsiteX14" fmla="*/ 47393 w 56161"/>
                  <a:gd name="connsiteY14" fmla="*/ 73678 h 79212"/>
                  <a:gd name="connsiteX15" fmla="*/ 37877 w 56161"/>
                  <a:gd name="connsiteY15" fmla="*/ 77844 h 79212"/>
                  <a:gd name="connsiteX16" fmla="*/ 26246 w 56161"/>
                  <a:gd name="connsiteY16" fmla="*/ 79212 h 79212"/>
                  <a:gd name="connsiteX17" fmla="*/ 0 w 56161"/>
                  <a:gd name="connsiteY17" fmla="*/ 79212 h 79212"/>
                  <a:gd name="connsiteX18" fmla="*/ 0 w 56161"/>
                  <a:gd name="connsiteY18" fmla="*/ 0 h 79212"/>
                  <a:gd name="connsiteX19" fmla="*/ 11257 w 56161"/>
                  <a:gd name="connsiteY19" fmla="*/ 33513 h 79212"/>
                  <a:gd name="connsiteX20" fmla="*/ 25749 w 56161"/>
                  <a:gd name="connsiteY20" fmla="*/ 33513 h 79212"/>
                  <a:gd name="connsiteX21" fmla="*/ 31782 w 56161"/>
                  <a:gd name="connsiteY21" fmla="*/ 32767 h 79212"/>
                  <a:gd name="connsiteX22" fmla="*/ 36757 w 56161"/>
                  <a:gd name="connsiteY22" fmla="*/ 30528 h 79212"/>
                  <a:gd name="connsiteX23" fmla="*/ 40116 w 56161"/>
                  <a:gd name="connsiteY23" fmla="*/ 26736 h 79212"/>
                  <a:gd name="connsiteX24" fmla="*/ 41360 w 56161"/>
                  <a:gd name="connsiteY24" fmla="*/ 21202 h 79212"/>
                  <a:gd name="connsiteX25" fmla="*/ 36633 w 56161"/>
                  <a:gd name="connsiteY25" fmla="*/ 12062 h 79212"/>
                  <a:gd name="connsiteX26" fmla="*/ 23945 w 56161"/>
                  <a:gd name="connsiteY26" fmla="*/ 9326 h 79212"/>
                  <a:gd name="connsiteX27" fmla="*/ 11257 w 56161"/>
                  <a:gd name="connsiteY27" fmla="*/ 9326 h 79212"/>
                  <a:gd name="connsiteX28" fmla="*/ 11257 w 56161"/>
                  <a:gd name="connsiteY28" fmla="*/ 33513 h 79212"/>
                  <a:gd name="connsiteX29" fmla="*/ 11257 w 56161"/>
                  <a:gd name="connsiteY29" fmla="*/ 69886 h 79212"/>
                  <a:gd name="connsiteX30" fmla="*/ 25189 w 56161"/>
                  <a:gd name="connsiteY30" fmla="*/ 69886 h 79212"/>
                  <a:gd name="connsiteX31" fmla="*/ 32217 w 56161"/>
                  <a:gd name="connsiteY31" fmla="*/ 69264 h 79212"/>
                  <a:gd name="connsiteX32" fmla="*/ 38623 w 56161"/>
                  <a:gd name="connsiteY32" fmla="*/ 67088 h 79212"/>
                  <a:gd name="connsiteX33" fmla="*/ 43225 w 56161"/>
                  <a:gd name="connsiteY33" fmla="*/ 62922 h 79212"/>
                  <a:gd name="connsiteX34" fmla="*/ 44967 w 56161"/>
                  <a:gd name="connsiteY34" fmla="*/ 56269 h 79212"/>
                  <a:gd name="connsiteX35" fmla="*/ 40116 w 56161"/>
                  <a:gd name="connsiteY35" fmla="*/ 46072 h 79212"/>
                  <a:gd name="connsiteX36" fmla="*/ 26184 w 56161"/>
                  <a:gd name="connsiteY36" fmla="*/ 42963 h 79212"/>
                  <a:gd name="connsiteX37" fmla="*/ 11195 w 56161"/>
                  <a:gd name="connsiteY37" fmla="*/ 42963 h 79212"/>
                  <a:gd name="connsiteX38" fmla="*/ 11195 w 56161"/>
                  <a:gd name="connsiteY38" fmla="*/ 69948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6161" h="79212">
                    <a:moveTo>
                      <a:pt x="62" y="0"/>
                    </a:moveTo>
                    <a:lnTo>
                      <a:pt x="27552" y="0"/>
                    </a:lnTo>
                    <a:cubicBezTo>
                      <a:pt x="30538" y="0"/>
                      <a:pt x="33523" y="311"/>
                      <a:pt x="36571" y="995"/>
                    </a:cubicBezTo>
                    <a:cubicBezTo>
                      <a:pt x="39618" y="1679"/>
                      <a:pt x="42230" y="2798"/>
                      <a:pt x="44594" y="4352"/>
                    </a:cubicBezTo>
                    <a:cubicBezTo>
                      <a:pt x="46957" y="5907"/>
                      <a:pt x="48885" y="7959"/>
                      <a:pt x="50316" y="10508"/>
                    </a:cubicBezTo>
                    <a:cubicBezTo>
                      <a:pt x="51746" y="13057"/>
                      <a:pt x="52492" y="16228"/>
                      <a:pt x="52492" y="20021"/>
                    </a:cubicBezTo>
                    <a:cubicBezTo>
                      <a:pt x="52492" y="24435"/>
                      <a:pt x="51186" y="28104"/>
                      <a:pt x="48636" y="31088"/>
                    </a:cubicBezTo>
                    <a:cubicBezTo>
                      <a:pt x="46086" y="34072"/>
                      <a:pt x="42728" y="36124"/>
                      <a:pt x="38499" y="37243"/>
                    </a:cubicBezTo>
                    <a:lnTo>
                      <a:pt x="38499" y="37492"/>
                    </a:lnTo>
                    <a:cubicBezTo>
                      <a:pt x="41049" y="37803"/>
                      <a:pt x="43412" y="38425"/>
                      <a:pt x="45589" y="39420"/>
                    </a:cubicBezTo>
                    <a:cubicBezTo>
                      <a:pt x="47766" y="40414"/>
                      <a:pt x="49631" y="41782"/>
                      <a:pt x="51186" y="43399"/>
                    </a:cubicBezTo>
                    <a:cubicBezTo>
                      <a:pt x="52741" y="45015"/>
                      <a:pt x="53985" y="47005"/>
                      <a:pt x="54856" y="49243"/>
                    </a:cubicBezTo>
                    <a:cubicBezTo>
                      <a:pt x="55727" y="51482"/>
                      <a:pt x="56162" y="53969"/>
                      <a:pt x="56162" y="56767"/>
                    </a:cubicBezTo>
                    <a:cubicBezTo>
                      <a:pt x="56162" y="60559"/>
                      <a:pt x="55353" y="63917"/>
                      <a:pt x="53799" y="66715"/>
                    </a:cubicBezTo>
                    <a:cubicBezTo>
                      <a:pt x="52244" y="69575"/>
                      <a:pt x="50067" y="71875"/>
                      <a:pt x="47393" y="73678"/>
                    </a:cubicBezTo>
                    <a:cubicBezTo>
                      <a:pt x="44718" y="75482"/>
                      <a:pt x="41546" y="76912"/>
                      <a:pt x="37877" y="77844"/>
                    </a:cubicBezTo>
                    <a:cubicBezTo>
                      <a:pt x="34269" y="78777"/>
                      <a:pt x="30351" y="79212"/>
                      <a:pt x="26246" y="79212"/>
                    </a:cubicBezTo>
                    <a:lnTo>
                      <a:pt x="0" y="79212"/>
                    </a:lnTo>
                    <a:lnTo>
                      <a:pt x="0" y="0"/>
                    </a:lnTo>
                    <a:close/>
                    <a:moveTo>
                      <a:pt x="11257" y="33513"/>
                    </a:moveTo>
                    <a:lnTo>
                      <a:pt x="25749" y="33513"/>
                    </a:lnTo>
                    <a:cubicBezTo>
                      <a:pt x="27863" y="33513"/>
                      <a:pt x="29854" y="33264"/>
                      <a:pt x="31782" y="32767"/>
                    </a:cubicBezTo>
                    <a:cubicBezTo>
                      <a:pt x="33710" y="32269"/>
                      <a:pt x="35389" y="31523"/>
                      <a:pt x="36757" y="30528"/>
                    </a:cubicBezTo>
                    <a:cubicBezTo>
                      <a:pt x="38125" y="29534"/>
                      <a:pt x="39307" y="28228"/>
                      <a:pt x="40116" y="26736"/>
                    </a:cubicBezTo>
                    <a:cubicBezTo>
                      <a:pt x="40924" y="25243"/>
                      <a:pt x="41360" y="23378"/>
                      <a:pt x="41360" y="21202"/>
                    </a:cubicBezTo>
                    <a:cubicBezTo>
                      <a:pt x="41360" y="16974"/>
                      <a:pt x="39805" y="13927"/>
                      <a:pt x="36633" y="12062"/>
                    </a:cubicBezTo>
                    <a:cubicBezTo>
                      <a:pt x="33461" y="10259"/>
                      <a:pt x="29232" y="9326"/>
                      <a:pt x="23945" y="9326"/>
                    </a:cubicBezTo>
                    <a:lnTo>
                      <a:pt x="11257" y="9326"/>
                    </a:lnTo>
                    <a:lnTo>
                      <a:pt x="11257" y="33513"/>
                    </a:lnTo>
                    <a:close/>
                    <a:moveTo>
                      <a:pt x="11257" y="69886"/>
                    </a:moveTo>
                    <a:lnTo>
                      <a:pt x="25189" y="69886"/>
                    </a:lnTo>
                    <a:cubicBezTo>
                      <a:pt x="27490" y="69886"/>
                      <a:pt x="29854" y="69699"/>
                      <a:pt x="32217" y="69264"/>
                    </a:cubicBezTo>
                    <a:cubicBezTo>
                      <a:pt x="34580" y="68829"/>
                      <a:pt x="36695" y="68145"/>
                      <a:pt x="38623" y="67088"/>
                    </a:cubicBezTo>
                    <a:cubicBezTo>
                      <a:pt x="40551" y="66031"/>
                      <a:pt x="42044" y="64663"/>
                      <a:pt x="43225" y="62922"/>
                    </a:cubicBezTo>
                    <a:cubicBezTo>
                      <a:pt x="44407" y="61181"/>
                      <a:pt x="44967" y="58943"/>
                      <a:pt x="44967" y="56269"/>
                    </a:cubicBezTo>
                    <a:cubicBezTo>
                      <a:pt x="44967" y="51544"/>
                      <a:pt x="43350" y="48186"/>
                      <a:pt x="40116" y="46072"/>
                    </a:cubicBezTo>
                    <a:cubicBezTo>
                      <a:pt x="36882" y="43958"/>
                      <a:pt x="32217" y="42963"/>
                      <a:pt x="26184" y="42963"/>
                    </a:cubicBezTo>
                    <a:lnTo>
                      <a:pt x="11195" y="42963"/>
                    </a:lnTo>
                    <a:lnTo>
                      <a:pt x="11195" y="69948"/>
                    </a:lnTo>
                    <a:close/>
                  </a:path>
                </a:pathLst>
              </a:custGeom>
              <a:solidFill>
                <a:srgbClr val="231F20"/>
              </a:solidFill>
              <a:ln w="6214" cap="flat">
                <a:noFill/>
                <a:prstDash val="solid"/>
                <a:miter/>
              </a:ln>
            </p:spPr>
            <p:txBody>
              <a:bodyPr rtlCol="0" anchor="ctr"/>
              <a:lstStyle/>
              <a:p>
                <a:endParaRPr lang="nb-NO"/>
              </a:p>
            </p:txBody>
          </p:sp>
        </p:grpSp>
        <p:sp>
          <p:nvSpPr>
            <p:cNvPr id="461" name="Freeform 460">
              <a:extLst>
                <a:ext uri="{FF2B5EF4-FFF2-40B4-BE49-F238E27FC236}">
                  <a16:creationId xmlns:a16="http://schemas.microsoft.com/office/drawing/2014/main" id="{06C42019-2228-B1F8-08D8-5CDC1E7DF5A1}"/>
                </a:ext>
              </a:extLst>
            </p:cNvPr>
            <p:cNvSpPr/>
            <p:nvPr/>
          </p:nvSpPr>
          <p:spPr>
            <a:xfrm>
              <a:off x="5619401" y="4946464"/>
              <a:ext cx="1004879" cy="720556"/>
            </a:xfrm>
            <a:custGeom>
              <a:avLst/>
              <a:gdLst>
                <a:gd name="connsiteX0" fmla="*/ 952014 w 1004879"/>
                <a:gd name="connsiteY0" fmla="*/ 0 h 720556"/>
                <a:gd name="connsiteX1" fmla="*/ 1004880 w 1004879"/>
                <a:gd name="connsiteY1" fmla="*/ 52849 h 720556"/>
                <a:gd name="connsiteX2" fmla="*/ 1004880 w 1004879"/>
                <a:gd name="connsiteY2" fmla="*/ 667707 h 720556"/>
                <a:gd name="connsiteX3" fmla="*/ 952014 w 1004879"/>
                <a:gd name="connsiteY3" fmla="*/ 720556 h 720556"/>
                <a:gd name="connsiteX4" fmla="*/ 52865 w 1004879"/>
                <a:gd name="connsiteY4" fmla="*/ 720556 h 720556"/>
                <a:gd name="connsiteX5" fmla="*/ 0 w 1004879"/>
                <a:gd name="connsiteY5" fmla="*/ 667707 h 720556"/>
                <a:gd name="connsiteX6" fmla="*/ 0 w 1004879"/>
                <a:gd name="connsiteY6" fmla="*/ 52849 h 720556"/>
                <a:gd name="connsiteX7" fmla="*/ 52865 w 1004879"/>
                <a:gd name="connsiteY7" fmla="*/ 0 h 720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879" h="720556">
                  <a:moveTo>
                    <a:pt x="952014" y="0"/>
                  </a:moveTo>
                  <a:cubicBezTo>
                    <a:pt x="981211" y="0"/>
                    <a:pt x="1004880" y="23662"/>
                    <a:pt x="1004880" y="52849"/>
                  </a:cubicBezTo>
                  <a:lnTo>
                    <a:pt x="1004880" y="667707"/>
                  </a:lnTo>
                  <a:cubicBezTo>
                    <a:pt x="1004880" y="696895"/>
                    <a:pt x="981211" y="720556"/>
                    <a:pt x="952014" y="720556"/>
                  </a:cubicBezTo>
                  <a:lnTo>
                    <a:pt x="52865" y="720556"/>
                  </a:lnTo>
                  <a:cubicBezTo>
                    <a:pt x="23669" y="720556"/>
                    <a:pt x="0" y="696895"/>
                    <a:pt x="0" y="667707"/>
                  </a:cubicBezTo>
                  <a:lnTo>
                    <a:pt x="0" y="52849"/>
                  </a:lnTo>
                  <a:cubicBezTo>
                    <a:pt x="0" y="23662"/>
                    <a:pt x="23669" y="0"/>
                    <a:pt x="52865" y="0"/>
                  </a:cubicBezTo>
                  <a:close/>
                </a:path>
              </a:pathLst>
            </a:custGeom>
            <a:solidFill>
              <a:srgbClr val="E6EEF6"/>
            </a:solidFill>
            <a:ln w="6214" cap="flat">
              <a:noFill/>
              <a:prstDash val="solid"/>
              <a:miter/>
            </a:ln>
          </p:spPr>
          <p:txBody>
            <a:bodyPr rtlCol="0" anchor="ctr"/>
            <a:lstStyle/>
            <a:p>
              <a:endParaRPr lang="nb-NO"/>
            </a:p>
          </p:txBody>
        </p:sp>
        <p:grpSp>
          <p:nvGrpSpPr>
            <p:cNvPr id="462" name="Graphic 4">
              <a:extLst>
                <a:ext uri="{FF2B5EF4-FFF2-40B4-BE49-F238E27FC236}">
                  <a16:creationId xmlns:a16="http://schemas.microsoft.com/office/drawing/2014/main" id="{2A287DCC-CC8D-B4D9-ECC0-3F5415F4AC51}"/>
                </a:ext>
              </a:extLst>
            </p:cNvPr>
            <p:cNvGrpSpPr/>
            <p:nvPr/>
          </p:nvGrpSpPr>
          <p:grpSpPr>
            <a:xfrm>
              <a:off x="5750445" y="5050920"/>
              <a:ext cx="596322" cy="240558"/>
              <a:chOff x="5750445" y="5050920"/>
              <a:chExt cx="596322" cy="240558"/>
            </a:xfrm>
            <a:solidFill>
              <a:srgbClr val="231F20"/>
            </a:solidFill>
          </p:grpSpPr>
          <p:sp>
            <p:nvSpPr>
              <p:cNvPr id="463" name="Freeform 462">
                <a:extLst>
                  <a:ext uri="{FF2B5EF4-FFF2-40B4-BE49-F238E27FC236}">
                    <a16:creationId xmlns:a16="http://schemas.microsoft.com/office/drawing/2014/main" id="{43473C5B-F120-EB01-8208-8DB4ADDC06FA}"/>
                  </a:ext>
                </a:extLst>
              </p:cNvPr>
              <p:cNvSpPr/>
              <p:nvPr/>
            </p:nvSpPr>
            <p:spPr>
              <a:xfrm>
                <a:off x="5754550" y="5050920"/>
                <a:ext cx="52803" cy="79336"/>
              </a:xfrm>
              <a:custGeom>
                <a:avLst/>
                <a:gdLst>
                  <a:gd name="connsiteX0" fmla="*/ 0 w 52803"/>
                  <a:gd name="connsiteY0" fmla="*/ 0 h 79336"/>
                  <a:gd name="connsiteX1" fmla="*/ 24318 w 52803"/>
                  <a:gd name="connsiteY1" fmla="*/ 0 h 79336"/>
                  <a:gd name="connsiteX2" fmla="*/ 36011 w 52803"/>
                  <a:gd name="connsiteY2" fmla="*/ 1306 h 79336"/>
                  <a:gd name="connsiteX3" fmla="*/ 45029 w 52803"/>
                  <a:gd name="connsiteY3" fmla="*/ 5285 h 79336"/>
                  <a:gd name="connsiteX4" fmla="*/ 50751 w 52803"/>
                  <a:gd name="connsiteY4" fmla="*/ 12124 h 79336"/>
                  <a:gd name="connsiteX5" fmla="*/ 52803 w 52803"/>
                  <a:gd name="connsiteY5" fmla="*/ 22072 h 79336"/>
                  <a:gd name="connsiteX6" fmla="*/ 50626 w 52803"/>
                  <a:gd name="connsiteY6" fmla="*/ 32269 h 79336"/>
                  <a:gd name="connsiteX7" fmla="*/ 44531 w 52803"/>
                  <a:gd name="connsiteY7" fmla="*/ 39233 h 79336"/>
                  <a:gd name="connsiteX8" fmla="*/ 35327 w 52803"/>
                  <a:gd name="connsiteY8" fmla="*/ 43212 h 79336"/>
                  <a:gd name="connsiteX9" fmla="*/ 23758 w 52803"/>
                  <a:gd name="connsiteY9" fmla="*/ 44518 h 79336"/>
                  <a:gd name="connsiteX10" fmla="*/ 11133 w 52803"/>
                  <a:gd name="connsiteY10" fmla="*/ 44518 h 79336"/>
                  <a:gd name="connsiteX11" fmla="*/ 11133 w 52803"/>
                  <a:gd name="connsiteY11" fmla="*/ 79336 h 79336"/>
                  <a:gd name="connsiteX12" fmla="*/ 0 w 52803"/>
                  <a:gd name="connsiteY12" fmla="*/ 79336 h 79336"/>
                  <a:gd name="connsiteX13" fmla="*/ 0 w 52803"/>
                  <a:gd name="connsiteY13" fmla="*/ 124 h 79336"/>
                  <a:gd name="connsiteX14" fmla="*/ 11195 w 52803"/>
                  <a:gd name="connsiteY14" fmla="*/ 35067 h 79336"/>
                  <a:gd name="connsiteX15" fmla="*/ 23012 w 52803"/>
                  <a:gd name="connsiteY15" fmla="*/ 35067 h 79336"/>
                  <a:gd name="connsiteX16" fmla="*/ 30475 w 52803"/>
                  <a:gd name="connsiteY16" fmla="*/ 34321 h 79336"/>
                  <a:gd name="connsiteX17" fmla="*/ 36384 w 52803"/>
                  <a:gd name="connsiteY17" fmla="*/ 32083 h 79336"/>
                  <a:gd name="connsiteX18" fmla="*/ 40240 w 52803"/>
                  <a:gd name="connsiteY18" fmla="*/ 28104 h 79336"/>
                  <a:gd name="connsiteX19" fmla="*/ 41608 w 52803"/>
                  <a:gd name="connsiteY19" fmla="*/ 22072 h 79336"/>
                  <a:gd name="connsiteX20" fmla="*/ 40240 w 52803"/>
                  <a:gd name="connsiteY20" fmla="*/ 16104 h 79336"/>
                  <a:gd name="connsiteX21" fmla="*/ 36384 w 52803"/>
                  <a:gd name="connsiteY21" fmla="*/ 12187 h 79336"/>
                  <a:gd name="connsiteX22" fmla="*/ 30600 w 52803"/>
                  <a:gd name="connsiteY22" fmla="*/ 10072 h 79336"/>
                  <a:gd name="connsiteX23" fmla="*/ 23261 w 52803"/>
                  <a:gd name="connsiteY23" fmla="*/ 9451 h 79336"/>
                  <a:gd name="connsiteX24" fmla="*/ 11195 w 52803"/>
                  <a:gd name="connsiteY24" fmla="*/ 9451 h 79336"/>
                  <a:gd name="connsiteX25" fmla="*/ 11195 w 52803"/>
                  <a:gd name="connsiteY25" fmla="*/ 35067 h 7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803" h="79336">
                    <a:moveTo>
                      <a:pt x="0" y="0"/>
                    </a:moveTo>
                    <a:lnTo>
                      <a:pt x="24318" y="0"/>
                    </a:lnTo>
                    <a:cubicBezTo>
                      <a:pt x="28610" y="0"/>
                      <a:pt x="32466" y="435"/>
                      <a:pt x="36011" y="1306"/>
                    </a:cubicBezTo>
                    <a:cubicBezTo>
                      <a:pt x="39556" y="2176"/>
                      <a:pt x="42541" y="3482"/>
                      <a:pt x="45029" y="5285"/>
                    </a:cubicBezTo>
                    <a:cubicBezTo>
                      <a:pt x="47517" y="7088"/>
                      <a:pt x="49445" y="9326"/>
                      <a:pt x="50751" y="12124"/>
                    </a:cubicBezTo>
                    <a:cubicBezTo>
                      <a:pt x="52119" y="14860"/>
                      <a:pt x="52803" y="18217"/>
                      <a:pt x="52803" y="22072"/>
                    </a:cubicBezTo>
                    <a:cubicBezTo>
                      <a:pt x="52803" y="25928"/>
                      <a:pt x="52057" y="29409"/>
                      <a:pt x="50626" y="32269"/>
                    </a:cubicBezTo>
                    <a:cubicBezTo>
                      <a:pt x="49196" y="35130"/>
                      <a:pt x="47143" y="37430"/>
                      <a:pt x="44531" y="39233"/>
                    </a:cubicBezTo>
                    <a:cubicBezTo>
                      <a:pt x="41919" y="41036"/>
                      <a:pt x="38872" y="42342"/>
                      <a:pt x="35327" y="43212"/>
                    </a:cubicBezTo>
                    <a:cubicBezTo>
                      <a:pt x="31781" y="44083"/>
                      <a:pt x="27925" y="44518"/>
                      <a:pt x="23758" y="44518"/>
                    </a:cubicBezTo>
                    <a:lnTo>
                      <a:pt x="11133" y="44518"/>
                    </a:lnTo>
                    <a:lnTo>
                      <a:pt x="11133" y="79336"/>
                    </a:lnTo>
                    <a:lnTo>
                      <a:pt x="0" y="79336"/>
                    </a:lnTo>
                    <a:lnTo>
                      <a:pt x="0" y="124"/>
                    </a:lnTo>
                    <a:close/>
                    <a:moveTo>
                      <a:pt x="11195" y="35067"/>
                    </a:moveTo>
                    <a:lnTo>
                      <a:pt x="23012" y="35067"/>
                    </a:lnTo>
                    <a:cubicBezTo>
                      <a:pt x="25686" y="35067"/>
                      <a:pt x="28174" y="34819"/>
                      <a:pt x="30475" y="34321"/>
                    </a:cubicBezTo>
                    <a:cubicBezTo>
                      <a:pt x="32777" y="33824"/>
                      <a:pt x="34705" y="33078"/>
                      <a:pt x="36384" y="32083"/>
                    </a:cubicBezTo>
                    <a:cubicBezTo>
                      <a:pt x="38063" y="31088"/>
                      <a:pt x="39307" y="29720"/>
                      <a:pt x="40240" y="28104"/>
                    </a:cubicBezTo>
                    <a:cubicBezTo>
                      <a:pt x="41111" y="26487"/>
                      <a:pt x="41608" y="24435"/>
                      <a:pt x="41608" y="22072"/>
                    </a:cubicBezTo>
                    <a:cubicBezTo>
                      <a:pt x="41608" y="19710"/>
                      <a:pt x="41173" y="17720"/>
                      <a:pt x="40240" y="16104"/>
                    </a:cubicBezTo>
                    <a:cubicBezTo>
                      <a:pt x="39307" y="14487"/>
                      <a:pt x="38001" y="13181"/>
                      <a:pt x="36384" y="12187"/>
                    </a:cubicBezTo>
                    <a:cubicBezTo>
                      <a:pt x="34767" y="11192"/>
                      <a:pt x="32839" y="10446"/>
                      <a:pt x="30600" y="10072"/>
                    </a:cubicBezTo>
                    <a:cubicBezTo>
                      <a:pt x="28361" y="9637"/>
                      <a:pt x="25935" y="9451"/>
                      <a:pt x="23261" y="9451"/>
                    </a:cubicBezTo>
                    <a:lnTo>
                      <a:pt x="11195" y="9451"/>
                    </a:lnTo>
                    <a:lnTo>
                      <a:pt x="11195" y="35067"/>
                    </a:lnTo>
                    <a:close/>
                  </a:path>
                </a:pathLst>
              </a:custGeom>
              <a:solidFill>
                <a:srgbClr val="231F20"/>
              </a:solidFill>
              <a:ln w="6214" cap="flat">
                <a:noFill/>
                <a:prstDash val="solid"/>
                <a:miter/>
              </a:ln>
            </p:spPr>
            <p:txBody>
              <a:bodyPr rtlCol="0" anchor="ctr"/>
              <a:lstStyle/>
              <a:p>
                <a:endParaRPr lang="nb-NO"/>
              </a:p>
            </p:txBody>
          </p:sp>
          <p:sp>
            <p:nvSpPr>
              <p:cNvPr id="464" name="Freeform 463">
                <a:extLst>
                  <a:ext uri="{FF2B5EF4-FFF2-40B4-BE49-F238E27FC236}">
                    <a16:creationId xmlns:a16="http://schemas.microsoft.com/office/drawing/2014/main" id="{20451126-2AEF-805D-2D3D-A7D2EF675F21}"/>
                  </a:ext>
                </a:extLst>
              </p:cNvPr>
              <p:cNvSpPr/>
              <p:nvPr/>
            </p:nvSpPr>
            <p:spPr>
              <a:xfrm>
                <a:off x="5810650" y="5075666"/>
                <a:ext cx="48076" cy="55833"/>
              </a:xfrm>
              <a:custGeom>
                <a:avLst/>
                <a:gdLst>
                  <a:gd name="connsiteX0" fmla="*/ 37255 w 48076"/>
                  <a:gd name="connsiteY0" fmla="*/ 20145 h 55833"/>
                  <a:gd name="connsiteX1" fmla="*/ 33647 w 48076"/>
                  <a:gd name="connsiteY1" fmla="*/ 11378 h 55833"/>
                  <a:gd name="connsiteX2" fmla="*/ 24069 w 48076"/>
                  <a:gd name="connsiteY2" fmla="*/ 8518 h 55833"/>
                  <a:gd name="connsiteX3" fmla="*/ 15549 w 48076"/>
                  <a:gd name="connsiteY3" fmla="*/ 10259 h 55833"/>
                  <a:gd name="connsiteX4" fmla="*/ 8832 w 48076"/>
                  <a:gd name="connsiteY4" fmla="*/ 14673 h 55833"/>
                  <a:gd name="connsiteX5" fmla="*/ 3172 w 48076"/>
                  <a:gd name="connsiteY5" fmla="*/ 7958 h 55833"/>
                  <a:gd name="connsiteX6" fmla="*/ 12812 w 48076"/>
                  <a:gd name="connsiteY6" fmla="*/ 2114 h 55833"/>
                  <a:gd name="connsiteX7" fmla="*/ 25002 w 48076"/>
                  <a:gd name="connsiteY7" fmla="*/ 0 h 55833"/>
                  <a:gd name="connsiteX8" fmla="*/ 34953 w 48076"/>
                  <a:gd name="connsiteY8" fmla="*/ 1616 h 55833"/>
                  <a:gd name="connsiteX9" fmla="*/ 41857 w 48076"/>
                  <a:gd name="connsiteY9" fmla="*/ 6031 h 55833"/>
                  <a:gd name="connsiteX10" fmla="*/ 45900 w 48076"/>
                  <a:gd name="connsiteY10" fmla="*/ 12622 h 55833"/>
                  <a:gd name="connsiteX11" fmla="*/ 47268 w 48076"/>
                  <a:gd name="connsiteY11" fmla="*/ 20767 h 55833"/>
                  <a:gd name="connsiteX12" fmla="*/ 47268 w 48076"/>
                  <a:gd name="connsiteY12" fmla="*/ 43958 h 55833"/>
                  <a:gd name="connsiteX13" fmla="*/ 47455 w 48076"/>
                  <a:gd name="connsiteY13" fmla="*/ 49616 h 55833"/>
                  <a:gd name="connsiteX14" fmla="*/ 48077 w 48076"/>
                  <a:gd name="connsiteY14" fmla="*/ 54466 h 55833"/>
                  <a:gd name="connsiteX15" fmla="*/ 38499 w 48076"/>
                  <a:gd name="connsiteY15" fmla="*/ 54466 h 55833"/>
                  <a:gd name="connsiteX16" fmla="*/ 37628 w 48076"/>
                  <a:gd name="connsiteY16" fmla="*/ 46880 h 55833"/>
                  <a:gd name="connsiteX17" fmla="*/ 37317 w 48076"/>
                  <a:gd name="connsiteY17" fmla="*/ 46880 h 55833"/>
                  <a:gd name="connsiteX18" fmla="*/ 29916 w 48076"/>
                  <a:gd name="connsiteY18" fmla="*/ 53471 h 55833"/>
                  <a:gd name="connsiteX19" fmla="*/ 19405 w 48076"/>
                  <a:gd name="connsiteY19" fmla="*/ 55834 h 55833"/>
                  <a:gd name="connsiteX20" fmla="*/ 12812 w 48076"/>
                  <a:gd name="connsiteY20" fmla="*/ 55026 h 55833"/>
                  <a:gd name="connsiteX21" fmla="*/ 6531 w 48076"/>
                  <a:gd name="connsiteY21" fmla="*/ 52290 h 55833"/>
                  <a:gd name="connsiteX22" fmla="*/ 1866 w 48076"/>
                  <a:gd name="connsiteY22" fmla="*/ 47254 h 55833"/>
                  <a:gd name="connsiteX23" fmla="*/ 0 w 48076"/>
                  <a:gd name="connsiteY23" fmla="*/ 39544 h 55833"/>
                  <a:gd name="connsiteX24" fmla="*/ 3296 w 48076"/>
                  <a:gd name="connsiteY24" fmla="*/ 29968 h 55833"/>
                  <a:gd name="connsiteX25" fmla="*/ 11879 w 48076"/>
                  <a:gd name="connsiteY25" fmla="*/ 24621 h 55833"/>
                  <a:gd name="connsiteX26" fmla="*/ 23821 w 48076"/>
                  <a:gd name="connsiteY26" fmla="*/ 22196 h 55833"/>
                  <a:gd name="connsiteX27" fmla="*/ 37192 w 48076"/>
                  <a:gd name="connsiteY27" fmla="*/ 21637 h 55833"/>
                  <a:gd name="connsiteX28" fmla="*/ 37192 w 48076"/>
                  <a:gd name="connsiteY28" fmla="*/ 20207 h 55833"/>
                  <a:gd name="connsiteX29" fmla="*/ 34642 w 48076"/>
                  <a:gd name="connsiteY29" fmla="*/ 29222 h 55833"/>
                  <a:gd name="connsiteX30" fmla="*/ 26495 w 48076"/>
                  <a:gd name="connsiteY30" fmla="*/ 29534 h 55833"/>
                  <a:gd name="connsiteX31" fmla="*/ 18845 w 48076"/>
                  <a:gd name="connsiteY31" fmla="*/ 30901 h 55833"/>
                  <a:gd name="connsiteX32" fmla="*/ 13185 w 48076"/>
                  <a:gd name="connsiteY32" fmla="*/ 33948 h 55833"/>
                  <a:gd name="connsiteX33" fmla="*/ 10946 w 48076"/>
                  <a:gd name="connsiteY33" fmla="*/ 39295 h 55833"/>
                  <a:gd name="connsiteX34" fmla="*/ 11879 w 48076"/>
                  <a:gd name="connsiteY34" fmla="*/ 43212 h 55833"/>
                  <a:gd name="connsiteX35" fmla="*/ 14429 w 48076"/>
                  <a:gd name="connsiteY35" fmla="*/ 45761 h 55833"/>
                  <a:gd name="connsiteX36" fmla="*/ 17912 w 48076"/>
                  <a:gd name="connsiteY36" fmla="*/ 47191 h 55833"/>
                  <a:gd name="connsiteX37" fmla="*/ 21830 w 48076"/>
                  <a:gd name="connsiteY37" fmla="*/ 47564 h 55833"/>
                  <a:gd name="connsiteX38" fmla="*/ 33274 w 48076"/>
                  <a:gd name="connsiteY38" fmla="*/ 43150 h 55833"/>
                  <a:gd name="connsiteX39" fmla="*/ 37255 w 48076"/>
                  <a:gd name="connsiteY39" fmla="*/ 32020 h 55833"/>
                  <a:gd name="connsiteX40" fmla="*/ 37255 w 48076"/>
                  <a:gd name="connsiteY40" fmla="*/ 29222 h 55833"/>
                  <a:gd name="connsiteX41" fmla="*/ 34642 w 48076"/>
                  <a:gd name="connsiteY41" fmla="*/ 29222 h 5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076" h="55833">
                    <a:moveTo>
                      <a:pt x="37255" y="20145"/>
                    </a:moveTo>
                    <a:cubicBezTo>
                      <a:pt x="37255" y="16166"/>
                      <a:pt x="36073" y="13243"/>
                      <a:pt x="33647" y="11378"/>
                    </a:cubicBezTo>
                    <a:cubicBezTo>
                      <a:pt x="31284" y="9450"/>
                      <a:pt x="28050" y="8518"/>
                      <a:pt x="24069" y="8518"/>
                    </a:cubicBezTo>
                    <a:cubicBezTo>
                      <a:pt x="21084" y="8518"/>
                      <a:pt x="18223" y="9077"/>
                      <a:pt x="15549" y="10259"/>
                    </a:cubicBezTo>
                    <a:cubicBezTo>
                      <a:pt x="12874" y="11440"/>
                      <a:pt x="10635" y="12870"/>
                      <a:pt x="8832" y="14673"/>
                    </a:cubicBezTo>
                    <a:lnTo>
                      <a:pt x="3172" y="7958"/>
                    </a:lnTo>
                    <a:cubicBezTo>
                      <a:pt x="5784" y="5471"/>
                      <a:pt x="9018" y="3544"/>
                      <a:pt x="12812" y="2114"/>
                    </a:cubicBezTo>
                    <a:cubicBezTo>
                      <a:pt x="16606" y="684"/>
                      <a:pt x="20649" y="0"/>
                      <a:pt x="25002" y="0"/>
                    </a:cubicBezTo>
                    <a:cubicBezTo>
                      <a:pt x="28858" y="0"/>
                      <a:pt x="32155" y="559"/>
                      <a:pt x="34953" y="1616"/>
                    </a:cubicBezTo>
                    <a:cubicBezTo>
                      <a:pt x="37752" y="2674"/>
                      <a:pt x="40053" y="4166"/>
                      <a:pt x="41857" y="6031"/>
                    </a:cubicBezTo>
                    <a:cubicBezTo>
                      <a:pt x="43661" y="7896"/>
                      <a:pt x="45029" y="10072"/>
                      <a:pt x="45900" y="12622"/>
                    </a:cubicBezTo>
                    <a:cubicBezTo>
                      <a:pt x="46771" y="15171"/>
                      <a:pt x="47268" y="17906"/>
                      <a:pt x="47268" y="20767"/>
                    </a:cubicBezTo>
                    <a:lnTo>
                      <a:pt x="47268" y="43958"/>
                    </a:lnTo>
                    <a:cubicBezTo>
                      <a:pt x="47268" y="45761"/>
                      <a:pt x="47268" y="47627"/>
                      <a:pt x="47455" y="49616"/>
                    </a:cubicBezTo>
                    <a:cubicBezTo>
                      <a:pt x="47579" y="51606"/>
                      <a:pt x="47765" y="53223"/>
                      <a:pt x="48077" y="54466"/>
                    </a:cubicBezTo>
                    <a:lnTo>
                      <a:pt x="38499" y="54466"/>
                    </a:lnTo>
                    <a:cubicBezTo>
                      <a:pt x="37877" y="51917"/>
                      <a:pt x="37628" y="49368"/>
                      <a:pt x="37628" y="46880"/>
                    </a:cubicBezTo>
                    <a:lnTo>
                      <a:pt x="37317" y="46880"/>
                    </a:lnTo>
                    <a:cubicBezTo>
                      <a:pt x="35389" y="49741"/>
                      <a:pt x="32901" y="51917"/>
                      <a:pt x="29916" y="53471"/>
                    </a:cubicBezTo>
                    <a:cubicBezTo>
                      <a:pt x="26930" y="55026"/>
                      <a:pt x="23448" y="55834"/>
                      <a:pt x="19405" y="55834"/>
                    </a:cubicBezTo>
                    <a:cubicBezTo>
                      <a:pt x="17290" y="55834"/>
                      <a:pt x="15113" y="55585"/>
                      <a:pt x="12812" y="55026"/>
                    </a:cubicBezTo>
                    <a:cubicBezTo>
                      <a:pt x="10511" y="54466"/>
                      <a:pt x="8459" y="53533"/>
                      <a:pt x="6531" y="52290"/>
                    </a:cubicBezTo>
                    <a:cubicBezTo>
                      <a:pt x="4665" y="51046"/>
                      <a:pt x="3110" y="49368"/>
                      <a:pt x="1866" y="47254"/>
                    </a:cubicBezTo>
                    <a:cubicBezTo>
                      <a:pt x="622" y="45139"/>
                      <a:pt x="0" y="42590"/>
                      <a:pt x="0" y="39544"/>
                    </a:cubicBezTo>
                    <a:cubicBezTo>
                      <a:pt x="0" y="35502"/>
                      <a:pt x="1057" y="32331"/>
                      <a:pt x="3296" y="29968"/>
                    </a:cubicBezTo>
                    <a:cubicBezTo>
                      <a:pt x="5473" y="27606"/>
                      <a:pt x="8334" y="25803"/>
                      <a:pt x="11879" y="24621"/>
                    </a:cubicBezTo>
                    <a:cubicBezTo>
                      <a:pt x="15424" y="23378"/>
                      <a:pt x="19405" y="22569"/>
                      <a:pt x="23821" y="22196"/>
                    </a:cubicBezTo>
                    <a:cubicBezTo>
                      <a:pt x="28236" y="21823"/>
                      <a:pt x="32714" y="21637"/>
                      <a:pt x="37192" y="21637"/>
                    </a:cubicBezTo>
                    <a:lnTo>
                      <a:pt x="37192" y="20207"/>
                    </a:lnTo>
                    <a:close/>
                    <a:moveTo>
                      <a:pt x="34642" y="29222"/>
                    </a:moveTo>
                    <a:cubicBezTo>
                      <a:pt x="32030" y="29222"/>
                      <a:pt x="29294" y="29347"/>
                      <a:pt x="26495" y="29534"/>
                    </a:cubicBezTo>
                    <a:cubicBezTo>
                      <a:pt x="23696" y="29720"/>
                      <a:pt x="21146" y="30217"/>
                      <a:pt x="18845" y="30901"/>
                    </a:cubicBezTo>
                    <a:cubicBezTo>
                      <a:pt x="16544" y="31585"/>
                      <a:pt x="14678" y="32580"/>
                      <a:pt x="13185" y="33948"/>
                    </a:cubicBezTo>
                    <a:cubicBezTo>
                      <a:pt x="11693" y="35316"/>
                      <a:pt x="10946" y="37057"/>
                      <a:pt x="10946" y="39295"/>
                    </a:cubicBezTo>
                    <a:cubicBezTo>
                      <a:pt x="10946" y="40849"/>
                      <a:pt x="11257" y="42155"/>
                      <a:pt x="11879" y="43212"/>
                    </a:cubicBezTo>
                    <a:cubicBezTo>
                      <a:pt x="12501" y="44269"/>
                      <a:pt x="13372" y="45139"/>
                      <a:pt x="14429" y="45761"/>
                    </a:cubicBezTo>
                    <a:cubicBezTo>
                      <a:pt x="15486" y="46445"/>
                      <a:pt x="16668" y="46880"/>
                      <a:pt x="17912" y="47191"/>
                    </a:cubicBezTo>
                    <a:cubicBezTo>
                      <a:pt x="19156" y="47502"/>
                      <a:pt x="20524" y="47564"/>
                      <a:pt x="21830" y="47564"/>
                    </a:cubicBezTo>
                    <a:cubicBezTo>
                      <a:pt x="26806" y="47564"/>
                      <a:pt x="30600" y="46072"/>
                      <a:pt x="33274" y="43150"/>
                    </a:cubicBezTo>
                    <a:cubicBezTo>
                      <a:pt x="35949" y="40228"/>
                      <a:pt x="37255" y="36497"/>
                      <a:pt x="37255" y="32020"/>
                    </a:cubicBezTo>
                    <a:lnTo>
                      <a:pt x="37255" y="29222"/>
                    </a:lnTo>
                    <a:lnTo>
                      <a:pt x="34642" y="29222"/>
                    </a:lnTo>
                    <a:close/>
                  </a:path>
                </a:pathLst>
              </a:custGeom>
              <a:solidFill>
                <a:srgbClr val="231F20"/>
              </a:solidFill>
              <a:ln w="6214" cap="flat">
                <a:noFill/>
                <a:prstDash val="solid"/>
                <a:miter/>
              </a:ln>
            </p:spPr>
            <p:txBody>
              <a:bodyPr rtlCol="0" anchor="ctr"/>
              <a:lstStyle/>
              <a:p>
                <a:endParaRPr lang="nb-NO"/>
              </a:p>
            </p:txBody>
          </p:sp>
          <p:sp>
            <p:nvSpPr>
              <p:cNvPr id="465" name="Freeform 464">
                <a:extLst>
                  <a:ext uri="{FF2B5EF4-FFF2-40B4-BE49-F238E27FC236}">
                    <a16:creationId xmlns:a16="http://schemas.microsoft.com/office/drawing/2014/main" id="{AB2F0DFF-51B0-59D2-D041-4401086B3366}"/>
                  </a:ext>
                </a:extLst>
              </p:cNvPr>
              <p:cNvSpPr/>
              <p:nvPr/>
            </p:nvSpPr>
            <p:spPr>
              <a:xfrm>
                <a:off x="5869486" y="5075790"/>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8 w 42789"/>
                  <a:gd name="connsiteY4" fmla="*/ 9824 h 55896"/>
                  <a:gd name="connsiteX5" fmla="*/ 13559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2 w 42789"/>
                  <a:gd name="connsiteY11" fmla="*/ 32705 h 55896"/>
                  <a:gd name="connsiteX12" fmla="*/ 42790 w 42789"/>
                  <a:gd name="connsiteY12" fmla="*/ 38736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6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1 w 42789"/>
                  <a:gd name="connsiteY23" fmla="*/ 45700 h 55896"/>
                  <a:gd name="connsiteX24" fmla="*/ 31346 w 42789"/>
                  <a:gd name="connsiteY24" fmla="*/ 43337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3 h 55896"/>
                  <a:gd name="connsiteX29" fmla="*/ 7837 w 42789"/>
                  <a:gd name="connsiteY29" fmla="*/ 26611 h 55896"/>
                  <a:gd name="connsiteX30" fmla="*/ 4167 w 42789"/>
                  <a:gd name="connsiteY30" fmla="*/ 22445 h 55896"/>
                  <a:gd name="connsiteX31" fmla="*/ 2737 w 42789"/>
                  <a:gd name="connsiteY31" fmla="*/ 16228 h 55896"/>
                  <a:gd name="connsiteX32" fmla="*/ 4478 w 42789"/>
                  <a:gd name="connsiteY32" fmla="*/ 8891 h 55896"/>
                  <a:gd name="connsiteX33" fmla="*/ 9018 w 42789"/>
                  <a:gd name="connsiteY33" fmla="*/ 3855 h 55896"/>
                  <a:gd name="connsiteX34" fmla="*/ 15424 w 42789"/>
                  <a:gd name="connsiteY34" fmla="*/ 933 h 55896"/>
                  <a:gd name="connsiteX35" fmla="*/ 22888 w 42789"/>
                  <a:gd name="connsiteY35" fmla="*/ 0 h 55896"/>
                  <a:gd name="connsiteX36" fmla="*/ 33958 w 42789"/>
                  <a:gd name="connsiteY36" fmla="*/ 2238 h 55896"/>
                  <a:gd name="connsiteX37" fmla="*/ 42230 w 42789"/>
                  <a:gd name="connsiteY37" fmla="*/ 8705 h 55896"/>
                  <a:gd name="connsiteX38" fmla="*/ 34891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6" y="8207"/>
                      <a:pt x="22639" y="8207"/>
                    </a:cubicBezTo>
                    <a:cubicBezTo>
                      <a:pt x="21457" y="8207"/>
                      <a:pt x="20213" y="8332"/>
                      <a:pt x="19032" y="8580"/>
                    </a:cubicBezTo>
                    <a:cubicBezTo>
                      <a:pt x="17850" y="8829"/>
                      <a:pt x="16730" y="9264"/>
                      <a:pt x="15798" y="9824"/>
                    </a:cubicBezTo>
                    <a:cubicBezTo>
                      <a:pt x="14865" y="10384"/>
                      <a:pt x="14118" y="11067"/>
                      <a:pt x="13559" y="11938"/>
                    </a:cubicBezTo>
                    <a:cubicBezTo>
                      <a:pt x="12999"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7"/>
                      <a:pt x="37628" y="28290"/>
                    </a:cubicBezTo>
                    <a:cubicBezTo>
                      <a:pt x="39245" y="29534"/>
                      <a:pt x="40489" y="31026"/>
                      <a:pt x="41422" y="32705"/>
                    </a:cubicBezTo>
                    <a:cubicBezTo>
                      <a:pt x="42292" y="34446"/>
                      <a:pt x="42790" y="36435"/>
                      <a:pt x="42790" y="38736"/>
                    </a:cubicBezTo>
                    <a:cubicBezTo>
                      <a:pt x="42790" y="41845"/>
                      <a:pt x="42168" y="44518"/>
                      <a:pt x="40986" y="46694"/>
                    </a:cubicBezTo>
                    <a:cubicBezTo>
                      <a:pt x="39805" y="48870"/>
                      <a:pt x="38188"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6" y="46321"/>
                      <a:pt x="28921" y="45700"/>
                    </a:cubicBezTo>
                    <a:cubicBezTo>
                      <a:pt x="29916" y="45078"/>
                      <a:pt x="30724" y="44331"/>
                      <a:pt x="31346" y="43337"/>
                    </a:cubicBezTo>
                    <a:cubicBezTo>
                      <a:pt x="31968" y="42342"/>
                      <a:pt x="32217" y="41160"/>
                      <a:pt x="32217" y="39668"/>
                    </a:cubicBezTo>
                    <a:cubicBezTo>
                      <a:pt x="32217" y="37181"/>
                      <a:pt x="31035" y="35378"/>
                      <a:pt x="28672" y="34197"/>
                    </a:cubicBezTo>
                    <a:cubicBezTo>
                      <a:pt x="26308" y="33015"/>
                      <a:pt x="22826" y="31896"/>
                      <a:pt x="18285" y="30839"/>
                    </a:cubicBezTo>
                    <a:cubicBezTo>
                      <a:pt x="16482" y="30404"/>
                      <a:pt x="14678" y="29844"/>
                      <a:pt x="12812" y="29223"/>
                    </a:cubicBezTo>
                    <a:cubicBezTo>
                      <a:pt x="11009" y="28601"/>
                      <a:pt x="9329" y="27731"/>
                      <a:pt x="7837" y="26611"/>
                    </a:cubicBezTo>
                    <a:cubicBezTo>
                      <a:pt x="6344" y="25492"/>
                      <a:pt x="5100" y="24124"/>
                      <a:pt x="4167" y="22445"/>
                    </a:cubicBezTo>
                    <a:cubicBezTo>
                      <a:pt x="3234" y="20767"/>
                      <a:pt x="2737" y="18715"/>
                      <a:pt x="2737" y="16228"/>
                    </a:cubicBezTo>
                    <a:cubicBezTo>
                      <a:pt x="2737" y="13368"/>
                      <a:pt x="3296" y="10943"/>
                      <a:pt x="4478" y="8891"/>
                    </a:cubicBezTo>
                    <a:cubicBezTo>
                      <a:pt x="5660" y="6840"/>
                      <a:pt x="7153" y="5161"/>
                      <a:pt x="9018" y="3855"/>
                    </a:cubicBezTo>
                    <a:cubicBezTo>
                      <a:pt x="10884" y="2549"/>
                      <a:pt x="12999" y="1554"/>
                      <a:pt x="15424" y="933"/>
                    </a:cubicBezTo>
                    <a:cubicBezTo>
                      <a:pt x="17850" y="311"/>
                      <a:pt x="20276" y="0"/>
                      <a:pt x="22888" y="0"/>
                    </a:cubicBezTo>
                    <a:cubicBezTo>
                      <a:pt x="26744" y="0"/>
                      <a:pt x="30413" y="746"/>
                      <a:pt x="33958" y="2238"/>
                    </a:cubicBezTo>
                    <a:cubicBezTo>
                      <a:pt x="37503" y="3731"/>
                      <a:pt x="40302" y="5907"/>
                      <a:pt x="42230"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466" name="Freeform 465">
                <a:extLst>
                  <a:ext uri="{FF2B5EF4-FFF2-40B4-BE49-F238E27FC236}">
                    <a16:creationId xmlns:a16="http://schemas.microsoft.com/office/drawing/2014/main" id="{63F10E16-41F4-13B8-DC6A-428DE8886184}"/>
                  </a:ext>
                </a:extLst>
              </p:cNvPr>
              <p:cNvSpPr/>
              <p:nvPr/>
            </p:nvSpPr>
            <p:spPr>
              <a:xfrm>
                <a:off x="5924093" y="5051168"/>
                <a:ext cx="13931" cy="79025"/>
              </a:xfrm>
              <a:custGeom>
                <a:avLst/>
                <a:gdLst>
                  <a:gd name="connsiteX0" fmla="*/ 13932 w 13931"/>
                  <a:gd name="connsiteY0" fmla="*/ 6839 h 79025"/>
                  <a:gd name="connsiteX1" fmla="*/ 11879 w 13931"/>
                  <a:gd name="connsiteY1" fmla="*/ 11627 h 79025"/>
                  <a:gd name="connsiteX2" fmla="*/ 6904 w 13931"/>
                  <a:gd name="connsiteY2" fmla="*/ 13554 h 79025"/>
                  <a:gd name="connsiteX3" fmla="*/ 1990 w 13931"/>
                  <a:gd name="connsiteY3" fmla="*/ 11627 h 79025"/>
                  <a:gd name="connsiteX4" fmla="*/ 0 w 13931"/>
                  <a:gd name="connsiteY4" fmla="*/ 6839 h 79025"/>
                  <a:gd name="connsiteX5" fmla="*/ 1990 w 13931"/>
                  <a:gd name="connsiteY5" fmla="*/ 1989 h 79025"/>
                  <a:gd name="connsiteX6" fmla="*/ 6904 w 13931"/>
                  <a:gd name="connsiteY6" fmla="*/ 0 h 79025"/>
                  <a:gd name="connsiteX7" fmla="*/ 11879 w 13931"/>
                  <a:gd name="connsiteY7" fmla="*/ 1989 h 79025"/>
                  <a:gd name="connsiteX8" fmla="*/ 13932 w 13931"/>
                  <a:gd name="connsiteY8" fmla="*/ 6839 h 79025"/>
                  <a:gd name="connsiteX9" fmla="*/ 12252 w 13931"/>
                  <a:gd name="connsiteY9" fmla="*/ 79025 h 79025"/>
                  <a:gd name="connsiteX10" fmla="*/ 1679 w 13931"/>
                  <a:gd name="connsiteY10" fmla="*/ 79025 h 79025"/>
                  <a:gd name="connsiteX11" fmla="*/ 1679 w 13931"/>
                  <a:gd name="connsiteY11" fmla="*/ 25989 h 79025"/>
                  <a:gd name="connsiteX12" fmla="*/ 12252 w 13931"/>
                  <a:gd name="connsiteY12" fmla="*/ 25989 h 79025"/>
                  <a:gd name="connsiteX13" fmla="*/ 12252 w 13931"/>
                  <a:gd name="connsiteY13" fmla="*/ 79025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31" h="79025">
                    <a:moveTo>
                      <a:pt x="13932" y="6839"/>
                    </a:moveTo>
                    <a:cubicBezTo>
                      <a:pt x="13932" y="8767"/>
                      <a:pt x="13247" y="10383"/>
                      <a:pt x="11879" y="11627"/>
                    </a:cubicBezTo>
                    <a:cubicBezTo>
                      <a:pt x="10511" y="12870"/>
                      <a:pt x="8832" y="13554"/>
                      <a:pt x="6904" y="13554"/>
                    </a:cubicBezTo>
                    <a:cubicBezTo>
                      <a:pt x="4976" y="13554"/>
                      <a:pt x="3359" y="12932"/>
                      <a:pt x="1990" y="11627"/>
                    </a:cubicBezTo>
                    <a:cubicBezTo>
                      <a:pt x="622" y="10321"/>
                      <a:pt x="0" y="8767"/>
                      <a:pt x="0" y="6839"/>
                    </a:cubicBezTo>
                    <a:cubicBezTo>
                      <a:pt x="0" y="4912"/>
                      <a:pt x="684" y="3295"/>
                      <a:pt x="1990" y="1989"/>
                    </a:cubicBezTo>
                    <a:cubicBezTo>
                      <a:pt x="3297" y="684"/>
                      <a:pt x="4976" y="0"/>
                      <a:pt x="6904" y="0"/>
                    </a:cubicBezTo>
                    <a:cubicBezTo>
                      <a:pt x="8832" y="0"/>
                      <a:pt x="10511" y="684"/>
                      <a:pt x="11879" y="1989"/>
                    </a:cubicBezTo>
                    <a:cubicBezTo>
                      <a:pt x="13247" y="3295"/>
                      <a:pt x="13932" y="4912"/>
                      <a:pt x="13932" y="6839"/>
                    </a:cubicBezTo>
                    <a:close/>
                    <a:moveTo>
                      <a:pt x="12252" y="79025"/>
                    </a:moveTo>
                    <a:lnTo>
                      <a:pt x="1679" y="79025"/>
                    </a:lnTo>
                    <a:lnTo>
                      <a:pt x="1679" y="25989"/>
                    </a:lnTo>
                    <a:lnTo>
                      <a:pt x="12252" y="25989"/>
                    </a:lnTo>
                    <a:lnTo>
                      <a:pt x="12252" y="79025"/>
                    </a:lnTo>
                    <a:close/>
                  </a:path>
                </a:pathLst>
              </a:custGeom>
              <a:solidFill>
                <a:srgbClr val="231F20"/>
              </a:solidFill>
              <a:ln w="6214" cap="flat">
                <a:noFill/>
                <a:prstDash val="solid"/>
                <a:miter/>
              </a:ln>
            </p:spPr>
            <p:txBody>
              <a:bodyPr rtlCol="0" anchor="ctr"/>
              <a:lstStyle/>
              <a:p>
                <a:endParaRPr lang="nb-NO"/>
              </a:p>
            </p:txBody>
          </p:sp>
          <p:sp>
            <p:nvSpPr>
              <p:cNvPr id="467" name="Freeform 466">
                <a:extLst>
                  <a:ext uri="{FF2B5EF4-FFF2-40B4-BE49-F238E27FC236}">
                    <a16:creationId xmlns:a16="http://schemas.microsoft.com/office/drawing/2014/main" id="{EFA81561-ED6F-C15A-1327-0F3236D345FA}"/>
                  </a:ext>
                </a:extLst>
              </p:cNvPr>
              <p:cNvSpPr/>
              <p:nvPr/>
            </p:nvSpPr>
            <p:spPr>
              <a:xfrm>
                <a:off x="5951459" y="5075666"/>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5 h 55958"/>
                  <a:gd name="connsiteX7" fmla="*/ 28050 w 53300"/>
                  <a:gd name="connsiteY7" fmla="*/ 47129 h 55958"/>
                  <a:gd name="connsiteX8" fmla="*/ 37379 w 53300"/>
                  <a:gd name="connsiteY8" fmla="*/ 44766 h 55958"/>
                  <a:gd name="connsiteX9" fmla="*/ 43598 w 53300"/>
                  <a:gd name="connsiteY9" fmla="*/ 39046 h 55958"/>
                  <a:gd name="connsiteX10" fmla="*/ 51062 w 53300"/>
                  <a:gd name="connsiteY10" fmla="*/ 44953 h 55958"/>
                  <a:gd name="connsiteX11" fmla="*/ 40986 w 53300"/>
                  <a:gd name="connsiteY11" fmla="*/ 53284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052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97 w 53300"/>
                  <a:gd name="connsiteY22" fmla="*/ 7399 h 55958"/>
                  <a:gd name="connsiteX23" fmla="*/ 51497 w 53300"/>
                  <a:gd name="connsiteY23" fmla="*/ 16103 h 55958"/>
                  <a:gd name="connsiteX24" fmla="*/ 53301 w 53300"/>
                  <a:gd name="connsiteY24" fmla="*/ 27544 h 55958"/>
                  <a:gd name="connsiteX25" fmla="*/ 42417 w 53300"/>
                  <a:gd name="connsiteY25" fmla="*/ 23316 h 55958"/>
                  <a:gd name="connsiteX26" fmla="*/ 41359 w 53300"/>
                  <a:gd name="connsiteY26" fmla="*/ 17471 h 55958"/>
                  <a:gd name="connsiteX27" fmla="*/ 38561 w 53300"/>
                  <a:gd name="connsiteY27" fmla="*/ 12684 h 55958"/>
                  <a:gd name="connsiteX28" fmla="*/ 33958 w 53300"/>
                  <a:gd name="connsiteY28" fmla="*/ 9513 h 55958"/>
                  <a:gd name="connsiteX29" fmla="*/ 27490 w 53300"/>
                  <a:gd name="connsiteY29" fmla="*/ 8331 h 55958"/>
                  <a:gd name="connsiteX30" fmla="*/ 21146 w 53300"/>
                  <a:gd name="connsiteY30" fmla="*/ 9513 h 55958"/>
                  <a:gd name="connsiteX31" fmla="*/ 15984 w 53300"/>
                  <a:gd name="connsiteY31" fmla="*/ 12684 h 55958"/>
                  <a:gd name="connsiteX32" fmla="*/ 12377 w 53300"/>
                  <a:gd name="connsiteY32" fmla="*/ 17471 h 55958"/>
                  <a:gd name="connsiteX33" fmla="*/ 10760 w 53300"/>
                  <a:gd name="connsiteY33" fmla="*/ 23316 h 55958"/>
                  <a:gd name="connsiteX34" fmla="*/ 42479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8"/>
                      <a:pt x="53239" y="30528"/>
                      <a:pt x="53114" y="31150"/>
                    </a:cubicBezTo>
                    <a:lnTo>
                      <a:pt x="10697" y="31150"/>
                    </a:lnTo>
                    <a:cubicBezTo>
                      <a:pt x="10760" y="33388"/>
                      <a:pt x="11257" y="35440"/>
                      <a:pt x="12190" y="37430"/>
                    </a:cubicBezTo>
                    <a:cubicBezTo>
                      <a:pt x="13123" y="39419"/>
                      <a:pt x="14367" y="41098"/>
                      <a:pt x="15984" y="42528"/>
                    </a:cubicBezTo>
                    <a:cubicBezTo>
                      <a:pt x="17539" y="43958"/>
                      <a:pt x="19342" y="45078"/>
                      <a:pt x="21457" y="45885"/>
                    </a:cubicBezTo>
                    <a:cubicBezTo>
                      <a:pt x="23572" y="46694"/>
                      <a:pt x="25749" y="47129"/>
                      <a:pt x="28050" y="47129"/>
                    </a:cubicBezTo>
                    <a:cubicBezTo>
                      <a:pt x="31657" y="47129"/>
                      <a:pt x="34767" y="46321"/>
                      <a:pt x="37379" y="44766"/>
                    </a:cubicBezTo>
                    <a:cubicBezTo>
                      <a:pt x="39991" y="43212"/>
                      <a:pt x="42043" y="41285"/>
                      <a:pt x="43598" y="39046"/>
                    </a:cubicBezTo>
                    <a:lnTo>
                      <a:pt x="51062" y="44953"/>
                    </a:lnTo>
                    <a:cubicBezTo>
                      <a:pt x="48201" y="48683"/>
                      <a:pt x="44842" y="51481"/>
                      <a:pt x="40986" y="53284"/>
                    </a:cubicBezTo>
                    <a:cubicBezTo>
                      <a:pt x="37130" y="55088"/>
                      <a:pt x="32839" y="55958"/>
                      <a:pt x="28112" y="55958"/>
                    </a:cubicBezTo>
                    <a:cubicBezTo>
                      <a:pt x="24069" y="55958"/>
                      <a:pt x="20338" y="55274"/>
                      <a:pt x="16855" y="53969"/>
                    </a:cubicBezTo>
                    <a:cubicBezTo>
                      <a:pt x="13372" y="52601"/>
                      <a:pt x="10449" y="50735"/>
                      <a:pt x="7961" y="48310"/>
                    </a:cubicBezTo>
                    <a:cubicBezTo>
                      <a:pt x="5473" y="45885"/>
                      <a:pt x="3545" y="42963"/>
                      <a:pt x="2115" y="39544"/>
                    </a:cubicBezTo>
                    <a:cubicBezTo>
                      <a:pt x="684" y="36124"/>
                      <a:pt x="0" y="32331"/>
                      <a:pt x="0" y="28103"/>
                    </a:cubicBezTo>
                    <a:cubicBezTo>
                      <a:pt x="0" y="23875"/>
                      <a:pt x="684" y="20207"/>
                      <a:pt x="2052" y="16725"/>
                    </a:cubicBezTo>
                    <a:cubicBezTo>
                      <a:pt x="3421" y="13243"/>
                      <a:pt x="5411" y="10259"/>
                      <a:pt x="7899" y="7834"/>
                    </a:cubicBezTo>
                    <a:cubicBezTo>
                      <a:pt x="10386" y="5347"/>
                      <a:pt x="13310" y="3420"/>
                      <a:pt x="16668" y="2052"/>
                    </a:cubicBezTo>
                    <a:cubicBezTo>
                      <a:pt x="20027" y="684"/>
                      <a:pt x="23696" y="0"/>
                      <a:pt x="27614" y="0"/>
                    </a:cubicBezTo>
                    <a:cubicBezTo>
                      <a:pt x="31533" y="0"/>
                      <a:pt x="35078" y="622"/>
                      <a:pt x="38250" y="1927"/>
                    </a:cubicBezTo>
                    <a:cubicBezTo>
                      <a:pt x="41422" y="3233"/>
                      <a:pt x="44158" y="5036"/>
                      <a:pt x="46397" y="7399"/>
                    </a:cubicBezTo>
                    <a:cubicBezTo>
                      <a:pt x="48636" y="9761"/>
                      <a:pt x="50315" y="12684"/>
                      <a:pt x="51497" y="16103"/>
                    </a:cubicBezTo>
                    <a:cubicBezTo>
                      <a:pt x="52679" y="19523"/>
                      <a:pt x="53301" y="23316"/>
                      <a:pt x="53301" y="27544"/>
                    </a:cubicBezTo>
                    <a:close/>
                    <a:moveTo>
                      <a:pt x="42417" y="23316"/>
                    </a:moveTo>
                    <a:cubicBezTo>
                      <a:pt x="42355" y="21264"/>
                      <a:pt x="41981" y="19274"/>
                      <a:pt x="41359" y="17471"/>
                    </a:cubicBezTo>
                    <a:cubicBezTo>
                      <a:pt x="40737" y="15668"/>
                      <a:pt x="39805" y="14051"/>
                      <a:pt x="38561" y="12684"/>
                    </a:cubicBezTo>
                    <a:cubicBezTo>
                      <a:pt x="37317" y="11316"/>
                      <a:pt x="35762" y="10259"/>
                      <a:pt x="33958" y="9513"/>
                    </a:cubicBezTo>
                    <a:cubicBezTo>
                      <a:pt x="32092" y="8704"/>
                      <a:pt x="29978" y="8331"/>
                      <a:pt x="27490" y="8331"/>
                    </a:cubicBezTo>
                    <a:cubicBezTo>
                      <a:pt x="25251" y="8331"/>
                      <a:pt x="23136" y="8704"/>
                      <a:pt x="21146" y="9513"/>
                    </a:cubicBezTo>
                    <a:cubicBezTo>
                      <a:pt x="19156" y="10321"/>
                      <a:pt x="17414" y="11378"/>
                      <a:pt x="15984" y="12684"/>
                    </a:cubicBezTo>
                    <a:cubicBezTo>
                      <a:pt x="14554" y="14051"/>
                      <a:pt x="13310" y="15606"/>
                      <a:pt x="12377" y="17471"/>
                    </a:cubicBezTo>
                    <a:cubicBezTo>
                      <a:pt x="11444" y="19274"/>
                      <a:pt x="10884" y="21264"/>
                      <a:pt x="10760" y="23316"/>
                    </a:cubicBezTo>
                    <a:lnTo>
                      <a:pt x="42479" y="23316"/>
                    </a:lnTo>
                    <a:close/>
                  </a:path>
                </a:pathLst>
              </a:custGeom>
              <a:solidFill>
                <a:srgbClr val="231F20"/>
              </a:solidFill>
              <a:ln w="6214" cap="flat">
                <a:noFill/>
                <a:prstDash val="solid"/>
                <a:miter/>
              </a:ln>
            </p:spPr>
            <p:txBody>
              <a:bodyPr rtlCol="0" anchor="ctr"/>
              <a:lstStyle/>
              <a:p>
                <a:endParaRPr lang="nb-NO"/>
              </a:p>
            </p:txBody>
          </p:sp>
          <p:sp>
            <p:nvSpPr>
              <p:cNvPr id="468" name="Freeform 467">
                <a:extLst>
                  <a:ext uri="{FF2B5EF4-FFF2-40B4-BE49-F238E27FC236}">
                    <a16:creationId xmlns:a16="http://schemas.microsoft.com/office/drawing/2014/main" id="{573AD51C-A86A-476B-4EBC-0676EEB30873}"/>
                  </a:ext>
                </a:extLst>
              </p:cNvPr>
              <p:cNvSpPr/>
              <p:nvPr/>
            </p:nvSpPr>
            <p:spPr>
              <a:xfrm>
                <a:off x="6018815" y="5075666"/>
                <a:ext cx="48076" cy="54527"/>
              </a:xfrm>
              <a:custGeom>
                <a:avLst/>
                <a:gdLst>
                  <a:gd name="connsiteX0" fmla="*/ 10076 w 48076"/>
                  <a:gd name="connsiteY0" fmla="*/ 1492 h 54527"/>
                  <a:gd name="connsiteX1" fmla="*/ 10387 w 48076"/>
                  <a:gd name="connsiteY1" fmla="*/ 6031 h 54527"/>
                  <a:gd name="connsiteX2" fmla="*/ 10511 w 48076"/>
                  <a:gd name="connsiteY2" fmla="*/ 10197 h 54527"/>
                  <a:gd name="connsiteX3" fmla="*/ 10822 w 48076"/>
                  <a:gd name="connsiteY3" fmla="*/ 10197 h 54527"/>
                  <a:gd name="connsiteX4" fmla="*/ 13558 w 48076"/>
                  <a:gd name="connsiteY4" fmla="*/ 6218 h 54527"/>
                  <a:gd name="connsiteX5" fmla="*/ 17539 w 48076"/>
                  <a:gd name="connsiteY5" fmla="*/ 2984 h 54527"/>
                  <a:gd name="connsiteX6" fmla="*/ 22514 w 48076"/>
                  <a:gd name="connsiteY6" fmla="*/ 808 h 54527"/>
                  <a:gd name="connsiteX7" fmla="*/ 28112 w 48076"/>
                  <a:gd name="connsiteY7" fmla="*/ 0 h 54527"/>
                  <a:gd name="connsiteX8" fmla="*/ 37006 w 48076"/>
                  <a:gd name="connsiteY8" fmla="*/ 1741 h 54527"/>
                  <a:gd name="connsiteX9" fmla="*/ 43225 w 48076"/>
                  <a:gd name="connsiteY9" fmla="*/ 6404 h 54527"/>
                  <a:gd name="connsiteX10" fmla="*/ 46895 w 48076"/>
                  <a:gd name="connsiteY10" fmla="*/ 13243 h 54527"/>
                  <a:gd name="connsiteX11" fmla="*/ 48077 w 48076"/>
                  <a:gd name="connsiteY11" fmla="*/ 21637 h 54527"/>
                  <a:gd name="connsiteX12" fmla="*/ 48077 w 48076"/>
                  <a:gd name="connsiteY12" fmla="*/ 54528 h 54527"/>
                  <a:gd name="connsiteX13" fmla="*/ 37503 w 48076"/>
                  <a:gd name="connsiteY13" fmla="*/ 54528 h 54527"/>
                  <a:gd name="connsiteX14" fmla="*/ 37503 w 48076"/>
                  <a:gd name="connsiteY14" fmla="*/ 25119 h 54527"/>
                  <a:gd name="connsiteX15" fmla="*/ 37006 w 48076"/>
                  <a:gd name="connsiteY15" fmla="*/ 18964 h 54527"/>
                  <a:gd name="connsiteX16" fmla="*/ 35140 w 48076"/>
                  <a:gd name="connsiteY16" fmla="*/ 13803 h 54527"/>
                  <a:gd name="connsiteX17" fmla="*/ 31408 w 48076"/>
                  <a:gd name="connsiteY17" fmla="*/ 10197 h 54527"/>
                  <a:gd name="connsiteX18" fmla="*/ 25313 w 48076"/>
                  <a:gd name="connsiteY18" fmla="*/ 8829 h 54527"/>
                  <a:gd name="connsiteX19" fmla="*/ 14989 w 48076"/>
                  <a:gd name="connsiteY19" fmla="*/ 13554 h 54527"/>
                  <a:gd name="connsiteX20" fmla="*/ 11008 w 48076"/>
                  <a:gd name="connsiteY20" fmla="*/ 26238 h 54527"/>
                  <a:gd name="connsiteX21" fmla="*/ 11008 w 48076"/>
                  <a:gd name="connsiteY21" fmla="*/ 54466 h 54527"/>
                  <a:gd name="connsiteX22" fmla="*/ 435 w 48076"/>
                  <a:gd name="connsiteY22" fmla="*/ 54466 h 54527"/>
                  <a:gd name="connsiteX23" fmla="*/ 435 w 48076"/>
                  <a:gd name="connsiteY23" fmla="*/ 12808 h 54527"/>
                  <a:gd name="connsiteX24" fmla="*/ 311 w 48076"/>
                  <a:gd name="connsiteY24" fmla="*/ 7337 h 54527"/>
                  <a:gd name="connsiteX25" fmla="*/ 0 w 48076"/>
                  <a:gd name="connsiteY25" fmla="*/ 1430 h 54527"/>
                  <a:gd name="connsiteX26" fmla="*/ 10013 w 48076"/>
                  <a:gd name="connsiteY26" fmla="*/ 1430 h 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076" h="54527">
                    <a:moveTo>
                      <a:pt x="10076" y="1492"/>
                    </a:moveTo>
                    <a:cubicBezTo>
                      <a:pt x="10200" y="2860"/>
                      <a:pt x="10324" y="4352"/>
                      <a:pt x="10387" y="6031"/>
                    </a:cubicBezTo>
                    <a:cubicBezTo>
                      <a:pt x="10449" y="7710"/>
                      <a:pt x="10511" y="9140"/>
                      <a:pt x="10511" y="10197"/>
                    </a:cubicBezTo>
                    <a:lnTo>
                      <a:pt x="10822" y="10197"/>
                    </a:lnTo>
                    <a:cubicBezTo>
                      <a:pt x="11506" y="8767"/>
                      <a:pt x="12439" y="7461"/>
                      <a:pt x="13558" y="6218"/>
                    </a:cubicBezTo>
                    <a:cubicBezTo>
                      <a:pt x="14740" y="4974"/>
                      <a:pt x="16046" y="3917"/>
                      <a:pt x="17539" y="2984"/>
                    </a:cubicBezTo>
                    <a:cubicBezTo>
                      <a:pt x="19032" y="2052"/>
                      <a:pt x="20711" y="1305"/>
                      <a:pt x="22514" y="808"/>
                    </a:cubicBezTo>
                    <a:cubicBezTo>
                      <a:pt x="24318" y="311"/>
                      <a:pt x="26184" y="0"/>
                      <a:pt x="28112" y="0"/>
                    </a:cubicBezTo>
                    <a:cubicBezTo>
                      <a:pt x="31533" y="0"/>
                      <a:pt x="34518" y="559"/>
                      <a:pt x="37006" y="1741"/>
                    </a:cubicBezTo>
                    <a:cubicBezTo>
                      <a:pt x="39494" y="2922"/>
                      <a:pt x="41546" y="4476"/>
                      <a:pt x="43225" y="6404"/>
                    </a:cubicBezTo>
                    <a:cubicBezTo>
                      <a:pt x="44842" y="8331"/>
                      <a:pt x="46086" y="10632"/>
                      <a:pt x="46895" y="13243"/>
                    </a:cubicBezTo>
                    <a:cubicBezTo>
                      <a:pt x="47703" y="15855"/>
                      <a:pt x="48077" y="18653"/>
                      <a:pt x="48077" y="21637"/>
                    </a:cubicBezTo>
                    <a:lnTo>
                      <a:pt x="48077" y="54528"/>
                    </a:lnTo>
                    <a:lnTo>
                      <a:pt x="37503" y="54528"/>
                    </a:lnTo>
                    <a:lnTo>
                      <a:pt x="37503" y="25119"/>
                    </a:lnTo>
                    <a:cubicBezTo>
                      <a:pt x="37503" y="22943"/>
                      <a:pt x="37317" y="20891"/>
                      <a:pt x="37006" y="18964"/>
                    </a:cubicBezTo>
                    <a:cubicBezTo>
                      <a:pt x="36695" y="17036"/>
                      <a:pt x="36073" y="15295"/>
                      <a:pt x="35140" y="13803"/>
                    </a:cubicBezTo>
                    <a:cubicBezTo>
                      <a:pt x="34269" y="12311"/>
                      <a:pt x="33025" y="11129"/>
                      <a:pt x="31408" y="10197"/>
                    </a:cubicBezTo>
                    <a:cubicBezTo>
                      <a:pt x="29854" y="9326"/>
                      <a:pt x="27801" y="8829"/>
                      <a:pt x="25313" y="8829"/>
                    </a:cubicBezTo>
                    <a:cubicBezTo>
                      <a:pt x="21084" y="8829"/>
                      <a:pt x="17663" y="10383"/>
                      <a:pt x="14989" y="13554"/>
                    </a:cubicBezTo>
                    <a:cubicBezTo>
                      <a:pt x="12315" y="16725"/>
                      <a:pt x="11008" y="20953"/>
                      <a:pt x="11008" y="26238"/>
                    </a:cubicBezTo>
                    <a:lnTo>
                      <a:pt x="11008" y="54466"/>
                    </a:lnTo>
                    <a:lnTo>
                      <a:pt x="435" y="54466"/>
                    </a:lnTo>
                    <a:lnTo>
                      <a:pt x="435" y="12808"/>
                    </a:lnTo>
                    <a:cubicBezTo>
                      <a:pt x="435" y="11378"/>
                      <a:pt x="435" y="9575"/>
                      <a:pt x="311" y="7337"/>
                    </a:cubicBezTo>
                    <a:cubicBezTo>
                      <a:pt x="187" y="5098"/>
                      <a:pt x="124" y="3109"/>
                      <a:pt x="0" y="1430"/>
                    </a:cubicBezTo>
                    <a:lnTo>
                      <a:pt x="10013" y="1430"/>
                    </a:lnTo>
                    <a:close/>
                  </a:path>
                </a:pathLst>
              </a:custGeom>
              <a:solidFill>
                <a:srgbClr val="231F20"/>
              </a:solidFill>
              <a:ln w="6214" cap="flat">
                <a:noFill/>
                <a:prstDash val="solid"/>
                <a:miter/>
              </a:ln>
            </p:spPr>
            <p:txBody>
              <a:bodyPr rtlCol="0" anchor="ctr"/>
              <a:lstStyle/>
              <a:p>
                <a:endParaRPr lang="nb-NO"/>
              </a:p>
            </p:txBody>
          </p:sp>
          <p:sp>
            <p:nvSpPr>
              <p:cNvPr id="469" name="Freeform 468">
                <a:extLst>
                  <a:ext uri="{FF2B5EF4-FFF2-40B4-BE49-F238E27FC236}">
                    <a16:creationId xmlns:a16="http://schemas.microsoft.com/office/drawing/2014/main" id="{8A733E41-9E9A-0190-9240-C28396E591CC}"/>
                  </a:ext>
                </a:extLst>
              </p:cNvPr>
              <p:cNvSpPr/>
              <p:nvPr/>
            </p:nvSpPr>
            <p:spPr>
              <a:xfrm>
                <a:off x="6075972" y="5061738"/>
                <a:ext cx="34953" cy="69264"/>
              </a:xfrm>
              <a:custGeom>
                <a:avLst/>
                <a:gdLst>
                  <a:gd name="connsiteX0" fmla="*/ 34953 w 34953"/>
                  <a:gd name="connsiteY0" fmla="*/ 24000 h 69264"/>
                  <a:gd name="connsiteX1" fmla="*/ 20773 w 34953"/>
                  <a:gd name="connsiteY1" fmla="*/ 24000 h 69264"/>
                  <a:gd name="connsiteX2" fmla="*/ 20773 w 34953"/>
                  <a:gd name="connsiteY2" fmla="*/ 51544 h 69264"/>
                  <a:gd name="connsiteX3" fmla="*/ 22577 w 34953"/>
                  <a:gd name="connsiteY3" fmla="*/ 58383 h 69264"/>
                  <a:gd name="connsiteX4" fmla="*/ 28299 w 34953"/>
                  <a:gd name="connsiteY4" fmla="*/ 60435 h 69264"/>
                  <a:gd name="connsiteX5" fmla="*/ 31470 w 34953"/>
                  <a:gd name="connsiteY5" fmla="*/ 60124 h 69264"/>
                  <a:gd name="connsiteX6" fmla="*/ 34518 w 34953"/>
                  <a:gd name="connsiteY6" fmla="*/ 59192 h 69264"/>
                  <a:gd name="connsiteX7" fmla="*/ 34829 w 34953"/>
                  <a:gd name="connsiteY7" fmla="*/ 67834 h 69264"/>
                  <a:gd name="connsiteX8" fmla="*/ 30600 w 34953"/>
                  <a:gd name="connsiteY8" fmla="*/ 68891 h 69264"/>
                  <a:gd name="connsiteX9" fmla="*/ 25811 w 34953"/>
                  <a:gd name="connsiteY9" fmla="*/ 69264 h 69264"/>
                  <a:gd name="connsiteX10" fmla="*/ 14243 w 34953"/>
                  <a:gd name="connsiteY10" fmla="*/ 65098 h 69264"/>
                  <a:gd name="connsiteX11" fmla="*/ 10262 w 34953"/>
                  <a:gd name="connsiteY11" fmla="*/ 52663 h 69264"/>
                  <a:gd name="connsiteX12" fmla="*/ 10262 w 34953"/>
                  <a:gd name="connsiteY12" fmla="*/ 23876 h 69264"/>
                  <a:gd name="connsiteX13" fmla="*/ 0 w 34953"/>
                  <a:gd name="connsiteY13" fmla="*/ 23876 h 69264"/>
                  <a:gd name="connsiteX14" fmla="*/ 0 w 34953"/>
                  <a:gd name="connsiteY14" fmla="*/ 15233 h 69264"/>
                  <a:gd name="connsiteX15" fmla="*/ 10262 w 34953"/>
                  <a:gd name="connsiteY15" fmla="*/ 15233 h 69264"/>
                  <a:gd name="connsiteX16" fmla="*/ 10262 w 34953"/>
                  <a:gd name="connsiteY16" fmla="*/ 0 h 69264"/>
                  <a:gd name="connsiteX17" fmla="*/ 20711 w 34953"/>
                  <a:gd name="connsiteY17" fmla="*/ 0 h 69264"/>
                  <a:gd name="connsiteX18" fmla="*/ 20711 w 34953"/>
                  <a:gd name="connsiteY18" fmla="*/ 15233 h 69264"/>
                  <a:gd name="connsiteX19" fmla="*/ 34891 w 34953"/>
                  <a:gd name="connsiteY19" fmla="*/ 15233 h 69264"/>
                  <a:gd name="connsiteX20" fmla="*/ 34891 w 34953"/>
                  <a:gd name="connsiteY20" fmla="*/ 23876 h 6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53" h="69264">
                    <a:moveTo>
                      <a:pt x="34953" y="24000"/>
                    </a:moveTo>
                    <a:lnTo>
                      <a:pt x="20773" y="24000"/>
                    </a:lnTo>
                    <a:lnTo>
                      <a:pt x="20773" y="51544"/>
                    </a:lnTo>
                    <a:cubicBezTo>
                      <a:pt x="20773" y="54715"/>
                      <a:pt x="21395" y="57016"/>
                      <a:pt x="22577" y="58383"/>
                    </a:cubicBezTo>
                    <a:cubicBezTo>
                      <a:pt x="23758" y="59751"/>
                      <a:pt x="25686" y="60435"/>
                      <a:pt x="28299" y="60435"/>
                    </a:cubicBezTo>
                    <a:cubicBezTo>
                      <a:pt x="29294" y="60435"/>
                      <a:pt x="30351" y="60311"/>
                      <a:pt x="31470" y="60124"/>
                    </a:cubicBezTo>
                    <a:cubicBezTo>
                      <a:pt x="32590" y="59938"/>
                      <a:pt x="33585" y="59627"/>
                      <a:pt x="34518" y="59192"/>
                    </a:cubicBezTo>
                    <a:lnTo>
                      <a:pt x="34829" y="67834"/>
                    </a:lnTo>
                    <a:cubicBezTo>
                      <a:pt x="33523" y="68269"/>
                      <a:pt x="32155" y="68642"/>
                      <a:pt x="30600" y="68891"/>
                    </a:cubicBezTo>
                    <a:cubicBezTo>
                      <a:pt x="29045" y="69140"/>
                      <a:pt x="27490" y="69264"/>
                      <a:pt x="25811" y="69264"/>
                    </a:cubicBezTo>
                    <a:cubicBezTo>
                      <a:pt x="20773" y="69264"/>
                      <a:pt x="16917" y="67896"/>
                      <a:pt x="14243" y="65098"/>
                    </a:cubicBezTo>
                    <a:cubicBezTo>
                      <a:pt x="11568" y="62363"/>
                      <a:pt x="10262" y="58197"/>
                      <a:pt x="10262" y="52663"/>
                    </a:cubicBezTo>
                    <a:lnTo>
                      <a:pt x="10262" y="23876"/>
                    </a:lnTo>
                    <a:lnTo>
                      <a:pt x="0" y="23876"/>
                    </a:lnTo>
                    <a:lnTo>
                      <a:pt x="0" y="15233"/>
                    </a:lnTo>
                    <a:lnTo>
                      <a:pt x="10262" y="15233"/>
                    </a:lnTo>
                    <a:lnTo>
                      <a:pt x="10262" y="0"/>
                    </a:lnTo>
                    <a:lnTo>
                      <a:pt x="20711" y="0"/>
                    </a:lnTo>
                    <a:lnTo>
                      <a:pt x="20711" y="15233"/>
                    </a:lnTo>
                    <a:lnTo>
                      <a:pt x="34891" y="15233"/>
                    </a:lnTo>
                    <a:lnTo>
                      <a:pt x="34891" y="23876"/>
                    </a:lnTo>
                    <a:close/>
                  </a:path>
                </a:pathLst>
              </a:custGeom>
              <a:solidFill>
                <a:srgbClr val="231F20"/>
              </a:solidFill>
              <a:ln w="6214" cap="flat">
                <a:noFill/>
                <a:prstDash val="solid"/>
                <a:miter/>
              </a:ln>
            </p:spPr>
            <p:txBody>
              <a:bodyPr rtlCol="0" anchor="ctr"/>
              <a:lstStyle/>
              <a:p>
                <a:endParaRPr lang="nb-NO"/>
              </a:p>
            </p:txBody>
          </p:sp>
          <p:sp>
            <p:nvSpPr>
              <p:cNvPr id="470" name="Freeform 469">
                <a:extLst>
                  <a:ext uri="{FF2B5EF4-FFF2-40B4-BE49-F238E27FC236}">
                    <a16:creationId xmlns:a16="http://schemas.microsoft.com/office/drawing/2014/main" id="{99B6DBB1-1F8B-3657-82F3-D22ADDC6B486}"/>
                  </a:ext>
                </a:extLst>
              </p:cNvPr>
              <p:cNvSpPr/>
              <p:nvPr/>
            </p:nvSpPr>
            <p:spPr>
              <a:xfrm>
                <a:off x="6117705" y="5098546"/>
                <a:ext cx="26121" cy="8828"/>
              </a:xfrm>
              <a:custGeom>
                <a:avLst/>
                <a:gdLst>
                  <a:gd name="connsiteX0" fmla="*/ 26122 w 26121"/>
                  <a:gd name="connsiteY0" fmla="*/ 8829 h 8828"/>
                  <a:gd name="connsiteX1" fmla="*/ 0 w 26121"/>
                  <a:gd name="connsiteY1" fmla="*/ 8829 h 8828"/>
                  <a:gd name="connsiteX2" fmla="*/ 0 w 26121"/>
                  <a:gd name="connsiteY2" fmla="*/ 0 h 8828"/>
                  <a:gd name="connsiteX3" fmla="*/ 26122 w 26121"/>
                  <a:gd name="connsiteY3" fmla="*/ 0 h 8828"/>
                  <a:gd name="connsiteX4" fmla="*/ 26122 w 26121"/>
                  <a:gd name="connsiteY4" fmla="*/ 8829 h 8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1" h="8828">
                    <a:moveTo>
                      <a:pt x="26122" y="8829"/>
                    </a:moveTo>
                    <a:lnTo>
                      <a:pt x="0" y="8829"/>
                    </a:lnTo>
                    <a:lnTo>
                      <a:pt x="0" y="0"/>
                    </a:lnTo>
                    <a:lnTo>
                      <a:pt x="26122" y="0"/>
                    </a:lnTo>
                    <a:lnTo>
                      <a:pt x="26122" y="8829"/>
                    </a:lnTo>
                    <a:close/>
                  </a:path>
                </a:pathLst>
              </a:custGeom>
              <a:solidFill>
                <a:srgbClr val="231F20"/>
              </a:solidFill>
              <a:ln w="6214" cap="flat">
                <a:noFill/>
                <a:prstDash val="solid"/>
                <a:miter/>
              </a:ln>
            </p:spPr>
            <p:txBody>
              <a:bodyPr rtlCol="0" anchor="ctr"/>
              <a:lstStyle/>
              <a:p>
                <a:endParaRPr lang="nb-NO"/>
              </a:p>
            </p:txBody>
          </p:sp>
          <p:sp>
            <p:nvSpPr>
              <p:cNvPr id="471" name="Freeform 470">
                <a:extLst>
                  <a:ext uri="{FF2B5EF4-FFF2-40B4-BE49-F238E27FC236}">
                    <a16:creationId xmlns:a16="http://schemas.microsoft.com/office/drawing/2014/main" id="{8A083622-A26D-724B-126E-CC461ABC3C75}"/>
                  </a:ext>
                </a:extLst>
              </p:cNvPr>
              <p:cNvSpPr/>
              <p:nvPr/>
            </p:nvSpPr>
            <p:spPr>
              <a:xfrm>
                <a:off x="5750445" y="5209966"/>
                <a:ext cx="57592" cy="55958"/>
              </a:xfrm>
              <a:custGeom>
                <a:avLst/>
                <a:gdLst>
                  <a:gd name="connsiteX0" fmla="*/ 57592 w 57592"/>
                  <a:gd name="connsiteY0" fmla="*/ 27855 h 55958"/>
                  <a:gd name="connsiteX1" fmla="*/ 55415 w 57592"/>
                  <a:gd name="connsiteY1" fmla="*/ 39171 h 55958"/>
                  <a:gd name="connsiteX2" fmla="*/ 49320 w 57592"/>
                  <a:gd name="connsiteY2" fmla="*/ 48062 h 55958"/>
                  <a:gd name="connsiteX3" fmla="*/ 40116 w 57592"/>
                  <a:gd name="connsiteY3" fmla="*/ 53906 h 55958"/>
                  <a:gd name="connsiteX4" fmla="*/ 28734 w 57592"/>
                  <a:gd name="connsiteY4" fmla="*/ 55958 h 55958"/>
                  <a:gd name="connsiteX5" fmla="*/ 17352 w 57592"/>
                  <a:gd name="connsiteY5" fmla="*/ 53906 h 55958"/>
                  <a:gd name="connsiteX6" fmla="*/ 8210 w 57592"/>
                  <a:gd name="connsiteY6" fmla="*/ 48062 h 55958"/>
                  <a:gd name="connsiteX7" fmla="*/ 2177 w 57592"/>
                  <a:gd name="connsiteY7" fmla="*/ 39171 h 55958"/>
                  <a:gd name="connsiteX8" fmla="*/ 0 w 57592"/>
                  <a:gd name="connsiteY8" fmla="*/ 27855 h 55958"/>
                  <a:gd name="connsiteX9" fmla="*/ 2177 w 57592"/>
                  <a:gd name="connsiteY9" fmla="*/ 16601 h 55958"/>
                  <a:gd name="connsiteX10" fmla="*/ 8210 w 57592"/>
                  <a:gd name="connsiteY10" fmla="*/ 7834 h 55958"/>
                  <a:gd name="connsiteX11" fmla="*/ 17352 w 57592"/>
                  <a:gd name="connsiteY11" fmla="*/ 2052 h 55958"/>
                  <a:gd name="connsiteX12" fmla="*/ 28734 w 57592"/>
                  <a:gd name="connsiteY12" fmla="*/ 0 h 55958"/>
                  <a:gd name="connsiteX13" fmla="*/ 40116 w 57592"/>
                  <a:gd name="connsiteY13" fmla="*/ 2052 h 55958"/>
                  <a:gd name="connsiteX14" fmla="*/ 49320 w 57592"/>
                  <a:gd name="connsiteY14" fmla="*/ 7834 h 55958"/>
                  <a:gd name="connsiteX15" fmla="*/ 55415 w 57592"/>
                  <a:gd name="connsiteY15" fmla="*/ 16601 h 55958"/>
                  <a:gd name="connsiteX16" fmla="*/ 57592 w 57592"/>
                  <a:gd name="connsiteY16" fmla="*/ 27855 h 55958"/>
                  <a:gd name="connsiteX17" fmla="*/ 46584 w 57592"/>
                  <a:gd name="connsiteY17" fmla="*/ 27917 h 55958"/>
                  <a:gd name="connsiteX18" fmla="*/ 45402 w 57592"/>
                  <a:gd name="connsiteY18" fmla="*/ 20642 h 55958"/>
                  <a:gd name="connsiteX19" fmla="*/ 41981 w 57592"/>
                  <a:gd name="connsiteY19" fmla="*/ 14549 h 55958"/>
                  <a:gd name="connsiteX20" fmla="*/ 36384 w 57592"/>
                  <a:gd name="connsiteY20" fmla="*/ 10383 h 55958"/>
                  <a:gd name="connsiteX21" fmla="*/ 28796 w 57592"/>
                  <a:gd name="connsiteY21" fmla="*/ 8829 h 55958"/>
                  <a:gd name="connsiteX22" fmla="*/ 21146 w 57592"/>
                  <a:gd name="connsiteY22" fmla="*/ 10383 h 55958"/>
                  <a:gd name="connsiteX23" fmla="*/ 15549 w 57592"/>
                  <a:gd name="connsiteY23" fmla="*/ 14549 h 55958"/>
                  <a:gd name="connsiteX24" fmla="*/ 12128 w 57592"/>
                  <a:gd name="connsiteY24" fmla="*/ 20642 h 55958"/>
                  <a:gd name="connsiteX25" fmla="*/ 10946 w 57592"/>
                  <a:gd name="connsiteY25" fmla="*/ 27917 h 55958"/>
                  <a:gd name="connsiteX26" fmla="*/ 12128 w 57592"/>
                  <a:gd name="connsiteY26" fmla="*/ 35191 h 55958"/>
                  <a:gd name="connsiteX27" fmla="*/ 15549 w 57592"/>
                  <a:gd name="connsiteY27" fmla="*/ 41347 h 55958"/>
                  <a:gd name="connsiteX28" fmla="*/ 21146 w 57592"/>
                  <a:gd name="connsiteY28" fmla="*/ 45575 h 55958"/>
                  <a:gd name="connsiteX29" fmla="*/ 28796 w 57592"/>
                  <a:gd name="connsiteY29" fmla="*/ 47129 h 55958"/>
                  <a:gd name="connsiteX30" fmla="*/ 36384 w 57592"/>
                  <a:gd name="connsiteY30" fmla="*/ 45575 h 55958"/>
                  <a:gd name="connsiteX31" fmla="*/ 41981 w 57592"/>
                  <a:gd name="connsiteY31" fmla="*/ 41347 h 55958"/>
                  <a:gd name="connsiteX32" fmla="*/ 45402 w 57592"/>
                  <a:gd name="connsiteY32" fmla="*/ 35191 h 55958"/>
                  <a:gd name="connsiteX33" fmla="*/ 46584 w 57592"/>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592" h="55958">
                    <a:moveTo>
                      <a:pt x="57592" y="27855"/>
                    </a:moveTo>
                    <a:cubicBezTo>
                      <a:pt x="57592" y="31958"/>
                      <a:pt x="56846" y="35751"/>
                      <a:pt x="55415" y="39171"/>
                    </a:cubicBezTo>
                    <a:cubicBezTo>
                      <a:pt x="53985" y="42590"/>
                      <a:pt x="51933" y="45575"/>
                      <a:pt x="49320" y="48062"/>
                    </a:cubicBezTo>
                    <a:cubicBezTo>
                      <a:pt x="46708" y="50549"/>
                      <a:pt x="43661" y="52476"/>
                      <a:pt x="40116" y="53906"/>
                    </a:cubicBezTo>
                    <a:cubicBezTo>
                      <a:pt x="36571" y="55274"/>
                      <a:pt x="32777" y="55958"/>
                      <a:pt x="28734" y="55958"/>
                    </a:cubicBezTo>
                    <a:cubicBezTo>
                      <a:pt x="24691" y="55958"/>
                      <a:pt x="20897" y="55274"/>
                      <a:pt x="17352" y="53906"/>
                    </a:cubicBezTo>
                    <a:cubicBezTo>
                      <a:pt x="13807" y="52539"/>
                      <a:pt x="10760" y="50611"/>
                      <a:pt x="8210" y="48062"/>
                    </a:cubicBezTo>
                    <a:cubicBezTo>
                      <a:pt x="5660" y="45575"/>
                      <a:pt x="3669" y="42590"/>
                      <a:pt x="2177" y="39171"/>
                    </a:cubicBezTo>
                    <a:cubicBezTo>
                      <a:pt x="746" y="35751"/>
                      <a:pt x="0" y="31958"/>
                      <a:pt x="0" y="27855"/>
                    </a:cubicBezTo>
                    <a:cubicBezTo>
                      <a:pt x="0" y="23751"/>
                      <a:pt x="746" y="20020"/>
                      <a:pt x="2177" y="16601"/>
                    </a:cubicBezTo>
                    <a:cubicBezTo>
                      <a:pt x="3669" y="13181"/>
                      <a:pt x="5660" y="10259"/>
                      <a:pt x="8210" y="7834"/>
                    </a:cubicBezTo>
                    <a:cubicBezTo>
                      <a:pt x="10760" y="5347"/>
                      <a:pt x="13807" y="3420"/>
                      <a:pt x="17352" y="2052"/>
                    </a:cubicBezTo>
                    <a:cubicBezTo>
                      <a:pt x="20897" y="684"/>
                      <a:pt x="24691" y="0"/>
                      <a:pt x="28734" y="0"/>
                    </a:cubicBezTo>
                    <a:cubicBezTo>
                      <a:pt x="32777" y="0"/>
                      <a:pt x="36571" y="684"/>
                      <a:pt x="40116" y="2052"/>
                    </a:cubicBezTo>
                    <a:cubicBezTo>
                      <a:pt x="43661" y="3420"/>
                      <a:pt x="46708" y="5347"/>
                      <a:pt x="49320" y="7834"/>
                    </a:cubicBezTo>
                    <a:cubicBezTo>
                      <a:pt x="51933" y="10321"/>
                      <a:pt x="53923" y="13243"/>
                      <a:pt x="55415" y="16601"/>
                    </a:cubicBezTo>
                    <a:cubicBezTo>
                      <a:pt x="56908" y="19959"/>
                      <a:pt x="57592" y="23751"/>
                      <a:pt x="57592" y="27855"/>
                    </a:cubicBezTo>
                    <a:close/>
                    <a:moveTo>
                      <a:pt x="46584" y="27917"/>
                    </a:moveTo>
                    <a:cubicBezTo>
                      <a:pt x="46584" y="25368"/>
                      <a:pt x="46211" y="23005"/>
                      <a:pt x="45402" y="20642"/>
                    </a:cubicBezTo>
                    <a:cubicBezTo>
                      <a:pt x="44593" y="18280"/>
                      <a:pt x="43474" y="16290"/>
                      <a:pt x="41981" y="14549"/>
                    </a:cubicBezTo>
                    <a:cubicBezTo>
                      <a:pt x="40489" y="12808"/>
                      <a:pt x="38623" y="11441"/>
                      <a:pt x="36384" y="10383"/>
                    </a:cubicBezTo>
                    <a:cubicBezTo>
                      <a:pt x="34145" y="9326"/>
                      <a:pt x="31595" y="8829"/>
                      <a:pt x="28796" y="8829"/>
                    </a:cubicBezTo>
                    <a:cubicBezTo>
                      <a:pt x="25997" y="8829"/>
                      <a:pt x="23385" y="9326"/>
                      <a:pt x="21146" y="10383"/>
                    </a:cubicBezTo>
                    <a:cubicBezTo>
                      <a:pt x="18907" y="11441"/>
                      <a:pt x="17041" y="12808"/>
                      <a:pt x="15549" y="14549"/>
                    </a:cubicBezTo>
                    <a:cubicBezTo>
                      <a:pt x="14056" y="16290"/>
                      <a:pt x="12874" y="18342"/>
                      <a:pt x="12128" y="20642"/>
                    </a:cubicBezTo>
                    <a:cubicBezTo>
                      <a:pt x="11382" y="22943"/>
                      <a:pt x="10946" y="25368"/>
                      <a:pt x="10946" y="27917"/>
                    </a:cubicBezTo>
                    <a:cubicBezTo>
                      <a:pt x="10946" y="30466"/>
                      <a:pt x="11319" y="32891"/>
                      <a:pt x="12128" y="35191"/>
                    </a:cubicBezTo>
                    <a:cubicBezTo>
                      <a:pt x="12936" y="37492"/>
                      <a:pt x="14056" y="39544"/>
                      <a:pt x="15549" y="41347"/>
                    </a:cubicBezTo>
                    <a:cubicBezTo>
                      <a:pt x="17041" y="43150"/>
                      <a:pt x="18907" y="44518"/>
                      <a:pt x="21146" y="45575"/>
                    </a:cubicBezTo>
                    <a:cubicBezTo>
                      <a:pt x="23385" y="46632"/>
                      <a:pt x="25935" y="47129"/>
                      <a:pt x="28796" y="47129"/>
                    </a:cubicBezTo>
                    <a:cubicBezTo>
                      <a:pt x="31657" y="47129"/>
                      <a:pt x="34207" y="46632"/>
                      <a:pt x="36384" y="45575"/>
                    </a:cubicBezTo>
                    <a:cubicBezTo>
                      <a:pt x="38623" y="44518"/>
                      <a:pt x="40489" y="43150"/>
                      <a:pt x="41981" y="41347"/>
                    </a:cubicBezTo>
                    <a:cubicBezTo>
                      <a:pt x="43474" y="39544"/>
                      <a:pt x="44656" y="37492"/>
                      <a:pt x="45402" y="35191"/>
                    </a:cubicBezTo>
                    <a:cubicBezTo>
                      <a:pt x="46148" y="32891"/>
                      <a:pt x="46584" y="30466"/>
                      <a:pt x="46584" y="27917"/>
                    </a:cubicBezTo>
                    <a:close/>
                  </a:path>
                </a:pathLst>
              </a:custGeom>
              <a:solidFill>
                <a:srgbClr val="231F20"/>
              </a:solidFill>
              <a:ln w="6214" cap="flat">
                <a:noFill/>
                <a:prstDash val="solid"/>
                <a:miter/>
              </a:ln>
            </p:spPr>
            <p:txBody>
              <a:bodyPr rtlCol="0" anchor="ctr"/>
              <a:lstStyle/>
              <a:p>
                <a:endParaRPr lang="nb-NO"/>
              </a:p>
            </p:txBody>
          </p:sp>
          <p:sp>
            <p:nvSpPr>
              <p:cNvPr id="472" name="Freeform 471">
                <a:extLst>
                  <a:ext uri="{FF2B5EF4-FFF2-40B4-BE49-F238E27FC236}">
                    <a16:creationId xmlns:a16="http://schemas.microsoft.com/office/drawing/2014/main" id="{519136E6-AC95-CD4F-ABBC-8AB81136252E}"/>
                  </a:ext>
                </a:extLst>
              </p:cNvPr>
              <p:cNvSpPr/>
              <p:nvPr/>
            </p:nvSpPr>
            <p:spPr>
              <a:xfrm>
                <a:off x="5814568" y="5211458"/>
                <a:ext cx="54669" cy="53036"/>
              </a:xfrm>
              <a:custGeom>
                <a:avLst/>
                <a:gdLst>
                  <a:gd name="connsiteX0" fmla="*/ 33212 w 54669"/>
                  <a:gd name="connsiteY0" fmla="*/ 53036 h 53036"/>
                  <a:gd name="connsiteX1" fmla="*/ 21706 w 54669"/>
                  <a:gd name="connsiteY1" fmla="*/ 53036 h 53036"/>
                  <a:gd name="connsiteX2" fmla="*/ 0 w 54669"/>
                  <a:gd name="connsiteY2" fmla="*/ 0 h 53036"/>
                  <a:gd name="connsiteX3" fmla="*/ 11693 w 54669"/>
                  <a:gd name="connsiteY3" fmla="*/ 0 h 53036"/>
                  <a:gd name="connsiteX4" fmla="*/ 27366 w 54669"/>
                  <a:gd name="connsiteY4" fmla="*/ 41720 h 53036"/>
                  <a:gd name="connsiteX5" fmla="*/ 27614 w 54669"/>
                  <a:gd name="connsiteY5" fmla="*/ 41720 h 53036"/>
                  <a:gd name="connsiteX6" fmla="*/ 43412 w 54669"/>
                  <a:gd name="connsiteY6" fmla="*/ 0 h 53036"/>
                  <a:gd name="connsiteX7" fmla="*/ 54669 w 54669"/>
                  <a:gd name="connsiteY7" fmla="*/ 0 h 53036"/>
                  <a:gd name="connsiteX8" fmla="*/ 33274 w 54669"/>
                  <a:gd name="connsiteY8" fmla="*/ 53036 h 53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69" h="53036">
                    <a:moveTo>
                      <a:pt x="33212" y="53036"/>
                    </a:moveTo>
                    <a:lnTo>
                      <a:pt x="21706" y="53036"/>
                    </a:lnTo>
                    <a:lnTo>
                      <a:pt x="0" y="0"/>
                    </a:lnTo>
                    <a:lnTo>
                      <a:pt x="11693" y="0"/>
                    </a:lnTo>
                    <a:lnTo>
                      <a:pt x="27366" y="41720"/>
                    </a:lnTo>
                    <a:lnTo>
                      <a:pt x="27614" y="41720"/>
                    </a:lnTo>
                    <a:lnTo>
                      <a:pt x="43412" y="0"/>
                    </a:lnTo>
                    <a:lnTo>
                      <a:pt x="54669" y="0"/>
                    </a:lnTo>
                    <a:lnTo>
                      <a:pt x="33274" y="53036"/>
                    </a:lnTo>
                    <a:close/>
                  </a:path>
                </a:pathLst>
              </a:custGeom>
              <a:solidFill>
                <a:srgbClr val="231F20"/>
              </a:solidFill>
              <a:ln w="6214" cap="flat">
                <a:noFill/>
                <a:prstDash val="solid"/>
                <a:miter/>
              </a:ln>
            </p:spPr>
            <p:txBody>
              <a:bodyPr rtlCol="0" anchor="ctr"/>
              <a:lstStyle/>
              <a:p>
                <a:endParaRPr lang="nb-NO"/>
              </a:p>
            </p:txBody>
          </p:sp>
          <p:sp>
            <p:nvSpPr>
              <p:cNvPr id="473" name="Freeform 472">
                <a:extLst>
                  <a:ext uri="{FF2B5EF4-FFF2-40B4-BE49-F238E27FC236}">
                    <a16:creationId xmlns:a16="http://schemas.microsoft.com/office/drawing/2014/main" id="{68C7287F-D2E8-B68C-BA22-2AC4E93D94D7}"/>
                  </a:ext>
                </a:extLst>
              </p:cNvPr>
              <p:cNvSpPr/>
              <p:nvPr/>
            </p:nvSpPr>
            <p:spPr>
              <a:xfrm>
                <a:off x="5875954" y="5209966"/>
                <a:ext cx="53300" cy="55958"/>
              </a:xfrm>
              <a:custGeom>
                <a:avLst/>
                <a:gdLst>
                  <a:gd name="connsiteX0" fmla="*/ 53301 w 53300"/>
                  <a:gd name="connsiteY0" fmla="*/ 27544 h 55958"/>
                  <a:gd name="connsiteX1" fmla="*/ 53301 w 53300"/>
                  <a:gd name="connsiteY1" fmla="*/ 29347 h 55958"/>
                  <a:gd name="connsiteX2" fmla="*/ 53177 w 53300"/>
                  <a:gd name="connsiteY2" fmla="*/ 31150 h 55958"/>
                  <a:gd name="connsiteX3" fmla="*/ 10760 w 53300"/>
                  <a:gd name="connsiteY3" fmla="*/ 31150 h 55958"/>
                  <a:gd name="connsiteX4" fmla="*/ 12252 w 53300"/>
                  <a:gd name="connsiteY4" fmla="*/ 37430 h 55958"/>
                  <a:gd name="connsiteX5" fmla="*/ 16046 w 53300"/>
                  <a:gd name="connsiteY5" fmla="*/ 42528 h 55958"/>
                  <a:gd name="connsiteX6" fmla="*/ 21519 w 53300"/>
                  <a:gd name="connsiteY6" fmla="*/ 45886 h 55958"/>
                  <a:gd name="connsiteX7" fmla="*/ 28112 w 53300"/>
                  <a:gd name="connsiteY7" fmla="*/ 47129 h 55958"/>
                  <a:gd name="connsiteX8" fmla="*/ 37441 w 53300"/>
                  <a:gd name="connsiteY8" fmla="*/ 44767 h 55958"/>
                  <a:gd name="connsiteX9" fmla="*/ 43599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5 w 53300"/>
                  <a:gd name="connsiteY15" fmla="*/ 39544 h 55958"/>
                  <a:gd name="connsiteX16" fmla="*/ 0 w 53300"/>
                  <a:gd name="connsiteY16" fmla="*/ 28104 h 55958"/>
                  <a:gd name="connsiteX17" fmla="*/ 2115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4 h 55958"/>
                  <a:gd name="connsiteX24" fmla="*/ 53301 w 53300"/>
                  <a:gd name="connsiteY24" fmla="*/ 27544 h 55958"/>
                  <a:gd name="connsiteX25" fmla="*/ 42479 w 53300"/>
                  <a:gd name="connsiteY25" fmla="*/ 23316 h 55958"/>
                  <a:gd name="connsiteX26" fmla="*/ 41422 w 53300"/>
                  <a:gd name="connsiteY26" fmla="*/ 17471 h 55958"/>
                  <a:gd name="connsiteX27" fmla="*/ 38623 w 53300"/>
                  <a:gd name="connsiteY27" fmla="*/ 12684 h 55958"/>
                  <a:gd name="connsiteX28" fmla="*/ 34021 w 53300"/>
                  <a:gd name="connsiteY28" fmla="*/ 9513 h 55958"/>
                  <a:gd name="connsiteX29" fmla="*/ 27552 w 53300"/>
                  <a:gd name="connsiteY29" fmla="*/ 8332 h 55958"/>
                  <a:gd name="connsiteX30" fmla="*/ 21208 w 53300"/>
                  <a:gd name="connsiteY30" fmla="*/ 9513 h 55958"/>
                  <a:gd name="connsiteX31" fmla="*/ 16046 w 53300"/>
                  <a:gd name="connsiteY31" fmla="*/ 12684 h 55958"/>
                  <a:gd name="connsiteX32" fmla="*/ 12439 w 53300"/>
                  <a:gd name="connsiteY32" fmla="*/ 17471 h 55958"/>
                  <a:gd name="connsiteX33" fmla="*/ 10822 w 53300"/>
                  <a:gd name="connsiteY33" fmla="*/ 23316 h 55958"/>
                  <a:gd name="connsiteX34" fmla="*/ 42541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9"/>
                      <a:pt x="53301" y="30528"/>
                      <a:pt x="53177" y="31150"/>
                    </a:cubicBezTo>
                    <a:lnTo>
                      <a:pt x="10760" y="31150"/>
                    </a:lnTo>
                    <a:cubicBezTo>
                      <a:pt x="10822" y="33388"/>
                      <a:pt x="11319" y="35440"/>
                      <a:pt x="12252" y="37430"/>
                    </a:cubicBezTo>
                    <a:cubicBezTo>
                      <a:pt x="13185" y="39420"/>
                      <a:pt x="14429" y="41098"/>
                      <a:pt x="16046" y="42528"/>
                    </a:cubicBezTo>
                    <a:cubicBezTo>
                      <a:pt x="17663" y="43958"/>
                      <a:pt x="19467" y="45078"/>
                      <a:pt x="21519" y="45886"/>
                    </a:cubicBezTo>
                    <a:cubicBezTo>
                      <a:pt x="23572" y="46694"/>
                      <a:pt x="25749" y="47129"/>
                      <a:pt x="28112" y="47129"/>
                    </a:cubicBezTo>
                    <a:cubicBezTo>
                      <a:pt x="31719" y="47129"/>
                      <a:pt x="34829" y="46321"/>
                      <a:pt x="37441" y="44767"/>
                    </a:cubicBezTo>
                    <a:cubicBezTo>
                      <a:pt x="40053" y="43212"/>
                      <a:pt x="42106" y="41285"/>
                      <a:pt x="43599" y="39046"/>
                    </a:cubicBezTo>
                    <a:lnTo>
                      <a:pt x="51062" y="44953"/>
                    </a:lnTo>
                    <a:cubicBezTo>
                      <a:pt x="48201" y="48684"/>
                      <a:pt x="44842" y="51481"/>
                      <a:pt x="40986" y="53285"/>
                    </a:cubicBezTo>
                    <a:cubicBezTo>
                      <a:pt x="37130" y="55088"/>
                      <a:pt x="32839" y="55958"/>
                      <a:pt x="28112" y="55958"/>
                    </a:cubicBezTo>
                    <a:cubicBezTo>
                      <a:pt x="24069" y="55958"/>
                      <a:pt x="20276" y="55274"/>
                      <a:pt x="16855" y="53969"/>
                    </a:cubicBezTo>
                    <a:cubicBezTo>
                      <a:pt x="13434" y="52663"/>
                      <a:pt x="10449" y="50735"/>
                      <a:pt x="7961" y="48311"/>
                    </a:cubicBezTo>
                    <a:cubicBezTo>
                      <a:pt x="5473" y="45886"/>
                      <a:pt x="3545" y="42963"/>
                      <a:pt x="2115" y="39544"/>
                    </a:cubicBezTo>
                    <a:cubicBezTo>
                      <a:pt x="684" y="36124"/>
                      <a:pt x="0" y="32332"/>
                      <a:pt x="0" y="28104"/>
                    </a:cubicBezTo>
                    <a:cubicBezTo>
                      <a:pt x="0" y="23876"/>
                      <a:pt x="684" y="20207"/>
                      <a:pt x="2115" y="16725"/>
                    </a:cubicBezTo>
                    <a:cubicBezTo>
                      <a:pt x="3483" y="13243"/>
                      <a:pt x="5473" y="10259"/>
                      <a:pt x="7899" y="7834"/>
                    </a:cubicBezTo>
                    <a:cubicBezTo>
                      <a:pt x="10387" y="5347"/>
                      <a:pt x="13310" y="3420"/>
                      <a:pt x="16668" y="2052"/>
                    </a:cubicBezTo>
                    <a:cubicBezTo>
                      <a:pt x="20027" y="684"/>
                      <a:pt x="23696" y="0"/>
                      <a:pt x="27614" y="0"/>
                    </a:cubicBezTo>
                    <a:cubicBezTo>
                      <a:pt x="31533" y="0"/>
                      <a:pt x="35078" y="622"/>
                      <a:pt x="38250" y="1927"/>
                    </a:cubicBezTo>
                    <a:cubicBezTo>
                      <a:pt x="41422" y="3171"/>
                      <a:pt x="44158" y="5036"/>
                      <a:pt x="46335" y="7399"/>
                    </a:cubicBezTo>
                    <a:cubicBezTo>
                      <a:pt x="48574" y="9762"/>
                      <a:pt x="50253" y="12684"/>
                      <a:pt x="51497" y="16104"/>
                    </a:cubicBezTo>
                    <a:cubicBezTo>
                      <a:pt x="52741" y="19523"/>
                      <a:pt x="53301" y="23316"/>
                      <a:pt x="53301" y="27544"/>
                    </a:cubicBezTo>
                    <a:close/>
                    <a:moveTo>
                      <a:pt x="42479" y="23316"/>
                    </a:moveTo>
                    <a:cubicBezTo>
                      <a:pt x="42417" y="21264"/>
                      <a:pt x="42044" y="19274"/>
                      <a:pt x="41422" y="17471"/>
                    </a:cubicBezTo>
                    <a:cubicBezTo>
                      <a:pt x="40800" y="15668"/>
                      <a:pt x="39867" y="14052"/>
                      <a:pt x="38623" y="12684"/>
                    </a:cubicBezTo>
                    <a:cubicBezTo>
                      <a:pt x="37379" y="11316"/>
                      <a:pt x="35824" y="10259"/>
                      <a:pt x="34021" y="9513"/>
                    </a:cubicBezTo>
                    <a:cubicBezTo>
                      <a:pt x="32217" y="8767"/>
                      <a:pt x="30040" y="8332"/>
                      <a:pt x="27552" y="8332"/>
                    </a:cubicBezTo>
                    <a:cubicBezTo>
                      <a:pt x="25313" y="8332"/>
                      <a:pt x="23199" y="8705"/>
                      <a:pt x="21208" y="9513"/>
                    </a:cubicBezTo>
                    <a:cubicBezTo>
                      <a:pt x="19218" y="10321"/>
                      <a:pt x="17477" y="11378"/>
                      <a:pt x="16046" y="12684"/>
                    </a:cubicBezTo>
                    <a:cubicBezTo>
                      <a:pt x="14554" y="14052"/>
                      <a:pt x="13372" y="15606"/>
                      <a:pt x="12439" y="17471"/>
                    </a:cubicBezTo>
                    <a:cubicBezTo>
                      <a:pt x="11506" y="19337"/>
                      <a:pt x="10946" y="21264"/>
                      <a:pt x="10822" y="23316"/>
                    </a:cubicBezTo>
                    <a:lnTo>
                      <a:pt x="42541" y="23316"/>
                    </a:lnTo>
                    <a:close/>
                  </a:path>
                </a:pathLst>
              </a:custGeom>
              <a:solidFill>
                <a:srgbClr val="231F20"/>
              </a:solidFill>
              <a:ln w="6214" cap="flat">
                <a:noFill/>
                <a:prstDash val="solid"/>
                <a:miter/>
              </a:ln>
            </p:spPr>
            <p:txBody>
              <a:bodyPr rtlCol="0" anchor="ctr"/>
              <a:lstStyle/>
              <a:p>
                <a:endParaRPr lang="nb-NO"/>
              </a:p>
            </p:txBody>
          </p:sp>
          <p:sp>
            <p:nvSpPr>
              <p:cNvPr id="474" name="Freeform 473">
                <a:extLst>
                  <a:ext uri="{FF2B5EF4-FFF2-40B4-BE49-F238E27FC236}">
                    <a16:creationId xmlns:a16="http://schemas.microsoft.com/office/drawing/2014/main" id="{0B244D7B-8960-61D9-F835-E6A7B07ED7AF}"/>
                  </a:ext>
                </a:extLst>
              </p:cNvPr>
              <p:cNvSpPr/>
              <p:nvPr/>
            </p:nvSpPr>
            <p:spPr>
              <a:xfrm>
                <a:off x="5943498" y="5210028"/>
                <a:ext cx="31283" cy="54403"/>
              </a:xfrm>
              <a:custGeom>
                <a:avLst/>
                <a:gdLst>
                  <a:gd name="connsiteX0" fmla="*/ 311 w 31283"/>
                  <a:gd name="connsiteY0" fmla="*/ 7337 h 54403"/>
                  <a:gd name="connsiteX1" fmla="*/ 0 w 31283"/>
                  <a:gd name="connsiteY1" fmla="*/ 1430 h 54403"/>
                  <a:gd name="connsiteX2" fmla="*/ 10013 w 31283"/>
                  <a:gd name="connsiteY2" fmla="*/ 1430 h 54403"/>
                  <a:gd name="connsiteX3" fmla="*/ 10324 w 31283"/>
                  <a:gd name="connsiteY3" fmla="*/ 6093 h 54403"/>
                  <a:gd name="connsiteX4" fmla="*/ 10449 w 31283"/>
                  <a:gd name="connsiteY4" fmla="*/ 10383 h 54403"/>
                  <a:gd name="connsiteX5" fmla="*/ 10760 w 31283"/>
                  <a:gd name="connsiteY5" fmla="*/ 10383 h 54403"/>
                  <a:gd name="connsiteX6" fmla="*/ 17352 w 31283"/>
                  <a:gd name="connsiteY6" fmla="*/ 2860 h 54403"/>
                  <a:gd name="connsiteX7" fmla="*/ 27117 w 31283"/>
                  <a:gd name="connsiteY7" fmla="*/ 0 h 54403"/>
                  <a:gd name="connsiteX8" fmla="*/ 31284 w 31283"/>
                  <a:gd name="connsiteY8" fmla="*/ 435 h 54403"/>
                  <a:gd name="connsiteX9" fmla="*/ 30849 w 31283"/>
                  <a:gd name="connsiteY9" fmla="*/ 10197 h 54403"/>
                  <a:gd name="connsiteX10" fmla="*/ 25997 w 31283"/>
                  <a:gd name="connsiteY10" fmla="*/ 9637 h 54403"/>
                  <a:gd name="connsiteX11" fmla="*/ 19342 w 31283"/>
                  <a:gd name="connsiteY11" fmla="*/ 11005 h 54403"/>
                  <a:gd name="connsiteX12" fmla="*/ 14678 w 31283"/>
                  <a:gd name="connsiteY12" fmla="*/ 14736 h 54403"/>
                  <a:gd name="connsiteX13" fmla="*/ 11941 w 31283"/>
                  <a:gd name="connsiteY13" fmla="*/ 20145 h 54403"/>
                  <a:gd name="connsiteX14" fmla="*/ 11071 w 31283"/>
                  <a:gd name="connsiteY14" fmla="*/ 26549 h 54403"/>
                  <a:gd name="connsiteX15" fmla="*/ 11071 w 31283"/>
                  <a:gd name="connsiteY15" fmla="*/ 54404 h 54403"/>
                  <a:gd name="connsiteX16" fmla="*/ 497 w 31283"/>
                  <a:gd name="connsiteY16" fmla="*/ 54404 h 54403"/>
                  <a:gd name="connsiteX17" fmla="*/ 497 w 31283"/>
                  <a:gd name="connsiteY17" fmla="*/ 12746 h 54403"/>
                  <a:gd name="connsiteX18" fmla="*/ 373 w 31283"/>
                  <a:gd name="connsiteY18" fmla="*/ 7274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83" h="54403">
                    <a:moveTo>
                      <a:pt x="311" y="7337"/>
                    </a:moveTo>
                    <a:cubicBezTo>
                      <a:pt x="249" y="5098"/>
                      <a:pt x="124" y="3109"/>
                      <a:pt x="0" y="1430"/>
                    </a:cubicBezTo>
                    <a:lnTo>
                      <a:pt x="10013" y="1430"/>
                    </a:lnTo>
                    <a:cubicBezTo>
                      <a:pt x="10200" y="2798"/>
                      <a:pt x="10262" y="4352"/>
                      <a:pt x="10324" y="6093"/>
                    </a:cubicBezTo>
                    <a:cubicBezTo>
                      <a:pt x="10386" y="7834"/>
                      <a:pt x="10449" y="9264"/>
                      <a:pt x="10449" y="10383"/>
                    </a:cubicBezTo>
                    <a:lnTo>
                      <a:pt x="10760" y="10383"/>
                    </a:lnTo>
                    <a:cubicBezTo>
                      <a:pt x="12252" y="7274"/>
                      <a:pt x="14491" y="4725"/>
                      <a:pt x="17352" y="2860"/>
                    </a:cubicBezTo>
                    <a:cubicBezTo>
                      <a:pt x="20213" y="932"/>
                      <a:pt x="23510" y="0"/>
                      <a:pt x="27117" y="0"/>
                    </a:cubicBezTo>
                    <a:cubicBezTo>
                      <a:pt x="28796" y="0"/>
                      <a:pt x="30164" y="124"/>
                      <a:pt x="31284" y="435"/>
                    </a:cubicBezTo>
                    <a:lnTo>
                      <a:pt x="30849" y="10197"/>
                    </a:lnTo>
                    <a:cubicBezTo>
                      <a:pt x="29356" y="9824"/>
                      <a:pt x="27739" y="9637"/>
                      <a:pt x="25997" y="9637"/>
                    </a:cubicBezTo>
                    <a:cubicBezTo>
                      <a:pt x="23447" y="9637"/>
                      <a:pt x="21208" y="10135"/>
                      <a:pt x="19342" y="11005"/>
                    </a:cubicBezTo>
                    <a:cubicBezTo>
                      <a:pt x="17477" y="11938"/>
                      <a:pt x="15922" y="13181"/>
                      <a:pt x="14678" y="14736"/>
                    </a:cubicBezTo>
                    <a:cubicBezTo>
                      <a:pt x="13434" y="16290"/>
                      <a:pt x="12501" y="18093"/>
                      <a:pt x="11941" y="20145"/>
                    </a:cubicBezTo>
                    <a:cubicBezTo>
                      <a:pt x="11319" y="22197"/>
                      <a:pt x="11071" y="24311"/>
                      <a:pt x="11071" y="26549"/>
                    </a:cubicBezTo>
                    <a:lnTo>
                      <a:pt x="11071" y="54404"/>
                    </a:lnTo>
                    <a:lnTo>
                      <a:pt x="497" y="54404"/>
                    </a:lnTo>
                    <a:lnTo>
                      <a:pt x="497" y="12746"/>
                    </a:lnTo>
                    <a:cubicBezTo>
                      <a:pt x="497" y="11316"/>
                      <a:pt x="497" y="9513"/>
                      <a:pt x="373" y="7274"/>
                    </a:cubicBezTo>
                    <a:close/>
                  </a:path>
                </a:pathLst>
              </a:custGeom>
              <a:solidFill>
                <a:srgbClr val="231F20"/>
              </a:solidFill>
              <a:ln w="6214" cap="flat">
                <a:noFill/>
                <a:prstDash val="solid"/>
                <a:miter/>
              </a:ln>
            </p:spPr>
            <p:txBody>
              <a:bodyPr rtlCol="0" anchor="ctr"/>
              <a:lstStyle/>
              <a:p>
                <a:endParaRPr lang="nb-NO"/>
              </a:p>
            </p:txBody>
          </p:sp>
          <p:sp>
            <p:nvSpPr>
              <p:cNvPr id="475" name="Freeform 474">
                <a:extLst>
                  <a:ext uri="{FF2B5EF4-FFF2-40B4-BE49-F238E27FC236}">
                    <a16:creationId xmlns:a16="http://schemas.microsoft.com/office/drawing/2014/main" id="{B102E0A7-360B-04E7-3E68-4E2FCF25B380}"/>
                  </a:ext>
                </a:extLst>
              </p:cNvPr>
              <p:cNvSpPr/>
              <p:nvPr/>
            </p:nvSpPr>
            <p:spPr>
              <a:xfrm>
                <a:off x="5979011" y="5210090"/>
                <a:ext cx="56534" cy="81388"/>
              </a:xfrm>
              <a:custGeom>
                <a:avLst/>
                <a:gdLst>
                  <a:gd name="connsiteX0" fmla="*/ 7774 w 56534"/>
                  <a:gd name="connsiteY0" fmla="*/ 63481 h 81388"/>
                  <a:gd name="connsiteX1" fmla="*/ 16482 w 56534"/>
                  <a:gd name="connsiteY1" fmla="*/ 69761 h 81388"/>
                  <a:gd name="connsiteX2" fmla="*/ 27241 w 56534"/>
                  <a:gd name="connsiteY2" fmla="*/ 72124 h 81388"/>
                  <a:gd name="connsiteX3" fmla="*/ 36135 w 56534"/>
                  <a:gd name="connsiteY3" fmla="*/ 70632 h 81388"/>
                  <a:gd name="connsiteX4" fmla="*/ 41919 w 56534"/>
                  <a:gd name="connsiteY4" fmla="*/ 66466 h 81388"/>
                  <a:gd name="connsiteX5" fmla="*/ 45091 w 56534"/>
                  <a:gd name="connsiteY5" fmla="*/ 60248 h 81388"/>
                  <a:gd name="connsiteX6" fmla="*/ 46024 w 56534"/>
                  <a:gd name="connsiteY6" fmla="*/ 52538 h 81388"/>
                  <a:gd name="connsiteX7" fmla="*/ 46024 w 56534"/>
                  <a:gd name="connsiteY7" fmla="*/ 45699 h 81388"/>
                  <a:gd name="connsiteX8" fmla="*/ 45775 w 56534"/>
                  <a:gd name="connsiteY8" fmla="*/ 45699 h 81388"/>
                  <a:gd name="connsiteX9" fmla="*/ 37752 w 56534"/>
                  <a:gd name="connsiteY9" fmla="*/ 52538 h 81388"/>
                  <a:gd name="connsiteX10" fmla="*/ 26930 w 56534"/>
                  <a:gd name="connsiteY10" fmla="*/ 54901 h 81388"/>
                  <a:gd name="connsiteX11" fmla="*/ 15860 w 56534"/>
                  <a:gd name="connsiteY11" fmla="*/ 52787 h 81388"/>
                  <a:gd name="connsiteX12" fmla="*/ 7339 w 56534"/>
                  <a:gd name="connsiteY12" fmla="*/ 46943 h 81388"/>
                  <a:gd name="connsiteX13" fmla="*/ 1928 w 56534"/>
                  <a:gd name="connsiteY13" fmla="*/ 38300 h 81388"/>
                  <a:gd name="connsiteX14" fmla="*/ 0 w 56534"/>
                  <a:gd name="connsiteY14" fmla="*/ 27606 h 81388"/>
                  <a:gd name="connsiteX15" fmla="*/ 1928 w 56534"/>
                  <a:gd name="connsiteY15" fmla="*/ 16849 h 81388"/>
                  <a:gd name="connsiteX16" fmla="*/ 7339 w 56534"/>
                  <a:gd name="connsiteY16" fmla="*/ 8083 h 81388"/>
                  <a:gd name="connsiteX17" fmla="*/ 15798 w 56534"/>
                  <a:gd name="connsiteY17" fmla="*/ 2176 h 81388"/>
                  <a:gd name="connsiteX18" fmla="*/ 26806 w 56534"/>
                  <a:gd name="connsiteY18" fmla="*/ 0 h 81388"/>
                  <a:gd name="connsiteX19" fmla="*/ 37752 w 56534"/>
                  <a:gd name="connsiteY19" fmla="*/ 2487 h 81388"/>
                  <a:gd name="connsiteX20" fmla="*/ 46024 w 56534"/>
                  <a:gd name="connsiteY20" fmla="*/ 10010 h 81388"/>
                  <a:gd name="connsiteX21" fmla="*/ 46273 w 56534"/>
                  <a:gd name="connsiteY21" fmla="*/ 10010 h 81388"/>
                  <a:gd name="connsiteX22" fmla="*/ 46273 w 56534"/>
                  <a:gd name="connsiteY22" fmla="*/ 1492 h 81388"/>
                  <a:gd name="connsiteX23" fmla="*/ 56535 w 56534"/>
                  <a:gd name="connsiteY23" fmla="*/ 1492 h 81388"/>
                  <a:gd name="connsiteX24" fmla="*/ 56535 w 56534"/>
                  <a:gd name="connsiteY24" fmla="*/ 51854 h 81388"/>
                  <a:gd name="connsiteX25" fmla="*/ 55104 w 56534"/>
                  <a:gd name="connsiteY25" fmla="*/ 62984 h 81388"/>
                  <a:gd name="connsiteX26" fmla="*/ 50129 w 56534"/>
                  <a:gd name="connsiteY26" fmla="*/ 72372 h 81388"/>
                  <a:gd name="connsiteX27" fmla="*/ 41049 w 56534"/>
                  <a:gd name="connsiteY27" fmla="*/ 78901 h 81388"/>
                  <a:gd name="connsiteX28" fmla="*/ 27117 w 56534"/>
                  <a:gd name="connsiteY28" fmla="*/ 81388 h 81388"/>
                  <a:gd name="connsiteX29" fmla="*/ 13123 w 56534"/>
                  <a:gd name="connsiteY29" fmla="*/ 78839 h 81388"/>
                  <a:gd name="connsiteX30" fmla="*/ 995 w 56534"/>
                  <a:gd name="connsiteY30" fmla="*/ 71751 h 81388"/>
                  <a:gd name="connsiteX31" fmla="*/ 7774 w 56534"/>
                  <a:gd name="connsiteY31" fmla="*/ 63606 h 81388"/>
                  <a:gd name="connsiteX32" fmla="*/ 10946 w 56534"/>
                  <a:gd name="connsiteY32" fmla="*/ 27295 h 81388"/>
                  <a:gd name="connsiteX33" fmla="*/ 12128 w 56534"/>
                  <a:gd name="connsiteY33" fmla="*/ 34321 h 81388"/>
                  <a:gd name="connsiteX34" fmla="*/ 15611 w 56534"/>
                  <a:gd name="connsiteY34" fmla="*/ 40228 h 81388"/>
                  <a:gd name="connsiteX35" fmla="*/ 21208 w 56534"/>
                  <a:gd name="connsiteY35" fmla="*/ 44393 h 81388"/>
                  <a:gd name="connsiteX36" fmla="*/ 28672 w 56534"/>
                  <a:gd name="connsiteY36" fmla="*/ 45948 h 81388"/>
                  <a:gd name="connsiteX37" fmla="*/ 36135 w 56534"/>
                  <a:gd name="connsiteY37" fmla="*/ 44518 h 81388"/>
                  <a:gd name="connsiteX38" fmla="*/ 41919 w 56534"/>
                  <a:gd name="connsiteY38" fmla="*/ 40538 h 81388"/>
                  <a:gd name="connsiteX39" fmla="*/ 45589 w 56534"/>
                  <a:gd name="connsiteY39" fmla="*/ 34632 h 81388"/>
                  <a:gd name="connsiteX40" fmla="*/ 46895 w 56534"/>
                  <a:gd name="connsiteY40" fmla="*/ 27295 h 81388"/>
                  <a:gd name="connsiteX41" fmla="*/ 45589 w 56534"/>
                  <a:gd name="connsiteY41" fmla="*/ 20145 h 81388"/>
                  <a:gd name="connsiteX42" fmla="*/ 41857 w 56534"/>
                  <a:gd name="connsiteY42" fmla="*/ 14238 h 81388"/>
                  <a:gd name="connsiteX43" fmla="*/ 36073 w 56534"/>
                  <a:gd name="connsiteY43" fmla="*/ 10135 h 81388"/>
                  <a:gd name="connsiteX44" fmla="*/ 28672 w 56534"/>
                  <a:gd name="connsiteY44" fmla="*/ 8642 h 81388"/>
                  <a:gd name="connsiteX45" fmla="*/ 21208 w 56534"/>
                  <a:gd name="connsiteY45" fmla="*/ 10135 h 81388"/>
                  <a:gd name="connsiteX46" fmla="*/ 15611 w 56534"/>
                  <a:gd name="connsiteY46" fmla="*/ 14176 h 81388"/>
                  <a:gd name="connsiteX47" fmla="*/ 12128 w 56534"/>
                  <a:gd name="connsiteY47" fmla="*/ 20083 h 81388"/>
                  <a:gd name="connsiteX48" fmla="*/ 10946 w 56534"/>
                  <a:gd name="connsiteY48" fmla="*/ 27295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534" h="81388">
                    <a:moveTo>
                      <a:pt x="7774" y="63481"/>
                    </a:moveTo>
                    <a:cubicBezTo>
                      <a:pt x="10076" y="66093"/>
                      <a:pt x="12999" y="68207"/>
                      <a:pt x="16482" y="69761"/>
                    </a:cubicBezTo>
                    <a:cubicBezTo>
                      <a:pt x="19964" y="71316"/>
                      <a:pt x="23572" y="72124"/>
                      <a:pt x="27241" y="72124"/>
                    </a:cubicBezTo>
                    <a:cubicBezTo>
                      <a:pt x="30911" y="72124"/>
                      <a:pt x="33709" y="71626"/>
                      <a:pt x="36135" y="70632"/>
                    </a:cubicBezTo>
                    <a:cubicBezTo>
                      <a:pt x="38499" y="69637"/>
                      <a:pt x="40489" y="68269"/>
                      <a:pt x="41919" y="66466"/>
                    </a:cubicBezTo>
                    <a:cubicBezTo>
                      <a:pt x="43412" y="64725"/>
                      <a:pt x="44407" y="62673"/>
                      <a:pt x="45091" y="60248"/>
                    </a:cubicBezTo>
                    <a:cubicBezTo>
                      <a:pt x="45713" y="57886"/>
                      <a:pt x="46024" y="55274"/>
                      <a:pt x="46024" y="52538"/>
                    </a:cubicBezTo>
                    <a:lnTo>
                      <a:pt x="46024" y="45699"/>
                    </a:lnTo>
                    <a:lnTo>
                      <a:pt x="45775" y="45699"/>
                    </a:lnTo>
                    <a:cubicBezTo>
                      <a:pt x="43847" y="48683"/>
                      <a:pt x="41173" y="50984"/>
                      <a:pt x="37752" y="52538"/>
                    </a:cubicBezTo>
                    <a:cubicBezTo>
                      <a:pt x="34331" y="54093"/>
                      <a:pt x="30786" y="54901"/>
                      <a:pt x="26930" y="54901"/>
                    </a:cubicBezTo>
                    <a:cubicBezTo>
                      <a:pt x="22888" y="54901"/>
                      <a:pt x="19156" y="54217"/>
                      <a:pt x="15860" y="52787"/>
                    </a:cubicBezTo>
                    <a:cubicBezTo>
                      <a:pt x="12501" y="51357"/>
                      <a:pt x="9702" y="49430"/>
                      <a:pt x="7339" y="46943"/>
                    </a:cubicBezTo>
                    <a:cubicBezTo>
                      <a:pt x="4975" y="44456"/>
                      <a:pt x="3234" y="41596"/>
                      <a:pt x="1928" y="38300"/>
                    </a:cubicBezTo>
                    <a:cubicBezTo>
                      <a:pt x="622" y="35005"/>
                      <a:pt x="0" y="31399"/>
                      <a:pt x="0" y="27606"/>
                    </a:cubicBezTo>
                    <a:cubicBezTo>
                      <a:pt x="0" y="23813"/>
                      <a:pt x="622" y="20207"/>
                      <a:pt x="1928" y="16849"/>
                    </a:cubicBezTo>
                    <a:cubicBezTo>
                      <a:pt x="3234" y="13492"/>
                      <a:pt x="4975" y="10570"/>
                      <a:pt x="7339" y="8083"/>
                    </a:cubicBezTo>
                    <a:cubicBezTo>
                      <a:pt x="9640" y="5596"/>
                      <a:pt x="12501" y="3606"/>
                      <a:pt x="15798" y="2176"/>
                    </a:cubicBezTo>
                    <a:cubicBezTo>
                      <a:pt x="19094" y="746"/>
                      <a:pt x="22763" y="0"/>
                      <a:pt x="26806" y="0"/>
                    </a:cubicBezTo>
                    <a:cubicBezTo>
                      <a:pt x="30662" y="0"/>
                      <a:pt x="34269" y="808"/>
                      <a:pt x="37752" y="2487"/>
                    </a:cubicBezTo>
                    <a:cubicBezTo>
                      <a:pt x="41235" y="4103"/>
                      <a:pt x="44034" y="6653"/>
                      <a:pt x="46024" y="10010"/>
                    </a:cubicBezTo>
                    <a:lnTo>
                      <a:pt x="46273" y="10010"/>
                    </a:lnTo>
                    <a:lnTo>
                      <a:pt x="46273" y="1492"/>
                    </a:lnTo>
                    <a:lnTo>
                      <a:pt x="56535" y="1492"/>
                    </a:lnTo>
                    <a:lnTo>
                      <a:pt x="56535" y="51854"/>
                    </a:lnTo>
                    <a:cubicBezTo>
                      <a:pt x="56535" y="55709"/>
                      <a:pt x="56037" y="59440"/>
                      <a:pt x="55104" y="62984"/>
                    </a:cubicBezTo>
                    <a:cubicBezTo>
                      <a:pt x="54109" y="66528"/>
                      <a:pt x="52492" y="69637"/>
                      <a:pt x="50129" y="72372"/>
                    </a:cubicBezTo>
                    <a:cubicBezTo>
                      <a:pt x="47828" y="75108"/>
                      <a:pt x="44780" y="77285"/>
                      <a:pt x="41049" y="78901"/>
                    </a:cubicBezTo>
                    <a:cubicBezTo>
                      <a:pt x="37317" y="80517"/>
                      <a:pt x="32652" y="81388"/>
                      <a:pt x="27117" y="81388"/>
                    </a:cubicBezTo>
                    <a:cubicBezTo>
                      <a:pt x="22452" y="81388"/>
                      <a:pt x="17788" y="80517"/>
                      <a:pt x="13123" y="78839"/>
                    </a:cubicBezTo>
                    <a:cubicBezTo>
                      <a:pt x="8458" y="77160"/>
                      <a:pt x="4416" y="74797"/>
                      <a:pt x="995" y="71751"/>
                    </a:cubicBezTo>
                    <a:lnTo>
                      <a:pt x="7774" y="63606"/>
                    </a:lnTo>
                    <a:close/>
                    <a:moveTo>
                      <a:pt x="10946" y="27295"/>
                    </a:moveTo>
                    <a:cubicBezTo>
                      <a:pt x="10946" y="29782"/>
                      <a:pt x="11319" y="32083"/>
                      <a:pt x="12128" y="34321"/>
                    </a:cubicBezTo>
                    <a:cubicBezTo>
                      <a:pt x="12936" y="36559"/>
                      <a:pt x="14056" y="38549"/>
                      <a:pt x="15611" y="40228"/>
                    </a:cubicBezTo>
                    <a:cubicBezTo>
                      <a:pt x="17166" y="41969"/>
                      <a:pt x="19032" y="43336"/>
                      <a:pt x="21208" y="44393"/>
                    </a:cubicBezTo>
                    <a:cubicBezTo>
                      <a:pt x="23385" y="45451"/>
                      <a:pt x="25873" y="45948"/>
                      <a:pt x="28672" y="45948"/>
                    </a:cubicBezTo>
                    <a:cubicBezTo>
                      <a:pt x="31470" y="45948"/>
                      <a:pt x="33834" y="45451"/>
                      <a:pt x="36135" y="44518"/>
                    </a:cubicBezTo>
                    <a:cubicBezTo>
                      <a:pt x="38436" y="43585"/>
                      <a:pt x="40302" y="42217"/>
                      <a:pt x="41919" y="40538"/>
                    </a:cubicBezTo>
                    <a:cubicBezTo>
                      <a:pt x="43474" y="38860"/>
                      <a:pt x="44718" y="36870"/>
                      <a:pt x="45589" y="34632"/>
                    </a:cubicBezTo>
                    <a:cubicBezTo>
                      <a:pt x="46459" y="32393"/>
                      <a:pt x="46895" y="29907"/>
                      <a:pt x="46895" y="27295"/>
                    </a:cubicBezTo>
                    <a:cubicBezTo>
                      <a:pt x="46895" y="24684"/>
                      <a:pt x="46459" y="22383"/>
                      <a:pt x="45589" y="20145"/>
                    </a:cubicBezTo>
                    <a:cubicBezTo>
                      <a:pt x="44718" y="17907"/>
                      <a:pt x="43474" y="15917"/>
                      <a:pt x="41857" y="14238"/>
                    </a:cubicBezTo>
                    <a:cubicBezTo>
                      <a:pt x="40240" y="12497"/>
                      <a:pt x="38312" y="11129"/>
                      <a:pt x="36073" y="10135"/>
                    </a:cubicBezTo>
                    <a:cubicBezTo>
                      <a:pt x="33834" y="9140"/>
                      <a:pt x="31408" y="8642"/>
                      <a:pt x="28672" y="8642"/>
                    </a:cubicBezTo>
                    <a:cubicBezTo>
                      <a:pt x="25935" y="8642"/>
                      <a:pt x="23385" y="9140"/>
                      <a:pt x="21208" y="10135"/>
                    </a:cubicBezTo>
                    <a:cubicBezTo>
                      <a:pt x="19032" y="11129"/>
                      <a:pt x="17166" y="12497"/>
                      <a:pt x="15611" y="14176"/>
                    </a:cubicBezTo>
                    <a:cubicBezTo>
                      <a:pt x="14056" y="15855"/>
                      <a:pt x="12874" y="17844"/>
                      <a:pt x="12128" y="20083"/>
                    </a:cubicBezTo>
                    <a:cubicBezTo>
                      <a:pt x="11382" y="22321"/>
                      <a:pt x="10946" y="24746"/>
                      <a:pt x="10946" y="27295"/>
                    </a:cubicBezTo>
                    <a:close/>
                  </a:path>
                </a:pathLst>
              </a:custGeom>
              <a:solidFill>
                <a:srgbClr val="231F20"/>
              </a:solidFill>
              <a:ln w="6214" cap="flat">
                <a:noFill/>
                <a:prstDash val="solid"/>
                <a:miter/>
              </a:ln>
            </p:spPr>
            <p:txBody>
              <a:bodyPr rtlCol="0" anchor="ctr"/>
              <a:lstStyle/>
              <a:p>
                <a:endParaRPr lang="nb-NO"/>
              </a:p>
            </p:txBody>
          </p:sp>
          <p:sp>
            <p:nvSpPr>
              <p:cNvPr id="476" name="Freeform 475">
                <a:extLst>
                  <a:ext uri="{FF2B5EF4-FFF2-40B4-BE49-F238E27FC236}">
                    <a16:creationId xmlns:a16="http://schemas.microsoft.com/office/drawing/2014/main" id="{77C014EF-FE27-6DBA-4133-687DDD402614}"/>
                  </a:ext>
                </a:extLst>
              </p:cNvPr>
              <p:cNvSpPr/>
              <p:nvPr/>
            </p:nvSpPr>
            <p:spPr>
              <a:xfrm>
                <a:off x="6049726" y="5209966"/>
                <a:ext cx="48076" cy="55833"/>
              </a:xfrm>
              <a:custGeom>
                <a:avLst/>
                <a:gdLst>
                  <a:gd name="connsiteX0" fmla="*/ 37255 w 48076"/>
                  <a:gd name="connsiteY0" fmla="*/ 20145 h 55833"/>
                  <a:gd name="connsiteX1" fmla="*/ 33647 w 48076"/>
                  <a:gd name="connsiteY1" fmla="*/ 11378 h 55833"/>
                  <a:gd name="connsiteX2" fmla="*/ 24069 w 48076"/>
                  <a:gd name="connsiteY2" fmla="*/ 8518 h 55833"/>
                  <a:gd name="connsiteX3" fmla="*/ 15549 w 48076"/>
                  <a:gd name="connsiteY3" fmla="*/ 10259 h 55833"/>
                  <a:gd name="connsiteX4" fmla="*/ 8832 w 48076"/>
                  <a:gd name="connsiteY4" fmla="*/ 14673 h 55833"/>
                  <a:gd name="connsiteX5" fmla="*/ 3172 w 48076"/>
                  <a:gd name="connsiteY5" fmla="*/ 7958 h 55833"/>
                  <a:gd name="connsiteX6" fmla="*/ 12812 w 48076"/>
                  <a:gd name="connsiteY6" fmla="*/ 2114 h 55833"/>
                  <a:gd name="connsiteX7" fmla="*/ 25002 w 48076"/>
                  <a:gd name="connsiteY7" fmla="*/ 0 h 55833"/>
                  <a:gd name="connsiteX8" fmla="*/ 34953 w 48076"/>
                  <a:gd name="connsiteY8" fmla="*/ 1617 h 55833"/>
                  <a:gd name="connsiteX9" fmla="*/ 41857 w 48076"/>
                  <a:gd name="connsiteY9" fmla="*/ 6031 h 55833"/>
                  <a:gd name="connsiteX10" fmla="*/ 45900 w 48076"/>
                  <a:gd name="connsiteY10" fmla="*/ 12622 h 55833"/>
                  <a:gd name="connsiteX11" fmla="*/ 47268 w 48076"/>
                  <a:gd name="connsiteY11" fmla="*/ 20767 h 55833"/>
                  <a:gd name="connsiteX12" fmla="*/ 47268 w 48076"/>
                  <a:gd name="connsiteY12" fmla="*/ 43958 h 55833"/>
                  <a:gd name="connsiteX13" fmla="*/ 47455 w 48076"/>
                  <a:gd name="connsiteY13" fmla="*/ 49616 h 55833"/>
                  <a:gd name="connsiteX14" fmla="*/ 48077 w 48076"/>
                  <a:gd name="connsiteY14" fmla="*/ 54466 h 55833"/>
                  <a:gd name="connsiteX15" fmla="*/ 38499 w 48076"/>
                  <a:gd name="connsiteY15" fmla="*/ 54466 h 55833"/>
                  <a:gd name="connsiteX16" fmla="*/ 37628 w 48076"/>
                  <a:gd name="connsiteY16" fmla="*/ 46880 h 55833"/>
                  <a:gd name="connsiteX17" fmla="*/ 37317 w 48076"/>
                  <a:gd name="connsiteY17" fmla="*/ 46880 h 55833"/>
                  <a:gd name="connsiteX18" fmla="*/ 29916 w 48076"/>
                  <a:gd name="connsiteY18" fmla="*/ 53471 h 55833"/>
                  <a:gd name="connsiteX19" fmla="*/ 19405 w 48076"/>
                  <a:gd name="connsiteY19" fmla="*/ 55834 h 55833"/>
                  <a:gd name="connsiteX20" fmla="*/ 12812 w 48076"/>
                  <a:gd name="connsiteY20" fmla="*/ 55026 h 55833"/>
                  <a:gd name="connsiteX21" fmla="*/ 6530 w 48076"/>
                  <a:gd name="connsiteY21" fmla="*/ 52290 h 55833"/>
                  <a:gd name="connsiteX22" fmla="*/ 1866 w 48076"/>
                  <a:gd name="connsiteY22" fmla="*/ 47254 h 55833"/>
                  <a:gd name="connsiteX23" fmla="*/ 0 w 48076"/>
                  <a:gd name="connsiteY23" fmla="*/ 39544 h 55833"/>
                  <a:gd name="connsiteX24" fmla="*/ 3296 w 48076"/>
                  <a:gd name="connsiteY24" fmla="*/ 29969 h 55833"/>
                  <a:gd name="connsiteX25" fmla="*/ 11879 w 48076"/>
                  <a:gd name="connsiteY25" fmla="*/ 24622 h 55833"/>
                  <a:gd name="connsiteX26" fmla="*/ 23821 w 48076"/>
                  <a:gd name="connsiteY26" fmla="*/ 22197 h 55833"/>
                  <a:gd name="connsiteX27" fmla="*/ 37192 w 48076"/>
                  <a:gd name="connsiteY27" fmla="*/ 21637 h 55833"/>
                  <a:gd name="connsiteX28" fmla="*/ 37192 w 48076"/>
                  <a:gd name="connsiteY28" fmla="*/ 20207 h 55833"/>
                  <a:gd name="connsiteX29" fmla="*/ 34642 w 48076"/>
                  <a:gd name="connsiteY29" fmla="*/ 29223 h 55833"/>
                  <a:gd name="connsiteX30" fmla="*/ 26495 w 48076"/>
                  <a:gd name="connsiteY30" fmla="*/ 29534 h 55833"/>
                  <a:gd name="connsiteX31" fmla="*/ 18845 w 48076"/>
                  <a:gd name="connsiteY31" fmla="*/ 30901 h 55833"/>
                  <a:gd name="connsiteX32" fmla="*/ 13185 w 48076"/>
                  <a:gd name="connsiteY32" fmla="*/ 33948 h 55833"/>
                  <a:gd name="connsiteX33" fmla="*/ 10946 w 48076"/>
                  <a:gd name="connsiteY33" fmla="*/ 39295 h 55833"/>
                  <a:gd name="connsiteX34" fmla="*/ 11879 w 48076"/>
                  <a:gd name="connsiteY34" fmla="*/ 43212 h 55833"/>
                  <a:gd name="connsiteX35" fmla="*/ 14429 w 48076"/>
                  <a:gd name="connsiteY35" fmla="*/ 45761 h 55833"/>
                  <a:gd name="connsiteX36" fmla="*/ 17912 w 48076"/>
                  <a:gd name="connsiteY36" fmla="*/ 47192 h 55833"/>
                  <a:gd name="connsiteX37" fmla="*/ 21830 w 48076"/>
                  <a:gd name="connsiteY37" fmla="*/ 47565 h 55833"/>
                  <a:gd name="connsiteX38" fmla="*/ 33274 w 48076"/>
                  <a:gd name="connsiteY38" fmla="*/ 43150 h 55833"/>
                  <a:gd name="connsiteX39" fmla="*/ 37255 w 48076"/>
                  <a:gd name="connsiteY39" fmla="*/ 32021 h 55833"/>
                  <a:gd name="connsiteX40" fmla="*/ 37255 w 48076"/>
                  <a:gd name="connsiteY40" fmla="*/ 29223 h 55833"/>
                  <a:gd name="connsiteX41" fmla="*/ 34642 w 48076"/>
                  <a:gd name="connsiteY41" fmla="*/ 29223 h 5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076" h="55833">
                    <a:moveTo>
                      <a:pt x="37255" y="20145"/>
                    </a:moveTo>
                    <a:cubicBezTo>
                      <a:pt x="37255" y="16166"/>
                      <a:pt x="36073" y="13243"/>
                      <a:pt x="33647" y="11378"/>
                    </a:cubicBezTo>
                    <a:cubicBezTo>
                      <a:pt x="31284" y="9451"/>
                      <a:pt x="28050" y="8518"/>
                      <a:pt x="24069" y="8518"/>
                    </a:cubicBezTo>
                    <a:cubicBezTo>
                      <a:pt x="21084" y="8518"/>
                      <a:pt x="18223" y="9078"/>
                      <a:pt x="15549" y="10259"/>
                    </a:cubicBezTo>
                    <a:cubicBezTo>
                      <a:pt x="12874" y="11441"/>
                      <a:pt x="10635" y="12870"/>
                      <a:pt x="8832" y="14673"/>
                    </a:cubicBezTo>
                    <a:lnTo>
                      <a:pt x="3172" y="7958"/>
                    </a:lnTo>
                    <a:cubicBezTo>
                      <a:pt x="5784" y="5472"/>
                      <a:pt x="9018" y="3544"/>
                      <a:pt x="12812" y="2114"/>
                    </a:cubicBezTo>
                    <a:cubicBezTo>
                      <a:pt x="16606" y="684"/>
                      <a:pt x="20649" y="0"/>
                      <a:pt x="25002" y="0"/>
                    </a:cubicBezTo>
                    <a:cubicBezTo>
                      <a:pt x="28858" y="0"/>
                      <a:pt x="32155" y="560"/>
                      <a:pt x="34953" y="1617"/>
                    </a:cubicBezTo>
                    <a:cubicBezTo>
                      <a:pt x="37752" y="2674"/>
                      <a:pt x="40053" y="4166"/>
                      <a:pt x="41857" y="6031"/>
                    </a:cubicBezTo>
                    <a:cubicBezTo>
                      <a:pt x="43661" y="7896"/>
                      <a:pt x="45029" y="10072"/>
                      <a:pt x="45900" y="12622"/>
                    </a:cubicBezTo>
                    <a:cubicBezTo>
                      <a:pt x="46770" y="15171"/>
                      <a:pt x="47268" y="17907"/>
                      <a:pt x="47268" y="20767"/>
                    </a:cubicBezTo>
                    <a:lnTo>
                      <a:pt x="47268" y="43958"/>
                    </a:lnTo>
                    <a:cubicBezTo>
                      <a:pt x="47268" y="45761"/>
                      <a:pt x="47268" y="47627"/>
                      <a:pt x="47455" y="49616"/>
                    </a:cubicBezTo>
                    <a:cubicBezTo>
                      <a:pt x="47579" y="51606"/>
                      <a:pt x="47765" y="53223"/>
                      <a:pt x="48077" y="54466"/>
                    </a:cubicBezTo>
                    <a:lnTo>
                      <a:pt x="38499" y="54466"/>
                    </a:lnTo>
                    <a:cubicBezTo>
                      <a:pt x="37877" y="51917"/>
                      <a:pt x="37628" y="49368"/>
                      <a:pt x="37628" y="46880"/>
                    </a:cubicBezTo>
                    <a:lnTo>
                      <a:pt x="37317" y="46880"/>
                    </a:lnTo>
                    <a:cubicBezTo>
                      <a:pt x="35389" y="49741"/>
                      <a:pt x="32901" y="51917"/>
                      <a:pt x="29916" y="53471"/>
                    </a:cubicBezTo>
                    <a:cubicBezTo>
                      <a:pt x="26930" y="55026"/>
                      <a:pt x="23447" y="55834"/>
                      <a:pt x="19405" y="55834"/>
                    </a:cubicBezTo>
                    <a:cubicBezTo>
                      <a:pt x="17290" y="55834"/>
                      <a:pt x="15113" y="55585"/>
                      <a:pt x="12812" y="55026"/>
                    </a:cubicBezTo>
                    <a:cubicBezTo>
                      <a:pt x="10511" y="54466"/>
                      <a:pt x="8459" y="53533"/>
                      <a:pt x="6530" y="52290"/>
                    </a:cubicBezTo>
                    <a:cubicBezTo>
                      <a:pt x="4665" y="51047"/>
                      <a:pt x="3110" y="49368"/>
                      <a:pt x="1866" y="47254"/>
                    </a:cubicBezTo>
                    <a:cubicBezTo>
                      <a:pt x="622" y="45140"/>
                      <a:pt x="0" y="42590"/>
                      <a:pt x="0" y="39544"/>
                    </a:cubicBezTo>
                    <a:cubicBezTo>
                      <a:pt x="0" y="35503"/>
                      <a:pt x="1057" y="32332"/>
                      <a:pt x="3296" y="29969"/>
                    </a:cubicBezTo>
                    <a:cubicBezTo>
                      <a:pt x="5473" y="27606"/>
                      <a:pt x="8334" y="25803"/>
                      <a:pt x="11879" y="24622"/>
                    </a:cubicBezTo>
                    <a:cubicBezTo>
                      <a:pt x="15424" y="23378"/>
                      <a:pt x="19405" y="22570"/>
                      <a:pt x="23821" y="22197"/>
                    </a:cubicBezTo>
                    <a:cubicBezTo>
                      <a:pt x="28236" y="21824"/>
                      <a:pt x="32714" y="21637"/>
                      <a:pt x="37192" y="21637"/>
                    </a:cubicBezTo>
                    <a:lnTo>
                      <a:pt x="37192" y="20207"/>
                    </a:lnTo>
                    <a:close/>
                    <a:moveTo>
                      <a:pt x="34642" y="29223"/>
                    </a:moveTo>
                    <a:cubicBezTo>
                      <a:pt x="32030" y="29223"/>
                      <a:pt x="29294" y="29347"/>
                      <a:pt x="26495" y="29534"/>
                    </a:cubicBezTo>
                    <a:cubicBezTo>
                      <a:pt x="23696" y="29720"/>
                      <a:pt x="21146" y="30217"/>
                      <a:pt x="18845" y="30901"/>
                    </a:cubicBezTo>
                    <a:cubicBezTo>
                      <a:pt x="16544" y="31585"/>
                      <a:pt x="14678" y="32580"/>
                      <a:pt x="13185" y="33948"/>
                    </a:cubicBezTo>
                    <a:cubicBezTo>
                      <a:pt x="11693" y="35316"/>
                      <a:pt x="10946" y="37057"/>
                      <a:pt x="10946" y="39295"/>
                    </a:cubicBezTo>
                    <a:cubicBezTo>
                      <a:pt x="10946" y="40850"/>
                      <a:pt x="11257" y="42155"/>
                      <a:pt x="11879" y="43212"/>
                    </a:cubicBezTo>
                    <a:cubicBezTo>
                      <a:pt x="12501" y="44269"/>
                      <a:pt x="13372" y="45140"/>
                      <a:pt x="14429" y="45761"/>
                    </a:cubicBezTo>
                    <a:cubicBezTo>
                      <a:pt x="15486" y="46445"/>
                      <a:pt x="16668" y="46880"/>
                      <a:pt x="17912" y="47192"/>
                    </a:cubicBezTo>
                    <a:cubicBezTo>
                      <a:pt x="19156" y="47502"/>
                      <a:pt x="20524" y="47565"/>
                      <a:pt x="21830" y="47565"/>
                    </a:cubicBezTo>
                    <a:cubicBezTo>
                      <a:pt x="26806" y="47565"/>
                      <a:pt x="30600" y="46072"/>
                      <a:pt x="33274" y="43150"/>
                    </a:cubicBezTo>
                    <a:cubicBezTo>
                      <a:pt x="35949" y="40228"/>
                      <a:pt x="37255" y="36497"/>
                      <a:pt x="37255" y="32021"/>
                    </a:cubicBezTo>
                    <a:lnTo>
                      <a:pt x="37255" y="29223"/>
                    </a:lnTo>
                    <a:lnTo>
                      <a:pt x="34642" y="29223"/>
                    </a:lnTo>
                    <a:close/>
                  </a:path>
                </a:pathLst>
              </a:custGeom>
              <a:solidFill>
                <a:srgbClr val="231F20"/>
              </a:solidFill>
              <a:ln w="6214" cap="flat">
                <a:noFill/>
                <a:prstDash val="solid"/>
                <a:miter/>
              </a:ln>
            </p:spPr>
            <p:txBody>
              <a:bodyPr rtlCol="0" anchor="ctr"/>
              <a:lstStyle/>
              <a:p>
                <a:endParaRPr lang="nb-NO"/>
              </a:p>
            </p:txBody>
          </p:sp>
          <p:sp>
            <p:nvSpPr>
              <p:cNvPr id="477" name="Freeform 476">
                <a:extLst>
                  <a:ext uri="{FF2B5EF4-FFF2-40B4-BE49-F238E27FC236}">
                    <a16:creationId xmlns:a16="http://schemas.microsoft.com/office/drawing/2014/main" id="{43E5717E-3FA3-EF5E-2BCC-8942978DB572}"/>
                  </a:ext>
                </a:extLst>
              </p:cNvPr>
              <p:cNvSpPr/>
              <p:nvPr/>
            </p:nvSpPr>
            <p:spPr>
              <a:xfrm>
                <a:off x="6114284" y="5209966"/>
                <a:ext cx="48076" cy="54528"/>
              </a:xfrm>
              <a:custGeom>
                <a:avLst/>
                <a:gdLst>
                  <a:gd name="connsiteX0" fmla="*/ 10076 w 48076"/>
                  <a:gd name="connsiteY0" fmla="*/ 1492 h 54528"/>
                  <a:gd name="connsiteX1" fmla="*/ 10386 w 48076"/>
                  <a:gd name="connsiteY1" fmla="*/ 6031 h 54528"/>
                  <a:gd name="connsiteX2" fmla="*/ 10511 w 48076"/>
                  <a:gd name="connsiteY2" fmla="*/ 10197 h 54528"/>
                  <a:gd name="connsiteX3" fmla="*/ 10822 w 48076"/>
                  <a:gd name="connsiteY3" fmla="*/ 10197 h 54528"/>
                  <a:gd name="connsiteX4" fmla="*/ 13558 w 48076"/>
                  <a:gd name="connsiteY4" fmla="*/ 6218 h 54528"/>
                  <a:gd name="connsiteX5" fmla="*/ 17539 w 48076"/>
                  <a:gd name="connsiteY5" fmla="*/ 2984 h 54528"/>
                  <a:gd name="connsiteX6" fmla="*/ 22514 w 48076"/>
                  <a:gd name="connsiteY6" fmla="*/ 808 h 54528"/>
                  <a:gd name="connsiteX7" fmla="*/ 28112 w 48076"/>
                  <a:gd name="connsiteY7" fmla="*/ 0 h 54528"/>
                  <a:gd name="connsiteX8" fmla="*/ 37006 w 48076"/>
                  <a:gd name="connsiteY8" fmla="*/ 1741 h 54528"/>
                  <a:gd name="connsiteX9" fmla="*/ 43225 w 48076"/>
                  <a:gd name="connsiteY9" fmla="*/ 6404 h 54528"/>
                  <a:gd name="connsiteX10" fmla="*/ 46895 w 48076"/>
                  <a:gd name="connsiteY10" fmla="*/ 13243 h 54528"/>
                  <a:gd name="connsiteX11" fmla="*/ 48077 w 48076"/>
                  <a:gd name="connsiteY11" fmla="*/ 21637 h 54528"/>
                  <a:gd name="connsiteX12" fmla="*/ 48077 w 48076"/>
                  <a:gd name="connsiteY12" fmla="*/ 54528 h 54528"/>
                  <a:gd name="connsiteX13" fmla="*/ 37503 w 48076"/>
                  <a:gd name="connsiteY13" fmla="*/ 54528 h 54528"/>
                  <a:gd name="connsiteX14" fmla="*/ 37503 w 48076"/>
                  <a:gd name="connsiteY14" fmla="*/ 25119 h 54528"/>
                  <a:gd name="connsiteX15" fmla="*/ 37006 w 48076"/>
                  <a:gd name="connsiteY15" fmla="*/ 18964 h 54528"/>
                  <a:gd name="connsiteX16" fmla="*/ 35140 w 48076"/>
                  <a:gd name="connsiteY16" fmla="*/ 13803 h 54528"/>
                  <a:gd name="connsiteX17" fmla="*/ 31408 w 48076"/>
                  <a:gd name="connsiteY17" fmla="*/ 10197 h 54528"/>
                  <a:gd name="connsiteX18" fmla="*/ 25313 w 48076"/>
                  <a:gd name="connsiteY18" fmla="*/ 8829 h 54528"/>
                  <a:gd name="connsiteX19" fmla="*/ 14989 w 48076"/>
                  <a:gd name="connsiteY19" fmla="*/ 13554 h 54528"/>
                  <a:gd name="connsiteX20" fmla="*/ 11008 w 48076"/>
                  <a:gd name="connsiteY20" fmla="*/ 26238 h 54528"/>
                  <a:gd name="connsiteX21" fmla="*/ 11008 w 48076"/>
                  <a:gd name="connsiteY21" fmla="*/ 54466 h 54528"/>
                  <a:gd name="connsiteX22" fmla="*/ 435 w 48076"/>
                  <a:gd name="connsiteY22" fmla="*/ 54466 h 54528"/>
                  <a:gd name="connsiteX23" fmla="*/ 435 w 48076"/>
                  <a:gd name="connsiteY23" fmla="*/ 12808 h 54528"/>
                  <a:gd name="connsiteX24" fmla="*/ 311 w 48076"/>
                  <a:gd name="connsiteY24" fmla="*/ 7337 h 54528"/>
                  <a:gd name="connsiteX25" fmla="*/ 0 w 48076"/>
                  <a:gd name="connsiteY25" fmla="*/ 1430 h 54528"/>
                  <a:gd name="connsiteX26" fmla="*/ 10013 w 48076"/>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076" h="54528">
                    <a:moveTo>
                      <a:pt x="10076" y="1492"/>
                    </a:moveTo>
                    <a:cubicBezTo>
                      <a:pt x="10262" y="2860"/>
                      <a:pt x="10324" y="4352"/>
                      <a:pt x="10386" y="6031"/>
                    </a:cubicBezTo>
                    <a:cubicBezTo>
                      <a:pt x="10449" y="7710"/>
                      <a:pt x="10511" y="9140"/>
                      <a:pt x="10511" y="10197"/>
                    </a:cubicBezTo>
                    <a:lnTo>
                      <a:pt x="10822" y="10197"/>
                    </a:lnTo>
                    <a:cubicBezTo>
                      <a:pt x="11506" y="8767"/>
                      <a:pt x="12439" y="7461"/>
                      <a:pt x="13558" y="6218"/>
                    </a:cubicBezTo>
                    <a:cubicBezTo>
                      <a:pt x="14740" y="4974"/>
                      <a:pt x="16046" y="3917"/>
                      <a:pt x="17539" y="2984"/>
                    </a:cubicBezTo>
                    <a:cubicBezTo>
                      <a:pt x="19032" y="2052"/>
                      <a:pt x="20711" y="1306"/>
                      <a:pt x="22514" y="808"/>
                    </a:cubicBezTo>
                    <a:cubicBezTo>
                      <a:pt x="24318" y="311"/>
                      <a:pt x="26184" y="0"/>
                      <a:pt x="28112" y="0"/>
                    </a:cubicBezTo>
                    <a:cubicBezTo>
                      <a:pt x="31533" y="0"/>
                      <a:pt x="34518" y="560"/>
                      <a:pt x="37006" y="1741"/>
                    </a:cubicBezTo>
                    <a:cubicBezTo>
                      <a:pt x="39494" y="2922"/>
                      <a:pt x="41546" y="4476"/>
                      <a:pt x="43225" y="6404"/>
                    </a:cubicBezTo>
                    <a:cubicBezTo>
                      <a:pt x="44905" y="8332"/>
                      <a:pt x="46086" y="10632"/>
                      <a:pt x="46895" y="13243"/>
                    </a:cubicBezTo>
                    <a:cubicBezTo>
                      <a:pt x="47703" y="15855"/>
                      <a:pt x="48077" y="18653"/>
                      <a:pt x="48077" y="21637"/>
                    </a:cubicBezTo>
                    <a:lnTo>
                      <a:pt x="48077" y="54528"/>
                    </a:lnTo>
                    <a:lnTo>
                      <a:pt x="37503" y="54528"/>
                    </a:lnTo>
                    <a:lnTo>
                      <a:pt x="37503" y="25119"/>
                    </a:lnTo>
                    <a:cubicBezTo>
                      <a:pt x="37503" y="22943"/>
                      <a:pt x="37317" y="20891"/>
                      <a:pt x="37006" y="18964"/>
                    </a:cubicBezTo>
                    <a:cubicBezTo>
                      <a:pt x="36695" y="17036"/>
                      <a:pt x="36073" y="15295"/>
                      <a:pt x="35140" y="13803"/>
                    </a:cubicBezTo>
                    <a:cubicBezTo>
                      <a:pt x="34207" y="12311"/>
                      <a:pt x="33025" y="11129"/>
                      <a:pt x="31408" y="10197"/>
                    </a:cubicBezTo>
                    <a:cubicBezTo>
                      <a:pt x="29853" y="9326"/>
                      <a:pt x="27801" y="8829"/>
                      <a:pt x="25313" y="8829"/>
                    </a:cubicBezTo>
                    <a:cubicBezTo>
                      <a:pt x="21084" y="8829"/>
                      <a:pt x="17663" y="10383"/>
                      <a:pt x="14989" y="13554"/>
                    </a:cubicBezTo>
                    <a:cubicBezTo>
                      <a:pt x="12315" y="16725"/>
                      <a:pt x="11008" y="20953"/>
                      <a:pt x="11008" y="26238"/>
                    </a:cubicBezTo>
                    <a:lnTo>
                      <a:pt x="11008" y="54466"/>
                    </a:lnTo>
                    <a:lnTo>
                      <a:pt x="435" y="54466"/>
                    </a:lnTo>
                    <a:lnTo>
                      <a:pt x="435" y="12808"/>
                    </a:lnTo>
                    <a:cubicBezTo>
                      <a:pt x="435" y="11378"/>
                      <a:pt x="435" y="9575"/>
                      <a:pt x="311" y="7337"/>
                    </a:cubicBezTo>
                    <a:cubicBezTo>
                      <a:pt x="249" y="5098"/>
                      <a:pt x="124" y="3109"/>
                      <a:pt x="0" y="1430"/>
                    </a:cubicBezTo>
                    <a:lnTo>
                      <a:pt x="10013" y="1430"/>
                    </a:lnTo>
                    <a:close/>
                  </a:path>
                </a:pathLst>
              </a:custGeom>
              <a:solidFill>
                <a:srgbClr val="231F20"/>
              </a:solidFill>
              <a:ln w="6214" cap="flat">
                <a:noFill/>
                <a:prstDash val="solid"/>
                <a:miter/>
              </a:ln>
            </p:spPr>
            <p:txBody>
              <a:bodyPr rtlCol="0" anchor="ctr"/>
              <a:lstStyle/>
              <a:p>
                <a:endParaRPr lang="nb-NO"/>
              </a:p>
            </p:txBody>
          </p:sp>
          <p:sp>
            <p:nvSpPr>
              <p:cNvPr id="478" name="Freeform 477">
                <a:extLst>
                  <a:ext uri="{FF2B5EF4-FFF2-40B4-BE49-F238E27FC236}">
                    <a16:creationId xmlns:a16="http://schemas.microsoft.com/office/drawing/2014/main" id="{47554C3F-77EA-2063-3831-179CAA549BA7}"/>
                  </a:ext>
                </a:extLst>
              </p:cNvPr>
              <p:cNvSpPr/>
              <p:nvPr/>
            </p:nvSpPr>
            <p:spPr>
              <a:xfrm>
                <a:off x="6176666" y="5210090"/>
                <a:ext cx="56534" cy="81388"/>
              </a:xfrm>
              <a:custGeom>
                <a:avLst/>
                <a:gdLst>
                  <a:gd name="connsiteX0" fmla="*/ 7774 w 56534"/>
                  <a:gd name="connsiteY0" fmla="*/ 63481 h 81388"/>
                  <a:gd name="connsiteX1" fmla="*/ 16482 w 56534"/>
                  <a:gd name="connsiteY1" fmla="*/ 69761 h 81388"/>
                  <a:gd name="connsiteX2" fmla="*/ 27241 w 56534"/>
                  <a:gd name="connsiteY2" fmla="*/ 72124 h 81388"/>
                  <a:gd name="connsiteX3" fmla="*/ 36135 w 56534"/>
                  <a:gd name="connsiteY3" fmla="*/ 70632 h 81388"/>
                  <a:gd name="connsiteX4" fmla="*/ 41919 w 56534"/>
                  <a:gd name="connsiteY4" fmla="*/ 66466 h 81388"/>
                  <a:gd name="connsiteX5" fmla="*/ 45091 w 56534"/>
                  <a:gd name="connsiteY5" fmla="*/ 60248 h 81388"/>
                  <a:gd name="connsiteX6" fmla="*/ 46024 w 56534"/>
                  <a:gd name="connsiteY6" fmla="*/ 52538 h 81388"/>
                  <a:gd name="connsiteX7" fmla="*/ 46024 w 56534"/>
                  <a:gd name="connsiteY7" fmla="*/ 45699 h 81388"/>
                  <a:gd name="connsiteX8" fmla="*/ 45775 w 56534"/>
                  <a:gd name="connsiteY8" fmla="*/ 45699 h 81388"/>
                  <a:gd name="connsiteX9" fmla="*/ 37752 w 56534"/>
                  <a:gd name="connsiteY9" fmla="*/ 52538 h 81388"/>
                  <a:gd name="connsiteX10" fmla="*/ 26930 w 56534"/>
                  <a:gd name="connsiteY10" fmla="*/ 54901 h 81388"/>
                  <a:gd name="connsiteX11" fmla="*/ 15860 w 56534"/>
                  <a:gd name="connsiteY11" fmla="*/ 52787 h 81388"/>
                  <a:gd name="connsiteX12" fmla="*/ 7339 w 56534"/>
                  <a:gd name="connsiteY12" fmla="*/ 46943 h 81388"/>
                  <a:gd name="connsiteX13" fmla="*/ 1928 w 56534"/>
                  <a:gd name="connsiteY13" fmla="*/ 38300 h 81388"/>
                  <a:gd name="connsiteX14" fmla="*/ 0 w 56534"/>
                  <a:gd name="connsiteY14" fmla="*/ 27606 h 81388"/>
                  <a:gd name="connsiteX15" fmla="*/ 1928 w 56534"/>
                  <a:gd name="connsiteY15" fmla="*/ 16849 h 81388"/>
                  <a:gd name="connsiteX16" fmla="*/ 7339 w 56534"/>
                  <a:gd name="connsiteY16" fmla="*/ 8083 h 81388"/>
                  <a:gd name="connsiteX17" fmla="*/ 15798 w 56534"/>
                  <a:gd name="connsiteY17" fmla="*/ 2176 h 81388"/>
                  <a:gd name="connsiteX18" fmla="*/ 26806 w 56534"/>
                  <a:gd name="connsiteY18" fmla="*/ 0 h 81388"/>
                  <a:gd name="connsiteX19" fmla="*/ 37752 w 56534"/>
                  <a:gd name="connsiteY19" fmla="*/ 2487 h 81388"/>
                  <a:gd name="connsiteX20" fmla="*/ 46024 w 56534"/>
                  <a:gd name="connsiteY20" fmla="*/ 10010 h 81388"/>
                  <a:gd name="connsiteX21" fmla="*/ 46273 w 56534"/>
                  <a:gd name="connsiteY21" fmla="*/ 10010 h 81388"/>
                  <a:gd name="connsiteX22" fmla="*/ 46273 w 56534"/>
                  <a:gd name="connsiteY22" fmla="*/ 1492 h 81388"/>
                  <a:gd name="connsiteX23" fmla="*/ 56535 w 56534"/>
                  <a:gd name="connsiteY23" fmla="*/ 1492 h 81388"/>
                  <a:gd name="connsiteX24" fmla="*/ 56535 w 56534"/>
                  <a:gd name="connsiteY24" fmla="*/ 51854 h 81388"/>
                  <a:gd name="connsiteX25" fmla="*/ 55104 w 56534"/>
                  <a:gd name="connsiteY25" fmla="*/ 62984 h 81388"/>
                  <a:gd name="connsiteX26" fmla="*/ 50129 w 56534"/>
                  <a:gd name="connsiteY26" fmla="*/ 72372 h 81388"/>
                  <a:gd name="connsiteX27" fmla="*/ 41049 w 56534"/>
                  <a:gd name="connsiteY27" fmla="*/ 78901 h 81388"/>
                  <a:gd name="connsiteX28" fmla="*/ 27117 w 56534"/>
                  <a:gd name="connsiteY28" fmla="*/ 81388 h 81388"/>
                  <a:gd name="connsiteX29" fmla="*/ 13123 w 56534"/>
                  <a:gd name="connsiteY29" fmla="*/ 78839 h 81388"/>
                  <a:gd name="connsiteX30" fmla="*/ 995 w 56534"/>
                  <a:gd name="connsiteY30" fmla="*/ 71751 h 81388"/>
                  <a:gd name="connsiteX31" fmla="*/ 7774 w 56534"/>
                  <a:gd name="connsiteY31" fmla="*/ 63606 h 81388"/>
                  <a:gd name="connsiteX32" fmla="*/ 10946 w 56534"/>
                  <a:gd name="connsiteY32" fmla="*/ 27295 h 81388"/>
                  <a:gd name="connsiteX33" fmla="*/ 12128 w 56534"/>
                  <a:gd name="connsiteY33" fmla="*/ 34321 h 81388"/>
                  <a:gd name="connsiteX34" fmla="*/ 15611 w 56534"/>
                  <a:gd name="connsiteY34" fmla="*/ 40228 h 81388"/>
                  <a:gd name="connsiteX35" fmla="*/ 21208 w 56534"/>
                  <a:gd name="connsiteY35" fmla="*/ 44393 h 81388"/>
                  <a:gd name="connsiteX36" fmla="*/ 28672 w 56534"/>
                  <a:gd name="connsiteY36" fmla="*/ 45948 h 81388"/>
                  <a:gd name="connsiteX37" fmla="*/ 36135 w 56534"/>
                  <a:gd name="connsiteY37" fmla="*/ 44518 h 81388"/>
                  <a:gd name="connsiteX38" fmla="*/ 41919 w 56534"/>
                  <a:gd name="connsiteY38" fmla="*/ 40538 h 81388"/>
                  <a:gd name="connsiteX39" fmla="*/ 45589 w 56534"/>
                  <a:gd name="connsiteY39" fmla="*/ 34632 h 81388"/>
                  <a:gd name="connsiteX40" fmla="*/ 46895 w 56534"/>
                  <a:gd name="connsiteY40" fmla="*/ 27295 h 81388"/>
                  <a:gd name="connsiteX41" fmla="*/ 45589 w 56534"/>
                  <a:gd name="connsiteY41" fmla="*/ 20145 h 81388"/>
                  <a:gd name="connsiteX42" fmla="*/ 41857 w 56534"/>
                  <a:gd name="connsiteY42" fmla="*/ 14238 h 81388"/>
                  <a:gd name="connsiteX43" fmla="*/ 36073 w 56534"/>
                  <a:gd name="connsiteY43" fmla="*/ 10135 h 81388"/>
                  <a:gd name="connsiteX44" fmla="*/ 28672 w 56534"/>
                  <a:gd name="connsiteY44" fmla="*/ 8642 h 81388"/>
                  <a:gd name="connsiteX45" fmla="*/ 21208 w 56534"/>
                  <a:gd name="connsiteY45" fmla="*/ 10135 h 81388"/>
                  <a:gd name="connsiteX46" fmla="*/ 15611 w 56534"/>
                  <a:gd name="connsiteY46" fmla="*/ 14176 h 81388"/>
                  <a:gd name="connsiteX47" fmla="*/ 12128 w 56534"/>
                  <a:gd name="connsiteY47" fmla="*/ 20083 h 81388"/>
                  <a:gd name="connsiteX48" fmla="*/ 10946 w 56534"/>
                  <a:gd name="connsiteY48" fmla="*/ 27295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534" h="81388">
                    <a:moveTo>
                      <a:pt x="7774" y="63481"/>
                    </a:moveTo>
                    <a:cubicBezTo>
                      <a:pt x="10076" y="66093"/>
                      <a:pt x="12999" y="68207"/>
                      <a:pt x="16482" y="69761"/>
                    </a:cubicBezTo>
                    <a:cubicBezTo>
                      <a:pt x="19964" y="71316"/>
                      <a:pt x="23572" y="72124"/>
                      <a:pt x="27241" y="72124"/>
                    </a:cubicBezTo>
                    <a:cubicBezTo>
                      <a:pt x="30911" y="72124"/>
                      <a:pt x="33710" y="71626"/>
                      <a:pt x="36135" y="70632"/>
                    </a:cubicBezTo>
                    <a:cubicBezTo>
                      <a:pt x="38499" y="69637"/>
                      <a:pt x="40489" y="68269"/>
                      <a:pt x="41919" y="66466"/>
                    </a:cubicBezTo>
                    <a:cubicBezTo>
                      <a:pt x="43412" y="64725"/>
                      <a:pt x="44407" y="62673"/>
                      <a:pt x="45091" y="60248"/>
                    </a:cubicBezTo>
                    <a:cubicBezTo>
                      <a:pt x="45713" y="57886"/>
                      <a:pt x="46024" y="55274"/>
                      <a:pt x="46024" y="52538"/>
                    </a:cubicBezTo>
                    <a:lnTo>
                      <a:pt x="46024" y="45699"/>
                    </a:lnTo>
                    <a:lnTo>
                      <a:pt x="45775" y="45699"/>
                    </a:lnTo>
                    <a:cubicBezTo>
                      <a:pt x="43847" y="48683"/>
                      <a:pt x="41173" y="50984"/>
                      <a:pt x="37752" y="52538"/>
                    </a:cubicBezTo>
                    <a:cubicBezTo>
                      <a:pt x="34331" y="54093"/>
                      <a:pt x="30786" y="54901"/>
                      <a:pt x="26930" y="54901"/>
                    </a:cubicBezTo>
                    <a:cubicBezTo>
                      <a:pt x="22888" y="54901"/>
                      <a:pt x="19156" y="54217"/>
                      <a:pt x="15860" y="52787"/>
                    </a:cubicBezTo>
                    <a:cubicBezTo>
                      <a:pt x="12501" y="51357"/>
                      <a:pt x="9702" y="49430"/>
                      <a:pt x="7339" y="46943"/>
                    </a:cubicBezTo>
                    <a:cubicBezTo>
                      <a:pt x="4975" y="44456"/>
                      <a:pt x="3234" y="41596"/>
                      <a:pt x="1928" y="38300"/>
                    </a:cubicBezTo>
                    <a:cubicBezTo>
                      <a:pt x="622" y="35005"/>
                      <a:pt x="0" y="31399"/>
                      <a:pt x="0" y="27606"/>
                    </a:cubicBezTo>
                    <a:cubicBezTo>
                      <a:pt x="0" y="23813"/>
                      <a:pt x="622" y="20207"/>
                      <a:pt x="1928" y="16849"/>
                    </a:cubicBezTo>
                    <a:cubicBezTo>
                      <a:pt x="3234" y="13492"/>
                      <a:pt x="4975" y="10570"/>
                      <a:pt x="7339" y="8083"/>
                    </a:cubicBezTo>
                    <a:cubicBezTo>
                      <a:pt x="9640" y="5596"/>
                      <a:pt x="12501" y="3606"/>
                      <a:pt x="15798" y="2176"/>
                    </a:cubicBezTo>
                    <a:cubicBezTo>
                      <a:pt x="19094" y="746"/>
                      <a:pt x="22763" y="0"/>
                      <a:pt x="26806" y="0"/>
                    </a:cubicBezTo>
                    <a:cubicBezTo>
                      <a:pt x="30662" y="0"/>
                      <a:pt x="34269" y="808"/>
                      <a:pt x="37752" y="2487"/>
                    </a:cubicBezTo>
                    <a:cubicBezTo>
                      <a:pt x="41235" y="4103"/>
                      <a:pt x="44034" y="6653"/>
                      <a:pt x="46024" y="10010"/>
                    </a:cubicBezTo>
                    <a:lnTo>
                      <a:pt x="46273" y="10010"/>
                    </a:lnTo>
                    <a:lnTo>
                      <a:pt x="46273" y="1492"/>
                    </a:lnTo>
                    <a:lnTo>
                      <a:pt x="56535" y="1492"/>
                    </a:lnTo>
                    <a:lnTo>
                      <a:pt x="56535" y="51854"/>
                    </a:lnTo>
                    <a:cubicBezTo>
                      <a:pt x="56535" y="55709"/>
                      <a:pt x="56037" y="59440"/>
                      <a:pt x="55104" y="62984"/>
                    </a:cubicBezTo>
                    <a:cubicBezTo>
                      <a:pt x="54109" y="66528"/>
                      <a:pt x="52492" y="69637"/>
                      <a:pt x="50129" y="72372"/>
                    </a:cubicBezTo>
                    <a:cubicBezTo>
                      <a:pt x="47828" y="75108"/>
                      <a:pt x="44780" y="77285"/>
                      <a:pt x="41049" y="78901"/>
                    </a:cubicBezTo>
                    <a:cubicBezTo>
                      <a:pt x="37317" y="80517"/>
                      <a:pt x="32652" y="81388"/>
                      <a:pt x="27117" y="81388"/>
                    </a:cubicBezTo>
                    <a:cubicBezTo>
                      <a:pt x="22452" y="81388"/>
                      <a:pt x="17788" y="80517"/>
                      <a:pt x="13123" y="78839"/>
                    </a:cubicBezTo>
                    <a:cubicBezTo>
                      <a:pt x="8458" y="77160"/>
                      <a:pt x="4416" y="74797"/>
                      <a:pt x="995" y="71751"/>
                    </a:cubicBezTo>
                    <a:lnTo>
                      <a:pt x="7774" y="63606"/>
                    </a:lnTo>
                    <a:close/>
                    <a:moveTo>
                      <a:pt x="10946" y="27295"/>
                    </a:moveTo>
                    <a:cubicBezTo>
                      <a:pt x="10946" y="29782"/>
                      <a:pt x="11319" y="32083"/>
                      <a:pt x="12128" y="34321"/>
                    </a:cubicBezTo>
                    <a:cubicBezTo>
                      <a:pt x="12936" y="36559"/>
                      <a:pt x="14056" y="38549"/>
                      <a:pt x="15611" y="40228"/>
                    </a:cubicBezTo>
                    <a:cubicBezTo>
                      <a:pt x="17166" y="41969"/>
                      <a:pt x="19032" y="43336"/>
                      <a:pt x="21208" y="44393"/>
                    </a:cubicBezTo>
                    <a:cubicBezTo>
                      <a:pt x="23385" y="45451"/>
                      <a:pt x="25873" y="45948"/>
                      <a:pt x="28672" y="45948"/>
                    </a:cubicBezTo>
                    <a:cubicBezTo>
                      <a:pt x="31470" y="45948"/>
                      <a:pt x="33834" y="45451"/>
                      <a:pt x="36135" y="44518"/>
                    </a:cubicBezTo>
                    <a:cubicBezTo>
                      <a:pt x="38436" y="43585"/>
                      <a:pt x="40302" y="42217"/>
                      <a:pt x="41919" y="40538"/>
                    </a:cubicBezTo>
                    <a:cubicBezTo>
                      <a:pt x="43474" y="38860"/>
                      <a:pt x="44718" y="36870"/>
                      <a:pt x="45589" y="34632"/>
                    </a:cubicBezTo>
                    <a:cubicBezTo>
                      <a:pt x="46459" y="32393"/>
                      <a:pt x="46895" y="29907"/>
                      <a:pt x="46895" y="27295"/>
                    </a:cubicBezTo>
                    <a:cubicBezTo>
                      <a:pt x="46895" y="24684"/>
                      <a:pt x="46459" y="22383"/>
                      <a:pt x="45589" y="20145"/>
                    </a:cubicBezTo>
                    <a:cubicBezTo>
                      <a:pt x="44718" y="17907"/>
                      <a:pt x="43474" y="15917"/>
                      <a:pt x="41857" y="14238"/>
                    </a:cubicBezTo>
                    <a:cubicBezTo>
                      <a:pt x="40240" y="12497"/>
                      <a:pt x="38312" y="11129"/>
                      <a:pt x="36073" y="10135"/>
                    </a:cubicBezTo>
                    <a:cubicBezTo>
                      <a:pt x="33834" y="9140"/>
                      <a:pt x="31408" y="8642"/>
                      <a:pt x="28672" y="8642"/>
                    </a:cubicBezTo>
                    <a:cubicBezTo>
                      <a:pt x="25935" y="8642"/>
                      <a:pt x="23385" y="9140"/>
                      <a:pt x="21208" y="10135"/>
                    </a:cubicBezTo>
                    <a:cubicBezTo>
                      <a:pt x="19032" y="11129"/>
                      <a:pt x="17166" y="12497"/>
                      <a:pt x="15611" y="14176"/>
                    </a:cubicBezTo>
                    <a:cubicBezTo>
                      <a:pt x="14056" y="15855"/>
                      <a:pt x="12874" y="17844"/>
                      <a:pt x="12128" y="20083"/>
                    </a:cubicBezTo>
                    <a:cubicBezTo>
                      <a:pt x="11382" y="22321"/>
                      <a:pt x="10946" y="24746"/>
                      <a:pt x="10946" y="27295"/>
                    </a:cubicBezTo>
                    <a:close/>
                  </a:path>
                </a:pathLst>
              </a:custGeom>
              <a:solidFill>
                <a:srgbClr val="231F20"/>
              </a:solidFill>
              <a:ln w="6214" cap="flat">
                <a:noFill/>
                <a:prstDash val="solid"/>
                <a:miter/>
              </a:ln>
            </p:spPr>
            <p:txBody>
              <a:bodyPr rtlCol="0" anchor="ctr"/>
              <a:lstStyle/>
              <a:p>
                <a:endParaRPr lang="nb-NO"/>
              </a:p>
            </p:txBody>
          </p:sp>
          <p:sp>
            <p:nvSpPr>
              <p:cNvPr id="479" name="Freeform 478">
                <a:extLst>
                  <a:ext uri="{FF2B5EF4-FFF2-40B4-BE49-F238E27FC236}">
                    <a16:creationId xmlns:a16="http://schemas.microsoft.com/office/drawing/2014/main" id="{E89DEF42-A75C-667F-7AB0-61F57360B810}"/>
                  </a:ext>
                </a:extLst>
              </p:cNvPr>
              <p:cNvSpPr/>
              <p:nvPr/>
            </p:nvSpPr>
            <p:spPr>
              <a:xfrm>
                <a:off x="6248003" y="5209966"/>
                <a:ext cx="53300" cy="55958"/>
              </a:xfrm>
              <a:custGeom>
                <a:avLst/>
                <a:gdLst>
                  <a:gd name="connsiteX0" fmla="*/ 53301 w 53300"/>
                  <a:gd name="connsiteY0" fmla="*/ 27544 h 55958"/>
                  <a:gd name="connsiteX1" fmla="*/ 53301 w 53300"/>
                  <a:gd name="connsiteY1" fmla="*/ 29347 h 55958"/>
                  <a:gd name="connsiteX2" fmla="*/ 53176 w 53300"/>
                  <a:gd name="connsiteY2" fmla="*/ 31150 h 55958"/>
                  <a:gd name="connsiteX3" fmla="*/ 10760 w 53300"/>
                  <a:gd name="connsiteY3" fmla="*/ 31150 h 55958"/>
                  <a:gd name="connsiteX4" fmla="*/ 12252 w 53300"/>
                  <a:gd name="connsiteY4" fmla="*/ 37430 h 55958"/>
                  <a:gd name="connsiteX5" fmla="*/ 16046 w 53300"/>
                  <a:gd name="connsiteY5" fmla="*/ 42528 h 55958"/>
                  <a:gd name="connsiteX6" fmla="*/ 21519 w 53300"/>
                  <a:gd name="connsiteY6" fmla="*/ 45886 h 55958"/>
                  <a:gd name="connsiteX7" fmla="*/ 28112 w 53300"/>
                  <a:gd name="connsiteY7" fmla="*/ 47129 h 55958"/>
                  <a:gd name="connsiteX8" fmla="*/ 37441 w 53300"/>
                  <a:gd name="connsiteY8" fmla="*/ 44767 h 55958"/>
                  <a:gd name="connsiteX9" fmla="*/ 43599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5 w 53300"/>
                  <a:gd name="connsiteY15" fmla="*/ 39544 h 55958"/>
                  <a:gd name="connsiteX16" fmla="*/ 0 w 53300"/>
                  <a:gd name="connsiteY16" fmla="*/ 28104 h 55958"/>
                  <a:gd name="connsiteX17" fmla="*/ 2115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4 h 55958"/>
                  <a:gd name="connsiteX24" fmla="*/ 53301 w 53300"/>
                  <a:gd name="connsiteY24" fmla="*/ 27544 h 55958"/>
                  <a:gd name="connsiteX25" fmla="*/ 42479 w 53300"/>
                  <a:gd name="connsiteY25" fmla="*/ 23316 h 55958"/>
                  <a:gd name="connsiteX26" fmla="*/ 41422 w 53300"/>
                  <a:gd name="connsiteY26" fmla="*/ 17471 h 55958"/>
                  <a:gd name="connsiteX27" fmla="*/ 38623 w 53300"/>
                  <a:gd name="connsiteY27" fmla="*/ 12684 h 55958"/>
                  <a:gd name="connsiteX28" fmla="*/ 34021 w 53300"/>
                  <a:gd name="connsiteY28" fmla="*/ 9513 h 55958"/>
                  <a:gd name="connsiteX29" fmla="*/ 27552 w 53300"/>
                  <a:gd name="connsiteY29" fmla="*/ 8332 h 55958"/>
                  <a:gd name="connsiteX30" fmla="*/ 21208 w 53300"/>
                  <a:gd name="connsiteY30" fmla="*/ 9513 h 55958"/>
                  <a:gd name="connsiteX31" fmla="*/ 16046 w 53300"/>
                  <a:gd name="connsiteY31" fmla="*/ 12684 h 55958"/>
                  <a:gd name="connsiteX32" fmla="*/ 12439 w 53300"/>
                  <a:gd name="connsiteY32" fmla="*/ 17471 h 55958"/>
                  <a:gd name="connsiteX33" fmla="*/ 10822 w 53300"/>
                  <a:gd name="connsiteY33" fmla="*/ 23316 h 55958"/>
                  <a:gd name="connsiteX34" fmla="*/ 42541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9"/>
                      <a:pt x="53301" y="30528"/>
                      <a:pt x="53176" y="31150"/>
                    </a:cubicBezTo>
                    <a:lnTo>
                      <a:pt x="10760" y="31150"/>
                    </a:lnTo>
                    <a:cubicBezTo>
                      <a:pt x="10822" y="33388"/>
                      <a:pt x="11319" y="35440"/>
                      <a:pt x="12252" y="37430"/>
                    </a:cubicBezTo>
                    <a:cubicBezTo>
                      <a:pt x="13185" y="39420"/>
                      <a:pt x="14429" y="41098"/>
                      <a:pt x="16046" y="42528"/>
                    </a:cubicBezTo>
                    <a:cubicBezTo>
                      <a:pt x="17663" y="43958"/>
                      <a:pt x="19467" y="45078"/>
                      <a:pt x="21519" y="45886"/>
                    </a:cubicBezTo>
                    <a:cubicBezTo>
                      <a:pt x="23572" y="46694"/>
                      <a:pt x="25749" y="47129"/>
                      <a:pt x="28112" y="47129"/>
                    </a:cubicBezTo>
                    <a:cubicBezTo>
                      <a:pt x="31719" y="47129"/>
                      <a:pt x="34829" y="46321"/>
                      <a:pt x="37441" y="44767"/>
                    </a:cubicBezTo>
                    <a:cubicBezTo>
                      <a:pt x="40053" y="43212"/>
                      <a:pt x="42106" y="41285"/>
                      <a:pt x="43599" y="39046"/>
                    </a:cubicBezTo>
                    <a:lnTo>
                      <a:pt x="51062" y="44953"/>
                    </a:lnTo>
                    <a:cubicBezTo>
                      <a:pt x="48201" y="48684"/>
                      <a:pt x="44842" y="51481"/>
                      <a:pt x="40986" y="53285"/>
                    </a:cubicBezTo>
                    <a:cubicBezTo>
                      <a:pt x="37130" y="55088"/>
                      <a:pt x="32839" y="55958"/>
                      <a:pt x="28112" y="55958"/>
                    </a:cubicBezTo>
                    <a:cubicBezTo>
                      <a:pt x="24069" y="55958"/>
                      <a:pt x="20276" y="55274"/>
                      <a:pt x="16855" y="53969"/>
                    </a:cubicBezTo>
                    <a:cubicBezTo>
                      <a:pt x="13434" y="52663"/>
                      <a:pt x="10449" y="50735"/>
                      <a:pt x="7961" y="48311"/>
                    </a:cubicBezTo>
                    <a:cubicBezTo>
                      <a:pt x="5473" y="45886"/>
                      <a:pt x="3545" y="42963"/>
                      <a:pt x="2115" y="39544"/>
                    </a:cubicBezTo>
                    <a:cubicBezTo>
                      <a:pt x="684" y="36124"/>
                      <a:pt x="0" y="32332"/>
                      <a:pt x="0" y="28104"/>
                    </a:cubicBezTo>
                    <a:cubicBezTo>
                      <a:pt x="0" y="23876"/>
                      <a:pt x="684" y="20207"/>
                      <a:pt x="2115" y="16725"/>
                    </a:cubicBezTo>
                    <a:cubicBezTo>
                      <a:pt x="3483" y="13243"/>
                      <a:pt x="5473" y="10259"/>
                      <a:pt x="7899" y="7834"/>
                    </a:cubicBezTo>
                    <a:cubicBezTo>
                      <a:pt x="10386" y="5347"/>
                      <a:pt x="13310" y="3420"/>
                      <a:pt x="16668" y="2052"/>
                    </a:cubicBezTo>
                    <a:cubicBezTo>
                      <a:pt x="20027" y="684"/>
                      <a:pt x="23696" y="0"/>
                      <a:pt x="27614" y="0"/>
                    </a:cubicBezTo>
                    <a:cubicBezTo>
                      <a:pt x="31533" y="0"/>
                      <a:pt x="35078" y="622"/>
                      <a:pt x="38250" y="1927"/>
                    </a:cubicBezTo>
                    <a:cubicBezTo>
                      <a:pt x="41422" y="3171"/>
                      <a:pt x="44158" y="5036"/>
                      <a:pt x="46335" y="7399"/>
                    </a:cubicBezTo>
                    <a:cubicBezTo>
                      <a:pt x="48574" y="9762"/>
                      <a:pt x="50253" y="12684"/>
                      <a:pt x="51497" y="16104"/>
                    </a:cubicBezTo>
                    <a:cubicBezTo>
                      <a:pt x="52741" y="19523"/>
                      <a:pt x="53301" y="23316"/>
                      <a:pt x="53301" y="27544"/>
                    </a:cubicBezTo>
                    <a:close/>
                    <a:moveTo>
                      <a:pt x="42479" y="23316"/>
                    </a:moveTo>
                    <a:cubicBezTo>
                      <a:pt x="42417" y="21264"/>
                      <a:pt x="42044" y="19274"/>
                      <a:pt x="41422" y="17471"/>
                    </a:cubicBezTo>
                    <a:cubicBezTo>
                      <a:pt x="40800" y="15668"/>
                      <a:pt x="39867" y="14052"/>
                      <a:pt x="38623" y="12684"/>
                    </a:cubicBezTo>
                    <a:cubicBezTo>
                      <a:pt x="37379" y="11316"/>
                      <a:pt x="35824" y="10259"/>
                      <a:pt x="34021" y="9513"/>
                    </a:cubicBezTo>
                    <a:cubicBezTo>
                      <a:pt x="32217" y="8767"/>
                      <a:pt x="30040" y="8332"/>
                      <a:pt x="27552" y="8332"/>
                    </a:cubicBezTo>
                    <a:cubicBezTo>
                      <a:pt x="25313" y="8332"/>
                      <a:pt x="23199" y="8705"/>
                      <a:pt x="21208" y="9513"/>
                    </a:cubicBezTo>
                    <a:cubicBezTo>
                      <a:pt x="19218" y="10321"/>
                      <a:pt x="17477" y="11378"/>
                      <a:pt x="16046" y="12684"/>
                    </a:cubicBezTo>
                    <a:cubicBezTo>
                      <a:pt x="14554" y="14052"/>
                      <a:pt x="13372" y="15606"/>
                      <a:pt x="12439" y="17471"/>
                    </a:cubicBezTo>
                    <a:cubicBezTo>
                      <a:pt x="11506" y="19337"/>
                      <a:pt x="10946" y="21264"/>
                      <a:pt x="10822" y="23316"/>
                    </a:cubicBezTo>
                    <a:lnTo>
                      <a:pt x="42541" y="23316"/>
                    </a:lnTo>
                    <a:close/>
                  </a:path>
                </a:pathLst>
              </a:custGeom>
              <a:solidFill>
                <a:srgbClr val="231F20"/>
              </a:solidFill>
              <a:ln w="6214" cap="flat">
                <a:noFill/>
                <a:prstDash val="solid"/>
                <a:miter/>
              </a:ln>
            </p:spPr>
            <p:txBody>
              <a:bodyPr rtlCol="0" anchor="ctr"/>
              <a:lstStyle/>
              <a:p>
                <a:endParaRPr lang="nb-NO"/>
              </a:p>
            </p:txBody>
          </p:sp>
          <p:sp>
            <p:nvSpPr>
              <p:cNvPr id="480" name="Freeform 479">
                <a:extLst>
                  <a:ext uri="{FF2B5EF4-FFF2-40B4-BE49-F238E27FC236}">
                    <a16:creationId xmlns:a16="http://schemas.microsoft.com/office/drawing/2014/main" id="{727F8A6D-600F-64C2-B277-B3665DADF672}"/>
                  </a:ext>
                </a:extLst>
              </p:cNvPr>
              <p:cNvSpPr/>
              <p:nvPr/>
            </p:nvSpPr>
            <p:spPr>
              <a:xfrm>
                <a:off x="6315484" y="5210028"/>
                <a:ext cx="31283" cy="54403"/>
              </a:xfrm>
              <a:custGeom>
                <a:avLst/>
                <a:gdLst>
                  <a:gd name="connsiteX0" fmla="*/ 311 w 31283"/>
                  <a:gd name="connsiteY0" fmla="*/ 7337 h 54403"/>
                  <a:gd name="connsiteX1" fmla="*/ 0 w 31283"/>
                  <a:gd name="connsiteY1" fmla="*/ 1430 h 54403"/>
                  <a:gd name="connsiteX2" fmla="*/ 10013 w 31283"/>
                  <a:gd name="connsiteY2" fmla="*/ 1430 h 54403"/>
                  <a:gd name="connsiteX3" fmla="*/ 10324 w 31283"/>
                  <a:gd name="connsiteY3" fmla="*/ 6093 h 54403"/>
                  <a:gd name="connsiteX4" fmla="*/ 10449 w 31283"/>
                  <a:gd name="connsiteY4" fmla="*/ 10383 h 54403"/>
                  <a:gd name="connsiteX5" fmla="*/ 10760 w 31283"/>
                  <a:gd name="connsiteY5" fmla="*/ 10383 h 54403"/>
                  <a:gd name="connsiteX6" fmla="*/ 17352 w 31283"/>
                  <a:gd name="connsiteY6" fmla="*/ 2860 h 54403"/>
                  <a:gd name="connsiteX7" fmla="*/ 27117 w 31283"/>
                  <a:gd name="connsiteY7" fmla="*/ 0 h 54403"/>
                  <a:gd name="connsiteX8" fmla="*/ 31284 w 31283"/>
                  <a:gd name="connsiteY8" fmla="*/ 435 h 54403"/>
                  <a:gd name="connsiteX9" fmla="*/ 30849 w 31283"/>
                  <a:gd name="connsiteY9" fmla="*/ 10197 h 54403"/>
                  <a:gd name="connsiteX10" fmla="*/ 25997 w 31283"/>
                  <a:gd name="connsiteY10" fmla="*/ 9637 h 54403"/>
                  <a:gd name="connsiteX11" fmla="*/ 19342 w 31283"/>
                  <a:gd name="connsiteY11" fmla="*/ 11005 h 54403"/>
                  <a:gd name="connsiteX12" fmla="*/ 14678 w 31283"/>
                  <a:gd name="connsiteY12" fmla="*/ 14736 h 54403"/>
                  <a:gd name="connsiteX13" fmla="*/ 11941 w 31283"/>
                  <a:gd name="connsiteY13" fmla="*/ 20145 h 54403"/>
                  <a:gd name="connsiteX14" fmla="*/ 11071 w 31283"/>
                  <a:gd name="connsiteY14" fmla="*/ 26549 h 54403"/>
                  <a:gd name="connsiteX15" fmla="*/ 11071 w 31283"/>
                  <a:gd name="connsiteY15" fmla="*/ 54404 h 54403"/>
                  <a:gd name="connsiteX16" fmla="*/ 497 w 31283"/>
                  <a:gd name="connsiteY16" fmla="*/ 54404 h 54403"/>
                  <a:gd name="connsiteX17" fmla="*/ 497 w 31283"/>
                  <a:gd name="connsiteY17" fmla="*/ 12746 h 54403"/>
                  <a:gd name="connsiteX18" fmla="*/ 373 w 31283"/>
                  <a:gd name="connsiteY18" fmla="*/ 7274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83" h="54403">
                    <a:moveTo>
                      <a:pt x="311" y="7337"/>
                    </a:moveTo>
                    <a:cubicBezTo>
                      <a:pt x="249" y="5098"/>
                      <a:pt x="124" y="3109"/>
                      <a:pt x="0" y="1430"/>
                    </a:cubicBezTo>
                    <a:lnTo>
                      <a:pt x="10013" y="1430"/>
                    </a:lnTo>
                    <a:cubicBezTo>
                      <a:pt x="10200" y="2798"/>
                      <a:pt x="10262" y="4352"/>
                      <a:pt x="10324" y="6093"/>
                    </a:cubicBezTo>
                    <a:cubicBezTo>
                      <a:pt x="10386" y="7834"/>
                      <a:pt x="10449" y="9264"/>
                      <a:pt x="10449" y="10383"/>
                    </a:cubicBezTo>
                    <a:lnTo>
                      <a:pt x="10760" y="10383"/>
                    </a:lnTo>
                    <a:cubicBezTo>
                      <a:pt x="12252" y="7274"/>
                      <a:pt x="14491" y="4725"/>
                      <a:pt x="17352" y="2860"/>
                    </a:cubicBezTo>
                    <a:cubicBezTo>
                      <a:pt x="20213" y="932"/>
                      <a:pt x="23510" y="0"/>
                      <a:pt x="27117" y="0"/>
                    </a:cubicBezTo>
                    <a:cubicBezTo>
                      <a:pt x="28796" y="0"/>
                      <a:pt x="30164" y="124"/>
                      <a:pt x="31284" y="435"/>
                    </a:cubicBezTo>
                    <a:lnTo>
                      <a:pt x="30849" y="10197"/>
                    </a:lnTo>
                    <a:cubicBezTo>
                      <a:pt x="29356" y="9824"/>
                      <a:pt x="27739" y="9637"/>
                      <a:pt x="25997" y="9637"/>
                    </a:cubicBezTo>
                    <a:cubicBezTo>
                      <a:pt x="23447" y="9637"/>
                      <a:pt x="21208" y="10135"/>
                      <a:pt x="19342" y="11005"/>
                    </a:cubicBezTo>
                    <a:cubicBezTo>
                      <a:pt x="17477" y="11938"/>
                      <a:pt x="15922" y="13181"/>
                      <a:pt x="14678" y="14736"/>
                    </a:cubicBezTo>
                    <a:cubicBezTo>
                      <a:pt x="13434" y="16290"/>
                      <a:pt x="12501" y="18093"/>
                      <a:pt x="11941" y="20145"/>
                    </a:cubicBezTo>
                    <a:cubicBezTo>
                      <a:pt x="11319" y="22197"/>
                      <a:pt x="11071" y="24311"/>
                      <a:pt x="11071" y="26549"/>
                    </a:cubicBezTo>
                    <a:lnTo>
                      <a:pt x="11071" y="54404"/>
                    </a:lnTo>
                    <a:lnTo>
                      <a:pt x="497" y="54404"/>
                    </a:lnTo>
                    <a:lnTo>
                      <a:pt x="497" y="12746"/>
                    </a:lnTo>
                    <a:cubicBezTo>
                      <a:pt x="497" y="11316"/>
                      <a:pt x="497" y="9513"/>
                      <a:pt x="373" y="7274"/>
                    </a:cubicBezTo>
                    <a:close/>
                  </a:path>
                </a:pathLst>
              </a:custGeom>
              <a:solidFill>
                <a:srgbClr val="231F20"/>
              </a:solidFill>
              <a:ln w="6214" cap="flat">
                <a:noFill/>
                <a:prstDash val="solid"/>
                <a:miter/>
              </a:ln>
            </p:spPr>
            <p:txBody>
              <a:bodyPr rtlCol="0" anchor="ctr"/>
              <a:lstStyle/>
              <a:p>
                <a:endParaRPr lang="nb-NO"/>
              </a:p>
            </p:txBody>
          </p:sp>
        </p:grpSp>
        <p:sp>
          <p:nvSpPr>
            <p:cNvPr id="481" name="Freeform 480">
              <a:extLst>
                <a:ext uri="{FF2B5EF4-FFF2-40B4-BE49-F238E27FC236}">
                  <a16:creationId xmlns:a16="http://schemas.microsoft.com/office/drawing/2014/main" id="{752A2146-2276-E67C-AE84-CBBBB686C862}"/>
                </a:ext>
              </a:extLst>
            </p:cNvPr>
            <p:cNvSpPr/>
            <p:nvPr/>
          </p:nvSpPr>
          <p:spPr>
            <a:xfrm>
              <a:off x="7761448" y="4946526"/>
              <a:ext cx="1004879" cy="720494"/>
            </a:xfrm>
            <a:custGeom>
              <a:avLst/>
              <a:gdLst>
                <a:gd name="connsiteX0" fmla="*/ 952014 w 1004879"/>
                <a:gd name="connsiteY0" fmla="*/ 720494 h 720494"/>
                <a:gd name="connsiteX1" fmla="*/ 52865 w 1004879"/>
                <a:gd name="connsiteY1" fmla="*/ 720494 h 720494"/>
                <a:gd name="connsiteX2" fmla="*/ 0 w 1004879"/>
                <a:gd name="connsiteY2" fmla="*/ 667645 h 720494"/>
                <a:gd name="connsiteX3" fmla="*/ 0 w 1004879"/>
                <a:gd name="connsiteY3" fmla="*/ 52850 h 720494"/>
                <a:gd name="connsiteX4" fmla="*/ 52865 w 1004879"/>
                <a:gd name="connsiteY4" fmla="*/ 0 h 720494"/>
                <a:gd name="connsiteX5" fmla="*/ 1004879 w 1004879"/>
                <a:gd name="connsiteY5" fmla="*/ 0 h 720494"/>
                <a:gd name="connsiteX6" fmla="*/ 1004879 w 1004879"/>
                <a:gd name="connsiteY6" fmla="*/ 667645 h 720494"/>
                <a:gd name="connsiteX7" fmla="*/ 952014 w 1004879"/>
                <a:gd name="connsiteY7" fmla="*/ 720494 h 72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879" h="720494">
                  <a:moveTo>
                    <a:pt x="952014" y="720494"/>
                  </a:moveTo>
                  <a:lnTo>
                    <a:pt x="52865" y="720494"/>
                  </a:lnTo>
                  <a:cubicBezTo>
                    <a:pt x="23634" y="720494"/>
                    <a:pt x="0" y="696805"/>
                    <a:pt x="0" y="667645"/>
                  </a:cubicBezTo>
                  <a:lnTo>
                    <a:pt x="0" y="52850"/>
                  </a:lnTo>
                  <a:cubicBezTo>
                    <a:pt x="0" y="23627"/>
                    <a:pt x="23696" y="0"/>
                    <a:pt x="52865" y="0"/>
                  </a:cubicBezTo>
                  <a:lnTo>
                    <a:pt x="1004879" y="0"/>
                  </a:lnTo>
                  <a:lnTo>
                    <a:pt x="1004879" y="667645"/>
                  </a:lnTo>
                  <a:cubicBezTo>
                    <a:pt x="1004879" y="696867"/>
                    <a:pt x="981183" y="720494"/>
                    <a:pt x="952014" y="720494"/>
                  </a:cubicBezTo>
                  <a:close/>
                </a:path>
              </a:pathLst>
            </a:custGeom>
            <a:solidFill>
              <a:srgbClr val="E6EEF6"/>
            </a:solidFill>
            <a:ln w="6214" cap="flat">
              <a:noFill/>
              <a:prstDash val="solid"/>
              <a:miter/>
            </a:ln>
          </p:spPr>
          <p:txBody>
            <a:bodyPr rtlCol="0" anchor="ctr"/>
            <a:lstStyle/>
            <a:p>
              <a:endParaRPr lang="nb-NO"/>
            </a:p>
          </p:txBody>
        </p:sp>
        <p:grpSp>
          <p:nvGrpSpPr>
            <p:cNvPr id="482" name="Graphic 4">
              <a:extLst>
                <a:ext uri="{FF2B5EF4-FFF2-40B4-BE49-F238E27FC236}">
                  <a16:creationId xmlns:a16="http://schemas.microsoft.com/office/drawing/2014/main" id="{5416C50E-C64E-8ED2-0C27-7C37A094643A}"/>
                </a:ext>
              </a:extLst>
            </p:cNvPr>
            <p:cNvGrpSpPr/>
            <p:nvPr/>
          </p:nvGrpSpPr>
          <p:grpSpPr>
            <a:xfrm>
              <a:off x="7891995" y="5045572"/>
              <a:ext cx="728610" cy="380018"/>
              <a:chOff x="7891995" y="5045572"/>
              <a:chExt cx="728610" cy="380018"/>
            </a:xfrm>
            <a:solidFill>
              <a:srgbClr val="231F20"/>
            </a:solidFill>
          </p:grpSpPr>
          <p:sp>
            <p:nvSpPr>
              <p:cNvPr id="483" name="Freeform 482">
                <a:extLst>
                  <a:ext uri="{FF2B5EF4-FFF2-40B4-BE49-F238E27FC236}">
                    <a16:creationId xmlns:a16="http://schemas.microsoft.com/office/drawing/2014/main" id="{84F92E40-5E0C-D2C5-4A33-5735220718B5}"/>
                  </a:ext>
                </a:extLst>
              </p:cNvPr>
              <p:cNvSpPr/>
              <p:nvPr/>
            </p:nvSpPr>
            <p:spPr>
              <a:xfrm>
                <a:off x="7896597" y="5050920"/>
                <a:ext cx="62692" cy="79212"/>
              </a:xfrm>
              <a:custGeom>
                <a:avLst/>
                <a:gdLst>
                  <a:gd name="connsiteX0" fmla="*/ 0 w 62692"/>
                  <a:gd name="connsiteY0" fmla="*/ 0 h 79212"/>
                  <a:gd name="connsiteX1" fmla="*/ 11133 w 62692"/>
                  <a:gd name="connsiteY1" fmla="*/ 0 h 79212"/>
                  <a:gd name="connsiteX2" fmla="*/ 11133 w 62692"/>
                  <a:gd name="connsiteY2" fmla="*/ 33140 h 79212"/>
                  <a:gd name="connsiteX3" fmla="*/ 51435 w 62692"/>
                  <a:gd name="connsiteY3" fmla="*/ 33140 h 79212"/>
                  <a:gd name="connsiteX4" fmla="*/ 51435 w 62692"/>
                  <a:gd name="connsiteY4" fmla="*/ 0 h 79212"/>
                  <a:gd name="connsiteX5" fmla="*/ 62692 w 62692"/>
                  <a:gd name="connsiteY5" fmla="*/ 0 h 79212"/>
                  <a:gd name="connsiteX6" fmla="*/ 62692 w 62692"/>
                  <a:gd name="connsiteY6" fmla="*/ 79212 h 79212"/>
                  <a:gd name="connsiteX7" fmla="*/ 51435 w 62692"/>
                  <a:gd name="connsiteY7" fmla="*/ 79212 h 79212"/>
                  <a:gd name="connsiteX8" fmla="*/ 51435 w 62692"/>
                  <a:gd name="connsiteY8" fmla="*/ 42964 h 79212"/>
                  <a:gd name="connsiteX9" fmla="*/ 11133 w 62692"/>
                  <a:gd name="connsiteY9" fmla="*/ 42964 h 79212"/>
                  <a:gd name="connsiteX10" fmla="*/ 11133 w 62692"/>
                  <a:gd name="connsiteY10" fmla="*/ 79212 h 79212"/>
                  <a:gd name="connsiteX11" fmla="*/ 0 w 62692"/>
                  <a:gd name="connsiteY11" fmla="*/ 79212 h 79212"/>
                  <a:gd name="connsiteX12" fmla="*/ 0 w 62692"/>
                  <a:gd name="connsiteY12" fmla="*/ 0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92" h="79212">
                    <a:moveTo>
                      <a:pt x="0" y="0"/>
                    </a:moveTo>
                    <a:lnTo>
                      <a:pt x="11133" y="0"/>
                    </a:lnTo>
                    <a:lnTo>
                      <a:pt x="11133" y="33140"/>
                    </a:lnTo>
                    <a:lnTo>
                      <a:pt x="51435" y="33140"/>
                    </a:lnTo>
                    <a:lnTo>
                      <a:pt x="51435" y="0"/>
                    </a:lnTo>
                    <a:lnTo>
                      <a:pt x="62692" y="0"/>
                    </a:lnTo>
                    <a:lnTo>
                      <a:pt x="62692" y="79212"/>
                    </a:lnTo>
                    <a:lnTo>
                      <a:pt x="51435" y="79212"/>
                    </a:lnTo>
                    <a:lnTo>
                      <a:pt x="51435" y="42964"/>
                    </a:lnTo>
                    <a:lnTo>
                      <a:pt x="11133" y="42964"/>
                    </a:lnTo>
                    <a:lnTo>
                      <a:pt x="11133" y="79212"/>
                    </a:lnTo>
                    <a:lnTo>
                      <a:pt x="0" y="79212"/>
                    </a:lnTo>
                    <a:lnTo>
                      <a:pt x="0" y="0"/>
                    </a:lnTo>
                    <a:close/>
                  </a:path>
                </a:pathLst>
              </a:custGeom>
              <a:solidFill>
                <a:srgbClr val="231F20"/>
              </a:solidFill>
              <a:ln w="6214" cap="flat">
                <a:noFill/>
                <a:prstDash val="solid"/>
                <a:miter/>
              </a:ln>
            </p:spPr>
            <p:txBody>
              <a:bodyPr rtlCol="0" anchor="ctr"/>
              <a:lstStyle/>
              <a:p>
                <a:endParaRPr lang="nb-NO"/>
              </a:p>
            </p:txBody>
          </p:sp>
          <p:sp>
            <p:nvSpPr>
              <p:cNvPr id="484" name="Freeform 483">
                <a:extLst>
                  <a:ext uri="{FF2B5EF4-FFF2-40B4-BE49-F238E27FC236}">
                    <a16:creationId xmlns:a16="http://schemas.microsoft.com/office/drawing/2014/main" id="{E16755EC-C389-E2F9-F56B-0AAD8AD4B620}"/>
                  </a:ext>
                </a:extLst>
              </p:cNvPr>
              <p:cNvSpPr/>
              <p:nvPr/>
            </p:nvSpPr>
            <p:spPr>
              <a:xfrm>
                <a:off x="7974652" y="5075666"/>
                <a:ext cx="53300" cy="55958"/>
              </a:xfrm>
              <a:custGeom>
                <a:avLst/>
                <a:gdLst>
                  <a:gd name="connsiteX0" fmla="*/ 53301 w 53300"/>
                  <a:gd name="connsiteY0" fmla="*/ 27544 h 55958"/>
                  <a:gd name="connsiteX1" fmla="*/ 53301 w 53300"/>
                  <a:gd name="connsiteY1" fmla="*/ 29347 h 55958"/>
                  <a:gd name="connsiteX2" fmla="*/ 53176 w 53300"/>
                  <a:gd name="connsiteY2" fmla="*/ 31150 h 55958"/>
                  <a:gd name="connsiteX3" fmla="*/ 10760 w 53300"/>
                  <a:gd name="connsiteY3" fmla="*/ 31150 h 55958"/>
                  <a:gd name="connsiteX4" fmla="*/ 12253 w 53300"/>
                  <a:gd name="connsiteY4" fmla="*/ 37430 h 55958"/>
                  <a:gd name="connsiteX5" fmla="*/ 16046 w 53300"/>
                  <a:gd name="connsiteY5" fmla="*/ 42528 h 55958"/>
                  <a:gd name="connsiteX6" fmla="*/ 21519 w 53300"/>
                  <a:gd name="connsiteY6" fmla="*/ 45885 h 55958"/>
                  <a:gd name="connsiteX7" fmla="*/ 28112 w 53300"/>
                  <a:gd name="connsiteY7" fmla="*/ 47129 h 55958"/>
                  <a:gd name="connsiteX8" fmla="*/ 37441 w 53300"/>
                  <a:gd name="connsiteY8" fmla="*/ 44766 h 55958"/>
                  <a:gd name="connsiteX9" fmla="*/ 43599 w 53300"/>
                  <a:gd name="connsiteY9" fmla="*/ 39046 h 55958"/>
                  <a:gd name="connsiteX10" fmla="*/ 51062 w 53300"/>
                  <a:gd name="connsiteY10" fmla="*/ 44953 h 55958"/>
                  <a:gd name="connsiteX11" fmla="*/ 40986 w 53300"/>
                  <a:gd name="connsiteY11" fmla="*/ 53284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115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3 h 55958"/>
                  <a:gd name="connsiteX24" fmla="*/ 53301 w 53300"/>
                  <a:gd name="connsiteY24" fmla="*/ 27544 h 55958"/>
                  <a:gd name="connsiteX25" fmla="*/ 42541 w 53300"/>
                  <a:gd name="connsiteY25" fmla="*/ 23316 h 55958"/>
                  <a:gd name="connsiteX26" fmla="*/ 41484 w 53300"/>
                  <a:gd name="connsiteY26" fmla="*/ 17471 h 55958"/>
                  <a:gd name="connsiteX27" fmla="*/ 38685 w 53300"/>
                  <a:gd name="connsiteY27" fmla="*/ 12684 h 55958"/>
                  <a:gd name="connsiteX28" fmla="*/ 34083 w 53300"/>
                  <a:gd name="connsiteY28" fmla="*/ 9513 h 55958"/>
                  <a:gd name="connsiteX29" fmla="*/ 27614 w 53300"/>
                  <a:gd name="connsiteY29" fmla="*/ 8331 h 55958"/>
                  <a:gd name="connsiteX30" fmla="*/ 21270 w 53300"/>
                  <a:gd name="connsiteY30" fmla="*/ 9513 h 55958"/>
                  <a:gd name="connsiteX31" fmla="*/ 16109 w 53300"/>
                  <a:gd name="connsiteY31" fmla="*/ 12684 h 55958"/>
                  <a:gd name="connsiteX32" fmla="*/ 12501 w 53300"/>
                  <a:gd name="connsiteY32" fmla="*/ 17471 h 55958"/>
                  <a:gd name="connsiteX33" fmla="*/ 10884 w 53300"/>
                  <a:gd name="connsiteY33" fmla="*/ 23316 h 55958"/>
                  <a:gd name="connsiteX34" fmla="*/ 42603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8"/>
                      <a:pt x="53301" y="30528"/>
                      <a:pt x="53176" y="31150"/>
                    </a:cubicBezTo>
                    <a:lnTo>
                      <a:pt x="10760" y="31150"/>
                    </a:lnTo>
                    <a:cubicBezTo>
                      <a:pt x="10822" y="33388"/>
                      <a:pt x="11319" y="35440"/>
                      <a:pt x="12253" y="37430"/>
                    </a:cubicBezTo>
                    <a:cubicBezTo>
                      <a:pt x="13185" y="39419"/>
                      <a:pt x="14429" y="41098"/>
                      <a:pt x="16046" y="42528"/>
                    </a:cubicBezTo>
                    <a:cubicBezTo>
                      <a:pt x="17663" y="43958"/>
                      <a:pt x="19467" y="45078"/>
                      <a:pt x="21519" y="45885"/>
                    </a:cubicBezTo>
                    <a:cubicBezTo>
                      <a:pt x="23572" y="46694"/>
                      <a:pt x="25749" y="47129"/>
                      <a:pt x="28112" y="47129"/>
                    </a:cubicBezTo>
                    <a:cubicBezTo>
                      <a:pt x="31719" y="47129"/>
                      <a:pt x="34829" y="46321"/>
                      <a:pt x="37441" y="44766"/>
                    </a:cubicBezTo>
                    <a:cubicBezTo>
                      <a:pt x="40053" y="43212"/>
                      <a:pt x="42106" y="41285"/>
                      <a:pt x="43599" y="39046"/>
                    </a:cubicBezTo>
                    <a:lnTo>
                      <a:pt x="51062" y="44953"/>
                    </a:lnTo>
                    <a:cubicBezTo>
                      <a:pt x="48201" y="48683"/>
                      <a:pt x="44843" y="51481"/>
                      <a:pt x="40986" y="53284"/>
                    </a:cubicBezTo>
                    <a:cubicBezTo>
                      <a:pt x="37130" y="55088"/>
                      <a:pt x="32839" y="55958"/>
                      <a:pt x="28112" y="55958"/>
                    </a:cubicBezTo>
                    <a:cubicBezTo>
                      <a:pt x="24069" y="55958"/>
                      <a:pt x="20276" y="55274"/>
                      <a:pt x="16855" y="53969"/>
                    </a:cubicBezTo>
                    <a:cubicBezTo>
                      <a:pt x="13434" y="52663"/>
                      <a:pt x="10449" y="50735"/>
                      <a:pt x="7961" y="48310"/>
                    </a:cubicBezTo>
                    <a:cubicBezTo>
                      <a:pt x="5473" y="45885"/>
                      <a:pt x="3545" y="42963"/>
                      <a:pt x="2115" y="39544"/>
                    </a:cubicBezTo>
                    <a:cubicBezTo>
                      <a:pt x="684" y="36124"/>
                      <a:pt x="0" y="32331"/>
                      <a:pt x="0" y="28103"/>
                    </a:cubicBezTo>
                    <a:cubicBezTo>
                      <a:pt x="0" y="23875"/>
                      <a:pt x="684" y="20207"/>
                      <a:pt x="2115" y="16725"/>
                    </a:cubicBezTo>
                    <a:cubicBezTo>
                      <a:pt x="3483" y="13243"/>
                      <a:pt x="5473" y="10259"/>
                      <a:pt x="7899" y="7834"/>
                    </a:cubicBezTo>
                    <a:cubicBezTo>
                      <a:pt x="10386" y="5347"/>
                      <a:pt x="13310" y="3420"/>
                      <a:pt x="16668" y="2052"/>
                    </a:cubicBezTo>
                    <a:cubicBezTo>
                      <a:pt x="20027" y="684"/>
                      <a:pt x="23696" y="0"/>
                      <a:pt x="27614" y="0"/>
                    </a:cubicBezTo>
                    <a:cubicBezTo>
                      <a:pt x="31533" y="0"/>
                      <a:pt x="35078" y="622"/>
                      <a:pt x="38250" y="1927"/>
                    </a:cubicBezTo>
                    <a:cubicBezTo>
                      <a:pt x="41421" y="3171"/>
                      <a:pt x="44158" y="5036"/>
                      <a:pt x="46335" y="7399"/>
                    </a:cubicBezTo>
                    <a:cubicBezTo>
                      <a:pt x="48574" y="9761"/>
                      <a:pt x="50253" y="12684"/>
                      <a:pt x="51497" y="16103"/>
                    </a:cubicBezTo>
                    <a:cubicBezTo>
                      <a:pt x="52741" y="19523"/>
                      <a:pt x="53301" y="23316"/>
                      <a:pt x="53301" y="27544"/>
                    </a:cubicBezTo>
                    <a:close/>
                    <a:moveTo>
                      <a:pt x="42541" y="23316"/>
                    </a:moveTo>
                    <a:cubicBezTo>
                      <a:pt x="42479" y="21264"/>
                      <a:pt x="42106" y="19274"/>
                      <a:pt x="41484" y="17471"/>
                    </a:cubicBezTo>
                    <a:cubicBezTo>
                      <a:pt x="40862" y="15668"/>
                      <a:pt x="39929" y="14051"/>
                      <a:pt x="38685" y="12684"/>
                    </a:cubicBezTo>
                    <a:cubicBezTo>
                      <a:pt x="37441" y="11316"/>
                      <a:pt x="35886" y="10259"/>
                      <a:pt x="34083" y="9513"/>
                    </a:cubicBezTo>
                    <a:cubicBezTo>
                      <a:pt x="32279" y="8767"/>
                      <a:pt x="30102" y="8331"/>
                      <a:pt x="27614" y="8331"/>
                    </a:cubicBezTo>
                    <a:cubicBezTo>
                      <a:pt x="25376" y="8331"/>
                      <a:pt x="23261" y="8704"/>
                      <a:pt x="21270" y="9513"/>
                    </a:cubicBezTo>
                    <a:cubicBezTo>
                      <a:pt x="19280" y="10321"/>
                      <a:pt x="17539" y="11378"/>
                      <a:pt x="16109" y="12684"/>
                    </a:cubicBezTo>
                    <a:cubicBezTo>
                      <a:pt x="14616" y="14051"/>
                      <a:pt x="13434" y="15606"/>
                      <a:pt x="12501" y="17471"/>
                    </a:cubicBezTo>
                    <a:cubicBezTo>
                      <a:pt x="11568" y="19337"/>
                      <a:pt x="11009" y="21264"/>
                      <a:pt x="10884" y="23316"/>
                    </a:cubicBezTo>
                    <a:lnTo>
                      <a:pt x="42603" y="23316"/>
                    </a:lnTo>
                    <a:close/>
                  </a:path>
                </a:pathLst>
              </a:custGeom>
              <a:solidFill>
                <a:srgbClr val="231F20"/>
              </a:solidFill>
              <a:ln w="6214" cap="flat">
                <a:noFill/>
                <a:prstDash val="solid"/>
                <a:miter/>
              </a:ln>
            </p:spPr>
            <p:txBody>
              <a:bodyPr rtlCol="0" anchor="ctr"/>
              <a:lstStyle/>
              <a:p>
                <a:endParaRPr lang="nb-NO"/>
              </a:p>
            </p:txBody>
          </p:sp>
          <p:sp>
            <p:nvSpPr>
              <p:cNvPr id="485" name="Freeform 484">
                <a:extLst>
                  <a:ext uri="{FF2B5EF4-FFF2-40B4-BE49-F238E27FC236}">
                    <a16:creationId xmlns:a16="http://schemas.microsoft.com/office/drawing/2014/main" id="{87F9A61B-792C-5AC0-BE8A-CA35CF646DB1}"/>
                  </a:ext>
                </a:extLst>
              </p:cNvPr>
              <p:cNvSpPr/>
              <p:nvPr/>
            </p:nvSpPr>
            <p:spPr>
              <a:xfrm>
                <a:off x="8042817" y="5045572"/>
                <a:ext cx="10572" cy="84621"/>
              </a:xfrm>
              <a:custGeom>
                <a:avLst/>
                <a:gdLst>
                  <a:gd name="connsiteX0" fmla="*/ 10573 w 10572"/>
                  <a:gd name="connsiteY0" fmla="*/ 84621 h 84621"/>
                  <a:gd name="connsiteX1" fmla="*/ 0 w 10572"/>
                  <a:gd name="connsiteY1" fmla="*/ 84621 h 84621"/>
                  <a:gd name="connsiteX2" fmla="*/ 0 w 10572"/>
                  <a:gd name="connsiteY2" fmla="*/ 0 h 84621"/>
                  <a:gd name="connsiteX3" fmla="*/ 10573 w 10572"/>
                  <a:gd name="connsiteY3" fmla="*/ 0 h 84621"/>
                  <a:gd name="connsiteX4" fmla="*/ 10573 w 10572"/>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 h="84621">
                    <a:moveTo>
                      <a:pt x="10573" y="84621"/>
                    </a:moveTo>
                    <a:lnTo>
                      <a:pt x="0" y="84621"/>
                    </a:lnTo>
                    <a:lnTo>
                      <a:pt x="0" y="0"/>
                    </a:lnTo>
                    <a:lnTo>
                      <a:pt x="10573" y="0"/>
                    </a:lnTo>
                    <a:lnTo>
                      <a:pt x="10573" y="84621"/>
                    </a:lnTo>
                    <a:close/>
                  </a:path>
                </a:pathLst>
              </a:custGeom>
              <a:solidFill>
                <a:srgbClr val="231F20"/>
              </a:solidFill>
              <a:ln w="6214" cap="flat">
                <a:noFill/>
                <a:prstDash val="solid"/>
                <a:miter/>
              </a:ln>
            </p:spPr>
            <p:txBody>
              <a:bodyPr rtlCol="0" anchor="ctr"/>
              <a:lstStyle/>
              <a:p>
                <a:endParaRPr lang="nb-NO"/>
              </a:p>
            </p:txBody>
          </p:sp>
          <p:sp>
            <p:nvSpPr>
              <p:cNvPr id="486" name="Freeform 485">
                <a:extLst>
                  <a:ext uri="{FF2B5EF4-FFF2-40B4-BE49-F238E27FC236}">
                    <a16:creationId xmlns:a16="http://schemas.microsoft.com/office/drawing/2014/main" id="{7840594C-6890-1635-B33E-37C921569A53}"/>
                  </a:ext>
                </a:extLst>
              </p:cNvPr>
              <p:cNvSpPr/>
              <p:nvPr/>
            </p:nvSpPr>
            <p:spPr>
              <a:xfrm>
                <a:off x="8065642" y="5075790"/>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7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1 w 42789"/>
                  <a:gd name="connsiteY11" fmla="*/ 32705 h 55896"/>
                  <a:gd name="connsiteX12" fmla="*/ 42790 w 42789"/>
                  <a:gd name="connsiteY12" fmla="*/ 38736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6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1 w 42789"/>
                  <a:gd name="connsiteY23" fmla="*/ 45700 h 55896"/>
                  <a:gd name="connsiteX24" fmla="*/ 31346 w 42789"/>
                  <a:gd name="connsiteY24" fmla="*/ 43337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3 h 55896"/>
                  <a:gd name="connsiteX29" fmla="*/ 7837 w 42789"/>
                  <a:gd name="connsiteY29" fmla="*/ 26611 h 55896"/>
                  <a:gd name="connsiteX30" fmla="*/ 4167 w 42789"/>
                  <a:gd name="connsiteY30" fmla="*/ 22445 h 55896"/>
                  <a:gd name="connsiteX31" fmla="*/ 2737 w 42789"/>
                  <a:gd name="connsiteY31" fmla="*/ 16228 h 55896"/>
                  <a:gd name="connsiteX32" fmla="*/ 4478 w 42789"/>
                  <a:gd name="connsiteY32" fmla="*/ 8891 h 55896"/>
                  <a:gd name="connsiteX33" fmla="*/ 9018 w 42789"/>
                  <a:gd name="connsiteY33" fmla="*/ 3855 h 55896"/>
                  <a:gd name="connsiteX34" fmla="*/ 15424 w 42789"/>
                  <a:gd name="connsiteY34" fmla="*/ 933 h 55896"/>
                  <a:gd name="connsiteX35" fmla="*/ 22888 w 42789"/>
                  <a:gd name="connsiteY35" fmla="*/ 0 h 55896"/>
                  <a:gd name="connsiteX36" fmla="*/ 33958 w 42789"/>
                  <a:gd name="connsiteY36" fmla="*/ 2238 h 55896"/>
                  <a:gd name="connsiteX37" fmla="*/ 42230 w 42789"/>
                  <a:gd name="connsiteY37" fmla="*/ 8705 h 55896"/>
                  <a:gd name="connsiteX38" fmla="*/ 34891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6" y="8207"/>
                      <a:pt x="22639" y="8207"/>
                    </a:cubicBezTo>
                    <a:cubicBezTo>
                      <a:pt x="21457" y="8207"/>
                      <a:pt x="20213" y="8332"/>
                      <a:pt x="19032" y="8580"/>
                    </a:cubicBezTo>
                    <a:cubicBezTo>
                      <a:pt x="17850" y="8829"/>
                      <a:pt x="16730" y="9264"/>
                      <a:pt x="15797" y="9824"/>
                    </a:cubicBezTo>
                    <a:cubicBezTo>
                      <a:pt x="14865" y="10384"/>
                      <a:pt x="14118" y="11067"/>
                      <a:pt x="13558" y="11938"/>
                    </a:cubicBezTo>
                    <a:cubicBezTo>
                      <a:pt x="12999"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7"/>
                      <a:pt x="37628" y="28290"/>
                    </a:cubicBezTo>
                    <a:cubicBezTo>
                      <a:pt x="39245" y="29534"/>
                      <a:pt x="40489" y="31026"/>
                      <a:pt x="41421" y="32705"/>
                    </a:cubicBezTo>
                    <a:cubicBezTo>
                      <a:pt x="42292" y="34446"/>
                      <a:pt x="42790" y="36435"/>
                      <a:pt x="42790" y="38736"/>
                    </a:cubicBezTo>
                    <a:cubicBezTo>
                      <a:pt x="42790" y="41845"/>
                      <a:pt x="42168" y="44518"/>
                      <a:pt x="40986" y="46694"/>
                    </a:cubicBezTo>
                    <a:cubicBezTo>
                      <a:pt x="39805" y="48870"/>
                      <a:pt x="38188"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5" y="46321"/>
                      <a:pt x="28921" y="45700"/>
                    </a:cubicBezTo>
                    <a:cubicBezTo>
                      <a:pt x="29916" y="45078"/>
                      <a:pt x="30724" y="44331"/>
                      <a:pt x="31346" y="43337"/>
                    </a:cubicBezTo>
                    <a:cubicBezTo>
                      <a:pt x="31968" y="42342"/>
                      <a:pt x="32217" y="41160"/>
                      <a:pt x="32217" y="39668"/>
                    </a:cubicBezTo>
                    <a:cubicBezTo>
                      <a:pt x="32217" y="37181"/>
                      <a:pt x="31035" y="35378"/>
                      <a:pt x="28672" y="34197"/>
                    </a:cubicBezTo>
                    <a:cubicBezTo>
                      <a:pt x="26308" y="33015"/>
                      <a:pt x="22825" y="31896"/>
                      <a:pt x="18285" y="30839"/>
                    </a:cubicBezTo>
                    <a:cubicBezTo>
                      <a:pt x="16482" y="30404"/>
                      <a:pt x="14678" y="29844"/>
                      <a:pt x="12812" y="29223"/>
                    </a:cubicBezTo>
                    <a:cubicBezTo>
                      <a:pt x="11009" y="28601"/>
                      <a:pt x="9329" y="27731"/>
                      <a:pt x="7837" y="26611"/>
                    </a:cubicBezTo>
                    <a:cubicBezTo>
                      <a:pt x="6344" y="25492"/>
                      <a:pt x="5100" y="24124"/>
                      <a:pt x="4167" y="22445"/>
                    </a:cubicBezTo>
                    <a:cubicBezTo>
                      <a:pt x="3234" y="20767"/>
                      <a:pt x="2737" y="18715"/>
                      <a:pt x="2737" y="16228"/>
                    </a:cubicBezTo>
                    <a:cubicBezTo>
                      <a:pt x="2737" y="13368"/>
                      <a:pt x="3296" y="10943"/>
                      <a:pt x="4478" y="8891"/>
                    </a:cubicBezTo>
                    <a:cubicBezTo>
                      <a:pt x="5660" y="6840"/>
                      <a:pt x="7153" y="5161"/>
                      <a:pt x="9018" y="3855"/>
                    </a:cubicBezTo>
                    <a:cubicBezTo>
                      <a:pt x="10884" y="2549"/>
                      <a:pt x="12999" y="1554"/>
                      <a:pt x="15424" y="933"/>
                    </a:cubicBezTo>
                    <a:cubicBezTo>
                      <a:pt x="17850" y="311"/>
                      <a:pt x="20276" y="0"/>
                      <a:pt x="22888" y="0"/>
                    </a:cubicBezTo>
                    <a:cubicBezTo>
                      <a:pt x="26744" y="0"/>
                      <a:pt x="30413" y="746"/>
                      <a:pt x="33958" y="2238"/>
                    </a:cubicBezTo>
                    <a:cubicBezTo>
                      <a:pt x="37503" y="3731"/>
                      <a:pt x="40302" y="5907"/>
                      <a:pt x="42230"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487" name="Freeform 486">
                <a:extLst>
                  <a:ext uri="{FF2B5EF4-FFF2-40B4-BE49-F238E27FC236}">
                    <a16:creationId xmlns:a16="http://schemas.microsoft.com/office/drawing/2014/main" id="{BEA94D0A-768B-6AC7-29CB-06F36B1C3827}"/>
                  </a:ext>
                </a:extLst>
              </p:cNvPr>
              <p:cNvSpPr/>
              <p:nvPr/>
            </p:nvSpPr>
            <p:spPr>
              <a:xfrm>
                <a:off x="8118446" y="5075666"/>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8 w 53300"/>
                  <a:gd name="connsiteY3" fmla="*/ 31150 h 55958"/>
                  <a:gd name="connsiteX4" fmla="*/ 12190 w 53300"/>
                  <a:gd name="connsiteY4" fmla="*/ 37430 h 55958"/>
                  <a:gd name="connsiteX5" fmla="*/ 15984 w 53300"/>
                  <a:gd name="connsiteY5" fmla="*/ 42528 h 55958"/>
                  <a:gd name="connsiteX6" fmla="*/ 21457 w 53300"/>
                  <a:gd name="connsiteY6" fmla="*/ 45885 h 55958"/>
                  <a:gd name="connsiteX7" fmla="*/ 28050 w 53300"/>
                  <a:gd name="connsiteY7" fmla="*/ 47129 h 55958"/>
                  <a:gd name="connsiteX8" fmla="*/ 37379 w 53300"/>
                  <a:gd name="connsiteY8" fmla="*/ 44766 h 55958"/>
                  <a:gd name="connsiteX9" fmla="*/ 43599 w 53300"/>
                  <a:gd name="connsiteY9" fmla="*/ 39046 h 55958"/>
                  <a:gd name="connsiteX10" fmla="*/ 51062 w 53300"/>
                  <a:gd name="connsiteY10" fmla="*/ 44953 h 55958"/>
                  <a:gd name="connsiteX11" fmla="*/ 40986 w 53300"/>
                  <a:gd name="connsiteY11" fmla="*/ 53284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053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97 w 53300"/>
                  <a:gd name="connsiteY22" fmla="*/ 7399 h 55958"/>
                  <a:gd name="connsiteX23" fmla="*/ 51497 w 53300"/>
                  <a:gd name="connsiteY23" fmla="*/ 16103 h 55958"/>
                  <a:gd name="connsiteX24" fmla="*/ 53301 w 53300"/>
                  <a:gd name="connsiteY24" fmla="*/ 27544 h 55958"/>
                  <a:gd name="connsiteX25" fmla="*/ 42479 w 53300"/>
                  <a:gd name="connsiteY25" fmla="*/ 23316 h 55958"/>
                  <a:gd name="connsiteX26" fmla="*/ 41422 w 53300"/>
                  <a:gd name="connsiteY26" fmla="*/ 17471 h 55958"/>
                  <a:gd name="connsiteX27" fmla="*/ 38623 w 53300"/>
                  <a:gd name="connsiteY27" fmla="*/ 12684 h 55958"/>
                  <a:gd name="connsiteX28" fmla="*/ 34021 w 53300"/>
                  <a:gd name="connsiteY28" fmla="*/ 9513 h 55958"/>
                  <a:gd name="connsiteX29" fmla="*/ 27552 w 53300"/>
                  <a:gd name="connsiteY29" fmla="*/ 8331 h 55958"/>
                  <a:gd name="connsiteX30" fmla="*/ 21209 w 53300"/>
                  <a:gd name="connsiteY30" fmla="*/ 9513 h 55958"/>
                  <a:gd name="connsiteX31" fmla="*/ 16046 w 53300"/>
                  <a:gd name="connsiteY31" fmla="*/ 12684 h 55958"/>
                  <a:gd name="connsiteX32" fmla="*/ 12439 w 53300"/>
                  <a:gd name="connsiteY32" fmla="*/ 17471 h 55958"/>
                  <a:gd name="connsiteX33" fmla="*/ 10822 w 53300"/>
                  <a:gd name="connsiteY33" fmla="*/ 23316 h 55958"/>
                  <a:gd name="connsiteX34" fmla="*/ 42541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8"/>
                      <a:pt x="53239" y="30528"/>
                      <a:pt x="53114" y="31150"/>
                    </a:cubicBezTo>
                    <a:lnTo>
                      <a:pt x="10698" y="31150"/>
                    </a:lnTo>
                    <a:cubicBezTo>
                      <a:pt x="10760" y="33388"/>
                      <a:pt x="11257" y="35440"/>
                      <a:pt x="12190" y="37430"/>
                    </a:cubicBezTo>
                    <a:cubicBezTo>
                      <a:pt x="13123" y="39419"/>
                      <a:pt x="14367" y="41098"/>
                      <a:pt x="15984" y="42528"/>
                    </a:cubicBezTo>
                    <a:cubicBezTo>
                      <a:pt x="17539" y="43958"/>
                      <a:pt x="19342" y="45078"/>
                      <a:pt x="21457" y="45885"/>
                    </a:cubicBezTo>
                    <a:cubicBezTo>
                      <a:pt x="23572" y="46694"/>
                      <a:pt x="25749" y="47129"/>
                      <a:pt x="28050" y="47129"/>
                    </a:cubicBezTo>
                    <a:cubicBezTo>
                      <a:pt x="31657" y="47129"/>
                      <a:pt x="34767" y="46321"/>
                      <a:pt x="37379" y="44766"/>
                    </a:cubicBezTo>
                    <a:cubicBezTo>
                      <a:pt x="39991" y="43212"/>
                      <a:pt x="42044" y="41285"/>
                      <a:pt x="43599" y="39046"/>
                    </a:cubicBezTo>
                    <a:lnTo>
                      <a:pt x="51062" y="44953"/>
                    </a:lnTo>
                    <a:cubicBezTo>
                      <a:pt x="48201" y="48683"/>
                      <a:pt x="44843" y="51481"/>
                      <a:pt x="40986" y="53284"/>
                    </a:cubicBezTo>
                    <a:cubicBezTo>
                      <a:pt x="37130" y="55088"/>
                      <a:pt x="32839" y="55958"/>
                      <a:pt x="28112" y="55958"/>
                    </a:cubicBezTo>
                    <a:cubicBezTo>
                      <a:pt x="24069" y="55958"/>
                      <a:pt x="20338" y="55274"/>
                      <a:pt x="16855" y="53969"/>
                    </a:cubicBezTo>
                    <a:cubicBezTo>
                      <a:pt x="13372" y="52601"/>
                      <a:pt x="10449" y="50735"/>
                      <a:pt x="7961" y="48310"/>
                    </a:cubicBezTo>
                    <a:cubicBezTo>
                      <a:pt x="5473" y="45885"/>
                      <a:pt x="3545" y="42963"/>
                      <a:pt x="2115" y="39544"/>
                    </a:cubicBezTo>
                    <a:cubicBezTo>
                      <a:pt x="684" y="36124"/>
                      <a:pt x="0" y="32331"/>
                      <a:pt x="0" y="28103"/>
                    </a:cubicBezTo>
                    <a:cubicBezTo>
                      <a:pt x="0" y="23875"/>
                      <a:pt x="684" y="20207"/>
                      <a:pt x="2053" y="16725"/>
                    </a:cubicBezTo>
                    <a:cubicBezTo>
                      <a:pt x="3421" y="13243"/>
                      <a:pt x="5411" y="10259"/>
                      <a:pt x="7899" y="7834"/>
                    </a:cubicBezTo>
                    <a:cubicBezTo>
                      <a:pt x="10386" y="5347"/>
                      <a:pt x="13310" y="3420"/>
                      <a:pt x="16668" y="2052"/>
                    </a:cubicBezTo>
                    <a:cubicBezTo>
                      <a:pt x="20027" y="684"/>
                      <a:pt x="23696" y="0"/>
                      <a:pt x="27614" y="0"/>
                    </a:cubicBezTo>
                    <a:cubicBezTo>
                      <a:pt x="31533" y="0"/>
                      <a:pt x="35078" y="622"/>
                      <a:pt x="38250" y="1927"/>
                    </a:cubicBezTo>
                    <a:cubicBezTo>
                      <a:pt x="41422" y="3233"/>
                      <a:pt x="44158" y="5036"/>
                      <a:pt x="46397" y="7399"/>
                    </a:cubicBezTo>
                    <a:cubicBezTo>
                      <a:pt x="48636" y="9761"/>
                      <a:pt x="50316" y="12684"/>
                      <a:pt x="51497" y="16103"/>
                    </a:cubicBezTo>
                    <a:cubicBezTo>
                      <a:pt x="52679" y="19523"/>
                      <a:pt x="53301" y="23316"/>
                      <a:pt x="53301" y="27544"/>
                    </a:cubicBezTo>
                    <a:close/>
                    <a:moveTo>
                      <a:pt x="42479" y="23316"/>
                    </a:moveTo>
                    <a:cubicBezTo>
                      <a:pt x="42417" y="21264"/>
                      <a:pt x="42044" y="19274"/>
                      <a:pt x="41422" y="17471"/>
                    </a:cubicBezTo>
                    <a:cubicBezTo>
                      <a:pt x="40800" y="15668"/>
                      <a:pt x="39867" y="14051"/>
                      <a:pt x="38623" y="12684"/>
                    </a:cubicBezTo>
                    <a:cubicBezTo>
                      <a:pt x="37379" y="11316"/>
                      <a:pt x="35824" y="10259"/>
                      <a:pt x="34021" y="9513"/>
                    </a:cubicBezTo>
                    <a:cubicBezTo>
                      <a:pt x="32155" y="8704"/>
                      <a:pt x="30040" y="8331"/>
                      <a:pt x="27552" y="8331"/>
                    </a:cubicBezTo>
                    <a:cubicBezTo>
                      <a:pt x="25313" y="8331"/>
                      <a:pt x="23198" y="8704"/>
                      <a:pt x="21209" y="9513"/>
                    </a:cubicBezTo>
                    <a:cubicBezTo>
                      <a:pt x="19218" y="10321"/>
                      <a:pt x="17477" y="11378"/>
                      <a:pt x="16046" y="12684"/>
                    </a:cubicBezTo>
                    <a:cubicBezTo>
                      <a:pt x="14616" y="14051"/>
                      <a:pt x="13372" y="15606"/>
                      <a:pt x="12439" y="17471"/>
                    </a:cubicBezTo>
                    <a:cubicBezTo>
                      <a:pt x="11506" y="19274"/>
                      <a:pt x="10946" y="21264"/>
                      <a:pt x="10822" y="23316"/>
                    </a:cubicBezTo>
                    <a:lnTo>
                      <a:pt x="42541" y="23316"/>
                    </a:lnTo>
                    <a:close/>
                  </a:path>
                </a:pathLst>
              </a:custGeom>
              <a:solidFill>
                <a:srgbClr val="231F20"/>
              </a:solidFill>
              <a:ln w="6214" cap="flat">
                <a:noFill/>
                <a:prstDash val="solid"/>
                <a:miter/>
              </a:ln>
            </p:spPr>
            <p:txBody>
              <a:bodyPr rtlCol="0" anchor="ctr"/>
              <a:lstStyle/>
              <a:p>
                <a:endParaRPr lang="nb-NO"/>
              </a:p>
            </p:txBody>
          </p:sp>
          <p:sp>
            <p:nvSpPr>
              <p:cNvPr id="488" name="Freeform 487">
                <a:extLst>
                  <a:ext uri="{FF2B5EF4-FFF2-40B4-BE49-F238E27FC236}">
                    <a16:creationId xmlns:a16="http://schemas.microsoft.com/office/drawing/2014/main" id="{D8772C98-4762-97E3-55F1-851D1CC4FF90}"/>
                  </a:ext>
                </a:extLst>
              </p:cNvPr>
              <p:cNvSpPr/>
              <p:nvPr/>
            </p:nvSpPr>
            <p:spPr>
              <a:xfrm>
                <a:off x="8177468" y="5061738"/>
                <a:ext cx="34953" cy="69264"/>
              </a:xfrm>
              <a:custGeom>
                <a:avLst/>
                <a:gdLst>
                  <a:gd name="connsiteX0" fmla="*/ 34953 w 34953"/>
                  <a:gd name="connsiteY0" fmla="*/ 24000 h 69264"/>
                  <a:gd name="connsiteX1" fmla="*/ 20773 w 34953"/>
                  <a:gd name="connsiteY1" fmla="*/ 24000 h 69264"/>
                  <a:gd name="connsiteX2" fmla="*/ 20773 w 34953"/>
                  <a:gd name="connsiteY2" fmla="*/ 51544 h 69264"/>
                  <a:gd name="connsiteX3" fmla="*/ 22577 w 34953"/>
                  <a:gd name="connsiteY3" fmla="*/ 58383 h 69264"/>
                  <a:gd name="connsiteX4" fmla="*/ 28299 w 34953"/>
                  <a:gd name="connsiteY4" fmla="*/ 60435 h 69264"/>
                  <a:gd name="connsiteX5" fmla="*/ 31470 w 34953"/>
                  <a:gd name="connsiteY5" fmla="*/ 60124 h 69264"/>
                  <a:gd name="connsiteX6" fmla="*/ 34518 w 34953"/>
                  <a:gd name="connsiteY6" fmla="*/ 59192 h 69264"/>
                  <a:gd name="connsiteX7" fmla="*/ 34829 w 34953"/>
                  <a:gd name="connsiteY7" fmla="*/ 67834 h 69264"/>
                  <a:gd name="connsiteX8" fmla="*/ 30600 w 34953"/>
                  <a:gd name="connsiteY8" fmla="*/ 68891 h 69264"/>
                  <a:gd name="connsiteX9" fmla="*/ 25811 w 34953"/>
                  <a:gd name="connsiteY9" fmla="*/ 69264 h 69264"/>
                  <a:gd name="connsiteX10" fmla="*/ 14243 w 34953"/>
                  <a:gd name="connsiteY10" fmla="*/ 65098 h 69264"/>
                  <a:gd name="connsiteX11" fmla="*/ 10262 w 34953"/>
                  <a:gd name="connsiteY11" fmla="*/ 52663 h 69264"/>
                  <a:gd name="connsiteX12" fmla="*/ 10262 w 34953"/>
                  <a:gd name="connsiteY12" fmla="*/ 23876 h 69264"/>
                  <a:gd name="connsiteX13" fmla="*/ 0 w 34953"/>
                  <a:gd name="connsiteY13" fmla="*/ 23876 h 69264"/>
                  <a:gd name="connsiteX14" fmla="*/ 0 w 34953"/>
                  <a:gd name="connsiteY14" fmla="*/ 15233 h 69264"/>
                  <a:gd name="connsiteX15" fmla="*/ 10262 w 34953"/>
                  <a:gd name="connsiteY15" fmla="*/ 15233 h 69264"/>
                  <a:gd name="connsiteX16" fmla="*/ 10262 w 34953"/>
                  <a:gd name="connsiteY16" fmla="*/ 0 h 69264"/>
                  <a:gd name="connsiteX17" fmla="*/ 20711 w 34953"/>
                  <a:gd name="connsiteY17" fmla="*/ 0 h 69264"/>
                  <a:gd name="connsiteX18" fmla="*/ 20711 w 34953"/>
                  <a:gd name="connsiteY18" fmla="*/ 15233 h 69264"/>
                  <a:gd name="connsiteX19" fmla="*/ 34892 w 34953"/>
                  <a:gd name="connsiteY19" fmla="*/ 15233 h 69264"/>
                  <a:gd name="connsiteX20" fmla="*/ 34892 w 34953"/>
                  <a:gd name="connsiteY20" fmla="*/ 23876 h 6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53" h="69264">
                    <a:moveTo>
                      <a:pt x="34953" y="24000"/>
                    </a:moveTo>
                    <a:lnTo>
                      <a:pt x="20773" y="24000"/>
                    </a:lnTo>
                    <a:lnTo>
                      <a:pt x="20773" y="51544"/>
                    </a:lnTo>
                    <a:cubicBezTo>
                      <a:pt x="20773" y="54715"/>
                      <a:pt x="21395" y="57016"/>
                      <a:pt x="22577" y="58383"/>
                    </a:cubicBezTo>
                    <a:cubicBezTo>
                      <a:pt x="23758" y="59751"/>
                      <a:pt x="25686" y="60435"/>
                      <a:pt x="28299" y="60435"/>
                    </a:cubicBezTo>
                    <a:cubicBezTo>
                      <a:pt x="29294" y="60435"/>
                      <a:pt x="30351" y="60311"/>
                      <a:pt x="31470" y="60124"/>
                    </a:cubicBezTo>
                    <a:cubicBezTo>
                      <a:pt x="32590" y="59938"/>
                      <a:pt x="33585" y="59627"/>
                      <a:pt x="34518" y="59192"/>
                    </a:cubicBezTo>
                    <a:lnTo>
                      <a:pt x="34829" y="67834"/>
                    </a:lnTo>
                    <a:cubicBezTo>
                      <a:pt x="33523" y="68269"/>
                      <a:pt x="32155" y="68642"/>
                      <a:pt x="30600" y="68891"/>
                    </a:cubicBezTo>
                    <a:cubicBezTo>
                      <a:pt x="29045" y="69140"/>
                      <a:pt x="27490" y="69264"/>
                      <a:pt x="25811" y="69264"/>
                    </a:cubicBezTo>
                    <a:cubicBezTo>
                      <a:pt x="20773" y="69264"/>
                      <a:pt x="16917" y="67896"/>
                      <a:pt x="14243" y="65098"/>
                    </a:cubicBezTo>
                    <a:cubicBezTo>
                      <a:pt x="11568" y="62363"/>
                      <a:pt x="10262" y="58197"/>
                      <a:pt x="10262" y="52663"/>
                    </a:cubicBezTo>
                    <a:lnTo>
                      <a:pt x="10262" y="23876"/>
                    </a:lnTo>
                    <a:lnTo>
                      <a:pt x="0" y="23876"/>
                    </a:lnTo>
                    <a:lnTo>
                      <a:pt x="0" y="15233"/>
                    </a:lnTo>
                    <a:lnTo>
                      <a:pt x="10262" y="15233"/>
                    </a:lnTo>
                    <a:lnTo>
                      <a:pt x="10262" y="0"/>
                    </a:lnTo>
                    <a:lnTo>
                      <a:pt x="20711" y="0"/>
                    </a:lnTo>
                    <a:lnTo>
                      <a:pt x="20711" y="15233"/>
                    </a:lnTo>
                    <a:lnTo>
                      <a:pt x="34892" y="15233"/>
                    </a:lnTo>
                    <a:lnTo>
                      <a:pt x="34892" y="23876"/>
                    </a:lnTo>
                    <a:close/>
                  </a:path>
                </a:pathLst>
              </a:custGeom>
              <a:solidFill>
                <a:srgbClr val="231F20"/>
              </a:solidFill>
              <a:ln w="6214" cap="flat">
                <a:noFill/>
                <a:prstDash val="solid"/>
                <a:miter/>
              </a:ln>
            </p:spPr>
            <p:txBody>
              <a:bodyPr rtlCol="0" anchor="ctr"/>
              <a:lstStyle/>
              <a:p>
                <a:endParaRPr lang="nb-NO"/>
              </a:p>
            </p:txBody>
          </p:sp>
          <p:sp>
            <p:nvSpPr>
              <p:cNvPr id="489" name="Freeform 488">
                <a:extLst>
                  <a:ext uri="{FF2B5EF4-FFF2-40B4-BE49-F238E27FC236}">
                    <a16:creationId xmlns:a16="http://schemas.microsoft.com/office/drawing/2014/main" id="{A912D849-3F67-ACEA-6DB9-CB9062E4BCD4}"/>
                  </a:ext>
                </a:extLst>
              </p:cNvPr>
              <p:cNvSpPr/>
              <p:nvPr/>
            </p:nvSpPr>
            <p:spPr>
              <a:xfrm>
                <a:off x="8210680" y="5051168"/>
                <a:ext cx="25313" cy="105823"/>
              </a:xfrm>
              <a:custGeom>
                <a:avLst/>
                <a:gdLst>
                  <a:gd name="connsiteX0" fmla="*/ 1182 w 25313"/>
                  <a:gd name="connsiteY0" fmla="*/ 96248 h 105823"/>
                  <a:gd name="connsiteX1" fmla="*/ 5473 w 25313"/>
                  <a:gd name="connsiteY1" fmla="*/ 96808 h 105823"/>
                  <a:gd name="connsiteX2" fmla="*/ 9329 w 25313"/>
                  <a:gd name="connsiteY2" fmla="*/ 95937 h 105823"/>
                  <a:gd name="connsiteX3" fmla="*/ 11568 w 25313"/>
                  <a:gd name="connsiteY3" fmla="*/ 93512 h 105823"/>
                  <a:gd name="connsiteX4" fmla="*/ 12625 w 25313"/>
                  <a:gd name="connsiteY4" fmla="*/ 89906 h 105823"/>
                  <a:gd name="connsiteX5" fmla="*/ 12874 w 25313"/>
                  <a:gd name="connsiteY5" fmla="*/ 85492 h 105823"/>
                  <a:gd name="connsiteX6" fmla="*/ 12874 w 25313"/>
                  <a:gd name="connsiteY6" fmla="*/ 25927 h 105823"/>
                  <a:gd name="connsiteX7" fmla="*/ 23448 w 25313"/>
                  <a:gd name="connsiteY7" fmla="*/ 25927 h 105823"/>
                  <a:gd name="connsiteX8" fmla="*/ 23448 w 25313"/>
                  <a:gd name="connsiteY8" fmla="*/ 85803 h 105823"/>
                  <a:gd name="connsiteX9" fmla="*/ 22701 w 25313"/>
                  <a:gd name="connsiteY9" fmla="*/ 93388 h 105823"/>
                  <a:gd name="connsiteX10" fmla="*/ 20027 w 25313"/>
                  <a:gd name="connsiteY10" fmla="*/ 99792 h 105823"/>
                  <a:gd name="connsiteX11" fmla="*/ 14740 w 25313"/>
                  <a:gd name="connsiteY11" fmla="*/ 104206 h 105823"/>
                  <a:gd name="connsiteX12" fmla="*/ 6095 w 25313"/>
                  <a:gd name="connsiteY12" fmla="*/ 105823 h 105823"/>
                  <a:gd name="connsiteX13" fmla="*/ 2923 w 25313"/>
                  <a:gd name="connsiteY13" fmla="*/ 105575 h 105823"/>
                  <a:gd name="connsiteX14" fmla="*/ 0 w 25313"/>
                  <a:gd name="connsiteY14" fmla="*/ 105139 h 105823"/>
                  <a:gd name="connsiteX15" fmla="*/ 1119 w 25313"/>
                  <a:gd name="connsiteY15" fmla="*/ 96186 h 105823"/>
                  <a:gd name="connsiteX16" fmla="*/ 25313 w 25313"/>
                  <a:gd name="connsiteY16" fmla="*/ 6839 h 105823"/>
                  <a:gd name="connsiteX17" fmla="*/ 23198 w 25313"/>
                  <a:gd name="connsiteY17" fmla="*/ 11627 h 105823"/>
                  <a:gd name="connsiteX18" fmla="*/ 18223 w 25313"/>
                  <a:gd name="connsiteY18" fmla="*/ 13554 h 105823"/>
                  <a:gd name="connsiteX19" fmla="*/ 13247 w 25313"/>
                  <a:gd name="connsiteY19" fmla="*/ 11627 h 105823"/>
                  <a:gd name="connsiteX20" fmla="*/ 11133 w 25313"/>
                  <a:gd name="connsiteY20" fmla="*/ 6839 h 105823"/>
                  <a:gd name="connsiteX21" fmla="*/ 13247 w 25313"/>
                  <a:gd name="connsiteY21" fmla="*/ 1989 h 105823"/>
                  <a:gd name="connsiteX22" fmla="*/ 18223 w 25313"/>
                  <a:gd name="connsiteY22" fmla="*/ 0 h 105823"/>
                  <a:gd name="connsiteX23" fmla="*/ 23198 w 25313"/>
                  <a:gd name="connsiteY23" fmla="*/ 1989 h 105823"/>
                  <a:gd name="connsiteX24" fmla="*/ 25313 w 25313"/>
                  <a:gd name="connsiteY24" fmla="*/ 6839 h 10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313" h="105823">
                    <a:moveTo>
                      <a:pt x="1182" y="96248"/>
                    </a:moveTo>
                    <a:cubicBezTo>
                      <a:pt x="2674" y="96621"/>
                      <a:pt x="4105" y="96808"/>
                      <a:pt x="5473" y="96808"/>
                    </a:cubicBezTo>
                    <a:cubicBezTo>
                      <a:pt x="7028" y="96808"/>
                      <a:pt x="8334" y="96497"/>
                      <a:pt x="9329" y="95937"/>
                    </a:cubicBezTo>
                    <a:cubicBezTo>
                      <a:pt x="10324" y="95315"/>
                      <a:pt x="11070" y="94569"/>
                      <a:pt x="11568" y="93512"/>
                    </a:cubicBezTo>
                    <a:cubicBezTo>
                      <a:pt x="12066" y="92456"/>
                      <a:pt x="12439" y="91336"/>
                      <a:pt x="12625" y="89906"/>
                    </a:cubicBezTo>
                    <a:cubicBezTo>
                      <a:pt x="12812" y="88538"/>
                      <a:pt x="12874" y="87046"/>
                      <a:pt x="12874" y="85492"/>
                    </a:cubicBezTo>
                    <a:lnTo>
                      <a:pt x="12874" y="25927"/>
                    </a:lnTo>
                    <a:lnTo>
                      <a:pt x="23448" y="25927"/>
                    </a:lnTo>
                    <a:lnTo>
                      <a:pt x="23448" y="85803"/>
                    </a:lnTo>
                    <a:cubicBezTo>
                      <a:pt x="23448" y="88476"/>
                      <a:pt x="23198" y="91025"/>
                      <a:pt x="22701" y="93388"/>
                    </a:cubicBezTo>
                    <a:cubicBezTo>
                      <a:pt x="22204" y="95751"/>
                      <a:pt x="21333" y="97927"/>
                      <a:pt x="20027" y="99792"/>
                    </a:cubicBezTo>
                    <a:cubicBezTo>
                      <a:pt x="18721" y="101657"/>
                      <a:pt x="16979" y="103150"/>
                      <a:pt x="14740" y="104206"/>
                    </a:cubicBezTo>
                    <a:cubicBezTo>
                      <a:pt x="12501" y="105264"/>
                      <a:pt x="9578" y="105823"/>
                      <a:pt x="6095" y="105823"/>
                    </a:cubicBezTo>
                    <a:cubicBezTo>
                      <a:pt x="5100" y="105823"/>
                      <a:pt x="4105" y="105761"/>
                      <a:pt x="2923" y="105575"/>
                    </a:cubicBezTo>
                    <a:cubicBezTo>
                      <a:pt x="1804" y="105450"/>
                      <a:pt x="809" y="105264"/>
                      <a:pt x="0" y="105139"/>
                    </a:cubicBezTo>
                    <a:lnTo>
                      <a:pt x="1119" y="96186"/>
                    </a:lnTo>
                    <a:close/>
                    <a:moveTo>
                      <a:pt x="25313" y="6839"/>
                    </a:moveTo>
                    <a:cubicBezTo>
                      <a:pt x="25313" y="8767"/>
                      <a:pt x="24629" y="10383"/>
                      <a:pt x="23198" y="11627"/>
                    </a:cubicBezTo>
                    <a:cubicBezTo>
                      <a:pt x="21768" y="12870"/>
                      <a:pt x="20151" y="13554"/>
                      <a:pt x="18223" y="13554"/>
                    </a:cubicBezTo>
                    <a:cubicBezTo>
                      <a:pt x="16295" y="13554"/>
                      <a:pt x="14616" y="12932"/>
                      <a:pt x="13247" y="11627"/>
                    </a:cubicBezTo>
                    <a:cubicBezTo>
                      <a:pt x="11879" y="10321"/>
                      <a:pt x="11133" y="8767"/>
                      <a:pt x="11133" y="6839"/>
                    </a:cubicBezTo>
                    <a:cubicBezTo>
                      <a:pt x="11133" y="4912"/>
                      <a:pt x="11817" y="3295"/>
                      <a:pt x="13247" y="1989"/>
                    </a:cubicBezTo>
                    <a:cubicBezTo>
                      <a:pt x="14616" y="684"/>
                      <a:pt x="16295" y="0"/>
                      <a:pt x="18223" y="0"/>
                    </a:cubicBezTo>
                    <a:cubicBezTo>
                      <a:pt x="20151" y="0"/>
                      <a:pt x="21830" y="684"/>
                      <a:pt x="23198" y="1989"/>
                    </a:cubicBezTo>
                    <a:cubicBezTo>
                      <a:pt x="24567" y="3295"/>
                      <a:pt x="25313" y="4912"/>
                      <a:pt x="25313" y="6839"/>
                    </a:cubicBezTo>
                    <a:close/>
                  </a:path>
                </a:pathLst>
              </a:custGeom>
              <a:solidFill>
                <a:srgbClr val="231F20"/>
              </a:solidFill>
              <a:ln w="6214" cap="flat">
                <a:noFill/>
                <a:prstDash val="solid"/>
                <a:miter/>
              </a:ln>
            </p:spPr>
            <p:txBody>
              <a:bodyPr rtlCol="0" anchor="ctr"/>
              <a:lstStyle/>
              <a:p>
                <a:endParaRPr lang="nb-NO"/>
              </a:p>
            </p:txBody>
          </p:sp>
          <p:sp>
            <p:nvSpPr>
              <p:cNvPr id="490" name="Freeform 489">
                <a:extLst>
                  <a:ext uri="{FF2B5EF4-FFF2-40B4-BE49-F238E27FC236}">
                    <a16:creationId xmlns:a16="http://schemas.microsoft.com/office/drawing/2014/main" id="{86377DF9-846B-DFE9-38DE-61E94FA1B00B}"/>
                  </a:ext>
                </a:extLst>
              </p:cNvPr>
              <p:cNvSpPr/>
              <p:nvPr/>
            </p:nvSpPr>
            <p:spPr>
              <a:xfrm>
                <a:off x="8249241" y="5075666"/>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5 h 55958"/>
                  <a:gd name="connsiteX7" fmla="*/ 28049 w 53300"/>
                  <a:gd name="connsiteY7" fmla="*/ 47129 h 55958"/>
                  <a:gd name="connsiteX8" fmla="*/ 37379 w 53300"/>
                  <a:gd name="connsiteY8" fmla="*/ 44766 h 55958"/>
                  <a:gd name="connsiteX9" fmla="*/ 43598 w 53300"/>
                  <a:gd name="connsiteY9" fmla="*/ 39046 h 55958"/>
                  <a:gd name="connsiteX10" fmla="*/ 51062 w 53300"/>
                  <a:gd name="connsiteY10" fmla="*/ 44953 h 55958"/>
                  <a:gd name="connsiteX11" fmla="*/ 40986 w 53300"/>
                  <a:gd name="connsiteY11" fmla="*/ 53284 h 55958"/>
                  <a:gd name="connsiteX12" fmla="*/ 28112 w 53300"/>
                  <a:gd name="connsiteY12" fmla="*/ 55958 h 55958"/>
                  <a:gd name="connsiteX13" fmla="*/ 16855 w 53300"/>
                  <a:gd name="connsiteY13" fmla="*/ 53969 h 55958"/>
                  <a:gd name="connsiteX14" fmla="*/ 7961 w 53300"/>
                  <a:gd name="connsiteY14" fmla="*/ 48310 h 55958"/>
                  <a:gd name="connsiteX15" fmla="*/ 2114 w 53300"/>
                  <a:gd name="connsiteY15" fmla="*/ 39544 h 55958"/>
                  <a:gd name="connsiteX16" fmla="*/ 0 w 53300"/>
                  <a:gd name="connsiteY16" fmla="*/ 28103 h 55958"/>
                  <a:gd name="connsiteX17" fmla="*/ 2052 w 53300"/>
                  <a:gd name="connsiteY17" fmla="*/ 16725 h 55958"/>
                  <a:gd name="connsiteX18" fmla="*/ 7898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97 w 53300"/>
                  <a:gd name="connsiteY22" fmla="*/ 7399 h 55958"/>
                  <a:gd name="connsiteX23" fmla="*/ 51497 w 53300"/>
                  <a:gd name="connsiteY23" fmla="*/ 16103 h 55958"/>
                  <a:gd name="connsiteX24" fmla="*/ 53301 w 53300"/>
                  <a:gd name="connsiteY24" fmla="*/ 27544 h 55958"/>
                  <a:gd name="connsiteX25" fmla="*/ 42479 w 53300"/>
                  <a:gd name="connsiteY25" fmla="*/ 23316 h 55958"/>
                  <a:gd name="connsiteX26" fmla="*/ 41421 w 53300"/>
                  <a:gd name="connsiteY26" fmla="*/ 17471 h 55958"/>
                  <a:gd name="connsiteX27" fmla="*/ 38623 w 53300"/>
                  <a:gd name="connsiteY27" fmla="*/ 12684 h 55958"/>
                  <a:gd name="connsiteX28" fmla="*/ 34020 w 53300"/>
                  <a:gd name="connsiteY28" fmla="*/ 9513 h 55958"/>
                  <a:gd name="connsiteX29" fmla="*/ 27552 w 53300"/>
                  <a:gd name="connsiteY29" fmla="*/ 8331 h 55958"/>
                  <a:gd name="connsiteX30" fmla="*/ 21208 w 53300"/>
                  <a:gd name="connsiteY30" fmla="*/ 9513 h 55958"/>
                  <a:gd name="connsiteX31" fmla="*/ 16046 w 53300"/>
                  <a:gd name="connsiteY31" fmla="*/ 12684 h 55958"/>
                  <a:gd name="connsiteX32" fmla="*/ 12439 w 53300"/>
                  <a:gd name="connsiteY32" fmla="*/ 17471 h 55958"/>
                  <a:gd name="connsiteX33" fmla="*/ 10822 w 53300"/>
                  <a:gd name="connsiteY33" fmla="*/ 23316 h 55958"/>
                  <a:gd name="connsiteX34" fmla="*/ 42541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8"/>
                      <a:pt x="53239" y="30528"/>
                      <a:pt x="53114" y="31150"/>
                    </a:cubicBezTo>
                    <a:lnTo>
                      <a:pt x="10697" y="31150"/>
                    </a:lnTo>
                    <a:cubicBezTo>
                      <a:pt x="10760" y="33388"/>
                      <a:pt x="11257" y="35440"/>
                      <a:pt x="12190" y="37430"/>
                    </a:cubicBezTo>
                    <a:cubicBezTo>
                      <a:pt x="13123" y="39419"/>
                      <a:pt x="14367" y="41098"/>
                      <a:pt x="15984" y="42528"/>
                    </a:cubicBezTo>
                    <a:cubicBezTo>
                      <a:pt x="17539" y="43958"/>
                      <a:pt x="19342" y="45078"/>
                      <a:pt x="21457" y="45885"/>
                    </a:cubicBezTo>
                    <a:cubicBezTo>
                      <a:pt x="23572" y="46694"/>
                      <a:pt x="25748" y="47129"/>
                      <a:pt x="28049" y="47129"/>
                    </a:cubicBezTo>
                    <a:cubicBezTo>
                      <a:pt x="31657" y="47129"/>
                      <a:pt x="34767" y="46321"/>
                      <a:pt x="37379" y="44766"/>
                    </a:cubicBezTo>
                    <a:cubicBezTo>
                      <a:pt x="39991" y="43212"/>
                      <a:pt x="42043" y="41285"/>
                      <a:pt x="43598" y="39046"/>
                    </a:cubicBezTo>
                    <a:lnTo>
                      <a:pt x="51062" y="44953"/>
                    </a:lnTo>
                    <a:cubicBezTo>
                      <a:pt x="48201" y="48683"/>
                      <a:pt x="44842" y="51481"/>
                      <a:pt x="40986" y="53284"/>
                    </a:cubicBezTo>
                    <a:cubicBezTo>
                      <a:pt x="37130" y="55088"/>
                      <a:pt x="32839" y="55958"/>
                      <a:pt x="28112" y="55958"/>
                    </a:cubicBezTo>
                    <a:cubicBezTo>
                      <a:pt x="24069" y="55958"/>
                      <a:pt x="20337" y="55274"/>
                      <a:pt x="16855" y="53969"/>
                    </a:cubicBezTo>
                    <a:cubicBezTo>
                      <a:pt x="13372" y="52601"/>
                      <a:pt x="10449" y="50735"/>
                      <a:pt x="7961" y="48310"/>
                    </a:cubicBezTo>
                    <a:cubicBezTo>
                      <a:pt x="5473" y="45885"/>
                      <a:pt x="3545" y="42963"/>
                      <a:pt x="2114" y="39544"/>
                    </a:cubicBezTo>
                    <a:cubicBezTo>
                      <a:pt x="684" y="36124"/>
                      <a:pt x="0" y="32331"/>
                      <a:pt x="0" y="28103"/>
                    </a:cubicBezTo>
                    <a:cubicBezTo>
                      <a:pt x="0" y="23875"/>
                      <a:pt x="684" y="20207"/>
                      <a:pt x="2052" y="16725"/>
                    </a:cubicBezTo>
                    <a:cubicBezTo>
                      <a:pt x="3421" y="13243"/>
                      <a:pt x="5411" y="10259"/>
                      <a:pt x="7898" y="7834"/>
                    </a:cubicBezTo>
                    <a:cubicBezTo>
                      <a:pt x="10386" y="5347"/>
                      <a:pt x="13309" y="3420"/>
                      <a:pt x="16668" y="2052"/>
                    </a:cubicBezTo>
                    <a:cubicBezTo>
                      <a:pt x="20027" y="684"/>
                      <a:pt x="23696" y="0"/>
                      <a:pt x="27614" y="0"/>
                    </a:cubicBezTo>
                    <a:cubicBezTo>
                      <a:pt x="31533" y="0"/>
                      <a:pt x="35078" y="622"/>
                      <a:pt x="38250" y="1927"/>
                    </a:cubicBezTo>
                    <a:cubicBezTo>
                      <a:pt x="41421" y="3233"/>
                      <a:pt x="44158" y="5036"/>
                      <a:pt x="46397" y="7399"/>
                    </a:cubicBezTo>
                    <a:cubicBezTo>
                      <a:pt x="48636" y="9761"/>
                      <a:pt x="50315" y="12684"/>
                      <a:pt x="51497" y="16103"/>
                    </a:cubicBezTo>
                    <a:cubicBezTo>
                      <a:pt x="52679" y="19523"/>
                      <a:pt x="53301" y="23316"/>
                      <a:pt x="53301" y="27544"/>
                    </a:cubicBezTo>
                    <a:close/>
                    <a:moveTo>
                      <a:pt x="42479" y="23316"/>
                    </a:moveTo>
                    <a:cubicBezTo>
                      <a:pt x="42417" y="21264"/>
                      <a:pt x="42043" y="19274"/>
                      <a:pt x="41421" y="17471"/>
                    </a:cubicBezTo>
                    <a:cubicBezTo>
                      <a:pt x="40800" y="15668"/>
                      <a:pt x="39867" y="14051"/>
                      <a:pt x="38623" y="12684"/>
                    </a:cubicBezTo>
                    <a:cubicBezTo>
                      <a:pt x="37379" y="11316"/>
                      <a:pt x="35824" y="10259"/>
                      <a:pt x="34020" y="9513"/>
                    </a:cubicBezTo>
                    <a:cubicBezTo>
                      <a:pt x="32155" y="8704"/>
                      <a:pt x="30040" y="8331"/>
                      <a:pt x="27552" y="8331"/>
                    </a:cubicBezTo>
                    <a:cubicBezTo>
                      <a:pt x="25313" y="8331"/>
                      <a:pt x="23198" y="8704"/>
                      <a:pt x="21208" y="9513"/>
                    </a:cubicBezTo>
                    <a:cubicBezTo>
                      <a:pt x="19218" y="10321"/>
                      <a:pt x="17477" y="11378"/>
                      <a:pt x="16046" y="12684"/>
                    </a:cubicBezTo>
                    <a:cubicBezTo>
                      <a:pt x="14616" y="14051"/>
                      <a:pt x="13372" y="15606"/>
                      <a:pt x="12439" y="17471"/>
                    </a:cubicBezTo>
                    <a:cubicBezTo>
                      <a:pt x="11506" y="19274"/>
                      <a:pt x="10946" y="21264"/>
                      <a:pt x="10822" y="23316"/>
                    </a:cubicBezTo>
                    <a:lnTo>
                      <a:pt x="42541" y="23316"/>
                    </a:lnTo>
                    <a:close/>
                  </a:path>
                </a:pathLst>
              </a:custGeom>
              <a:solidFill>
                <a:srgbClr val="231F20"/>
              </a:solidFill>
              <a:ln w="6214" cap="flat">
                <a:noFill/>
                <a:prstDash val="solid"/>
                <a:miter/>
              </a:ln>
            </p:spPr>
            <p:txBody>
              <a:bodyPr rtlCol="0" anchor="ctr"/>
              <a:lstStyle/>
              <a:p>
                <a:endParaRPr lang="nb-NO"/>
              </a:p>
            </p:txBody>
          </p:sp>
          <p:sp>
            <p:nvSpPr>
              <p:cNvPr id="491" name="Freeform 490">
                <a:extLst>
                  <a:ext uri="{FF2B5EF4-FFF2-40B4-BE49-F238E27FC236}">
                    <a16:creationId xmlns:a16="http://schemas.microsoft.com/office/drawing/2014/main" id="{3430DD17-608B-86E0-B4F6-B7CB436D401A}"/>
                  </a:ext>
                </a:extLst>
              </p:cNvPr>
              <p:cNvSpPr/>
              <p:nvPr/>
            </p:nvSpPr>
            <p:spPr>
              <a:xfrm>
                <a:off x="8316598" y="5075666"/>
                <a:ext cx="48076" cy="54527"/>
              </a:xfrm>
              <a:custGeom>
                <a:avLst/>
                <a:gdLst>
                  <a:gd name="connsiteX0" fmla="*/ 10076 w 48076"/>
                  <a:gd name="connsiteY0" fmla="*/ 1492 h 54527"/>
                  <a:gd name="connsiteX1" fmla="*/ 10387 w 48076"/>
                  <a:gd name="connsiteY1" fmla="*/ 6031 h 54527"/>
                  <a:gd name="connsiteX2" fmla="*/ 10511 w 48076"/>
                  <a:gd name="connsiteY2" fmla="*/ 10197 h 54527"/>
                  <a:gd name="connsiteX3" fmla="*/ 10822 w 48076"/>
                  <a:gd name="connsiteY3" fmla="*/ 10197 h 54527"/>
                  <a:gd name="connsiteX4" fmla="*/ 13558 w 48076"/>
                  <a:gd name="connsiteY4" fmla="*/ 6218 h 54527"/>
                  <a:gd name="connsiteX5" fmla="*/ 17539 w 48076"/>
                  <a:gd name="connsiteY5" fmla="*/ 2984 h 54527"/>
                  <a:gd name="connsiteX6" fmla="*/ 22514 w 48076"/>
                  <a:gd name="connsiteY6" fmla="*/ 808 h 54527"/>
                  <a:gd name="connsiteX7" fmla="*/ 28112 w 48076"/>
                  <a:gd name="connsiteY7" fmla="*/ 0 h 54527"/>
                  <a:gd name="connsiteX8" fmla="*/ 37006 w 48076"/>
                  <a:gd name="connsiteY8" fmla="*/ 1741 h 54527"/>
                  <a:gd name="connsiteX9" fmla="*/ 43225 w 48076"/>
                  <a:gd name="connsiteY9" fmla="*/ 6404 h 54527"/>
                  <a:gd name="connsiteX10" fmla="*/ 46895 w 48076"/>
                  <a:gd name="connsiteY10" fmla="*/ 13243 h 54527"/>
                  <a:gd name="connsiteX11" fmla="*/ 48077 w 48076"/>
                  <a:gd name="connsiteY11" fmla="*/ 21637 h 54527"/>
                  <a:gd name="connsiteX12" fmla="*/ 48077 w 48076"/>
                  <a:gd name="connsiteY12" fmla="*/ 54528 h 54527"/>
                  <a:gd name="connsiteX13" fmla="*/ 37504 w 48076"/>
                  <a:gd name="connsiteY13" fmla="*/ 54528 h 54527"/>
                  <a:gd name="connsiteX14" fmla="*/ 37504 w 48076"/>
                  <a:gd name="connsiteY14" fmla="*/ 25119 h 54527"/>
                  <a:gd name="connsiteX15" fmla="*/ 37006 w 48076"/>
                  <a:gd name="connsiteY15" fmla="*/ 18964 h 54527"/>
                  <a:gd name="connsiteX16" fmla="*/ 35140 w 48076"/>
                  <a:gd name="connsiteY16" fmla="*/ 13803 h 54527"/>
                  <a:gd name="connsiteX17" fmla="*/ 31409 w 48076"/>
                  <a:gd name="connsiteY17" fmla="*/ 10197 h 54527"/>
                  <a:gd name="connsiteX18" fmla="*/ 25313 w 48076"/>
                  <a:gd name="connsiteY18" fmla="*/ 8829 h 54527"/>
                  <a:gd name="connsiteX19" fmla="*/ 14989 w 48076"/>
                  <a:gd name="connsiteY19" fmla="*/ 13554 h 54527"/>
                  <a:gd name="connsiteX20" fmla="*/ 11009 w 48076"/>
                  <a:gd name="connsiteY20" fmla="*/ 26238 h 54527"/>
                  <a:gd name="connsiteX21" fmla="*/ 11009 w 48076"/>
                  <a:gd name="connsiteY21" fmla="*/ 54466 h 54527"/>
                  <a:gd name="connsiteX22" fmla="*/ 435 w 48076"/>
                  <a:gd name="connsiteY22" fmla="*/ 54466 h 54527"/>
                  <a:gd name="connsiteX23" fmla="*/ 435 w 48076"/>
                  <a:gd name="connsiteY23" fmla="*/ 12808 h 54527"/>
                  <a:gd name="connsiteX24" fmla="*/ 311 w 48076"/>
                  <a:gd name="connsiteY24" fmla="*/ 7337 h 54527"/>
                  <a:gd name="connsiteX25" fmla="*/ 0 w 48076"/>
                  <a:gd name="connsiteY25" fmla="*/ 1430 h 54527"/>
                  <a:gd name="connsiteX26" fmla="*/ 10014 w 48076"/>
                  <a:gd name="connsiteY26" fmla="*/ 1430 h 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076" h="54527">
                    <a:moveTo>
                      <a:pt x="10076" y="1492"/>
                    </a:moveTo>
                    <a:cubicBezTo>
                      <a:pt x="10200" y="2860"/>
                      <a:pt x="10325" y="4352"/>
                      <a:pt x="10387" y="6031"/>
                    </a:cubicBezTo>
                    <a:cubicBezTo>
                      <a:pt x="10449" y="7710"/>
                      <a:pt x="10511" y="9140"/>
                      <a:pt x="10511" y="10197"/>
                    </a:cubicBezTo>
                    <a:lnTo>
                      <a:pt x="10822" y="10197"/>
                    </a:lnTo>
                    <a:cubicBezTo>
                      <a:pt x="11506" y="8767"/>
                      <a:pt x="12439" y="7461"/>
                      <a:pt x="13558" y="6218"/>
                    </a:cubicBezTo>
                    <a:cubicBezTo>
                      <a:pt x="14740" y="4974"/>
                      <a:pt x="16046" y="3917"/>
                      <a:pt x="17539" y="2984"/>
                    </a:cubicBezTo>
                    <a:cubicBezTo>
                      <a:pt x="19032" y="2052"/>
                      <a:pt x="20711" y="1305"/>
                      <a:pt x="22514" y="808"/>
                    </a:cubicBezTo>
                    <a:cubicBezTo>
                      <a:pt x="24318" y="311"/>
                      <a:pt x="26184" y="0"/>
                      <a:pt x="28112" y="0"/>
                    </a:cubicBezTo>
                    <a:cubicBezTo>
                      <a:pt x="31533" y="0"/>
                      <a:pt x="34518" y="559"/>
                      <a:pt x="37006" y="1741"/>
                    </a:cubicBezTo>
                    <a:cubicBezTo>
                      <a:pt x="39494" y="2922"/>
                      <a:pt x="41546" y="4476"/>
                      <a:pt x="43225" y="6404"/>
                    </a:cubicBezTo>
                    <a:cubicBezTo>
                      <a:pt x="44843" y="8331"/>
                      <a:pt x="46086" y="10632"/>
                      <a:pt x="46895" y="13243"/>
                    </a:cubicBezTo>
                    <a:cubicBezTo>
                      <a:pt x="47704" y="15855"/>
                      <a:pt x="48077" y="18653"/>
                      <a:pt x="48077" y="21637"/>
                    </a:cubicBezTo>
                    <a:lnTo>
                      <a:pt x="48077" y="54528"/>
                    </a:lnTo>
                    <a:lnTo>
                      <a:pt x="37504" y="54528"/>
                    </a:lnTo>
                    <a:lnTo>
                      <a:pt x="37504" y="25119"/>
                    </a:lnTo>
                    <a:cubicBezTo>
                      <a:pt x="37504" y="22943"/>
                      <a:pt x="37317" y="20891"/>
                      <a:pt x="37006" y="18964"/>
                    </a:cubicBezTo>
                    <a:cubicBezTo>
                      <a:pt x="36695" y="17036"/>
                      <a:pt x="36073" y="15295"/>
                      <a:pt x="35140" y="13803"/>
                    </a:cubicBezTo>
                    <a:cubicBezTo>
                      <a:pt x="34269" y="12311"/>
                      <a:pt x="33025" y="11129"/>
                      <a:pt x="31409" y="10197"/>
                    </a:cubicBezTo>
                    <a:cubicBezTo>
                      <a:pt x="29854" y="9326"/>
                      <a:pt x="27801" y="8829"/>
                      <a:pt x="25313" y="8829"/>
                    </a:cubicBezTo>
                    <a:cubicBezTo>
                      <a:pt x="21084" y="8829"/>
                      <a:pt x="17663" y="10383"/>
                      <a:pt x="14989" y="13554"/>
                    </a:cubicBezTo>
                    <a:cubicBezTo>
                      <a:pt x="12315" y="16725"/>
                      <a:pt x="11009" y="20953"/>
                      <a:pt x="11009" y="26238"/>
                    </a:cubicBezTo>
                    <a:lnTo>
                      <a:pt x="11009" y="54466"/>
                    </a:lnTo>
                    <a:lnTo>
                      <a:pt x="435" y="54466"/>
                    </a:lnTo>
                    <a:lnTo>
                      <a:pt x="435" y="12808"/>
                    </a:lnTo>
                    <a:cubicBezTo>
                      <a:pt x="435" y="11378"/>
                      <a:pt x="435" y="9575"/>
                      <a:pt x="311" y="7337"/>
                    </a:cubicBezTo>
                    <a:cubicBezTo>
                      <a:pt x="187" y="5098"/>
                      <a:pt x="125" y="3109"/>
                      <a:pt x="0" y="1430"/>
                    </a:cubicBezTo>
                    <a:lnTo>
                      <a:pt x="10014" y="1430"/>
                    </a:lnTo>
                    <a:close/>
                  </a:path>
                </a:pathLst>
              </a:custGeom>
              <a:solidFill>
                <a:srgbClr val="231F20"/>
              </a:solidFill>
              <a:ln w="6214" cap="flat">
                <a:noFill/>
                <a:prstDash val="solid"/>
                <a:miter/>
              </a:ln>
            </p:spPr>
            <p:txBody>
              <a:bodyPr rtlCol="0" anchor="ctr"/>
              <a:lstStyle/>
              <a:p>
                <a:endParaRPr lang="nb-NO"/>
              </a:p>
            </p:txBody>
          </p:sp>
          <p:sp>
            <p:nvSpPr>
              <p:cNvPr id="492" name="Freeform 491">
                <a:extLst>
                  <a:ext uri="{FF2B5EF4-FFF2-40B4-BE49-F238E27FC236}">
                    <a16:creationId xmlns:a16="http://schemas.microsoft.com/office/drawing/2014/main" id="{1329D739-0F5C-66DF-0CC6-762326AD74C8}"/>
                  </a:ext>
                </a:extLst>
              </p:cNvPr>
              <p:cNvSpPr/>
              <p:nvPr/>
            </p:nvSpPr>
            <p:spPr>
              <a:xfrm>
                <a:off x="8379228" y="5075666"/>
                <a:ext cx="53300" cy="55958"/>
              </a:xfrm>
              <a:custGeom>
                <a:avLst/>
                <a:gdLst>
                  <a:gd name="connsiteX0" fmla="*/ 53301 w 53300"/>
                  <a:gd name="connsiteY0" fmla="*/ 27544 h 55958"/>
                  <a:gd name="connsiteX1" fmla="*/ 53301 w 53300"/>
                  <a:gd name="connsiteY1" fmla="*/ 29347 h 55958"/>
                  <a:gd name="connsiteX2" fmla="*/ 53176 w 53300"/>
                  <a:gd name="connsiteY2" fmla="*/ 31150 h 55958"/>
                  <a:gd name="connsiteX3" fmla="*/ 10760 w 53300"/>
                  <a:gd name="connsiteY3" fmla="*/ 31150 h 55958"/>
                  <a:gd name="connsiteX4" fmla="*/ 12253 w 53300"/>
                  <a:gd name="connsiteY4" fmla="*/ 37430 h 55958"/>
                  <a:gd name="connsiteX5" fmla="*/ 16046 w 53300"/>
                  <a:gd name="connsiteY5" fmla="*/ 42528 h 55958"/>
                  <a:gd name="connsiteX6" fmla="*/ 21519 w 53300"/>
                  <a:gd name="connsiteY6" fmla="*/ 45885 h 55958"/>
                  <a:gd name="connsiteX7" fmla="*/ 28112 w 53300"/>
                  <a:gd name="connsiteY7" fmla="*/ 47129 h 55958"/>
                  <a:gd name="connsiteX8" fmla="*/ 37441 w 53300"/>
                  <a:gd name="connsiteY8" fmla="*/ 44766 h 55958"/>
                  <a:gd name="connsiteX9" fmla="*/ 43599 w 53300"/>
                  <a:gd name="connsiteY9" fmla="*/ 39046 h 55958"/>
                  <a:gd name="connsiteX10" fmla="*/ 51062 w 53300"/>
                  <a:gd name="connsiteY10" fmla="*/ 44953 h 55958"/>
                  <a:gd name="connsiteX11" fmla="*/ 40986 w 53300"/>
                  <a:gd name="connsiteY11" fmla="*/ 53284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115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3 h 55958"/>
                  <a:gd name="connsiteX24" fmla="*/ 53301 w 53300"/>
                  <a:gd name="connsiteY24" fmla="*/ 27544 h 55958"/>
                  <a:gd name="connsiteX25" fmla="*/ 42479 w 53300"/>
                  <a:gd name="connsiteY25" fmla="*/ 23316 h 55958"/>
                  <a:gd name="connsiteX26" fmla="*/ 41422 w 53300"/>
                  <a:gd name="connsiteY26" fmla="*/ 17471 h 55958"/>
                  <a:gd name="connsiteX27" fmla="*/ 38623 w 53300"/>
                  <a:gd name="connsiteY27" fmla="*/ 12684 h 55958"/>
                  <a:gd name="connsiteX28" fmla="*/ 34021 w 53300"/>
                  <a:gd name="connsiteY28" fmla="*/ 9513 h 55958"/>
                  <a:gd name="connsiteX29" fmla="*/ 27552 w 53300"/>
                  <a:gd name="connsiteY29" fmla="*/ 8331 h 55958"/>
                  <a:gd name="connsiteX30" fmla="*/ 21209 w 53300"/>
                  <a:gd name="connsiteY30" fmla="*/ 9513 h 55958"/>
                  <a:gd name="connsiteX31" fmla="*/ 16046 w 53300"/>
                  <a:gd name="connsiteY31" fmla="*/ 12684 h 55958"/>
                  <a:gd name="connsiteX32" fmla="*/ 12439 w 53300"/>
                  <a:gd name="connsiteY32" fmla="*/ 17471 h 55958"/>
                  <a:gd name="connsiteX33" fmla="*/ 10822 w 53300"/>
                  <a:gd name="connsiteY33" fmla="*/ 23316 h 55958"/>
                  <a:gd name="connsiteX34" fmla="*/ 42541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8"/>
                      <a:pt x="53301" y="30528"/>
                      <a:pt x="53176" y="31150"/>
                    </a:cubicBezTo>
                    <a:lnTo>
                      <a:pt x="10760" y="31150"/>
                    </a:lnTo>
                    <a:cubicBezTo>
                      <a:pt x="10822" y="33388"/>
                      <a:pt x="11319" y="35440"/>
                      <a:pt x="12253" y="37430"/>
                    </a:cubicBezTo>
                    <a:cubicBezTo>
                      <a:pt x="13185" y="39419"/>
                      <a:pt x="14429" y="41098"/>
                      <a:pt x="16046" y="42528"/>
                    </a:cubicBezTo>
                    <a:cubicBezTo>
                      <a:pt x="17663" y="43958"/>
                      <a:pt x="19467" y="45078"/>
                      <a:pt x="21519" y="45885"/>
                    </a:cubicBezTo>
                    <a:cubicBezTo>
                      <a:pt x="23572" y="46694"/>
                      <a:pt x="25749" y="47129"/>
                      <a:pt x="28112" y="47129"/>
                    </a:cubicBezTo>
                    <a:cubicBezTo>
                      <a:pt x="31720" y="47129"/>
                      <a:pt x="34829" y="46321"/>
                      <a:pt x="37441" y="44766"/>
                    </a:cubicBezTo>
                    <a:cubicBezTo>
                      <a:pt x="40053" y="43212"/>
                      <a:pt x="42106" y="41285"/>
                      <a:pt x="43599" y="39046"/>
                    </a:cubicBezTo>
                    <a:lnTo>
                      <a:pt x="51062" y="44953"/>
                    </a:lnTo>
                    <a:cubicBezTo>
                      <a:pt x="48201" y="48683"/>
                      <a:pt x="44843" y="51481"/>
                      <a:pt x="40986" y="53284"/>
                    </a:cubicBezTo>
                    <a:cubicBezTo>
                      <a:pt x="37130" y="55088"/>
                      <a:pt x="32839" y="55958"/>
                      <a:pt x="28112" y="55958"/>
                    </a:cubicBezTo>
                    <a:cubicBezTo>
                      <a:pt x="24069" y="55958"/>
                      <a:pt x="20276" y="55274"/>
                      <a:pt x="16855" y="53969"/>
                    </a:cubicBezTo>
                    <a:cubicBezTo>
                      <a:pt x="13434" y="52663"/>
                      <a:pt x="10449" y="50735"/>
                      <a:pt x="7961" y="48310"/>
                    </a:cubicBezTo>
                    <a:cubicBezTo>
                      <a:pt x="5473" y="45885"/>
                      <a:pt x="3545" y="42963"/>
                      <a:pt x="2115" y="39544"/>
                    </a:cubicBezTo>
                    <a:cubicBezTo>
                      <a:pt x="684" y="36124"/>
                      <a:pt x="0" y="32331"/>
                      <a:pt x="0" y="28103"/>
                    </a:cubicBezTo>
                    <a:cubicBezTo>
                      <a:pt x="0" y="23875"/>
                      <a:pt x="684" y="20207"/>
                      <a:pt x="2115" y="16725"/>
                    </a:cubicBezTo>
                    <a:cubicBezTo>
                      <a:pt x="3483" y="13243"/>
                      <a:pt x="5473" y="10259"/>
                      <a:pt x="7899" y="7834"/>
                    </a:cubicBezTo>
                    <a:cubicBezTo>
                      <a:pt x="10387" y="5347"/>
                      <a:pt x="13310" y="3420"/>
                      <a:pt x="16668" y="2052"/>
                    </a:cubicBezTo>
                    <a:cubicBezTo>
                      <a:pt x="20027" y="684"/>
                      <a:pt x="23696" y="0"/>
                      <a:pt x="27614" y="0"/>
                    </a:cubicBezTo>
                    <a:cubicBezTo>
                      <a:pt x="31533" y="0"/>
                      <a:pt x="35078" y="622"/>
                      <a:pt x="38250" y="1927"/>
                    </a:cubicBezTo>
                    <a:cubicBezTo>
                      <a:pt x="41422" y="3171"/>
                      <a:pt x="44158" y="5036"/>
                      <a:pt x="46335" y="7399"/>
                    </a:cubicBezTo>
                    <a:cubicBezTo>
                      <a:pt x="48574" y="9761"/>
                      <a:pt x="50253" y="12684"/>
                      <a:pt x="51497" y="16103"/>
                    </a:cubicBezTo>
                    <a:cubicBezTo>
                      <a:pt x="52741" y="19523"/>
                      <a:pt x="53301" y="23316"/>
                      <a:pt x="53301" y="27544"/>
                    </a:cubicBezTo>
                    <a:close/>
                    <a:moveTo>
                      <a:pt x="42479" y="23316"/>
                    </a:moveTo>
                    <a:cubicBezTo>
                      <a:pt x="42417" y="21264"/>
                      <a:pt x="42044" y="19274"/>
                      <a:pt x="41422" y="17471"/>
                    </a:cubicBezTo>
                    <a:cubicBezTo>
                      <a:pt x="40800" y="15668"/>
                      <a:pt x="39867" y="14051"/>
                      <a:pt x="38623" y="12684"/>
                    </a:cubicBezTo>
                    <a:cubicBezTo>
                      <a:pt x="37379" y="11316"/>
                      <a:pt x="35824" y="10259"/>
                      <a:pt x="34021" y="9513"/>
                    </a:cubicBezTo>
                    <a:cubicBezTo>
                      <a:pt x="32217" y="8767"/>
                      <a:pt x="30040" y="8331"/>
                      <a:pt x="27552" y="8331"/>
                    </a:cubicBezTo>
                    <a:cubicBezTo>
                      <a:pt x="25313" y="8331"/>
                      <a:pt x="23199" y="8704"/>
                      <a:pt x="21209" y="9513"/>
                    </a:cubicBezTo>
                    <a:cubicBezTo>
                      <a:pt x="19218" y="10321"/>
                      <a:pt x="17477" y="11378"/>
                      <a:pt x="16046" y="12684"/>
                    </a:cubicBezTo>
                    <a:cubicBezTo>
                      <a:pt x="14554" y="14051"/>
                      <a:pt x="13372" y="15606"/>
                      <a:pt x="12439" y="17471"/>
                    </a:cubicBezTo>
                    <a:cubicBezTo>
                      <a:pt x="11506" y="19337"/>
                      <a:pt x="10946" y="21264"/>
                      <a:pt x="10822" y="23316"/>
                    </a:cubicBezTo>
                    <a:lnTo>
                      <a:pt x="42541" y="23316"/>
                    </a:lnTo>
                    <a:close/>
                  </a:path>
                </a:pathLst>
              </a:custGeom>
              <a:solidFill>
                <a:srgbClr val="231F20"/>
              </a:solidFill>
              <a:ln w="6214" cap="flat">
                <a:noFill/>
                <a:prstDash val="solid"/>
                <a:miter/>
              </a:ln>
            </p:spPr>
            <p:txBody>
              <a:bodyPr rtlCol="0" anchor="ctr"/>
              <a:lstStyle/>
              <a:p>
                <a:endParaRPr lang="nb-NO"/>
              </a:p>
            </p:txBody>
          </p:sp>
          <p:sp>
            <p:nvSpPr>
              <p:cNvPr id="493" name="Freeform 492">
                <a:extLst>
                  <a:ext uri="{FF2B5EF4-FFF2-40B4-BE49-F238E27FC236}">
                    <a16:creationId xmlns:a16="http://schemas.microsoft.com/office/drawing/2014/main" id="{B61C5E86-563B-C447-390C-8E541037C860}"/>
                  </a:ext>
                </a:extLst>
              </p:cNvPr>
              <p:cNvSpPr/>
              <p:nvPr/>
            </p:nvSpPr>
            <p:spPr>
              <a:xfrm>
                <a:off x="8440925" y="5075790"/>
                <a:ext cx="42789" cy="55896"/>
              </a:xfrm>
              <a:custGeom>
                <a:avLst/>
                <a:gdLst>
                  <a:gd name="connsiteX0" fmla="*/ 35015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7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1 w 42789"/>
                  <a:gd name="connsiteY11" fmla="*/ 32705 h 55896"/>
                  <a:gd name="connsiteX12" fmla="*/ 42790 w 42789"/>
                  <a:gd name="connsiteY12" fmla="*/ 38736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5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0 w 42789"/>
                  <a:gd name="connsiteY23" fmla="*/ 45700 h 55896"/>
                  <a:gd name="connsiteX24" fmla="*/ 31346 w 42789"/>
                  <a:gd name="connsiteY24" fmla="*/ 43337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3 h 55896"/>
                  <a:gd name="connsiteX29" fmla="*/ 7836 w 42789"/>
                  <a:gd name="connsiteY29" fmla="*/ 26611 h 55896"/>
                  <a:gd name="connsiteX30" fmla="*/ 4167 w 42789"/>
                  <a:gd name="connsiteY30" fmla="*/ 22445 h 55896"/>
                  <a:gd name="connsiteX31" fmla="*/ 2736 w 42789"/>
                  <a:gd name="connsiteY31" fmla="*/ 16228 h 55896"/>
                  <a:gd name="connsiteX32" fmla="*/ 4478 w 42789"/>
                  <a:gd name="connsiteY32" fmla="*/ 8891 h 55896"/>
                  <a:gd name="connsiteX33" fmla="*/ 9018 w 42789"/>
                  <a:gd name="connsiteY33" fmla="*/ 3855 h 55896"/>
                  <a:gd name="connsiteX34" fmla="*/ 15424 w 42789"/>
                  <a:gd name="connsiteY34" fmla="*/ 933 h 55896"/>
                  <a:gd name="connsiteX35" fmla="*/ 22888 w 42789"/>
                  <a:gd name="connsiteY35" fmla="*/ 0 h 55896"/>
                  <a:gd name="connsiteX36" fmla="*/ 33958 w 42789"/>
                  <a:gd name="connsiteY36" fmla="*/ 2238 h 55896"/>
                  <a:gd name="connsiteX37" fmla="*/ 42230 w 42789"/>
                  <a:gd name="connsiteY37" fmla="*/ 8705 h 55896"/>
                  <a:gd name="connsiteX38" fmla="*/ 34891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5" y="14798"/>
                    </a:moveTo>
                    <a:cubicBezTo>
                      <a:pt x="33834" y="12870"/>
                      <a:pt x="32155" y="11254"/>
                      <a:pt x="29978" y="10072"/>
                    </a:cubicBezTo>
                    <a:cubicBezTo>
                      <a:pt x="27801" y="8829"/>
                      <a:pt x="25375" y="8207"/>
                      <a:pt x="22639" y="8207"/>
                    </a:cubicBezTo>
                    <a:cubicBezTo>
                      <a:pt x="21457" y="8207"/>
                      <a:pt x="20213" y="8332"/>
                      <a:pt x="19032" y="8580"/>
                    </a:cubicBezTo>
                    <a:cubicBezTo>
                      <a:pt x="17850" y="8829"/>
                      <a:pt x="16730" y="9264"/>
                      <a:pt x="15797" y="9824"/>
                    </a:cubicBezTo>
                    <a:cubicBezTo>
                      <a:pt x="14864" y="10384"/>
                      <a:pt x="14118" y="11067"/>
                      <a:pt x="13558" y="11938"/>
                    </a:cubicBezTo>
                    <a:cubicBezTo>
                      <a:pt x="12998"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7"/>
                      <a:pt x="37628" y="28290"/>
                    </a:cubicBezTo>
                    <a:cubicBezTo>
                      <a:pt x="39245" y="29534"/>
                      <a:pt x="40488" y="31026"/>
                      <a:pt x="41421" y="32705"/>
                    </a:cubicBezTo>
                    <a:cubicBezTo>
                      <a:pt x="42292" y="34446"/>
                      <a:pt x="42790" y="36435"/>
                      <a:pt x="42790" y="38736"/>
                    </a:cubicBezTo>
                    <a:cubicBezTo>
                      <a:pt x="42790" y="41845"/>
                      <a:pt x="42168" y="44518"/>
                      <a:pt x="40986" y="46694"/>
                    </a:cubicBezTo>
                    <a:cubicBezTo>
                      <a:pt x="39804" y="48870"/>
                      <a:pt x="38187"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5" y="39979"/>
                    </a:lnTo>
                    <a:cubicBezTo>
                      <a:pt x="8956" y="42093"/>
                      <a:pt x="10884" y="43834"/>
                      <a:pt x="13434" y="45264"/>
                    </a:cubicBezTo>
                    <a:cubicBezTo>
                      <a:pt x="15922" y="46694"/>
                      <a:pt x="18720" y="47378"/>
                      <a:pt x="21706" y="47378"/>
                    </a:cubicBezTo>
                    <a:cubicBezTo>
                      <a:pt x="23074" y="47378"/>
                      <a:pt x="24318" y="47254"/>
                      <a:pt x="25562" y="47005"/>
                    </a:cubicBezTo>
                    <a:cubicBezTo>
                      <a:pt x="26806" y="46756"/>
                      <a:pt x="27925" y="46321"/>
                      <a:pt x="28920" y="45700"/>
                    </a:cubicBezTo>
                    <a:cubicBezTo>
                      <a:pt x="29916" y="45078"/>
                      <a:pt x="30724" y="44331"/>
                      <a:pt x="31346" y="43337"/>
                    </a:cubicBezTo>
                    <a:cubicBezTo>
                      <a:pt x="31968" y="42342"/>
                      <a:pt x="32217" y="41160"/>
                      <a:pt x="32217" y="39668"/>
                    </a:cubicBezTo>
                    <a:cubicBezTo>
                      <a:pt x="32217" y="37181"/>
                      <a:pt x="31035" y="35378"/>
                      <a:pt x="28672" y="34197"/>
                    </a:cubicBezTo>
                    <a:cubicBezTo>
                      <a:pt x="26308" y="33015"/>
                      <a:pt x="22825" y="31896"/>
                      <a:pt x="18285" y="30839"/>
                    </a:cubicBezTo>
                    <a:cubicBezTo>
                      <a:pt x="16481" y="30404"/>
                      <a:pt x="14678" y="29844"/>
                      <a:pt x="12812" y="29223"/>
                    </a:cubicBezTo>
                    <a:cubicBezTo>
                      <a:pt x="11008" y="28601"/>
                      <a:pt x="9329" y="27731"/>
                      <a:pt x="7836" y="26611"/>
                    </a:cubicBezTo>
                    <a:cubicBezTo>
                      <a:pt x="6344" y="25492"/>
                      <a:pt x="5100" y="24124"/>
                      <a:pt x="4167" y="22445"/>
                    </a:cubicBezTo>
                    <a:cubicBezTo>
                      <a:pt x="3234" y="20767"/>
                      <a:pt x="2736" y="18715"/>
                      <a:pt x="2736" y="16228"/>
                    </a:cubicBezTo>
                    <a:cubicBezTo>
                      <a:pt x="2736" y="13368"/>
                      <a:pt x="3296" y="10943"/>
                      <a:pt x="4478" y="8891"/>
                    </a:cubicBezTo>
                    <a:cubicBezTo>
                      <a:pt x="5660" y="6840"/>
                      <a:pt x="7152" y="5161"/>
                      <a:pt x="9018" y="3855"/>
                    </a:cubicBezTo>
                    <a:cubicBezTo>
                      <a:pt x="10884" y="2549"/>
                      <a:pt x="12998" y="1554"/>
                      <a:pt x="15424" y="933"/>
                    </a:cubicBezTo>
                    <a:cubicBezTo>
                      <a:pt x="17850" y="311"/>
                      <a:pt x="20275" y="0"/>
                      <a:pt x="22888" y="0"/>
                    </a:cubicBezTo>
                    <a:cubicBezTo>
                      <a:pt x="26744" y="0"/>
                      <a:pt x="30413" y="746"/>
                      <a:pt x="33958" y="2238"/>
                    </a:cubicBezTo>
                    <a:cubicBezTo>
                      <a:pt x="37503" y="3731"/>
                      <a:pt x="40302" y="5907"/>
                      <a:pt x="42230" y="8705"/>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494" name="Freeform 493">
                <a:extLst>
                  <a:ext uri="{FF2B5EF4-FFF2-40B4-BE49-F238E27FC236}">
                    <a16:creationId xmlns:a16="http://schemas.microsoft.com/office/drawing/2014/main" id="{07815423-A357-8A87-0322-F45D0F89FA88}"/>
                  </a:ext>
                </a:extLst>
              </p:cNvPr>
              <p:cNvSpPr/>
              <p:nvPr/>
            </p:nvSpPr>
            <p:spPr>
              <a:xfrm>
                <a:off x="8488255" y="5061738"/>
                <a:ext cx="34953" cy="69264"/>
              </a:xfrm>
              <a:custGeom>
                <a:avLst/>
                <a:gdLst>
                  <a:gd name="connsiteX0" fmla="*/ 34953 w 34953"/>
                  <a:gd name="connsiteY0" fmla="*/ 24000 h 69264"/>
                  <a:gd name="connsiteX1" fmla="*/ 20773 w 34953"/>
                  <a:gd name="connsiteY1" fmla="*/ 24000 h 69264"/>
                  <a:gd name="connsiteX2" fmla="*/ 20773 w 34953"/>
                  <a:gd name="connsiteY2" fmla="*/ 51544 h 69264"/>
                  <a:gd name="connsiteX3" fmla="*/ 22577 w 34953"/>
                  <a:gd name="connsiteY3" fmla="*/ 58383 h 69264"/>
                  <a:gd name="connsiteX4" fmla="*/ 28299 w 34953"/>
                  <a:gd name="connsiteY4" fmla="*/ 60435 h 69264"/>
                  <a:gd name="connsiteX5" fmla="*/ 31470 w 34953"/>
                  <a:gd name="connsiteY5" fmla="*/ 60124 h 69264"/>
                  <a:gd name="connsiteX6" fmla="*/ 34518 w 34953"/>
                  <a:gd name="connsiteY6" fmla="*/ 59192 h 69264"/>
                  <a:gd name="connsiteX7" fmla="*/ 34829 w 34953"/>
                  <a:gd name="connsiteY7" fmla="*/ 67834 h 69264"/>
                  <a:gd name="connsiteX8" fmla="*/ 30600 w 34953"/>
                  <a:gd name="connsiteY8" fmla="*/ 68891 h 69264"/>
                  <a:gd name="connsiteX9" fmla="*/ 25811 w 34953"/>
                  <a:gd name="connsiteY9" fmla="*/ 69264 h 69264"/>
                  <a:gd name="connsiteX10" fmla="*/ 14242 w 34953"/>
                  <a:gd name="connsiteY10" fmla="*/ 65098 h 69264"/>
                  <a:gd name="connsiteX11" fmla="*/ 10262 w 34953"/>
                  <a:gd name="connsiteY11" fmla="*/ 52663 h 69264"/>
                  <a:gd name="connsiteX12" fmla="*/ 10262 w 34953"/>
                  <a:gd name="connsiteY12" fmla="*/ 23876 h 69264"/>
                  <a:gd name="connsiteX13" fmla="*/ 0 w 34953"/>
                  <a:gd name="connsiteY13" fmla="*/ 23876 h 69264"/>
                  <a:gd name="connsiteX14" fmla="*/ 0 w 34953"/>
                  <a:gd name="connsiteY14" fmla="*/ 15233 h 69264"/>
                  <a:gd name="connsiteX15" fmla="*/ 10262 w 34953"/>
                  <a:gd name="connsiteY15" fmla="*/ 15233 h 69264"/>
                  <a:gd name="connsiteX16" fmla="*/ 10262 w 34953"/>
                  <a:gd name="connsiteY16" fmla="*/ 0 h 69264"/>
                  <a:gd name="connsiteX17" fmla="*/ 20711 w 34953"/>
                  <a:gd name="connsiteY17" fmla="*/ 0 h 69264"/>
                  <a:gd name="connsiteX18" fmla="*/ 20711 w 34953"/>
                  <a:gd name="connsiteY18" fmla="*/ 15233 h 69264"/>
                  <a:gd name="connsiteX19" fmla="*/ 34891 w 34953"/>
                  <a:gd name="connsiteY19" fmla="*/ 15233 h 69264"/>
                  <a:gd name="connsiteX20" fmla="*/ 34891 w 34953"/>
                  <a:gd name="connsiteY20" fmla="*/ 23876 h 6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53" h="69264">
                    <a:moveTo>
                      <a:pt x="34953" y="24000"/>
                    </a:moveTo>
                    <a:lnTo>
                      <a:pt x="20773" y="24000"/>
                    </a:lnTo>
                    <a:lnTo>
                      <a:pt x="20773" y="51544"/>
                    </a:lnTo>
                    <a:cubicBezTo>
                      <a:pt x="20773" y="54715"/>
                      <a:pt x="21395" y="57016"/>
                      <a:pt x="22577" y="58383"/>
                    </a:cubicBezTo>
                    <a:cubicBezTo>
                      <a:pt x="23758" y="59751"/>
                      <a:pt x="25686" y="60435"/>
                      <a:pt x="28299" y="60435"/>
                    </a:cubicBezTo>
                    <a:cubicBezTo>
                      <a:pt x="29293" y="60435"/>
                      <a:pt x="30351" y="60311"/>
                      <a:pt x="31470" y="60124"/>
                    </a:cubicBezTo>
                    <a:cubicBezTo>
                      <a:pt x="32590" y="59938"/>
                      <a:pt x="33585" y="59627"/>
                      <a:pt x="34518" y="59192"/>
                    </a:cubicBezTo>
                    <a:lnTo>
                      <a:pt x="34829" y="67834"/>
                    </a:lnTo>
                    <a:cubicBezTo>
                      <a:pt x="33523" y="68269"/>
                      <a:pt x="32155" y="68642"/>
                      <a:pt x="30600" y="68891"/>
                    </a:cubicBezTo>
                    <a:cubicBezTo>
                      <a:pt x="29045" y="69140"/>
                      <a:pt x="27490" y="69264"/>
                      <a:pt x="25811" y="69264"/>
                    </a:cubicBezTo>
                    <a:cubicBezTo>
                      <a:pt x="20773" y="69264"/>
                      <a:pt x="16917" y="67896"/>
                      <a:pt x="14242" y="65098"/>
                    </a:cubicBezTo>
                    <a:cubicBezTo>
                      <a:pt x="11568" y="62363"/>
                      <a:pt x="10262" y="58197"/>
                      <a:pt x="10262" y="52663"/>
                    </a:cubicBezTo>
                    <a:lnTo>
                      <a:pt x="10262" y="23876"/>
                    </a:lnTo>
                    <a:lnTo>
                      <a:pt x="0" y="23876"/>
                    </a:lnTo>
                    <a:lnTo>
                      <a:pt x="0" y="15233"/>
                    </a:lnTo>
                    <a:lnTo>
                      <a:pt x="10262" y="15233"/>
                    </a:lnTo>
                    <a:lnTo>
                      <a:pt x="10262" y="0"/>
                    </a:lnTo>
                    <a:lnTo>
                      <a:pt x="20711" y="0"/>
                    </a:lnTo>
                    <a:lnTo>
                      <a:pt x="20711" y="15233"/>
                    </a:lnTo>
                    <a:lnTo>
                      <a:pt x="34891" y="15233"/>
                    </a:lnTo>
                    <a:lnTo>
                      <a:pt x="34891" y="23876"/>
                    </a:lnTo>
                    <a:close/>
                  </a:path>
                </a:pathLst>
              </a:custGeom>
              <a:solidFill>
                <a:srgbClr val="231F20"/>
              </a:solidFill>
              <a:ln w="6214" cap="flat">
                <a:noFill/>
                <a:prstDash val="solid"/>
                <a:miter/>
              </a:ln>
            </p:spPr>
            <p:txBody>
              <a:bodyPr rtlCol="0" anchor="ctr"/>
              <a:lstStyle/>
              <a:p>
                <a:endParaRPr lang="nb-NO"/>
              </a:p>
            </p:txBody>
          </p:sp>
          <p:sp>
            <p:nvSpPr>
              <p:cNvPr id="495" name="Freeform 494">
                <a:extLst>
                  <a:ext uri="{FF2B5EF4-FFF2-40B4-BE49-F238E27FC236}">
                    <a16:creationId xmlns:a16="http://schemas.microsoft.com/office/drawing/2014/main" id="{79DDDD87-3077-E730-79C9-DE0ACE2E0D90}"/>
                  </a:ext>
                </a:extLst>
              </p:cNvPr>
              <p:cNvSpPr/>
              <p:nvPr/>
            </p:nvSpPr>
            <p:spPr>
              <a:xfrm>
                <a:off x="8530734" y="5075666"/>
                <a:ext cx="53300" cy="55958"/>
              </a:xfrm>
              <a:custGeom>
                <a:avLst/>
                <a:gdLst>
                  <a:gd name="connsiteX0" fmla="*/ 53301 w 53300"/>
                  <a:gd name="connsiteY0" fmla="*/ 27544 h 55958"/>
                  <a:gd name="connsiteX1" fmla="*/ 53301 w 53300"/>
                  <a:gd name="connsiteY1" fmla="*/ 29347 h 55958"/>
                  <a:gd name="connsiteX2" fmla="*/ 53177 w 53300"/>
                  <a:gd name="connsiteY2" fmla="*/ 31150 h 55958"/>
                  <a:gd name="connsiteX3" fmla="*/ 10760 w 53300"/>
                  <a:gd name="connsiteY3" fmla="*/ 31150 h 55958"/>
                  <a:gd name="connsiteX4" fmla="*/ 12253 w 53300"/>
                  <a:gd name="connsiteY4" fmla="*/ 37430 h 55958"/>
                  <a:gd name="connsiteX5" fmla="*/ 16046 w 53300"/>
                  <a:gd name="connsiteY5" fmla="*/ 42528 h 55958"/>
                  <a:gd name="connsiteX6" fmla="*/ 21519 w 53300"/>
                  <a:gd name="connsiteY6" fmla="*/ 45885 h 55958"/>
                  <a:gd name="connsiteX7" fmla="*/ 28112 w 53300"/>
                  <a:gd name="connsiteY7" fmla="*/ 47129 h 55958"/>
                  <a:gd name="connsiteX8" fmla="*/ 37441 w 53300"/>
                  <a:gd name="connsiteY8" fmla="*/ 44766 h 55958"/>
                  <a:gd name="connsiteX9" fmla="*/ 43599 w 53300"/>
                  <a:gd name="connsiteY9" fmla="*/ 39046 h 55958"/>
                  <a:gd name="connsiteX10" fmla="*/ 51062 w 53300"/>
                  <a:gd name="connsiteY10" fmla="*/ 44953 h 55958"/>
                  <a:gd name="connsiteX11" fmla="*/ 40986 w 53300"/>
                  <a:gd name="connsiteY11" fmla="*/ 53284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115 w 53300"/>
                  <a:gd name="connsiteY17" fmla="*/ 16725 h 55958"/>
                  <a:gd name="connsiteX18" fmla="*/ 7899 w 53300"/>
                  <a:gd name="connsiteY18" fmla="*/ 7834 h 55958"/>
                  <a:gd name="connsiteX19" fmla="*/ 16669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3 h 55958"/>
                  <a:gd name="connsiteX24" fmla="*/ 53301 w 53300"/>
                  <a:gd name="connsiteY24" fmla="*/ 27544 h 55958"/>
                  <a:gd name="connsiteX25" fmla="*/ 42479 w 53300"/>
                  <a:gd name="connsiteY25" fmla="*/ 23316 h 55958"/>
                  <a:gd name="connsiteX26" fmla="*/ 41422 w 53300"/>
                  <a:gd name="connsiteY26" fmla="*/ 17471 h 55958"/>
                  <a:gd name="connsiteX27" fmla="*/ 38623 w 53300"/>
                  <a:gd name="connsiteY27" fmla="*/ 12684 h 55958"/>
                  <a:gd name="connsiteX28" fmla="*/ 34021 w 53300"/>
                  <a:gd name="connsiteY28" fmla="*/ 9513 h 55958"/>
                  <a:gd name="connsiteX29" fmla="*/ 27553 w 53300"/>
                  <a:gd name="connsiteY29" fmla="*/ 8331 h 55958"/>
                  <a:gd name="connsiteX30" fmla="*/ 21209 w 53300"/>
                  <a:gd name="connsiteY30" fmla="*/ 9513 h 55958"/>
                  <a:gd name="connsiteX31" fmla="*/ 16046 w 53300"/>
                  <a:gd name="connsiteY31" fmla="*/ 12684 h 55958"/>
                  <a:gd name="connsiteX32" fmla="*/ 12439 w 53300"/>
                  <a:gd name="connsiteY32" fmla="*/ 17471 h 55958"/>
                  <a:gd name="connsiteX33" fmla="*/ 10822 w 53300"/>
                  <a:gd name="connsiteY33" fmla="*/ 23316 h 55958"/>
                  <a:gd name="connsiteX34" fmla="*/ 42541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8"/>
                      <a:pt x="53301" y="30528"/>
                      <a:pt x="53177" y="31150"/>
                    </a:cubicBezTo>
                    <a:lnTo>
                      <a:pt x="10760" y="31150"/>
                    </a:lnTo>
                    <a:cubicBezTo>
                      <a:pt x="10822" y="33388"/>
                      <a:pt x="11319" y="35440"/>
                      <a:pt x="12253" y="37430"/>
                    </a:cubicBezTo>
                    <a:cubicBezTo>
                      <a:pt x="13186" y="39419"/>
                      <a:pt x="14429" y="41098"/>
                      <a:pt x="16046" y="42528"/>
                    </a:cubicBezTo>
                    <a:cubicBezTo>
                      <a:pt x="17663" y="43958"/>
                      <a:pt x="19467" y="45078"/>
                      <a:pt x="21519" y="45885"/>
                    </a:cubicBezTo>
                    <a:cubicBezTo>
                      <a:pt x="23572" y="46694"/>
                      <a:pt x="25749" y="47129"/>
                      <a:pt x="28112" y="47129"/>
                    </a:cubicBezTo>
                    <a:cubicBezTo>
                      <a:pt x="31720" y="47129"/>
                      <a:pt x="34829" y="46321"/>
                      <a:pt x="37441" y="44766"/>
                    </a:cubicBezTo>
                    <a:cubicBezTo>
                      <a:pt x="40053" y="43212"/>
                      <a:pt x="42106" y="41285"/>
                      <a:pt x="43599" y="39046"/>
                    </a:cubicBezTo>
                    <a:lnTo>
                      <a:pt x="51062" y="44953"/>
                    </a:lnTo>
                    <a:cubicBezTo>
                      <a:pt x="48201" y="48683"/>
                      <a:pt x="44843" y="51481"/>
                      <a:pt x="40986" y="53284"/>
                    </a:cubicBezTo>
                    <a:cubicBezTo>
                      <a:pt x="37130" y="55088"/>
                      <a:pt x="32839" y="55958"/>
                      <a:pt x="28112" y="55958"/>
                    </a:cubicBezTo>
                    <a:cubicBezTo>
                      <a:pt x="24070" y="55958"/>
                      <a:pt x="20276" y="55274"/>
                      <a:pt x="16855" y="53969"/>
                    </a:cubicBezTo>
                    <a:cubicBezTo>
                      <a:pt x="13434" y="52663"/>
                      <a:pt x="10449" y="50735"/>
                      <a:pt x="7961" y="48310"/>
                    </a:cubicBezTo>
                    <a:cubicBezTo>
                      <a:pt x="5473" y="45885"/>
                      <a:pt x="3545" y="42963"/>
                      <a:pt x="2115" y="39544"/>
                    </a:cubicBezTo>
                    <a:cubicBezTo>
                      <a:pt x="684" y="36124"/>
                      <a:pt x="0" y="32331"/>
                      <a:pt x="0" y="28103"/>
                    </a:cubicBezTo>
                    <a:cubicBezTo>
                      <a:pt x="0" y="23875"/>
                      <a:pt x="684" y="20207"/>
                      <a:pt x="2115" y="16725"/>
                    </a:cubicBezTo>
                    <a:cubicBezTo>
                      <a:pt x="3483" y="13243"/>
                      <a:pt x="5473" y="10259"/>
                      <a:pt x="7899" y="7834"/>
                    </a:cubicBezTo>
                    <a:cubicBezTo>
                      <a:pt x="10387" y="5347"/>
                      <a:pt x="13310" y="3420"/>
                      <a:pt x="16669" y="2052"/>
                    </a:cubicBezTo>
                    <a:cubicBezTo>
                      <a:pt x="20027" y="684"/>
                      <a:pt x="23697" y="0"/>
                      <a:pt x="27614" y="0"/>
                    </a:cubicBezTo>
                    <a:cubicBezTo>
                      <a:pt x="31533" y="0"/>
                      <a:pt x="35078" y="622"/>
                      <a:pt x="38250" y="1927"/>
                    </a:cubicBezTo>
                    <a:cubicBezTo>
                      <a:pt x="41422" y="3171"/>
                      <a:pt x="44158" y="5036"/>
                      <a:pt x="46335" y="7399"/>
                    </a:cubicBezTo>
                    <a:cubicBezTo>
                      <a:pt x="48574" y="9761"/>
                      <a:pt x="50253" y="12684"/>
                      <a:pt x="51497" y="16103"/>
                    </a:cubicBezTo>
                    <a:cubicBezTo>
                      <a:pt x="52741" y="19523"/>
                      <a:pt x="53301" y="23316"/>
                      <a:pt x="53301" y="27544"/>
                    </a:cubicBezTo>
                    <a:close/>
                    <a:moveTo>
                      <a:pt x="42479" y="23316"/>
                    </a:moveTo>
                    <a:cubicBezTo>
                      <a:pt x="42417" y="21264"/>
                      <a:pt x="42044" y="19274"/>
                      <a:pt x="41422" y="17471"/>
                    </a:cubicBezTo>
                    <a:cubicBezTo>
                      <a:pt x="40800" y="15668"/>
                      <a:pt x="39867" y="14051"/>
                      <a:pt x="38623" y="12684"/>
                    </a:cubicBezTo>
                    <a:cubicBezTo>
                      <a:pt x="37379" y="11316"/>
                      <a:pt x="35824" y="10259"/>
                      <a:pt x="34021" y="9513"/>
                    </a:cubicBezTo>
                    <a:cubicBezTo>
                      <a:pt x="32217" y="8767"/>
                      <a:pt x="30040" y="8331"/>
                      <a:pt x="27553" y="8331"/>
                    </a:cubicBezTo>
                    <a:cubicBezTo>
                      <a:pt x="25313" y="8331"/>
                      <a:pt x="23199" y="8704"/>
                      <a:pt x="21209" y="9513"/>
                    </a:cubicBezTo>
                    <a:cubicBezTo>
                      <a:pt x="19218" y="10321"/>
                      <a:pt x="17477" y="11378"/>
                      <a:pt x="16046" y="12684"/>
                    </a:cubicBezTo>
                    <a:cubicBezTo>
                      <a:pt x="14554" y="14051"/>
                      <a:pt x="13372" y="15606"/>
                      <a:pt x="12439" y="17471"/>
                    </a:cubicBezTo>
                    <a:cubicBezTo>
                      <a:pt x="11506" y="19337"/>
                      <a:pt x="10946" y="21264"/>
                      <a:pt x="10822" y="23316"/>
                    </a:cubicBezTo>
                    <a:lnTo>
                      <a:pt x="42541" y="23316"/>
                    </a:lnTo>
                    <a:close/>
                  </a:path>
                </a:pathLst>
              </a:custGeom>
              <a:solidFill>
                <a:srgbClr val="231F20"/>
              </a:solidFill>
              <a:ln w="6214" cap="flat">
                <a:noFill/>
                <a:prstDash val="solid"/>
                <a:miter/>
              </a:ln>
            </p:spPr>
            <p:txBody>
              <a:bodyPr rtlCol="0" anchor="ctr"/>
              <a:lstStyle/>
              <a:p>
                <a:endParaRPr lang="nb-NO"/>
              </a:p>
            </p:txBody>
          </p:sp>
          <p:sp>
            <p:nvSpPr>
              <p:cNvPr id="496" name="Freeform 495">
                <a:extLst>
                  <a:ext uri="{FF2B5EF4-FFF2-40B4-BE49-F238E27FC236}">
                    <a16:creationId xmlns:a16="http://schemas.microsoft.com/office/drawing/2014/main" id="{6FA20BFA-1966-277D-8416-DFEBBF725393}"/>
                  </a:ext>
                </a:extLst>
              </p:cNvPr>
              <p:cNvSpPr/>
              <p:nvPr/>
            </p:nvSpPr>
            <p:spPr>
              <a:xfrm>
                <a:off x="8594484" y="5098546"/>
                <a:ext cx="26121" cy="8828"/>
              </a:xfrm>
              <a:custGeom>
                <a:avLst/>
                <a:gdLst>
                  <a:gd name="connsiteX0" fmla="*/ 26122 w 26121"/>
                  <a:gd name="connsiteY0" fmla="*/ 8829 h 8828"/>
                  <a:gd name="connsiteX1" fmla="*/ 0 w 26121"/>
                  <a:gd name="connsiteY1" fmla="*/ 8829 h 8828"/>
                  <a:gd name="connsiteX2" fmla="*/ 0 w 26121"/>
                  <a:gd name="connsiteY2" fmla="*/ 0 h 8828"/>
                  <a:gd name="connsiteX3" fmla="*/ 26122 w 26121"/>
                  <a:gd name="connsiteY3" fmla="*/ 0 h 8828"/>
                  <a:gd name="connsiteX4" fmla="*/ 26122 w 26121"/>
                  <a:gd name="connsiteY4" fmla="*/ 8829 h 8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1" h="8828">
                    <a:moveTo>
                      <a:pt x="26122" y="8829"/>
                    </a:moveTo>
                    <a:lnTo>
                      <a:pt x="0" y="8829"/>
                    </a:lnTo>
                    <a:lnTo>
                      <a:pt x="0" y="0"/>
                    </a:lnTo>
                    <a:lnTo>
                      <a:pt x="26122" y="0"/>
                    </a:lnTo>
                    <a:lnTo>
                      <a:pt x="26122" y="8829"/>
                    </a:lnTo>
                    <a:close/>
                  </a:path>
                </a:pathLst>
              </a:custGeom>
              <a:solidFill>
                <a:srgbClr val="231F20"/>
              </a:solidFill>
              <a:ln w="6214" cap="flat">
                <a:noFill/>
                <a:prstDash val="solid"/>
                <a:miter/>
              </a:ln>
            </p:spPr>
            <p:txBody>
              <a:bodyPr rtlCol="0" anchor="ctr"/>
              <a:lstStyle/>
              <a:p>
                <a:endParaRPr lang="nb-NO"/>
              </a:p>
            </p:txBody>
          </p:sp>
          <p:sp>
            <p:nvSpPr>
              <p:cNvPr id="497" name="Freeform 496">
                <a:extLst>
                  <a:ext uri="{FF2B5EF4-FFF2-40B4-BE49-F238E27FC236}">
                    <a16:creationId xmlns:a16="http://schemas.microsoft.com/office/drawing/2014/main" id="{16F931CB-3AE3-B700-B437-CC23FC062377}"/>
                  </a:ext>
                </a:extLst>
              </p:cNvPr>
              <p:cNvSpPr/>
              <p:nvPr/>
            </p:nvSpPr>
            <p:spPr>
              <a:xfrm>
                <a:off x="7891995" y="5209966"/>
                <a:ext cx="48076" cy="55833"/>
              </a:xfrm>
              <a:custGeom>
                <a:avLst/>
                <a:gdLst>
                  <a:gd name="connsiteX0" fmla="*/ 37255 w 48076"/>
                  <a:gd name="connsiteY0" fmla="*/ 20145 h 55833"/>
                  <a:gd name="connsiteX1" fmla="*/ 33647 w 48076"/>
                  <a:gd name="connsiteY1" fmla="*/ 11378 h 55833"/>
                  <a:gd name="connsiteX2" fmla="*/ 24069 w 48076"/>
                  <a:gd name="connsiteY2" fmla="*/ 8518 h 55833"/>
                  <a:gd name="connsiteX3" fmla="*/ 15549 w 48076"/>
                  <a:gd name="connsiteY3" fmla="*/ 10259 h 55833"/>
                  <a:gd name="connsiteX4" fmla="*/ 8832 w 48076"/>
                  <a:gd name="connsiteY4" fmla="*/ 14673 h 55833"/>
                  <a:gd name="connsiteX5" fmla="*/ 3172 w 48076"/>
                  <a:gd name="connsiteY5" fmla="*/ 7958 h 55833"/>
                  <a:gd name="connsiteX6" fmla="*/ 12812 w 48076"/>
                  <a:gd name="connsiteY6" fmla="*/ 2114 h 55833"/>
                  <a:gd name="connsiteX7" fmla="*/ 25002 w 48076"/>
                  <a:gd name="connsiteY7" fmla="*/ 0 h 55833"/>
                  <a:gd name="connsiteX8" fmla="*/ 34953 w 48076"/>
                  <a:gd name="connsiteY8" fmla="*/ 1617 h 55833"/>
                  <a:gd name="connsiteX9" fmla="*/ 41857 w 48076"/>
                  <a:gd name="connsiteY9" fmla="*/ 6031 h 55833"/>
                  <a:gd name="connsiteX10" fmla="*/ 45900 w 48076"/>
                  <a:gd name="connsiteY10" fmla="*/ 12622 h 55833"/>
                  <a:gd name="connsiteX11" fmla="*/ 47268 w 48076"/>
                  <a:gd name="connsiteY11" fmla="*/ 20767 h 55833"/>
                  <a:gd name="connsiteX12" fmla="*/ 47268 w 48076"/>
                  <a:gd name="connsiteY12" fmla="*/ 43958 h 55833"/>
                  <a:gd name="connsiteX13" fmla="*/ 47455 w 48076"/>
                  <a:gd name="connsiteY13" fmla="*/ 49616 h 55833"/>
                  <a:gd name="connsiteX14" fmla="*/ 48076 w 48076"/>
                  <a:gd name="connsiteY14" fmla="*/ 54466 h 55833"/>
                  <a:gd name="connsiteX15" fmla="*/ 38499 w 48076"/>
                  <a:gd name="connsiteY15" fmla="*/ 54466 h 55833"/>
                  <a:gd name="connsiteX16" fmla="*/ 37628 w 48076"/>
                  <a:gd name="connsiteY16" fmla="*/ 46880 h 55833"/>
                  <a:gd name="connsiteX17" fmla="*/ 37317 w 48076"/>
                  <a:gd name="connsiteY17" fmla="*/ 46880 h 55833"/>
                  <a:gd name="connsiteX18" fmla="*/ 29916 w 48076"/>
                  <a:gd name="connsiteY18" fmla="*/ 53471 h 55833"/>
                  <a:gd name="connsiteX19" fmla="*/ 19405 w 48076"/>
                  <a:gd name="connsiteY19" fmla="*/ 55834 h 55833"/>
                  <a:gd name="connsiteX20" fmla="*/ 12812 w 48076"/>
                  <a:gd name="connsiteY20" fmla="*/ 55026 h 55833"/>
                  <a:gd name="connsiteX21" fmla="*/ 6530 w 48076"/>
                  <a:gd name="connsiteY21" fmla="*/ 52290 h 55833"/>
                  <a:gd name="connsiteX22" fmla="*/ 1866 w 48076"/>
                  <a:gd name="connsiteY22" fmla="*/ 47254 h 55833"/>
                  <a:gd name="connsiteX23" fmla="*/ 0 w 48076"/>
                  <a:gd name="connsiteY23" fmla="*/ 39544 h 55833"/>
                  <a:gd name="connsiteX24" fmla="*/ 3296 w 48076"/>
                  <a:gd name="connsiteY24" fmla="*/ 29969 h 55833"/>
                  <a:gd name="connsiteX25" fmla="*/ 11879 w 48076"/>
                  <a:gd name="connsiteY25" fmla="*/ 24622 h 55833"/>
                  <a:gd name="connsiteX26" fmla="*/ 23820 w 48076"/>
                  <a:gd name="connsiteY26" fmla="*/ 22197 h 55833"/>
                  <a:gd name="connsiteX27" fmla="*/ 37192 w 48076"/>
                  <a:gd name="connsiteY27" fmla="*/ 21637 h 55833"/>
                  <a:gd name="connsiteX28" fmla="*/ 37192 w 48076"/>
                  <a:gd name="connsiteY28" fmla="*/ 20207 h 55833"/>
                  <a:gd name="connsiteX29" fmla="*/ 34704 w 48076"/>
                  <a:gd name="connsiteY29" fmla="*/ 29223 h 55833"/>
                  <a:gd name="connsiteX30" fmla="*/ 26557 w 48076"/>
                  <a:gd name="connsiteY30" fmla="*/ 29534 h 55833"/>
                  <a:gd name="connsiteX31" fmla="*/ 18907 w 48076"/>
                  <a:gd name="connsiteY31" fmla="*/ 30901 h 55833"/>
                  <a:gd name="connsiteX32" fmla="*/ 13247 w 48076"/>
                  <a:gd name="connsiteY32" fmla="*/ 33948 h 55833"/>
                  <a:gd name="connsiteX33" fmla="*/ 11008 w 48076"/>
                  <a:gd name="connsiteY33" fmla="*/ 39295 h 55833"/>
                  <a:gd name="connsiteX34" fmla="*/ 11941 w 48076"/>
                  <a:gd name="connsiteY34" fmla="*/ 43212 h 55833"/>
                  <a:gd name="connsiteX35" fmla="*/ 14491 w 48076"/>
                  <a:gd name="connsiteY35" fmla="*/ 45761 h 55833"/>
                  <a:gd name="connsiteX36" fmla="*/ 17974 w 48076"/>
                  <a:gd name="connsiteY36" fmla="*/ 47192 h 55833"/>
                  <a:gd name="connsiteX37" fmla="*/ 21892 w 48076"/>
                  <a:gd name="connsiteY37" fmla="*/ 47565 h 55833"/>
                  <a:gd name="connsiteX38" fmla="*/ 33336 w 48076"/>
                  <a:gd name="connsiteY38" fmla="*/ 43150 h 55833"/>
                  <a:gd name="connsiteX39" fmla="*/ 37317 w 48076"/>
                  <a:gd name="connsiteY39" fmla="*/ 32021 h 55833"/>
                  <a:gd name="connsiteX40" fmla="*/ 37317 w 48076"/>
                  <a:gd name="connsiteY40" fmla="*/ 29223 h 55833"/>
                  <a:gd name="connsiteX41" fmla="*/ 34704 w 48076"/>
                  <a:gd name="connsiteY41" fmla="*/ 29223 h 5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076" h="55833">
                    <a:moveTo>
                      <a:pt x="37255" y="20145"/>
                    </a:moveTo>
                    <a:cubicBezTo>
                      <a:pt x="37255" y="16166"/>
                      <a:pt x="36073" y="13243"/>
                      <a:pt x="33647" y="11378"/>
                    </a:cubicBezTo>
                    <a:cubicBezTo>
                      <a:pt x="31284" y="9451"/>
                      <a:pt x="28050" y="8518"/>
                      <a:pt x="24069" y="8518"/>
                    </a:cubicBezTo>
                    <a:cubicBezTo>
                      <a:pt x="21084" y="8518"/>
                      <a:pt x="18223" y="9078"/>
                      <a:pt x="15549" y="10259"/>
                    </a:cubicBezTo>
                    <a:cubicBezTo>
                      <a:pt x="12874" y="11441"/>
                      <a:pt x="10635" y="12870"/>
                      <a:pt x="8832" y="14673"/>
                    </a:cubicBezTo>
                    <a:lnTo>
                      <a:pt x="3172" y="7958"/>
                    </a:lnTo>
                    <a:cubicBezTo>
                      <a:pt x="5784" y="5472"/>
                      <a:pt x="9018" y="3544"/>
                      <a:pt x="12812" y="2114"/>
                    </a:cubicBezTo>
                    <a:cubicBezTo>
                      <a:pt x="16606" y="684"/>
                      <a:pt x="20649" y="0"/>
                      <a:pt x="25002" y="0"/>
                    </a:cubicBezTo>
                    <a:cubicBezTo>
                      <a:pt x="28858" y="0"/>
                      <a:pt x="32155" y="560"/>
                      <a:pt x="34953" y="1617"/>
                    </a:cubicBezTo>
                    <a:cubicBezTo>
                      <a:pt x="37752" y="2674"/>
                      <a:pt x="40053" y="4166"/>
                      <a:pt x="41857" y="6031"/>
                    </a:cubicBezTo>
                    <a:cubicBezTo>
                      <a:pt x="43660" y="7896"/>
                      <a:pt x="45029" y="10072"/>
                      <a:pt x="45900" y="12622"/>
                    </a:cubicBezTo>
                    <a:cubicBezTo>
                      <a:pt x="46770" y="15171"/>
                      <a:pt x="47268" y="17907"/>
                      <a:pt x="47268" y="20767"/>
                    </a:cubicBezTo>
                    <a:lnTo>
                      <a:pt x="47268" y="43958"/>
                    </a:lnTo>
                    <a:cubicBezTo>
                      <a:pt x="47268" y="45761"/>
                      <a:pt x="47268" y="47627"/>
                      <a:pt x="47455" y="49616"/>
                    </a:cubicBezTo>
                    <a:cubicBezTo>
                      <a:pt x="47579" y="51606"/>
                      <a:pt x="47765" y="53223"/>
                      <a:pt x="48076" y="54466"/>
                    </a:cubicBezTo>
                    <a:lnTo>
                      <a:pt x="38499" y="54466"/>
                    </a:lnTo>
                    <a:cubicBezTo>
                      <a:pt x="37876" y="51917"/>
                      <a:pt x="37628" y="49368"/>
                      <a:pt x="37628" y="46880"/>
                    </a:cubicBezTo>
                    <a:lnTo>
                      <a:pt x="37317" y="46880"/>
                    </a:lnTo>
                    <a:cubicBezTo>
                      <a:pt x="35389" y="49741"/>
                      <a:pt x="32901" y="51917"/>
                      <a:pt x="29916" y="53471"/>
                    </a:cubicBezTo>
                    <a:cubicBezTo>
                      <a:pt x="26930" y="55026"/>
                      <a:pt x="23447" y="55834"/>
                      <a:pt x="19405" y="55834"/>
                    </a:cubicBezTo>
                    <a:cubicBezTo>
                      <a:pt x="17290" y="55834"/>
                      <a:pt x="15113" y="55585"/>
                      <a:pt x="12812" y="55026"/>
                    </a:cubicBezTo>
                    <a:cubicBezTo>
                      <a:pt x="10511" y="54466"/>
                      <a:pt x="8458" y="53533"/>
                      <a:pt x="6530" y="52290"/>
                    </a:cubicBezTo>
                    <a:cubicBezTo>
                      <a:pt x="4665" y="51047"/>
                      <a:pt x="3110" y="49368"/>
                      <a:pt x="1866" y="47254"/>
                    </a:cubicBezTo>
                    <a:cubicBezTo>
                      <a:pt x="622" y="45140"/>
                      <a:pt x="0" y="42590"/>
                      <a:pt x="0" y="39544"/>
                    </a:cubicBezTo>
                    <a:cubicBezTo>
                      <a:pt x="0" y="35503"/>
                      <a:pt x="1057" y="32332"/>
                      <a:pt x="3296" y="29969"/>
                    </a:cubicBezTo>
                    <a:cubicBezTo>
                      <a:pt x="5473" y="27606"/>
                      <a:pt x="8334" y="25803"/>
                      <a:pt x="11879" y="24622"/>
                    </a:cubicBezTo>
                    <a:cubicBezTo>
                      <a:pt x="15424" y="23378"/>
                      <a:pt x="19405" y="22570"/>
                      <a:pt x="23820" y="22197"/>
                    </a:cubicBezTo>
                    <a:cubicBezTo>
                      <a:pt x="28236" y="21824"/>
                      <a:pt x="32714" y="21637"/>
                      <a:pt x="37192" y="21637"/>
                    </a:cubicBezTo>
                    <a:lnTo>
                      <a:pt x="37192" y="20207"/>
                    </a:lnTo>
                    <a:close/>
                    <a:moveTo>
                      <a:pt x="34704" y="29223"/>
                    </a:moveTo>
                    <a:cubicBezTo>
                      <a:pt x="32092" y="29223"/>
                      <a:pt x="29356" y="29347"/>
                      <a:pt x="26557" y="29534"/>
                    </a:cubicBezTo>
                    <a:cubicBezTo>
                      <a:pt x="23758" y="29720"/>
                      <a:pt x="21208" y="30217"/>
                      <a:pt x="18907" y="30901"/>
                    </a:cubicBezTo>
                    <a:cubicBezTo>
                      <a:pt x="16606" y="31585"/>
                      <a:pt x="14740" y="32580"/>
                      <a:pt x="13247" y="33948"/>
                    </a:cubicBezTo>
                    <a:cubicBezTo>
                      <a:pt x="11755" y="35316"/>
                      <a:pt x="11008" y="37057"/>
                      <a:pt x="11008" y="39295"/>
                    </a:cubicBezTo>
                    <a:cubicBezTo>
                      <a:pt x="11008" y="40850"/>
                      <a:pt x="11319" y="42155"/>
                      <a:pt x="11941" y="43212"/>
                    </a:cubicBezTo>
                    <a:cubicBezTo>
                      <a:pt x="12563" y="44269"/>
                      <a:pt x="13434" y="45140"/>
                      <a:pt x="14491" y="45761"/>
                    </a:cubicBezTo>
                    <a:cubicBezTo>
                      <a:pt x="15549" y="46445"/>
                      <a:pt x="16730" y="46880"/>
                      <a:pt x="17974" y="47192"/>
                    </a:cubicBezTo>
                    <a:cubicBezTo>
                      <a:pt x="19218" y="47502"/>
                      <a:pt x="20586" y="47565"/>
                      <a:pt x="21892" y="47565"/>
                    </a:cubicBezTo>
                    <a:cubicBezTo>
                      <a:pt x="26868" y="47565"/>
                      <a:pt x="30662" y="46072"/>
                      <a:pt x="33336" y="43150"/>
                    </a:cubicBezTo>
                    <a:cubicBezTo>
                      <a:pt x="36011" y="40228"/>
                      <a:pt x="37317" y="36497"/>
                      <a:pt x="37317" y="32021"/>
                    </a:cubicBezTo>
                    <a:lnTo>
                      <a:pt x="37317" y="29223"/>
                    </a:lnTo>
                    <a:lnTo>
                      <a:pt x="34704" y="29223"/>
                    </a:lnTo>
                    <a:close/>
                  </a:path>
                </a:pathLst>
              </a:custGeom>
              <a:solidFill>
                <a:srgbClr val="231F20"/>
              </a:solidFill>
              <a:ln w="6214" cap="flat">
                <a:noFill/>
                <a:prstDash val="solid"/>
                <a:miter/>
              </a:ln>
            </p:spPr>
            <p:txBody>
              <a:bodyPr rtlCol="0" anchor="ctr"/>
              <a:lstStyle/>
              <a:p>
                <a:endParaRPr lang="nb-NO"/>
              </a:p>
            </p:txBody>
          </p:sp>
          <p:sp>
            <p:nvSpPr>
              <p:cNvPr id="498" name="Freeform 497">
                <a:extLst>
                  <a:ext uri="{FF2B5EF4-FFF2-40B4-BE49-F238E27FC236}">
                    <a16:creationId xmlns:a16="http://schemas.microsoft.com/office/drawing/2014/main" id="{3CFF3D6D-13E1-4137-C692-8147ED483EFF}"/>
                  </a:ext>
                </a:extLst>
              </p:cNvPr>
              <p:cNvSpPr/>
              <p:nvPr/>
            </p:nvSpPr>
            <p:spPr>
              <a:xfrm>
                <a:off x="7950893" y="5210090"/>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8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2 w 42789"/>
                  <a:gd name="connsiteY11" fmla="*/ 32704 h 55896"/>
                  <a:gd name="connsiteX12" fmla="*/ 42790 w 42789"/>
                  <a:gd name="connsiteY12" fmla="*/ 38735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6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1 w 42789"/>
                  <a:gd name="connsiteY23" fmla="*/ 45699 h 55896"/>
                  <a:gd name="connsiteX24" fmla="*/ 31346 w 42789"/>
                  <a:gd name="connsiteY24" fmla="*/ 43336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2 h 55896"/>
                  <a:gd name="connsiteX29" fmla="*/ 7837 w 42789"/>
                  <a:gd name="connsiteY29" fmla="*/ 26611 h 55896"/>
                  <a:gd name="connsiteX30" fmla="*/ 4167 w 42789"/>
                  <a:gd name="connsiteY30" fmla="*/ 22445 h 55896"/>
                  <a:gd name="connsiteX31" fmla="*/ 2737 w 42789"/>
                  <a:gd name="connsiteY31" fmla="*/ 16228 h 55896"/>
                  <a:gd name="connsiteX32" fmla="*/ 4478 w 42789"/>
                  <a:gd name="connsiteY32" fmla="*/ 8891 h 55896"/>
                  <a:gd name="connsiteX33" fmla="*/ 9018 w 42789"/>
                  <a:gd name="connsiteY33" fmla="*/ 3855 h 55896"/>
                  <a:gd name="connsiteX34" fmla="*/ 15424 w 42789"/>
                  <a:gd name="connsiteY34" fmla="*/ 932 h 55896"/>
                  <a:gd name="connsiteX35" fmla="*/ 22888 w 42789"/>
                  <a:gd name="connsiteY35" fmla="*/ 0 h 55896"/>
                  <a:gd name="connsiteX36" fmla="*/ 33958 w 42789"/>
                  <a:gd name="connsiteY36" fmla="*/ 2238 h 55896"/>
                  <a:gd name="connsiteX37" fmla="*/ 42230 w 42789"/>
                  <a:gd name="connsiteY37" fmla="*/ 8704 h 55896"/>
                  <a:gd name="connsiteX38" fmla="*/ 34891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6" y="8207"/>
                      <a:pt x="22639" y="8207"/>
                    </a:cubicBezTo>
                    <a:cubicBezTo>
                      <a:pt x="21457" y="8207"/>
                      <a:pt x="20213" y="8331"/>
                      <a:pt x="19032" y="8580"/>
                    </a:cubicBezTo>
                    <a:cubicBezTo>
                      <a:pt x="17850" y="8829"/>
                      <a:pt x="16730" y="9264"/>
                      <a:pt x="15798" y="9824"/>
                    </a:cubicBezTo>
                    <a:cubicBezTo>
                      <a:pt x="14865" y="10383"/>
                      <a:pt x="14118" y="11067"/>
                      <a:pt x="13558" y="11938"/>
                    </a:cubicBezTo>
                    <a:cubicBezTo>
                      <a:pt x="12999"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6"/>
                      <a:pt x="37628" y="28290"/>
                    </a:cubicBezTo>
                    <a:cubicBezTo>
                      <a:pt x="39245" y="29534"/>
                      <a:pt x="40489" y="31026"/>
                      <a:pt x="41422" y="32704"/>
                    </a:cubicBezTo>
                    <a:cubicBezTo>
                      <a:pt x="42292" y="34445"/>
                      <a:pt x="42790" y="36435"/>
                      <a:pt x="42790" y="38735"/>
                    </a:cubicBezTo>
                    <a:cubicBezTo>
                      <a:pt x="42790" y="41844"/>
                      <a:pt x="42168" y="44518"/>
                      <a:pt x="40986" y="46694"/>
                    </a:cubicBezTo>
                    <a:cubicBezTo>
                      <a:pt x="39805" y="48870"/>
                      <a:pt x="38188"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5" y="46321"/>
                      <a:pt x="28921" y="45699"/>
                    </a:cubicBezTo>
                    <a:cubicBezTo>
                      <a:pt x="29916" y="45078"/>
                      <a:pt x="30724" y="44331"/>
                      <a:pt x="31346" y="43336"/>
                    </a:cubicBezTo>
                    <a:cubicBezTo>
                      <a:pt x="31968" y="42342"/>
                      <a:pt x="32217" y="41160"/>
                      <a:pt x="32217" y="39668"/>
                    </a:cubicBezTo>
                    <a:cubicBezTo>
                      <a:pt x="32217" y="37181"/>
                      <a:pt x="31035" y="35378"/>
                      <a:pt x="28672" y="34197"/>
                    </a:cubicBezTo>
                    <a:cubicBezTo>
                      <a:pt x="26308" y="33015"/>
                      <a:pt x="22825" y="31896"/>
                      <a:pt x="18285" y="30839"/>
                    </a:cubicBezTo>
                    <a:cubicBezTo>
                      <a:pt x="16482" y="30404"/>
                      <a:pt x="14678" y="29844"/>
                      <a:pt x="12812" y="29222"/>
                    </a:cubicBezTo>
                    <a:cubicBezTo>
                      <a:pt x="11009" y="28601"/>
                      <a:pt x="9329" y="27730"/>
                      <a:pt x="7837" y="26611"/>
                    </a:cubicBezTo>
                    <a:cubicBezTo>
                      <a:pt x="6344" y="25492"/>
                      <a:pt x="5100" y="24124"/>
                      <a:pt x="4167" y="22445"/>
                    </a:cubicBezTo>
                    <a:cubicBezTo>
                      <a:pt x="3234" y="20767"/>
                      <a:pt x="2737" y="18715"/>
                      <a:pt x="2737" y="16228"/>
                    </a:cubicBezTo>
                    <a:cubicBezTo>
                      <a:pt x="2737" y="13368"/>
                      <a:pt x="3297" y="10943"/>
                      <a:pt x="4478" y="8891"/>
                    </a:cubicBezTo>
                    <a:cubicBezTo>
                      <a:pt x="5660" y="6839"/>
                      <a:pt x="7153" y="5160"/>
                      <a:pt x="9018" y="3855"/>
                    </a:cubicBezTo>
                    <a:cubicBezTo>
                      <a:pt x="10884" y="2549"/>
                      <a:pt x="12999" y="1554"/>
                      <a:pt x="15424" y="932"/>
                    </a:cubicBezTo>
                    <a:cubicBezTo>
                      <a:pt x="17850" y="311"/>
                      <a:pt x="20276" y="0"/>
                      <a:pt x="22888" y="0"/>
                    </a:cubicBezTo>
                    <a:cubicBezTo>
                      <a:pt x="26744" y="0"/>
                      <a:pt x="30413" y="746"/>
                      <a:pt x="33958" y="2238"/>
                    </a:cubicBezTo>
                    <a:cubicBezTo>
                      <a:pt x="37504" y="3730"/>
                      <a:pt x="40302" y="5906"/>
                      <a:pt x="42230" y="8704"/>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499" name="Freeform 498">
                <a:extLst>
                  <a:ext uri="{FF2B5EF4-FFF2-40B4-BE49-F238E27FC236}">
                    <a16:creationId xmlns:a16="http://schemas.microsoft.com/office/drawing/2014/main" id="{A6104652-F677-E431-5190-4238C1F3AE07}"/>
                  </a:ext>
                </a:extLst>
              </p:cNvPr>
              <p:cNvSpPr/>
              <p:nvPr/>
            </p:nvSpPr>
            <p:spPr>
              <a:xfrm>
                <a:off x="8000836" y="5210090"/>
                <a:ext cx="42789" cy="55896"/>
              </a:xfrm>
              <a:custGeom>
                <a:avLst/>
                <a:gdLst>
                  <a:gd name="connsiteX0" fmla="*/ 35016 w 42789"/>
                  <a:gd name="connsiteY0" fmla="*/ 14798 h 55896"/>
                  <a:gd name="connsiteX1" fmla="*/ 29978 w 42789"/>
                  <a:gd name="connsiteY1" fmla="*/ 10072 h 55896"/>
                  <a:gd name="connsiteX2" fmla="*/ 22639 w 42789"/>
                  <a:gd name="connsiteY2" fmla="*/ 8207 h 55896"/>
                  <a:gd name="connsiteX3" fmla="*/ 19032 w 42789"/>
                  <a:gd name="connsiteY3" fmla="*/ 8580 h 55896"/>
                  <a:gd name="connsiteX4" fmla="*/ 15797 w 42789"/>
                  <a:gd name="connsiteY4" fmla="*/ 9824 h 55896"/>
                  <a:gd name="connsiteX5" fmla="*/ 13558 w 42789"/>
                  <a:gd name="connsiteY5" fmla="*/ 11938 h 55896"/>
                  <a:gd name="connsiteX6" fmla="*/ 12688 w 42789"/>
                  <a:gd name="connsiteY6" fmla="*/ 15109 h 55896"/>
                  <a:gd name="connsiteX7" fmla="*/ 15735 w 42789"/>
                  <a:gd name="connsiteY7" fmla="*/ 20083 h 55896"/>
                  <a:gd name="connsiteX8" fmla="*/ 24878 w 42789"/>
                  <a:gd name="connsiteY8" fmla="*/ 23067 h 55896"/>
                  <a:gd name="connsiteX9" fmla="*/ 31968 w 42789"/>
                  <a:gd name="connsiteY9" fmla="*/ 25181 h 55896"/>
                  <a:gd name="connsiteX10" fmla="*/ 37628 w 42789"/>
                  <a:gd name="connsiteY10" fmla="*/ 28290 h 55896"/>
                  <a:gd name="connsiteX11" fmla="*/ 41421 w 42789"/>
                  <a:gd name="connsiteY11" fmla="*/ 32704 h 55896"/>
                  <a:gd name="connsiteX12" fmla="*/ 42790 w 42789"/>
                  <a:gd name="connsiteY12" fmla="*/ 38735 h 55896"/>
                  <a:gd name="connsiteX13" fmla="*/ 40986 w 42789"/>
                  <a:gd name="connsiteY13" fmla="*/ 46694 h 55896"/>
                  <a:gd name="connsiteX14" fmla="*/ 36197 w 42789"/>
                  <a:gd name="connsiteY14" fmla="*/ 52041 h 55896"/>
                  <a:gd name="connsiteX15" fmla="*/ 29418 w 42789"/>
                  <a:gd name="connsiteY15" fmla="*/ 55026 h 55896"/>
                  <a:gd name="connsiteX16" fmla="*/ 21519 w 42789"/>
                  <a:gd name="connsiteY16" fmla="*/ 55896 h 55896"/>
                  <a:gd name="connsiteX17" fmla="*/ 9640 w 42789"/>
                  <a:gd name="connsiteY17" fmla="*/ 53533 h 55896"/>
                  <a:gd name="connsiteX18" fmla="*/ 0 w 42789"/>
                  <a:gd name="connsiteY18" fmla="*/ 46383 h 55896"/>
                  <a:gd name="connsiteX19" fmla="*/ 7525 w 42789"/>
                  <a:gd name="connsiteY19" fmla="*/ 39979 h 55896"/>
                  <a:gd name="connsiteX20" fmla="*/ 13434 w 42789"/>
                  <a:gd name="connsiteY20" fmla="*/ 45264 h 55896"/>
                  <a:gd name="connsiteX21" fmla="*/ 21706 w 42789"/>
                  <a:gd name="connsiteY21" fmla="*/ 47378 h 55896"/>
                  <a:gd name="connsiteX22" fmla="*/ 25562 w 42789"/>
                  <a:gd name="connsiteY22" fmla="*/ 47005 h 55896"/>
                  <a:gd name="connsiteX23" fmla="*/ 28920 w 42789"/>
                  <a:gd name="connsiteY23" fmla="*/ 45699 h 55896"/>
                  <a:gd name="connsiteX24" fmla="*/ 31346 w 42789"/>
                  <a:gd name="connsiteY24" fmla="*/ 43336 h 55896"/>
                  <a:gd name="connsiteX25" fmla="*/ 32217 w 42789"/>
                  <a:gd name="connsiteY25" fmla="*/ 39668 h 55896"/>
                  <a:gd name="connsiteX26" fmla="*/ 28672 w 42789"/>
                  <a:gd name="connsiteY26" fmla="*/ 34197 h 55896"/>
                  <a:gd name="connsiteX27" fmla="*/ 18285 w 42789"/>
                  <a:gd name="connsiteY27" fmla="*/ 30839 h 55896"/>
                  <a:gd name="connsiteX28" fmla="*/ 12812 w 42789"/>
                  <a:gd name="connsiteY28" fmla="*/ 29222 h 55896"/>
                  <a:gd name="connsiteX29" fmla="*/ 7837 w 42789"/>
                  <a:gd name="connsiteY29" fmla="*/ 26611 h 55896"/>
                  <a:gd name="connsiteX30" fmla="*/ 4167 w 42789"/>
                  <a:gd name="connsiteY30" fmla="*/ 22445 h 55896"/>
                  <a:gd name="connsiteX31" fmla="*/ 2737 w 42789"/>
                  <a:gd name="connsiteY31" fmla="*/ 16228 h 55896"/>
                  <a:gd name="connsiteX32" fmla="*/ 4478 w 42789"/>
                  <a:gd name="connsiteY32" fmla="*/ 8891 h 55896"/>
                  <a:gd name="connsiteX33" fmla="*/ 9018 w 42789"/>
                  <a:gd name="connsiteY33" fmla="*/ 3855 h 55896"/>
                  <a:gd name="connsiteX34" fmla="*/ 15424 w 42789"/>
                  <a:gd name="connsiteY34" fmla="*/ 932 h 55896"/>
                  <a:gd name="connsiteX35" fmla="*/ 22888 w 42789"/>
                  <a:gd name="connsiteY35" fmla="*/ 0 h 55896"/>
                  <a:gd name="connsiteX36" fmla="*/ 33958 w 42789"/>
                  <a:gd name="connsiteY36" fmla="*/ 2238 h 55896"/>
                  <a:gd name="connsiteX37" fmla="*/ 42230 w 42789"/>
                  <a:gd name="connsiteY37" fmla="*/ 8704 h 55896"/>
                  <a:gd name="connsiteX38" fmla="*/ 34891 w 42789"/>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789" h="55896">
                    <a:moveTo>
                      <a:pt x="35016" y="14798"/>
                    </a:moveTo>
                    <a:cubicBezTo>
                      <a:pt x="33834" y="12870"/>
                      <a:pt x="32155" y="11254"/>
                      <a:pt x="29978" y="10072"/>
                    </a:cubicBezTo>
                    <a:cubicBezTo>
                      <a:pt x="27801" y="8829"/>
                      <a:pt x="25375" y="8207"/>
                      <a:pt x="22639" y="8207"/>
                    </a:cubicBezTo>
                    <a:cubicBezTo>
                      <a:pt x="21457" y="8207"/>
                      <a:pt x="20213" y="8331"/>
                      <a:pt x="19032" y="8580"/>
                    </a:cubicBezTo>
                    <a:cubicBezTo>
                      <a:pt x="17850" y="8829"/>
                      <a:pt x="16730" y="9264"/>
                      <a:pt x="15797" y="9824"/>
                    </a:cubicBezTo>
                    <a:cubicBezTo>
                      <a:pt x="14864" y="10383"/>
                      <a:pt x="14118" y="11067"/>
                      <a:pt x="13558" y="11938"/>
                    </a:cubicBezTo>
                    <a:cubicBezTo>
                      <a:pt x="12998" y="12808"/>
                      <a:pt x="12688" y="13865"/>
                      <a:pt x="12688" y="15109"/>
                    </a:cubicBezTo>
                    <a:cubicBezTo>
                      <a:pt x="12688" y="17347"/>
                      <a:pt x="13683" y="19026"/>
                      <a:pt x="15735" y="20083"/>
                    </a:cubicBezTo>
                    <a:cubicBezTo>
                      <a:pt x="17788" y="21140"/>
                      <a:pt x="20773" y="22135"/>
                      <a:pt x="24878" y="23067"/>
                    </a:cubicBezTo>
                    <a:cubicBezTo>
                      <a:pt x="27428" y="23689"/>
                      <a:pt x="29791" y="24373"/>
                      <a:pt x="31968" y="25181"/>
                    </a:cubicBezTo>
                    <a:cubicBezTo>
                      <a:pt x="34145" y="25989"/>
                      <a:pt x="36011" y="27046"/>
                      <a:pt x="37628" y="28290"/>
                    </a:cubicBezTo>
                    <a:cubicBezTo>
                      <a:pt x="39245" y="29534"/>
                      <a:pt x="40489" y="31026"/>
                      <a:pt x="41421" y="32704"/>
                    </a:cubicBezTo>
                    <a:cubicBezTo>
                      <a:pt x="42292" y="34445"/>
                      <a:pt x="42790" y="36435"/>
                      <a:pt x="42790" y="38735"/>
                    </a:cubicBezTo>
                    <a:cubicBezTo>
                      <a:pt x="42790" y="41844"/>
                      <a:pt x="42168" y="44518"/>
                      <a:pt x="40986" y="46694"/>
                    </a:cubicBezTo>
                    <a:cubicBezTo>
                      <a:pt x="39804" y="48870"/>
                      <a:pt x="38187" y="50611"/>
                      <a:pt x="36197" y="52041"/>
                    </a:cubicBezTo>
                    <a:cubicBezTo>
                      <a:pt x="34207"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5" y="39979"/>
                    </a:lnTo>
                    <a:cubicBezTo>
                      <a:pt x="8956" y="42093"/>
                      <a:pt x="10884" y="43834"/>
                      <a:pt x="13434" y="45264"/>
                    </a:cubicBezTo>
                    <a:cubicBezTo>
                      <a:pt x="15922" y="46694"/>
                      <a:pt x="18721" y="47378"/>
                      <a:pt x="21706" y="47378"/>
                    </a:cubicBezTo>
                    <a:cubicBezTo>
                      <a:pt x="23074" y="47378"/>
                      <a:pt x="24318" y="47254"/>
                      <a:pt x="25562" y="47005"/>
                    </a:cubicBezTo>
                    <a:cubicBezTo>
                      <a:pt x="26806" y="46756"/>
                      <a:pt x="27925" y="46321"/>
                      <a:pt x="28920" y="45699"/>
                    </a:cubicBezTo>
                    <a:cubicBezTo>
                      <a:pt x="29916" y="45078"/>
                      <a:pt x="30724" y="44331"/>
                      <a:pt x="31346" y="43336"/>
                    </a:cubicBezTo>
                    <a:cubicBezTo>
                      <a:pt x="31968" y="42342"/>
                      <a:pt x="32217" y="41160"/>
                      <a:pt x="32217" y="39668"/>
                    </a:cubicBezTo>
                    <a:cubicBezTo>
                      <a:pt x="32217" y="37181"/>
                      <a:pt x="31035" y="35378"/>
                      <a:pt x="28672" y="34197"/>
                    </a:cubicBezTo>
                    <a:cubicBezTo>
                      <a:pt x="26308" y="33015"/>
                      <a:pt x="22825" y="31896"/>
                      <a:pt x="18285" y="30839"/>
                    </a:cubicBezTo>
                    <a:cubicBezTo>
                      <a:pt x="16481" y="30404"/>
                      <a:pt x="14678" y="29844"/>
                      <a:pt x="12812" y="29222"/>
                    </a:cubicBezTo>
                    <a:cubicBezTo>
                      <a:pt x="11008" y="28601"/>
                      <a:pt x="9329" y="27730"/>
                      <a:pt x="7837" y="26611"/>
                    </a:cubicBezTo>
                    <a:cubicBezTo>
                      <a:pt x="6344" y="25492"/>
                      <a:pt x="5100" y="24124"/>
                      <a:pt x="4167" y="22445"/>
                    </a:cubicBezTo>
                    <a:cubicBezTo>
                      <a:pt x="3234" y="20767"/>
                      <a:pt x="2737" y="18715"/>
                      <a:pt x="2737" y="16228"/>
                    </a:cubicBezTo>
                    <a:cubicBezTo>
                      <a:pt x="2737" y="13368"/>
                      <a:pt x="3296" y="10943"/>
                      <a:pt x="4478" y="8891"/>
                    </a:cubicBezTo>
                    <a:cubicBezTo>
                      <a:pt x="5660" y="6839"/>
                      <a:pt x="7152" y="5160"/>
                      <a:pt x="9018" y="3855"/>
                    </a:cubicBezTo>
                    <a:cubicBezTo>
                      <a:pt x="10884" y="2549"/>
                      <a:pt x="12998" y="1554"/>
                      <a:pt x="15424" y="932"/>
                    </a:cubicBezTo>
                    <a:cubicBezTo>
                      <a:pt x="17850" y="311"/>
                      <a:pt x="20276" y="0"/>
                      <a:pt x="22888" y="0"/>
                    </a:cubicBezTo>
                    <a:cubicBezTo>
                      <a:pt x="26744" y="0"/>
                      <a:pt x="30413" y="746"/>
                      <a:pt x="33958" y="2238"/>
                    </a:cubicBezTo>
                    <a:cubicBezTo>
                      <a:pt x="37503" y="3730"/>
                      <a:pt x="40302" y="5906"/>
                      <a:pt x="42230" y="8704"/>
                    </a:cubicBezTo>
                    <a:lnTo>
                      <a:pt x="34891" y="14860"/>
                    </a:lnTo>
                    <a:close/>
                  </a:path>
                </a:pathLst>
              </a:custGeom>
              <a:solidFill>
                <a:srgbClr val="231F20"/>
              </a:solidFill>
              <a:ln w="6214" cap="flat">
                <a:noFill/>
                <a:prstDash val="solid"/>
                <a:miter/>
              </a:ln>
            </p:spPr>
            <p:txBody>
              <a:bodyPr rtlCol="0" anchor="ctr"/>
              <a:lstStyle/>
              <a:p>
                <a:endParaRPr lang="nb-NO"/>
              </a:p>
            </p:txBody>
          </p:sp>
          <p:sp>
            <p:nvSpPr>
              <p:cNvPr id="500" name="Freeform 499">
                <a:extLst>
                  <a:ext uri="{FF2B5EF4-FFF2-40B4-BE49-F238E27FC236}">
                    <a16:creationId xmlns:a16="http://schemas.microsoft.com/office/drawing/2014/main" id="{9E919D2F-23B3-1FFB-41C9-0C2BE609E805}"/>
                  </a:ext>
                </a:extLst>
              </p:cNvPr>
              <p:cNvSpPr/>
              <p:nvPr/>
            </p:nvSpPr>
            <p:spPr>
              <a:xfrm>
                <a:off x="8053452" y="5209966"/>
                <a:ext cx="57592" cy="55958"/>
              </a:xfrm>
              <a:custGeom>
                <a:avLst/>
                <a:gdLst>
                  <a:gd name="connsiteX0" fmla="*/ 57592 w 57592"/>
                  <a:gd name="connsiteY0" fmla="*/ 27855 h 55958"/>
                  <a:gd name="connsiteX1" fmla="*/ 55416 w 57592"/>
                  <a:gd name="connsiteY1" fmla="*/ 39171 h 55958"/>
                  <a:gd name="connsiteX2" fmla="*/ 49320 w 57592"/>
                  <a:gd name="connsiteY2" fmla="*/ 48062 h 55958"/>
                  <a:gd name="connsiteX3" fmla="*/ 40116 w 57592"/>
                  <a:gd name="connsiteY3" fmla="*/ 53906 h 55958"/>
                  <a:gd name="connsiteX4" fmla="*/ 28734 w 57592"/>
                  <a:gd name="connsiteY4" fmla="*/ 55958 h 55958"/>
                  <a:gd name="connsiteX5" fmla="*/ 17353 w 57592"/>
                  <a:gd name="connsiteY5" fmla="*/ 53906 h 55958"/>
                  <a:gd name="connsiteX6" fmla="*/ 8210 w 57592"/>
                  <a:gd name="connsiteY6" fmla="*/ 48062 h 55958"/>
                  <a:gd name="connsiteX7" fmla="*/ 2177 w 57592"/>
                  <a:gd name="connsiteY7" fmla="*/ 39171 h 55958"/>
                  <a:gd name="connsiteX8" fmla="*/ 0 w 57592"/>
                  <a:gd name="connsiteY8" fmla="*/ 27855 h 55958"/>
                  <a:gd name="connsiteX9" fmla="*/ 2177 w 57592"/>
                  <a:gd name="connsiteY9" fmla="*/ 16601 h 55958"/>
                  <a:gd name="connsiteX10" fmla="*/ 8210 w 57592"/>
                  <a:gd name="connsiteY10" fmla="*/ 7834 h 55958"/>
                  <a:gd name="connsiteX11" fmla="*/ 17353 w 57592"/>
                  <a:gd name="connsiteY11" fmla="*/ 2052 h 55958"/>
                  <a:gd name="connsiteX12" fmla="*/ 28734 w 57592"/>
                  <a:gd name="connsiteY12" fmla="*/ 0 h 55958"/>
                  <a:gd name="connsiteX13" fmla="*/ 40116 w 57592"/>
                  <a:gd name="connsiteY13" fmla="*/ 2052 h 55958"/>
                  <a:gd name="connsiteX14" fmla="*/ 49320 w 57592"/>
                  <a:gd name="connsiteY14" fmla="*/ 7834 h 55958"/>
                  <a:gd name="connsiteX15" fmla="*/ 55416 w 57592"/>
                  <a:gd name="connsiteY15" fmla="*/ 16601 h 55958"/>
                  <a:gd name="connsiteX16" fmla="*/ 57592 w 57592"/>
                  <a:gd name="connsiteY16" fmla="*/ 27855 h 55958"/>
                  <a:gd name="connsiteX17" fmla="*/ 46584 w 57592"/>
                  <a:gd name="connsiteY17" fmla="*/ 27917 h 55958"/>
                  <a:gd name="connsiteX18" fmla="*/ 45402 w 57592"/>
                  <a:gd name="connsiteY18" fmla="*/ 20642 h 55958"/>
                  <a:gd name="connsiteX19" fmla="*/ 41981 w 57592"/>
                  <a:gd name="connsiteY19" fmla="*/ 14549 h 55958"/>
                  <a:gd name="connsiteX20" fmla="*/ 36384 w 57592"/>
                  <a:gd name="connsiteY20" fmla="*/ 10383 h 55958"/>
                  <a:gd name="connsiteX21" fmla="*/ 28796 w 57592"/>
                  <a:gd name="connsiteY21" fmla="*/ 8829 h 55958"/>
                  <a:gd name="connsiteX22" fmla="*/ 21146 w 57592"/>
                  <a:gd name="connsiteY22" fmla="*/ 10383 h 55958"/>
                  <a:gd name="connsiteX23" fmla="*/ 15549 w 57592"/>
                  <a:gd name="connsiteY23" fmla="*/ 14549 h 55958"/>
                  <a:gd name="connsiteX24" fmla="*/ 12128 w 57592"/>
                  <a:gd name="connsiteY24" fmla="*/ 20642 h 55958"/>
                  <a:gd name="connsiteX25" fmla="*/ 10946 w 57592"/>
                  <a:gd name="connsiteY25" fmla="*/ 27917 h 55958"/>
                  <a:gd name="connsiteX26" fmla="*/ 12128 w 57592"/>
                  <a:gd name="connsiteY26" fmla="*/ 35191 h 55958"/>
                  <a:gd name="connsiteX27" fmla="*/ 15549 w 57592"/>
                  <a:gd name="connsiteY27" fmla="*/ 41347 h 55958"/>
                  <a:gd name="connsiteX28" fmla="*/ 21146 w 57592"/>
                  <a:gd name="connsiteY28" fmla="*/ 45575 h 55958"/>
                  <a:gd name="connsiteX29" fmla="*/ 28796 w 57592"/>
                  <a:gd name="connsiteY29" fmla="*/ 47129 h 55958"/>
                  <a:gd name="connsiteX30" fmla="*/ 36384 w 57592"/>
                  <a:gd name="connsiteY30" fmla="*/ 45575 h 55958"/>
                  <a:gd name="connsiteX31" fmla="*/ 41981 w 57592"/>
                  <a:gd name="connsiteY31" fmla="*/ 41347 h 55958"/>
                  <a:gd name="connsiteX32" fmla="*/ 45402 w 57592"/>
                  <a:gd name="connsiteY32" fmla="*/ 35191 h 55958"/>
                  <a:gd name="connsiteX33" fmla="*/ 46584 w 57592"/>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592" h="55958">
                    <a:moveTo>
                      <a:pt x="57592" y="27855"/>
                    </a:moveTo>
                    <a:cubicBezTo>
                      <a:pt x="57592" y="31958"/>
                      <a:pt x="56846" y="35751"/>
                      <a:pt x="55416" y="39171"/>
                    </a:cubicBezTo>
                    <a:cubicBezTo>
                      <a:pt x="53985" y="42590"/>
                      <a:pt x="51933" y="45575"/>
                      <a:pt x="49320" y="48062"/>
                    </a:cubicBezTo>
                    <a:cubicBezTo>
                      <a:pt x="46708" y="50549"/>
                      <a:pt x="43661" y="52476"/>
                      <a:pt x="40116" y="53906"/>
                    </a:cubicBezTo>
                    <a:cubicBezTo>
                      <a:pt x="36571" y="55274"/>
                      <a:pt x="32777" y="55958"/>
                      <a:pt x="28734" y="55958"/>
                    </a:cubicBezTo>
                    <a:cubicBezTo>
                      <a:pt x="24691" y="55958"/>
                      <a:pt x="20898" y="55274"/>
                      <a:pt x="17353" y="53906"/>
                    </a:cubicBezTo>
                    <a:cubicBezTo>
                      <a:pt x="13807" y="52539"/>
                      <a:pt x="10760" y="50611"/>
                      <a:pt x="8210" y="48062"/>
                    </a:cubicBezTo>
                    <a:cubicBezTo>
                      <a:pt x="5660" y="45575"/>
                      <a:pt x="3670" y="42590"/>
                      <a:pt x="2177" y="39171"/>
                    </a:cubicBezTo>
                    <a:cubicBezTo>
                      <a:pt x="746" y="35751"/>
                      <a:pt x="0" y="31958"/>
                      <a:pt x="0" y="27855"/>
                    </a:cubicBezTo>
                    <a:cubicBezTo>
                      <a:pt x="0" y="23751"/>
                      <a:pt x="746" y="20020"/>
                      <a:pt x="2177" y="16601"/>
                    </a:cubicBezTo>
                    <a:cubicBezTo>
                      <a:pt x="3670" y="13181"/>
                      <a:pt x="5660" y="10259"/>
                      <a:pt x="8210" y="7834"/>
                    </a:cubicBezTo>
                    <a:cubicBezTo>
                      <a:pt x="10760" y="5347"/>
                      <a:pt x="13807" y="3420"/>
                      <a:pt x="17353" y="2052"/>
                    </a:cubicBezTo>
                    <a:cubicBezTo>
                      <a:pt x="20898" y="684"/>
                      <a:pt x="24691" y="0"/>
                      <a:pt x="28734" y="0"/>
                    </a:cubicBezTo>
                    <a:cubicBezTo>
                      <a:pt x="32777" y="0"/>
                      <a:pt x="36571" y="684"/>
                      <a:pt x="40116" y="2052"/>
                    </a:cubicBezTo>
                    <a:cubicBezTo>
                      <a:pt x="43661" y="3420"/>
                      <a:pt x="46708" y="5347"/>
                      <a:pt x="49320" y="7834"/>
                    </a:cubicBezTo>
                    <a:cubicBezTo>
                      <a:pt x="51933" y="10321"/>
                      <a:pt x="53923" y="13243"/>
                      <a:pt x="55416" y="16601"/>
                    </a:cubicBezTo>
                    <a:cubicBezTo>
                      <a:pt x="56908" y="19959"/>
                      <a:pt x="57592" y="23751"/>
                      <a:pt x="57592" y="27855"/>
                    </a:cubicBezTo>
                    <a:close/>
                    <a:moveTo>
                      <a:pt x="46584" y="27917"/>
                    </a:moveTo>
                    <a:cubicBezTo>
                      <a:pt x="46584" y="25368"/>
                      <a:pt x="46211" y="23005"/>
                      <a:pt x="45402" y="20642"/>
                    </a:cubicBezTo>
                    <a:cubicBezTo>
                      <a:pt x="44594" y="18280"/>
                      <a:pt x="43474" y="16290"/>
                      <a:pt x="41981" y="14549"/>
                    </a:cubicBezTo>
                    <a:cubicBezTo>
                      <a:pt x="40489" y="12808"/>
                      <a:pt x="38623" y="11441"/>
                      <a:pt x="36384" y="10383"/>
                    </a:cubicBezTo>
                    <a:cubicBezTo>
                      <a:pt x="34145" y="9326"/>
                      <a:pt x="31595" y="8829"/>
                      <a:pt x="28796" y="8829"/>
                    </a:cubicBezTo>
                    <a:cubicBezTo>
                      <a:pt x="25997" y="8829"/>
                      <a:pt x="23385" y="9326"/>
                      <a:pt x="21146" y="10383"/>
                    </a:cubicBezTo>
                    <a:cubicBezTo>
                      <a:pt x="18907" y="11441"/>
                      <a:pt x="17041" y="12808"/>
                      <a:pt x="15549" y="14549"/>
                    </a:cubicBezTo>
                    <a:cubicBezTo>
                      <a:pt x="14056" y="16290"/>
                      <a:pt x="12874" y="18342"/>
                      <a:pt x="12128" y="20642"/>
                    </a:cubicBezTo>
                    <a:cubicBezTo>
                      <a:pt x="11382" y="22943"/>
                      <a:pt x="10946" y="25368"/>
                      <a:pt x="10946" y="27917"/>
                    </a:cubicBezTo>
                    <a:cubicBezTo>
                      <a:pt x="10946" y="30466"/>
                      <a:pt x="11319" y="32891"/>
                      <a:pt x="12128" y="35191"/>
                    </a:cubicBezTo>
                    <a:cubicBezTo>
                      <a:pt x="12937" y="37492"/>
                      <a:pt x="14056" y="39544"/>
                      <a:pt x="15549" y="41347"/>
                    </a:cubicBezTo>
                    <a:cubicBezTo>
                      <a:pt x="17041" y="43150"/>
                      <a:pt x="18907" y="44518"/>
                      <a:pt x="21146" y="45575"/>
                    </a:cubicBezTo>
                    <a:cubicBezTo>
                      <a:pt x="23385" y="46632"/>
                      <a:pt x="25935" y="47129"/>
                      <a:pt x="28796" y="47129"/>
                    </a:cubicBezTo>
                    <a:cubicBezTo>
                      <a:pt x="31657" y="47129"/>
                      <a:pt x="34207" y="46632"/>
                      <a:pt x="36384" y="45575"/>
                    </a:cubicBezTo>
                    <a:cubicBezTo>
                      <a:pt x="38623" y="44518"/>
                      <a:pt x="40489" y="43150"/>
                      <a:pt x="41981" y="41347"/>
                    </a:cubicBezTo>
                    <a:cubicBezTo>
                      <a:pt x="43474" y="39544"/>
                      <a:pt x="44656" y="37492"/>
                      <a:pt x="45402" y="35191"/>
                    </a:cubicBezTo>
                    <a:cubicBezTo>
                      <a:pt x="46149" y="32891"/>
                      <a:pt x="46584" y="30466"/>
                      <a:pt x="46584" y="27917"/>
                    </a:cubicBezTo>
                    <a:close/>
                  </a:path>
                </a:pathLst>
              </a:custGeom>
              <a:solidFill>
                <a:srgbClr val="231F20"/>
              </a:solidFill>
              <a:ln w="6214" cap="flat">
                <a:noFill/>
                <a:prstDash val="solid"/>
                <a:miter/>
              </a:ln>
            </p:spPr>
            <p:txBody>
              <a:bodyPr rtlCol="0" anchor="ctr"/>
              <a:lstStyle/>
              <a:p>
                <a:endParaRPr lang="nb-NO"/>
              </a:p>
            </p:txBody>
          </p:sp>
          <p:sp>
            <p:nvSpPr>
              <p:cNvPr id="501" name="Freeform 500">
                <a:extLst>
                  <a:ext uri="{FF2B5EF4-FFF2-40B4-BE49-F238E27FC236}">
                    <a16:creationId xmlns:a16="http://schemas.microsoft.com/office/drawing/2014/main" id="{E3F2378F-FCA1-2685-E216-1BD7BF82B258}"/>
                  </a:ext>
                </a:extLst>
              </p:cNvPr>
              <p:cNvSpPr/>
              <p:nvPr/>
            </p:nvSpPr>
            <p:spPr>
              <a:xfrm>
                <a:off x="8119503" y="5210090"/>
                <a:ext cx="42852" cy="55896"/>
              </a:xfrm>
              <a:custGeom>
                <a:avLst/>
                <a:gdLst>
                  <a:gd name="connsiteX0" fmla="*/ 35016 w 42852"/>
                  <a:gd name="connsiteY0" fmla="*/ 14798 h 55896"/>
                  <a:gd name="connsiteX1" fmla="*/ 29978 w 42852"/>
                  <a:gd name="connsiteY1" fmla="*/ 10072 h 55896"/>
                  <a:gd name="connsiteX2" fmla="*/ 22639 w 42852"/>
                  <a:gd name="connsiteY2" fmla="*/ 8207 h 55896"/>
                  <a:gd name="connsiteX3" fmla="*/ 19032 w 42852"/>
                  <a:gd name="connsiteY3" fmla="*/ 8580 h 55896"/>
                  <a:gd name="connsiteX4" fmla="*/ 15798 w 42852"/>
                  <a:gd name="connsiteY4" fmla="*/ 9824 h 55896"/>
                  <a:gd name="connsiteX5" fmla="*/ 13559 w 42852"/>
                  <a:gd name="connsiteY5" fmla="*/ 11938 h 55896"/>
                  <a:gd name="connsiteX6" fmla="*/ 12750 w 42852"/>
                  <a:gd name="connsiteY6" fmla="*/ 15109 h 55896"/>
                  <a:gd name="connsiteX7" fmla="*/ 15798 w 42852"/>
                  <a:gd name="connsiteY7" fmla="*/ 20083 h 55896"/>
                  <a:gd name="connsiteX8" fmla="*/ 24940 w 42852"/>
                  <a:gd name="connsiteY8" fmla="*/ 23067 h 55896"/>
                  <a:gd name="connsiteX9" fmla="*/ 32030 w 42852"/>
                  <a:gd name="connsiteY9" fmla="*/ 25181 h 55896"/>
                  <a:gd name="connsiteX10" fmla="*/ 37690 w 42852"/>
                  <a:gd name="connsiteY10" fmla="*/ 28290 h 55896"/>
                  <a:gd name="connsiteX11" fmla="*/ 41484 w 42852"/>
                  <a:gd name="connsiteY11" fmla="*/ 32704 h 55896"/>
                  <a:gd name="connsiteX12" fmla="*/ 42852 w 42852"/>
                  <a:gd name="connsiteY12" fmla="*/ 38735 h 55896"/>
                  <a:gd name="connsiteX13" fmla="*/ 41049 w 42852"/>
                  <a:gd name="connsiteY13" fmla="*/ 46694 h 55896"/>
                  <a:gd name="connsiteX14" fmla="*/ 36260 w 42852"/>
                  <a:gd name="connsiteY14" fmla="*/ 52041 h 55896"/>
                  <a:gd name="connsiteX15" fmla="*/ 29418 w 42852"/>
                  <a:gd name="connsiteY15" fmla="*/ 55026 h 55896"/>
                  <a:gd name="connsiteX16" fmla="*/ 21519 w 42852"/>
                  <a:gd name="connsiteY16" fmla="*/ 55896 h 55896"/>
                  <a:gd name="connsiteX17" fmla="*/ 9640 w 42852"/>
                  <a:gd name="connsiteY17" fmla="*/ 53533 h 55896"/>
                  <a:gd name="connsiteX18" fmla="*/ 0 w 42852"/>
                  <a:gd name="connsiteY18" fmla="*/ 46383 h 55896"/>
                  <a:gd name="connsiteX19" fmla="*/ 7526 w 42852"/>
                  <a:gd name="connsiteY19" fmla="*/ 39979 h 55896"/>
                  <a:gd name="connsiteX20" fmla="*/ 13434 w 42852"/>
                  <a:gd name="connsiteY20" fmla="*/ 45264 h 55896"/>
                  <a:gd name="connsiteX21" fmla="*/ 21706 w 42852"/>
                  <a:gd name="connsiteY21" fmla="*/ 47378 h 55896"/>
                  <a:gd name="connsiteX22" fmla="*/ 25562 w 42852"/>
                  <a:gd name="connsiteY22" fmla="*/ 47005 h 55896"/>
                  <a:gd name="connsiteX23" fmla="*/ 28921 w 42852"/>
                  <a:gd name="connsiteY23" fmla="*/ 45699 h 55896"/>
                  <a:gd name="connsiteX24" fmla="*/ 31346 w 42852"/>
                  <a:gd name="connsiteY24" fmla="*/ 43336 h 55896"/>
                  <a:gd name="connsiteX25" fmla="*/ 32217 w 42852"/>
                  <a:gd name="connsiteY25" fmla="*/ 39668 h 55896"/>
                  <a:gd name="connsiteX26" fmla="*/ 28672 w 42852"/>
                  <a:gd name="connsiteY26" fmla="*/ 34197 h 55896"/>
                  <a:gd name="connsiteX27" fmla="*/ 18285 w 42852"/>
                  <a:gd name="connsiteY27" fmla="*/ 30839 h 55896"/>
                  <a:gd name="connsiteX28" fmla="*/ 12812 w 42852"/>
                  <a:gd name="connsiteY28" fmla="*/ 29222 h 55896"/>
                  <a:gd name="connsiteX29" fmla="*/ 7774 w 42852"/>
                  <a:gd name="connsiteY29" fmla="*/ 26611 h 55896"/>
                  <a:gd name="connsiteX30" fmla="*/ 4105 w 42852"/>
                  <a:gd name="connsiteY30" fmla="*/ 22445 h 55896"/>
                  <a:gd name="connsiteX31" fmla="*/ 2675 w 42852"/>
                  <a:gd name="connsiteY31" fmla="*/ 16228 h 55896"/>
                  <a:gd name="connsiteX32" fmla="*/ 4416 w 42852"/>
                  <a:gd name="connsiteY32" fmla="*/ 8891 h 55896"/>
                  <a:gd name="connsiteX33" fmla="*/ 8956 w 42852"/>
                  <a:gd name="connsiteY33" fmla="*/ 3855 h 55896"/>
                  <a:gd name="connsiteX34" fmla="*/ 15362 w 42852"/>
                  <a:gd name="connsiteY34" fmla="*/ 932 h 55896"/>
                  <a:gd name="connsiteX35" fmla="*/ 22826 w 42852"/>
                  <a:gd name="connsiteY35" fmla="*/ 0 h 55896"/>
                  <a:gd name="connsiteX36" fmla="*/ 33896 w 42852"/>
                  <a:gd name="connsiteY36" fmla="*/ 2238 h 55896"/>
                  <a:gd name="connsiteX37" fmla="*/ 42168 w 42852"/>
                  <a:gd name="connsiteY37" fmla="*/ 8704 h 55896"/>
                  <a:gd name="connsiteX38" fmla="*/ 34829 w 42852"/>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852" h="55896">
                    <a:moveTo>
                      <a:pt x="35016" y="14798"/>
                    </a:moveTo>
                    <a:cubicBezTo>
                      <a:pt x="33834" y="12870"/>
                      <a:pt x="32155" y="11254"/>
                      <a:pt x="29978" y="10072"/>
                    </a:cubicBezTo>
                    <a:cubicBezTo>
                      <a:pt x="27801" y="8829"/>
                      <a:pt x="25376" y="8207"/>
                      <a:pt x="22639" y="8207"/>
                    </a:cubicBezTo>
                    <a:cubicBezTo>
                      <a:pt x="21457" y="8207"/>
                      <a:pt x="20213" y="8331"/>
                      <a:pt x="19032" y="8580"/>
                    </a:cubicBezTo>
                    <a:cubicBezTo>
                      <a:pt x="17850" y="8829"/>
                      <a:pt x="16730" y="9264"/>
                      <a:pt x="15798" y="9824"/>
                    </a:cubicBezTo>
                    <a:cubicBezTo>
                      <a:pt x="14865" y="10383"/>
                      <a:pt x="14118" y="11067"/>
                      <a:pt x="13559" y="11938"/>
                    </a:cubicBezTo>
                    <a:cubicBezTo>
                      <a:pt x="12999" y="12808"/>
                      <a:pt x="12750" y="13865"/>
                      <a:pt x="12750" y="15109"/>
                    </a:cubicBezTo>
                    <a:cubicBezTo>
                      <a:pt x="12750" y="17347"/>
                      <a:pt x="13745" y="19026"/>
                      <a:pt x="15798" y="20083"/>
                    </a:cubicBezTo>
                    <a:cubicBezTo>
                      <a:pt x="17850" y="21140"/>
                      <a:pt x="20835" y="22135"/>
                      <a:pt x="24940" y="23067"/>
                    </a:cubicBezTo>
                    <a:cubicBezTo>
                      <a:pt x="27490" y="23689"/>
                      <a:pt x="29854" y="24373"/>
                      <a:pt x="32030" y="25181"/>
                    </a:cubicBezTo>
                    <a:cubicBezTo>
                      <a:pt x="34207" y="25989"/>
                      <a:pt x="36073" y="27046"/>
                      <a:pt x="37690" y="28290"/>
                    </a:cubicBezTo>
                    <a:cubicBezTo>
                      <a:pt x="39307" y="29534"/>
                      <a:pt x="40551" y="31026"/>
                      <a:pt x="41484" y="32704"/>
                    </a:cubicBezTo>
                    <a:cubicBezTo>
                      <a:pt x="42355" y="34445"/>
                      <a:pt x="42852" y="36435"/>
                      <a:pt x="42852" y="38735"/>
                    </a:cubicBezTo>
                    <a:cubicBezTo>
                      <a:pt x="42852" y="41844"/>
                      <a:pt x="42230" y="44518"/>
                      <a:pt x="41049" y="46694"/>
                    </a:cubicBezTo>
                    <a:cubicBezTo>
                      <a:pt x="39867" y="48870"/>
                      <a:pt x="38250" y="50611"/>
                      <a:pt x="36260" y="52041"/>
                    </a:cubicBezTo>
                    <a:cubicBezTo>
                      <a:pt x="34269" y="53409"/>
                      <a:pt x="31968" y="54404"/>
                      <a:pt x="29418" y="55026"/>
                    </a:cubicBezTo>
                    <a:cubicBezTo>
                      <a:pt x="26868" y="55647"/>
                      <a:pt x="24256" y="55896"/>
                      <a:pt x="21519" y="55896"/>
                    </a:cubicBezTo>
                    <a:cubicBezTo>
                      <a:pt x="17477" y="55896"/>
                      <a:pt x="13497"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81" y="47254"/>
                      <a:pt x="25562" y="47005"/>
                    </a:cubicBezTo>
                    <a:cubicBezTo>
                      <a:pt x="26744" y="46756"/>
                      <a:pt x="27926" y="46321"/>
                      <a:pt x="28921" y="45699"/>
                    </a:cubicBezTo>
                    <a:cubicBezTo>
                      <a:pt x="29916" y="45078"/>
                      <a:pt x="30724" y="44331"/>
                      <a:pt x="31346" y="43336"/>
                    </a:cubicBezTo>
                    <a:cubicBezTo>
                      <a:pt x="31968" y="42342"/>
                      <a:pt x="32217" y="41160"/>
                      <a:pt x="32217" y="39668"/>
                    </a:cubicBezTo>
                    <a:cubicBezTo>
                      <a:pt x="32217" y="37181"/>
                      <a:pt x="31035" y="35378"/>
                      <a:pt x="28672" y="34197"/>
                    </a:cubicBezTo>
                    <a:cubicBezTo>
                      <a:pt x="26309" y="33015"/>
                      <a:pt x="22826" y="31896"/>
                      <a:pt x="18285" y="30839"/>
                    </a:cubicBezTo>
                    <a:cubicBezTo>
                      <a:pt x="16482" y="30404"/>
                      <a:pt x="14678" y="29844"/>
                      <a:pt x="12812" y="29222"/>
                    </a:cubicBezTo>
                    <a:cubicBezTo>
                      <a:pt x="10946" y="28601"/>
                      <a:pt x="9329" y="27730"/>
                      <a:pt x="7774" y="26611"/>
                    </a:cubicBezTo>
                    <a:cubicBezTo>
                      <a:pt x="6282" y="25492"/>
                      <a:pt x="5038" y="24124"/>
                      <a:pt x="4105" y="22445"/>
                    </a:cubicBezTo>
                    <a:cubicBezTo>
                      <a:pt x="3172" y="20767"/>
                      <a:pt x="2675" y="18715"/>
                      <a:pt x="2675" y="16228"/>
                    </a:cubicBezTo>
                    <a:cubicBezTo>
                      <a:pt x="2675" y="13368"/>
                      <a:pt x="3234" y="10943"/>
                      <a:pt x="4416" y="8891"/>
                    </a:cubicBezTo>
                    <a:cubicBezTo>
                      <a:pt x="5598" y="6839"/>
                      <a:pt x="7090" y="5160"/>
                      <a:pt x="8956" y="3855"/>
                    </a:cubicBezTo>
                    <a:cubicBezTo>
                      <a:pt x="10822" y="2549"/>
                      <a:pt x="12999" y="1554"/>
                      <a:pt x="15362" y="932"/>
                    </a:cubicBezTo>
                    <a:cubicBezTo>
                      <a:pt x="17788" y="311"/>
                      <a:pt x="20276" y="0"/>
                      <a:pt x="22826" y="0"/>
                    </a:cubicBezTo>
                    <a:cubicBezTo>
                      <a:pt x="26682" y="0"/>
                      <a:pt x="30351" y="746"/>
                      <a:pt x="33896" y="2238"/>
                    </a:cubicBezTo>
                    <a:cubicBezTo>
                      <a:pt x="37441" y="3730"/>
                      <a:pt x="40240" y="5906"/>
                      <a:pt x="42168" y="8704"/>
                    </a:cubicBezTo>
                    <a:lnTo>
                      <a:pt x="34829" y="14860"/>
                    </a:lnTo>
                    <a:close/>
                  </a:path>
                </a:pathLst>
              </a:custGeom>
              <a:solidFill>
                <a:srgbClr val="231F20"/>
              </a:solidFill>
              <a:ln w="6214" cap="flat">
                <a:noFill/>
                <a:prstDash val="solid"/>
                <a:miter/>
              </a:ln>
            </p:spPr>
            <p:txBody>
              <a:bodyPr rtlCol="0" anchor="ctr"/>
              <a:lstStyle/>
              <a:p>
                <a:endParaRPr lang="nb-NO"/>
              </a:p>
            </p:txBody>
          </p:sp>
          <p:sp>
            <p:nvSpPr>
              <p:cNvPr id="502" name="Freeform 501">
                <a:extLst>
                  <a:ext uri="{FF2B5EF4-FFF2-40B4-BE49-F238E27FC236}">
                    <a16:creationId xmlns:a16="http://schemas.microsoft.com/office/drawing/2014/main" id="{9CAE5BA5-37B5-8D05-F26D-718999D4C296}"/>
                  </a:ext>
                </a:extLst>
              </p:cNvPr>
              <p:cNvSpPr/>
              <p:nvPr/>
            </p:nvSpPr>
            <p:spPr>
              <a:xfrm>
                <a:off x="8174110" y="5185468"/>
                <a:ext cx="13931" cy="79025"/>
              </a:xfrm>
              <a:custGeom>
                <a:avLst/>
                <a:gdLst>
                  <a:gd name="connsiteX0" fmla="*/ 13932 w 13931"/>
                  <a:gd name="connsiteY0" fmla="*/ 6839 h 79025"/>
                  <a:gd name="connsiteX1" fmla="*/ 11879 w 13931"/>
                  <a:gd name="connsiteY1" fmla="*/ 11627 h 79025"/>
                  <a:gd name="connsiteX2" fmla="*/ 6904 w 13931"/>
                  <a:gd name="connsiteY2" fmla="*/ 13554 h 79025"/>
                  <a:gd name="connsiteX3" fmla="*/ 1990 w 13931"/>
                  <a:gd name="connsiteY3" fmla="*/ 11627 h 79025"/>
                  <a:gd name="connsiteX4" fmla="*/ 0 w 13931"/>
                  <a:gd name="connsiteY4" fmla="*/ 6839 h 79025"/>
                  <a:gd name="connsiteX5" fmla="*/ 1990 w 13931"/>
                  <a:gd name="connsiteY5" fmla="*/ 1990 h 79025"/>
                  <a:gd name="connsiteX6" fmla="*/ 6904 w 13931"/>
                  <a:gd name="connsiteY6" fmla="*/ 0 h 79025"/>
                  <a:gd name="connsiteX7" fmla="*/ 11879 w 13931"/>
                  <a:gd name="connsiteY7" fmla="*/ 1990 h 79025"/>
                  <a:gd name="connsiteX8" fmla="*/ 13932 w 13931"/>
                  <a:gd name="connsiteY8" fmla="*/ 6839 h 79025"/>
                  <a:gd name="connsiteX9" fmla="*/ 12252 w 13931"/>
                  <a:gd name="connsiteY9" fmla="*/ 79026 h 79025"/>
                  <a:gd name="connsiteX10" fmla="*/ 1679 w 13931"/>
                  <a:gd name="connsiteY10" fmla="*/ 79026 h 79025"/>
                  <a:gd name="connsiteX11" fmla="*/ 1679 w 13931"/>
                  <a:gd name="connsiteY11" fmla="*/ 25989 h 79025"/>
                  <a:gd name="connsiteX12" fmla="*/ 12252 w 13931"/>
                  <a:gd name="connsiteY12" fmla="*/ 25989 h 79025"/>
                  <a:gd name="connsiteX13" fmla="*/ 12252 w 13931"/>
                  <a:gd name="connsiteY13" fmla="*/ 79026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31" h="79025">
                    <a:moveTo>
                      <a:pt x="13932" y="6839"/>
                    </a:moveTo>
                    <a:cubicBezTo>
                      <a:pt x="13932" y="8767"/>
                      <a:pt x="13247" y="10383"/>
                      <a:pt x="11879" y="11627"/>
                    </a:cubicBezTo>
                    <a:cubicBezTo>
                      <a:pt x="10511" y="12870"/>
                      <a:pt x="8832" y="13554"/>
                      <a:pt x="6904" y="13554"/>
                    </a:cubicBezTo>
                    <a:cubicBezTo>
                      <a:pt x="4975" y="13554"/>
                      <a:pt x="3358" y="12933"/>
                      <a:pt x="1990" y="11627"/>
                    </a:cubicBezTo>
                    <a:cubicBezTo>
                      <a:pt x="622" y="10321"/>
                      <a:pt x="0" y="8767"/>
                      <a:pt x="0" y="6839"/>
                    </a:cubicBezTo>
                    <a:cubicBezTo>
                      <a:pt x="0" y="4912"/>
                      <a:pt x="684" y="3296"/>
                      <a:pt x="1990" y="1990"/>
                    </a:cubicBezTo>
                    <a:cubicBezTo>
                      <a:pt x="3296" y="684"/>
                      <a:pt x="4975" y="0"/>
                      <a:pt x="6904" y="0"/>
                    </a:cubicBezTo>
                    <a:cubicBezTo>
                      <a:pt x="8832" y="0"/>
                      <a:pt x="10511" y="684"/>
                      <a:pt x="11879" y="1990"/>
                    </a:cubicBezTo>
                    <a:cubicBezTo>
                      <a:pt x="13247" y="3296"/>
                      <a:pt x="13932" y="4912"/>
                      <a:pt x="13932" y="6839"/>
                    </a:cubicBezTo>
                    <a:close/>
                    <a:moveTo>
                      <a:pt x="12252" y="79026"/>
                    </a:moveTo>
                    <a:lnTo>
                      <a:pt x="1679" y="79026"/>
                    </a:lnTo>
                    <a:lnTo>
                      <a:pt x="1679" y="25989"/>
                    </a:lnTo>
                    <a:lnTo>
                      <a:pt x="12252" y="25989"/>
                    </a:lnTo>
                    <a:lnTo>
                      <a:pt x="12252" y="79026"/>
                    </a:lnTo>
                    <a:close/>
                  </a:path>
                </a:pathLst>
              </a:custGeom>
              <a:solidFill>
                <a:srgbClr val="231F20"/>
              </a:solidFill>
              <a:ln w="6214" cap="flat">
                <a:noFill/>
                <a:prstDash val="solid"/>
                <a:miter/>
              </a:ln>
            </p:spPr>
            <p:txBody>
              <a:bodyPr rtlCol="0" anchor="ctr"/>
              <a:lstStyle/>
              <a:p>
                <a:endParaRPr lang="nb-NO"/>
              </a:p>
            </p:txBody>
          </p:sp>
          <p:sp>
            <p:nvSpPr>
              <p:cNvPr id="503" name="Freeform 502">
                <a:extLst>
                  <a:ext uri="{FF2B5EF4-FFF2-40B4-BE49-F238E27FC236}">
                    <a16:creationId xmlns:a16="http://schemas.microsoft.com/office/drawing/2014/main" id="{8282C395-014D-A57E-33BC-3C1182270367}"/>
                  </a:ext>
                </a:extLst>
              </p:cNvPr>
              <p:cNvSpPr/>
              <p:nvPr/>
            </p:nvSpPr>
            <p:spPr>
              <a:xfrm>
                <a:off x="8201351" y="5209966"/>
                <a:ext cx="53300" cy="55958"/>
              </a:xfrm>
              <a:custGeom>
                <a:avLst/>
                <a:gdLst>
                  <a:gd name="connsiteX0" fmla="*/ 53301 w 53300"/>
                  <a:gd name="connsiteY0" fmla="*/ 27544 h 55958"/>
                  <a:gd name="connsiteX1" fmla="*/ 53301 w 53300"/>
                  <a:gd name="connsiteY1" fmla="*/ 29347 h 55958"/>
                  <a:gd name="connsiteX2" fmla="*/ 53176 w 53300"/>
                  <a:gd name="connsiteY2" fmla="*/ 31150 h 55958"/>
                  <a:gd name="connsiteX3" fmla="*/ 10760 w 53300"/>
                  <a:gd name="connsiteY3" fmla="*/ 31150 h 55958"/>
                  <a:gd name="connsiteX4" fmla="*/ 12252 w 53300"/>
                  <a:gd name="connsiteY4" fmla="*/ 37430 h 55958"/>
                  <a:gd name="connsiteX5" fmla="*/ 16046 w 53300"/>
                  <a:gd name="connsiteY5" fmla="*/ 42528 h 55958"/>
                  <a:gd name="connsiteX6" fmla="*/ 21519 w 53300"/>
                  <a:gd name="connsiteY6" fmla="*/ 45886 h 55958"/>
                  <a:gd name="connsiteX7" fmla="*/ 28112 w 53300"/>
                  <a:gd name="connsiteY7" fmla="*/ 47129 h 55958"/>
                  <a:gd name="connsiteX8" fmla="*/ 37441 w 53300"/>
                  <a:gd name="connsiteY8" fmla="*/ 44767 h 55958"/>
                  <a:gd name="connsiteX9" fmla="*/ 43599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4 w 53300"/>
                  <a:gd name="connsiteY15" fmla="*/ 39544 h 55958"/>
                  <a:gd name="connsiteX16" fmla="*/ 0 w 53300"/>
                  <a:gd name="connsiteY16" fmla="*/ 28104 h 55958"/>
                  <a:gd name="connsiteX17" fmla="*/ 2114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4 h 55958"/>
                  <a:gd name="connsiteX24" fmla="*/ 53301 w 53300"/>
                  <a:gd name="connsiteY24" fmla="*/ 27544 h 55958"/>
                  <a:gd name="connsiteX25" fmla="*/ 42541 w 53300"/>
                  <a:gd name="connsiteY25" fmla="*/ 23316 h 55958"/>
                  <a:gd name="connsiteX26" fmla="*/ 41484 w 53300"/>
                  <a:gd name="connsiteY26" fmla="*/ 17471 h 55958"/>
                  <a:gd name="connsiteX27" fmla="*/ 38685 w 53300"/>
                  <a:gd name="connsiteY27" fmla="*/ 12684 h 55958"/>
                  <a:gd name="connsiteX28" fmla="*/ 34083 w 53300"/>
                  <a:gd name="connsiteY28" fmla="*/ 9513 h 55958"/>
                  <a:gd name="connsiteX29" fmla="*/ 27614 w 53300"/>
                  <a:gd name="connsiteY29" fmla="*/ 8332 h 55958"/>
                  <a:gd name="connsiteX30" fmla="*/ 21270 w 53300"/>
                  <a:gd name="connsiteY30" fmla="*/ 9513 h 55958"/>
                  <a:gd name="connsiteX31" fmla="*/ 16108 w 53300"/>
                  <a:gd name="connsiteY31" fmla="*/ 12684 h 55958"/>
                  <a:gd name="connsiteX32" fmla="*/ 12501 w 53300"/>
                  <a:gd name="connsiteY32" fmla="*/ 17471 h 55958"/>
                  <a:gd name="connsiteX33" fmla="*/ 10884 w 53300"/>
                  <a:gd name="connsiteY33" fmla="*/ 23316 h 55958"/>
                  <a:gd name="connsiteX34" fmla="*/ 42603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9"/>
                      <a:pt x="53301" y="30528"/>
                      <a:pt x="53176" y="31150"/>
                    </a:cubicBezTo>
                    <a:lnTo>
                      <a:pt x="10760" y="31150"/>
                    </a:lnTo>
                    <a:cubicBezTo>
                      <a:pt x="10822" y="33388"/>
                      <a:pt x="11319" y="35440"/>
                      <a:pt x="12252" y="37430"/>
                    </a:cubicBezTo>
                    <a:cubicBezTo>
                      <a:pt x="13185" y="39420"/>
                      <a:pt x="14429" y="41098"/>
                      <a:pt x="16046" y="42528"/>
                    </a:cubicBezTo>
                    <a:cubicBezTo>
                      <a:pt x="17663" y="43958"/>
                      <a:pt x="19467" y="45078"/>
                      <a:pt x="21519" y="45886"/>
                    </a:cubicBezTo>
                    <a:cubicBezTo>
                      <a:pt x="23572" y="46694"/>
                      <a:pt x="25749" y="47129"/>
                      <a:pt x="28112" y="47129"/>
                    </a:cubicBezTo>
                    <a:cubicBezTo>
                      <a:pt x="31719" y="47129"/>
                      <a:pt x="34829" y="46321"/>
                      <a:pt x="37441" y="44767"/>
                    </a:cubicBezTo>
                    <a:cubicBezTo>
                      <a:pt x="40053" y="43212"/>
                      <a:pt x="42106" y="41285"/>
                      <a:pt x="43599" y="39046"/>
                    </a:cubicBezTo>
                    <a:lnTo>
                      <a:pt x="51062" y="44953"/>
                    </a:lnTo>
                    <a:cubicBezTo>
                      <a:pt x="48201" y="48684"/>
                      <a:pt x="44842" y="51481"/>
                      <a:pt x="40986" y="53285"/>
                    </a:cubicBezTo>
                    <a:cubicBezTo>
                      <a:pt x="37130" y="55088"/>
                      <a:pt x="32839" y="55958"/>
                      <a:pt x="28112" y="55958"/>
                    </a:cubicBezTo>
                    <a:cubicBezTo>
                      <a:pt x="24069" y="55958"/>
                      <a:pt x="20276" y="55274"/>
                      <a:pt x="16855" y="53969"/>
                    </a:cubicBezTo>
                    <a:cubicBezTo>
                      <a:pt x="13434" y="52663"/>
                      <a:pt x="10449" y="50735"/>
                      <a:pt x="7961" y="48311"/>
                    </a:cubicBezTo>
                    <a:cubicBezTo>
                      <a:pt x="5473" y="45886"/>
                      <a:pt x="3545" y="42963"/>
                      <a:pt x="2114" y="39544"/>
                    </a:cubicBezTo>
                    <a:cubicBezTo>
                      <a:pt x="684" y="36124"/>
                      <a:pt x="0" y="32332"/>
                      <a:pt x="0" y="28104"/>
                    </a:cubicBezTo>
                    <a:cubicBezTo>
                      <a:pt x="0" y="23876"/>
                      <a:pt x="684" y="20207"/>
                      <a:pt x="2114" y="16725"/>
                    </a:cubicBezTo>
                    <a:cubicBezTo>
                      <a:pt x="3483" y="13243"/>
                      <a:pt x="5473" y="10259"/>
                      <a:pt x="7899" y="7834"/>
                    </a:cubicBezTo>
                    <a:cubicBezTo>
                      <a:pt x="10386" y="5347"/>
                      <a:pt x="13310" y="3420"/>
                      <a:pt x="16668" y="2052"/>
                    </a:cubicBezTo>
                    <a:cubicBezTo>
                      <a:pt x="20027" y="684"/>
                      <a:pt x="23696" y="0"/>
                      <a:pt x="27614" y="0"/>
                    </a:cubicBezTo>
                    <a:cubicBezTo>
                      <a:pt x="31533" y="0"/>
                      <a:pt x="35078" y="622"/>
                      <a:pt x="38250" y="1927"/>
                    </a:cubicBezTo>
                    <a:cubicBezTo>
                      <a:pt x="41421" y="3171"/>
                      <a:pt x="44158" y="5036"/>
                      <a:pt x="46335" y="7399"/>
                    </a:cubicBezTo>
                    <a:cubicBezTo>
                      <a:pt x="48574" y="9762"/>
                      <a:pt x="50253" y="12684"/>
                      <a:pt x="51497" y="16104"/>
                    </a:cubicBezTo>
                    <a:cubicBezTo>
                      <a:pt x="52741" y="19523"/>
                      <a:pt x="53301" y="23316"/>
                      <a:pt x="53301" y="27544"/>
                    </a:cubicBezTo>
                    <a:close/>
                    <a:moveTo>
                      <a:pt x="42541" y="23316"/>
                    </a:moveTo>
                    <a:cubicBezTo>
                      <a:pt x="42479" y="21264"/>
                      <a:pt x="42106" y="19274"/>
                      <a:pt x="41484" y="17471"/>
                    </a:cubicBezTo>
                    <a:cubicBezTo>
                      <a:pt x="40862" y="15668"/>
                      <a:pt x="39929" y="14052"/>
                      <a:pt x="38685" y="12684"/>
                    </a:cubicBezTo>
                    <a:cubicBezTo>
                      <a:pt x="37441" y="11316"/>
                      <a:pt x="35886" y="10259"/>
                      <a:pt x="34083" y="9513"/>
                    </a:cubicBezTo>
                    <a:cubicBezTo>
                      <a:pt x="32279" y="8767"/>
                      <a:pt x="30102" y="8332"/>
                      <a:pt x="27614" y="8332"/>
                    </a:cubicBezTo>
                    <a:cubicBezTo>
                      <a:pt x="25376" y="8332"/>
                      <a:pt x="23261" y="8705"/>
                      <a:pt x="21270" y="9513"/>
                    </a:cubicBezTo>
                    <a:cubicBezTo>
                      <a:pt x="19280" y="10321"/>
                      <a:pt x="17539" y="11378"/>
                      <a:pt x="16108" y="12684"/>
                    </a:cubicBezTo>
                    <a:cubicBezTo>
                      <a:pt x="14616" y="14052"/>
                      <a:pt x="13434" y="15606"/>
                      <a:pt x="12501" y="17471"/>
                    </a:cubicBezTo>
                    <a:cubicBezTo>
                      <a:pt x="11568" y="19337"/>
                      <a:pt x="11009" y="21264"/>
                      <a:pt x="10884" y="23316"/>
                    </a:cubicBezTo>
                    <a:lnTo>
                      <a:pt x="42603" y="23316"/>
                    </a:lnTo>
                    <a:close/>
                  </a:path>
                </a:pathLst>
              </a:custGeom>
              <a:solidFill>
                <a:srgbClr val="231F20"/>
              </a:solidFill>
              <a:ln w="6214" cap="flat">
                <a:noFill/>
                <a:prstDash val="solid"/>
                <a:miter/>
              </a:ln>
            </p:spPr>
            <p:txBody>
              <a:bodyPr rtlCol="0" anchor="ctr"/>
              <a:lstStyle/>
              <a:p>
                <a:endParaRPr lang="nb-NO"/>
              </a:p>
            </p:txBody>
          </p:sp>
          <p:sp>
            <p:nvSpPr>
              <p:cNvPr id="504" name="Freeform 503">
                <a:extLst>
                  <a:ext uri="{FF2B5EF4-FFF2-40B4-BE49-F238E27FC236}">
                    <a16:creationId xmlns:a16="http://schemas.microsoft.com/office/drawing/2014/main" id="{FA4764AA-A2FD-B4EC-414B-1F6A364F3C6C}"/>
                  </a:ext>
                </a:extLst>
              </p:cNvPr>
              <p:cNvSpPr/>
              <p:nvPr/>
            </p:nvSpPr>
            <p:spPr>
              <a:xfrm>
                <a:off x="8268895" y="5210028"/>
                <a:ext cx="31284" cy="54403"/>
              </a:xfrm>
              <a:custGeom>
                <a:avLst/>
                <a:gdLst>
                  <a:gd name="connsiteX0" fmla="*/ 311 w 31284"/>
                  <a:gd name="connsiteY0" fmla="*/ 7337 h 54403"/>
                  <a:gd name="connsiteX1" fmla="*/ 0 w 31284"/>
                  <a:gd name="connsiteY1" fmla="*/ 1430 h 54403"/>
                  <a:gd name="connsiteX2" fmla="*/ 10013 w 31284"/>
                  <a:gd name="connsiteY2" fmla="*/ 1430 h 54403"/>
                  <a:gd name="connsiteX3" fmla="*/ 10325 w 31284"/>
                  <a:gd name="connsiteY3" fmla="*/ 6093 h 54403"/>
                  <a:gd name="connsiteX4" fmla="*/ 10449 w 31284"/>
                  <a:gd name="connsiteY4" fmla="*/ 10383 h 54403"/>
                  <a:gd name="connsiteX5" fmla="*/ 10760 w 31284"/>
                  <a:gd name="connsiteY5" fmla="*/ 10383 h 54403"/>
                  <a:gd name="connsiteX6" fmla="*/ 17352 w 31284"/>
                  <a:gd name="connsiteY6" fmla="*/ 2860 h 54403"/>
                  <a:gd name="connsiteX7" fmla="*/ 27117 w 31284"/>
                  <a:gd name="connsiteY7" fmla="*/ 0 h 54403"/>
                  <a:gd name="connsiteX8" fmla="*/ 31284 w 31284"/>
                  <a:gd name="connsiteY8" fmla="*/ 435 h 54403"/>
                  <a:gd name="connsiteX9" fmla="*/ 30849 w 31284"/>
                  <a:gd name="connsiteY9" fmla="*/ 10197 h 54403"/>
                  <a:gd name="connsiteX10" fmla="*/ 25997 w 31284"/>
                  <a:gd name="connsiteY10" fmla="*/ 9637 h 54403"/>
                  <a:gd name="connsiteX11" fmla="*/ 19342 w 31284"/>
                  <a:gd name="connsiteY11" fmla="*/ 11005 h 54403"/>
                  <a:gd name="connsiteX12" fmla="*/ 14678 w 31284"/>
                  <a:gd name="connsiteY12" fmla="*/ 14736 h 54403"/>
                  <a:gd name="connsiteX13" fmla="*/ 11941 w 31284"/>
                  <a:gd name="connsiteY13" fmla="*/ 20145 h 54403"/>
                  <a:gd name="connsiteX14" fmla="*/ 11071 w 31284"/>
                  <a:gd name="connsiteY14" fmla="*/ 26549 h 54403"/>
                  <a:gd name="connsiteX15" fmla="*/ 11071 w 31284"/>
                  <a:gd name="connsiteY15" fmla="*/ 54404 h 54403"/>
                  <a:gd name="connsiteX16" fmla="*/ 498 w 31284"/>
                  <a:gd name="connsiteY16" fmla="*/ 54404 h 54403"/>
                  <a:gd name="connsiteX17" fmla="*/ 498 w 31284"/>
                  <a:gd name="connsiteY17" fmla="*/ 12746 h 54403"/>
                  <a:gd name="connsiteX18" fmla="*/ 373 w 31284"/>
                  <a:gd name="connsiteY18" fmla="*/ 7274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84" h="54403">
                    <a:moveTo>
                      <a:pt x="311" y="7337"/>
                    </a:moveTo>
                    <a:cubicBezTo>
                      <a:pt x="249" y="5098"/>
                      <a:pt x="125" y="3109"/>
                      <a:pt x="0" y="1430"/>
                    </a:cubicBezTo>
                    <a:lnTo>
                      <a:pt x="10013" y="1430"/>
                    </a:lnTo>
                    <a:cubicBezTo>
                      <a:pt x="10200" y="2798"/>
                      <a:pt x="10262" y="4352"/>
                      <a:pt x="10325" y="6093"/>
                    </a:cubicBezTo>
                    <a:cubicBezTo>
                      <a:pt x="10386" y="7834"/>
                      <a:pt x="10449" y="9264"/>
                      <a:pt x="10449" y="10383"/>
                    </a:cubicBezTo>
                    <a:lnTo>
                      <a:pt x="10760" y="10383"/>
                    </a:lnTo>
                    <a:cubicBezTo>
                      <a:pt x="12253" y="7274"/>
                      <a:pt x="14491" y="4725"/>
                      <a:pt x="17352" y="2860"/>
                    </a:cubicBezTo>
                    <a:cubicBezTo>
                      <a:pt x="20213" y="932"/>
                      <a:pt x="23510" y="0"/>
                      <a:pt x="27117" y="0"/>
                    </a:cubicBezTo>
                    <a:cubicBezTo>
                      <a:pt x="28796" y="0"/>
                      <a:pt x="30164" y="124"/>
                      <a:pt x="31284" y="435"/>
                    </a:cubicBezTo>
                    <a:lnTo>
                      <a:pt x="30849" y="10197"/>
                    </a:lnTo>
                    <a:cubicBezTo>
                      <a:pt x="29356" y="9824"/>
                      <a:pt x="27739" y="9637"/>
                      <a:pt x="25997" y="9637"/>
                    </a:cubicBezTo>
                    <a:cubicBezTo>
                      <a:pt x="23448" y="9637"/>
                      <a:pt x="21209" y="10135"/>
                      <a:pt x="19342" y="11005"/>
                    </a:cubicBezTo>
                    <a:cubicBezTo>
                      <a:pt x="17477" y="11938"/>
                      <a:pt x="15922" y="13181"/>
                      <a:pt x="14678" y="14736"/>
                    </a:cubicBezTo>
                    <a:cubicBezTo>
                      <a:pt x="13434" y="16290"/>
                      <a:pt x="12501" y="18093"/>
                      <a:pt x="11941" y="20145"/>
                    </a:cubicBezTo>
                    <a:cubicBezTo>
                      <a:pt x="11319" y="22197"/>
                      <a:pt x="11071" y="24311"/>
                      <a:pt x="11071" y="26549"/>
                    </a:cubicBezTo>
                    <a:lnTo>
                      <a:pt x="11071" y="54404"/>
                    </a:lnTo>
                    <a:lnTo>
                      <a:pt x="498" y="54404"/>
                    </a:lnTo>
                    <a:lnTo>
                      <a:pt x="498" y="12746"/>
                    </a:lnTo>
                    <a:cubicBezTo>
                      <a:pt x="498" y="11316"/>
                      <a:pt x="498" y="9513"/>
                      <a:pt x="373" y="7274"/>
                    </a:cubicBezTo>
                    <a:close/>
                  </a:path>
                </a:pathLst>
              </a:custGeom>
              <a:solidFill>
                <a:srgbClr val="231F20"/>
              </a:solidFill>
              <a:ln w="6214" cap="flat">
                <a:noFill/>
                <a:prstDash val="solid"/>
                <a:miter/>
              </a:ln>
            </p:spPr>
            <p:txBody>
              <a:bodyPr rtlCol="0" anchor="ctr"/>
              <a:lstStyle/>
              <a:p>
                <a:endParaRPr lang="nb-NO"/>
              </a:p>
            </p:txBody>
          </p:sp>
          <p:sp>
            <p:nvSpPr>
              <p:cNvPr id="505" name="Freeform 504">
                <a:extLst>
                  <a:ext uri="{FF2B5EF4-FFF2-40B4-BE49-F238E27FC236}">
                    <a16:creationId xmlns:a16="http://schemas.microsoft.com/office/drawing/2014/main" id="{2F0FD808-87FA-4B3D-BB8E-6A0202319122}"/>
                  </a:ext>
                </a:extLst>
              </p:cNvPr>
              <p:cNvSpPr/>
              <p:nvPr/>
            </p:nvSpPr>
            <p:spPr>
              <a:xfrm>
                <a:off x="8299867" y="5196038"/>
                <a:ext cx="34953" cy="69264"/>
              </a:xfrm>
              <a:custGeom>
                <a:avLst/>
                <a:gdLst>
                  <a:gd name="connsiteX0" fmla="*/ 34953 w 34953"/>
                  <a:gd name="connsiteY0" fmla="*/ 24000 h 69264"/>
                  <a:gd name="connsiteX1" fmla="*/ 20773 w 34953"/>
                  <a:gd name="connsiteY1" fmla="*/ 24000 h 69264"/>
                  <a:gd name="connsiteX2" fmla="*/ 20773 w 34953"/>
                  <a:gd name="connsiteY2" fmla="*/ 51544 h 69264"/>
                  <a:gd name="connsiteX3" fmla="*/ 22577 w 34953"/>
                  <a:gd name="connsiteY3" fmla="*/ 58383 h 69264"/>
                  <a:gd name="connsiteX4" fmla="*/ 28299 w 34953"/>
                  <a:gd name="connsiteY4" fmla="*/ 60435 h 69264"/>
                  <a:gd name="connsiteX5" fmla="*/ 31470 w 34953"/>
                  <a:gd name="connsiteY5" fmla="*/ 60124 h 69264"/>
                  <a:gd name="connsiteX6" fmla="*/ 34518 w 34953"/>
                  <a:gd name="connsiteY6" fmla="*/ 59191 h 69264"/>
                  <a:gd name="connsiteX7" fmla="*/ 34829 w 34953"/>
                  <a:gd name="connsiteY7" fmla="*/ 67834 h 69264"/>
                  <a:gd name="connsiteX8" fmla="*/ 30600 w 34953"/>
                  <a:gd name="connsiteY8" fmla="*/ 68891 h 69264"/>
                  <a:gd name="connsiteX9" fmla="*/ 25811 w 34953"/>
                  <a:gd name="connsiteY9" fmla="*/ 69264 h 69264"/>
                  <a:gd name="connsiteX10" fmla="*/ 14243 w 34953"/>
                  <a:gd name="connsiteY10" fmla="*/ 65098 h 69264"/>
                  <a:gd name="connsiteX11" fmla="*/ 10262 w 34953"/>
                  <a:gd name="connsiteY11" fmla="*/ 52663 h 69264"/>
                  <a:gd name="connsiteX12" fmla="*/ 10262 w 34953"/>
                  <a:gd name="connsiteY12" fmla="*/ 23875 h 69264"/>
                  <a:gd name="connsiteX13" fmla="*/ 0 w 34953"/>
                  <a:gd name="connsiteY13" fmla="*/ 23875 h 69264"/>
                  <a:gd name="connsiteX14" fmla="*/ 0 w 34953"/>
                  <a:gd name="connsiteY14" fmla="*/ 15233 h 69264"/>
                  <a:gd name="connsiteX15" fmla="*/ 10262 w 34953"/>
                  <a:gd name="connsiteY15" fmla="*/ 15233 h 69264"/>
                  <a:gd name="connsiteX16" fmla="*/ 10262 w 34953"/>
                  <a:gd name="connsiteY16" fmla="*/ 0 h 69264"/>
                  <a:gd name="connsiteX17" fmla="*/ 20711 w 34953"/>
                  <a:gd name="connsiteY17" fmla="*/ 0 h 69264"/>
                  <a:gd name="connsiteX18" fmla="*/ 20711 w 34953"/>
                  <a:gd name="connsiteY18" fmla="*/ 15233 h 69264"/>
                  <a:gd name="connsiteX19" fmla="*/ 34892 w 34953"/>
                  <a:gd name="connsiteY19" fmla="*/ 15233 h 69264"/>
                  <a:gd name="connsiteX20" fmla="*/ 34892 w 34953"/>
                  <a:gd name="connsiteY20" fmla="*/ 23875 h 6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53" h="69264">
                    <a:moveTo>
                      <a:pt x="34953" y="24000"/>
                    </a:moveTo>
                    <a:lnTo>
                      <a:pt x="20773" y="24000"/>
                    </a:lnTo>
                    <a:lnTo>
                      <a:pt x="20773" y="51544"/>
                    </a:lnTo>
                    <a:cubicBezTo>
                      <a:pt x="20773" y="54715"/>
                      <a:pt x="21395" y="57015"/>
                      <a:pt x="22577" y="58383"/>
                    </a:cubicBezTo>
                    <a:cubicBezTo>
                      <a:pt x="23758" y="59751"/>
                      <a:pt x="25686" y="60435"/>
                      <a:pt x="28299" y="60435"/>
                    </a:cubicBezTo>
                    <a:cubicBezTo>
                      <a:pt x="29294" y="60435"/>
                      <a:pt x="30351" y="60311"/>
                      <a:pt x="31470" y="60124"/>
                    </a:cubicBezTo>
                    <a:cubicBezTo>
                      <a:pt x="32590" y="59938"/>
                      <a:pt x="33585" y="59626"/>
                      <a:pt x="34518" y="59191"/>
                    </a:cubicBezTo>
                    <a:lnTo>
                      <a:pt x="34829" y="67834"/>
                    </a:lnTo>
                    <a:cubicBezTo>
                      <a:pt x="33523" y="68269"/>
                      <a:pt x="32155" y="68642"/>
                      <a:pt x="30600" y="68891"/>
                    </a:cubicBezTo>
                    <a:cubicBezTo>
                      <a:pt x="29045" y="69140"/>
                      <a:pt x="27490" y="69264"/>
                      <a:pt x="25811" y="69264"/>
                    </a:cubicBezTo>
                    <a:cubicBezTo>
                      <a:pt x="20773" y="69264"/>
                      <a:pt x="16917" y="67896"/>
                      <a:pt x="14243" y="65098"/>
                    </a:cubicBezTo>
                    <a:cubicBezTo>
                      <a:pt x="11568" y="62362"/>
                      <a:pt x="10262" y="58197"/>
                      <a:pt x="10262" y="52663"/>
                    </a:cubicBezTo>
                    <a:lnTo>
                      <a:pt x="10262" y="23875"/>
                    </a:lnTo>
                    <a:lnTo>
                      <a:pt x="0" y="23875"/>
                    </a:lnTo>
                    <a:lnTo>
                      <a:pt x="0" y="15233"/>
                    </a:lnTo>
                    <a:lnTo>
                      <a:pt x="10262" y="15233"/>
                    </a:lnTo>
                    <a:lnTo>
                      <a:pt x="10262" y="0"/>
                    </a:lnTo>
                    <a:lnTo>
                      <a:pt x="20711" y="0"/>
                    </a:lnTo>
                    <a:lnTo>
                      <a:pt x="20711" y="15233"/>
                    </a:lnTo>
                    <a:lnTo>
                      <a:pt x="34892" y="15233"/>
                    </a:lnTo>
                    <a:lnTo>
                      <a:pt x="34892" y="23875"/>
                    </a:lnTo>
                    <a:close/>
                  </a:path>
                </a:pathLst>
              </a:custGeom>
              <a:solidFill>
                <a:srgbClr val="231F20"/>
              </a:solidFill>
              <a:ln w="6214" cap="flat">
                <a:noFill/>
                <a:prstDash val="solid"/>
                <a:miter/>
              </a:ln>
            </p:spPr>
            <p:txBody>
              <a:bodyPr rtlCol="0" anchor="ctr"/>
              <a:lstStyle/>
              <a:p>
                <a:endParaRPr lang="nb-NO"/>
              </a:p>
            </p:txBody>
          </p:sp>
          <p:sp>
            <p:nvSpPr>
              <p:cNvPr id="506" name="Freeform 505">
                <a:extLst>
                  <a:ext uri="{FF2B5EF4-FFF2-40B4-BE49-F238E27FC236}">
                    <a16:creationId xmlns:a16="http://schemas.microsoft.com/office/drawing/2014/main" id="{41E43A68-8B14-C231-56BE-CF9336DBE401}"/>
                  </a:ext>
                </a:extLst>
              </p:cNvPr>
              <p:cNvSpPr/>
              <p:nvPr/>
            </p:nvSpPr>
            <p:spPr>
              <a:xfrm>
                <a:off x="8342346" y="5209966"/>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8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50 w 53300"/>
                  <a:gd name="connsiteY7" fmla="*/ 47129 h 55958"/>
                  <a:gd name="connsiteX8" fmla="*/ 37379 w 53300"/>
                  <a:gd name="connsiteY8" fmla="*/ 44767 h 55958"/>
                  <a:gd name="connsiteX9" fmla="*/ 43599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5 w 53300"/>
                  <a:gd name="connsiteY15" fmla="*/ 39544 h 55958"/>
                  <a:gd name="connsiteX16" fmla="*/ 0 w 53300"/>
                  <a:gd name="connsiteY16" fmla="*/ 28104 h 55958"/>
                  <a:gd name="connsiteX17" fmla="*/ 2053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97 w 53300"/>
                  <a:gd name="connsiteY22" fmla="*/ 7399 h 55958"/>
                  <a:gd name="connsiteX23" fmla="*/ 51497 w 53300"/>
                  <a:gd name="connsiteY23" fmla="*/ 16104 h 55958"/>
                  <a:gd name="connsiteX24" fmla="*/ 53301 w 53300"/>
                  <a:gd name="connsiteY24" fmla="*/ 27544 h 55958"/>
                  <a:gd name="connsiteX25" fmla="*/ 42417 w 53300"/>
                  <a:gd name="connsiteY25" fmla="*/ 23316 h 55958"/>
                  <a:gd name="connsiteX26" fmla="*/ 41360 w 53300"/>
                  <a:gd name="connsiteY26" fmla="*/ 17471 h 55958"/>
                  <a:gd name="connsiteX27" fmla="*/ 38561 w 53300"/>
                  <a:gd name="connsiteY27" fmla="*/ 12684 h 55958"/>
                  <a:gd name="connsiteX28" fmla="*/ 33958 w 53300"/>
                  <a:gd name="connsiteY28" fmla="*/ 9513 h 55958"/>
                  <a:gd name="connsiteX29" fmla="*/ 27490 w 53300"/>
                  <a:gd name="connsiteY29" fmla="*/ 8332 h 55958"/>
                  <a:gd name="connsiteX30" fmla="*/ 21146 w 53300"/>
                  <a:gd name="connsiteY30" fmla="*/ 9513 h 55958"/>
                  <a:gd name="connsiteX31" fmla="*/ 15984 w 53300"/>
                  <a:gd name="connsiteY31" fmla="*/ 12684 h 55958"/>
                  <a:gd name="connsiteX32" fmla="*/ 12377 w 53300"/>
                  <a:gd name="connsiteY32" fmla="*/ 17471 h 55958"/>
                  <a:gd name="connsiteX33" fmla="*/ 10760 w 53300"/>
                  <a:gd name="connsiteY33" fmla="*/ 23316 h 55958"/>
                  <a:gd name="connsiteX34" fmla="*/ 42479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8"/>
                      <a:pt x="53114" y="31150"/>
                    </a:cubicBezTo>
                    <a:lnTo>
                      <a:pt x="10698" y="31150"/>
                    </a:lnTo>
                    <a:cubicBezTo>
                      <a:pt x="10760" y="33388"/>
                      <a:pt x="11257" y="35440"/>
                      <a:pt x="12190" y="37430"/>
                    </a:cubicBezTo>
                    <a:cubicBezTo>
                      <a:pt x="13123" y="39420"/>
                      <a:pt x="14367" y="41098"/>
                      <a:pt x="15984" y="42528"/>
                    </a:cubicBezTo>
                    <a:cubicBezTo>
                      <a:pt x="17539" y="43958"/>
                      <a:pt x="19342" y="45078"/>
                      <a:pt x="21457" y="45886"/>
                    </a:cubicBezTo>
                    <a:cubicBezTo>
                      <a:pt x="23572" y="46694"/>
                      <a:pt x="25749" y="47129"/>
                      <a:pt x="28050" y="47129"/>
                    </a:cubicBezTo>
                    <a:cubicBezTo>
                      <a:pt x="31657" y="47129"/>
                      <a:pt x="34767" y="46321"/>
                      <a:pt x="37379" y="44767"/>
                    </a:cubicBezTo>
                    <a:cubicBezTo>
                      <a:pt x="39991" y="43212"/>
                      <a:pt x="42044" y="41285"/>
                      <a:pt x="43599" y="39046"/>
                    </a:cubicBezTo>
                    <a:lnTo>
                      <a:pt x="51062" y="44953"/>
                    </a:lnTo>
                    <a:cubicBezTo>
                      <a:pt x="48201" y="48684"/>
                      <a:pt x="44843" y="51481"/>
                      <a:pt x="40986" y="53285"/>
                    </a:cubicBezTo>
                    <a:cubicBezTo>
                      <a:pt x="37130" y="55088"/>
                      <a:pt x="32839" y="55958"/>
                      <a:pt x="28112" y="55958"/>
                    </a:cubicBezTo>
                    <a:cubicBezTo>
                      <a:pt x="24069" y="55958"/>
                      <a:pt x="20338" y="55274"/>
                      <a:pt x="16855" y="53969"/>
                    </a:cubicBezTo>
                    <a:cubicBezTo>
                      <a:pt x="13372" y="52601"/>
                      <a:pt x="10449" y="50735"/>
                      <a:pt x="7961" y="48311"/>
                    </a:cubicBezTo>
                    <a:cubicBezTo>
                      <a:pt x="5473" y="45886"/>
                      <a:pt x="3545" y="42963"/>
                      <a:pt x="2115" y="39544"/>
                    </a:cubicBezTo>
                    <a:cubicBezTo>
                      <a:pt x="684" y="36124"/>
                      <a:pt x="0" y="32332"/>
                      <a:pt x="0" y="28104"/>
                    </a:cubicBezTo>
                    <a:cubicBezTo>
                      <a:pt x="0" y="23876"/>
                      <a:pt x="684" y="20207"/>
                      <a:pt x="2053" y="16725"/>
                    </a:cubicBezTo>
                    <a:cubicBezTo>
                      <a:pt x="3421" y="13243"/>
                      <a:pt x="5411" y="10259"/>
                      <a:pt x="7899" y="7834"/>
                    </a:cubicBezTo>
                    <a:cubicBezTo>
                      <a:pt x="10386" y="5347"/>
                      <a:pt x="13310" y="3420"/>
                      <a:pt x="16668" y="2052"/>
                    </a:cubicBezTo>
                    <a:cubicBezTo>
                      <a:pt x="20027" y="684"/>
                      <a:pt x="23696" y="0"/>
                      <a:pt x="27614" y="0"/>
                    </a:cubicBezTo>
                    <a:cubicBezTo>
                      <a:pt x="31533" y="0"/>
                      <a:pt x="35078" y="622"/>
                      <a:pt x="38250" y="1927"/>
                    </a:cubicBezTo>
                    <a:cubicBezTo>
                      <a:pt x="41422" y="3233"/>
                      <a:pt x="44158" y="5036"/>
                      <a:pt x="46397" y="7399"/>
                    </a:cubicBezTo>
                    <a:cubicBezTo>
                      <a:pt x="48636" y="9762"/>
                      <a:pt x="50316" y="12684"/>
                      <a:pt x="51497" y="16104"/>
                    </a:cubicBezTo>
                    <a:cubicBezTo>
                      <a:pt x="52679" y="19523"/>
                      <a:pt x="53301" y="23316"/>
                      <a:pt x="53301" y="27544"/>
                    </a:cubicBezTo>
                    <a:close/>
                    <a:moveTo>
                      <a:pt x="42417" y="23316"/>
                    </a:moveTo>
                    <a:cubicBezTo>
                      <a:pt x="42355" y="21264"/>
                      <a:pt x="41981" y="19274"/>
                      <a:pt x="41360" y="17471"/>
                    </a:cubicBezTo>
                    <a:cubicBezTo>
                      <a:pt x="40737" y="15668"/>
                      <a:pt x="39805" y="14052"/>
                      <a:pt x="38561" y="12684"/>
                    </a:cubicBezTo>
                    <a:cubicBezTo>
                      <a:pt x="37317" y="11316"/>
                      <a:pt x="35762" y="10259"/>
                      <a:pt x="33958" y="9513"/>
                    </a:cubicBezTo>
                    <a:cubicBezTo>
                      <a:pt x="32093" y="8705"/>
                      <a:pt x="29978" y="8332"/>
                      <a:pt x="27490" y="8332"/>
                    </a:cubicBezTo>
                    <a:cubicBezTo>
                      <a:pt x="25251" y="8332"/>
                      <a:pt x="23137" y="8705"/>
                      <a:pt x="21146" y="9513"/>
                    </a:cubicBezTo>
                    <a:cubicBezTo>
                      <a:pt x="19156" y="10321"/>
                      <a:pt x="17414" y="11378"/>
                      <a:pt x="15984" y="12684"/>
                    </a:cubicBezTo>
                    <a:cubicBezTo>
                      <a:pt x="14554" y="14052"/>
                      <a:pt x="13310" y="15606"/>
                      <a:pt x="12377" y="17471"/>
                    </a:cubicBezTo>
                    <a:cubicBezTo>
                      <a:pt x="11444" y="19274"/>
                      <a:pt x="10884" y="21264"/>
                      <a:pt x="10760" y="23316"/>
                    </a:cubicBezTo>
                    <a:lnTo>
                      <a:pt x="42479" y="23316"/>
                    </a:lnTo>
                    <a:close/>
                  </a:path>
                </a:pathLst>
              </a:custGeom>
              <a:solidFill>
                <a:srgbClr val="231F20"/>
              </a:solidFill>
              <a:ln w="6214"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76AD0FD2-ACC8-5F28-8B31-6090853AB8C3}"/>
                  </a:ext>
                </a:extLst>
              </p:cNvPr>
              <p:cNvSpPr/>
              <p:nvPr/>
            </p:nvSpPr>
            <p:spPr>
              <a:xfrm>
                <a:off x="7894483" y="5319768"/>
                <a:ext cx="13931" cy="79025"/>
              </a:xfrm>
              <a:custGeom>
                <a:avLst/>
                <a:gdLst>
                  <a:gd name="connsiteX0" fmla="*/ 13932 w 13931"/>
                  <a:gd name="connsiteY0" fmla="*/ 6840 h 79025"/>
                  <a:gd name="connsiteX1" fmla="*/ 11879 w 13931"/>
                  <a:gd name="connsiteY1" fmla="*/ 11627 h 79025"/>
                  <a:gd name="connsiteX2" fmla="*/ 6904 w 13931"/>
                  <a:gd name="connsiteY2" fmla="*/ 13555 h 79025"/>
                  <a:gd name="connsiteX3" fmla="*/ 1990 w 13931"/>
                  <a:gd name="connsiteY3" fmla="*/ 11627 h 79025"/>
                  <a:gd name="connsiteX4" fmla="*/ 0 w 13931"/>
                  <a:gd name="connsiteY4" fmla="*/ 6840 h 79025"/>
                  <a:gd name="connsiteX5" fmla="*/ 1990 w 13931"/>
                  <a:gd name="connsiteY5" fmla="*/ 1990 h 79025"/>
                  <a:gd name="connsiteX6" fmla="*/ 6904 w 13931"/>
                  <a:gd name="connsiteY6" fmla="*/ 0 h 79025"/>
                  <a:gd name="connsiteX7" fmla="*/ 11879 w 13931"/>
                  <a:gd name="connsiteY7" fmla="*/ 1990 h 79025"/>
                  <a:gd name="connsiteX8" fmla="*/ 13932 w 13931"/>
                  <a:gd name="connsiteY8" fmla="*/ 6840 h 79025"/>
                  <a:gd name="connsiteX9" fmla="*/ 12253 w 13931"/>
                  <a:gd name="connsiteY9" fmla="*/ 79026 h 79025"/>
                  <a:gd name="connsiteX10" fmla="*/ 1679 w 13931"/>
                  <a:gd name="connsiteY10" fmla="*/ 79026 h 79025"/>
                  <a:gd name="connsiteX11" fmla="*/ 1679 w 13931"/>
                  <a:gd name="connsiteY11" fmla="*/ 25990 h 79025"/>
                  <a:gd name="connsiteX12" fmla="*/ 12253 w 13931"/>
                  <a:gd name="connsiteY12" fmla="*/ 25990 h 79025"/>
                  <a:gd name="connsiteX13" fmla="*/ 12253 w 13931"/>
                  <a:gd name="connsiteY13" fmla="*/ 79026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31" h="79025">
                    <a:moveTo>
                      <a:pt x="13932" y="6840"/>
                    </a:moveTo>
                    <a:cubicBezTo>
                      <a:pt x="13932" y="8767"/>
                      <a:pt x="13247" y="10384"/>
                      <a:pt x="11879" y="11627"/>
                    </a:cubicBezTo>
                    <a:cubicBezTo>
                      <a:pt x="10511" y="12870"/>
                      <a:pt x="8832" y="13555"/>
                      <a:pt x="6904" y="13555"/>
                    </a:cubicBezTo>
                    <a:cubicBezTo>
                      <a:pt x="4975" y="13555"/>
                      <a:pt x="3359" y="12933"/>
                      <a:pt x="1990" y="11627"/>
                    </a:cubicBezTo>
                    <a:cubicBezTo>
                      <a:pt x="622" y="10321"/>
                      <a:pt x="0" y="8767"/>
                      <a:pt x="0" y="6840"/>
                    </a:cubicBezTo>
                    <a:cubicBezTo>
                      <a:pt x="0" y="4912"/>
                      <a:pt x="684" y="3296"/>
                      <a:pt x="1990" y="1990"/>
                    </a:cubicBezTo>
                    <a:cubicBezTo>
                      <a:pt x="3297" y="684"/>
                      <a:pt x="4975" y="0"/>
                      <a:pt x="6904" y="0"/>
                    </a:cubicBezTo>
                    <a:cubicBezTo>
                      <a:pt x="8832" y="0"/>
                      <a:pt x="10511" y="684"/>
                      <a:pt x="11879" y="1990"/>
                    </a:cubicBezTo>
                    <a:cubicBezTo>
                      <a:pt x="13247" y="3296"/>
                      <a:pt x="13932" y="4912"/>
                      <a:pt x="13932" y="6840"/>
                    </a:cubicBezTo>
                    <a:close/>
                    <a:moveTo>
                      <a:pt x="12253" y="79026"/>
                    </a:moveTo>
                    <a:lnTo>
                      <a:pt x="1679" y="79026"/>
                    </a:lnTo>
                    <a:lnTo>
                      <a:pt x="1679" y="25990"/>
                    </a:lnTo>
                    <a:lnTo>
                      <a:pt x="12253" y="25990"/>
                    </a:lnTo>
                    <a:lnTo>
                      <a:pt x="12253" y="79026"/>
                    </a:lnTo>
                    <a:close/>
                  </a:path>
                </a:pathLst>
              </a:custGeom>
              <a:solidFill>
                <a:srgbClr val="231F20"/>
              </a:solidFill>
              <a:ln w="6214" cap="flat">
                <a:noFill/>
                <a:prstDash val="solid"/>
                <a:miter/>
              </a:ln>
            </p:spPr>
            <p:txBody>
              <a:bodyPr rtlCol="0" anchor="ctr"/>
              <a:lstStyle/>
              <a:p>
                <a:endParaRPr lang="nb-NO"/>
              </a:p>
            </p:txBody>
          </p:sp>
          <p:sp>
            <p:nvSpPr>
              <p:cNvPr id="508" name="Freeform 507">
                <a:extLst>
                  <a:ext uri="{FF2B5EF4-FFF2-40B4-BE49-F238E27FC236}">
                    <a16:creationId xmlns:a16="http://schemas.microsoft.com/office/drawing/2014/main" id="{B597D23C-C06F-F0C3-AD22-8E3AF00D3441}"/>
                  </a:ext>
                </a:extLst>
              </p:cNvPr>
              <p:cNvSpPr/>
              <p:nvPr/>
            </p:nvSpPr>
            <p:spPr>
              <a:xfrm>
                <a:off x="7924709" y="5344265"/>
                <a:ext cx="48076" cy="54528"/>
              </a:xfrm>
              <a:custGeom>
                <a:avLst/>
                <a:gdLst>
                  <a:gd name="connsiteX0" fmla="*/ 10076 w 48076"/>
                  <a:gd name="connsiteY0" fmla="*/ 1493 h 54528"/>
                  <a:gd name="connsiteX1" fmla="*/ 10386 w 48076"/>
                  <a:gd name="connsiteY1" fmla="*/ 6031 h 54528"/>
                  <a:gd name="connsiteX2" fmla="*/ 10511 w 48076"/>
                  <a:gd name="connsiteY2" fmla="*/ 10197 h 54528"/>
                  <a:gd name="connsiteX3" fmla="*/ 10822 w 48076"/>
                  <a:gd name="connsiteY3" fmla="*/ 10197 h 54528"/>
                  <a:gd name="connsiteX4" fmla="*/ 13558 w 48076"/>
                  <a:gd name="connsiteY4" fmla="*/ 6218 h 54528"/>
                  <a:gd name="connsiteX5" fmla="*/ 17539 w 48076"/>
                  <a:gd name="connsiteY5" fmla="*/ 2985 h 54528"/>
                  <a:gd name="connsiteX6" fmla="*/ 22514 w 48076"/>
                  <a:gd name="connsiteY6" fmla="*/ 808 h 54528"/>
                  <a:gd name="connsiteX7" fmla="*/ 28112 w 48076"/>
                  <a:gd name="connsiteY7" fmla="*/ 0 h 54528"/>
                  <a:gd name="connsiteX8" fmla="*/ 37006 w 48076"/>
                  <a:gd name="connsiteY8" fmla="*/ 1741 h 54528"/>
                  <a:gd name="connsiteX9" fmla="*/ 43225 w 48076"/>
                  <a:gd name="connsiteY9" fmla="*/ 6404 h 54528"/>
                  <a:gd name="connsiteX10" fmla="*/ 46895 w 48076"/>
                  <a:gd name="connsiteY10" fmla="*/ 13243 h 54528"/>
                  <a:gd name="connsiteX11" fmla="*/ 48076 w 48076"/>
                  <a:gd name="connsiteY11" fmla="*/ 21637 h 54528"/>
                  <a:gd name="connsiteX12" fmla="*/ 48076 w 48076"/>
                  <a:gd name="connsiteY12" fmla="*/ 54528 h 54528"/>
                  <a:gd name="connsiteX13" fmla="*/ 37503 w 48076"/>
                  <a:gd name="connsiteY13" fmla="*/ 54528 h 54528"/>
                  <a:gd name="connsiteX14" fmla="*/ 37503 w 48076"/>
                  <a:gd name="connsiteY14" fmla="*/ 25119 h 54528"/>
                  <a:gd name="connsiteX15" fmla="*/ 37006 w 48076"/>
                  <a:gd name="connsiteY15" fmla="*/ 18964 h 54528"/>
                  <a:gd name="connsiteX16" fmla="*/ 35140 w 48076"/>
                  <a:gd name="connsiteY16" fmla="*/ 13803 h 54528"/>
                  <a:gd name="connsiteX17" fmla="*/ 31408 w 48076"/>
                  <a:gd name="connsiteY17" fmla="*/ 10197 h 54528"/>
                  <a:gd name="connsiteX18" fmla="*/ 25313 w 48076"/>
                  <a:gd name="connsiteY18" fmla="*/ 8829 h 54528"/>
                  <a:gd name="connsiteX19" fmla="*/ 14989 w 48076"/>
                  <a:gd name="connsiteY19" fmla="*/ 13554 h 54528"/>
                  <a:gd name="connsiteX20" fmla="*/ 11008 w 48076"/>
                  <a:gd name="connsiteY20" fmla="*/ 26238 h 54528"/>
                  <a:gd name="connsiteX21" fmla="*/ 11008 w 48076"/>
                  <a:gd name="connsiteY21" fmla="*/ 54466 h 54528"/>
                  <a:gd name="connsiteX22" fmla="*/ 435 w 48076"/>
                  <a:gd name="connsiteY22" fmla="*/ 54466 h 54528"/>
                  <a:gd name="connsiteX23" fmla="*/ 435 w 48076"/>
                  <a:gd name="connsiteY23" fmla="*/ 12808 h 54528"/>
                  <a:gd name="connsiteX24" fmla="*/ 311 w 48076"/>
                  <a:gd name="connsiteY24" fmla="*/ 7337 h 54528"/>
                  <a:gd name="connsiteX25" fmla="*/ 0 w 48076"/>
                  <a:gd name="connsiteY25" fmla="*/ 1430 h 54528"/>
                  <a:gd name="connsiteX26" fmla="*/ 10013 w 48076"/>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076" h="54528">
                    <a:moveTo>
                      <a:pt x="10076" y="1493"/>
                    </a:moveTo>
                    <a:cubicBezTo>
                      <a:pt x="10200" y="2860"/>
                      <a:pt x="10324" y="4352"/>
                      <a:pt x="10386" y="6031"/>
                    </a:cubicBezTo>
                    <a:cubicBezTo>
                      <a:pt x="10449" y="7710"/>
                      <a:pt x="10511" y="9140"/>
                      <a:pt x="10511" y="10197"/>
                    </a:cubicBezTo>
                    <a:lnTo>
                      <a:pt x="10822" y="10197"/>
                    </a:lnTo>
                    <a:cubicBezTo>
                      <a:pt x="11506" y="8767"/>
                      <a:pt x="12439" y="7461"/>
                      <a:pt x="13558" y="6218"/>
                    </a:cubicBezTo>
                    <a:cubicBezTo>
                      <a:pt x="14740" y="4974"/>
                      <a:pt x="16046" y="3917"/>
                      <a:pt x="17539" y="2985"/>
                    </a:cubicBezTo>
                    <a:cubicBezTo>
                      <a:pt x="19032" y="2052"/>
                      <a:pt x="20711" y="1306"/>
                      <a:pt x="22514" y="808"/>
                    </a:cubicBezTo>
                    <a:cubicBezTo>
                      <a:pt x="24318" y="311"/>
                      <a:pt x="26184" y="0"/>
                      <a:pt x="28112" y="0"/>
                    </a:cubicBezTo>
                    <a:cubicBezTo>
                      <a:pt x="31532" y="0"/>
                      <a:pt x="34518" y="560"/>
                      <a:pt x="37006" y="1741"/>
                    </a:cubicBezTo>
                    <a:cubicBezTo>
                      <a:pt x="39493" y="2922"/>
                      <a:pt x="41546" y="4477"/>
                      <a:pt x="43225" y="6404"/>
                    </a:cubicBezTo>
                    <a:cubicBezTo>
                      <a:pt x="44842" y="8332"/>
                      <a:pt x="46086" y="10632"/>
                      <a:pt x="46895" y="13243"/>
                    </a:cubicBezTo>
                    <a:cubicBezTo>
                      <a:pt x="47703" y="15855"/>
                      <a:pt x="48076" y="18653"/>
                      <a:pt x="48076" y="21637"/>
                    </a:cubicBezTo>
                    <a:lnTo>
                      <a:pt x="48076" y="54528"/>
                    </a:lnTo>
                    <a:lnTo>
                      <a:pt x="37503" y="54528"/>
                    </a:lnTo>
                    <a:lnTo>
                      <a:pt x="37503" y="25119"/>
                    </a:lnTo>
                    <a:cubicBezTo>
                      <a:pt x="37503" y="22943"/>
                      <a:pt x="37317" y="20891"/>
                      <a:pt x="37006" y="18964"/>
                    </a:cubicBezTo>
                    <a:cubicBezTo>
                      <a:pt x="36695" y="17037"/>
                      <a:pt x="36073" y="15295"/>
                      <a:pt x="35140" y="13803"/>
                    </a:cubicBezTo>
                    <a:cubicBezTo>
                      <a:pt x="34269" y="12311"/>
                      <a:pt x="33025" y="11130"/>
                      <a:pt x="31408" y="10197"/>
                    </a:cubicBezTo>
                    <a:cubicBezTo>
                      <a:pt x="29853" y="9326"/>
                      <a:pt x="27801" y="8829"/>
                      <a:pt x="25313" y="8829"/>
                    </a:cubicBezTo>
                    <a:cubicBezTo>
                      <a:pt x="21084" y="8829"/>
                      <a:pt x="17663" y="10384"/>
                      <a:pt x="14989" y="13554"/>
                    </a:cubicBezTo>
                    <a:cubicBezTo>
                      <a:pt x="12314" y="16725"/>
                      <a:pt x="11008" y="20953"/>
                      <a:pt x="11008" y="26238"/>
                    </a:cubicBezTo>
                    <a:lnTo>
                      <a:pt x="11008" y="54466"/>
                    </a:lnTo>
                    <a:lnTo>
                      <a:pt x="435" y="54466"/>
                    </a:lnTo>
                    <a:lnTo>
                      <a:pt x="435" y="12808"/>
                    </a:lnTo>
                    <a:cubicBezTo>
                      <a:pt x="435" y="11378"/>
                      <a:pt x="435" y="9575"/>
                      <a:pt x="311" y="7337"/>
                    </a:cubicBezTo>
                    <a:cubicBezTo>
                      <a:pt x="186" y="5098"/>
                      <a:pt x="124" y="3109"/>
                      <a:pt x="0" y="1430"/>
                    </a:cubicBezTo>
                    <a:lnTo>
                      <a:pt x="10013" y="1430"/>
                    </a:lnTo>
                    <a:close/>
                  </a:path>
                </a:pathLst>
              </a:custGeom>
              <a:solidFill>
                <a:srgbClr val="231F20"/>
              </a:solidFill>
              <a:ln w="6214" cap="flat">
                <a:noFill/>
                <a:prstDash val="solid"/>
                <a:miter/>
              </a:ln>
            </p:spPr>
            <p:txBody>
              <a:bodyPr rtlCol="0" anchor="ctr"/>
              <a:lstStyle/>
              <a:p>
                <a:endParaRPr lang="nb-NO"/>
              </a:p>
            </p:txBody>
          </p:sp>
          <p:sp>
            <p:nvSpPr>
              <p:cNvPr id="509" name="Freeform 508">
                <a:extLst>
                  <a:ext uri="{FF2B5EF4-FFF2-40B4-BE49-F238E27FC236}">
                    <a16:creationId xmlns:a16="http://schemas.microsoft.com/office/drawing/2014/main" id="{28F72010-9A69-BAD9-7248-6AD4B73F38D0}"/>
                  </a:ext>
                </a:extLst>
              </p:cNvPr>
              <p:cNvSpPr/>
              <p:nvPr/>
            </p:nvSpPr>
            <p:spPr>
              <a:xfrm>
                <a:off x="7982301" y="5312804"/>
                <a:ext cx="37130" cy="85989"/>
              </a:xfrm>
              <a:custGeom>
                <a:avLst/>
                <a:gdLst>
                  <a:gd name="connsiteX0" fmla="*/ 33523 w 37130"/>
                  <a:gd name="connsiteY0" fmla="*/ 41533 h 85989"/>
                  <a:gd name="connsiteX1" fmla="*/ 21146 w 37130"/>
                  <a:gd name="connsiteY1" fmla="*/ 41533 h 85989"/>
                  <a:gd name="connsiteX2" fmla="*/ 21146 w 37130"/>
                  <a:gd name="connsiteY2" fmla="*/ 85989 h 85989"/>
                  <a:gd name="connsiteX3" fmla="*/ 10573 w 37130"/>
                  <a:gd name="connsiteY3" fmla="*/ 85989 h 85989"/>
                  <a:gd name="connsiteX4" fmla="*/ 10573 w 37130"/>
                  <a:gd name="connsiteY4" fmla="*/ 41533 h 85989"/>
                  <a:gd name="connsiteX5" fmla="*/ 0 w 37130"/>
                  <a:gd name="connsiteY5" fmla="*/ 41533 h 85989"/>
                  <a:gd name="connsiteX6" fmla="*/ 0 w 37130"/>
                  <a:gd name="connsiteY6" fmla="*/ 32891 h 85989"/>
                  <a:gd name="connsiteX7" fmla="*/ 10573 w 37130"/>
                  <a:gd name="connsiteY7" fmla="*/ 32891 h 85989"/>
                  <a:gd name="connsiteX8" fmla="*/ 10573 w 37130"/>
                  <a:gd name="connsiteY8" fmla="*/ 21824 h 85989"/>
                  <a:gd name="connsiteX9" fmla="*/ 11630 w 37130"/>
                  <a:gd name="connsiteY9" fmla="*/ 13181 h 85989"/>
                  <a:gd name="connsiteX10" fmla="*/ 15113 w 37130"/>
                  <a:gd name="connsiteY10" fmla="*/ 6280 h 85989"/>
                  <a:gd name="connsiteX11" fmla="*/ 21271 w 37130"/>
                  <a:gd name="connsiteY11" fmla="*/ 1679 h 85989"/>
                  <a:gd name="connsiteX12" fmla="*/ 30476 w 37130"/>
                  <a:gd name="connsiteY12" fmla="*/ 0 h 85989"/>
                  <a:gd name="connsiteX13" fmla="*/ 37130 w 37130"/>
                  <a:gd name="connsiteY13" fmla="*/ 808 h 85989"/>
                  <a:gd name="connsiteX14" fmla="*/ 35886 w 37130"/>
                  <a:gd name="connsiteY14" fmla="*/ 9886 h 85989"/>
                  <a:gd name="connsiteX15" fmla="*/ 33399 w 37130"/>
                  <a:gd name="connsiteY15" fmla="*/ 9326 h 85989"/>
                  <a:gd name="connsiteX16" fmla="*/ 30600 w 37130"/>
                  <a:gd name="connsiteY16" fmla="*/ 9078 h 85989"/>
                  <a:gd name="connsiteX17" fmla="*/ 25686 w 37130"/>
                  <a:gd name="connsiteY17" fmla="*/ 10135 h 85989"/>
                  <a:gd name="connsiteX18" fmla="*/ 22826 w 37130"/>
                  <a:gd name="connsiteY18" fmla="*/ 12995 h 85989"/>
                  <a:gd name="connsiteX19" fmla="*/ 21457 w 37130"/>
                  <a:gd name="connsiteY19" fmla="*/ 17098 h 85989"/>
                  <a:gd name="connsiteX20" fmla="*/ 21146 w 37130"/>
                  <a:gd name="connsiteY20" fmla="*/ 21824 h 85989"/>
                  <a:gd name="connsiteX21" fmla="*/ 21146 w 37130"/>
                  <a:gd name="connsiteY21" fmla="*/ 32891 h 85989"/>
                  <a:gd name="connsiteX22" fmla="*/ 33523 w 37130"/>
                  <a:gd name="connsiteY22" fmla="*/ 32891 h 85989"/>
                  <a:gd name="connsiteX23" fmla="*/ 33523 w 37130"/>
                  <a:gd name="connsiteY23" fmla="*/ 41533 h 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130" h="85989">
                    <a:moveTo>
                      <a:pt x="33523" y="41533"/>
                    </a:moveTo>
                    <a:lnTo>
                      <a:pt x="21146" y="41533"/>
                    </a:lnTo>
                    <a:lnTo>
                      <a:pt x="21146" y="85989"/>
                    </a:lnTo>
                    <a:lnTo>
                      <a:pt x="10573" y="85989"/>
                    </a:lnTo>
                    <a:lnTo>
                      <a:pt x="10573" y="41533"/>
                    </a:lnTo>
                    <a:lnTo>
                      <a:pt x="0" y="41533"/>
                    </a:lnTo>
                    <a:lnTo>
                      <a:pt x="0" y="32891"/>
                    </a:lnTo>
                    <a:lnTo>
                      <a:pt x="10573" y="32891"/>
                    </a:lnTo>
                    <a:lnTo>
                      <a:pt x="10573" y="21824"/>
                    </a:lnTo>
                    <a:cubicBezTo>
                      <a:pt x="10573" y="18715"/>
                      <a:pt x="10946" y="15793"/>
                      <a:pt x="11630" y="13181"/>
                    </a:cubicBezTo>
                    <a:cubicBezTo>
                      <a:pt x="12377" y="10508"/>
                      <a:pt x="13497" y="8269"/>
                      <a:pt x="15113" y="6280"/>
                    </a:cubicBezTo>
                    <a:cubicBezTo>
                      <a:pt x="16730" y="4352"/>
                      <a:pt x="18783" y="2798"/>
                      <a:pt x="21271" y="1679"/>
                    </a:cubicBezTo>
                    <a:cubicBezTo>
                      <a:pt x="23758" y="560"/>
                      <a:pt x="26868" y="0"/>
                      <a:pt x="30476" y="0"/>
                    </a:cubicBezTo>
                    <a:cubicBezTo>
                      <a:pt x="33025" y="0"/>
                      <a:pt x="35265" y="249"/>
                      <a:pt x="37130" y="808"/>
                    </a:cubicBezTo>
                    <a:lnTo>
                      <a:pt x="35886" y="9886"/>
                    </a:lnTo>
                    <a:cubicBezTo>
                      <a:pt x="35078" y="9638"/>
                      <a:pt x="34207" y="9451"/>
                      <a:pt x="33399" y="9326"/>
                    </a:cubicBezTo>
                    <a:cubicBezTo>
                      <a:pt x="32590" y="9202"/>
                      <a:pt x="31657" y="9078"/>
                      <a:pt x="30600" y="9078"/>
                    </a:cubicBezTo>
                    <a:cubicBezTo>
                      <a:pt x="28548" y="9078"/>
                      <a:pt x="26930" y="9451"/>
                      <a:pt x="25686" y="10135"/>
                    </a:cubicBezTo>
                    <a:cubicBezTo>
                      <a:pt x="24442" y="10819"/>
                      <a:pt x="23510" y="11814"/>
                      <a:pt x="22826" y="12995"/>
                    </a:cubicBezTo>
                    <a:cubicBezTo>
                      <a:pt x="22141" y="14176"/>
                      <a:pt x="21706" y="15544"/>
                      <a:pt x="21457" y="17098"/>
                    </a:cubicBezTo>
                    <a:cubicBezTo>
                      <a:pt x="21209" y="18653"/>
                      <a:pt x="21146" y="20207"/>
                      <a:pt x="21146" y="21824"/>
                    </a:cubicBezTo>
                    <a:lnTo>
                      <a:pt x="21146" y="32891"/>
                    </a:lnTo>
                    <a:lnTo>
                      <a:pt x="33523" y="32891"/>
                    </a:lnTo>
                    <a:lnTo>
                      <a:pt x="33523" y="41533"/>
                    </a:lnTo>
                    <a:close/>
                  </a:path>
                </a:pathLst>
              </a:custGeom>
              <a:solidFill>
                <a:srgbClr val="231F20"/>
              </a:solidFill>
              <a:ln w="6214" cap="flat">
                <a:noFill/>
                <a:prstDash val="solid"/>
                <a:miter/>
              </a:ln>
            </p:spPr>
            <p:txBody>
              <a:bodyPr rtlCol="0" anchor="ctr"/>
              <a:lstStyle/>
              <a:p>
                <a:endParaRPr lang="nb-NO"/>
              </a:p>
            </p:txBody>
          </p:sp>
          <p:sp>
            <p:nvSpPr>
              <p:cNvPr id="510" name="Freeform 509">
                <a:extLst>
                  <a:ext uri="{FF2B5EF4-FFF2-40B4-BE49-F238E27FC236}">
                    <a16:creationId xmlns:a16="http://schemas.microsoft.com/office/drawing/2014/main" id="{2E7A593F-2FD8-64C7-7A02-3B94FAD6D01E}"/>
                  </a:ext>
                </a:extLst>
              </p:cNvPr>
              <p:cNvSpPr/>
              <p:nvPr/>
            </p:nvSpPr>
            <p:spPr>
              <a:xfrm>
                <a:off x="8022231" y="5344265"/>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49 w 53300"/>
                  <a:gd name="connsiteY7" fmla="*/ 47129 h 55958"/>
                  <a:gd name="connsiteX8" fmla="*/ 37379 w 53300"/>
                  <a:gd name="connsiteY8" fmla="*/ 44767 h 55958"/>
                  <a:gd name="connsiteX9" fmla="*/ 43598 w 53300"/>
                  <a:gd name="connsiteY9" fmla="*/ 39047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4 w 53300"/>
                  <a:gd name="connsiteY15" fmla="*/ 39544 h 55958"/>
                  <a:gd name="connsiteX16" fmla="*/ 0 w 53300"/>
                  <a:gd name="connsiteY16" fmla="*/ 28104 h 55958"/>
                  <a:gd name="connsiteX17" fmla="*/ 2052 w 53300"/>
                  <a:gd name="connsiteY17" fmla="*/ 16725 h 55958"/>
                  <a:gd name="connsiteX18" fmla="*/ 7898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97 w 53300"/>
                  <a:gd name="connsiteY22" fmla="*/ 7399 h 55958"/>
                  <a:gd name="connsiteX23" fmla="*/ 51497 w 53300"/>
                  <a:gd name="connsiteY23" fmla="*/ 16104 h 55958"/>
                  <a:gd name="connsiteX24" fmla="*/ 53301 w 53300"/>
                  <a:gd name="connsiteY24" fmla="*/ 27544 h 55958"/>
                  <a:gd name="connsiteX25" fmla="*/ 42417 w 53300"/>
                  <a:gd name="connsiteY25" fmla="*/ 23316 h 55958"/>
                  <a:gd name="connsiteX26" fmla="*/ 41359 w 53300"/>
                  <a:gd name="connsiteY26" fmla="*/ 17471 h 55958"/>
                  <a:gd name="connsiteX27" fmla="*/ 38560 w 53300"/>
                  <a:gd name="connsiteY27" fmla="*/ 12684 h 55958"/>
                  <a:gd name="connsiteX28" fmla="*/ 33958 w 53300"/>
                  <a:gd name="connsiteY28" fmla="*/ 9513 h 55958"/>
                  <a:gd name="connsiteX29" fmla="*/ 27490 w 53300"/>
                  <a:gd name="connsiteY29" fmla="*/ 8332 h 55958"/>
                  <a:gd name="connsiteX30" fmla="*/ 21146 w 53300"/>
                  <a:gd name="connsiteY30" fmla="*/ 9513 h 55958"/>
                  <a:gd name="connsiteX31" fmla="*/ 15984 w 53300"/>
                  <a:gd name="connsiteY31" fmla="*/ 12684 h 55958"/>
                  <a:gd name="connsiteX32" fmla="*/ 12377 w 53300"/>
                  <a:gd name="connsiteY32" fmla="*/ 17471 h 55958"/>
                  <a:gd name="connsiteX33" fmla="*/ 10760 w 53300"/>
                  <a:gd name="connsiteY33" fmla="*/ 23316 h 55958"/>
                  <a:gd name="connsiteX34" fmla="*/ 42479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9"/>
                      <a:pt x="53114" y="31150"/>
                    </a:cubicBezTo>
                    <a:lnTo>
                      <a:pt x="10697" y="31150"/>
                    </a:lnTo>
                    <a:cubicBezTo>
                      <a:pt x="10760" y="33388"/>
                      <a:pt x="11257" y="35440"/>
                      <a:pt x="12190" y="37430"/>
                    </a:cubicBezTo>
                    <a:cubicBezTo>
                      <a:pt x="13123" y="39420"/>
                      <a:pt x="14367" y="41099"/>
                      <a:pt x="15984" y="42528"/>
                    </a:cubicBezTo>
                    <a:cubicBezTo>
                      <a:pt x="17539" y="43958"/>
                      <a:pt x="19342" y="45078"/>
                      <a:pt x="21457" y="45886"/>
                    </a:cubicBezTo>
                    <a:cubicBezTo>
                      <a:pt x="23572" y="46694"/>
                      <a:pt x="25748" y="47129"/>
                      <a:pt x="28049" y="47129"/>
                    </a:cubicBezTo>
                    <a:cubicBezTo>
                      <a:pt x="31657" y="47129"/>
                      <a:pt x="34767" y="46321"/>
                      <a:pt x="37379" y="44767"/>
                    </a:cubicBezTo>
                    <a:cubicBezTo>
                      <a:pt x="39991" y="43212"/>
                      <a:pt x="42043" y="41285"/>
                      <a:pt x="43598" y="39047"/>
                    </a:cubicBezTo>
                    <a:lnTo>
                      <a:pt x="51062" y="44953"/>
                    </a:lnTo>
                    <a:cubicBezTo>
                      <a:pt x="48201" y="48684"/>
                      <a:pt x="44842" y="51482"/>
                      <a:pt x="40986" y="53285"/>
                    </a:cubicBezTo>
                    <a:cubicBezTo>
                      <a:pt x="37130" y="55088"/>
                      <a:pt x="32839" y="55958"/>
                      <a:pt x="28112" y="55958"/>
                    </a:cubicBezTo>
                    <a:cubicBezTo>
                      <a:pt x="24069" y="55958"/>
                      <a:pt x="20337" y="55274"/>
                      <a:pt x="16855" y="53969"/>
                    </a:cubicBezTo>
                    <a:cubicBezTo>
                      <a:pt x="13372" y="52601"/>
                      <a:pt x="10449" y="50736"/>
                      <a:pt x="7961" y="48311"/>
                    </a:cubicBezTo>
                    <a:cubicBezTo>
                      <a:pt x="5473" y="45886"/>
                      <a:pt x="3545" y="42964"/>
                      <a:pt x="2114" y="39544"/>
                    </a:cubicBezTo>
                    <a:cubicBezTo>
                      <a:pt x="684" y="36124"/>
                      <a:pt x="0" y="32332"/>
                      <a:pt x="0" y="28104"/>
                    </a:cubicBezTo>
                    <a:cubicBezTo>
                      <a:pt x="0" y="23876"/>
                      <a:pt x="684" y="20207"/>
                      <a:pt x="2052" y="16725"/>
                    </a:cubicBezTo>
                    <a:cubicBezTo>
                      <a:pt x="3421" y="13243"/>
                      <a:pt x="5411" y="10259"/>
                      <a:pt x="7898" y="7834"/>
                    </a:cubicBezTo>
                    <a:cubicBezTo>
                      <a:pt x="10386" y="5347"/>
                      <a:pt x="13309" y="3420"/>
                      <a:pt x="16668" y="2052"/>
                    </a:cubicBezTo>
                    <a:cubicBezTo>
                      <a:pt x="20027" y="684"/>
                      <a:pt x="23696" y="0"/>
                      <a:pt x="27614" y="0"/>
                    </a:cubicBezTo>
                    <a:cubicBezTo>
                      <a:pt x="31533" y="0"/>
                      <a:pt x="35078" y="622"/>
                      <a:pt x="38250" y="1927"/>
                    </a:cubicBezTo>
                    <a:cubicBezTo>
                      <a:pt x="41421" y="3233"/>
                      <a:pt x="44158" y="5036"/>
                      <a:pt x="46397" y="7399"/>
                    </a:cubicBezTo>
                    <a:cubicBezTo>
                      <a:pt x="48636" y="9762"/>
                      <a:pt x="50315" y="12684"/>
                      <a:pt x="51497" y="16104"/>
                    </a:cubicBezTo>
                    <a:cubicBezTo>
                      <a:pt x="52679" y="19523"/>
                      <a:pt x="53301" y="23316"/>
                      <a:pt x="53301" y="27544"/>
                    </a:cubicBezTo>
                    <a:close/>
                    <a:moveTo>
                      <a:pt x="42417" y="23316"/>
                    </a:moveTo>
                    <a:cubicBezTo>
                      <a:pt x="42355" y="21264"/>
                      <a:pt x="41981" y="19275"/>
                      <a:pt x="41359" y="17471"/>
                    </a:cubicBezTo>
                    <a:cubicBezTo>
                      <a:pt x="40737" y="15668"/>
                      <a:pt x="39804" y="14052"/>
                      <a:pt x="38560" y="12684"/>
                    </a:cubicBezTo>
                    <a:cubicBezTo>
                      <a:pt x="37317" y="11316"/>
                      <a:pt x="35762" y="10259"/>
                      <a:pt x="33958" y="9513"/>
                    </a:cubicBezTo>
                    <a:cubicBezTo>
                      <a:pt x="32092" y="8705"/>
                      <a:pt x="29978" y="8332"/>
                      <a:pt x="27490" y="8332"/>
                    </a:cubicBezTo>
                    <a:cubicBezTo>
                      <a:pt x="25251" y="8332"/>
                      <a:pt x="23136" y="8705"/>
                      <a:pt x="21146" y="9513"/>
                    </a:cubicBezTo>
                    <a:cubicBezTo>
                      <a:pt x="19156" y="10321"/>
                      <a:pt x="17414" y="11378"/>
                      <a:pt x="15984" y="12684"/>
                    </a:cubicBezTo>
                    <a:cubicBezTo>
                      <a:pt x="14553" y="14052"/>
                      <a:pt x="13309" y="15606"/>
                      <a:pt x="12377" y="17471"/>
                    </a:cubicBezTo>
                    <a:cubicBezTo>
                      <a:pt x="11444" y="19275"/>
                      <a:pt x="10884" y="21264"/>
                      <a:pt x="10760" y="23316"/>
                    </a:cubicBezTo>
                    <a:lnTo>
                      <a:pt x="42479" y="23316"/>
                    </a:lnTo>
                    <a:close/>
                  </a:path>
                </a:pathLst>
              </a:custGeom>
              <a:solidFill>
                <a:srgbClr val="231F20"/>
              </a:solidFill>
              <a:ln w="6214" cap="flat">
                <a:no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9B6BE62D-3406-79C4-4DE0-7B0472F2F88C}"/>
                  </a:ext>
                </a:extLst>
              </p:cNvPr>
              <p:cNvSpPr/>
              <p:nvPr/>
            </p:nvSpPr>
            <p:spPr>
              <a:xfrm>
                <a:off x="8090334" y="5314110"/>
                <a:ext cx="49569" cy="84621"/>
              </a:xfrm>
              <a:custGeom>
                <a:avLst/>
                <a:gdLst>
                  <a:gd name="connsiteX0" fmla="*/ 10573 w 49569"/>
                  <a:gd name="connsiteY0" fmla="*/ 54652 h 84621"/>
                  <a:gd name="connsiteX1" fmla="*/ 10884 w 49569"/>
                  <a:gd name="connsiteY1" fmla="*/ 54652 h 84621"/>
                  <a:gd name="connsiteX2" fmla="*/ 33274 w 49569"/>
                  <a:gd name="connsiteY2" fmla="*/ 31585 h 84621"/>
                  <a:gd name="connsiteX3" fmla="*/ 47455 w 49569"/>
                  <a:gd name="connsiteY3" fmla="*/ 31585 h 84621"/>
                  <a:gd name="connsiteX4" fmla="*/ 22453 w 49569"/>
                  <a:gd name="connsiteY4" fmla="*/ 55647 h 84621"/>
                  <a:gd name="connsiteX5" fmla="*/ 49569 w 49569"/>
                  <a:gd name="connsiteY5" fmla="*/ 84621 h 84621"/>
                  <a:gd name="connsiteX6" fmla="*/ 34954 w 49569"/>
                  <a:gd name="connsiteY6" fmla="*/ 84621 h 84621"/>
                  <a:gd name="connsiteX7" fmla="*/ 10884 w 49569"/>
                  <a:gd name="connsiteY7" fmla="*/ 57077 h 84621"/>
                  <a:gd name="connsiteX8" fmla="*/ 10573 w 49569"/>
                  <a:gd name="connsiteY8" fmla="*/ 57077 h 84621"/>
                  <a:gd name="connsiteX9" fmla="*/ 10573 w 49569"/>
                  <a:gd name="connsiteY9" fmla="*/ 84621 h 84621"/>
                  <a:gd name="connsiteX10" fmla="*/ 0 w 49569"/>
                  <a:gd name="connsiteY10" fmla="*/ 84621 h 84621"/>
                  <a:gd name="connsiteX11" fmla="*/ 0 w 49569"/>
                  <a:gd name="connsiteY11" fmla="*/ 0 h 84621"/>
                  <a:gd name="connsiteX12" fmla="*/ 10573 w 49569"/>
                  <a:gd name="connsiteY12" fmla="*/ 0 h 84621"/>
                  <a:gd name="connsiteX13" fmla="*/ 10573 w 49569"/>
                  <a:gd name="connsiteY13" fmla="*/ 54590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569" h="84621">
                    <a:moveTo>
                      <a:pt x="10573" y="54652"/>
                    </a:moveTo>
                    <a:lnTo>
                      <a:pt x="10884" y="54652"/>
                    </a:lnTo>
                    <a:lnTo>
                      <a:pt x="33274" y="31585"/>
                    </a:lnTo>
                    <a:lnTo>
                      <a:pt x="47455" y="31585"/>
                    </a:lnTo>
                    <a:lnTo>
                      <a:pt x="22453" y="55647"/>
                    </a:lnTo>
                    <a:lnTo>
                      <a:pt x="49569" y="84621"/>
                    </a:lnTo>
                    <a:lnTo>
                      <a:pt x="34954" y="84621"/>
                    </a:lnTo>
                    <a:lnTo>
                      <a:pt x="10884" y="57077"/>
                    </a:lnTo>
                    <a:lnTo>
                      <a:pt x="10573" y="57077"/>
                    </a:lnTo>
                    <a:lnTo>
                      <a:pt x="10573" y="84621"/>
                    </a:lnTo>
                    <a:lnTo>
                      <a:pt x="0" y="84621"/>
                    </a:lnTo>
                    <a:lnTo>
                      <a:pt x="0" y="0"/>
                    </a:lnTo>
                    <a:lnTo>
                      <a:pt x="10573" y="0"/>
                    </a:lnTo>
                    <a:lnTo>
                      <a:pt x="10573" y="54590"/>
                    </a:lnTo>
                    <a:close/>
                  </a:path>
                </a:pathLst>
              </a:custGeom>
              <a:solidFill>
                <a:srgbClr val="231F20"/>
              </a:solidFill>
              <a:ln w="6214" cap="flat">
                <a:noFill/>
                <a:prstDash val="solid"/>
                <a:miter/>
              </a:ln>
            </p:spPr>
            <p:txBody>
              <a:bodyPr rtlCol="0" anchor="ctr"/>
              <a:lstStyle/>
              <a:p>
                <a:endParaRPr lang="nb-NO"/>
              </a:p>
            </p:txBody>
          </p:sp>
          <p:sp>
            <p:nvSpPr>
              <p:cNvPr id="512" name="Freeform 511">
                <a:extLst>
                  <a:ext uri="{FF2B5EF4-FFF2-40B4-BE49-F238E27FC236}">
                    <a16:creationId xmlns:a16="http://schemas.microsoft.com/office/drawing/2014/main" id="{B480F4BC-C1BB-A283-64E9-C3F08A52BBC6}"/>
                  </a:ext>
                </a:extLst>
              </p:cNvPr>
              <p:cNvSpPr/>
              <p:nvPr/>
            </p:nvSpPr>
            <p:spPr>
              <a:xfrm>
                <a:off x="8142577" y="5344390"/>
                <a:ext cx="42852" cy="55896"/>
              </a:xfrm>
              <a:custGeom>
                <a:avLst/>
                <a:gdLst>
                  <a:gd name="connsiteX0" fmla="*/ 35016 w 42852"/>
                  <a:gd name="connsiteY0" fmla="*/ 14798 h 55896"/>
                  <a:gd name="connsiteX1" fmla="*/ 29978 w 42852"/>
                  <a:gd name="connsiteY1" fmla="*/ 10072 h 55896"/>
                  <a:gd name="connsiteX2" fmla="*/ 22639 w 42852"/>
                  <a:gd name="connsiteY2" fmla="*/ 8207 h 55896"/>
                  <a:gd name="connsiteX3" fmla="*/ 19032 w 42852"/>
                  <a:gd name="connsiteY3" fmla="*/ 8580 h 55896"/>
                  <a:gd name="connsiteX4" fmla="*/ 15797 w 42852"/>
                  <a:gd name="connsiteY4" fmla="*/ 9824 h 55896"/>
                  <a:gd name="connsiteX5" fmla="*/ 13558 w 42852"/>
                  <a:gd name="connsiteY5" fmla="*/ 11938 h 55896"/>
                  <a:gd name="connsiteX6" fmla="*/ 12750 w 42852"/>
                  <a:gd name="connsiteY6" fmla="*/ 15109 h 55896"/>
                  <a:gd name="connsiteX7" fmla="*/ 15797 w 42852"/>
                  <a:gd name="connsiteY7" fmla="*/ 20083 h 55896"/>
                  <a:gd name="connsiteX8" fmla="*/ 24940 w 42852"/>
                  <a:gd name="connsiteY8" fmla="*/ 23067 h 55896"/>
                  <a:gd name="connsiteX9" fmla="*/ 32030 w 42852"/>
                  <a:gd name="connsiteY9" fmla="*/ 25181 h 55896"/>
                  <a:gd name="connsiteX10" fmla="*/ 37690 w 42852"/>
                  <a:gd name="connsiteY10" fmla="*/ 28290 h 55896"/>
                  <a:gd name="connsiteX11" fmla="*/ 41484 w 42852"/>
                  <a:gd name="connsiteY11" fmla="*/ 32705 h 55896"/>
                  <a:gd name="connsiteX12" fmla="*/ 42852 w 42852"/>
                  <a:gd name="connsiteY12" fmla="*/ 38735 h 55896"/>
                  <a:gd name="connsiteX13" fmla="*/ 41048 w 42852"/>
                  <a:gd name="connsiteY13" fmla="*/ 46694 h 55896"/>
                  <a:gd name="connsiteX14" fmla="*/ 36260 w 42852"/>
                  <a:gd name="connsiteY14" fmla="*/ 52041 h 55896"/>
                  <a:gd name="connsiteX15" fmla="*/ 29418 w 42852"/>
                  <a:gd name="connsiteY15" fmla="*/ 55026 h 55896"/>
                  <a:gd name="connsiteX16" fmla="*/ 21519 w 42852"/>
                  <a:gd name="connsiteY16" fmla="*/ 55896 h 55896"/>
                  <a:gd name="connsiteX17" fmla="*/ 9640 w 42852"/>
                  <a:gd name="connsiteY17" fmla="*/ 53533 h 55896"/>
                  <a:gd name="connsiteX18" fmla="*/ 0 w 42852"/>
                  <a:gd name="connsiteY18" fmla="*/ 46383 h 55896"/>
                  <a:gd name="connsiteX19" fmla="*/ 7526 w 42852"/>
                  <a:gd name="connsiteY19" fmla="*/ 39979 h 55896"/>
                  <a:gd name="connsiteX20" fmla="*/ 13434 w 42852"/>
                  <a:gd name="connsiteY20" fmla="*/ 45264 h 55896"/>
                  <a:gd name="connsiteX21" fmla="*/ 21706 w 42852"/>
                  <a:gd name="connsiteY21" fmla="*/ 47378 h 55896"/>
                  <a:gd name="connsiteX22" fmla="*/ 25562 w 42852"/>
                  <a:gd name="connsiteY22" fmla="*/ 47005 h 55896"/>
                  <a:gd name="connsiteX23" fmla="*/ 28921 w 42852"/>
                  <a:gd name="connsiteY23" fmla="*/ 45699 h 55896"/>
                  <a:gd name="connsiteX24" fmla="*/ 31346 w 42852"/>
                  <a:gd name="connsiteY24" fmla="*/ 43337 h 55896"/>
                  <a:gd name="connsiteX25" fmla="*/ 32217 w 42852"/>
                  <a:gd name="connsiteY25" fmla="*/ 39668 h 55896"/>
                  <a:gd name="connsiteX26" fmla="*/ 28672 w 42852"/>
                  <a:gd name="connsiteY26" fmla="*/ 34197 h 55896"/>
                  <a:gd name="connsiteX27" fmla="*/ 18285 w 42852"/>
                  <a:gd name="connsiteY27" fmla="*/ 30839 h 55896"/>
                  <a:gd name="connsiteX28" fmla="*/ 12812 w 42852"/>
                  <a:gd name="connsiteY28" fmla="*/ 29223 h 55896"/>
                  <a:gd name="connsiteX29" fmla="*/ 7774 w 42852"/>
                  <a:gd name="connsiteY29" fmla="*/ 26611 h 55896"/>
                  <a:gd name="connsiteX30" fmla="*/ 4105 w 42852"/>
                  <a:gd name="connsiteY30" fmla="*/ 22445 h 55896"/>
                  <a:gd name="connsiteX31" fmla="*/ 2674 w 42852"/>
                  <a:gd name="connsiteY31" fmla="*/ 16228 h 55896"/>
                  <a:gd name="connsiteX32" fmla="*/ 4416 w 42852"/>
                  <a:gd name="connsiteY32" fmla="*/ 8891 h 55896"/>
                  <a:gd name="connsiteX33" fmla="*/ 8956 w 42852"/>
                  <a:gd name="connsiteY33" fmla="*/ 3855 h 55896"/>
                  <a:gd name="connsiteX34" fmla="*/ 15362 w 42852"/>
                  <a:gd name="connsiteY34" fmla="*/ 933 h 55896"/>
                  <a:gd name="connsiteX35" fmla="*/ 22825 w 42852"/>
                  <a:gd name="connsiteY35" fmla="*/ 0 h 55896"/>
                  <a:gd name="connsiteX36" fmla="*/ 33896 w 42852"/>
                  <a:gd name="connsiteY36" fmla="*/ 2238 h 55896"/>
                  <a:gd name="connsiteX37" fmla="*/ 42168 w 42852"/>
                  <a:gd name="connsiteY37" fmla="*/ 8705 h 55896"/>
                  <a:gd name="connsiteX38" fmla="*/ 34829 w 42852"/>
                  <a:gd name="connsiteY38" fmla="*/ 14860 h 5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852" h="55896">
                    <a:moveTo>
                      <a:pt x="35016" y="14798"/>
                    </a:moveTo>
                    <a:cubicBezTo>
                      <a:pt x="33834" y="12870"/>
                      <a:pt x="32155" y="11254"/>
                      <a:pt x="29978" y="10072"/>
                    </a:cubicBezTo>
                    <a:cubicBezTo>
                      <a:pt x="27801" y="8829"/>
                      <a:pt x="25376" y="8207"/>
                      <a:pt x="22639" y="8207"/>
                    </a:cubicBezTo>
                    <a:cubicBezTo>
                      <a:pt x="21457" y="8207"/>
                      <a:pt x="20213" y="8332"/>
                      <a:pt x="19032" y="8580"/>
                    </a:cubicBezTo>
                    <a:cubicBezTo>
                      <a:pt x="17850" y="8829"/>
                      <a:pt x="16730" y="9264"/>
                      <a:pt x="15797" y="9824"/>
                    </a:cubicBezTo>
                    <a:cubicBezTo>
                      <a:pt x="14865" y="10383"/>
                      <a:pt x="14118" y="11067"/>
                      <a:pt x="13558" y="11938"/>
                    </a:cubicBezTo>
                    <a:cubicBezTo>
                      <a:pt x="12999" y="12808"/>
                      <a:pt x="12750" y="13865"/>
                      <a:pt x="12750" y="15109"/>
                    </a:cubicBezTo>
                    <a:cubicBezTo>
                      <a:pt x="12750" y="17347"/>
                      <a:pt x="13745" y="19026"/>
                      <a:pt x="15797" y="20083"/>
                    </a:cubicBezTo>
                    <a:cubicBezTo>
                      <a:pt x="17850" y="21140"/>
                      <a:pt x="20835" y="22135"/>
                      <a:pt x="24940" y="23067"/>
                    </a:cubicBezTo>
                    <a:cubicBezTo>
                      <a:pt x="27490" y="23689"/>
                      <a:pt x="29853" y="24373"/>
                      <a:pt x="32030" y="25181"/>
                    </a:cubicBezTo>
                    <a:cubicBezTo>
                      <a:pt x="34207" y="25989"/>
                      <a:pt x="36073" y="27046"/>
                      <a:pt x="37690" y="28290"/>
                    </a:cubicBezTo>
                    <a:cubicBezTo>
                      <a:pt x="39307" y="29534"/>
                      <a:pt x="40551" y="31026"/>
                      <a:pt x="41484" y="32705"/>
                    </a:cubicBezTo>
                    <a:cubicBezTo>
                      <a:pt x="42355" y="34445"/>
                      <a:pt x="42852" y="36435"/>
                      <a:pt x="42852" y="38735"/>
                    </a:cubicBezTo>
                    <a:cubicBezTo>
                      <a:pt x="42852" y="41844"/>
                      <a:pt x="42230" y="44518"/>
                      <a:pt x="41048" y="46694"/>
                    </a:cubicBezTo>
                    <a:cubicBezTo>
                      <a:pt x="39867" y="48870"/>
                      <a:pt x="38250" y="50611"/>
                      <a:pt x="36260" y="52041"/>
                    </a:cubicBezTo>
                    <a:cubicBezTo>
                      <a:pt x="34269" y="53409"/>
                      <a:pt x="31968" y="54404"/>
                      <a:pt x="29418" y="55026"/>
                    </a:cubicBezTo>
                    <a:cubicBezTo>
                      <a:pt x="26868" y="55647"/>
                      <a:pt x="24256" y="55896"/>
                      <a:pt x="21519" y="55896"/>
                    </a:cubicBezTo>
                    <a:cubicBezTo>
                      <a:pt x="17477" y="55896"/>
                      <a:pt x="13496" y="55088"/>
                      <a:pt x="9640" y="53533"/>
                    </a:cubicBezTo>
                    <a:cubicBezTo>
                      <a:pt x="5784" y="51979"/>
                      <a:pt x="2550" y="49554"/>
                      <a:pt x="0" y="46383"/>
                    </a:cubicBezTo>
                    <a:lnTo>
                      <a:pt x="7526" y="39979"/>
                    </a:lnTo>
                    <a:cubicBezTo>
                      <a:pt x="8956" y="42093"/>
                      <a:pt x="10884" y="43834"/>
                      <a:pt x="13434" y="45264"/>
                    </a:cubicBezTo>
                    <a:cubicBezTo>
                      <a:pt x="15922" y="46694"/>
                      <a:pt x="18721" y="47378"/>
                      <a:pt x="21706" y="47378"/>
                    </a:cubicBezTo>
                    <a:cubicBezTo>
                      <a:pt x="23074" y="47378"/>
                      <a:pt x="24380" y="47254"/>
                      <a:pt x="25562" y="47005"/>
                    </a:cubicBezTo>
                    <a:cubicBezTo>
                      <a:pt x="26744" y="46756"/>
                      <a:pt x="27925" y="46321"/>
                      <a:pt x="28921" y="45699"/>
                    </a:cubicBezTo>
                    <a:cubicBezTo>
                      <a:pt x="29916" y="45078"/>
                      <a:pt x="30724" y="44331"/>
                      <a:pt x="31346" y="43337"/>
                    </a:cubicBezTo>
                    <a:cubicBezTo>
                      <a:pt x="31968" y="42342"/>
                      <a:pt x="32217" y="41160"/>
                      <a:pt x="32217" y="39668"/>
                    </a:cubicBezTo>
                    <a:cubicBezTo>
                      <a:pt x="32217" y="37181"/>
                      <a:pt x="31035" y="35378"/>
                      <a:pt x="28672" y="34197"/>
                    </a:cubicBezTo>
                    <a:cubicBezTo>
                      <a:pt x="26308" y="33015"/>
                      <a:pt x="22825" y="31896"/>
                      <a:pt x="18285" y="30839"/>
                    </a:cubicBezTo>
                    <a:cubicBezTo>
                      <a:pt x="16482" y="30404"/>
                      <a:pt x="14678" y="29844"/>
                      <a:pt x="12812" y="29223"/>
                    </a:cubicBezTo>
                    <a:cubicBezTo>
                      <a:pt x="10946" y="28601"/>
                      <a:pt x="9329" y="27731"/>
                      <a:pt x="7774" y="26611"/>
                    </a:cubicBezTo>
                    <a:cubicBezTo>
                      <a:pt x="6282" y="25492"/>
                      <a:pt x="5038" y="24124"/>
                      <a:pt x="4105" y="22445"/>
                    </a:cubicBezTo>
                    <a:cubicBezTo>
                      <a:pt x="3172" y="20767"/>
                      <a:pt x="2674" y="18715"/>
                      <a:pt x="2674" y="16228"/>
                    </a:cubicBezTo>
                    <a:cubicBezTo>
                      <a:pt x="2674" y="13368"/>
                      <a:pt x="3234" y="10943"/>
                      <a:pt x="4416" y="8891"/>
                    </a:cubicBezTo>
                    <a:cubicBezTo>
                      <a:pt x="5598" y="6839"/>
                      <a:pt x="7090" y="5161"/>
                      <a:pt x="8956" y="3855"/>
                    </a:cubicBezTo>
                    <a:cubicBezTo>
                      <a:pt x="10822" y="2549"/>
                      <a:pt x="12999" y="1554"/>
                      <a:pt x="15362" y="933"/>
                    </a:cubicBezTo>
                    <a:cubicBezTo>
                      <a:pt x="17788" y="311"/>
                      <a:pt x="20276" y="0"/>
                      <a:pt x="22825" y="0"/>
                    </a:cubicBezTo>
                    <a:cubicBezTo>
                      <a:pt x="26681" y="0"/>
                      <a:pt x="30351" y="746"/>
                      <a:pt x="33896" y="2238"/>
                    </a:cubicBezTo>
                    <a:cubicBezTo>
                      <a:pt x="37441" y="3730"/>
                      <a:pt x="40240" y="5907"/>
                      <a:pt x="42168" y="8705"/>
                    </a:cubicBezTo>
                    <a:lnTo>
                      <a:pt x="34829" y="14860"/>
                    </a:lnTo>
                    <a:close/>
                  </a:path>
                </a:pathLst>
              </a:custGeom>
              <a:solidFill>
                <a:srgbClr val="231F20"/>
              </a:solidFill>
              <a:ln w="6214" cap="flat">
                <a:noFill/>
                <a:prstDash val="solid"/>
                <a:miter/>
              </a:ln>
            </p:spPr>
            <p:txBody>
              <a:bodyPr rtlCol="0" anchor="ctr"/>
              <a:lstStyle/>
              <a:p>
                <a:endParaRPr lang="nb-NO"/>
              </a:p>
            </p:txBody>
          </p:sp>
          <p:sp>
            <p:nvSpPr>
              <p:cNvPr id="513" name="Freeform 512">
                <a:extLst>
                  <a:ext uri="{FF2B5EF4-FFF2-40B4-BE49-F238E27FC236}">
                    <a16:creationId xmlns:a16="http://schemas.microsoft.com/office/drawing/2014/main" id="{3B15F3D2-89AF-6AB9-E101-D6D56A70E0F2}"/>
                  </a:ext>
                </a:extLst>
              </p:cNvPr>
              <p:cNvSpPr/>
              <p:nvPr/>
            </p:nvSpPr>
            <p:spPr>
              <a:xfrm>
                <a:off x="8186051" y="5319768"/>
                <a:ext cx="25313" cy="105823"/>
              </a:xfrm>
              <a:custGeom>
                <a:avLst/>
                <a:gdLst>
                  <a:gd name="connsiteX0" fmla="*/ 1182 w 25313"/>
                  <a:gd name="connsiteY0" fmla="*/ 96249 h 105823"/>
                  <a:gd name="connsiteX1" fmla="*/ 5473 w 25313"/>
                  <a:gd name="connsiteY1" fmla="*/ 96808 h 105823"/>
                  <a:gd name="connsiteX2" fmla="*/ 9329 w 25313"/>
                  <a:gd name="connsiteY2" fmla="*/ 95938 h 105823"/>
                  <a:gd name="connsiteX3" fmla="*/ 11568 w 25313"/>
                  <a:gd name="connsiteY3" fmla="*/ 93513 h 105823"/>
                  <a:gd name="connsiteX4" fmla="*/ 12626 w 25313"/>
                  <a:gd name="connsiteY4" fmla="*/ 89906 h 105823"/>
                  <a:gd name="connsiteX5" fmla="*/ 12874 w 25313"/>
                  <a:gd name="connsiteY5" fmla="*/ 85492 h 105823"/>
                  <a:gd name="connsiteX6" fmla="*/ 12874 w 25313"/>
                  <a:gd name="connsiteY6" fmla="*/ 25928 h 105823"/>
                  <a:gd name="connsiteX7" fmla="*/ 23448 w 25313"/>
                  <a:gd name="connsiteY7" fmla="*/ 25928 h 105823"/>
                  <a:gd name="connsiteX8" fmla="*/ 23448 w 25313"/>
                  <a:gd name="connsiteY8" fmla="*/ 85803 h 105823"/>
                  <a:gd name="connsiteX9" fmla="*/ 22701 w 25313"/>
                  <a:gd name="connsiteY9" fmla="*/ 93388 h 105823"/>
                  <a:gd name="connsiteX10" fmla="*/ 20027 w 25313"/>
                  <a:gd name="connsiteY10" fmla="*/ 99793 h 105823"/>
                  <a:gd name="connsiteX11" fmla="*/ 14740 w 25313"/>
                  <a:gd name="connsiteY11" fmla="*/ 104207 h 105823"/>
                  <a:gd name="connsiteX12" fmla="*/ 6095 w 25313"/>
                  <a:gd name="connsiteY12" fmla="*/ 105823 h 105823"/>
                  <a:gd name="connsiteX13" fmla="*/ 2923 w 25313"/>
                  <a:gd name="connsiteY13" fmla="*/ 105575 h 105823"/>
                  <a:gd name="connsiteX14" fmla="*/ 0 w 25313"/>
                  <a:gd name="connsiteY14" fmla="*/ 105140 h 105823"/>
                  <a:gd name="connsiteX15" fmla="*/ 1119 w 25313"/>
                  <a:gd name="connsiteY15" fmla="*/ 96186 h 105823"/>
                  <a:gd name="connsiteX16" fmla="*/ 25313 w 25313"/>
                  <a:gd name="connsiteY16" fmla="*/ 6840 h 105823"/>
                  <a:gd name="connsiteX17" fmla="*/ 23261 w 25313"/>
                  <a:gd name="connsiteY17" fmla="*/ 11627 h 105823"/>
                  <a:gd name="connsiteX18" fmla="*/ 18223 w 25313"/>
                  <a:gd name="connsiteY18" fmla="*/ 13555 h 105823"/>
                  <a:gd name="connsiteX19" fmla="*/ 13247 w 25313"/>
                  <a:gd name="connsiteY19" fmla="*/ 11627 h 105823"/>
                  <a:gd name="connsiteX20" fmla="*/ 11195 w 25313"/>
                  <a:gd name="connsiteY20" fmla="*/ 6840 h 105823"/>
                  <a:gd name="connsiteX21" fmla="*/ 13247 w 25313"/>
                  <a:gd name="connsiteY21" fmla="*/ 1990 h 105823"/>
                  <a:gd name="connsiteX22" fmla="*/ 18223 w 25313"/>
                  <a:gd name="connsiteY22" fmla="*/ 0 h 105823"/>
                  <a:gd name="connsiteX23" fmla="*/ 23261 w 25313"/>
                  <a:gd name="connsiteY23" fmla="*/ 1990 h 105823"/>
                  <a:gd name="connsiteX24" fmla="*/ 25313 w 25313"/>
                  <a:gd name="connsiteY24" fmla="*/ 6840 h 10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313" h="105823">
                    <a:moveTo>
                      <a:pt x="1182" y="96249"/>
                    </a:moveTo>
                    <a:cubicBezTo>
                      <a:pt x="2674" y="96622"/>
                      <a:pt x="4105" y="96808"/>
                      <a:pt x="5473" y="96808"/>
                    </a:cubicBezTo>
                    <a:cubicBezTo>
                      <a:pt x="7028" y="96808"/>
                      <a:pt x="8334" y="96497"/>
                      <a:pt x="9329" y="95938"/>
                    </a:cubicBezTo>
                    <a:cubicBezTo>
                      <a:pt x="10325" y="95316"/>
                      <a:pt x="11071" y="94570"/>
                      <a:pt x="11568" y="93513"/>
                    </a:cubicBezTo>
                    <a:cubicBezTo>
                      <a:pt x="12066" y="92518"/>
                      <a:pt x="12439" y="91336"/>
                      <a:pt x="12626" y="89906"/>
                    </a:cubicBezTo>
                    <a:cubicBezTo>
                      <a:pt x="12812" y="88539"/>
                      <a:pt x="12874" y="87046"/>
                      <a:pt x="12874" y="85492"/>
                    </a:cubicBezTo>
                    <a:lnTo>
                      <a:pt x="12874" y="25928"/>
                    </a:lnTo>
                    <a:lnTo>
                      <a:pt x="23448" y="25928"/>
                    </a:lnTo>
                    <a:lnTo>
                      <a:pt x="23448" y="85803"/>
                    </a:lnTo>
                    <a:cubicBezTo>
                      <a:pt x="23448" y="88477"/>
                      <a:pt x="23199" y="91026"/>
                      <a:pt x="22701" y="93388"/>
                    </a:cubicBezTo>
                    <a:cubicBezTo>
                      <a:pt x="22204" y="95751"/>
                      <a:pt x="21333" y="97927"/>
                      <a:pt x="20027" y="99793"/>
                    </a:cubicBezTo>
                    <a:cubicBezTo>
                      <a:pt x="18721" y="101658"/>
                      <a:pt x="16979" y="103150"/>
                      <a:pt x="14740" y="104207"/>
                    </a:cubicBezTo>
                    <a:cubicBezTo>
                      <a:pt x="12501" y="105264"/>
                      <a:pt x="9578" y="105823"/>
                      <a:pt x="6095" y="105823"/>
                    </a:cubicBezTo>
                    <a:cubicBezTo>
                      <a:pt x="5100" y="105823"/>
                      <a:pt x="4043" y="105761"/>
                      <a:pt x="2923" y="105575"/>
                    </a:cubicBezTo>
                    <a:cubicBezTo>
                      <a:pt x="1804" y="105450"/>
                      <a:pt x="809" y="105264"/>
                      <a:pt x="0" y="105140"/>
                    </a:cubicBezTo>
                    <a:lnTo>
                      <a:pt x="1119" y="96186"/>
                    </a:lnTo>
                    <a:close/>
                    <a:moveTo>
                      <a:pt x="25313" y="6840"/>
                    </a:moveTo>
                    <a:cubicBezTo>
                      <a:pt x="25313" y="8767"/>
                      <a:pt x="24629" y="10384"/>
                      <a:pt x="23261" y="11627"/>
                    </a:cubicBezTo>
                    <a:cubicBezTo>
                      <a:pt x="21893" y="12870"/>
                      <a:pt x="20213" y="13555"/>
                      <a:pt x="18223" y="13555"/>
                    </a:cubicBezTo>
                    <a:cubicBezTo>
                      <a:pt x="16233" y="13555"/>
                      <a:pt x="14616" y="12933"/>
                      <a:pt x="13247" y="11627"/>
                    </a:cubicBezTo>
                    <a:cubicBezTo>
                      <a:pt x="11879" y="10321"/>
                      <a:pt x="11195" y="8767"/>
                      <a:pt x="11195" y="6840"/>
                    </a:cubicBezTo>
                    <a:cubicBezTo>
                      <a:pt x="11195" y="4912"/>
                      <a:pt x="11879" y="3296"/>
                      <a:pt x="13247" y="1990"/>
                    </a:cubicBezTo>
                    <a:cubicBezTo>
                      <a:pt x="14616" y="684"/>
                      <a:pt x="16295" y="0"/>
                      <a:pt x="18223" y="0"/>
                    </a:cubicBezTo>
                    <a:cubicBezTo>
                      <a:pt x="20151" y="0"/>
                      <a:pt x="21830" y="684"/>
                      <a:pt x="23261" y="1990"/>
                    </a:cubicBezTo>
                    <a:cubicBezTo>
                      <a:pt x="24629" y="3296"/>
                      <a:pt x="25313" y="4912"/>
                      <a:pt x="25313" y="6840"/>
                    </a:cubicBezTo>
                    <a:close/>
                  </a:path>
                </a:pathLst>
              </a:custGeom>
              <a:solidFill>
                <a:srgbClr val="231F20"/>
              </a:solidFill>
              <a:ln w="6214" cap="flat">
                <a:noFill/>
                <a:prstDash val="solid"/>
                <a:miter/>
              </a:ln>
            </p:spPr>
            <p:txBody>
              <a:bodyPr rtlCol="0" anchor="ctr"/>
              <a:lstStyle/>
              <a:p>
                <a:endParaRPr lang="nb-NO"/>
              </a:p>
            </p:txBody>
          </p:sp>
          <p:sp>
            <p:nvSpPr>
              <p:cNvPr id="514" name="Freeform 513">
                <a:extLst>
                  <a:ext uri="{FF2B5EF4-FFF2-40B4-BE49-F238E27FC236}">
                    <a16:creationId xmlns:a16="http://schemas.microsoft.com/office/drawing/2014/main" id="{77A61F43-6208-11F6-C298-055F9763E278}"/>
                  </a:ext>
                </a:extLst>
              </p:cNvPr>
              <p:cNvSpPr/>
              <p:nvPr/>
            </p:nvSpPr>
            <p:spPr>
              <a:xfrm>
                <a:off x="8224550" y="5344265"/>
                <a:ext cx="57467" cy="55958"/>
              </a:xfrm>
              <a:custGeom>
                <a:avLst/>
                <a:gdLst>
                  <a:gd name="connsiteX0" fmla="*/ 57468 w 57467"/>
                  <a:gd name="connsiteY0" fmla="*/ 27855 h 55958"/>
                  <a:gd name="connsiteX1" fmla="*/ 55291 w 57467"/>
                  <a:gd name="connsiteY1" fmla="*/ 39171 h 55958"/>
                  <a:gd name="connsiteX2" fmla="*/ 49196 w 57467"/>
                  <a:gd name="connsiteY2" fmla="*/ 48062 h 55958"/>
                  <a:gd name="connsiteX3" fmla="*/ 40053 w 57467"/>
                  <a:gd name="connsiteY3" fmla="*/ 53907 h 55958"/>
                  <a:gd name="connsiteX4" fmla="*/ 28672 w 57467"/>
                  <a:gd name="connsiteY4" fmla="*/ 55958 h 55958"/>
                  <a:gd name="connsiteX5" fmla="*/ 17290 w 57467"/>
                  <a:gd name="connsiteY5" fmla="*/ 53907 h 55958"/>
                  <a:gd name="connsiteX6" fmla="*/ 8210 w 57467"/>
                  <a:gd name="connsiteY6" fmla="*/ 48062 h 55958"/>
                  <a:gd name="connsiteX7" fmla="*/ 2177 w 57467"/>
                  <a:gd name="connsiteY7" fmla="*/ 39171 h 55958"/>
                  <a:gd name="connsiteX8" fmla="*/ 0 w 57467"/>
                  <a:gd name="connsiteY8" fmla="*/ 27855 h 55958"/>
                  <a:gd name="connsiteX9" fmla="*/ 2177 w 57467"/>
                  <a:gd name="connsiteY9" fmla="*/ 16601 h 55958"/>
                  <a:gd name="connsiteX10" fmla="*/ 8210 w 57467"/>
                  <a:gd name="connsiteY10" fmla="*/ 7834 h 55958"/>
                  <a:gd name="connsiteX11" fmla="*/ 17290 w 57467"/>
                  <a:gd name="connsiteY11" fmla="*/ 2052 h 55958"/>
                  <a:gd name="connsiteX12" fmla="*/ 28672 w 57467"/>
                  <a:gd name="connsiteY12" fmla="*/ 0 h 55958"/>
                  <a:gd name="connsiteX13" fmla="*/ 40053 w 57467"/>
                  <a:gd name="connsiteY13" fmla="*/ 2052 h 55958"/>
                  <a:gd name="connsiteX14" fmla="*/ 49196 w 57467"/>
                  <a:gd name="connsiteY14" fmla="*/ 7834 h 55958"/>
                  <a:gd name="connsiteX15" fmla="*/ 55291 w 57467"/>
                  <a:gd name="connsiteY15" fmla="*/ 16601 h 55958"/>
                  <a:gd name="connsiteX16" fmla="*/ 57468 w 57467"/>
                  <a:gd name="connsiteY16" fmla="*/ 27855 h 55958"/>
                  <a:gd name="connsiteX17" fmla="*/ 46460 w 57467"/>
                  <a:gd name="connsiteY17" fmla="*/ 27917 h 55958"/>
                  <a:gd name="connsiteX18" fmla="*/ 45278 w 57467"/>
                  <a:gd name="connsiteY18" fmla="*/ 20642 h 55958"/>
                  <a:gd name="connsiteX19" fmla="*/ 41857 w 57467"/>
                  <a:gd name="connsiteY19" fmla="*/ 14549 h 55958"/>
                  <a:gd name="connsiteX20" fmla="*/ 36260 w 57467"/>
                  <a:gd name="connsiteY20" fmla="*/ 10384 h 55958"/>
                  <a:gd name="connsiteX21" fmla="*/ 28610 w 57467"/>
                  <a:gd name="connsiteY21" fmla="*/ 8829 h 55958"/>
                  <a:gd name="connsiteX22" fmla="*/ 21022 w 57467"/>
                  <a:gd name="connsiteY22" fmla="*/ 10384 h 55958"/>
                  <a:gd name="connsiteX23" fmla="*/ 15424 w 57467"/>
                  <a:gd name="connsiteY23" fmla="*/ 14549 h 55958"/>
                  <a:gd name="connsiteX24" fmla="*/ 12004 w 57467"/>
                  <a:gd name="connsiteY24" fmla="*/ 20642 h 55958"/>
                  <a:gd name="connsiteX25" fmla="*/ 10822 w 57467"/>
                  <a:gd name="connsiteY25" fmla="*/ 27917 h 55958"/>
                  <a:gd name="connsiteX26" fmla="*/ 12004 w 57467"/>
                  <a:gd name="connsiteY26" fmla="*/ 35192 h 55958"/>
                  <a:gd name="connsiteX27" fmla="*/ 15424 w 57467"/>
                  <a:gd name="connsiteY27" fmla="*/ 41347 h 55958"/>
                  <a:gd name="connsiteX28" fmla="*/ 21022 w 57467"/>
                  <a:gd name="connsiteY28" fmla="*/ 45575 h 55958"/>
                  <a:gd name="connsiteX29" fmla="*/ 28610 w 57467"/>
                  <a:gd name="connsiteY29" fmla="*/ 47129 h 55958"/>
                  <a:gd name="connsiteX30" fmla="*/ 36260 w 57467"/>
                  <a:gd name="connsiteY30" fmla="*/ 45575 h 55958"/>
                  <a:gd name="connsiteX31" fmla="*/ 41857 w 57467"/>
                  <a:gd name="connsiteY31" fmla="*/ 41347 h 55958"/>
                  <a:gd name="connsiteX32" fmla="*/ 45278 w 57467"/>
                  <a:gd name="connsiteY32" fmla="*/ 35192 h 55958"/>
                  <a:gd name="connsiteX33" fmla="*/ 46460 w 57467"/>
                  <a:gd name="connsiteY33" fmla="*/ 27917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467" h="55958">
                    <a:moveTo>
                      <a:pt x="57468" y="27855"/>
                    </a:moveTo>
                    <a:cubicBezTo>
                      <a:pt x="57468" y="31958"/>
                      <a:pt x="56722" y="35751"/>
                      <a:pt x="55291" y="39171"/>
                    </a:cubicBezTo>
                    <a:cubicBezTo>
                      <a:pt x="53799" y="42591"/>
                      <a:pt x="51808" y="45575"/>
                      <a:pt x="49196" y="48062"/>
                    </a:cubicBezTo>
                    <a:cubicBezTo>
                      <a:pt x="46584" y="50549"/>
                      <a:pt x="43536" y="52476"/>
                      <a:pt x="40053" y="53907"/>
                    </a:cubicBezTo>
                    <a:cubicBezTo>
                      <a:pt x="36508" y="55274"/>
                      <a:pt x="32714" y="55958"/>
                      <a:pt x="28672" y="55958"/>
                    </a:cubicBezTo>
                    <a:cubicBezTo>
                      <a:pt x="24629" y="55958"/>
                      <a:pt x="20835" y="55274"/>
                      <a:pt x="17290" y="53907"/>
                    </a:cubicBezTo>
                    <a:cubicBezTo>
                      <a:pt x="13745" y="52539"/>
                      <a:pt x="10698" y="50611"/>
                      <a:pt x="8210" y="48062"/>
                    </a:cubicBezTo>
                    <a:cubicBezTo>
                      <a:pt x="5660" y="45575"/>
                      <a:pt x="3670" y="42591"/>
                      <a:pt x="2177" y="39171"/>
                    </a:cubicBezTo>
                    <a:cubicBezTo>
                      <a:pt x="684" y="35751"/>
                      <a:pt x="0" y="31958"/>
                      <a:pt x="0" y="27855"/>
                    </a:cubicBezTo>
                    <a:cubicBezTo>
                      <a:pt x="0" y="23751"/>
                      <a:pt x="746" y="20021"/>
                      <a:pt x="2177" y="16601"/>
                    </a:cubicBezTo>
                    <a:cubicBezTo>
                      <a:pt x="3607" y="13181"/>
                      <a:pt x="5660" y="10259"/>
                      <a:pt x="8210" y="7834"/>
                    </a:cubicBezTo>
                    <a:cubicBezTo>
                      <a:pt x="10760" y="5347"/>
                      <a:pt x="13807" y="3420"/>
                      <a:pt x="17290" y="2052"/>
                    </a:cubicBezTo>
                    <a:cubicBezTo>
                      <a:pt x="20835" y="684"/>
                      <a:pt x="24629" y="0"/>
                      <a:pt x="28672" y="0"/>
                    </a:cubicBezTo>
                    <a:cubicBezTo>
                      <a:pt x="32714" y="0"/>
                      <a:pt x="36508" y="684"/>
                      <a:pt x="40053" y="2052"/>
                    </a:cubicBezTo>
                    <a:cubicBezTo>
                      <a:pt x="43599" y="3420"/>
                      <a:pt x="46646" y="5347"/>
                      <a:pt x="49196" y="7834"/>
                    </a:cubicBezTo>
                    <a:cubicBezTo>
                      <a:pt x="51808" y="10321"/>
                      <a:pt x="53799" y="13243"/>
                      <a:pt x="55291" y="16601"/>
                    </a:cubicBezTo>
                    <a:cubicBezTo>
                      <a:pt x="56722" y="20021"/>
                      <a:pt x="57468" y="23751"/>
                      <a:pt x="57468" y="27855"/>
                    </a:cubicBezTo>
                    <a:close/>
                    <a:moveTo>
                      <a:pt x="46460" y="27917"/>
                    </a:moveTo>
                    <a:cubicBezTo>
                      <a:pt x="46460" y="25368"/>
                      <a:pt x="46086" y="23005"/>
                      <a:pt x="45278" y="20642"/>
                    </a:cubicBezTo>
                    <a:cubicBezTo>
                      <a:pt x="44469" y="18342"/>
                      <a:pt x="43350" y="16290"/>
                      <a:pt x="41857" y="14549"/>
                    </a:cubicBezTo>
                    <a:cubicBezTo>
                      <a:pt x="40364" y="12808"/>
                      <a:pt x="38499" y="11441"/>
                      <a:pt x="36260" y="10384"/>
                    </a:cubicBezTo>
                    <a:cubicBezTo>
                      <a:pt x="34021" y="9326"/>
                      <a:pt x="31470" y="8829"/>
                      <a:pt x="28610" y="8829"/>
                    </a:cubicBezTo>
                    <a:cubicBezTo>
                      <a:pt x="25749" y="8829"/>
                      <a:pt x="23198" y="9326"/>
                      <a:pt x="21022" y="10384"/>
                    </a:cubicBezTo>
                    <a:cubicBezTo>
                      <a:pt x="18783" y="11441"/>
                      <a:pt x="16917" y="12808"/>
                      <a:pt x="15424" y="14549"/>
                    </a:cubicBezTo>
                    <a:cubicBezTo>
                      <a:pt x="13932" y="16290"/>
                      <a:pt x="12750" y="18342"/>
                      <a:pt x="12004" y="20642"/>
                    </a:cubicBezTo>
                    <a:cubicBezTo>
                      <a:pt x="11257" y="22943"/>
                      <a:pt x="10822" y="25368"/>
                      <a:pt x="10822" y="27917"/>
                    </a:cubicBezTo>
                    <a:cubicBezTo>
                      <a:pt x="10822" y="30466"/>
                      <a:pt x="11195" y="32891"/>
                      <a:pt x="12004" y="35192"/>
                    </a:cubicBezTo>
                    <a:cubicBezTo>
                      <a:pt x="12812" y="37492"/>
                      <a:pt x="13932" y="39544"/>
                      <a:pt x="15424" y="41347"/>
                    </a:cubicBezTo>
                    <a:cubicBezTo>
                      <a:pt x="16917" y="43150"/>
                      <a:pt x="18783" y="44518"/>
                      <a:pt x="21022" y="45575"/>
                    </a:cubicBezTo>
                    <a:cubicBezTo>
                      <a:pt x="23261" y="46632"/>
                      <a:pt x="25811" y="47129"/>
                      <a:pt x="28610" y="47129"/>
                    </a:cubicBezTo>
                    <a:cubicBezTo>
                      <a:pt x="31408" y="47129"/>
                      <a:pt x="34021" y="46632"/>
                      <a:pt x="36260" y="45575"/>
                    </a:cubicBezTo>
                    <a:cubicBezTo>
                      <a:pt x="38499" y="44518"/>
                      <a:pt x="40364" y="43150"/>
                      <a:pt x="41857" y="41347"/>
                    </a:cubicBezTo>
                    <a:cubicBezTo>
                      <a:pt x="43350" y="39544"/>
                      <a:pt x="44532" y="37492"/>
                      <a:pt x="45278" y="35192"/>
                    </a:cubicBezTo>
                    <a:cubicBezTo>
                      <a:pt x="46086" y="32891"/>
                      <a:pt x="46460" y="30466"/>
                      <a:pt x="46460" y="27917"/>
                    </a:cubicBezTo>
                    <a:close/>
                  </a:path>
                </a:pathLst>
              </a:custGeom>
              <a:solidFill>
                <a:srgbClr val="231F20"/>
              </a:solidFill>
              <a:ln w="6214" cap="flat">
                <a:noFill/>
                <a:prstDash val="solid"/>
                <a:miter/>
              </a:ln>
            </p:spPr>
            <p:txBody>
              <a:bodyPr rtlCol="0" anchor="ctr"/>
              <a:lstStyle/>
              <a:p>
                <a:endParaRPr lang="nb-NO"/>
              </a:p>
            </p:txBody>
          </p:sp>
          <p:sp>
            <p:nvSpPr>
              <p:cNvPr id="515" name="Freeform 514">
                <a:extLst>
                  <a:ext uri="{FF2B5EF4-FFF2-40B4-BE49-F238E27FC236}">
                    <a16:creationId xmlns:a16="http://schemas.microsoft.com/office/drawing/2014/main" id="{1D46E29F-01B2-FF1D-BFE8-B90FC038AF13}"/>
                  </a:ext>
                </a:extLst>
              </p:cNvPr>
              <p:cNvSpPr/>
              <p:nvPr/>
            </p:nvSpPr>
            <p:spPr>
              <a:xfrm>
                <a:off x="8296136" y="5344265"/>
                <a:ext cx="48076" cy="54528"/>
              </a:xfrm>
              <a:custGeom>
                <a:avLst/>
                <a:gdLst>
                  <a:gd name="connsiteX0" fmla="*/ 10076 w 48076"/>
                  <a:gd name="connsiteY0" fmla="*/ 1493 h 54528"/>
                  <a:gd name="connsiteX1" fmla="*/ 10386 w 48076"/>
                  <a:gd name="connsiteY1" fmla="*/ 6031 h 54528"/>
                  <a:gd name="connsiteX2" fmla="*/ 10511 w 48076"/>
                  <a:gd name="connsiteY2" fmla="*/ 10197 h 54528"/>
                  <a:gd name="connsiteX3" fmla="*/ 10822 w 48076"/>
                  <a:gd name="connsiteY3" fmla="*/ 10197 h 54528"/>
                  <a:gd name="connsiteX4" fmla="*/ 13558 w 48076"/>
                  <a:gd name="connsiteY4" fmla="*/ 6218 h 54528"/>
                  <a:gd name="connsiteX5" fmla="*/ 17539 w 48076"/>
                  <a:gd name="connsiteY5" fmla="*/ 2985 h 54528"/>
                  <a:gd name="connsiteX6" fmla="*/ 22514 w 48076"/>
                  <a:gd name="connsiteY6" fmla="*/ 808 h 54528"/>
                  <a:gd name="connsiteX7" fmla="*/ 28112 w 48076"/>
                  <a:gd name="connsiteY7" fmla="*/ 0 h 54528"/>
                  <a:gd name="connsiteX8" fmla="*/ 37006 w 48076"/>
                  <a:gd name="connsiteY8" fmla="*/ 1741 h 54528"/>
                  <a:gd name="connsiteX9" fmla="*/ 43225 w 48076"/>
                  <a:gd name="connsiteY9" fmla="*/ 6404 h 54528"/>
                  <a:gd name="connsiteX10" fmla="*/ 46895 w 48076"/>
                  <a:gd name="connsiteY10" fmla="*/ 13243 h 54528"/>
                  <a:gd name="connsiteX11" fmla="*/ 48076 w 48076"/>
                  <a:gd name="connsiteY11" fmla="*/ 21637 h 54528"/>
                  <a:gd name="connsiteX12" fmla="*/ 48076 w 48076"/>
                  <a:gd name="connsiteY12" fmla="*/ 54528 h 54528"/>
                  <a:gd name="connsiteX13" fmla="*/ 37504 w 48076"/>
                  <a:gd name="connsiteY13" fmla="*/ 54528 h 54528"/>
                  <a:gd name="connsiteX14" fmla="*/ 37504 w 48076"/>
                  <a:gd name="connsiteY14" fmla="*/ 25119 h 54528"/>
                  <a:gd name="connsiteX15" fmla="*/ 37006 w 48076"/>
                  <a:gd name="connsiteY15" fmla="*/ 18964 h 54528"/>
                  <a:gd name="connsiteX16" fmla="*/ 35140 w 48076"/>
                  <a:gd name="connsiteY16" fmla="*/ 13803 h 54528"/>
                  <a:gd name="connsiteX17" fmla="*/ 31408 w 48076"/>
                  <a:gd name="connsiteY17" fmla="*/ 10197 h 54528"/>
                  <a:gd name="connsiteX18" fmla="*/ 25313 w 48076"/>
                  <a:gd name="connsiteY18" fmla="*/ 8829 h 54528"/>
                  <a:gd name="connsiteX19" fmla="*/ 14989 w 48076"/>
                  <a:gd name="connsiteY19" fmla="*/ 13554 h 54528"/>
                  <a:gd name="connsiteX20" fmla="*/ 11009 w 48076"/>
                  <a:gd name="connsiteY20" fmla="*/ 26238 h 54528"/>
                  <a:gd name="connsiteX21" fmla="*/ 11009 w 48076"/>
                  <a:gd name="connsiteY21" fmla="*/ 54466 h 54528"/>
                  <a:gd name="connsiteX22" fmla="*/ 435 w 48076"/>
                  <a:gd name="connsiteY22" fmla="*/ 54466 h 54528"/>
                  <a:gd name="connsiteX23" fmla="*/ 435 w 48076"/>
                  <a:gd name="connsiteY23" fmla="*/ 12808 h 54528"/>
                  <a:gd name="connsiteX24" fmla="*/ 311 w 48076"/>
                  <a:gd name="connsiteY24" fmla="*/ 7337 h 54528"/>
                  <a:gd name="connsiteX25" fmla="*/ 0 w 48076"/>
                  <a:gd name="connsiteY25" fmla="*/ 1430 h 54528"/>
                  <a:gd name="connsiteX26" fmla="*/ 10013 w 48076"/>
                  <a:gd name="connsiteY26" fmla="*/ 143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076" h="54528">
                    <a:moveTo>
                      <a:pt x="10076" y="1493"/>
                    </a:moveTo>
                    <a:cubicBezTo>
                      <a:pt x="10262" y="2860"/>
                      <a:pt x="10324" y="4352"/>
                      <a:pt x="10386" y="6031"/>
                    </a:cubicBezTo>
                    <a:cubicBezTo>
                      <a:pt x="10449" y="7710"/>
                      <a:pt x="10511" y="9140"/>
                      <a:pt x="10511" y="10197"/>
                    </a:cubicBezTo>
                    <a:lnTo>
                      <a:pt x="10822" y="10197"/>
                    </a:lnTo>
                    <a:cubicBezTo>
                      <a:pt x="11506" y="8767"/>
                      <a:pt x="12439" y="7461"/>
                      <a:pt x="13558" y="6218"/>
                    </a:cubicBezTo>
                    <a:cubicBezTo>
                      <a:pt x="14740" y="4974"/>
                      <a:pt x="16046" y="3917"/>
                      <a:pt x="17539" y="2985"/>
                    </a:cubicBezTo>
                    <a:cubicBezTo>
                      <a:pt x="19032" y="2052"/>
                      <a:pt x="20711" y="1306"/>
                      <a:pt x="22514" y="808"/>
                    </a:cubicBezTo>
                    <a:cubicBezTo>
                      <a:pt x="24318" y="311"/>
                      <a:pt x="26184" y="0"/>
                      <a:pt x="28112" y="0"/>
                    </a:cubicBezTo>
                    <a:cubicBezTo>
                      <a:pt x="31533" y="0"/>
                      <a:pt x="34518" y="560"/>
                      <a:pt x="37006" y="1741"/>
                    </a:cubicBezTo>
                    <a:cubicBezTo>
                      <a:pt x="39493" y="2922"/>
                      <a:pt x="41546" y="4477"/>
                      <a:pt x="43225" y="6404"/>
                    </a:cubicBezTo>
                    <a:cubicBezTo>
                      <a:pt x="44904" y="8332"/>
                      <a:pt x="46086" y="10632"/>
                      <a:pt x="46895" y="13243"/>
                    </a:cubicBezTo>
                    <a:cubicBezTo>
                      <a:pt x="47703" y="15855"/>
                      <a:pt x="48076" y="18653"/>
                      <a:pt x="48076" y="21637"/>
                    </a:cubicBezTo>
                    <a:lnTo>
                      <a:pt x="48076" y="54528"/>
                    </a:lnTo>
                    <a:lnTo>
                      <a:pt x="37504" y="54528"/>
                    </a:lnTo>
                    <a:lnTo>
                      <a:pt x="37504" y="25119"/>
                    </a:lnTo>
                    <a:cubicBezTo>
                      <a:pt x="37504" y="22943"/>
                      <a:pt x="37317" y="20891"/>
                      <a:pt x="37006" y="18964"/>
                    </a:cubicBezTo>
                    <a:cubicBezTo>
                      <a:pt x="36695" y="17037"/>
                      <a:pt x="36073" y="15295"/>
                      <a:pt x="35140" y="13803"/>
                    </a:cubicBezTo>
                    <a:cubicBezTo>
                      <a:pt x="34207" y="12311"/>
                      <a:pt x="33025" y="11130"/>
                      <a:pt x="31408" y="10197"/>
                    </a:cubicBezTo>
                    <a:cubicBezTo>
                      <a:pt x="29853" y="9326"/>
                      <a:pt x="27801" y="8829"/>
                      <a:pt x="25313" y="8829"/>
                    </a:cubicBezTo>
                    <a:cubicBezTo>
                      <a:pt x="21084" y="8829"/>
                      <a:pt x="17663" y="10384"/>
                      <a:pt x="14989" y="13554"/>
                    </a:cubicBezTo>
                    <a:cubicBezTo>
                      <a:pt x="12314" y="16725"/>
                      <a:pt x="11009" y="20953"/>
                      <a:pt x="11009" y="26238"/>
                    </a:cubicBezTo>
                    <a:lnTo>
                      <a:pt x="11009" y="54466"/>
                    </a:lnTo>
                    <a:lnTo>
                      <a:pt x="435" y="54466"/>
                    </a:lnTo>
                    <a:lnTo>
                      <a:pt x="435" y="12808"/>
                    </a:lnTo>
                    <a:cubicBezTo>
                      <a:pt x="435" y="11378"/>
                      <a:pt x="435" y="9575"/>
                      <a:pt x="311" y="7337"/>
                    </a:cubicBezTo>
                    <a:cubicBezTo>
                      <a:pt x="249" y="5098"/>
                      <a:pt x="125" y="3109"/>
                      <a:pt x="0" y="1430"/>
                    </a:cubicBezTo>
                    <a:lnTo>
                      <a:pt x="10013" y="1430"/>
                    </a:lnTo>
                    <a:close/>
                  </a:path>
                </a:pathLst>
              </a:custGeom>
              <a:solidFill>
                <a:srgbClr val="231F20"/>
              </a:solidFill>
              <a:ln w="6214" cap="flat">
                <a:noFill/>
                <a:prstDash val="solid"/>
                <a:miter/>
              </a:ln>
            </p:spPr>
            <p:txBody>
              <a:bodyPr rtlCol="0" anchor="ctr"/>
              <a:lstStyle/>
              <a:p>
                <a:endParaRPr lang="nb-NO"/>
              </a:p>
            </p:txBody>
          </p:sp>
          <p:sp>
            <p:nvSpPr>
              <p:cNvPr id="516" name="Freeform 515">
                <a:extLst>
                  <a:ext uri="{FF2B5EF4-FFF2-40B4-BE49-F238E27FC236}">
                    <a16:creationId xmlns:a16="http://schemas.microsoft.com/office/drawing/2014/main" id="{C301B2D2-7068-90AE-EF2F-0A40FAB10571}"/>
                  </a:ext>
                </a:extLst>
              </p:cNvPr>
              <p:cNvSpPr/>
              <p:nvPr/>
            </p:nvSpPr>
            <p:spPr>
              <a:xfrm>
                <a:off x="8358766" y="5344265"/>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50 w 53300"/>
                  <a:gd name="connsiteY7" fmla="*/ 47129 h 55958"/>
                  <a:gd name="connsiteX8" fmla="*/ 37379 w 53300"/>
                  <a:gd name="connsiteY8" fmla="*/ 44767 h 55958"/>
                  <a:gd name="connsiteX9" fmla="*/ 43599 w 53300"/>
                  <a:gd name="connsiteY9" fmla="*/ 39047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4 w 53300"/>
                  <a:gd name="connsiteY15" fmla="*/ 39544 h 55958"/>
                  <a:gd name="connsiteX16" fmla="*/ 0 w 53300"/>
                  <a:gd name="connsiteY16" fmla="*/ 28104 h 55958"/>
                  <a:gd name="connsiteX17" fmla="*/ 2053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97 w 53300"/>
                  <a:gd name="connsiteY22" fmla="*/ 7399 h 55958"/>
                  <a:gd name="connsiteX23" fmla="*/ 51497 w 53300"/>
                  <a:gd name="connsiteY23" fmla="*/ 16104 h 55958"/>
                  <a:gd name="connsiteX24" fmla="*/ 53301 w 53300"/>
                  <a:gd name="connsiteY24" fmla="*/ 27544 h 55958"/>
                  <a:gd name="connsiteX25" fmla="*/ 42479 w 53300"/>
                  <a:gd name="connsiteY25" fmla="*/ 23316 h 55958"/>
                  <a:gd name="connsiteX26" fmla="*/ 41421 w 53300"/>
                  <a:gd name="connsiteY26" fmla="*/ 17471 h 55958"/>
                  <a:gd name="connsiteX27" fmla="*/ 38623 w 53300"/>
                  <a:gd name="connsiteY27" fmla="*/ 12684 h 55958"/>
                  <a:gd name="connsiteX28" fmla="*/ 34020 w 53300"/>
                  <a:gd name="connsiteY28" fmla="*/ 9513 h 55958"/>
                  <a:gd name="connsiteX29" fmla="*/ 27552 w 53300"/>
                  <a:gd name="connsiteY29" fmla="*/ 8332 h 55958"/>
                  <a:gd name="connsiteX30" fmla="*/ 21208 w 53300"/>
                  <a:gd name="connsiteY30" fmla="*/ 9513 h 55958"/>
                  <a:gd name="connsiteX31" fmla="*/ 16046 w 53300"/>
                  <a:gd name="connsiteY31" fmla="*/ 12684 h 55958"/>
                  <a:gd name="connsiteX32" fmla="*/ 12439 w 53300"/>
                  <a:gd name="connsiteY32" fmla="*/ 17471 h 55958"/>
                  <a:gd name="connsiteX33" fmla="*/ 10822 w 53300"/>
                  <a:gd name="connsiteY33" fmla="*/ 23316 h 55958"/>
                  <a:gd name="connsiteX34" fmla="*/ 42541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9"/>
                      <a:pt x="53114" y="31150"/>
                    </a:cubicBezTo>
                    <a:lnTo>
                      <a:pt x="10697" y="31150"/>
                    </a:lnTo>
                    <a:cubicBezTo>
                      <a:pt x="10760" y="33388"/>
                      <a:pt x="11257" y="35440"/>
                      <a:pt x="12190" y="37430"/>
                    </a:cubicBezTo>
                    <a:cubicBezTo>
                      <a:pt x="13123" y="39420"/>
                      <a:pt x="14367" y="41099"/>
                      <a:pt x="15984" y="42528"/>
                    </a:cubicBezTo>
                    <a:cubicBezTo>
                      <a:pt x="17539" y="43958"/>
                      <a:pt x="19342" y="45078"/>
                      <a:pt x="21457" y="45886"/>
                    </a:cubicBezTo>
                    <a:cubicBezTo>
                      <a:pt x="23572" y="46694"/>
                      <a:pt x="25749" y="47129"/>
                      <a:pt x="28050" y="47129"/>
                    </a:cubicBezTo>
                    <a:cubicBezTo>
                      <a:pt x="31657" y="47129"/>
                      <a:pt x="34767" y="46321"/>
                      <a:pt x="37379" y="44767"/>
                    </a:cubicBezTo>
                    <a:cubicBezTo>
                      <a:pt x="39991" y="43212"/>
                      <a:pt x="42044" y="41285"/>
                      <a:pt x="43599" y="39047"/>
                    </a:cubicBezTo>
                    <a:lnTo>
                      <a:pt x="51062" y="44953"/>
                    </a:lnTo>
                    <a:cubicBezTo>
                      <a:pt x="48201" y="48684"/>
                      <a:pt x="44843" y="51482"/>
                      <a:pt x="40986" y="53285"/>
                    </a:cubicBezTo>
                    <a:cubicBezTo>
                      <a:pt x="37130" y="55088"/>
                      <a:pt x="32839" y="55958"/>
                      <a:pt x="28112" y="55958"/>
                    </a:cubicBezTo>
                    <a:cubicBezTo>
                      <a:pt x="24069" y="55958"/>
                      <a:pt x="20338" y="55274"/>
                      <a:pt x="16855" y="53969"/>
                    </a:cubicBezTo>
                    <a:cubicBezTo>
                      <a:pt x="13372" y="52601"/>
                      <a:pt x="10449" y="50736"/>
                      <a:pt x="7961" y="48311"/>
                    </a:cubicBezTo>
                    <a:cubicBezTo>
                      <a:pt x="5473" y="45886"/>
                      <a:pt x="3545" y="42964"/>
                      <a:pt x="2114" y="39544"/>
                    </a:cubicBezTo>
                    <a:cubicBezTo>
                      <a:pt x="684" y="36124"/>
                      <a:pt x="0" y="32332"/>
                      <a:pt x="0" y="28104"/>
                    </a:cubicBezTo>
                    <a:cubicBezTo>
                      <a:pt x="0" y="23876"/>
                      <a:pt x="684" y="20207"/>
                      <a:pt x="2053" y="16725"/>
                    </a:cubicBezTo>
                    <a:cubicBezTo>
                      <a:pt x="3421" y="13243"/>
                      <a:pt x="5411" y="10259"/>
                      <a:pt x="7899" y="7834"/>
                    </a:cubicBezTo>
                    <a:cubicBezTo>
                      <a:pt x="10386" y="5347"/>
                      <a:pt x="13310" y="3420"/>
                      <a:pt x="16668" y="2052"/>
                    </a:cubicBezTo>
                    <a:cubicBezTo>
                      <a:pt x="20027" y="684"/>
                      <a:pt x="23696" y="0"/>
                      <a:pt x="27614" y="0"/>
                    </a:cubicBezTo>
                    <a:cubicBezTo>
                      <a:pt x="31533" y="0"/>
                      <a:pt x="35078" y="622"/>
                      <a:pt x="38250" y="1927"/>
                    </a:cubicBezTo>
                    <a:cubicBezTo>
                      <a:pt x="41421" y="3233"/>
                      <a:pt x="44158" y="5036"/>
                      <a:pt x="46397" y="7399"/>
                    </a:cubicBezTo>
                    <a:cubicBezTo>
                      <a:pt x="48636" y="9762"/>
                      <a:pt x="50315" y="12684"/>
                      <a:pt x="51497" y="16104"/>
                    </a:cubicBezTo>
                    <a:cubicBezTo>
                      <a:pt x="52679" y="19523"/>
                      <a:pt x="53301" y="23316"/>
                      <a:pt x="53301" y="27544"/>
                    </a:cubicBezTo>
                    <a:close/>
                    <a:moveTo>
                      <a:pt x="42479" y="23316"/>
                    </a:moveTo>
                    <a:cubicBezTo>
                      <a:pt x="42417" y="21264"/>
                      <a:pt x="42044" y="19275"/>
                      <a:pt x="41421" y="17471"/>
                    </a:cubicBezTo>
                    <a:cubicBezTo>
                      <a:pt x="40800" y="15668"/>
                      <a:pt x="39867" y="14052"/>
                      <a:pt x="38623" y="12684"/>
                    </a:cubicBezTo>
                    <a:cubicBezTo>
                      <a:pt x="37379" y="11316"/>
                      <a:pt x="35824" y="10259"/>
                      <a:pt x="34020" y="9513"/>
                    </a:cubicBezTo>
                    <a:cubicBezTo>
                      <a:pt x="32155" y="8705"/>
                      <a:pt x="30040" y="8332"/>
                      <a:pt x="27552" y="8332"/>
                    </a:cubicBezTo>
                    <a:cubicBezTo>
                      <a:pt x="25313" y="8332"/>
                      <a:pt x="23198" y="8705"/>
                      <a:pt x="21208" y="9513"/>
                    </a:cubicBezTo>
                    <a:cubicBezTo>
                      <a:pt x="19218" y="10321"/>
                      <a:pt x="17477" y="11378"/>
                      <a:pt x="16046" y="12684"/>
                    </a:cubicBezTo>
                    <a:cubicBezTo>
                      <a:pt x="14616" y="14052"/>
                      <a:pt x="13372" y="15606"/>
                      <a:pt x="12439" y="17471"/>
                    </a:cubicBezTo>
                    <a:cubicBezTo>
                      <a:pt x="11506" y="19275"/>
                      <a:pt x="10946" y="21264"/>
                      <a:pt x="10822" y="23316"/>
                    </a:cubicBezTo>
                    <a:lnTo>
                      <a:pt x="42541" y="23316"/>
                    </a:lnTo>
                    <a:close/>
                  </a:path>
                </a:pathLst>
              </a:custGeom>
              <a:solidFill>
                <a:srgbClr val="231F20"/>
              </a:solidFill>
              <a:ln w="6214" cap="flat">
                <a:noFill/>
                <a:prstDash val="solid"/>
                <a:miter/>
              </a:ln>
            </p:spPr>
            <p:txBody>
              <a:bodyPr rtlCol="0" anchor="ctr"/>
              <a:lstStyle/>
              <a:p>
                <a:endParaRPr lang="nb-NO"/>
              </a:p>
            </p:txBody>
          </p:sp>
          <p:sp>
            <p:nvSpPr>
              <p:cNvPr id="517" name="Freeform 516">
                <a:extLst>
                  <a:ext uri="{FF2B5EF4-FFF2-40B4-BE49-F238E27FC236}">
                    <a16:creationId xmlns:a16="http://schemas.microsoft.com/office/drawing/2014/main" id="{D6C1EC68-1EF8-A7F7-B932-D82CF90A4BAA}"/>
                  </a:ext>
                </a:extLst>
              </p:cNvPr>
              <p:cNvSpPr/>
              <p:nvPr/>
            </p:nvSpPr>
            <p:spPr>
              <a:xfrm>
                <a:off x="8426247" y="5344328"/>
                <a:ext cx="31221" cy="54403"/>
              </a:xfrm>
              <a:custGeom>
                <a:avLst/>
                <a:gdLst>
                  <a:gd name="connsiteX0" fmla="*/ 311 w 31221"/>
                  <a:gd name="connsiteY0" fmla="*/ 7337 h 54403"/>
                  <a:gd name="connsiteX1" fmla="*/ 0 w 31221"/>
                  <a:gd name="connsiteY1" fmla="*/ 1430 h 54403"/>
                  <a:gd name="connsiteX2" fmla="*/ 10014 w 31221"/>
                  <a:gd name="connsiteY2" fmla="*/ 1430 h 54403"/>
                  <a:gd name="connsiteX3" fmla="*/ 10325 w 31221"/>
                  <a:gd name="connsiteY3" fmla="*/ 6093 h 54403"/>
                  <a:gd name="connsiteX4" fmla="*/ 10449 w 31221"/>
                  <a:gd name="connsiteY4" fmla="*/ 10383 h 54403"/>
                  <a:gd name="connsiteX5" fmla="*/ 10760 w 31221"/>
                  <a:gd name="connsiteY5" fmla="*/ 10383 h 54403"/>
                  <a:gd name="connsiteX6" fmla="*/ 17353 w 31221"/>
                  <a:gd name="connsiteY6" fmla="*/ 2860 h 54403"/>
                  <a:gd name="connsiteX7" fmla="*/ 27055 w 31221"/>
                  <a:gd name="connsiteY7" fmla="*/ 0 h 54403"/>
                  <a:gd name="connsiteX8" fmla="*/ 31222 w 31221"/>
                  <a:gd name="connsiteY8" fmla="*/ 435 h 54403"/>
                  <a:gd name="connsiteX9" fmla="*/ 30786 w 31221"/>
                  <a:gd name="connsiteY9" fmla="*/ 10197 h 54403"/>
                  <a:gd name="connsiteX10" fmla="*/ 25935 w 31221"/>
                  <a:gd name="connsiteY10" fmla="*/ 9637 h 54403"/>
                  <a:gd name="connsiteX11" fmla="*/ 19281 w 31221"/>
                  <a:gd name="connsiteY11" fmla="*/ 11005 h 54403"/>
                  <a:gd name="connsiteX12" fmla="*/ 14616 w 31221"/>
                  <a:gd name="connsiteY12" fmla="*/ 14736 h 54403"/>
                  <a:gd name="connsiteX13" fmla="*/ 11879 w 31221"/>
                  <a:gd name="connsiteY13" fmla="*/ 20145 h 54403"/>
                  <a:gd name="connsiteX14" fmla="*/ 10946 w 31221"/>
                  <a:gd name="connsiteY14" fmla="*/ 26549 h 54403"/>
                  <a:gd name="connsiteX15" fmla="*/ 10946 w 31221"/>
                  <a:gd name="connsiteY15" fmla="*/ 54404 h 54403"/>
                  <a:gd name="connsiteX16" fmla="*/ 373 w 31221"/>
                  <a:gd name="connsiteY16" fmla="*/ 54404 h 54403"/>
                  <a:gd name="connsiteX17" fmla="*/ 373 w 31221"/>
                  <a:gd name="connsiteY17" fmla="*/ 12746 h 54403"/>
                  <a:gd name="connsiteX18" fmla="*/ 249 w 31221"/>
                  <a:gd name="connsiteY18" fmla="*/ 7274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21" h="54403">
                    <a:moveTo>
                      <a:pt x="311" y="7337"/>
                    </a:moveTo>
                    <a:cubicBezTo>
                      <a:pt x="249" y="5098"/>
                      <a:pt x="125" y="3109"/>
                      <a:pt x="0" y="1430"/>
                    </a:cubicBezTo>
                    <a:lnTo>
                      <a:pt x="10014" y="1430"/>
                    </a:lnTo>
                    <a:cubicBezTo>
                      <a:pt x="10138" y="2798"/>
                      <a:pt x="10262" y="4352"/>
                      <a:pt x="10325" y="6093"/>
                    </a:cubicBezTo>
                    <a:cubicBezTo>
                      <a:pt x="10387" y="7834"/>
                      <a:pt x="10449" y="9264"/>
                      <a:pt x="10449" y="10383"/>
                    </a:cubicBezTo>
                    <a:lnTo>
                      <a:pt x="10760" y="10383"/>
                    </a:lnTo>
                    <a:cubicBezTo>
                      <a:pt x="12253" y="7274"/>
                      <a:pt x="14429" y="4725"/>
                      <a:pt x="17353" y="2860"/>
                    </a:cubicBezTo>
                    <a:cubicBezTo>
                      <a:pt x="20213" y="933"/>
                      <a:pt x="23510" y="0"/>
                      <a:pt x="27055" y="0"/>
                    </a:cubicBezTo>
                    <a:cubicBezTo>
                      <a:pt x="28734" y="0"/>
                      <a:pt x="30102" y="124"/>
                      <a:pt x="31222" y="435"/>
                    </a:cubicBezTo>
                    <a:lnTo>
                      <a:pt x="30786" y="10197"/>
                    </a:lnTo>
                    <a:cubicBezTo>
                      <a:pt x="29294" y="9824"/>
                      <a:pt x="27677" y="9637"/>
                      <a:pt x="25935" y="9637"/>
                    </a:cubicBezTo>
                    <a:cubicBezTo>
                      <a:pt x="23385" y="9637"/>
                      <a:pt x="21146" y="10135"/>
                      <a:pt x="19281" y="11005"/>
                    </a:cubicBezTo>
                    <a:cubicBezTo>
                      <a:pt x="17414" y="11938"/>
                      <a:pt x="15860" y="13181"/>
                      <a:pt x="14616" y="14736"/>
                    </a:cubicBezTo>
                    <a:cubicBezTo>
                      <a:pt x="13372" y="16290"/>
                      <a:pt x="12439" y="18093"/>
                      <a:pt x="11879" y="20145"/>
                    </a:cubicBezTo>
                    <a:cubicBezTo>
                      <a:pt x="11257" y="22197"/>
                      <a:pt x="10946" y="24311"/>
                      <a:pt x="10946" y="26549"/>
                    </a:cubicBezTo>
                    <a:lnTo>
                      <a:pt x="10946" y="54404"/>
                    </a:lnTo>
                    <a:lnTo>
                      <a:pt x="373" y="54404"/>
                    </a:lnTo>
                    <a:lnTo>
                      <a:pt x="373" y="12746"/>
                    </a:lnTo>
                    <a:cubicBezTo>
                      <a:pt x="373" y="11316"/>
                      <a:pt x="373" y="9513"/>
                      <a:pt x="249" y="7274"/>
                    </a:cubicBezTo>
                    <a:close/>
                  </a:path>
                </a:pathLst>
              </a:custGeom>
              <a:solidFill>
                <a:srgbClr val="231F20"/>
              </a:solidFill>
              <a:ln w="6214" cap="flat">
                <a:noFill/>
                <a:prstDash val="solid"/>
                <a:miter/>
              </a:ln>
            </p:spPr>
            <p:txBody>
              <a:bodyPr rtlCol="0" anchor="ctr"/>
              <a:lstStyle/>
              <a:p>
                <a:endParaRPr lang="nb-NO"/>
              </a:p>
            </p:txBody>
          </p:sp>
        </p:grpSp>
        <p:sp>
          <p:nvSpPr>
            <p:cNvPr id="518" name="Freeform 517">
              <a:extLst>
                <a:ext uri="{FF2B5EF4-FFF2-40B4-BE49-F238E27FC236}">
                  <a16:creationId xmlns:a16="http://schemas.microsoft.com/office/drawing/2014/main" id="{1EC7E211-94D5-95B5-47E8-2EA68892560F}"/>
                </a:ext>
              </a:extLst>
            </p:cNvPr>
            <p:cNvSpPr/>
            <p:nvPr/>
          </p:nvSpPr>
          <p:spPr>
            <a:xfrm>
              <a:off x="6690456" y="4946464"/>
              <a:ext cx="1004879" cy="716639"/>
            </a:xfrm>
            <a:custGeom>
              <a:avLst/>
              <a:gdLst>
                <a:gd name="connsiteX0" fmla="*/ 952014 w 1004879"/>
                <a:gd name="connsiteY0" fmla="*/ 0 h 716639"/>
                <a:gd name="connsiteX1" fmla="*/ 1004880 w 1004879"/>
                <a:gd name="connsiteY1" fmla="*/ 52849 h 716639"/>
                <a:gd name="connsiteX2" fmla="*/ 1004880 w 1004879"/>
                <a:gd name="connsiteY2" fmla="*/ 663790 h 716639"/>
                <a:gd name="connsiteX3" fmla="*/ 952014 w 1004879"/>
                <a:gd name="connsiteY3" fmla="*/ 716639 h 716639"/>
                <a:gd name="connsiteX4" fmla="*/ 52866 w 1004879"/>
                <a:gd name="connsiteY4" fmla="*/ 716639 h 716639"/>
                <a:gd name="connsiteX5" fmla="*/ 0 w 1004879"/>
                <a:gd name="connsiteY5" fmla="*/ 663790 h 716639"/>
                <a:gd name="connsiteX6" fmla="*/ 0 w 1004879"/>
                <a:gd name="connsiteY6" fmla="*/ 52849 h 716639"/>
                <a:gd name="connsiteX7" fmla="*/ 52866 w 1004879"/>
                <a:gd name="connsiteY7" fmla="*/ 0 h 71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879" h="716639">
                  <a:moveTo>
                    <a:pt x="952014" y="0"/>
                  </a:moveTo>
                  <a:cubicBezTo>
                    <a:pt x="981211" y="0"/>
                    <a:pt x="1004880" y="23662"/>
                    <a:pt x="1004880" y="52849"/>
                  </a:cubicBezTo>
                  <a:lnTo>
                    <a:pt x="1004880" y="663790"/>
                  </a:lnTo>
                  <a:cubicBezTo>
                    <a:pt x="1004880" y="692978"/>
                    <a:pt x="981211" y="716639"/>
                    <a:pt x="952014" y="716639"/>
                  </a:cubicBezTo>
                  <a:lnTo>
                    <a:pt x="52866" y="716639"/>
                  </a:lnTo>
                  <a:cubicBezTo>
                    <a:pt x="23669" y="716639"/>
                    <a:pt x="0" y="692978"/>
                    <a:pt x="0" y="663790"/>
                  </a:cubicBezTo>
                  <a:lnTo>
                    <a:pt x="0" y="52849"/>
                  </a:lnTo>
                  <a:cubicBezTo>
                    <a:pt x="0" y="23662"/>
                    <a:pt x="23669" y="0"/>
                    <a:pt x="52866" y="0"/>
                  </a:cubicBezTo>
                  <a:close/>
                </a:path>
              </a:pathLst>
            </a:custGeom>
            <a:solidFill>
              <a:srgbClr val="E6EEF6"/>
            </a:solidFill>
            <a:ln w="6214" cap="flat">
              <a:noFill/>
              <a:prstDash val="solid"/>
              <a:miter/>
            </a:ln>
          </p:spPr>
          <p:txBody>
            <a:bodyPr rtlCol="0" anchor="ctr"/>
            <a:lstStyle/>
            <a:p>
              <a:endParaRPr lang="nb-NO"/>
            </a:p>
          </p:txBody>
        </p:sp>
        <p:grpSp>
          <p:nvGrpSpPr>
            <p:cNvPr id="519" name="Graphic 4">
              <a:extLst>
                <a:ext uri="{FF2B5EF4-FFF2-40B4-BE49-F238E27FC236}">
                  <a16:creationId xmlns:a16="http://schemas.microsoft.com/office/drawing/2014/main" id="{B7A8A3BA-6122-E05F-3860-DF22BF07B6C9}"/>
                </a:ext>
              </a:extLst>
            </p:cNvPr>
            <p:cNvGrpSpPr/>
            <p:nvPr/>
          </p:nvGrpSpPr>
          <p:grpSpPr>
            <a:xfrm>
              <a:off x="6824548" y="5045510"/>
              <a:ext cx="593834" cy="220475"/>
              <a:chOff x="6824548" y="5045510"/>
              <a:chExt cx="593834" cy="220475"/>
            </a:xfrm>
            <a:solidFill>
              <a:srgbClr val="231F20"/>
            </a:solidFill>
          </p:grpSpPr>
          <p:sp>
            <p:nvSpPr>
              <p:cNvPr id="520" name="Freeform 519">
                <a:extLst>
                  <a:ext uri="{FF2B5EF4-FFF2-40B4-BE49-F238E27FC236}">
                    <a16:creationId xmlns:a16="http://schemas.microsoft.com/office/drawing/2014/main" id="{DBB24915-AEE1-0D6A-5C7C-A6FD933DC8CC}"/>
                  </a:ext>
                </a:extLst>
              </p:cNvPr>
              <p:cNvSpPr/>
              <p:nvPr/>
            </p:nvSpPr>
            <p:spPr>
              <a:xfrm>
                <a:off x="6825605" y="5050982"/>
                <a:ext cx="56846" cy="79274"/>
              </a:xfrm>
              <a:custGeom>
                <a:avLst/>
                <a:gdLst>
                  <a:gd name="connsiteX0" fmla="*/ 11133 w 56846"/>
                  <a:gd name="connsiteY0" fmla="*/ 79212 h 79274"/>
                  <a:gd name="connsiteX1" fmla="*/ 0 w 56846"/>
                  <a:gd name="connsiteY1" fmla="*/ 79212 h 79274"/>
                  <a:gd name="connsiteX2" fmla="*/ 0 w 56846"/>
                  <a:gd name="connsiteY2" fmla="*/ 0 h 79274"/>
                  <a:gd name="connsiteX3" fmla="*/ 25562 w 56846"/>
                  <a:gd name="connsiteY3" fmla="*/ 0 h 79274"/>
                  <a:gd name="connsiteX4" fmla="*/ 36446 w 56846"/>
                  <a:gd name="connsiteY4" fmla="*/ 1181 h 79274"/>
                  <a:gd name="connsiteX5" fmla="*/ 45527 w 56846"/>
                  <a:gd name="connsiteY5" fmla="*/ 4912 h 79274"/>
                  <a:gd name="connsiteX6" fmla="*/ 51684 w 56846"/>
                  <a:gd name="connsiteY6" fmla="*/ 11689 h 79274"/>
                  <a:gd name="connsiteX7" fmla="*/ 53923 w 56846"/>
                  <a:gd name="connsiteY7" fmla="*/ 21948 h 79274"/>
                  <a:gd name="connsiteX8" fmla="*/ 48512 w 56846"/>
                  <a:gd name="connsiteY8" fmla="*/ 36062 h 79274"/>
                  <a:gd name="connsiteX9" fmla="*/ 34580 w 56846"/>
                  <a:gd name="connsiteY9" fmla="*/ 42902 h 79274"/>
                  <a:gd name="connsiteX10" fmla="*/ 56846 w 56846"/>
                  <a:gd name="connsiteY10" fmla="*/ 79274 h 79274"/>
                  <a:gd name="connsiteX11" fmla="*/ 43350 w 56846"/>
                  <a:gd name="connsiteY11" fmla="*/ 79274 h 79274"/>
                  <a:gd name="connsiteX12" fmla="*/ 23074 w 56846"/>
                  <a:gd name="connsiteY12" fmla="*/ 44021 h 79274"/>
                  <a:gd name="connsiteX13" fmla="*/ 11133 w 56846"/>
                  <a:gd name="connsiteY13" fmla="*/ 44021 h 79274"/>
                  <a:gd name="connsiteX14" fmla="*/ 11133 w 56846"/>
                  <a:gd name="connsiteY14" fmla="*/ 79274 h 79274"/>
                  <a:gd name="connsiteX15" fmla="*/ 11133 w 56846"/>
                  <a:gd name="connsiteY15" fmla="*/ 34632 h 79274"/>
                  <a:gd name="connsiteX16" fmla="*/ 23945 w 56846"/>
                  <a:gd name="connsiteY16" fmla="*/ 34632 h 79274"/>
                  <a:gd name="connsiteX17" fmla="*/ 31284 w 56846"/>
                  <a:gd name="connsiteY17" fmla="*/ 33948 h 79274"/>
                  <a:gd name="connsiteX18" fmla="*/ 37192 w 56846"/>
                  <a:gd name="connsiteY18" fmla="*/ 31772 h 79274"/>
                  <a:gd name="connsiteX19" fmla="*/ 41173 w 56846"/>
                  <a:gd name="connsiteY19" fmla="*/ 27855 h 79274"/>
                  <a:gd name="connsiteX20" fmla="*/ 42603 w 56846"/>
                  <a:gd name="connsiteY20" fmla="*/ 21886 h 79274"/>
                  <a:gd name="connsiteX21" fmla="*/ 41173 w 56846"/>
                  <a:gd name="connsiteY21" fmla="*/ 15917 h 79274"/>
                  <a:gd name="connsiteX22" fmla="*/ 37317 w 56846"/>
                  <a:gd name="connsiteY22" fmla="*/ 12062 h 79274"/>
                  <a:gd name="connsiteX23" fmla="*/ 31657 w 56846"/>
                  <a:gd name="connsiteY23" fmla="*/ 10010 h 79274"/>
                  <a:gd name="connsiteX24" fmla="*/ 24816 w 56846"/>
                  <a:gd name="connsiteY24" fmla="*/ 9389 h 79274"/>
                  <a:gd name="connsiteX25" fmla="*/ 11195 w 56846"/>
                  <a:gd name="connsiteY25" fmla="*/ 9389 h 79274"/>
                  <a:gd name="connsiteX26" fmla="*/ 11195 w 56846"/>
                  <a:gd name="connsiteY26" fmla="*/ 34694 h 7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6846" h="79274">
                    <a:moveTo>
                      <a:pt x="11133" y="79212"/>
                    </a:moveTo>
                    <a:lnTo>
                      <a:pt x="0" y="79212"/>
                    </a:lnTo>
                    <a:lnTo>
                      <a:pt x="0" y="0"/>
                    </a:lnTo>
                    <a:lnTo>
                      <a:pt x="25562" y="0"/>
                    </a:lnTo>
                    <a:cubicBezTo>
                      <a:pt x="29418" y="0"/>
                      <a:pt x="33025" y="373"/>
                      <a:pt x="36446" y="1181"/>
                    </a:cubicBezTo>
                    <a:cubicBezTo>
                      <a:pt x="39929" y="1990"/>
                      <a:pt x="42914" y="3233"/>
                      <a:pt x="45527" y="4912"/>
                    </a:cubicBezTo>
                    <a:cubicBezTo>
                      <a:pt x="48139" y="6653"/>
                      <a:pt x="50191" y="8891"/>
                      <a:pt x="51684" y="11689"/>
                    </a:cubicBezTo>
                    <a:cubicBezTo>
                      <a:pt x="53176" y="14487"/>
                      <a:pt x="53923" y="17907"/>
                      <a:pt x="53923" y="21948"/>
                    </a:cubicBezTo>
                    <a:cubicBezTo>
                      <a:pt x="53923" y="27793"/>
                      <a:pt x="52119" y="32456"/>
                      <a:pt x="48512" y="36062"/>
                    </a:cubicBezTo>
                    <a:cubicBezTo>
                      <a:pt x="44905" y="39668"/>
                      <a:pt x="40240" y="41906"/>
                      <a:pt x="34580" y="42902"/>
                    </a:cubicBezTo>
                    <a:lnTo>
                      <a:pt x="56846" y="79274"/>
                    </a:lnTo>
                    <a:lnTo>
                      <a:pt x="43350" y="79274"/>
                    </a:lnTo>
                    <a:lnTo>
                      <a:pt x="23074" y="44021"/>
                    </a:lnTo>
                    <a:lnTo>
                      <a:pt x="11133" y="44021"/>
                    </a:lnTo>
                    <a:lnTo>
                      <a:pt x="11133" y="79274"/>
                    </a:lnTo>
                    <a:close/>
                    <a:moveTo>
                      <a:pt x="11133" y="34632"/>
                    </a:moveTo>
                    <a:lnTo>
                      <a:pt x="23945" y="34632"/>
                    </a:lnTo>
                    <a:cubicBezTo>
                      <a:pt x="26557" y="34632"/>
                      <a:pt x="28983" y="34383"/>
                      <a:pt x="31284" y="33948"/>
                    </a:cubicBezTo>
                    <a:cubicBezTo>
                      <a:pt x="33523" y="33513"/>
                      <a:pt x="35513" y="32767"/>
                      <a:pt x="37192" y="31772"/>
                    </a:cubicBezTo>
                    <a:cubicBezTo>
                      <a:pt x="38872" y="30777"/>
                      <a:pt x="40178" y="29471"/>
                      <a:pt x="41173" y="27855"/>
                    </a:cubicBezTo>
                    <a:cubicBezTo>
                      <a:pt x="42168" y="26238"/>
                      <a:pt x="42603" y="24249"/>
                      <a:pt x="42603" y="21886"/>
                    </a:cubicBezTo>
                    <a:cubicBezTo>
                      <a:pt x="42603" y="19523"/>
                      <a:pt x="42106" y="17471"/>
                      <a:pt x="41173" y="15917"/>
                    </a:cubicBezTo>
                    <a:cubicBezTo>
                      <a:pt x="40178" y="14300"/>
                      <a:pt x="38872" y="13057"/>
                      <a:pt x="37317" y="12062"/>
                    </a:cubicBezTo>
                    <a:cubicBezTo>
                      <a:pt x="35762" y="11067"/>
                      <a:pt x="33834" y="10383"/>
                      <a:pt x="31657" y="10010"/>
                    </a:cubicBezTo>
                    <a:cubicBezTo>
                      <a:pt x="29480" y="9575"/>
                      <a:pt x="27179" y="9389"/>
                      <a:pt x="24816" y="9389"/>
                    </a:cubicBezTo>
                    <a:lnTo>
                      <a:pt x="11195" y="9389"/>
                    </a:lnTo>
                    <a:lnTo>
                      <a:pt x="11195" y="34694"/>
                    </a:lnTo>
                    <a:close/>
                  </a:path>
                </a:pathLst>
              </a:custGeom>
              <a:solidFill>
                <a:srgbClr val="231F20"/>
              </a:solidFill>
              <a:ln w="6214" cap="flat">
                <a:noFill/>
                <a:prstDash val="solid"/>
                <a:miter/>
              </a:ln>
            </p:spPr>
            <p:txBody>
              <a:bodyPr rtlCol="0" anchor="ctr"/>
              <a:lstStyle/>
              <a:p>
                <a:endParaRPr lang="nb-NO"/>
              </a:p>
            </p:txBody>
          </p:sp>
          <p:sp>
            <p:nvSpPr>
              <p:cNvPr id="521" name="Freeform 520">
                <a:extLst>
                  <a:ext uri="{FF2B5EF4-FFF2-40B4-BE49-F238E27FC236}">
                    <a16:creationId xmlns:a16="http://schemas.microsoft.com/office/drawing/2014/main" id="{A94F0542-95BB-0E70-3C82-526F0B733ACD}"/>
                  </a:ext>
                </a:extLst>
              </p:cNvPr>
              <p:cNvSpPr/>
              <p:nvPr/>
            </p:nvSpPr>
            <p:spPr>
              <a:xfrm>
                <a:off x="6892589" y="5051168"/>
                <a:ext cx="13931" cy="79025"/>
              </a:xfrm>
              <a:custGeom>
                <a:avLst/>
                <a:gdLst>
                  <a:gd name="connsiteX0" fmla="*/ 13932 w 13931"/>
                  <a:gd name="connsiteY0" fmla="*/ 6839 h 79025"/>
                  <a:gd name="connsiteX1" fmla="*/ 11879 w 13931"/>
                  <a:gd name="connsiteY1" fmla="*/ 11627 h 79025"/>
                  <a:gd name="connsiteX2" fmla="*/ 6904 w 13931"/>
                  <a:gd name="connsiteY2" fmla="*/ 13554 h 79025"/>
                  <a:gd name="connsiteX3" fmla="*/ 1990 w 13931"/>
                  <a:gd name="connsiteY3" fmla="*/ 11627 h 79025"/>
                  <a:gd name="connsiteX4" fmla="*/ 0 w 13931"/>
                  <a:gd name="connsiteY4" fmla="*/ 6839 h 79025"/>
                  <a:gd name="connsiteX5" fmla="*/ 1990 w 13931"/>
                  <a:gd name="connsiteY5" fmla="*/ 1989 h 79025"/>
                  <a:gd name="connsiteX6" fmla="*/ 6904 w 13931"/>
                  <a:gd name="connsiteY6" fmla="*/ 0 h 79025"/>
                  <a:gd name="connsiteX7" fmla="*/ 11879 w 13931"/>
                  <a:gd name="connsiteY7" fmla="*/ 1989 h 79025"/>
                  <a:gd name="connsiteX8" fmla="*/ 13932 w 13931"/>
                  <a:gd name="connsiteY8" fmla="*/ 6839 h 79025"/>
                  <a:gd name="connsiteX9" fmla="*/ 12252 w 13931"/>
                  <a:gd name="connsiteY9" fmla="*/ 79025 h 79025"/>
                  <a:gd name="connsiteX10" fmla="*/ 1679 w 13931"/>
                  <a:gd name="connsiteY10" fmla="*/ 79025 h 79025"/>
                  <a:gd name="connsiteX11" fmla="*/ 1679 w 13931"/>
                  <a:gd name="connsiteY11" fmla="*/ 25989 h 79025"/>
                  <a:gd name="connsiteX12" fmla="*/ 12252 w 13931"/>
                  <a:gd name="connsiteY12" fmla="*/ 25989 h 79025"/>
                  <a:gd name="connsiteX13" fmla="*/ 12252 w 13931"/>
                  <a:gd name="connsiteY13" fmla="*/ 79025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31" h="79025">
                    <a:moveTo>
                      <a:pt x="13932" y="6839"/>
                    </a:moveTo>
                    <a:cubicBezTo>
                      <a:pt x="13932" y="8767"/>
                      <a:pt x="13247" y="10383"/>
                      <a:pt x="11879" y="11627"/>
                    </a:cubicBezTo>
                    <a:cubicBezTo>
                      <a:pt x="10511" y="12870"/>
                      <a:pt x="8832" y="13554"/>
                      <a:pt x="6904" y="13554"/>
                    </a:cubicBezTo>
                    <a:cubicBezTo>
                      <a:pt x="4975" y="13554"/>
                      <a:pt x="3358" y="12932"/>
                      <a:pt x="1990" y="11627"/>
                    </a:cubicBezTo>
                    <a:cubicBezTo>
                      <a:pt x="622" y="10321"/>
                      <a:pt x="0" y="8767"/>
                      <a:pt x="0" y="6839"/>
                    </a:cubicBezTo>
                    <a:cubicBezTo>
                      <a:pt x="0" y="4912"/>
                      <a:pt x="684" y="3295"/>
                      <a:pt x="1990" y="1989"/>
                    </a:cubicBezTo>
                    <a:cubicBezTo>
                      <a:pt x="3296" y="684"/>
                      <a:pt x="4975" y="0"/>
                      <a:pt x="6904" y="0"/>
                    </a:cubicBezTo>
                    <a:cubicBezTo>
                      <a:pt x="8832" y="0"/>
                      <a:pt x="10511" y="684"/>
                      <a:pt x="11879" y="1989"/>
                    </a:cubicBezTo>
                    <a:cubicBezTo>
                      <a:pt x="13247" y="3295"/>
                      <a:pt x="13932" y="4912"/>
                      <a:pt x="13932" y="6839"/>
                    </a:cubicBezTo>
                    <a:close/>
                    <a:moveTo>
                      <a:pt x="12252" y="79025"/>
                    </a:moveTo>
                    <a:lnTo>
                      <a:pt x="1679" y="79025"/>
                    </a:lnTo>
                    <a:lnTo>
                      <a:pt x="1679" y="25989"/>
                    </a:lnTo>
                    <a:lnTo>
                      <a:pt x="12252" y="25989"/>
                    </a:lnTo>
                    <a:lnTo>
                      <a:pt x="12252" y="79025"/>
                    </a:lnTo>
                    <a:close/>
                  </a:path>
                </a:pathLst>
              </a:custGeom>
              <a:solidFill>
                <a:srgbClr val="231F20"/>
              </a:solidFill>
              <a:ln w="6214" cap="flat">
                <a:noFill/>
                <a:prstDash val="solid"/>
                <a:miter/>
              </a:ln>
            </p:spPr>
            <p:txBody>
              <a:bodyPr rtlCol="0" anchor="ctr"/>
              <a:lstStyle/>
              <a:p>
                <a:endParaRPr lang="nb-NO"/>
              </a:p>
            </p:txBody>
          </p:sp>
          <p:sp>
            <p:nvSpPr>
              <p:cNvPr id="522" name="Freeform 521">
                <a:extLst>
                  <a:ext uri="{FF2B5EF4-FFF2-40B4-BE49-F238E27FC236}">
                    <a16:creationId xmlns:a16="http://schemas.microsoft.com/office/drawing/2014/main" id="{703FFF7D-81C5-B712-A56C-8F9E0F3C3518}"/>
                  </a:ext>
                </a:extLst>
              </p:cNvPr>
              <p:cNvSpPr/>
              <p:nvPr/>
            </p:nvSpPr>
            <p:spPr>
              <a:xfrm>
                <a:off x="6923561" y="5045510"/>
                <a:ext cx="49569" cy="84621"/>
              </a:xfrm>
              <a:custGeom>
                <a:avLst/>
                <a:gdLst>
                  <a:gd name="connsiteX0" fmla="*/ 10573 w 49569"/>
                  <a:gd name="connsiteY0" fmla="*/ 54653 h 84621"/>
                  <a:gd name="connsiteX1" fmla="*/ 10884 w 49569"/>
                  <a:gd name="connsiteY1" fmla="*/ 54653 h 84621"/>
                  <a:gd name="connsiteX2" fmla="*/ 33274 w 49569"/>
                  <a:gd name="connsiteY2" fmla="*/ 31585 h 84621"/>
                  <a:gd name="connsiteX3" fmla="*/ 47455 w 49569"/>
                  <a:gd name="connsiteY3" fmla="*/ 31585 h 84621"/>
                  <a:gd name="connsiteX4" fmla="*/ 22452 w 49569"/>
                  <a:gd name="connsiteY4" fmla="*/ 55647 h 84621"/>
                  <a:gd name="connsiteX5" fmla="*/ 49569 w 49569"/>
                  <a:gd name="connsiteY5" fmla="*/ 84621 h 84621"/>
                  <a:gd name="connsiteX6" fmla="*/ 34953 w 49569"/>
                  <a:gd name="connsiteY6" fmla="*/ 84621 h 84621"/>
                  <a:gd name="connsiteX7" fmla="*/ 10884 w 49569"/>
                  <a:gd name="connsiteY7" fmla="*/ 57077 h 84621"/>
                  <a:gd name="connsiteX8" fmla="*/ 10573 w 49569"/>
                  <a:gd name="connsiteY8" fmla="*/ 57077 h 84621"/>
                  <a:gd name="connsiteX9" fmla="*/ 10573 w 49569"/>
                  <a:gd name="connsiteY9" fmla="*/ 84621 h 84621"/>
                  <a:gd name="connsiteX10" fmla="*/ 0 w 49569"/>
                  <a:gd name="connsiteY10" fmla="*/ 84621 h 84621"/>
                  <a:gd name="connsiteX11" fmla="*/ 0 w 49569"/>
                  <a:gd name="connsiteY11" fmla="*/ 0 h 84621"/>
                  <a:gd name="connsiteX12" fmla="*/ 10573 w 49569"/>
                  <a:gd name="connsiteY12" fmla="*/ 0 h 84621"/>
                  <a:gd name="connsiteX13" fmla="*/ 10573 w 49569"/>
                  <a:gd name="connsiteY13" fmla="*/ 54591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569" h="84621">
                    <a:moveTo>
                      <a:pt x="10573" y="54653"/>
                    </a:moveTo>
                    <a:lnTo>
                      <a:pt x="10884" y="54653"/>
                    </a:lnTo>
                    <a:lnTo>
                      <a:pt x="33274" y="31585"/>
                    </a:lnTo>
                    <a:lnTo>
                      <a:pt x="47455" y="31585"/>
                    </a:lnTo>
                    <a:lnTo>
                      <a:pt x="22452" y="55647"/>
                    </a:lnTo>
                    <a:lnTo>
                      <a:pt x="49569" y="84621"/>
                    </a:lnTo>
                    <a:lnTo>
                      <a:pt x="34953" y="84621"/>
                    </a:lnTo>
                    <a:lnTo>
                      <a:pt x="10884" y="57077"/>
                    </a:lnTo>
                    <a:lnTo>
                      <a:pt x="10573" y="57077"/>
                    </a:lnTo>
                    <a:lnTo>
                      <a:pt x="10573" y="84621"/>
                    </a:lnTo>
                    <a:lnTo>
                      <a:pt x="0" y="84621"/>
                    </a:lnTo>
                    <a:lnTo>
                      <a:pt x="0" y="0"/>
                    </a:lnTo>
                    <a:lnTo>
                      <a:pt x="10573" y="0"/>
                    </a:lnTo>
                    <a:lnTo>
                      <a:pt x="10573" y="54591"/>
                    </a:lnTo>
                    <a:close/>
                  </a:path>
                </a:pathLst>
              </a:custGeom>
              <a:solidFill>
                <a:srgbClr val="231F20"/>
              </a:solidFill>
              <a:ln w="6214" cap="flat">
                <a:noFill/>
                <a:prstDash val="solid"/>
                <a:miter/>
              </a:ln>
            </p:spPr>
            <p:txBody>
              <a:bodyPr rtlCol="0" anchor="ctr"/>
              <a:lstStyle/>
              <a:p>
                <a:endParaRPr lang="nb-NO"/>
              </a:p>
            </p:txBody>
          </p:sp>
          <p:sp>
            <p:nvSpPr>
              <p:cNvPr id="523" name="Freeform 522">
                <a:extLst>
                  <a:ext uri="{FF2B5EF4-FFF2-40B4-BE49-F238E27FC236}">
                    <a16:creationId xmlns:a16="http://schemas.microsoft.com/office/drawing/2014/main" id="{525FD031-CC37-1FDF-8CD6-9B5BE4F7AED1}"/>
                  </a:ext>
                </a:extLst>
              </p:cNvPr>
              <p:cNvSpPr/>
              <p:nvPr/>
            </p:nvSpPr>
            <p:spPr>
              <a:xfrm>
                <a:off x="6973815" y="5061738"/>
                <a:ext cx="34953" cy="69264"/>
              </a:xfrm>
              <a:custGeom>
                <a:avLst/>
                <a:gdLst>
                  <a:gd name="connsiteX0" fmla="*/ 34953 w 34953"/>
                  <a:gd name="connsiteY0" fmla="*/ 24000 h 69264"/>
                  <a:gd name="connsiteX1" fmla="*/ 20773 w 34953"/>
                  <a:gd name="connsiteY1" fmla="*/ 24000 h 69264"/>
                  <a:gd name="connsiteX2" fmla="*/ 20773 w 34953"/>
                  <a:gd name="connsiteY2" fmla="*/ 51544 h 69264"/>
                  <a:gd name="connsiteX3" fmla="*/ 22577 w 34953"/>
                  <a:gd name="connsiteY3" fmla="*/ 58383 h 69264"/>
                  <a:gd name="connsiteX4" fmla="*/ 28299 w 34953"/>
                  <a:gd name="connsiteY4" fmla="*/ 60435 h 69264"/>
                  <a:gd name="connsiteX5" fmla="*/ 31470 w 34953"/>
                  <a:gd name="connsiteY5" fmla="*/ 60124 h 69264"/>
                  <a:gd name="connsiteX6" fmla="*/ 34518 w 34953"/>
                  <a:gd name="connsiteY6" fmla="*/ 59192 h 69264"/>
                  <a:gd name="connsiteX7" fmla="*/ 34829 w 34953"/>
                  <a:gd name="connsiteY7" fmla="*/ 67834 h 69264"/>
                  <a:gd name="connsiteX8" fmla="*/ 30600 w 34953"/>
                  <a:gd name="connsiteY8" fmla="*/ 68891 h 69264"/>
                  <a:gd name="connsiteX9" fmla="*/ 25811 w 34953"/>
                  <a:gd name="connsiteY9" fmla="*/ 69264 h 69264"/>
                  <a:gd name="connsiteX10" fmla="*/ 14242 w 34953"/>
                  <a:gd name="connsiteY10" fmla="*/ 65098 h 69264"/>
                  <a:gd name="connsiteX11" fmla="*/ 10262 w 34953"/>
                  <a:gd name="connsiteY11" fmla="*/ 52663 h 69264"/>
                  <a:gd name="connsiteX12" fmla="*/ 10262 w 34953"/>
                  <a:gd name="connsiteY12" fmla="*/ 23876 h 69264"/>
                  <a:gd name="connsiteX13" fmla="*/ 0 w 34953"/>
                  <a:gd name="connsiteY13" fmla="*/ 23876 h 69264"/>
                  <a:gd name="connsiteX14" fmla="*/ 0 w 34953"/>
                  <a:gd name="connsiteY14" fmla="*/ 15233 h 69264"/>
                  <a:gd name="connsiteX15" fmla="*/ 10262 w 34953"/>
                  <a:gd name="connsiteY15" fmla="*/ 15233 h 69264"/>
                  <a:gd name="connsiteX16" fmla="*/ 10262 w 34953"/>
                  <a:gd name="connsiteY16" fmla="*/ 0 h 69264"/>
                  <a:gd name="connsiteX17" fmla="*/ 20711 w 34953"/>
                  <a:gd name="connsiteY17" fmla="*/ 0 h 69264"/>
                  <a:gd name="connsiteX18" fmla="*/ 20711 w 34953"/>
                  <a:gd name="connsiteY18" fmla="*/ 15233 h 69264"/>
                  <a:gd name="connsiteX19" fmla="*/ 34891 w 34953"/>
                  <a:gd name="connsiteY19" fmla="*/ 15233 h 69264"/>
                  <a:gd name="connsiteX20" fmla="*/ 34891 w 34953"/>
                  <a:gd name="connsiteY20" fmla="*/ 23876 h 6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53" h="69264">
                    <a:moveTo>
                      <a:pt x="34953" y="24000"/>
                    </a:moveTo>
                    <a:lnTo>
                      <a:pt x="20773" y="24000"/>
                    </a:lnTo>
                    <a:lnTo>
                      <a:pt x="20773" y="51544"/>
                    </a:lnTo>
                    <a:cubicBezTo>
                      <a:pt x="20773" y="54715"/>
                      <a:pt x="21395" y="57016"/>
                      <a:pt x="22577" y="58383"/>
                    </a:cubicBezTo>
                    <a:cubicBezTo>
                      <a:pt x="23758" y="59751"/>
                      <a:pt x="25686" y="60435"/>
                      <a:pt x="28299" y="60435"/>
                    </a:cubicBezTo>
                    <a:cubicBezTo>
                      <a:pt x="29293" y="60435"/>
                      <a:pt x="30351" y="60311"/>
                      <a:pt x="31470" y="60124"/>
                    </a:cubicBezTo>
                    <a:cubicBezTo>
                      <a:pt x="32590" y="59938"/>
                      <a:pt x="33585" y="59627"/>
                      <a:pt x="34518" y="59192"/>
                    </a:cubicBezTo>
                    <a:lnTo>
                      <a:pt x="34829" y="67834"/>
                    </a:lnTo>
                    <a:cubicBezTo>
                      <a:pt x="33523" y="68269"/>
                      <a:pt x="32155" y="68642"/>
                      <a:pt x="30600" y="68891"/>
                    </a:cubicBezTo>
                    <a:cubicBezTo>
                      <a:pt x="29045" y="69140"/>
                      <a:pt x="27490" y="69264"/>
                      <a:pt x="25811" y="69264"/>
                    </a:cubicBezTo>
                    <a:cubicBezTo>
                      <a:pt x="20773" y="69264"/>
                      <a:pt x="16917" y="67896"/>
                      <a:pt x="14242" y="65098"/>
                    </a:cubicBezTo>
                    <a:cubicBezTo>
                      <a:pt x="11568" y="62363"/>
                      <a:pt x="10262" y="58197"/>
                      <a:pt x="10262" y="52663"/>
                    </a:cubicBezTo>
                    <a:lnTo>
                      <a:pt x="10262" y="23876"/>
                    </a:lnTo>
                    <a:lnTo>
                      <a:pt x="0" y="23876"/>
                    </a:lnTo>
                    <a:lnTo>
                      <a:pt x="0" y="15233"/>
                    </a:lnTo>
                    <a:lnTo>
                      <a:pt x="10262" y="15233"/>
                    </a:lnTo>
                    <a:lnTo>
                      <a:pt x="10262" y="0"/>
                    </a:lnTo>
                    <a:lnTo>
                      <a:pt x="20711" y="0"/>
                    </a:lnTo>
                    <a:lnTo>
                      <a:pt x="20711" y="15233"/>
                    </a:lnTo>
                    <a:lnTo>
                      <a:pt x="34891" y="15233"/>
                    </a:lnTo>
                    <a:lnTo>
                      <a:pt x="34891" y="23876"/>
                    </a:lnTo>
                    <a:close/>
                  </a:path>
                </a:pathLst>
              </a:custGeom>
              <a:solidFill>
                <a:srgbClr val="231F20"/>
              </a:solidFill>
              <a:ln w="6214" cap="flat">
                <a:noFill/>
                <a:prstDash val="solid"/>
                <a:miter/>
              </a:ln>
            </p:spPr>
            <p:txBody>
              <a:bodyPr rtlCol="0" anchor="ctr"/>
              <a:lstStyle/>
              <a:p>
                <a:endParaRPr lang="nb-NO"/>
              </a:p>
            </p:txBody>
          </p:sp>
          <p:sp>
            <p:nvSpPr>
              <p:cNvPr id="524" name="Freeform 523">
                <a:extLst>
                  <a:ext uri="{FF2B5EF4-FFF2-40B4-BE49-F238E27FC236}">
                    <a16:creationId xmlns:a16="http://schemas.microsoft.com/office/drawing/2014/main" id="{FAEDF4DF-DF59-1E3E-3463-73FDC2D39C02}"/>
                  </a:ext>
                </a:extLst>
              </p:cNvPr>
              <p:cNvSpPr/>
              <p:nvPr/>
            </p:nvSpPr>
            <p:spPr>
              <a:xfrm>
                <a:off x="7018097" y="5051168"/>
                <a:ext cx="13931" cy="79025"/>
              </a:xfrm>
              <a:custGeom>
                <a:avLst/>
                <a:gdLst>
                  <a:gd name="connsiteX0" fmla="*/ 13932 w 13931"/>
                  <a:gd name="connsiteY0" fmla="*/ 6839 h 79025"/>
                  <a:gd name="connsiteX1" fmla="*/ 11879 w 13931"/>
                  <a:gd name="connsiteY1" fmla="*/ 11627 h 79025"/>
                  <a:gd name="connsiteX2" fmla="*/ 6904 w 13931"/>
                  <a:gd name="connsiteY2" fmla="*/ 13554 h 79025"/>
                  <a:gd name="connsiteX3" fmla="*/ 1990 w 13931"/>
                  <a:gd name="connsiteY3" fmla="*/ 11627 h 79025"/>
                  <a:gd name="connsiteX4" fmla="*/ 0 w 13931"/>
                  <a:gd name="connsiteY4" fmla="*/ 6839 h 79025"/>
                  <a:gd name="connsiteX5" fmla="*/ 1990 w 13931"/>
                  <a:gd name="connsiteY5" fmla="*/ 1989 h 79025"/>
                  <a:gd name="connsiteX6" fmla="*/ 6904 w 13931"/>
                  <a:gd name="connsiteY6" fmla="*/ 0 h 79025"/>
                  <a:gd name="connsiteX7" fmla="*/ 11879 w 13931"/>
                  <a:gd name="connsiteY7" fmla="*/ 1989 h 79025"/>
                  <a:gd name="connsiteX8" fmla="*/ 13932 w 13931"/>
                  <a:gd name="connsiteY8" fmla="*/ 6839 h 79025"/>
                  <a:gd name="connsiteX9" fmla="*/ 12252 w 13931"/>
                  <a:gd name="connsiteY9" fmla="*/ 79025 h 79025"/>
                  <a:gd name="connsiteX10" fmla="*/ 1679 w 13931"/>
                  <a:gd name="connsiteY10" fmla="*/ 79025 h 79025"/>
                  <a:gd name="connsiteX11" fmla="*/ 1679 w 13931"/>
                  <a:gd name="connsiteY11" fmla="*/ 25989 h 79025"/>
                  <a:gd name="connsiteX12" fmla="*/ 12252 w 13931"/>
                  <a:gd name="connsiteY12" fmla="*/ 25989 h 79025"/>
                  <a:gd name="connsiteX13" fmla="*/ 12252 w 13931"/>
                  <a:gd name="connsiteY13" fmla="*/ 79025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31" h="79025">
                    <a:moveTo>
                      <a:pt x="13932" y="6839"/>
                    </a:moveTo>
                    <a:cubicBezTo>
                      <a:pt x="13932" y="8767"/>
                      <a:pt x="13247" y="10383"/>
                      <a:pt x="11879" y="11627"/>
                    </a:cubicBezTo>
                    <a:cubicBezTo>
                      <a:pt x="10511" y="12870"/>
                      <a:pt x="8832" y="13554"/>
                      <a:pt x="6904" y="13554"/>
                    </a:cubicBezTo>
                    <a:cubicBezTo>
                      <a:pt x="4975" y="13554"/>
                      <a:pt x="3358" y="12932"/>
                      <a:pt x="1990" y="11627"/>
                    </a:cubicBezTo>
                    <a:cubicBezTo>
                      <a:pt x="622" y="10321"/>
                      <a:pt x="0" y="8767"/>
                      <a:pt x="0" y="6839"/>
                    </a:cubicBezTo>
                    <a:cubicBezTo>
                      <a:pt x="0" y="4912"/>
                      <a:pt x="684" y="3295"/>
                      <a:pt x="1990" y="1989"/>
                    </a:cubicBezTo>
                    <a:cubicBezTo>
                      <a:pt x="3296" y="684"/>
                      <a:pt x="4975" y="0"/>
                      <a:pt x="6904" y="0"/>
                    </a:cubicBezTo>
                    <a:cubicBezTo>
                      <a:pt x="8832" y="0"/>
                      <a:pt x="10511" y="684"/>
                      <a:pt x="11879" y="1989"/>
                    </a:cubicBezTo>
                    <a:cubicBezTo>
                      <a:pt x="13247" y="3295"/>
                      <a:pt x="13932" y="4912"/>
                      <a:pt x="13932" y="6839"/>
                    </a:cubicBezTo>
                    <a:close/>
                    <a:moveTo>
                      <a:pt x="12252" y="79025"/>
                    </a:moveTo>
                    <a:lnTo>
                      <a:pt x="1679" y="79025"/>
                    </a:lnTo>
                    <a:lnTo>
                      <a:pt x="1679" y="25989"/>
                    </a:lnTo>
                    <a:lnTo>
                      <a:pt x="12252" y="25989"/>
                    </a:lnTo>
                    <a:lnTo>
                      <a:pt x="12252" y="79025"/>
                    </a:lnTo>
                    <a:close/>
                  </a:path>
                </a:pathLst>
              </a:custGeom>
              <a:solidFill>
                <a:srgbClr val="231F20"/>
              </a:solidFill>
              <a:ln w="6214" cap="flat">
                <a:noFill/>
                <a:prstDash val="solid"/>
                <a:miter/>
              </a:ln>
            </p:spPr>
            <p:txBody>
              <a:bodyPr rtlCol="0" anchor="ctr"/>
              <a:lstStyle/>
              <a:p>
                <a:endParaRPr lang="nb-NO"/>
              </a:p>
            </p:txBody>
          </p:sp>
          <p:sp>
            <p:nvSpPr>
              <p:cNvPr id="525" name="Freeform 524">
                <a:extLst>
                  <a:ext uri="{FF2B5EF4-FFF2-40B4-BE49-F238E27FC236}">
                    <a16:creationId xmlns:a16="http://schemas.microsoft.com/office/drawing/2014/main" id="{9FD05768-018D-914F-906F-F34F9D7FC4BC}"/>
                  </a:ext>
                </a:extLst>
              </p:cNvPr>
              <p:cNvSpPr/>
              <p:nvPr/>
            </p:nvSpPr>
            <p:spPr>
              <a:xfrm>
                <a:off x="7045214" y="5075790"/>
                <a:ext cx="56597" cy="81388"/>
              </a:xfrm>
              <a:custGeom>
                <a:avLst/>
                <a:gdLst>
                  <a:gd name="connsiteX0" fmla="*/ 7774 w 56597"/>
                  <a:gd name="connsiteY0" fmla="*/ 63482 h 81388"/>
                  <a:gd name="connsiteX1" fmla="*/ 16482 w 56597"/>
                  <a:gd name="connsiteY1" fmla="*/ 69762 h 81388"/>
                  <a:gd name="connsiteX2" fmla="*/ 27241 w 56597"/>
                  <a:gd name="connsiteY2" fmla="*/ 72124 h 81388"/>
                  <a:gd name="connsiteX3" fmla="*/ 36135 w 56597"/>
                  <a:gd name="connsiteY3" fmla="*/ 70632 h 81388"/>
                  <a:gd name="connsiteX4" fmla="*/ 41919 w 56597"/>
                  <a:gd name="connsiteY4" fmla="*/ 66466 h 81388"/>
                  <a:gd name="connsiteX5" fmla="*/ 45091 w 56597"/>
                  <a:gd name="connsiteY5" fmla="*/ 60248 h 81388"/>
                  <a:gd name="connsiteX6" fmla="*/ 46024 w 56597"/>
                  <a:gd name="connsiteY6" fmla="*/ 52539 h 81388"/>
                  <a:gd name="connsiteX7" fmla="*/ 46024 w 56597"/>
                  <a:gd name="connsiteY7" fmla="*/ 45700 h 81388"/>
                  <a:gd name="connsiteX8" fmla="*/ 45775 w 56597"/>
                  <a:gd name="connsiteY8" fmla="*/ 45700 h 81388"/>
                  <a:gd name="connsiteX9" fmla="*/ 37752 w 56597"/>
                  <a:gd name="connsiteY9" fmla="*/ 52539 h 81388"/>
                  <a:gd name="connsiteX10" fmla="*/ 26930 w 56597"/>
                  <a:gd name="connsiteY10" fmla="*/ 54901 h 81388"/>
                  <a:gd name="connsiteX11" fmla="*/ 15860 w 56597"/>
                  <a:gd name="connsiteY11" fmla="*/ 52787 h 81388"/>
                  <a:gd name="connsiteX12" fmla="*/ 7339 w 56597"/>
                  <a:gd name="connsiteY12" fmla="*/ 46943 h 81388"/>
                  <a:gd name="connsiteX13" fmla="*/ 1928 w 56597"/>
                  <a:gd name="connsiteY13" fmla="*/ 38301 h 81388"/>
                  <a:gd name="connsiteX14" fmla="*/ 0 w 56597"/>
                  <a:gd name="connsiteY14" fmla="*/ 27606 h 81388"/>
                  <a:gd name="connsiteX15" fmla="*/ 1928 w 56597"/>
                  <a:gd name="connsiteY15" fmla="*/ 16850 h 81388"/>
                  <a:gd name="connsiteX16" fmla="*/ 7339 w 56597"/>
                  <a:gd name="connsiteY16" fmla="*/ 8083 h 81388"/>
                  <a:gd name="connsiteX17" fmla="*/ 15797 w 56597"/>
                  <a:gd name="connsiteY17" fmla="*/ 2176 h 81388"/>
                  <a:gd name="connsiteX18" fmla="*/ 26806 w 56597"/>
                  <a:gd name="connsiteY18" fmla="*/ 0 h 81388"/>
                  <a:gd name="connsiteX19" fmla="*/ 37814 w 56597"/>
                  <a:gd name="connsiteY19" fmla="*/ 2487 h 81388"/>
                  <a:gd name="connsiteX20" fmla="*/ 46086 w 56597"/>
                  <a:gd name="connsiteY20" fmla="*/ 10010 h 81388"/>
                  <a:gd name="connsiteX21" fmla="*/ 46335 w 56597"/>
                  <a:gd name="connsiteY21" fmla="*/ 10010 h 81388"/>
                  <a:gd name="connsiteX22" fmla="*/ 46335 w 56597"/>
                  <a:gd name="connsiteY22" fmla="*/ 1492 h 81388"/>
                  <a:gd name="connsiteX23" fmla="*/ 56597 w 56597"/>
                  <a:gd name="connsiteY23" fmla="*/ 1492 h 81388"/>
                  <a:gd name="connsiteX24" fmla="*/ 56597 w 56597"/>
                  <a:gd name="connsiteY24" fmla="*/ 51855 h 81388"/>
                  <a:gd name="connsiteX25" fmla="*/ 55104 w 56597"/>
                  <a:gd name="connsiteY25" fmla="*/ 62984 h 81388"/>
                  <a:gd name="connsiteX26" fmla="*/ 50191 w 56597"/>
                  <a:gd name="connsiteY26" fmla="*/ 72373 h 81388"/>
                  <a:gd name="connsiteX27" fmla="*/ 41048 w 56597"/>
                  <a:gd name="connsiteY27" fmla="*/ 78901 h 81388"/>
                  <a:gd name="connsiteX28" fmla="*/ 27117 w 56597"/>
                  <a:gd name="connsiteY28" fmla="*/ 81388 h 81388"/>
                  <a:gd name="connsiteX29" fmla="*/ 13123 w 56597"/>
                  <a:gd name="connsiteY29" fmla="*/ 78839 h 81388"/>
                  <a:gd name="connsiteX30" fmla="*/ 995 w 56597"/>
                  <a:gd name="connsiteY30" fmla="*/ 71751 h 81388"/>
                  <a:gd name="connsiteX31" fmla="*/ 7774 w 56597"/>
                  <a:gd name="connsiteY31" fmla="*/ 63606 h 81388"/>
                  <a:gd name="connsiteX32" fmla="*/ 10884 w 56597"/>
                  <a:gd name="connsiteY32" fmla="*/ 27295 h 81388"/>
                  <a:gd name="connsiteX33" fmla="*/ 12066 w 56597"/>
                  <a:gd name="connsiteY33" fmla="*/ 34321 h 81388"/>
                  <a:gd name="connsiteX34" fmla="*/ 15549 w 56597"/>
                  <a:gd name="connsiteY34" fmla="*/ 40228 h 81388"/>
                  <a:gd name="connsiteX35" fmla="*/ 21146 w 56597"/>
                  <a:gd name="connsiteY35" fmla="*/ 44394 h 81388"/>
                  <a:gd name="connsiteX36" fmla="*/ 28609 w 56597"/>
                  <a:gd name="connsiteY36" fmla="*/ 45948 h 81388"/>
                  <a:gd name="connsiteX37" fmla="*/ 36073 w 56597"/>
                  <a:gd name="connsiteY37" fmla="*/ 44518 h 81388"/>
                  <a:gd name="connsiteX38" fmla="*/ 41857 w 56597"/>
                  <a:gd name="connsiteY38" fmla="*/ 40539 h 81388"/>
                  <a:gd name="connsiteX39" fmla="*/ 45527 w 56597"/>
                  <a:gd name="connsiteY39" fmla="*/ 34632 h 81388"/>
                  <a:gd name="connsiteX40" fmla="*/ 46833 w 56597"/>
                  <a:gd name="connsiteY40" fmla="*/ 27295 h 81388"/>
                  <a:gd name="connsiteX41" fmla="*/ 45527 w 56597"/>
                  <a:gd name="connsiteY41" fmla="*/ 20145 h 81388"/>
                  <a:gd name="connsiteX42" fmla="*/ 41795 w 56597"/>
                  <a:gd name="connsiteY42" fmla="*/ 14239 h 81388"/>
                  <a:gd name="connsiteX43" fmla="*/ 36011 w 56597"/>
                  <a:gd name="connsiteY43" fmla="*/ 10135 h 81388"/>
                  <a:gd name="connsiteX44" fmla="*/ 28609 w 56597"/>
                  <a:gd name="connsiteY44" fmla="*/ 8643 h 81388"/>
                  <a:gd name="connsiteX45" fmla="*/ 21146 w 56597"/>
                  <a:gd name="connsiteY45" fmla="*/ 10135 h 81388"/>
                  <a:gd name="connsiteX46" fmla="*/ 15549 w 56597"/>
                  <a:gd name="connsiteY46" fmla="*/ 14176 h 81388"/>
                  <a:gd name="connsiteX47" fmla="*/ 12066 w 56597"/>
                  <a:gd name="connsiteY47" fmla="*/ 20083 h 81388"/>
                  <a:gd name="connsiteX48" fmla="*/ 10884 w 56597"/>
                  <a:gd name="connsiteY48" fmla="*/ 27295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597" h="81388">
                    <a:moveTo>
                      <a:pt x="7774" y="63482"/>
                    </a:moveTo>
                    <a:cubicBezTo>
                      <a:pt x="10138" y="66093"/>
                      <a:pt x="12999" y="68207"/>
                      <a:pt x="16482" y="69762"/>
                    </a:cubicBezTo>
                    <a:cubicBezTo>
                      <a:pt x="19965" y="71316"/>
                      <a:pt x="23572" y="72124"/>
                      <a:pt x="27241" y="72124"/>
                    </a:cubicBezTo>
                    <a:cubicBezTo>
                      <a:pt x="30911" y="72124"/>
                      <a:pt x="33709" y="71627"/>
                      <a:pt x="36135" y="70632"/>
                    </a:cubicBezTo>
                    <a:cubicBezTo>
                      <a:pt x="38561" y="69637"/>
                      <a:pt x="40489" y="68269"/>
                      <a:pt x="41919" y="66466"/>
                    </a:cubicBezTo>
                    <a:cubicBezTo>
                      <a:pt x="43350" y="64725"/>
                      <a:pt x="44407" y="62673"/>
                      <a:pt x="45091" y="60248"/>
                    </a:cubicBezTo>
                    <a:cubicBezTo>
                      <a:pt x="45713" y="57886"/>
                      <a:pt x="46024" y="55274"/>
                      <a:pt x="46024" y="52539"/>
                    </a:cubicBezTo>
                    <a:lnTo>
                      <a:pt x="46024" y="45700"/>
                    </a:lnTo>
                    <a:lnTo>
                      <a:pt x="45775" y="45700"/>
                    </a:lnTo>
                    <a:cubicBezTo>
                      <a:pt x="43847" y="48684"/>
                      <a:pt x="41173" y="50984"/>
                      <a:pt x="37752" y="52539"/>
                    </a:cubicBezTo>
                    <a:cubicBezTo>
                      <a:pt x="34332" y="54093"/>
                      <a:pt x="30786" y="54901"/>
                      <a:pt x="26930" y="54901"/>
                    </a:cubicBezTo>
                    <a:cubicBezTo>
                      <a:pt x="22888" y="54901"/>
                      <a:pt x="19156" y="54218"/>
                      <a:pt x="15860" y="52787"/>
                    </a:cubicBezTo>
                    <a:cubicBezTo>
                      <a:pt x="12501" y="51357"/>
                      <a:pt x="9702" y="49430"/>
                      <a:pt x="7339" y="46943"/>
                    </a:cubicBezTo>
                    <a:cubicBezTo>
                      <a:pt x="5038" y="44456"/>
                      <a:pt x="3234" y="41596"/>
                      <a:pt x="1928" y="38301"/>
                    </a:cubicBezTo>
                    <a:cubicBezTo>
                      <a:pt x="622" y="35005"/>
                      <a:pt x="0" y="31399"/>
                      <a:pt x="0" y="27606"/>
                    </a:cubicBezTo>
                    <a:cubicBezTo>
                      <a:pt x="0" y="23813"/>
                      <a:pt x="622" y="20207"/>
                      <a:pt x="1928" y="16850"/>
                    </a:cubicBezTo>
                    <a:cubicBezTo>
                      <a:pt x="3234" y="13492"/>
                      <a:pt x="4975" y="10570"/>
                      <a:pt x="7339" y="8083"/>
                    </a:cubicBezTo>
                    <a:cubicBezTo>
                      <a:pt x="9702" y="5596"/>
                      <a:pt x="12501" y="3606"/>
                      <a:pt x="15797" y="2176"/>
                    </a:cubicBezTo>
                    <a:cubicBezTo>
                      <a:pt x="19094" y="746"/>
                      <a:pt x="22763" y="0"/>
                      <a:pt x="26806" y="0"/>
                    </a:cubicBezTo>
                    <a:cubicBezTo>
                      <a:pt x="30849" y="0"/>
                      <a:pt x="34332" y="808"/>
                      <a:pt x="37814" y="2487"/>
                    </a:cubicBezTo>
                    <a:cubicBezTo>
                      <a:pt x="41297" y="4104"/>
                      <a:pt x="44034" y="6653"/>
                      <a:pt x="46086" y="10010"/>
                    </a:cubicBezTo>
                    <a:lnTo>
                      <a:pt x="46335" y="10010"/>
                    </a:lnTo>
                    <a:lnTo>
                      <a:pt x="46335" y="1492"/>
                    </a:lnTo>
                    <a:lnTo>
                      <a:pt x="56597" y="1492"/>
                    </a:lnTo>
                    <a:lnTo>
                      <a:pt x="56597" y="51855"/>
                    </a:lnTo>
                    <a:cubicBezTo>
                      <a:pt x="56597" y="55710"/>
                      <a:pt x="56100" y="59440"/>
                      <a:pt x="55104" y="62984"/>
                    </a:cubicBezTo>
                    <a:cubicBezTo>
                      <a:pt x="54109" y="66528"/>
                      <a:pt x="52492" y="69637"/>
                      <a:pt x="50191" y="72373"/>
                    </a:cubicBezTo>
                    <a:cubicBezTo>
                      <a:pt x="47828" y="75109"/>
                      <a:pt x="44843" y="77285"/>
                      <a:pt x="41048" y="78901"/>
                    </a:cubicBezTo>
                    <a:cubicBezTo>
                      <a:pt x="37255" y="80518"/>
                      <a:pt x="32652" y="81388"/>
                      <a:pt x="27117" y="81388"/>
                    </a:cubicBezTo>
                    <a:cubicBezTo>
                      <a:pt x="22452" y="81388"/>
                      <a:pt x="17788" y="80518"/>
                      <a:pt x="13123" y="78839"/>
                    </a:cubicBezTo>
                    <a:cubicBezTo>
                      <a:pt x="8458" y="77160"/>
                      <a:pt x="4416" y="74798"/>
                      <a:pt x="995" y="71751"/>
                    </a:cubicBezTo>
                    <a:lnTo>
                      <a:pt x="7774" y="63606"/>
                    </a:lnTo>
                    <a:close/>
                    <a:moveTo>
                      <a:pt x="10884" y="27295"/>
                    </a:moveTo>
                    <a:cubicBezTo>
                      <a:pt x="10884" y="29782"/>
                      <a:pt x="11257" y="32083"/>
                      <a:pt x="12066" y="34321"/>
                    </a:cubicBezTo>
                    <a:cubicBezTo>
                      <a:pt x="12874" y="36559"/>
                      <a:pt x="13994" y="38549"/>
                      <a:pt x="15549" y="40228"/>
                    </a:cubicBezTo>
                    <a:cubicBezTo>
                      <a:pt x="17104" y="41969"/>
                      <a:pt x="18969" y="43337"/>
                      <a:pt x="21146" y="44394"/>
                    </a:cubicBezTo>
                    <a:cubicBezTo>
                      <a:pt x="23323" y="45451"/>
                      <a:pt x="25811" y="45948"/>
                      <a:pt x="28609" y="45948"/>
                    </a:cubicBezTo>
                    <a:cubicBezTo>
                      <a:pt x="31408" y="45948"/>
                      <a:pt x="33834" y="45451"/>
                      <a:pt x="36073" y="44518"/>
                    </a:cubicBezTo>
                    <a:cubicBezTo>
                      <a:pt x="38312" y="43523"/>
                      <a:pt x="40240" y="42218"/>
                      <a:pt x="41857" y="40539"/>
                    </a:cubicBezTo>
                    <a:cubicBezTo>
                      <a:pt x="43412" y="38860"/>
                      <a:pt x="44656" y="36870"/>
                      <a:pt x="45527" y="34632"/>
                    </a:cubicBezTo>
                    <a:cubicBezTo>
                      <a:pt x="46397" y="32332"/>
                      <a:pt x="46833" y="29907"/>
                      <a:pt x="46833" y="27295"/>
                    </a:cubicBezTo>
                    <a:cubicBezTo>
                      <a:pt x="46833" y="24684"/>
                      <a:pt x="46397" y="22384"/>
                      <a:pt x="45527" y="20145"/>
                    </a:cubicBezTo>
                    <a:cubicBezTo>
                      <a:pt x="44656" y="17907"/>
                      <a:pt x="43412" y="15917"/>
                      <a:pt x="41795" y="14239"/>
                    </a:cubicBezTo>
                    <a:cubicBezTo>
                      <a:pt x="40178" y="12560"/>
                      <a:pt x="38250" y="11130"/>
                      <a:pt x="36011" y="10135"/>
                    </a:cubicBezTo>
                    <a:cubicBezTo>
                      <a:pt x="33772" y="9140"/>
                      <a:pt x="31346" y="8643"/>
                      <a:pt x="28609" y="8643"/>
                    </a:cubicBezTo>
                    <a:cubicBezTo>
                      <a:pt x="25873" y="8643"/>
                      <a:pt x="23323" y="9140"/>
                      <a:pt x="21146" y="10135"/>
                    </a:cubicBezTo>
                    <a:cubicBezTo>
                      <a:pt x="18969" y="11130"/>
                      <a:pt x="17104" y="12497"/>
                      <a:pt x="15549" y="14176"/>
                    </a:cubicBezTo>
                    <a:cubicBezTo>
                      <a:pt x="13994" y="15855"/>
                      <a:pt x="12812" y="17844"/>
                      <a:pt x="12066" y="20083"/>
                    </a:cubicBezTo>
                    <a:cubicBezTo>
                      <a:pt x="11319" y="22321"/>
                      <a:pt x="10884" y="24746"/>
                      <a:pt x="10884" y="27295"/>
                    </a:cubicBezTo>
                    <a:close/>
                  </a:path>
                </a:pathLst>
              </a:custGeom>
              <a:solidFill>
                <a:srgbClr val="231F20"/>
              </a:solidFill>
              <a:ln w="6214" cap="flat">
                <a:noFill/>
                <a:prstDash val="solid"/>
                <a:miter/>
              </a:ln>
            </p:spPr>
            <p:txBody>
              <a:bodyPr rtlCol="0" anchor="ctr"/>
              <a:lstStyle/>
              <a:p>
                <a:endParaRPr lang="nb-NO"/>
              </a:p>
            </p:txBody>
          </p:sp>
          <p:sp>
            <p:nvSpPr>
              <p:cNvPr id="526" name="Freeform 525">
                <a:extLst>
                  <a:ext uri="{FF2B5EF4-FFF2-40B4-BE49-F238E27FC236}">
                    <a16:creationId xmlns:a16="http://schemas.microsoft.com/office/drawing/2014/main" id="{DCCBE102-19A8-F5AC-B59A-7EFD521B9E27}"/>
                  </a:ext>
                </a:extLst>
              </p:cNvPr>
              <p:cNvSpPr/>
              <p:nvPr/>
            </p:nvSpPr>
            <p:spPr>
              <a:xfrm>
                <a:off x="7148333" y="5045572"/>
                <a:ext cx="10573" cy="84621"/>
              </a:xfrm>
              <a:custGeom>
                <a:avLst/>
                <a:gdLst>
                  <a:gd name="connsiteX0" fmla="*/ 10573 w 10573"/>
                  <a:gd name="connsiteY0" fmla="*/ 84621 h 84621"/>
                  <a:gd name="connsiteX1" fmla="*/ 0 w 10573"/>
                  <a:gd name="connsiteY1" fmla="*/ 84621 h 84621"/>
                  <a:gd name="connsiteX2" fmla="*/ 0 w 10573"/>
                  <a:gd name="connsiteY2" fmla="*/ 0 h 84621"/>
                  <a:gd name="connsiteX3" fmla="*/ 10573 w 10573"/>
                  <a:gd name="connsiteY3" fmla="*/ 0 h 84621"/>
                  <a:gd name="connsiteX4" fmla="*/ 10573 w 10573"/>
                  <a:gd name="connsiteY4" fmla="*/ 84621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3" h="84621">
                    <a:moveTo>
                      <a:pt x="10573" y="84621"/>
                    </a:moveTo>
                    <a:lnTo>
                      <a:pt x="0" y="84621"/>
                    </a:lnTo>
                    <a:lnTo>
                      <a:pt x="0" y="0"/>
                    </a:lnTo>
                    <a:lnTo>
                      <a:pt x="10573" y="0"/>
                    </a:lnTo>
                    <a:lnTo>
                      <a:pt x="10573" y="84621"/>
                    </a:lnTo>
                    <a:close/>
                  </a:path>
                </a:pathLst>
              </a:custGeom>
              <a:solidFill>
                <a:srgbClr val="231F20"/>
              </a:solidFill>
              <a:ln w="6214" cap="flat">
                <a:noFill/>
                <a:prstDash val="solid"/>
                <a:miter/>
              </a:ln>
            </p:spPr>
            <p:txBody>
              <a:bodyPr rtlCol="0" anchor="ctr"/>
              <a:lstStyle/>
              <a:p>
                <a:endParaRPr lang="nb-NO"/>
              </a:p>
            </p:txBody>
          </p:sp>
          <p:sp>
            <p:nvSpPr>
              <p:cNvPr id="527" name="Freeform 526">
                <a:extLst>
                  <a:ext uri="{FF2B5EF4-FFF2-40B4-BE49-F238E27FC236}">
                    <a16:creationId xmlns:a16="http://schemas.microsoft.com/office/drawing/2014/main" id="{61564019-A505-9242-88A7-A95149282B77}"/>
                  </a:ext>
                </a:extLst>
              </p:cNvPr>
              <p:cNvSpPr/>
              <p:nvPr/>
            </p:nvSpPr>
            <p:spPr>
              <a:xfrm>
                <a:off x="7173895" y="5075666"/>
                <a:ext cx="53300" cy="55958"/>
              </a:xfrm>
              <a:custGeom>
                <a:avLst/>
                <a:gdLst>
                  <a:gd name="connsiteX0" fmla="*/ 53301 w 53300"/>
                  <a:gd name="connsiteY0" fmla="*/ 27544 h 55958"/>
                  <a:gd name="connsiteX1" fmla="*/ 53301 w 53300"/>
                  <a:gd name="connsiteY1" fmla="*/ 29347 h 55958"/>
                  <a:gd name="connsiteX2" fmla="*/ 53176 w 53300"/>
                  <a:gd name="connsiteY2" fmla="*/ 31150 h 55958"/>
                  <a:gd name="connsiteX3" fmla="*/ 10760 w 53300"/>
                  <a:gd name="connsiteY3" fmla="*/ 31150 h 55958"/>
                  <a:gd name="connsiteX4" fmla="*/ 12253 w 53300"/>
                  <a:gd name="connsiteY4" fmla="*/ 37430 h 55958"/>
                  <a:gd name="connsiteX5" fmla="*/ 16046 w 53300"/>
                  <a:gd name="connsiteY5" fmla="*/ 42528 h 55958"/>
                  <a:gd name="connsiteX6" fmla="*/ 21519 w 53300"/>
                  <a:gd name="connsiteY6" fmla="*/ 45885 h 55958"/>
                  <a:gd name="connsiteX7" fmla="*/ 28112 w 53300"/>
                  <a:gd name="connsiteY7" fmla="*/ 47129 h 55958"/>
                  <a:gd name="connsiteX8" fmla="*/ 37441 w 53300"/>
                  <a:gd name="connsiteY8" fmla="*/ 44766 h 55958"/>
                  <a:gd name="connsiteX9" fmla="*/ 43599 w 53300"/>
                  <a:gd name="connsiteY9" fmla="*/ 39046 h 55958"/>
                  <a:gd name="connsiteX10" fmla="*/ 51062 w 53300"/>
                  <a:gd name="connsiteY10" fmla="*/ 44953 h 55958"/>
                  <a:gd name="connsiteX11" fmla="*/ 40986 w 53300"/>
                  <a:gd name="connsiteY11" fmla="*/ 53284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115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3 h 55958"/>
                  <a:gd name="connsiteX24" fmla="*/ 53301 w 53300"/>
                  <a:gd name="connsiteY24" fmla="*/ 27544 h 55958"/>
                  <a:gd name="connsiteX25" fmla="*/ 42541 w 53300"/>
                  <a:gd name="connsiteY25" fmla="*/ 23316 h 55958"/>
                  <a:gd name="connsiteX26" fmla="*/ 41484 w 53300"/>
                  <a:gd name="connsiteY26" fmla="*/ 17471 h 55958"/>
                  <a:gd name="connsiteX27" fmla="*/ 38685 w 53300"/>
                  <a:gd name="connsiteY27" fmla="*/ 12684 h 55958"/>
                  <a:gd name="connsiteX28" fmla="*/ 34083 w 53300"/>
                  <a:gd name="connsiteY28" fmla="*/ 9513 h 55958"/>
                  <a:gd name="connsiteX29" fmla="*/ 27614 w 53300"/>
                  <a:gd name="connsiteY29" fmla="*/ 8331 h 55958"/>
                  <a:gd name="connsiteX30" fmla="*/ 21270 w 53300"/>
                  <a:gd name="connsiteY30" fmla="*/ 9513 h 55958"/>
                  <a:gd name="connsiteX31" fmla="*/ 16109 w 53300"/>
                  <a:gd name="connsiteY31" fmla="*/ 12684 h 55958"/>
                  <a:gd name="connsiteX32" fmla="*/ 12501 w 53300"/>
                  <a:gd name="connsiteY32" fmla="*/ 17471 h 55958"/>
                  <a:gd name="connsiteX33" fmla="*/ 10884 w 53300"/>
                  <a:gd name="connsiteY33" fmla="*/ 23316 h 55958"/>
                  <a:gd name="connsiteX34" fmla="*/ 42603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8"/>
                      <a:pt x="53301" y="30528"/>
                      <a:pt x="53176" y="31150"/>
                    </a:cubicBezTo>
                    <a:lnTo>
                      <a:pt x="10760" y="31150"/>
                    </a:lnTo>
                    <a:cubicBezTo>
                      <a:pt x="10822" y="33388"/>
                      <a:pt x="11319" y="35440"/>
                      <a:pt x="12253" y="37430"/>
                    </a:cubicBezTo>
                    <a:cubicBezTo>
                      <a:pt x="13185" y="39419"/>
                      <a:pt x="14429" y="41098"/>
                      <a:pt x="16046" y="42528"/>
                    </a:cubicBezTo>
                    <a:cubicBezTo>
                      <a:pt x="17663" y="43958"/>
                      <a:pt x="19467" y="45078"/>
                      <a:pt x="21519" y="45885"/>
                    </a:cubicBezTo>
                    <a:cubicBezTo>
                      <a:pt x="23572" y="46694"/>
                      <a:pt x="25749" y="47129"/>
                      <a:pt x="28112" y="47129"/>
                    </a:cubicBezTo>
                    <a:cubicBezTo>
                      <a:pt x="31719" y="47129"/>
                      <a:pt x="34829" y="46321"/>
                      <a:pt x="37441" y="44766"/>
                    </a:cubicBezTo>
                    <a:cubicBezTo>
                      <a:pt x="40053" y="43212"/>
                      <a:pt x="42106" y="41285"/>
                      <a:pt x="43599" y="39046"/>
                    </a:cubicBezTo>
                    <a:lnTo>
                      <a:pt x="51062" y="44953"/>
                    </a:lnTo>
                    <a:cubicBezTo>
                      <a:pt x="48201" y="48683"/>
                      <a:pt x="44843" y="51481"/>
                      <a:pt x="40986" y="53284"/>
                    </a:cubicBezTo>
                    <a:cubicBezTo>
                      <a:pt x="37130" y="55088"/>
                      <a:pt x="32839" y="55958"/>
                      <a:pt x="28112" y="55958"/>
                    </a:cubicBezTo>
                    <a:cubicBezTo>
                      <a:pt x="24069" y="55958"/>
                      <a:pt x="20276" y="55274"/>
                      <a:pt x="16855" y="53969"/>
                    </a:cubicBezTo>
                    <a:cubicBezTo>
                      <a:pt x="13434" y="52663"/>
                      <a:pt x="10449" y="50735"/>
                      <a:pt x="7961" y="48310"/>
                    </a:cubicBezTo>
                    <a:cubicBezTo>
                      <a:pt x="5473" y="45885"/>
                      <a:pt x="3545" y="42963"/>
                      <a:pt x="2115" y="39544"/>
                    </a:cubicBezTo>
                    <a:cubicBezTo>
                      <a:pt x="684" y="36124"/>
                      <a:pt x="0" y="32331"/>
                      <a:pt x="0" y="28103"/>
                    </a:cubicBezTo>
                    <a:cubicBezTo>
                      <a:pt x="0" y="23875"/>
                      <a:pt x="684" y="20207"/>
                      <a:pt x="2115" y="16725"/>
                    </a:cubicBezTo>
                    <a:cubicBezTo>
                      <a:pt x="3483" y="13243"/>
                      <a:pt x="5473" y="10259"/>
                      <a:pt x="7899" y="7834"/>
                    </a:cubicBezTo>
                    <a:cubicBezTo>
                      <a:pt x="10386" y="5347"/>
                      <a:pt x="13310" y="3420"/>
                      <a:pt x="16668" y="2052"/>
                    </a:cubicBezTo>
                    <a:cubicBezTo>
                      <a:pt x="20027" y="684"/>
                      <a:pt x="23696" y="0"/>
                      <a:pt x="27614" y="0"/>
                    </a:cubicBezTo>
                    <a:cubicBezTo>
                      <a:pt x="31533" y="0"/>
                      <a:pt x="35078" y="622"/>
                      <a:pt x="38250" y="1927"/>
                    </a:cubicBezTo>
                    <a:cubicBezTo>
                      <a:pt x="41421" y="3171"/>
                      <a:pt x="44158" y="5036"/>
                      <a:pt x="46335" y="7399"/>
                    </a:cubicBezTo>
                    <a:cubicBezTo>
                      <a:pt x="48574" y="9761"/>
                      <a:pt x="50253" y="12684"/>
                      <a:pt x="51497" y="16103"/>
                    </a:cubicBezTo>
                    <a:cubicBezTo>
                      <a:pt x="52741" y="19523"/>
                      <a:pt x="53301" y="23316"/>
                      <a:pt x="53301" y="27544"/>
                    </a:cubicBezTo>
                    <a:close/>
                    <a:moveTo>
                      <a:pt x="42541" y="23316"/>
                    </a:moveTo>
                    <a:cubicBezTo>
                      <a:pt x="42479" y="21264"/>
                      <a:pt x="42106" y="19274"/>
                      <a:pt x="41484" y="17471"/>
                    </a:cubicBezTo>
                    <a:cubicBezTo>
                      <a:pt x="40862" y="15668"/>
                      <a:pt x="39929" y="14051"/>
                      <a:pt x="38685" y="12684"/>
                    </a:cubicBezTo>
                    <a:cubicBezTo>
                      <a:pt x="37441" y="11316"/>
                      <a:pt x="35886" y="10259"/>
                      <a:pt x="34083" y="9513"/>
                    </a:cubicBezTo>
                    <a:cubicBezTo>
                      <a:pt x="32279" y="8767"/>
                      <a:pt x="30102" y="8331"/>
                      <a:pt x="27614" y="8331"/>
                    </a:cubicBezTo>
                    <a:cubicBezTo>
                      <a:pt x="25376" y="8331"/>
                      <a:pt x="23261" y="8704"/>
                      <a:pt x="21270" y="9513"/>
                    </a:cubicBezTo>
                    <a:cubicBezTo>
                      <a:pt x="19280" y="10321"/>
                      <a:pt x="17539" y="11378"/>
                      <a:pt x="16109" y="12684"/>
                    </a:cubicBezTo>
                    <a:cubicBezTo>
                      <a:pt x="14616" y="14051"/>
                      <a:pt x="13434" y="15606"/>
                      <a:pt x="12501" y="17471"/>
                    </a:cubicBezTo>
                    <a:cubicBezTo>
                      <a:pt x="11568" y="19337"/>
                      <a:pt x="11009" y="21264"/>
                      <a:pt x="10884" y="23316"/>
                    </a:cubicBezTo>
                    <a:lnTo>
                      <a:pt x="42603" y="23316"/>
                    </a:lnTo>
                    <a:close/>
                  </a:path>
                </a:pathLst>
              </a:custGeom>
              <a:solidFill>
                <a:srgbClr val="231F20"/>
              </a:solidFill>
              <a:ln w="6214"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13698478-0B9A-270A-14AE-B1EC02A14191}"/>
                  </a:ext>
                </a:extLst>
              </p:cNvPr>
              <p:cNvSpPr/>
              <p:nvPr/>
            </p:nvSpPr>
            <p:spPr>
              <a:xfrm>
                <a:off x="7238266" y="5075790"/>
                <a:ext cx="56535" cy="81388"/>
              </a:xfrm>
              <a:custGeom>
                <a:avLst/>
                <a:gdLst>
                  <a:gd name="connsiteX0" fmla="*/ 7774 w 56535"/>
                  <a:gd name="connsiteY0" fmla="*/ 63482 h 81388"/>
                  <a:gd name="connsiteX1" fmla="*/ 16482 w 56535"/>
                  <a:gd name="connsiteY1" fmla="*/ 69762 h 81388"/>
                  <a:gd name="connsiteX2" fmla="*/ 27241 w 56535"/>
                  <a:gd name="connsiteY2" fmla="*/ 72124 h 81388"/>
                  <a:gd name="connsiteX3" fmla="*/ 36135 w 56535"/>
                  <a:gd name="connsiteY3" fmla="*/ 70632 h 81388"/>
                  <a:gd name="connsiteX4" fmla="*/ 41920 w 56535"/>
                  <a:gd name="connsiteY4" fmla="*/ 66466 h 81388"/>
                  <a:gd name="connsiteX5" fmla="*/ 45091 w 56535"/>
                  <a:gd name="connsiteY5" fmla="*/ 60248 h 81388"/>
                  <a:gd name="connsiteX6" fmla="*/ 46024 w 56535"/>
                  <a:gd name="connsiteY6" fmla="*/ 52539 h 81388"/>
                  <a:gd name="connsiteX7" fmla="*/ 46024 w 56535"/>
                  <a:gd name="connsiteY7" fmla="*/ 45700 h 81388"/>
                  <a:gd name="connsiteX8" fmla="*/ 45776 w 56535"/>
                  <a:gd name="connsiteY8" fmla="*/ 45700 h 81388"/>
                  <a:gd name="connsiteX9" fmla="*/ 37752 w 56535"/>
                  <a:gd name="connsiteY9" fmla="*/ 52539 h 81388"/>
                  <a:gd name="connsiteX10" fmla="*/ 26930 w 56535"/>
                  <a:gd name="connsiteY10" fmla="*/ 54901 h 81388"/>
                  <a:gd name="connsiteX11" fmla="*/ 15860 w 56535"/>
                  <a:gd name="connsiteY11" fmla="*/ 52787 h 81388"/>
                  <a:gd name="connsiteX12" fmla="*/ 7339 w 56535"/>
                  <a:gd name="connsiteY12" fmla="*/ 46943 h 81388"/>
                  <a:gd name="connsiteX13" fmla="*/ 1928 w 56535"/>
                  <a:gd name="connsiteY13" fmla="*/ 38301 h 81388"/>
                  <a:gd name="connsiteX14" fmla="*/ 0 w 56535"/>
                  <a:gd name="connsiteY14" fmla="*/ 27606 h 81388"/>
                  <a:gd name="connsiteX15" fmla="*/ 1928 w 56535"/>
                  <a:gd name="connsiteY15" fmla="*/ 16850 h 81388"/>
                  <a:gd name="connsiteX16" fmla="*/ 7339 w 56535"/>
                  <a:gd name="connsiteY16" fmla="*/ 8083 h 81388"/>
                  <a:gd name="connsiteX17" fmla="*/ 15798 w 56535"/>
                  <a:gd name="connsiteY17" fmla="*/ 2176 h 81388"/>
                  <a:gd name="connsiteX18" fmla="*/ 26806 w 56535"/>
                  <a:gd name="connsiteY18" fmla="*/ 0 h 81388"/>
                  <a:gd name="connsiteX19" fmla="*/ 37752 w 56535"/>
                  <a:gd name="connsiteY19" fmla="*/ 2487 h 81388"/>
                  <a:gd name="connsiteX20" fmla="*/ 46024 w 56535"/>
                  <a:gd name="connsiteY20" fmla="*/ 10010 h 81388"/>
                  <a:gd name="connsiteX21" fmla="*/ 46273 w 56535"/>
                  <a:gd name="connsiteY21" fmla="*/ 10010 h 81388"/>
                  <a:gd name="connsiteX22" fmla="*/ 46273 w 56535"/>
                  <a:gd name="connsiteY22" fmla="*/ 1492 h 81388"/>
                  <a:gd name="connsiteX23" fmla="*/ 56535 w 56535"/>
                  <a:gd name="connsiteY23" fmla="*/ 1492 h 81388"/>
                  <a:gd name="connsiteX24" fmla="*/ 56535 w 56535"/>
                  <a:gd name="connsiteY24" fmla="*/ 51855 h 81388"/>
                  <a:gd name="connsiteX25" fmla="*/ 55105 w 56535"/>
                  <a:gd name="connsiteY25" fmla="*/ 62984 h 81388"/>
                  <a:gd name="connsiteX26" fmla="*/ 50129 w 56535"/>
                  <a:gd name="connsiteY26" fmla="*/ 72373 h 81388"/>
                  <a:gd name="connsiteX27" fmla="*/ 41049 w 56535"/>
                  <a:gd name="connsiteY27" fmla="*/ 78901 h 81388"/>
                  <a:gd name="connsiteX28" fmla="*/ 27117 w 56535"/>
                  <a:gd name="connsiteY28" fmla="*/ 81388 h 81388"/>
                  <a:gd name="connsiteX29" fmla="*/ 13123 w 56535"/>
                  <a:gd name="connsiteY29" fmla="*/ 78839 h 81388"/>
                  <a:gd name="connsiteX30" fmla="*/ 995 w 56535"/>
                  <a:gd name="connsiteY30" fmla="*/ 71751 h 81388"/>
                  <a:gd name="connsiteX31" fmla="*/ 7774 w 56535"/>
                  <a:gd name="connsiteY31" fmla="*/ 63606 h 81388"/>
                  <a:gd name="connsiteX32" fmla="*/ 10884 w 56535"/>
                  <a:gd name="connsiteY32" fmla="*/ 27295 h 81388"/>
                  <a:gd name="connsiteX33" fmla="*/ 12066 w 56535"/>
                  <a:gd name="connsiteY33" fmla="*/ 34321 h 81388"/>
                  <a:gd name="connsiteX34" fmla="*/ 15549 w 56535"/>
                  <a:gd name="connsiteY34" fmla="*/ 40228 h 81388"/>
                  <a:gd name="connsiteX35" fmla="*/ 21146 w 56535"/>
                  <a:gd name="connsiteY35" fmla="*/ 44394 h 81388"/>
                  <a:gd name="connsiteX36" fmla="*/ 28610 w 56535"/>
                  <a:gd name="connsiteY36" fmla="*/ 45948 h 81388"/>
                  <a:gd name="connsiteX37" fmla="*/ 36073 w 56535"/>
                  <a:gd name="connsiteY37" fmla="*/ 44518 h 81388"/>
                  <a:gd name="connsiteX38" fmla="*/ 41857 w 56535"/>
                  <a:gd name="connsiteY38" fmla="*/ 40539 h 81388"/>
                  <a:gd name="connsiteX39" fmla="*/ 45527 w 56535"/>
                  <a:gd name="connsiteY39" fmla="*/ 34632 h 81388"/>
                  <a:gd name="connsiteX40" fmla="*/ 46833 w 56535"/>
                  <a:gd name="connsiteY40" fmla="*/ 27295 h 81388"/>
                  <a:gd name="connsiteX41" fmla="*/ 45527 w 56535"/>
                  <a:gd name="connsiteY41" fmla="*/ 20145 h 81388"/>
                  <a:gd name="connsiteX42" fmla="*/ 41795 w 56535"/>
                  <a:gd name="connsiteY42" fmla="*/ 14239 h 81388"/>
                  <a:gd name="connsiteX43" fmla="*/ 36011 w 56535"/>
                  <a:gd name="connsiteY43" fmla="*/ 10135 h 81388"/>
                  <a:gd name="connsiteX44" fmla="*/ 28610 w 56535"/>
                  <a:gd name="connsiteY44" fmla="*/ 8643 h 81388"/>
                  <a:gd name="connsiteX45" fmla="*/ 21146 w 56535"/>
                  <a:gd name="connsiteY45" fmla="*/ 10135 h 81388"/>
                  <a:gd name="connsiteX46" fmla="*/ 15549 w 56535"/>
                  <a:gd name="connsiteY46" fmla="*/ 14176 h 81388"/>
                  <a:gd name="connsiteX47" fmla="*/ 12066 w 56535"/>
                  <a:gd name="connsiteY47" fmla="*/ 20083 h 81388"/>
                  <a:gd name="connsiteX48" fmla="*/ 10884 w 56535"/>
                  <a:gd name="connsiteY48" fmla="*/ 27295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535" h="81388">
                    <a:moveTo>
                      <a:pt x="7774" y="63482"/>
                    </a:moveTo>
                    <a:cubicBezTo>
                      <a:pt x="10076" y="66093"/>
                      <a:pt x="12999" y="68207"/>
                      <a:pt x="16482" y="69762"/>
                    </a:cubicBezTo>
                    <a:cubicBezTo>
                      <a:pt x="19965" y="71316"/>
                      <a:pt x="23572" y="72124"/>
                      <a:pt x="27241" y="72124"/>
                    </a:cubicBezTo>
                    <a:cubicBezTo>
                      <a:pt x="30911" y="72124"/>
                      <a:pt x="33710" y="71627"/>
                      <a:pt x="36135" y="70632"/>
                    </a:cubicBezTo>
                    <a:cubicBezTo>
                      <a:pt x="38499" y="69637"/>
                      <a:pt x="40489" y="68269"/>
                      <a:pt x="41920" y="66466"/>
                    </a:cubicBezTo>
                    <a:cubicBezTo>
                      <a:pt x="43412" y="64725"/>
                      <a:pt x="44407" y="62673"/>
                      <a:pt x="45091" y="60248"/>
                    </a:cubicBezTo>
                    <a:cubicBezTo>
                      <a:pt x="45713" y="57886"/>
                      <a:pt x="46024" y="55274"/>
                      <a:pt x="46024" y="52539"/>
                    </a:cubicBezTo>
                    <a:lnTo>
                      <a:pt x="46024" y="45700"/>
                    </a:lnTo>
                    <a:lnTo>
                      <a:pt x="45776" y="45700"/>
                    </a:lnTo>
                    <a:cubicBezTo>
                      <a:pt x="43848" y="48684"/>
                      <a:pt x="41173" y="50984"/>
                      <a:pt x="37752" y="52539"/>
                    </a:cubicBezTo>
                    <a:cubicBezTo>
                      <a:pt x="34332" y="54093"/>
                      <a:pt x="30786" y="54901"/>
                      <a:pt x="26930" y="54901"/>
                    </a:cubicBezTo>
                    <a:cubicBezTo>
                      <a:pt x="22888" y="54901"/>
                      <a:pt x="19156" y="54218"/>
                      <a:pt x="15860" y="52787"/>
                    </a:cubicBezTo>
                    <a:cubicBezTo>
                      <a:pt x="12501" y="51357"/>
                      <a:pt x="9702" y="49430"/>
                      <a:pt x="7339" y="46943"/>
                    </a:cubicBezTo>
                    <a:cubicBezTo>
                      <a:pt x="4976" y="44456"/>
                      <a:pt x="3234" y="41596"/>
                      <a:pt x="1928" y="38301"/>
                    </a:cubicBezTo>
                    <a:cubicBezTo>
                      <a:pt x="622" y="35005"/>
                      <a:pt x="0" y="31399"/>
                      <a:pt x="0" y="27606"/>
                    </a:cubicBezTo>
                    <a:cubicBezTo>
                      <a:pt x="0" y="23813"/>
                      <a:pt x="622" y="20207"/>
                      <a:pt x="1928" y="16850"/>
                    </a:cubicBezTo>
                    <a:cubicBezTo>
                      <a:pt x="3234" y="13492"/>
                      <a:pt x="4976" y="10570"/>
                      <a:pt x="7339" y="8083"/>
                    </a:cubicBezTo>
                    <a:cubicBezTo>
                      <a:pt x="9640" y="5596"/>
                      <a:pt x="12501" y="3606"/>
                      <a:pt x="15798" y="2176"/>
                    </a:cubicBezTo>
                    <a:cubicBezTo>
                      <a:pt x="19094" y="746"/>
                      <a:pt x="22763" y="0"/>
                      <a:pt x="26806" y="0"/>
                    </a:cubicBezTo>
                    <a:cubicBezTo>
                      <a:pt x="30662" y="0"/>
                      <a:pt x="34269" y="808"/>
                      <a:pt x="37752" y="2487"/>
                    </a:cubicBezTo>
                    <a:cubicBezTo>
                      <a:pt x="41235" y="4104"/>
                      <a:pt x="44034" y="6653"/>
                      <a:pt x="46024" y="10010"/>
                    </a:cubicBezTo>
                    <a:lnTo>
                      <a:pt x="46273" y="10010"/>
                    </a:lnTo>
                    <a:lnTo>
                      <a:pt x="46273" y="1492"/>
                    </a:lnTo>
                    <a:lnTo>
                      <a:pt x="56535" y="1492"/>
                    </a:lnTo>
                    <a:lnTo>
                      <a:pt x="56535" y="51855"/>
                    </a:lnTo>
                    <a:cubicBezTo>
                      <a:pt x="56535" y="55710"/>
                      <a:pt x="56037" y="59440"/>
                      <a:pt x="55105" y="62984"/>
                    </a:cubicBezTo>
                    <a:cubicBezTo>
                      <a:pt x="54109" y="66528"/>
                      <a:pt x="52492" y="69637"/>
                      <a:pt x="50129" y="72373"/>
                    </a:cubicBezTo>
                    <a:cubicBezTo>
                      <a:pt x="47828" y="75109"/>
                      <a:pt x="44780" y="77285"/>
                      <a:pt x="41049" y="78901"/>
                    </a:cubicBezTo>
                    <a:cubicBezTo>
                      <a:pt x="37317" y="80518"/>
                      <a:pt x="32652" y="81388"/>
                      <a:pt x="27117" y="81388"/>
                    </a:cubicBezTo>
                    <a:cubicBezTo>
                      <a:pt x="22453" y="81388"/>
                      <a:pt x="17788" y="80518"/>
                      <a:pt x="13123" y="78839"/>
                    </a:cubicBezTo>
                    <a:cubicBezTo>
                      <a:pt x="8459" y="77160"/>
                      <a:pt x="4416" y="74798"/>
                      <a:pt x="995" y="71751"/>
                    </a:cubicBezTo>
                    <a:lnTo>
                      <a:pt x="7774" y="63606"/>
                    </a:lnTo>
                    <a:close/>
                    <a:moveTo>
                      <a:pt x="10884" y="27295"/>
                    </a:moveTo>
                    <a:cubicBezTo>
                      <a:pt x="10884" y="29782"/>
                      <a:pt x="11257" y="32083"/>
                      <a:pt x="12066" y="34321"/>
                    </a:cubicBezTo>
                    <a:cubicBezTo>
                      <a:pt x="12874" y="36559"/>
                      <a:pt x="13994" y="38549"/>
                      <a:pt x="15549" y="40228"/>
                    </a:cubicBezTo>
                    <a:cubicBezTo>
                      <a:pt x="17104" y="41969"/>
                      <a:pt x="18970" y="43337"/>
                      <a:pt x="21146" y="44394"/>
                    </a:cubicBezTo>
                    <a:cubicBezTo>
                      <a:pt x="23323" y="45451"/>
                      <a:pt x="25811" y="45948"/>
                      <a:pt x="28610" y="45948"/>
                    </a:cubicBezTo>
                    <a:cubicBezTo>
                      <a:pt x="31409" y="45948"/>
                      <a:pt x="33772" y="45451"/>
                      <a:pt x="36073" y="44518"/>
                    </a:cubicBezTo>
                    <a:cubicBezTo>
                      <a:pt x="38374" y="43585"/>
                      <a:pt x="40240" y="42218"/>
                      <a:pt x="41857" y="40539"/>
                    </a:cubicBezTo>
                    <a:cubicBezTo>
                      <a:pt x="43412" y="38860"/>
                      <a:pt x="44656" y="36870"/>
                      <a:pt x="45527" y="34632"/>
                    </a:cubicBezTo>
                    <a:cubicBezTo>
                      <a:pt x="46397" y="32394"/>
                      <a:pt x="46833" y="29907"/>
                      <a:pt x="46833" y="27295"/>
                    </a:cubicBezTo>
                    <a:cubicBezTo>
                      <a:pt x="46833" y="24684"/>
                      <a:pt x="46397" y="22384"/>
                      <a:pt x="45527" y="20145"/>
                    </a:cubicBezTo>
                    <a:cubicBezTo>
                      <a:pt x="44656" y="17907"/>
                      <a:pt x="43412" y="15917"/>
                      <a:pt x="41795" y="14239"/>
                    </a:cubicBezTo>
                    <a:cubicBezTo>
                      <a:pt x="40178" y="12497"/>
                      <a:pt x="38250" y="11130"/>
                      <a:pt x="36011" y="10135"/>
                    </a:cubicBezTo>
                    <a:cubicBezTo>
                      <a:pt x="33772" y="9140"/>
                      <a:pt x="31346" y="8643"/>
                      <a:pt x="28610" y="8643"/>
                    </a:cubicBezTo>
                    <a:cubicBezTo>
                      <a:pt x="25873" y="8643"/>
                      <a:pt x="23323" y="9140"/>
                      <a:pt x="21146" y="10135"/>
                    </a:cubicBezTo>
                    <a:cubicBezTo>
                      <a:pt x="18970" y="11130"/>
                      <a:pt x="17104" y="12497"/>
                      <a:pt x="15549" y="14176"/>
                    </a:cubicBezTo>
                    <a:cubicBezTo>
                      <a:pt x="13994" y="15855"/>
                      <a:pt x="12812" y="17844"/>
                      <a:pt x="12066" y="20083"/>
                    </a:cubicBezTo>
                    <a:cubicBezTo>
                      <a:pt x="11319" y="22321"/>
                      <a:pt x="10884" y="24746"/>
                      <a:pt x="10884" y="27295"/>
                    </a:cubicBezTo>
                    <a:close/>
                  </a:path>
                </a:pathLst>
              </a:custGeom>
              <a:solidFill>
                <a:srgbClr val="231F20"/>
              </a:solidFill>
              <a:ln w="6214" cap="flat">
                <a:noFill/>
                <a:prstDash val="solid"/>
                <a:miter/>
              </a:ln>
            </p:spPr>
            <p:txBody>
              <a:bodyPr rtlCol="0" anchor="ctr"/>
              <a:lstStyle/>
              <a:p>
                <a:endParaRPr lang="nb-NO"/>
              </a:p>
            </p:txBody>
          </p:sp>
          <p:sp>
            <p:nvSpPr>
              <p:cNvPr id="529" name="Freeform 528">
                <a:extLst>
                  <a:ext uri="{FF2B5EF4-FFF2-40B4-BE49-F238E27FC236}">
                    <a16:creationId xmlns:a16="http://schemas.microsoft.com/office/drawing/2014/main" id="{0D2F50B5-DBB7-547F-7845-CE7421F9C9E7}"/>
                  </a:ext>
                </a:extLst>
              </p:cNvPr>
              <p:cNvSpPr/>
              <p:nvPr/>
            </p:nvSpPr>
            <p:spPr>
              <a:xfrm>
                <a:off x="7309542" y="5075666"/>
                <a:ext cx="53300" cy="55958"/>
              </a:xfrm>
              <a:custGeom>
                <a:avLst/>
                <a:gdLst>
                  <a:gd name="connsiteX0" fmla="*/ 53301 w 53300"/>
                  <a:gd name="connsiteY0" fmla="*/ 27544 h 55958"/>
                  <a:gd name="connsiteX1" fmla="*/ 53301 w 53300"/>
                  <a:gd name="connsiteY1" fmla="*/ 29347 h 55958"/>
                  <a:gd name="connsiteX2" fmla="*/ 53176 w 53300"/>
                  <a:gd name="connsiteY2" fmla="*/ 31150 h 55958"/>
                  <a:gd name="connsiteX3" fmla="*/ 10760 w 53300"/>
                  <a:gd name="connsiteY3" fmla="*/ 31150 h 55958"/>
                  <a:gd name="connsiteX4" fmla="*/ 12253 w 53300"/>
                  <a:gd name="connsiteY4" fmla="*/ 37430 h 55958"/>
                  <a:gd name="connsiteX5" fmla="*/ 16046 w 53300"/>
                  <a:gd name="connsiteY5" fmla="*/ 42528 h 55958"/>
                  <a:gd name="connsiteX6" fmla="*/ 21519 w 53300"/>
                  <a:gd name="connsiteY6" fmla="*/ 45885 h 55958"/>
                  <a:gd name="connsiteX7" fmla="*/ 28112 w 53300"/>
                  <a:gd name="connsiteY7" fmla="*/ 47129 h 55958"/>
                  <a:gd name="connsiteX8" fmla="*/ 37441 w 53300"/>
                  <a:gd name="connsiteY8" fmla="*/ 44766 h 55958"/>
                  <a:gd name="connsiteX9" fmla="*/ 43599 w 53300"/>
                  <a:gd name="connsiteY9" fmla="*/ 39046 h 55958"/>
                  <a:gd name="connsiteX10" fmla="*/ 51062 w 53300"/>
                  <a:gd name="connsiteY10" fmla="*/ 44953 h 55958"/>
                  <a:gd name="connsiteX11" fmla="*/ 40986 w 53300"/>
                  <a:gd name="connsiteY11" fmla="*/ 53284 h 55958"/>
                  <a:gd name="connsiteX12" fmla="*/ 28112 w 53300"/>
                  <a:gd name="connsiteY12" fmla="*/ 55958 h 55958"/>
                  <a:gd name="connsiteX13" fmla="*/ 16855 w 53300"/>
                  <a:gd name="connsiteY13" fmla="*/ 53969 h 55958"/>
                  <a:gd name="connsiteX14" fmla="*/ 7961 w 53300"/>
                  <a:gd name="connsiteY14" fmla="*/ 48310 h 55958"/>
                  <a:gd name="connsiteX15" fmla="*/ 2115 w 53300"/>
                  <a:gd name="connsiteY15" fmla="*/ 39544 h 55958"/>
                  <a:gd name="connsiteX16" fmla="*/ 0 w 53300"/>
                  <a:gd name="connsiteY16" fmla="*/ 28103 h 55958"/>
                  <a:gd name="connsiteX17" fmla="*/ 2115 w 53300"/>
                  <a:gd name="connsiteY17" fmla="*/ 16725 h 55958"/>
                  <a:gd name="connsiteX18" fmla="*/ 7899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35 w 53300"/>
                  <a:gd name="connsiteY22" fmla="*/ 7399 h 55958"/>
                  <a:gd name="connsiteX23" fmla="*/ 51497 w 53300"/>
                  <a:gd name="connsiteY23" fmla="*/ 16103 h 55958"/>
                  <a:gd name="connsiteX24" fmla="*/ 53301 w 53300"/>
                  <a:gd name="connsiteY24" fmla="*/ 27544 h 55958"/>
                  <a:gd name="connsiteX25" fmla="*/ 42479 w 53300"/>
                  <a:gd name="connsiteY25" fmla="*/ 23316 h 55958"/>
                  <a:gd name="connsiteX26" fmla="*/ 41422 w 53300"/>
                  <a:gd name="connsiteY26" fmla="*/ 17471 h 55958"/>
                  <a:gd name="connsiteX27" fmla="*/ 38623 w 53300"/>
                  <a:gd name="connsiteY27" fmla="*/ 12684 h 55958"/>
                  <a:gd name="connsiteX28" fmla="*/ 34021 w 53300"/>
                  <a:gd name="connsiteY28" fmla="*/ 9513 h 55958"/>
                  <a:gd name="connsiteX29" fmla="*/ 27552 w 53300"/>
                  <a:gd name="connsiteY29" fmla="*/ 8331 h 55958"/>
                  <a:gd name="connsiteX30" fmla="*/ 21209 w 53300"/>
                  <a:gd name="connsiteY30" fmla="*/ 9513 h 55958"/>
                  <a:gd name="connsiteX31" fmla="*/ 16046 w 53300"/>
                  <a:gd name="connsiteY31" fmla="*/ 12684 h 55958"/>
                  <a:gd name="connsiteX32" fmla="*/ 12439 w 53300"/>
                  <a:gd name="connsiteY32" fmla="*/ 17471 h 55958"/>
                  <a:gd name="connsiteX33" fmla="*/ 10822 w 53300"/>
                  <a:gd name="connsiteY33" fmla="*/ 23316 h 55958"/>
                  <a:gd name="connsiteX34" fmla="*/ 42541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301" y="27544"/>
                    </a:moveTo>
                    <a:lnTo>
                      <a:pt x="53301" y="29347"/>
                    </a:lnTo>
                    <a:cubicBezTo>
                      <a:pt x="53301" y="29968"/>
                      <a:pt x="53301" y="30528"/>
                      <a:pt x="53176" y="31150"/>
                    </a:cubicBezTo>
                    <a:lnTo>
                      <a:pt x="10760" y="31150"/>
                    </a:lnTo>
                    <a:cubicBezTo>
                      <a:pt x="10822" y="33388"/>
                      <a:pt x="11319" y="35440"/>
                      <a:pt x="12253" y="37430"/>
                    </a:cubicBezTo>
                    <a:cubicBezTo>
                      <a:pt x="13185" y="39419"/>
                      <a:pt x="14429" y="41098"/>
                      <a:pt x="16046" y="42528"/>
                    </a:cubicBezTo>
                    <a:cubicBezTo>
                      <a:pt x="17663" y="43958"/>
                      <a:pt x="19467" y="45078"/>
                      <a:pt x="21519" y="45885"/>
                    </a:cubicBezTo>
                    <a:cubicBezTo>
                      <a:pt x="23572" y="46694"/>
                      <a:pt x="25749" y="47129"/>
                      <a:pt x="28112" y="47129"/>
                    </a:cubicBezTo>
                    <a:cubicBezTo>
                      <a:pt x="31719" y="47129"/>
                      <a:pt x="34829" y="46321"/>
                      <a:pt x="37441" y="44766"/>
                    </a:cubicBezTo>
                    <a:cubicBezTo>
                      <a:pt x="40053" y="43212"/>
                      <a:pt x="42106" y="41285"/>
                      <a:pt x="43599" y="39046"/>
                    </a:cubicBezTo>
                    <a:lnTo>
                      <a:pt x="51062" y="44953"/>
                    </a:lnTo>
                    <a:cubicBezTo>
                      <a:pt x="48201" y="48683"/>
                      <a:pt x="44843" y="51481"/>
                      <a:pt x="40986" y="53284"/>
                    </a:cubicBezTo>
                    <a:cubicBezTo>
                      <a:pt x="37130" y="55088"/>
                      <a:pt x="32839" y="55958"/>
                      <a:pt x="28112" y="55958"/>
                    </a:cubicBezTo>
                    <a:cubicBezTo>
                      <a:pt x="24069" y="55958"/>
                      <a:pt x="20276" y="55274"/>
                      <a:pt x="16855" y="53969"/>
                    </a:cubicBezTo>
                    <a:cubicBezTo>
                      <a:pt x="13434" y="52663"/>
                      <a:pt x="10449" y="50735"/>
                      <a:pt x="7961" y="48310"/>
                    </a:cubicBezTo>
                    <a:cubicBezTo>
                      <a:pt x="5473" y="45885"/>
                      <a:pt x="3545" y="42963"/>
                      <a:pt x="2115" y="39544"/>
                    </a:cubicBezTo>
                    <a:cubicBezTo>
                      <a:pt x="684" y="36124"/>
                      <a:pt x="0" y="32331"/>
                      <a:pt x="0" y="28103"/>
                    </a:cubicBezTo>
                    <a:cubicBezTo>
                      <a:pt x="0" y="23875"/>
                      <a:pt x="684" y="20207"/>
                      <a:pt x="2115" y="16725"/>
                    </a:cubicBezTo>
                    <a:cubicBezTo>
                      <a:pt x="3483" y="13243"/>
                      <a:pt x="5473" y="10259"/>
                      <a:pt x="7899" y="7834"/>
                    </a:cubicBezTo>
                    <a:cubicBezTo>
                      <a:pt x="10386" y="5347"/>
                      <a:pt x="13310" y="3420"/>
                      <a:pt x="16668" y="2052"/>
                    </a:cubicBezTo>
                    <a:cubicBezTo>
                      <a:pt x="20027" y="684"/>
                      <a:pt x="23696" y="0"/>
                      <a:pt x="27614" y="0"/>
                    </a:cubicBezTo>
                    <a:cubicBezTo>
                      <a:pt x="31533" y="0"/>
                      <a:pt x="35078" y="622"/>
                      <a:pt x="38250" y="1927"/>
                    </a:cubicBezTo>
                    <a:cubicBezTo>
                      <a:pt x="41422" y="3171"/>
                      <a:pt x="44158" y="5036"/>
                      <a:pt x="46335" y="7399"/>
                    </a:cubicBezTo>
                    <a:cubicBezTo>
                      <a:pt x="48574" y="9761"/>
                      <a:pt x="50253" y="12684"/>
                      <a:pt x="51497" y="16103"/>
                    </a:cubicBezTo>
                    <a:cubicBezTo>
                      <a:pt x="52741" y="19523"/>
                      <a:pt x="53301" y="23316"/>
                      <a:pt x="53301" y="27544"/>
                    </a:cubicBezTo>
                    <a:close/>
                    <a:moveTo>
                      <a:pt x="42479" y="23316"/>
                    </a:moveTo>
                    <a:cubicBezTo>
                      <a:pt x="42417" y="21264"/>
                      <a:pt x="42044" y="19274"/>
                      <a:pt x="41422" y="17471"/>
                    </a:cubicBezTo>
                    <a:cubicBezTo>
                      <a:pt x="40800" y="15668"/>
                      <a:pt x="39867" y="14051"/>
                      <a:pt x="38623" y="12684"/>
                    </a:cubicBezTo>
                    <a:cubicBezTo>
                      <a:pt x="37379" y="11316"/>
                      <a:pt x="35824" y="10259"/>
                      <a:pt x="34021" y="9513"/>
                    </a:cubicBezTo>
                    <a:cubicBezTo>
                      <a:pt x="32217" y="8767"/>
                      <a:pt x="30040" y="8331"/>
                      <a:pt x="27552" y="8331"/>
                    </a:cubicBezTo>
                    <a:cubicBezTo>
                      <a:pt x="25313" y="8331"/>
                      <a:pt x="23198" y="8704"/>
                      <a:pt x="21209" y="9513"/>
                    </a:cubicBezTo>
                    <a:cubicBezTo>
                      <a:pt x="19218" y="10321"/>
                      <a:pt x="17477" y="11378"/>
                      <a:pt x="16046" y="12684"/>
                    </a:cubicBezTo>
                    <a:cubicBezTo>
                      <a:pt x="14554" y="14051"/>
                      <a:pt x="13372" y="15606"/>
                      <a:pt x="12439" y="17471"/>
                    </a:cubicBezTo>
                    <a:cubicBezTo>
                      <a:pt x="11506" y="19337"/>
                      <a:pt x="10946" y="21264"/>
                      <a:pt x="10822" y="23316"/>
                    </a:cubicBezTo>
                    <a:lnTo>
                      <a:pt x="42541" y="23316"/>
                    </a:lnTo>
                    <a:close/>
                  </a:path>
                </a:pathLst>
              </a:custGeom>
              <a:solidFill>
                <a:srgbClr val="231F20"/>
              </a:solidFill>
              <a:ln w="6214"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A3E29AA4-818D-A689-73AF-8AD73C5B21D9}"/>
                  </a:ext>
                </a:extLst>
              </p:cNvPr>
              <p:cNvSpPr/>
              <p:nvPr/>
            </p:nvSpPr>
            <p:spPr>
              <a:xfrm>
                <a:off x="7373291" y="5098546"/>
                <a:ext cx="26121" cy="8828"/>
              </a:xfrm>
              <a:custGeom>
                <a:avLst/>
                <a:gdLst>
                  <a:gd name="connsiteX0" fmla="*/ 26122 w 26121"/>
                  <a:gd name="connsiteY0" fmla="*/ 8829 h 8828"/>
                  <a:gd name="connsiteX1" fmla="*/ 0 w 26121"/>
                  <a:gd name="connsiteY1" fmla="*/ 8829 h 8828"/>
                  <a:gd name="connsiteX2" fmla="*/ 0 w 26121"/>
                  <a:gd name="connsiteY2" fmla="*/ 0 h 8828"/>
                  <a:gd name="connsiteX3" fmla="*/ 26122 w 26121"/>
                  <a:gd name="connsiteY3" fmla="*/ 0 h 8828"/>
                  <a:gd name="connsiteX4" fmla="*/ 26122 w 26121"/>
                  <a:gd name="connsiteY4" fmla="*/ 8829 h 8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1" h="8828">
                    <a:moveTo>
                      <a:pt x="26122" y="8829"/>
                    </a:moveTo>
                    <a:lnTo>
                      <a:pt x="0" y="8829"/>
                    </a:lnTo>
                    <a:lnTo>
                      <a:pt x="0" y="0"/>
                    </a:lnTo>
                    <a:lnTo>
                      <a:pt x="26122" y="0"/>
                    </a:lnTo>
                    <a:lnTo>
                      <a:pt x="26122" y="8829"/>
                    </a:lnTo>
                    <a:close/>
                  </a:path>
                </a:pathLst>
              </a:custGeom>
              <a:solidFill>
                <a:srgbClr val="231F20"/>
              </a:solidFill>
              <a:ln w="6214" cap="flat">
                <a:noFill/>
                <a:prstDash val="solid"/>
                <a:miter/>
              </a:ln>
            </p:spPr>
            <p:txBody>
              <a:bodyPr rtlCol="0" anchor="ctr"/>
              <a:lstStyle/>
              <a:p>
                <a:endParaRPr lang="nb-NO"/>
              </a:p>
            </p:txBody>
          </p:sp>
          <p:sp>
            <p:nvSpPr>
              <p:cNvPr id="531" name="Freeform 530">
                <a:extLst>
                  <a:ext uri="{FF2B5EF4-FFF2-40B4-BE49-F238E27FC236}">
                    <a16:creationId xmlns:a16="http://schemas.microsoft.com/office/drawing/2014/main" id="{4020FF54-7C8C-3EA7-4D93-9C685E64B88F}"/>
                  </a:ext>
                </a:extLst>
              </p:cNvPr>
              <p:cNvSpPr/>
              <p:nvPr/>
            </p:nvSpPr>
            <p:spPr>
              <a:xfrm>
                <a:off x="6824548" y="5209966"/>
                <a:ext cx="82345" cy="54528"/>
              </a:xfrm>
              <a:custGeom>
                <a:avLst/>
                <a:gdLst>
                  <a:gd name="connsiteX0" fmla="*/ 17290 w 82345"/>
                  <a:gd name="connsiteY0" fmla="*/ 2984 h 54528"/>
                  <a:gd name="connsiteX1" fmla="*/ 27801 w 82345"/>
                  <a:gd name="connsiteY1" fmla="*/ 0 h 54528"/>
                  <a:gd name="connsiteX2" fmla="*/ 37503 w 82345"/>
                  <a:gd name="connsiteY2" fmla="*/ 2487 h 54528"/>
                  <a:gd name="connsiteX3" fmla="*/ 44345 w 82345"/>
                  <a:gd name="connsiteY3" fmla="*/ 10632 h 54528"/>
                  <a:gd name="connsiteX4" fmla="*/ 51870 w 82345"/>
                  <a:gd name="connsiteY4" fmla="*/ 2736 h 54528"/>
                  <a:gd name="connsiteX5" fmla="*/ 62443 w 82345"/>
                  <a:gd name="connsiteY5" fmla="*/ 0 h 54528"/>
                  <a:gd name="connsiteX6" fmla="*/ 71337 w 82345"/>
                  <a:gd name="connsiteY6" fmla="*/ 1741 h 54528"/>
                  <a:gd name="connsiteX7" fmla="*/ 77494 w 82345"/>
                  <a:gd name="connsiteY7" fmla="*/ 6404 h 54528"/>
                  <a:gd name="connsiteX8" fmla="*/ 81164 w 82345"/>
                  <a:gd name="connsiteY8" fmla="*/ 13243 h 54528"/>
                  <a:gd name="connsiteX9" fmla="*/ 82346 w 82345"/>
                  <a:gd name="connsiteY9" fmla="*/ 21637 h 54528"/>
                  <a:gd name="connsiteX10" fmla="*/ 82346 w 82345"/>
                  <a:gd name="connsiteY10" fmla="*/ 54528 h 54528"/>
                  <a:gd name="connsiteX11" fmla="*/ 71773 w 82345"/>
                  <a:gd name="connsiteY11" fmla="*/ 54528 h 54528"/>
                  <a:gd name="connsiteX12" fmla="*/ 71773 w 82345"/>
                  <a:gd name="connsiteY12" fmla="*/ 25119 h 54528"/>
                  <a:gd name="connsiteX13" fmla="*/ 71213 w 82345"/>
                  <a:gd name="connsiteY13" fmla="*/ 18964 h 54528"/>
                  <a:gd name="connsiteX14" fmla="*/ 69285 w 82345"/>
                  <a:gd name="connsiteY14" fmla="*/ 13803 h 54528"/>
                  <a:gd name="connsiteX15" fmla="*/ 65678 w 82345"/>
                  <a:gd name="connsiteY15" fmla="*/ 10197 h 54528"/>
                  <a:gd name="connsiteX16" fmla="*/ 59956 w 82345"/>
                  <a:gd name="connsiteY16" fmla="*/ 8829 h 54528"/>
                  <a:gd name="connsiteX17" fmla="*/ 53736 w 82345"/>
                  <a:gd name="connsiteY17" fmla="*/ 10321 h 54528"/>
                  <a:gd name="connsiteX18" fmla="*/ 49507 w 82345"/>
                  <a:gd name="connsiteY18" fmla="*/ 14238 h 54528"/>
                  <a:gd name="connsiteX19" fmla="*/ 47143 w 82345"/>
                  <a:gd name="connsiteY19" fmla="*/ 19647 h 54528"/>
                  <a:gd name="connsiteX20" fmla="*/ 46397 w 82345"/>
                  <a:gd name="connsiteY20" fmla="*/ 25803 h 54528"/>
                  <a:gd name="connsiteX21" fmla="*/ 46397 w 82345"/>
                  <a:gd name="connsiteY21" fmla="*/ 54466 h 54528"/>
                  <a:gd name="connsiteX22" fmla="*/ 35824 w 82345"/>
                  <a:gd name="connsiteY22" fmla="*/ 54466 h 54528"/>
                  <a:gd name="connsiteX23" fmla="*/ 35824 w 82345"/>
                  <a:gd name="connsiteY23" fmla="*/ 22881 h 54528"/>
                  <a:gd name="connsiteX24" fmla="*/ 35264 w 82345"/>
                  <a:gd name="connsiteY24" fmla="*/ 17161 h 54528"/>
                  <a:gd name="connsiteX25" fmla="*/ 33336 w 82345"/>
                  <a:gd name="connsiteY25" fmla="*/ 12746 h 54528"/>
                  <a:gd name="connsiteX26" fmla="*/ 29853 w 82345"/>
                  <a:gd name="connsiteY26" fmla="*/ 9824 h 54528"/>
                  <a:gd name="connsiteX27" fmla="*/ 24567 w 82345"/>
                  <a:gd name="connsiteY27" fmla="*/ 8767 h 54528"/>
                  <a:gd name="connsiteX28" fmla="*/ 14865 w 82345"/>
                  <a:gd name="connsiteY28" fmla="*/ 13492 h 54528"/>
                  <a:gd name="connsiteX29" fmla="*/ 11008 w 82345"/>
                  <a:gd name="connsiteY29" fmla="*/ 26176 h 54528"/>
                  <a:gd name="connsiteX30" fmla="*/ 11008 w 82345"/>
                  <a:gd name="connsiteY30" fmla="*/ 54404 h 54528"/>
                  <a:gd name="connsiteX31" fmla="*/ 435 w 82345"/>
                  <a:gd name="connsiteY31" fmla="*/ 54404 h 54528"/>
                  <a:gd name="connsiteX32" fmla="*/ 435 w 82345"/>
                  <a:gd name="connsiteY32" fmla="*/ 12746 h 54528"/>
                  <a:gd name="connsiteX33" fmla="*/ 311 w 82345"/>
                  <a:gd name="connsiteY33" fmla="*/ 7274 h 54528"/>
                  <a:gd name="connsiteX34" fmla="*/ 0 w 82345"/>
                  <a:gd name="connsiteY34" fmla="*/ 1368 h 54528"/>
                  <a:gd name="connsiteX35" fmla="*/ 10013 w 82345"/>
                  <a:gd name="connsiteY35" fmla="*/ 1368 h 54528"/>
                  <a:gd name="connsiteX36" fmla="*/ 10324 w 82345"/>
                  <a:gd name="connsiteY36" fmla="*/ 5907 h 54528"/>
                  <a:gd name="connsiteX37" fmla="*/ 10449 w 82345"/>
                  <a:gd name="connsiteY37" fmla="*/ 10072 h 54528"/>
                  <a:gd name="connsiteX38" fmla="*/ 10760 w 82345"/>
                  <a:gd name="connsiteY38" fmla="*/ 10072 h 54528"/>
                  <a:gd name="connsiteX39" fmla="*/ 17228 w 82345"/>
                  <a:gd name="connsiteY39" fmla="*/ 286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2345" h="54528">
                    <a:moveTo>
                      <a:pt x="17290" y="2984"/>
                    </a:moveTo>
                    <a:cubicBezTo>
                      <a:pt x="20276" y="995"/>
                      <a:pt x="23758" y="0"/>
                      <a:pt x="27801" y="0"/>
                    </a:cubicBezTo>
                    <a:cubicBezTo>
                      <a:pt x="31408" y="0"/>
                      <a:pt x="34642" y="808"/>
                      <a:pt x="37503" y="2487"/>
                    </a:cubicBezTo>
                    <a:cubicBezTo>
                      <a:pt x="40364" y="4103"/>
                      <a:pt x="42665" y="6839"/>
                      <a:pt x="44345" y="10632"/>
                    </a:cubicBezTo>
                    <a:cubicBezTo>
                      <a:pt x="46148" y="7212"/>
                      <a:pt x="48636" y="4539"/>
                      <a:pt x="51870" y="2736"/>
                    </a:cubicBezTo>
                    <a:cubicBezTo>
                      <a:pt x="55104" y="933"/>
                      <a:pt x="58650" y="0"/>
                      <a:pt x="62443" y="0"/>
                    </a:cubicBezTo>
                    <a:cubicBezTo>
                      <a:pt x="65864" y="0"/>
                      <a:pt x="68850" y="560"/>
                      <a:pt x="71337" y="1741"/>
                    </a:cubicBezTo>
                    <a:cubicBezTo>
                      <a:pt x="73825" y="2922"/>
                      <a:pt x="75878" y="4476"/>
                      <a:pt x="77494" y="6404"/>
                    </a:cubicBezTo>
                    <a:cubicBezTo>
                      <a:pt x="79174" y="8332"/>
                      <a:pt x="80355" y="10632"/>
                      <a:pt x="81164" y="13243"/>
                    </a:cubicBezTo>
                    <a:cubicBezTo>
                      <a:pt x="81973" y="15855"/>
                      <a:pt x="82346" y="18653"/>
                      <a:pt x="82346" y="21637"/>
                    </a:cubicBezTo>
                    <a:lnTo>
                      <a:pt x="82346" y="54528"/>
                    </a:lnTo>
                    <a:lnTo>
                      <a:pt x="71773" y="54528"/>
                    </a:lnTo>
                    <a:lnTo>
                      <a:pt x="71773" y="25119"/>
                    </a:lnTo>
                    <a:cubicBezTo>
                      <a:pt x="71773" y="22943"/>
                      <a:pt x="71586" y="20891"/>
                      <a:pt x="71213" y="18964"/>
                    </a:cubicBezTo>
                    <a:cubicBezTo>
                      <a:pt x="70840" y="17036"/>
                      <a:pt x="70218" y="15295"/>
                      <a:pt x="69285" y="13803"/>
                    </a:cubicBezTo>
                    <a:cubicBezTo>
                      <a:pt x="68352" y="12311"/>
                      <a:pt x="67170" y="11129"/>
                      <a:pt x="65678" y="10197"/>
                    </a:cubicBezTo>
                    <a:cubicBezTo>
                      <a:pt x="64185" y="9326"/>
                      <a:pt x="62257" y="8829"/>
                      <a:pt x="59956" y="8829"/>
                    </a:cubicBezTo>
                    <a:cubicBezTo>
                      <a:pt x="57654" y="8829"/>
                      <a:pt x="55478" y="9326"/>
                      <a:pt x="53736" y="10321"/>
                    </a:cubicBezTo>
                    <a:cubicBezTo>
                      <a:pt x="51995" y="11316"/>
                      <a:pt x="50627" y="12622"/>
                      <a:pt x="49507" y="14238"/>
                    </a:cubicBezTo>
                    <a:cubicBezTo>
                      <a:pt x="48387" y="15855"/>
                      <a:pt x="47641" y="17658"/>
                      <a:pt x="47143" y="19647"/>
                    </a:cubicBezTo>
                    <a:cubicBezTo>
                      <a:pt x="46646" y="21637"/>
                      <a:pt x="46397" y="23689"/>
                      <a:pt x="46397" y="25803"/>
                    </a:cubicBezTo>
                    <a:lnTo>
                      <a:pt x="46397" y="54466"/>
                    </a:lnTo>
                    <a:lnTo>
                      <a:pt x="35824" y="54466"/>
                    </a:lnTo>
                    <a:lnTo>
                      <a:pt x="35824" y="22881"/>
                    </a:lnTo>
                    <a:cubicBezTo>
                      <a:pt x="35824" y="20767"/>
                      <a:pt x="35637" y="18901"/>
                      <a:pt x="35264" y="17161"/>
                    </a:cubicBezTo>
                    <a:cubicBezTo>
                      <a:pt x="34891" y="15419"/>
                      <a:pt x="34269" y="13990"/>
                      <a:pt x="33336" y="12746"/>
                    </a:cubicBezTo>
                    <a:cubicBezTo>
                      <a:pt x="32403" y="11502"/>
                      <a:pt x="31284" y="10570"/>
                      <a:pt x="29853" y="9824"/>
                    </a:cubicBezTo>
                    <a:cubicBezTo>
                      <a:pt x="28423" y="9140"/>
                      <a:pt x="26681" y="8767"/>
                      <a:pt x="24567" y="8767"/>
                    </a:cubicBezTo>
                    <a:cubicBezTo>
                      <a:pt x="20649" y="8767"/>
                      <a:pt x="17414" y="10321"/>
                      <a:pt x="14865" y="13492"/>
                    </a:cubicBezTo>
                    <a:cubicBezTo>
                      <a:pt x="12252" y="16663"/>
                      <a:pt x="11008" y="20891"/>
                      <a:pt x="11008" y="26176"/>
                    </a:cubicBezTo>
                    <a:lnTo>
                      <a:pt x="11008" y="54404"/>
                    </a:lnTo>
                    <a:lnTo>
                      <a:pt x="435" y="54404"/>
                    </a:lnTo>
                    <a:lnTo>
                      <a:pt x="435" y="12746"/>
                    </a:lnTo>
                    <a:cubicBezTo>
                      <a:pt x="435" y="11316"/>
                      <a:pt x="435" y="9513"/>
                      <a:pt x="311" y="7274"/>
                    </a:cubicBezTo>
                    <a:cubicBezTo>
                      <a:pt x="249" y="5036"/>
                      <a:pt x="124" y="3047"/>
                      <a:pt x="0" y="1368"/>
                    </a:cubicBezTo>
                    <a:lnTo>
                      <a:pt x="10013" y="1368"/>
                    </a:lnTo>
                    <a:cubicBezTo>
                      <a:pt x="10200" y="2736"/>
                      <a:pt x="10262" y="4228"/>
                      <a:pt x="10324" y="5907"/>
                    </a:cubicBezTo>
                    <a:cubicBezTo>
                      <a:pt x="10386" y="7585"/>
                      <a:pt x="10449" y="9016"/>
                      <a:pt x="10449" y="10072"/>
                    </a:cubicBezTo>
                    <a:lnTo>
                      <a:pt x="10760" y="10072"/>
                    </a:lnTo>
                    <a:cubicBezTo>
                      <a:pt x="12128" y="7212"/>
                      <a:pt x="14242" y="4850"/>
                      <a:pt x="17228" y="2860"/>
                    </a:cubicBezTo>
                    <a:close/>
                  </a:path>
                </a:pathLst>
              </a:custGeom>
              <a:solidFill>
                <a:srgbClr val="231F20"/>
              </a:solidFill>
              <a:ln w="6214" cap="flat">
                <a:noFill/>
                <a:prstDash val="solid"/>
                <a:miter/>
              </a:ln>
            </p:spPr>
            <p:txBody>
              <a:bodyPr rtlCol="0" anchor="ctr"/>
              <a:lstStyle/>
              <a:p>
                <a:endParaRPr lang="nb-NO"/>
              </a:p>
            </p:txBody>
          </p:sp>
          <p:sp>
            <p:nvSpPr>
              <p:cNvPr id="532" name="Freeform 531">
                <a:extLst>
                  <a:ext uri="{FF2B5EF4-FFF2-40B4-BE49-F238E27FC236}">
                    <a16:creationId xmlns:a16="http://schemas.microsoft.com/office/drawing/2014/main" id="{FFA10715-DF15-02BF-CE44-04AAAF35CC8A}"/>
                  </a:ext>
                </a:extLst>
              </p:cNvPr>
              <p:cNvSpPr/>
              <p:nvPr/>
            </p:nvSpPr>
            <p:spPr>
              <a:xfrm>
                <a:off x="6923313" y="5185468"/>
                <a:ext cx="13931" cy="79025"/>
              </a:xfrm>
              <a:custGeom>
                <a:avLst/>
                <a:gdLst>
                  <a:gd name="connsiteX0" fmla="*/ 13932 w 13931"/>
                  <a:gd name="connsiteY0" fmla="*/ 6839 h 79025"/>
                  <a:gd name="connsiteX1" fmla="*/ 11879 w 13931"/>
                  <a:gd name="connsiteY1" fmla="*/ 11627 h 79025"/>
                  <a:gd name="connsiteX2" fmla="*/ 6904 w 13931"/>
                  <a:gd name="connsiteY2" fmla="*/ 13554 h 79025"/>
                  <a:gd name="connsiteX3" fmla="*/ 1990 w 13931"/>
                  <a:gd name="connsiteY3" fmla="*/ 11627 h 79025"/>
                  <a:gd name="connsiteX4" fmla="*/ 0 w 13931"/>
                  <a:gd name="connsiteY4" fmla="*/ 6839 h 79025"/>
                  <a:gd name="connsiteX5" fmla="*/ 1990 w 13931"/>
                  <a:gd name="connsiteY5" fmla="*/ 1990 h 79025"/>
                  <a:gd name="connsiteX6" fmla="*/ 6904 w 13931"/>
                  <a:gd name="connsiteY6" fmla="*/ 0 h 79025"/>
                  <a:gd name="connsiteX7" fmla="*/ 11879 w 13931"/>
                  <a:gd name="connsiteY7" fmla="*/ 1990 h 79025"/>
                  <a:gd name="connsiteX8" fmla="*/ 13932 w 13931"/>
                  <a:gd name="connsiteY8" fmla="*/ 6839 h 79025"/>
                  <a:gd name="connsiteX9" fmla="*/ 12252 w 13931"/>
                  <a:gd name="connsiteY9" fmla="*/ 79026 h 79025"/>
                  <a:gd name="connsiteX10" fmla="*/ 1679 w 13931"/>
                  <a:gd name="connsiteY10" fmla="*/ 79026 h 79025"/>
                  <a:gd name="connsiteX11" fmla="*/ 1679 w 13931"/>
                  <a:gd name="connsiteY11" fmla="*/ 25989 h 79025"/>
                  <a:gd name="connsiteX12" fmla="*/ 12252 w 13931"/>
                  <a:gd name="connsiteY12" fmla="*/ 25989 h 79025"/>
                  <a:gd name="connsiteX13" fmla="*/ 12252 w 13931"/>
                  <a:gd name="connsiteY13" fmla="*/ 79026 h 7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31" h="79025">
                    <a:moveTo>
                      <a:pt x="13932" y="6839"/>
                    </a:moveTo>
                    <a:cubicBezTo>
                      <a:pt x="13932" y="8767"/>
                      <a:pt x="13247" y="10383"/>
                      <a:pt x="11879" y="11627"/>
                    </a:cubicBezTo>
                    <a:cubicBezTo>
                      <a:pt x="10511" y="12870"/>
                      <a:pt x="8832" y="13554"/>
                      <a:pt x="6904" y="13554"/>
                    </a:cubicBezTo>
                    <a:cubicBezTo>
                      <a:pt x="4975" y="13554"/>
                      <a:pt x="3358" y="12933"/>
                      <a:pt x="1990" y="11627"/>
                    </a:cubicBezTo>
                    <a:cubicBezTo>
                      <a:pt x="622" y="10321"/>
                      <a:pt x="0" y="8767"/>
                      <a:pt x="0" y="6839"/>
                    </a:cubicBezTo>
                    <a:cubicBezTo>
                      <a:pt x="0" y="4912"/>
                      <a:pt x="684" y="3296"/>
                      <a:pt x="1990" y="1990"/>
                    </a:cubicBezTo>
                    <a:cubicBezTo>
                      <a:pt x="3296" y="684"/>
                      <a:pt x="4975" y="0"/>
                      <a:pt x="6904" y="0"/>
                    </a:cubicBezTo>
                    <a:cubicBezTo>
                      <a:pt x="8832" y="0"/>
                      <a:pt x="10511" y="684"/>
                      <a:pt x="11879" y="1990"/>
                    </a:cubicBezTo>
                    <a:cubicBezTo>
                      <a:pt x="13247" y="3296"/>
                      <a:pt x="13932" y="4912"/>
                      <a:pt x="13932" y="6839"/>
                    </a:cubicBezTo>
                    <a:close/>
                    <a:moveTo>
                      <a:pt x="12252" y="79026"/>
                    </a:moveTo>
                    <a:lnTo>
                      <a:pt x="1679" y="79026"/>
                    </a:lnTo>
                    <a:lnTo>
                      <a:pt x="1679" y="25989"/>
                    </a:lnTo>
                    <a:lnTo>
                      <a:pt x="12252" y="25989"/>
                    </a:lnTo>
                    <a:lnTo>
                      <a:pt x="12252" y="79026"/>
                    </a:lnTo>
                    <a:close/>
                  </a:path>
                </a:pathLst>
              </a:custGeom>
              <a:solidFill>
                <a:srgbClr val="231F20"/>
              </a:solidFill>
              <a:ln w="6214" cap="flat">
                <a:noFill/>
                <a:prstDash val="solid"/>
                <a:miter/>
              </a:ln>
            </p:spPr>
            <p:txBody>
              <a:bodyPr rtlCol="0" anchor="ctr"/>
              <a:lstStyle/>
              <a:p>
                <a:endParaRPr lang="nb-NO"/>
              </a:p>
            </p:txBody>
          </p:sp>
          <p:sp>
            <p:nvSpPr>
              <p:cNvPr id="533" name="Freeform 532">
                <a:extLst>
                  <a:ext uri="{FF2B5EF4-FFF2-40B4-BE49-F238E27FC236}">
                    <a16:creationId xmlns:a16="http://schemas.microsoft.com/office/drawing/2014/main" id="{A5A79DE1-6037-6B34-40DF-B2D1E7819CD2}"/>
                  </a:ext>
                </a:extLst>
              </p:cNvPr>
              <p:cNvSpPr/>
              <p:nvPr/>
            </p:nvSpPr>
            <p:spPr>
              <a:xfrm>
                <a:off x="6950430" y="5180059"/>
                <a:ext cx="56721" cy="85927"/>
              </a:xfrm>
              <a:custGeom>
                <a:avLst/>
                <a:gdLst>
                  <a:gd name="connsiteX0" fmla="*/ 46148 w 56721"/>
                  <a:gd name="connsiteY0" fmla="*/ 76041 h 85927"/>
                  <a:gd name="connsiteX1" fmla="*/ 37876 w 56721"/>
                  <a:gd name="connsiteY1" fmla="*/ 83378 h 85927"/>
                  <a:gd name="connsiteX2" fmla="*/ 26930 w 56721"/>
                  <a:gd name="connsiteY2" fmla="*/ 85927 h 85927"/>
                  <a:gd name="connsiteX3" fmla="*/ 15797 w 56721"/>
                  <a:gd name="connsiteY3" fmla="*/ 83751 h 85927"/>
                  <a:gd name="connsiteX4" fmla="*/ 7339 w 56721"/>
                  <a:gd name="connsiteY4" fmla="*/ 77782 h 85927"/>
                  <a:gd name="connsiteX5" fmla="*/ 1928 w 56721"/>
                  <a:gd name="connsiteY5" fmla="*/ 68829 h 85927"/>
                  <a:gd name="connsiteX6" fmla="*/ 0 w 56721"/>
                  <a:gd name="connsiteY6" fmla="*/ 57886 h 85927"/>
                  <a:gd name="connsiteX7" fmla="*/ 1928 w 56721"/>
                  <a:gd name="connsiteY7" fmla="*/ 47005 h 85927"/>
                  <a:gd name="connsiteX8" fmla="*/ 7401 w 56721"/>
                  <a:gd name="connsiteY8" fmla="*/ 38114 h 85927"/>
                  <a:gd name="connsiteX9" fmla="*/ 15922 w 56721"/>
                  <a:gd name="connsiteY9" fmla="*/ 32207 h 85927"/>
                  <a:gd name="connsiteX10" fmla="*/ 26868 w 56721"/>
                  <a:gd name="connsiteY10" fmla="*/ 30093 h 85927"/>
                  <a:gd name="connsiteX11" fmla="*/ 38250 w 56721"/>
                  <a:gd name="connsiteY11" fmla="*/ 32829 h 85927"/>
                  <a:gd name="connsiteX12" fmla="*/ 45900 w 56721"/>
                  <a:gd name="connsiteY12" fmla="*/ 39482 h 85927"/>
                  <a:gd name="connsiteX13" fmla="*/ 46148 w 56721"/>
                  <a:gd name="connsiteY13" fmla="*/ 39482 h 85927"/>
                  <a:gd name="connsiteX14" fmla="*/ 46148 w 56721"/>
                  <a:gd name="connsiteY14" fmla="*/ 0 h 85927"/>
                  <a:gd name="connsiteX15" fmla="*/ 56722 w 56721"/>
                  <a:gd name="connsiteY15" fmla="*/ 0 h 85927"/>
                  <a:gd name="connsiteX16" fmla="*/ 56722 w 56721"/>
                  <a:gd name="connsiteY16" fmla="*/ 84621 h 85927"/>
                  <a:gd name="connsiteX17" fmla="*/ 46459 w 56721"/>
                  <a:gd name="connsiteY17" fmla="*/ 84621 h 85927"/>
                  <a:gd name="connsiteX18" fmla="*/ 46459 w 56721"/>
                  <a:gd name="connsiteY18" fmla="*/ 76228 h 85927"/>
                  <a:gd name="connsiteX19" fmla="*/ 46211 w 56721"/>
                  <a:gd name="connsiteY19" fmla="*/ 76228 h 85927"/>
                  <a:gd name="connsiteX20" fmla="*/ 11009 w 56721"/>
                  <a:gd name="connsiteY20" fmla="*/ 57823 h 85927"/>
                  <a:gd name="connsiteX21" fmla="*/ 12128 w 56721"/>
                  <a:gd name="connsiteY21" fmla="*/ 64974 h 85927"/>
                  <a:gd name="connsiteX22" fmla="*/ 15486 w 56721"/>
                  <a:gd name="connsiteY22" fmla="*/ 71129 h 85927"/>
                  <a:gd name="connsiteX23" fmla="*/ 21022 w 56721"/>
                  <a:gd name="connsiteY23" fmla="*/ 75419 h 85927"/>
                  <a:gd name="connsiteX24" fmla="*/ 28672 w 56721"/>
                  <a:gd name="connsiteY24" fmla="*/ 77036 h 85927"/>
                  <a:gd name="connsiteX25" fmla="*/ 36073 w 56721"/>
                  <a:gd name="connsiteY25" fmla="*/ 75482 h 85927"/>
                  <a:gd name="connsiteX26" fmla="*/ 41733 w 56721"/>
                  <a:gd name="connsiteY26" fmla="*/ 71316 h 85927"/>
                  <a:gd name="connsiteX27" fmla="*/ 45402 w 56721"/>
                  <a:gd name="connsiteY27" fmla="*/ 65222 h 85927"/>
                  <a:gd name="connsiteX28" fmla="*/ 46708 w 56721"/>
                  <a:gd name="connsiteY28" fmla="*/ 57948 h 85927"/>
                  <a:gd name="connsiteX29" fmla="*/ 45402 w 56721"/>
                  <a:gd name="connsiteY29" fmla="*/ 50673 h 85927"/>
                  <a:gd name="connsiteX30" fmla="*/ 41733 w 56721"/>
                  <a:gd name="connsiteY30" fmla="*/ 44518 h 85927"/>
                  <a:gd name="connsiteX31" fmla="*/ 36073 w 56721"/>
                  <a:gd name="connsiteY31" fmla="*/ 40290 h 85927"/>
                  <a:gd name="connsiteX32" fmla="*/ 28672 w 56721"/>
                  <a:gd name="connsiteY32" fmla="*/ 38735 h 85927"/>
                  <a:gd name="connsiteX33" fmla="*/ 21022 w 56721"/>
                  <a:gd name="connsiteY33" fmla="*/ 40290 h 85927"/>
                  <a:gd name="connsiteX34" fmla="*/ 15486 w 56721"/>
                  <a:gd name="connsiteY34" fmla="*/ 44518 h 85927"/>
                  <a:gd name="connsiteX35" fmla="*/ 12128 w 56721"/>
                  <a:gd name="connsiteY35" fmla="*/ 50673 h 85927"/>
                  <a:gd name="connsiteX36" fmla="*/ 11009 w 56721"/>
                  <a:gd name="connsiteY36" fmla="*/ 57823 h 8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721" h="85927">
                    <a:moveTo>
                      <a:pt x="46148" y="76041"/>
                    </a:moveTo>
                    <a:cubicBezTo>
                      <a:pt x="44096" y="79274"/>
                      <a:pt x="41360" y="81699"/>
                      <a:pt x="37876" y="83378"/>
                    </a:cubicBezTo>
                    <a:cubicBezTo>
                      <a:pt x="34393" y="85057"/>
                      <a:pt x="30724" y="85927"/>
                      <a:pt x="26930" y="85927"/>
                    </a:cubicBezTo>
                    <a:cubicBezTo>
                      <a:pt x="22825" y="85927"/>
                      <a:pt x="19094" y="85181"/>
                      <a:pt x="15797" y="83751"/>
                    </a:cubicBezTo>
                    <a:cubicBezTo>
                      <a:pt x="12501" y="82321"/>
                      <a:pt x="9702" y="80331"/>
                      <a:pt x="7339" y="77782"/>
                    </a:cubicBezTo>
                    <a:cubicBezTo>
                      <a:pt x="4975" y="75233"/>
                      <a:pt x="3234" y="72248"/>
                      <a:pt x="1928" y="68829"/>
                    </a:cubicBezTo>
                    <a:cubicBezTo>
                      <a:pt x="622" y="65409"/>
                      <a:pt x="0" y="61741"/>
                      <a:pt x="0" y="57886"/>
                    </a:cubicBezTo>
                    <a:cubicBezTo>
                      <a:pt x="0" y="54031"/>
                      <a:pt x="622" y="50362"/>
                      <a:pt x="1928" y="47005"/>
                    </a:cubicBezTo>
                    <a:cubicBezTo>
                      <a:pt x="3234" y="43648"/>
                      <a:pt x="5038" y="40663"/>
                      <a:pt x="7401" y="38114"/>
                    </a:cubicBezTo>
                    <a:cubicBezTo>
                      <a:pt x="9765" y="35564"/>
                      <a:pt x="12625" y="33575"/>
                      <a:pt x="15922" y="32207"/>
                    </a:cubicBezTo>
                    <a:cubicBezTo>
                      <a:pt x="19218" y="30839"/>
                      <a:pt x="22888" y="30093"/>
                      <a:pt x="26868" y="30093"/>
                    </a:cubicBezTo>
                    <a:cubicBezTo>
                      <a:pt x="31222" y="30093"/>
                      <a:pt x="35016" y="31026"/>
                      <a:pt x="38250" y="32829"/>
                    </a:cubicBezTo>
                    <a:cubicBezTo>
                      <a:pt x="41484" y="34632"/>
                      <a:pt x="44034" y="36870"/>
                      <a:pt x="45900" y="39482"/>
                    </a:cubicBezTo>
                    <a:lnTo>
                      <a:pt x="46148" y="39482"/>
                    </a:lnTo>
                    <a:lnTo>
                      <a:pt x="46148" y="0"/>
                    </a:lnTo>
                    <a:lnTo>
                      <a:pt x="56722" y="0"/>
                    </a:lnTo>
                    <a:lnTo>
                      <a:pt x="56722" y="84621"/>
                    </a:lnTo>
                    <a:lnTo>
                      <a:pt x="46459" y="84621"/>
                    </a:lnTo>
                    <a:lnTo>
                      <a:pt x="46459" y="76228"/>
                    </a:lnTo>
                    <a:lnTo>
                      <a:pt x="46211" y="76228"/>
                    </a:lnTo>
                    <a:close/>
                    <a:moveTo>
                      <a:pt x="11009" y="57823"/>
                    </a:moveTo>
                    <a:cubicBezTo>
                      <a:pt x="11009" y="60311"/>
                      <a:pt x="11382" y="62673"/>
                      <a:pt x="12128" y="64974"/>
                    </a:cubicBezTo>
                    <a:cubicBezTo>
                      <a:pt x="12874" y="67274"/>
                      <a:pt x="13994" y="69326"/>
                      <a:pt x="15486" y="71129"/>
                    </a:cubicBezTo>
                    <a:cubicBezTo>
                      <a:pt x="16979" y="72932"/>
                      <a:pt x="18845" y="74362"/>
                      <a:pt x="21022" y="75419"/>
                    </a:cubicBezTo>
                    <a:cubicBezTo>
                      <a:pt x="23198" y="76476"/>
                      <a:pt x="25749" y="77036"/>
                      <a:pt x="28672" y="77036"/>
                    </a:cubicBezTo>
                    <a:cubicBezTo>
                      <a:pt x="31408" y="77036"/>
                      <a:pt x="33834" y="76539"/>
                      <a:pt x="36073" y="75482"/>
                    </a:cubicBezTo>
                    <a:cubicBezTo>
                      <a:pt x="38312" y="74424"/>
                      <a:pt x="40178" y="73057"/>
                      <a:pt x="41733" y="71316"/>
                    </a:cubicBezTo>
                    <a:cubicBezTo>
                      <a:pt x="43288" y="69575"/>
                      <a:pt x="44531" y="67523"/>
                      <a:pt x="45402" y="65222"/>
                    </a:cubicBezTo>
                    <a:cubicBezTo>
                      <a:pt x="46273" y="62922"/>
                      <a:pt x="46708" y="60497"/>
                      <a:pt x="46708" y="57948"/>
                    </a:cubicBezTo>
                    <a:cubicBezTo>
                      <a:pt x="46708" y="55399"/>
                      <a:pt x="46273" y="52974"/>
                      <a:pt x="45402" y="50673"/>
                    </a:cubicBezTo>
                    <a:cubicBezTo>
                      <a:pt x="44531" y="48373"/>
                      <a:pt x="43350" y="46321"/>
                      <a:pt x="41733" y="44518"/>
                    </a:cubicBezTo>
                    <a:cubicBezTo>
                      <a:pt x="40116" y="42715"/>
                      <a:pt x="38250" y="41347"/>
                      <a:pt x="36073" y="40290"/>
                    </a:cubicBezTo>
                    <a:cubicBezTo>
                      <a:pt x="33834" y="39233"/>
                      <a:pt x="31408" y="38735"/>
                      <a:pt x="28672" y="38735"/>
                    </a:cubicBezTo>
                    <a:cubicBezTo>
                      <a:pt x="25749" y="38735"/>
                      <a:pt x="23198" y="39233"/>
                      <a:pt x="21022" y="40290"/>
                    </a:cubicBezTo>
                    <a:cubicBezTo>
                      <a:pt x="18845" y="41347"/>
                      <a:pt x="17041" y="42777"/>
                      <a:pt x="15486" y="44518"/>
                    </a:cubicBezTo>
                    <a:cubicBezTo>
                      <a:pt x="13932" y="46259"/>
                      <a:pt x="12874" y="48373"/>
                      <a:pt x="12128" y="50673"/>
                    </a:cubicBezTo>
                    <a:cubicBezTo>
                      <a:pt x="11382" y="52974"/>
                      <a:pt x="11009" y="55337"/>
                      <a:pt x="11009" y="57823"/>
                    </a:cubicBezTo>
                    <a:close/>
                  </a:path>
                </a:pathLst>
              </a:custGeom>
              <a:solidFill>
                <a:srgbClr val="231F20"/>
              </a:solidFill>
              <a:ln w="6214" cap="flat">
                <a:noFill/>
                <a:prstDash val="solid"/>
                <a:miter/>
              </a:ln>
            </p:spPr>
            <p:txBody>
              <a:bodyPr rtlCol="0" anchor="ctr"/>
              <a:lstStyle/>
              <a:p>
                <a:endParaRPr lang="nb-NO"/>
              </a:p>
            </p:txBody>
          </p:sp>
          <p:sp>
            <p:nvSpPr>
              <p:cNvPr id="534" name="Freeform 533">
                <a:extLst>
                  <a:ext uri="{FF2B5EF4-FFF2-40B4-BE49-F238E27FC236}">
                    <a16:creationId xmlns:a16="http://schemas.microsoft.com/office/drawing/2014/main" id="{956807D8-5EC7-C0DD-C874-E37F19AA4195}"/>
                  </a:ext>
                </a:extLst>
              </p:cNvPr>
              <p:cNvSpPr/>
              <p:nvPr/>
            </p:nvSpPr>
            <p:spPr>
              <a:xfrm>
                <a:off x="7021891" y="5180059"/>
                <a:ext cx="56721" cy="85927"/>
              </a:xfrm>
              <a:custGeom>
                <a:avLst/>
                <a:gdLst>
                  <a:gd name="connsiteX0" fmla="*/ 46148 w 56721"/>
                  <a:gd name="connsiteY0" fmla="*/ 76041 h 85927"/>
                  <a:gd name="connsiteX1" fmla="*/ 37877 w 56721"/>
                  <a:gd name="connsiteY1" fmla="*/ 83378 h 85927"/>
                  <a:gd name="connsiteX2" fmla="*/ 26930 w 56721"/>
                  <a:gd name="connsiteY2" fmla="*/ 85927 h 85927"/>
                  <a:gd name="connsiteX3" fmla="*/ 15797 w 56721"/>
                  <a:gd name="connsiteY3" fmla="*/ 83751 h 85927"/>
                  <a:gd name="connsiteX4" fmla="*/ 7339 w 56721"/>
                  <a:gd name="connsiteY4" fmla="*/ 77782 h 85927"/>
                  <a:gd name="connsiteX5" fmla="*/ 1928 w 56721"/>
                  <a:gd name="connsiteY5" fmla="*/ 68829 h 85927"/>
                  <a:gd name="connsiteX6" fmla="*/ 0 w 56721"/>
                  <a:gd name="connsiteY6" fmla="*/ 57886 h 85927"/>
                  <a:gd name="connsiteX7" fmla="*/ 1928 w 56721"/>
                  <a:gd name="connsiteY7" fmla="*/ 47005 h 85927"/>
                  <a:gd name="connsiteX8" fmla="*/ 7401 w 56721"/>
                  <a:gd name="connsiteY8" fmla="*/ 38114 h 85927"/>
                  <a:gd name="connsiteX9" fmla="*/ 15922 w 56721"/>
                  <a:gd name="connsiteY9" fmla="*/ 32207 h 85927"/>
                  <a:gd name="connsiteX10" fmla="*/ 26868 w 56721"/>
                  <a:gd name="connsiteY10" fmla="*/ 30093 h 85927"/>
                  <a:gd name="connsiteX11" fmla="*/ 38250 w 56721"/>
                  <a:gd name="connsiteY11" fmla="*/ 32829 h 85927"/>
                  <a:gd name="connsiteX12" fmla="*/ 45900 w 56721"/>
                  <a:gd name="connsiteY12" fmla="*/ 39482 h 85927"/>
                  <a:gd name="connsiteX13" fmla="*/ 46148 w 56721"/>
                  <a:gd name="connsiteY13" fmla="*/ 39482 h 85927"/>
                  <a:gd name="connsiteX14" fmla="*/ 46148 w 56721"/>
                  <a:gd name="connsiteY14" fmla="*/ 0 h 85927"/>
                  <a:gd name="connsiteX15" fmla="*/ 56722 w 56721"/>
                  <a:gd name="connsiteY15" fmla="*/ 0 h 85927"/>
                  <a:gd name="connsiteX16" fmla="*/ 56722 w 56721"/>
                  <a:gd name="connsiteY16" fmla="*/ 84621 h 85927"/>
                  <a:gd name="connsiteX17" fmla="*/ 46460 w 56721"/>
                  <a:gd name="connsiteY17" fmla="*/ 84621 h 85927"/>
                  <a:gd name="connsiteX18" fmla="*/ 46460 w 56721"/>
                  <a:gd name="connsiteY18" fmla="*/ 76228 h 85927"/>
                  <a:gd name="connsiteX19" fmla="*/ 46211 w 56721"/>
                  <a:gd name="connsiteY19" fmla="*/ 76228 h 85927"/>
                  <a:gd name="connsiteX20" fmla="*/ 11009 w 56721"/>
                  <a:gd name="connsiteY20" fmla="*/ 57823 h 85927"/>
                  <a:gd name="connsiteX21" fmla="*/ 12128 w 56721"/>
                  <a:gd name="connsiteY21" fmla="*/ 64974 h 85927"/>
                  <a:gd name="connsiteX22" fmla="*/ 15486 w 56721"/>
                  <a:gd name="connsiteY22" fmla="*/ 71129 h 85927"/>
                  <a:gd name="connsiteX23" fmla="*/ 21022 w 56721"/>
                  <a:gd name="connsiteY23" fmla="*/ 75419 h 85927"/>
                  <a:gd name="connsiteX24" fmla="*/ 28672 w 56721"/>
                  <a:gd name="connsiteY24" fmla="*/ 77036 h 85927"/>
                  <a:gd name="connsiteX25" fmla="*/ 36073 w 56721"/>
                  <a:gd name="connsiteY25" fmla="*/ 75482 h 85927"/>
                  <a:gd name="connsiteX26" fmla="*/ 41733 w 56721"/>
                  <a:gd name="connsiteY26" fmla="*/ 71316 h 85927"/>
                  <a:gd name="connsiteX27" fmla="*/ 45402 w 56721"/>
                  <a:gd name="connsiteY27" fmla="*/ 65222 h 85927"/>
                  <a:gd name="connsiteX28" fmla="*/ 46708 w 56721"/>
                  <a:gd name="connsiteY28" fmla="*/ 57948 h 85927"/>
                  <a:gd name="connsiteX29" fmla="*/ 45402 w 56721"/>
                  <a:gd name="connsiteY29" fmla="*/ 50673 h 85927"/>
                  <a:gd name="connsiteX30" fmla="*/ 41733 w 56721"/>
                  <a:gd name="connsiteY30" fmla="*/ 44518 h 85927"/>
                  <a:gd name="connsiteX31" fmla="*/ 36073 w 56721"/>
                  <a:gd name="connsiteY31" fmla="*/ 40290 h 85927"/>
                  <a:gd name="connsiteX32" fmla="*/ 28672 w 56721"/>
                  <a:gd name="connsiteY32" fmla="*/ 38735 h 85927"/>
                  <a:gd name="connsiteX33" fmla="*/ 21022 w 56721"/>
                  <a:gd name="connsiteY33" fmla="*/ 40290 h 85927"/>
                  <a:gd name="connsiteX34" fmla="*/ 15486 w 56721"/>
                  <a:gd name="connsiteY34" fmla="*/ 44518 h 85927"/>
                  <a:gd name="connsiteX35" fmla="*/ 12128 w 56721"/>
                  <a:gd name="connsiteY35" fmla="*/ 50673 h 85927"/>
                  <a:gd name="connsiteX36" fmla="*/ 11009 w 56721"/>
                  <a:gd name="connsiteY36" fmla="*/ 57823 h 8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721" h="85927">
                    <a:moveTo>
                      <a:pt x="46148" y="76041"/>
                    </a:moveTo>
                    <a:cubicBezTo>
                      <a:pt x="44096" y="79274"/>
                      <a:pt x="41360" y="81699"/>
                      <a:pt x="37877" y="83378"/>
                    </a:cubicBezTo>
                    <a:cubicBezTo>
                      <a:pt x="34394" y="85057"/>
                      <a:pt x="30724" y="85927"/>
                      <a:pt x="26930" y="85927"/>
                    </a:cubicBezTo>
                    <a:cubicBezTo>
                      <a:pt x="22825" y="85927"/>
                      <a:pt x="19094" y="85181"/>
                      <a:pt x="15797" y="83751"/>
                    </a:cubicBezTo>
                    <a:cubicBezTo>
                      <a:pt x="12501" y="82321"/>
                      <a:pt x="9702" y="80331"/>
                      <a:pt x="7339" y="77782"/>
                    </a:cubicBezTo>
                    <a:cubicBezTo>
                      <a:pt x="4975" y="75233"/>
                      <a:pt x="3234" y="72248"/>
                      <a:pt x="1928" y="68829"/>
                    </a:cubicBezTo>
                    <a:cubicBezTo>
                      <a:pt x="622" y="65409"/>
                      <a:pt x="0" y="61741"/>
                      <a:pt x="0" y="57886"/>
                    </a:cubicBezTo>
                    <a:cubicBezTo>
                      <a:pt x="0" y="54031"/>
                      <a:pt x="622" y="50362"/>
                      <a:pt x="1928" y="47005"/>
                    </a:cubicBezTo>
                    <a:cubicBezTo>
                      <a:pt x="3234" y="43648"/>
                      <a:pt x="5038" y="40663"/>
                      <a:pt x="7401" y="38114"/>
                    </a:cubicBezTo>
                    <a:cubicBezTo>
                      <a:pt x="9765" y="35564"/>
                      <a:pt x="12626" y="33575"/>
                      <a:pt x="15922" y="32207"/>
                    </a:cubicBezTo>
                    <a:cubicBezTo>
                      <a:pt x="19218" y="30839"/>
                      <a:pt x="22888" y="30093"/>
                      <a:pt x="26868" y="30093"/>
                    </a:cubicBezTo>
                    <a:cubicBezTo>
                      <a:pt x="31222" y="30093"/>
                      <a:pt x="35016" y="31026"/>
                      <a:pt x="38250" y="32829"/>
                    </a:cubicBezTo>
                    <a:cubicBezTo>
                      <a:pt x="41484" y="34632"/>
                      <a:pt x="44034" y="36870"/>
                      <a:pt x="45900" y="39482"/>
                    </a:cubicBezTo>
                    <a:lnTo>
                      <a:pt x="46148" y="39482"/>
                    </a:lnTo>
                    <a:lnTo>
                      <a:pt x="46148" y="0"/>
                    </a:lnTo>
                    <a:lnTo>
                      <a:pt x="56722" y="0"/>
                    </a:lnTo>
                    <a:lnTo>
                      <a:pt x="56722" y="84621"/>
                    </a:lnTo>
                    <a:lnTo>
                      <a:pt x="46460" y="84621"/>
                    </a:lnTo>
                    <a:lnTo>
                      <a:pt x="46460" y="76228"/>
                    </a:lnTo>
                    <a:lnTo>
                      <a:pt x="46211" y="76228"/>
                    </a:lnTo>
                    <a:close/>
                    <a:moveTo>
                      <a:pt x="11009" y="57823"/>
                    </a:moveTo>
                    <a:cubicBezTo>
                      <a:pt x="11009" y="60311"/>
                      <a:pt x="11382" y="62673"/>
                      <a:pt x="12128" y="64974"/>
                    </a:cubicBezTo>
                    <a:cubicBezTo>
                      <a:pt x="12874" y="67274"/>
                      <a:pt x="13994" y="69326"/>
                      <a:pt x="15486" y="71129"/>
                    </a:cubicBezTo>
                    <a:cubicBezTo>
                      <a:pt x="16979" y="72932"/>
                      <a:pt x="18845" y="74362"/>
                      <a:pt x="21022" y="75419"/>
                    </a:cubicBezTo>
                    <a:cubicBezTo>
                      <a:pt x="23198" y="76476"/>
                      <a:pt x="25749" y="77036"/>
                      <a:pt x="28672" y="77036"/>
                    </a:cubicBezTo>
                    <a:cubicBezTo>
                      <a:pt x="31408" y="77036"/>
                      <a:pt x="33834" y="76539"/>
                      <a:pt x="36073" y="75482"/>
                    </a:cubicBezTo>
                    <a:cubicBezTo>
                      <a:pt x="38312" y="74424"/>
                      <a:pt x="40178" y="73057"/>
                      <a:pt x="41733" y="71316"/>
                    </a:cubicBezTo>
                    <a:cubicBezTo>
                      <a:pt x="43288" y="69575"/>
                      <a:pt x="44532" y="67523"/>
                      <a:pt x="45402" y="65222"/>
                    </a:cubicBezTo>
                    <a:cubicBezTo>
                      <a:pt x="46273" y="62922"/>
                      <a:pt x="46708" y="60497"/>
                      <a:pt x="46708" y="57948"/>
                    </a:cubicBezTo>
                    <a:cubicBezTo>
                      <a:pt x="46708" y="55399"/>
                      <a:pt x="46273" y="52974"/>
                      <a:pt x="45402" y="50673"/>
                    </a:cubicBezTo>
                    <a:cubicBezTo>
                      <a:pt x="44532" y="48373"/>
                      <a:pt x="43350" y="46321"/>
                      <a:pt x="41733" y="44518"/>
                    </a:cubicBezTo>
                    <a:cubicBezTo>
                      <a:pt x="40116" y="42715"/>
                      <a:pt x="38250" y="41347"/>
                      <a:pt x="36073" y="40290"/>
                    </a:cubicBezTo>
                    <a:cubicBezTo>
                      <a:pt x="33834" y="39233"/>
                      <a:pt x="31408" y="38735"/>
                      <a:pt x="28672" y="38735"/>
                    </a:cubicBezTo>
                    <a:cubicBezTo>
                      <a:pt x="25749" y="38735"/>
                      <a:pt x="23198" y="39233"/>
                      <a:pt x="21022" y="40290"/>
                    </a:cubicBezTo>
                    <a:cubicBezTo>
                      <a:pt x="18845" y="41347"/>
                      <a:pt x="17041" y="42777"/>
                      <a:pt x="15486" y="44518"/>
                    </a:cubicBezTo>
                    <a:cubicBezTo>
                      <a:pt x="13932" y="46259"/>
                      <a:pt x="12874" y="48373"/>
                      <a:pt x="12128" y="50673"/>
                    </a:cubicBezTo>
                    <a:cubicBezTo>
                      <a:pt x="11382" y="52974"/>
                      <a:pt x="11009" y="55337"/>
                      <a:pt x="11009" y="57823"/>
                    </a:cubicBezTo>
                    <a:close/>
                  </a:path>
                </a:pathLst>
              </a:custGeom>
              <a:solidFill>
                <a:srgbClr val="231F20"/>
              </a:solidFill>
              <a:ln w="6214"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3CC2CE46-7CA9-199D-986C-7C460C28B546}"/>
                  </a:ext>
                </a:extLst>
              </p:cNvPr>
              <p:cNvSpPr/>
              <p:nvPr/>
            </p:nvSpPr>
            <p:spPr>
              <a:xfrm>
                <a:off x="7093602" y="5209966"/>
                <a:ext cx="53300" cy="55958"/>
              </a:xfrm>
              <a:custGeom>
                <a:avLst/>
                <a:gdLst>
                  <a:gd name="connsiteX0" fmla="*/ 53239 w 53300"/>
                  <a:gd name="connsiteY0" fmla="*/ 27544 h 55958"/>
                  <a:gd name="connsiteX1" fmla="*/ 53239 w 53300"/>
                  <a:gd name="connsiteY1" fmla="*/ 29347 h 55958"/>
                  <a:gd name="connsiteX2" fmla="*/ 53114 w 53300"/>
                  <a:gd name="connsiteY2" fmla="*/ 31150 h 55958"/>
                  <a:gd name="connsiteX3" fmla="*/ 10697 w 53300"/>
                  <a:gd name="connsiteY3" fmla="*/ 31150 h 55958"/>
                  <a:gd name="connsiteX4" fmla="*/ 12190 w 53300"/>
                  <a:gd name="connsiteY4" fmla="*/ 37430 h 55958"/>
                  <a:gd name="connsiteX5" fmla="*/ 15984 w 53300"/>
                  <a:gd name="connsiteY5" fmla="*/ 42528 h 55958"/>
                  <a:gd name="connsiteX6" fmla="*/ 21457 w 53300"/>
                  <a:gd name="connsiteY6" fmla="*/ 45886 h 55958"/>
                  <a:gd name="connsiteX7" fmla="*/ 28049 w 53300"/>
                  <a:gd name="connsiteY7" fmla="*/ 47129 h 55958"/>
                  <a:gd name="connsiteX8" fmla="*/ 37379 w 53300"/>
                  <a:gd name="connsiteY8" fmla="*/ 44767 h 55958"/>
                  <a:gd name="connsiteX9" fmla="*/ 43598 w 53300"/>
                  <a:gd name="connsiteY9" fmla="*/ 39046 h 55958"/>
                  <a:gd name="connsiteX10" fmla="*/ 51062 w 53300"/>
                  <a:gd name="connsiteY10" fmla="*/ 44953 h 55958"/>
                  <a:gd name="connsiteX11" fmla="*/ 40986 w 53300"/>
                  <a:gd name="connsiteY11" fmla="*/ 53285 h 55958"/>
                  <a:gd name="connsiteX12" fmla="*/ 28112 w 53300"/>
                  <a:gd name="connsiteY12" fmla="*/ 55958 h 55958"/>
                  <a:gd name="connsiteX13" fmla="*/ 16855 w 53300"/>
                  <a:gd name="connsiteY13" fmla="*/ 53969 h 55958"/>
                  <a:gd name="connsiteX14" fmla="*/ 7961 w 53300"/>
                  <a:gd name="connsiteY14" fmla="*/ 48311 h 55958"/>
                  <a:gd name="connsiteX15" fmla="*/ 2114 w 53300"/>
                  <a:gd name="connsiteY15" fmla="*/ 39544 h 55958"/>
                  <a:gd name="connsiteX16" fmla="*/ 0 w 53300"/>
                  <a:gd name="connsiteY16" fmla="*/ 28104 h 55958"/>
                  <a:gd name="connsiteX17" fmla="*/ 2052 w 53300"/>
                  <a:gd name="connsiteY17" fmla="*/ 16725 h 55958"/>
                  <a:gd name="connsiteX18" fmla="*/ 7898 w 53300"/>
                  <a:gd name="connsiteY18" fmla="*/ 7834 h 55958"/>
                  <a:gd name="connsiteX19" fmla="*/ 16668 w 53300"/>
                  <a:gd name="connsiteY19" fmla="*/ 2052 h 55958"/>
                  <a:gd name="connsiteX20" fmla="*/ 27614 w 53300"/>
                  <a:gd name="connsiteY20" fmla="*/ 0 h 55958"/>
                  <a:gd name="connsiteX21" fmla="*/ 38250 w 53300"/>
                  <a:gd name="connsiteY21" fmla="*/ 1927 h 55958"/>
                  <a:gd name="connsiteX22" fmla="*/ 46397 w 53300"/>
                  <a:gd name="connsiteY22" fmla="*/ 7399 h 55958"/>
                  <a:gd name="connsiteX23" fmla="*/ 51497 w 53300"/>
                  <a:gd name="connsiteY23" fmla="*/ 16104 h 55958"/>
                  <a:gd name="connsiteX24" fmla="*/ 53301 w 53300"/>
                  <a:gd name="connsiteY24" fmla="*/ 27544 h 55958"/>
                  <a:gd name="connsiteX25" fmla="*/ 42416 w 53300"/>
                  <a:gd name="connsiteY25" fmla="*/ 23316 h 55958"/>
                  <a:gd name="connsiteX26" fmla="*/ 41359 w 53300"/>
                  <a:gd name="connsiteY26" fmla="*/ 17471 h 55958"/>
                  <a:gd name="connsiteX27" fmla="*/ 38560 w 53300"/>
                  <a:gd name="connsiteY27" fmla="*/ 12684 h 55958"/>
                  <a:gd name="connsiteX28" fmla="*/ 33958 w 53300"/>
                  <a:gd name="connsiteY28" fmla="*/ 9513 h 55958"/>
                  <a:gd name="connsiteX29" fmla="*/ 27490 w 53300"/>
                  <a:gd name="connsiteY29" fmla="*/ 8332 h 55958"/>
                  <a:gd name="connsiteX30" fmla="*/ 21146 w 53300"/>
                  <a:gd name="connsiteY30" fmla="*/ 9513 h 55958"/>
                  <a:gd name="connsiteX31" fmla="*/ 15984 w 53300"/>
                  <a:gd name="connsiteY31" fmla="*/ 12684 h 55958"/>
                  <a:gd name="connsiteX32" fmla="*/ 12377 w 53300"/>
                  <a:gd name="connsiteY32" fmla="*/ 17471 h 55958"/>
                  <a:gd name="connsiteX33" fmla="*/ 10760 w 53300"/>
                  <a:gd name="connsiteY33" fmla="*/ 23316 h 55958"/>
                  <a:gd name="connsiteX34" fmla="*/ 42479 w 53300"/>
                  <a:gd name="connsiteY34" fmla="*/ 23316 h 5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00" h="55958">
                    <a:moveTo>
                      <a:pt x="53239" y="27544"/>
                    </a:moveTo>
                    <a:lnTo>
                      <a:pt x="53239" y="29347"/>
                    </a:lnTo>
                    <a:cubicBezTo>
                      <a:pt x="53239" y="29969"/>
                      <a:pt x="53239" y="30528"/>
                      <a:pt x="53114" y="31150"/>
                    </a:cubicBezTo>
                    <a:lnTo>
                      <a:pt x="10697" y="31150"/>
                    </a:lnTo>
                    <a:cubicBezTo>
                      <a:pt x="10760" y="33388"/>
                      <a:pt x="11257" y="35440"/>
                      <a:pt x="12190" y="37430"/>
                    </a:cubicBezTo>
                    <a:cubicBezTo>
                      <a:pt x="13123" y="39420"/>
                      <a:pt x="14367" y="41098"/>
                      <a:pt x="15984" y="42528"/>
                    </a:cubicBezTo>
                    <a:cubicBezTo>
                      <a:pt x="17539" y="43958"/>
                      <a:pt x="19342" y="45078"/>
                      <a:pt x="21457" y="45886"/>
                    </a:cubicBezTo>
                    <a:cubicBezTo>
                      <a:pt x="23572" y="46694"/>
                      <a:pt x="25748" y="47129"/>
                      <a:pt x="28049" y="47129"/>
                    </a:cubicBezTo>
                    <a:cubicBezTo>
                      <a:pt x="31657" y="47129"/>
                      <a:pt x="34767" y="46321"/>
                      <a:pt x="37379" y="44767"/>
                    </a:cubicBezTo>
                    <a:cubicBezTo>
                      <a:pt x="39991" y="43212"/>
                      <a:pt x="42043" y="41285"/>
                      <a:pt x="43598" y="39046"/>
                    </a:cubicBezTo>
                    <a:lnTo>
                      <a:pt x="51062" y="44953"/>
                    </a:lnTo>
                    <a:cubicBezTo>
                      <a:pt x="48201" y="48684"/>
                      <a:pt x="44842" y="51481"/>
                      <a:pt x="40986" y="53285"/>
                    </a:cubicBezTo>
                    <a:cubicBezTo>
                      <a:pt x="37130" y="55088"/>
                      <a:pt x="32839" y="55958"/>
                      <a:pt x="28112" y="55958"/>
                    </a:cubicBezTo>
                    <a:cubicBezTo>
                      <a:pt x="24069" y="55958"/>
                      <a:pt x="20337" y="55274"/>
                      <a:pt x="16855" y="53969"/>
                    </a:cubicBezTo>
                    <a:cubicBezTo>
                      <a:pt x="13372" y="52601"/>
                      <a:pt x="10449" y="50735"/>
                      <a:pt x="7961" y="48311"/>
                    </a:cubicBezTo>
                    <a:cubicBezTo>
                      <a:pt x="5473" y="45886"/>
                      <a:pt x="3545" y="42963"/>
                      <a:pt x="2114" y="39544"/>
                    </a:cubicBezTo>
                    <a:cubicBezTo>
                      <a:pt x="684" y="36124"/>
                      <a:pt x="0" y="32332"/>
                      <a:pt x="0" y="28104"/>
                    </a:cubicBezTo>
                    <a:cubicBezTo>
                      <a:pt x="0" y="23876"/>
                      <a:pt x="684" y="20207"/>
                      <a:pt x="2052" y="16725"/>
                    </a:cubicBezTo>
                    <a:cubicBezTo>
                      <a:pt x="3421" y="13243"/>
                      <a:pt x="5411" y="10259"/>
                      <a:pt x="7898" y="7834"/>
                    </a:cubicBezTo>
                    <a:cubicBezTo>
                      <a:pt x="10386" y="5347"/>
                      <a:pt x="13309" y="3420"/>
                      <a:pt x="16668" y="2052"/>
                    </a:cubicBezTo>
                    <a:cubicBezTo>
                      <a:pt x="20027" y="684"/>
                      <a:pt x="23696" y="0"/>
                      <a:pt x="27614" y="0"/>
                    </a:cubicBezTo>
                    <a:cubicBezTo>
                      <a:pt x="31532" y="0"/>
                      <a:pt x="35078" y="622"/>
                      <a:pt x="38250" y="1927"/>
                    </a:cubicBezTo>
                    <a:cubicBezTo>
                      <a:pt x="41421" y="3233"/>
                      <a:pt x="44158" y="5036"/>
                      <a:pt x="46397" y="7399"/>
                    </a:cubicBezTo>
                    <a:cubicBezTo>
                      <a:pt x="48636" y="9762"/>
                      <a:pt x="50315" y="12684"/>
                      <a:pt x="51497" y="16104"/>
                    </a:cubicBezTo>
                    <a:cubicBezTo>
                      <a:pt x="52679" y="19523"/>
                      <a:pt x="53301" y="23316"/>
                      <a:pt x="53301" y="27544"/>
                    </a:cubicBezTo>
                    <a:close/>
                    <a:moveTo>
                      <a:pt x="42416" y="23316"/>
                    </a:moveTo>
                    <a:cubicBezTo>
                      <a:pt x="42355" y="21264"/>
                      <a:pt x="41981" y="19274"/>
                      <a:pt x="41359" y="17471"/>
                    </a:cubicBezTo>
                    <a:cubicBezTo>
                      <a:pt x="40737" y="15668"/>
                      <a:pt x="39804" y="14052"/>
                      <a:pt x="38560" y="12684"/>
                    </a:cubicBezTo>
                    <a:cubicBezTo>
                      <a:pt x="37317" y="11316"/>
                      <a:pt x="35762" y="10259"/>
                      <a:pt x="33958" y="9513"/>
                    </a:cubicBezTo>
                    <a:cubicBezTo>
                      <a:pt x="32092" y="8705"/>
                      <a:pt x="29978" y="8332"/>
                      <a:pt x="27490" y="8332"/>
                    </a:cubicBezTo>
                    <a:cubicBezTo>
                      <a:pt x="25251" y="8332"/>
                      <a:pt x="23136" y="8705"/>
                      <a:pt x="21146" y="9513"/>
                    </a:cubicBezTo>
                    <a:cubicBezTo>
                      <a:pt x="19156" y="10321"/>
                      <a:pt x="17414" y="11378"/>
                      <a:pt x="15984" y="12684"/>
                    </a:cubicBezTo>
                    <a:cubicBezTo>
                      <a:pt x="14553" y="14052"/>
                      <a:pt x="13309" y="15606"/>
                      <a:pt x="12377" y="17471"/>
                    </a:cubicBezTo>
                    <a:cubicBezTo>
                      <a:pt x="11444" y="19274"/>
                      <a:pt x="10884" y="21264"/>
                      <a:pt x="10760" y="23316"/>
                    </a:cubicBezTo>
                    <a:lnTo>
                      <a:pt x="42479" y="23316"/>
                    </a:lnTo>
                    <a:close/>
                  </a:path>
                </a:pathLst>
              </a:custGeom>
              <a:solidFill>
                <a:srgbClr val="231F20"/>
              </a:solidFill>
              <a:ln w="6214" cap="flat">
                <a:noFill/>
                <a:prstDash val="solid"/>
                <a:miter/>
              </a:ln>
            </p:spPr>
            <p:txBody>
              <a:bodyPr rtlCol="0" anchor="ctr"/>
              <a:lstStyle/>
              <a:p>
                <a:endParaRPr lang="nb-NO"/>
              </a:p>
            </p:txBody>
          </p:sp>
          <p:sp>
            <p:nvSpPr>
              <p:cNvPr id="536" name="Freeform 535">
                <a:extLst>
                  <a:ext uri="{FF2B5EF4-FFF2-40B4-BE49-F238E27FC236}">
                    <a16:creationId xmlns:a16="http://schemas.microsoft.com/office/drawing/2014/main" id="{8E856E33-FA30-2CF7-98A3-5D845397297D}"/>
                  </a:ext>
                </a:extLst>
              </p:cNvPr>
              <p:cNvSpPr/>
              <p:nvPr/>
            </p:nvSpPr>
            <p:spPr>
              <a:xfrm>
                <a:off x="7161705" y="5179872"/>
                <a:ext cx="10573" cy="84621"/>
              </a:xfrm>
              <a:custGeom>
                <a:avLst/>
                <a:gdLst>
                  <a:gd name="connsiteX0" fmla="*/ 10573 w 10573"/>
                  <a:gd name="connsiteY0" fmla="*/ 84622 h 84621"/>
                  <a:gd name="connsiteX1" fmla="*/ 0 w 10573"/>
                  <a:gd name="connsiteY1" fmla="*/ 84622 h 84621"/>
                  <a:gd name="connsiteX2" fmla="*/ 0 w 10573"/>
                  <a:gd name="connsiteY2" fmla="*/ 0 h 84621"/>
                  <a:gd name="connsiteX3" fmla="*/ 10573 w 10573"/>
                  <a:gd name="connsiteY3" fmla="*/ 0 h 84621"/>
                  <a:gd name="connsiteX4" fmla="*/ 10573 w 10573"/>
                  <a:gd name="connsiteY4" fmla="*/ 84622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3" h="84621">
                    <a:moveTo>
                      <a:pt x="10573" y="84622"/>
                    </a:moveTo>
                    <a:lnTo>
                      <a:pt x="0" y="84622"/>
                    </a:lnTo>
                    <a:lnTo>
                      <a:pt x="0" y="0"/>
                    </a:lnTo>
                    <a:lnTo>
                      <a:pt x="10573" y="0"/>
                    </a:lnTo>
                    <a:lnTo>
                      <a:pt x="10573" y="84622"/>
                    </a:lnTo>
                    <a:close/>
                  </a:path>
                </a:pathLst>
              </a:custGeom>
              <a:solidFill>
                <a:srgbClr val="231F20"/>
              </a:solidFill>
              <a:ln w="6214"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D50FF7C3-D235-D171-4192-5ACA346E4729}"/>
                  </a:ext>
                </a:extLst>
              </p:cNvPr>
              <p:cNvSpPr/>
              <p:nvPr/>
            </p:nvSpPr>
            <p:spPr>
              <a:xfrm>
                <a:off x="7190936" y="5179872"/>
                <a:ext cx="56472" cy="85927"/>
              </a:xfrm>
              <a:custGeom>
                <a:avLst/>
                <a:gdLst>
                  <a:gd name="connsiteX0" fmla="*/ 10262 w 56472"/>
                  <a:gd name="connsiteY0" fmla="*/ 76228 h 85927"/>
                  <a:gd name="connsiteX1" fmla="*/ 10262 w 56472"/>
                  <a:gd name="connsiteY1" fmla="*/ 84622 h 85927"/>
                  <a:gd name="connsiteX2" fmla="*/ 0 w 56472"/>
                  <a:gd name="connsiteY2" fmla="*/ 84622 h 85927"/>
                  <a:gd name="connsiteX3" fmla="*/ 0 w 56472"/>
                  <a:gd name="connsiteY3" fmla="*/ 0 h 85927"/>
                  <a:gd name="connsiteX4" fmla="*/ 10573 w 56472"/>
                  <a:gd name="connsiteY4" fmla="*/ 0 h 85927"/>
                  <a:gd name="connsiteX5" fmla="*/ 10573 w 56472"/>
                  <a:gd name="connsiteY5" fmla="*/ 39482 h 85927"/>
                  <a:gd name="connsiteX6" fmla="*/ 10884 w 56472"/>
                  <a:gd name="connsiteY6" fmla="*/ 39482 h 85927"/>
                  <a:gd name="connsiteX7" fmla="*/ 18410 w 56472"/>
                  <a:gd name="connsiteY7" fmla="*/ 32829 h 85927"/>
                  <a:gd name="connsiteX8" fmla="*/ 29853 w 56472"/>
                  <a:gd name="connsiteY8" fmla="*/ 30093 h 85927"/>
                  <a:gd name="connsiteX9" fmla="*/ 40676 w 56472"/>
                  <a:gd name="connsiteY9" fmla="*/ 32207 h 85927"/>
                  <a:gd name="connsiteX10" fmla="*/ 49072 w 56472"/>
                  <a:gd name="connsiteY10" fmla="*/ 38114 h 85927"/>
                  <a:gd name="connsiteX11" fmla="*/ 54545 w 56472"/>
                  <a:gd name="connsiteY11" fmla="*/ 47005 h 85927"/>
                  <a:gd name="connsiteX12" fmla="*/ 56473 w 56472"/>
                  <a:gd name="connsiteY12" fmla="*/ 57886 h 85927"/>
                  <a:gd name="connsiteX13" fmla="*/ 54545 w 56472"/>
                  <a:gd name="connsiteY13" fmla="*/ 68829 h 85927"/>
                  <a:gd name="connsiteX14" fmla="*/ 49134 w 56472"/>
                  <a:gd name="connsiteY14" fmla="*/ 77782 h 85927"/>
                  <a:gd name="connsiteX15" fmla="*/ 40676 w 56472"/>
                  <a:gd name="connsiteY15" fmla="*/ 83751 h 85927"/>
                  <a:gd name="connsiteX16" fmla="*/ 29542 w 56472"/>
                  <a:gd name="connsiteY16" fmla="*/ 85927 h 85927"/>
                  <a:gd name="connsiteX17" fmla="*/ 18658 w 56472"/>
                  <a:gd name="connsiteY17" fmla="*/ 83378 h 85927"/>
                  <a:gd name="connsiteX18" fmla="*/ 10325 w 56472"/>
                  <a:gd name="connsiteY18" fmla="*/ 76041 h 85927"/>
                  <a:gd name="connsiteX19" fmla="*/ 10076 w 56472"/>
                  <a:gd name="connsiteY19" fmla="*/ 76041 h 85927"/>
                  <a:gd name="connsiteX20" fmla="*/ 45713 w 56472"/>
                  <a:gd name="connsiteY20" fmla="*/ 58010 h 85927"/>
                  <a:gd name="connsiteX21" fmla="*/ 44593 w 56472"/>
                  <a:gd name="connsiteY21" fmla="*/ 50860 h 85927"/>
                  <a:gd name="connsiteX22" fmla="*/ 41235 w 56472"/>
                  <a:gd name="connsiteY22" fmla="*/ 44704 h 85927"/>
                  <a:gd name="connsiteX23" fmla="*/ 35700 w 56472"/>
                  <a:gd name="connsiteY23" fmla="*/ 40477 h 85927"/>
                  <a:gd name="connsiteX24" fmla="*/ 27988 w 56472"/>
                  <a:gd name="connsiteY24" fmla="*/ 38922 h 85927"/>
                  <a:gd name="connsiteX25" fmla="*/ 20586 w 56472"/>
                  <a:gd name="connsiteY25" fmla="*/ 40477 h 85927"/>
                  <a:gd name="connsiteX26" fmla="*/ 14927 w 56472"/>
                  <a:gd name="connsiteY26" fmla="*/ 44704 h 85927"/>
                  <a:gd name="connsiteX27" fmla="*/ 11257 w 56472"/>
                  <a:gd name="connsiteY27" fmla="*/ 50860 h 85927"/>
                  <a:gd name="connsiteX28" fmla="*/ 9951 w 56472"/>
                  <a:gd name="connsiteY28" fmla="*/ 58135 h 85927"/>
                  <a:gd name="connsiteX29" fmla="*/ 11257 w 56472"/>
                  <a:gd name="connsiteY29" fmla="*/ 65409 h 85927"/>
                  <a:gd name="connsiteX30" fmla="*/ 14927 w 56472"/>
                  <a:gd name="connsiteY30" fmla="*/ 71502 h 85927"/>
                  <a:gd name="connsiteX31" fmla="*/ 20586 w 56472"/>
                  <a:gd name="connsiteY31" fmla="*/ 75668 h 85927"/>
                  <a:gd name="connsiteX32" fmla="*/ 27988 w 56472"/>
                  <a:gd name="connsiteY32" fmla="*/ 77223 h 85927"/>
                  <a:gd name="connsiteX33" fmla="*/ 35700 w 56472"/>
                  <a:gd name="connsiteY33" fmla="*/ 75606 h 85927"/>
                  <a:gd name="connsiteX34" fmla="*/ 41235 w 56472"/>
                  <a:gd name="connsiteY34" fmla="*/ 71316 h 85927"/>
                  <a:gd name="connsiteX35" fmla="*/ 44593 w 56472"/>
                  <a:gd name="connsiteY35" fmla="*/ 65161 h 85927"/>
                  <a:gd name="connsiteX36" fmla="*/ 45713 w 56472"/>
                  <a:gd name="connsiteY36" fmla="*/ 58010 h 8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472" h="85927">
                    <a:moveTo>
                      <a:pt x="10262" y="76228"/>
                    </a:moveTo>
                    <a:lnTo>
                      <a:pt x="10262" y="84622"/>
                    </a:lnTo>
                    <a:lnTo>
                      <a:pt x="0" y="84622"/>
                    </a:lnTo>
                    <a:lnTo>
                      <a:pt x="0" y="0"/>
                    </a:lnTo>
                    <a:lnTo>
                      <a:pt x="10573" y="0"/>
                    </a:lnTo>
                    <a:lnTo>
                      <a:pt x="10573" y="39482"/>
                    </a:lnTo>
                    <a:lnTo>
                      <a:pt x="10884" y="39482"/>
                    </a:lnTo>
                    <a:cubicBezTo>
                      <a:pt x="12688" y="36871"/>
                      <a:pt x="15176" y="34632"/>
                      <a:pt x="18410" y="32829"/>
                    </a:cubicBezTo>
                    <a:cubicBezTo>
                      <a:pt x="21644" y="31026"/>
                      <a:pt x="25438" y="30093"/>
                      <a:pt x="29853" y="30093"/>
                    </a:cubicBezTo>
                    <a:cubicBezTo>
                      <a:pt x="33834" y="30093"/>
                      <a:pt x="37441" y="30777"/>
                      <a:pt x="40676" y="32207"/>
                    </a:cubicBezTo>
                    <a:cubicBezTo>
                      <a:pt x="43909" y="33637"/>
                      <a:pt x="46708" y="35627"/>
                      <a:pt x="49072" y="38114"/>
                    </a:cubicBezTo>
                    <a:cubicBezTo>
                      <a:pt x="51435" y="40601"/>
                      <a:pt x="53239" y="43585"/>
                      <a:pt x="54545" y="47005"/>
                    </a:cubicBezTo>
                    <a:cubicBezTo>
                      <a:pt x="55851" y="50425"/>
                      <a:pt x="56473" y="54031"/>
                      <a:pt x="56473" y="57886"/>
                    </a:cubicBezTo>
                    <a:cubicBezTo>
                      <a:pt x="56473" y="61741"/>
                      <a:pt x="55851" y="65409"/>
                      <a:pt x="54545" y="68829"/>
                    </a:cubicBezTo>
                    <a:cubicBezTo>
                      <a:pt x="53301" y="72248"/>
                      <a:pt x="51497" y="75233"/>
                      <a:pt x="49134" y="77782"/>
                    </a:cubicBezTo>
                    <a:cubicBezTo>
                      <a:pt x="46771" y="80332"/>
                      <a:pt x="44034" y="82321"/>
                      <a:pt x="40676" y="83751"/>
                    </a:cubicBezTo>
                    <a:cubicBezTo>
                      <a:pt x="37379" y="85181"/>
                      <a:pt x="33709" y="85927"/>
                      <a:pt x="29542" y="85927"/>
                    </a:cubicBezTo>
                    <a:cubicBezTo>
                      <a:pt x="25749" y="85927"/>
                      <a:pt x="22079" y="85057"/>
                      <a:pt x="18658" y="83378"/>
                    </a:cubicBezTo>
                    <a:cubicBezTo>
                      <a:pt x="15238" y="81699"/>
                      <a:pt x="12439" y="79274"/>
                      <a:pt x="10325" y="76041"/>
                    </a:cubicBezTo>
                    <a:lnTo>
                      <a:pt x="10076" y="76041"/>
                    </a:lnTo>
                    <a:close/>
                    <a:moveTo>
                      <a:pt x="45713" y="58010"/>
                    </a:moveTo>
                    <a:cubicBezTo>
                      <a:pt x="45713" y="55585"/>
                      <a:pt x="45340" y="53161"/>
                      <a:pt x="44593" y="50860"/>
                    </a:cubicBezTo>
                    <a:cubicBezTo>
                      <a:pt x="43847" y="48559"/>
                      <a:pt x="42728" y="46508"/>
                      <a:pt x="41235" y="44704"/>
                    </a:cubicBezTo>
                    <a:cubicBezTo>
                      <a:pt x="39742" y="42902"/>
                      <a:pt x="37877" y="41534"/>
                      <a:pt x="35700" y="40477"/>
                    </a:cubicBezTo>
                    <a:cubicBezTo>
                      <a:pt x="33461" y="39420"/>
                      <a:pt x="30911" y="38922"/>
                      <a:pt x="27988" y="38922"/>
                    </a:cubicBezTo>
                    <a:cubicBezTo>
                      <a:pt x="25313" y="38922"/>
                      <a:pt x="22825" y="39420"/>
                      <a:pt x="20586" y="40477"/>
                    </a:cubicBezTo>
                    <a:cubicBezTo>
                      <a:pt x="18348" y="41534"/>
                      <a:pt x="16482" y="42964"/>
                      <a:pt x="14927" y="44704"/>
                    </a:cubicBezTo>
                    <a:cubicBezTo>
                      <a:pt x="13372" y="46446"/>
                      <a:pt x="12128" y="48559"/>
                      <a:pt x="11257" y="50860"/>
                    </a:cubicBezTo>
                    <a:cubicBezTo>
                      <a:pt x="10386" y="53161"/>
                      <a:pt x="9951" y="55585"/>
                      <a:pt x="9951" y="58135"/>
                    </a:cubicBezTo>
                    <a:cubicBezTo>
                      <a:pt x="9951" y="60684"/>
                      <a:pt x="10386" y="63109"/>
                      <a:pt x="11257" y="65409"/>
                    </a:cubicBezTo>
                    <a:cubicBezTo>
                      <a:pt x="12128" y="67710"/>
                      <a:pt x="13310" y="69762"/>
                      <a:pt x="14927" y="71502"/>
                    </a:cubicBezTo>
                    <a:cubicBezTo>
                      <a:pt x="16544" y="73243"/>
                      <a:pt x="18410" y="74673"/>
                      <a:pt x="20586" y="75668"/>
                    </a:cubicBezTo>
                    <a:cubicBezTo>
                      <a:pt x="22825" y="76725"/>
                      <a:pt x="25251" y="77223"/>
                      <a:pt x="27988" y="77223"/>
                    </a:cubicBezTo>
                    <a:cubicBezTo>
                      <a:pt x="30911" y="77223"/>
                      <a:pt x="33461" y="76663"/>
                      <a:pt x="35700" y="75606"/>
                    </a:cubicBezTo>
                    <a:cubicBezTo>
                      <a:pt x="37939" y="74549"/>
                      <a:pt x="39742" y="73119"/>
                      <a:pt x="41235" y="71316"/>
                    </a:cubicBezTo>
                    <a:cubicBezTo>
                      <a:pt x="42728" y="69513"/>
                      <a:pt x="43847" y="67461"/>
                      <a:pt x="44593" y="65161"/>
                    </a:cubicBezTo>
                    <a:cubicBezTo>
                      <a:pt x="45340" y="62860"/>
                      <a:pt x="45713" y="60497"/>
                      <a:pt x="45713" y="58010"/>
                    </a:cubicBezTo>
                    <a:close/>
                  </a:path>
                </a:pathLst>
              </a:custGeom>
              <a:solidFill>
                <a:srgbClr val="231F20"/>
              </a:solidFill>
              <a:ln w="6214" cap="flat">
                <a:noFill/>
                <a:prstDash val="solid"/>
                <a:miter/>
              </a:ln>
            </p:spPr>
            <p:txBody>
              <a:bodyPr rtlCol="0" anchor="ctr"/>
              <a:lstStyle/>
              <a:p>
                <a:endParaRPr lang="nb-NO"/>
              </a:p>
            </p:txBody>
          </p:sp>
          <p:sp>
            <p:nvSpPr>
              <p:cNvPr id="538" name="Freeform 537">
                <a:extLst>
                  <a:ext uri="{FF2B5EF4-FFF2-40B4-BE49-F238E27FC236}">
                    <a16:creationId xmlns:a16="http://schemas.microsoft.com/office/drawing/2014/main" id="{06868168-B8BA-0B6D-8E60-05D5F3453D98}"/>
                  </a:ext>
                </a:extLst>
              </p:cNvPr>
              <p:cNvSpPr/>
              <p:nvPr/>
            </p:nvSpPr>
            <p:spPr>
              <a:xfrm>
                <a:off x="7261901" y="5210028"/>
                <a:ext cx="31283" cy="54403"/>
              </a:xfrm>
              <a:custGeom>
                <a:avLst/>
                <a:gdLst>
                  <a:gd name="connsiteX0" fmla="*/ 311 w 31283"/>
                  <a:gd name="connsiteY0" fmla="*/ 7337 h 54403"/>
                  <a:gd name="connsiteX1" fmla="*/ 0 w 31283"/>
                  <a:gd name="connsiteY1" fmla="*/ 1430 h 54403"/>
                  <a:gd name="connsiteX2" fmla="*/ 10013 w 31283"/>
                  <a:gd name="connsiteY2" fmla="*/ 1430 h 54403"/>
                  <a:gd name="connsiteX3" fmla="*/ 10324 w 31283"/>
                  <a:gd name="connsiteY3" fmla="*/ 6093 h 54403"/>
                  <a:gd name="connsiteX4" fmla="*/ 10449 w 31283"/>
                  <a:gd name="connsiteY4" fmla="*/ 10383 h 54403"/>
                  <a:gd name="connsiteX5" fmla="*/ 10760 w 31283"/>
                  <a:gd name="connsiteY5" fmla="*/ 10383 h 54403"/>
                  <a:gd name="connsiteX6" fmla="*/ 17352 w 31283"/>
                  <a:gd name="connsiteY6" fmla="*/ 2860 h 54403"/>
                  <a:gd name="connsiteX7" fmla="*/ 27117 w 31283"/>
                  <a:gd name="connsiteY7" fmla="*/ 0 h 54403"/>
                  <a:gd name="connsiteX8" fmla="*/ 31284 w 31283"/>
                  <a:gd name="connsiteY8" fmla="*/ 435 h 54403"/>
                  <a:gd name="connsiteX9" fmla="*/ 30848 w 31283"/>
                  <a:gd name="connsiteY9" fmla="*/ 10197 h 54403"/>
                  <a:gd name="connsiteX10" fmla="*/ 25997 w 31283"/>
                  <a:gd name="connsiteY10" fmla="*/ 9637 h 54403"/>
                  <a:gd name="connsiteX11" fmla="*/ 19342 w 31283"/>
                  <a:gd name="connsiteY11" fmla="*/ 11005 h 54403"/>
                  <a:gd name="connsiteX12" fmla="*/ 14678 w 31283"/>
                  <a:gd name="connsiteY12" fmla="*/ 14736 h 54403"/>
                  <a:gd name="connsiteX13" fmla="*/ 11941 w 31283"/>
                  <a:gd name="connsiteY13" fmla="*/ 20145 h 54403"/>
                  <a:gd name="connsiteX14" fmla="*/ 11070 w 31283"/>
                  <a:gd name="connsiteY14" fmla="*/ 26549 h 54403"/>
                  <a:gd name="connsiteX15" fmla="*/ 11070 w 31283"/>
                  <a:gd name="connsiteY15" fmla="*/ 54404 h 54403"/>
                  <a:gd name="connsiteX16" fmla="*/ 497 w 31283"/>
                  <a:gd name="connsiteY16" fmla="*/ 54404 h 54403"/>
                  <a:gd name="connsiteX17" fmla="*/ 497 w 31283"/>
                  <a:gd name="connsiteY17" fmla="*/ 12746 h 54403"/>
                  <a:gd name="connsiteX18" fmla="*/ 373 w 31283"/>
                  <a:gd name="connsiteY18" fmla="*/ 7274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83" h="54403">
                    <a:moveTo>
                      <a:pt x="311" y="7337"/>
                    </a:moveTo>
                    <a:cubicBezTo>
                      <a:pt x="249" y="5098"/>
                      <a:pt x="124" y="3109"/>
                      <a:pt x="0" y="1430"/>
                    </a:cubicBezTo>
                    <a:lnTo>
                      <a:pt x="10013" y="1430"/>
                    </a:lnTo>
                    <a:cubicBezTo>
                      <a:pt x="10200" y="2798"/>
                      <a:pt x="10262" y="4352"/>
                      <a:pt x="10324" y="6093"/>
                    </a:cubicBezTo>
                    <a:cubicBezTo>
                      <a:pt x="10386" y="7834"/>
                      <a:pt x="10449" y="9264"/>
                      <a:pt x="10449" y="10383"/>
                    </a:cubicBezTo>
                    <a:lnTo>
                      <a:pt x="10760" y="10383"/>
                    </a:lnTo>
                    <a:cubicBezTo>
                      <a:pt x="12252" y="7274"/>
                      <a:pt x="14491" y="4725"/>
                      <a:pt x="17352" y="2860"/>
                    </a:cubicBezTo>
                    <a:cubicBezTo>
                      <a:pt x="20213" y="932"/>
                      <a:pt x="23509" y="0"/>
                      <a:pt x="27117" y="0"/>
                    </a:cubicBezTo>
                    <a:cubicBezTo>
                      <a:pt x="28796" y="0"/>
                      <a:pt x="30164" y="124"/>
                      <a:pt x="31284" y="435"/>
                    </a:cubicBezTo>
                    <a:lnTo>
                      <a:pt x="30848" y="10197"/>
                    </a:lnTo>
                    <a:cubicBezTo>
                      <a:pt x="29356" y="9824"/>
                      <a:pt x="27739" y="9637"/>
                      <a:pt x="25997" y="9637"/>
                    </a:cubicBezTo>
                    <a:cubicBezTo>
                      <a:pt x="23447" y="9637"/>
                      <a:pt x="21208" y="10135"/>
                      <a:pt x="19342" y="11005"/>
                    </a:cubicBezTo>
                    <a:cubicBezTo>
                      <a:pt x="17477" y="11938"/>
                      <a:pt x="15922" y="13181"/>
                      <a:pt x="14678" y="14736"/>
                    </a:cubicBezTo>
                    <a:cubicBezTo>
                      <a:pt x="13434" y="16290"/>
                      <a:pt x="12501" y="18093"/>
                      <a:pt x="11941" y="20145"/>
                    </a:cubicBezTo>
                    <a:cubicBezTo>
                      <a:pt x="11319" y="22197"/>
                      <a:pt x="11070" y="24311"/>
                      <a:pt x="11070" y="26549"/>
                    </a:cubicBezTo>
                    <a:lnTo>
                      <a:pt x="11070" y="54404"/>
                    </a:lnTo>
                    <a:lnTo>
                      <a:pt x="497" y="54404"/>
                    </a:lnTo>
                    <a:lnTo>
                      <a:pt x="497" y="12746"/>
                    </a:lnTo>
                    <a:cubicBezTo>
                      <a:pt x="497" y="11316"/>
                      <a:pt x="497" y="9513"/>
                      <a:pt x="373" y="7274"/>
                    </a:cubicBezTo>
                    <a:close/>
                  </a:path>
                </a:pathLst>
              </a:custGeom>
              <a:solidFill>
                <a:srgbClr val="231F20"/>
              </a:solidFill>
              <a:ln w="6214"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B4FD2625-D0A0-918F-3668-4B3D2251FA83}"/>
                  </a:ext>
                </a:extLst>
              </p:cNvPr>
              <p:cNvSpPr/>
              <p:nvPr/>
            </p:nvSpPr>
            <p:spPr>
              <a:xfrm>
                <a:off x="7302514" y="5211395"/>
                <a:ext cx="48076" cy="54528"/>
              </a:xfrm>
              <a:custGeom>
                <a:avLst/>
                <a:gdLst>
                  <a:gd name="connsiteX0" fmla="*/ 38125 w 48076"/>
                  <a:gd name="connsiteY0" fmla="*/ 53098 h 54528"/>
                  <a:gd name="connsiteX1" fmla="*/ 37814 w 48076"/>
                  <a:gd name="connsiteY1" fmla="*/ 48559 h 54528"/>
                  <a:gd name="connsiteX2" fmla="*/ 37690 w 48076"/>
                  <a:gd name="connsiteY2" fmla="*/ 44331 h 54528"/>
                  <a:gd name="connsiteX3" fmla="*/ 37441 w 48076"/>
                  <a:gd name="connsiteY3" fmla="*/ 44331 h 54528"/>
                  <a:gd name="connsiteX4" fmla="*/ 30600 w 48076"/>
                  <a:gd name="connsiteY4" fmla="*/ 51544 h 54528"/>
                  <a:gd name="connsiteX5" fmla="*/ 19965 w 48076"/>
                  <a:gd name="connsiteY5" fmla="*/ 54528 h 54528"/>
                  <a:gd name="connsiteX6" fmla="*/ 11009 w 48076"/>
                  <a:gd name="connsiteY6" fmla="*/ 52850 h 54528"/>
                  <a:gd name="connsiteX7" fmla="*/ 4789 w 48076"/>
                  <a:gd name="connsiteY7" fmla="*/ 48186 h 54528"/>
                  <a:gd name="connsiteX8" fmla="*/ 1182 w 48076"/>
                  <a:gd name="connsiteY8" fmla="*/ 41285 h 54528"/>
                  <a:gd name="connsiteX9" fmla="*/ 0 w 48076"/>
                  <a:gd name="connsiteY9" fmla="*/ 32891 h 54528"/>
                  <a:gd name="connsiteX10" fmla="*/ 0 w 48076"/>
                  <a:gd name="connsiteY10" fmla="*/ 0 h 54528"/>
                  <a:gd name="connsiteX11" fmla="*/ 10573 w 48076"/>
                  <a:gd name="connsiteY11" fmla="*/ 0 h 54528"/>
                  <a:gd name="connsiteX12" fmla="*/ 10573 w 48076"/>
                  <a:gd name="connsiteY12" fmla="*/ 29347 h 54528"/>
                  <a:gd name="connsiteX13" fmla="*/ 11071 w 48076"/>
                  <a:gd name="connsiteY13" fmla="*/ 35565 h 54528"/>
                  <a:gd name="connsiteX14" fmla="*/ 12937 w 48076"/>
                  <a:gd name="connsiteY14" fmla="*/ 40787 h 54528"/>
                  <a:gd name="connsiteX15" fmla="*/ 16668 w 48076"/>
                  <a:gd name="connsiteY15" fmla="*/ 44394 h 54528"/>
                  <a:gd name="connsiteX16" fmla="*/ 22763 w 48076"/>
                  <a:gd name="connsiteY16" fmla="*/ 45762 h 54528"/>
                  <a:gd name="connsiteX17" fmla="*/ 33150 w 48076"/>
                  <a:gd name="connsiteY17" fmla="*/ 41036 h 54528"/>
                  <a:gd name="connsiteX18" fmla="*/ 37068 w 48076"/>
                  <a:gd name="connsiteY18" fmla="*/ 28352 h 54528"/>
                  <a:gd name="connsiteX19" fmla="*/ 37068 w 48076"/>
                  <a:gd name="connsiteY19" fmla="*/ 124 h 54528"/>
                  <a:gd name="connsiteX20" fmla="*/ 47641 w 48076"/>
                  <a:gd name="connsiteY20" fmla="*/ 124 h 54528"/>
                  <a:gd name="connsiteX21" fmla="*/ 47641 w 48076"/>
                  <a:gd name="connsiteY21" fmla="*/ 41782 h 54528"/>
                  <a:gd name="connsiteX22" fmla="*/ 47765 w 48076"/>
                  <a:gd name="connsiteY22" fmla="*/ 47254 h 54528"/>
                  <a:gd name="connsiteX23" fmla="*/ 48076 w 48076"/>
                  <a:gd name="connsiteY23" fmla="*/ 53160 h 54528"/>
                  <a:gd name="connsiteX24" fmla="*/ 38063 w 48076"/>
                  <a:gd name="connsiteY24" fmla="*/ 5316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076" h="54528">
                    <a:moveTo>
                      <a:pt x="38125" y="53098"/>
                    </a:moveTo>
                    <a:cubicBezTo>
                      <a:pt x="38001" y="51730"/>
                      <a:pt x="37877" y="50238"/>
                      <a:pt x="37814" y="48559"/>
                    </a:cubicBezTo>
                    <a:cubicBezTo>
                      <a:pt x="37752" y="46881"/>
                      <a:pt x="37690" y="45451"/>
                      <a:pt x="37690" y="44331"/>
                    </a:cubicBezTo>
                    <a:lnTo>
                      <a:pt x="37441" y="44331"/>
                    </a:lnTo>
                    <a:cubicBezTo>
                      <a:pt x="36073" y="47192"/>
                      <a:pt x="33834" y="49554"/>
                      <a:pt x="30600" y="51544"/>
                    </a:cubicBezTo>
                    <a:cubicBezTo>
                      <a:pt x="27428" y="53534"/>
                      <a:pt x="23883" y="54528"/>
                      <a:pt x="19965" y="54528"/>
                    </a:cubicBezTo>
                    <a:cubicBezTo>
                      <a:pt x="16544" y="54528"/>
                      <a:pt x="13558" y="53969"/>
                      <a:pt x="11009" y="52850"/>
                    </a:cubicBezTo>
                    <a:cubicBezTo>
                      <a:pt x="8458" y="51730"/>
                      <a:pt x="6406" y="50176"/>
                      <a:pt x="4789" y="48186"/>
                    </a:cubicBezTo>
                    <a:cubicBezTo>
                      <a:pt x="3172" y="46197"/>
                      <a:pt x="1990" y="43896"/>
                      <a:pt x="1182" y="41285"/>
                    </a:cubicBezTo>
                    <a:cubicBezTo>
                      <a:pt x="373" y="38674"/>
                      <a:pt x="0" y="35876"/>
                      <a:pt x="0" y="32891"/>
                    </a:cubicBezTo>
                    <a:lnTo>
                      <a:pt x="0" y="0"/>
                    </a:lnTo>
                    <a:lnTo>
                      <a:pt x="10573" y="0"/>
                    </a:lnTo>
                    <a:lnTo>
                      <a:pt x="10573" y="29347"/>
                    </a:lnTo>
                    <a:cubicBezTo>
                      <a:pt x="10573" y="31523"/>
                      <a:pt x="10760" y="33575"/>
                      <a:pt x="11071" y="35565"/>
                    </a:cubicBezTo>
                    <a:cubicBezTo>
                      <a:pt x="11382" y="37554"/>
                      <a:pt x="12004" y="39295"/>
                      <a:pt x="12937" y="40787"/>
                    </a:cubicBezTo>
                    <a:cubicBezTo>
                      <a:pt x="13807" y="42280"/>
                      <a:pt x="15051" y="43461"/>
                      <a:pt x="16668" y="44394"/>
                    </a:cubicBezTo>
                    <a:cubicBezTo>
                      <a:pt x="18223" y="45264"/>
                      <a:pt x="20276" y="45762"/>
                      <a:pt x="22763" y="45762"/>
                    </a:cubicBezTo>
                    <a:cubicBezTo>
                      <a:pt x="27055" y="45762"/>
                      <a:pt x="30476" y="44207"/>
                      <a:pt x="33150" y="41036"/>
                    </a:cubicBezTo>
                    <a:cubicBezTo>
                      <a:pt x="35762" y="37865"/>
                      <a:pt x="37068" y="33637"/>
                      <a:pt x="37068" y="28352"/>
                    </a:cubicBezTo>
                    <a:lnTo>
                      <a:pt x="37068" y="124"/>
                    </a:lnTo>
                    <a:lnTo>
                      <a:pt x="47641" y="124"/>
                    </a:lnTo>
                    <a:lnTo>
                      <a:pt x="47641" y="41782"/>
                    </a:lnTo>
                    <a:cubicBezTo>
                      <a:pt x="47641" y="43212"/>
                      <a:pt x="47641" y="45015"/>
                      <a:pt x="47765" y="47254"/>
                    </a:cubicBezTo>
                    <a:cubicBezTo>
                      <a:pt x="47890" y="49492"/>
                      <a:pt x="47952" y="51482"/>
                      <a:pt x="48076" y="53160"/>
                    </a:cubicBezTo>
                    <a:lnTo>
                      <a:pt x="38063" y="53160"/>
                    </a:lnTo>
                    <a:close/>
                  </a:path>
                </a:pathLst>
              </a:custGeom>
              <a:solidFill>
                <a:srgbClr val="231F20"/>
              </a:solidFill>
              <a:ln w="6214" cap="flat">
                <a:noFill/>
                <a:prstDash val="solid"/>
                <a:miter/>
              </a:ln>
            </p:spPr>
            <p:txBody>
              <a:bodyPr rtlCol="0" anchor="ctr"/>
              <a:lstStyle/>
              <a:p>
                <a:endParaRPr lang="nb-NO"/>
              </a:p>
            </p:txBody>
          </p:sp>
          <p:sp>
            <p:nvSpPr>
              <p:cNvPr id="540" name="Freeform 539">
                <a:extLst>
                  <a:ext uri="{FF2B5EF4-FFF2-40B4-BE49-F238E27FC236}">
                    <a16:creationId xmlns:a16="http://schemas.microsoft.com/office/drawing/2014/main" id="{BA3E7FE1-E267-266C-A887-C5638FD58EED}"/>
                  </a:ext>
                </a:extLst>
              </p:cNvPr>
              <p:cNvSpPr/>
              <p:nvPr/>
            </p:nvSpPr>
            <p:spPr>
              <a:xfrm>
                <a:off x="7368813" y="5179810"/>
                <a:ext cx="49568" cy="84621"/>
              </a:xfrm>
              <a:custGeom>
                <a:avLst/>
                <a:gdLst>
                  <a:gd name="connsiteX0" fmla="*/ 10573 w 49568"/>
                  <a:gd name="connsiteY0" fmla="*/ 54652 h 84621"/>
                  <a:gd name="connsiteX1" fmla="*/ 10884 w 49568"/>
                  <a:gd name="connsiteY1" fmla="*/ 54652 h 84621"/>
                  <a:gd name="connsiteX2" fmla="*/ 33274 w 49568"/>
                  <a:gd name="connsiteY2" fmla="*/ 31585 h 84621"/>
                  <a:gd name="connsiteX3" fmla="*/ 47455 w 49568"/>
                  <a:gd name="connsiteY3" fmla="*/ 31585 h 84621"/>
                  <a:gd name="connsiteX4" fmla="*/ 22452 w 49568"/>
                  <a:gd name="connsiteY4" fmla="*/ 55647 h 84621"/>
                  <a:gd name="connsiteX5" fmla="*/ 49569 w 49568"/>
                  <a:gd name="connsiteY5" fmla="*/ 84621 h 84621"/>
                  <a:gd name="connsiteX6" fmla="*/ 34953 w 49568"/>
                  <a:gd name="connsiteY6" fmla="*/ 84621 h 84621"/>
                  <a:gd name="connsiteX7" fmla="*/ 10884 w 49568"/>
                  <a:gd name="connsiteY7" fmla="*/ 57077 h 84621"/>
                  <a:gd name="connsiteX8" fmla="*/ 10573 w 49568"/>
                  <a:gd name="connsiteY8" fmla="*/ 57077 h 84621"/>
                  <a:gd name="connsiteX9" fmla="*/ 10573 w 49568"/>
                  <a:gd name="connsiteY9" fmla="*/ 84621 h 84621"/>
                  <a:gd name="connsiteX10" fmla="*/ 0 w 49568"/>
                  <a:gd name="connsiteY10" fmla="*/ 84621 h 84621"/>
                  <a:gd name="connsiteX11" fmla="*/ 0 w 49568"/>
                  <a:gd name="connsiteY11" fmla="*/ 0 h 84621"/>
                  <a:gd name="connsiteX12" fmla="*/ 10573 w 49568"/>
                  <a:gd name="connsiteY12" fmla="*/ 0 h 84621"/>
                  <a:gd name="connsiteX13" fmla="*/ 10573 w 49568"/>
                  <a:gd name="connsiteY13" fmla="*/ 54590 h 8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568" h="84621">
                    <a:moveTo>
                      <a:pt x="10573" y="54652"/>
                    </a:moveTo>
                    <a:lnTo>
                      <a:pt x="10884" y="54652"/>
                    </a:lnTo>
                    <a:lnTo>
                      <a:pt x="33274" y="31585"/>
                    </a:lnTo>
                    <a:lnTo>
                      <a:pt x="47455" y="31585"/>
                    </a:lnTo>
                    <a:lnTo>
                      <a:pt x="22452" y="55647"/>
                    </a:lnTo>
                    <a:lnTo>
                      <a:pt x="49569" y="84621"/>
                    </a:lnTo>
                    <a:lnTo>
                      <a:pt x="34953" y="84621"/>
                    </a:lnTo>
                    <a:lnTo>
                      <a:pt x="10884" y="57077"/>
                    </a:lnTo>
                    <a:lnTo>
                      <a:pt x="10573" y="57077"/>
                    </a:lnTo>
                    <a:lnTo>
                      <a:pt x="10573" y="84621"/>
                    </a:lnTo>
                    <a:lnTo>
                      <a:pt x="0" y="84621"/>
                    </a:lnTo>
                    <a:lnTo>
                      <a:pt x="0" y="0"/>
                    </a:lnTo>
                    <a:lnTo>
                      <a:pt x="10573" y="0"/>
                    </a:lnTo>
                    <a:lnTo>
                      <a:pt x="10573" y="54590"/>
                    </a:lnTo>
                    <a:close/>
                  </a:path>
                </a:pathLst>
              </a:custGeom>
              <a:solidFill>
                <a:srgbClr val="231F20"/>
              </a:solidFill>
              <a:ln w="6214" cap="flat">
                <a:noFill/>
                <a:prstDash val="solid"/>
                <a:miter/>
              </a:ln>
            </p:spPr>
            <p:txBody>
              <a:bodyPr rtlCol="0" anchor="ctr"/>
              <a:lstStyle/>
              <a:p>
                <a:endParaRPr lang="nb-NO"/>
              </a:p>
            </p:txBody>
          </p:sp>
        </p:grpSp>
        <p:sp>
          <p:nvSpPr>
            <p:cNvPr id="541" name="Freeform 540">
              <a:extLst>
                <a:ext uri="{FF2B5EF4-FFF2-40B4-BE49-F238E27FC236}">
                  <a16:creationId xmlns:a16="http://schemas.microsoft.com/office/drawing/2014/main" id="{B24645C6-427D-0C15-7B4D-AD6C07960D8E}"/>
                </a:ext>
              </a:extLst>
            </p:cNvPr>
            <p:cNvSpPr/>
            <p:nvPr/>
          </p:nvSpPr>
          <p:spPr>
            <a:xfrm>
              <a:off x="3433320" y="4780641"/>
              <a:ext cx="5377165" cy="130569"/>
            </a:xfrm>
            <a:custGeom>
              <a:avLst/>
              <a:gdLst>
                <a:gd name="connsiteX0" fmla="*/ 5377166 w 5377165"/>
                <a:gd name="connsiteY0" fmla="*/ 130569 h 130569"/>
                <a:gd name="connsiteX1" fmla="*/ 0 w 5377165"/>
                <a:gd name="connsiteY1" fmla="*/ 130569 h 130569"/>
                <a:gd name="connsiteX2" fmla="*/ 0 w 5377165"/>
                <a:gd name="connsiteY2" fmla="*/ 52850 h 130569"/>
                <a:gd name="connsiteX3" fmla="*/ 52865 w 5377165"/>
                <a:gd name="connsiteY3" fmla="*/ 0 h 130569"/>
                <a:gd name="connsiteX4" fmla="*/ 5324238 w 5377165"/>
                <a:gd name="connsiteY4" fmla="*/ 0 h 130569"/>
                <a:gd name="connsiteX5" fmla="*/ 5377104 w 5377165"/>
                <a:gd name="connsiteY5" fmla="*/ 52850 h 130569"/>
                <a:gd name="connsiteX6" fmla="*/ 5377104 w 5377165"/>
                <a:gd name="connsiteY6" fmla="*/ 130569 h 13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7165" h="130569">
                  <a:moveTo>
                    <a:pt x="5377166" y="130569"/>
                  </a:moveTo>
                  <a:lnTo>
                    <a:pt x="0" y="130569"/>
                  </a:lnTo>
                  <a:lnTo>
                    <a:pt x="0" y="52850"/>
                  </a:lnTo>
                  <a:cubicBezTo>
                    <a:pt x="0" y="23627"/>
                    <a:pt x="23696" y="0"/>
                    <a:pt x="52865" y="0"/>
                  </a:cubicBezTo>
                  <a:lnTo>
                    <a:pt x="5324238" y="0"/>
                  </a:lnTo>
                  <a:cubicBezTo>
                    <a:pt x="5353470" y="0"/>
                    <a:pt x="5377104" y="23689"/>
                    <a:pt x="5377104" y="52850"/>
                  </a:cubicBezTo>
                  <a:lnTo>
                    <a:pt x="5377104" y="130569"/>
                  </a:lnTo>
                  <a:close/>
                </a:path>
              </a:pathLst>
            </a:custGeom>
            <a:solidFill>
              <a:srgbClr val="1E0072"/>
            </a:solidFill>
            <a:ln w="6214" cap="flat">
              <a:noFill/>
              <a:prstDash val="solid"/>
              <a:miter/>
            </a:ln>
          </p:spPr>
          <p:txBody>
            <a:bodyPr rtlCol="0" anchor="ctr"/>
            <a:lstStyle/>
            <a:p>
              <a:endParaRPr lang="nb-NO"/>
            </a:p>
          </p:txBody>
        </p:sp>
        <p:grpSp>
          <p:nvGrpSpPr>
            <p:cNvPr id="542" name="Graphic 4">
              <a:extLst>
                <a:ext uri="{FF2B5EF4-FFF2-40B4-BE49-F238E27FC236}">
                  <a16:creationId xmlns:a16="http://schemas.microsoft.com/office/drawing/2014/main" id="{5C568653-9712-3376-CF4E-67B1C4AB75EB}"/>
                </a:ext>
              </a:extLst>
            </p:cNvPr>
            <p:cNvGrpSpPr/>
            <p:nvPr/>
          </p:nvGrpSpPr>
          <p:grpSpPr>
            <a:xfrm>
              <a:off x="5380263" y="4809242"/>
              <a:ext cx="1546781" cy="67212"/>
              <a:chOff x="5380263" y="4809242"/>
              <a:chExt cx="1546781" cy="67212"/>
            </a:xfrm>
            <a:solidFill>
              <a:srgbClr val="FFFFFF"/>
            </a:solidFill>
          </p:grpSpPr>
          <p:sp>
            <p:nvSpPr>
              <p:cNvPr id="543" name="Freeform 542">
                <a:extLst>
                  <a:ext uri="{FF2B5EF4-FFF2-40B4-BE49-F238E27FC236}">
                    <a16:creationId xmlns:a16="http://schemas.microsoft.com/office/drawing/2014/main" id="{629A0C4F-F7B1-1EE4-D568-F64B1CB7BE76}"/>
                  </a:ext>
                </a:extLst>
              </p:cNvPr>
              <p:cNvSpPr/>
              <p:nvPr/>
            </p:nvSpPr>
            <p:spPr>
              <a:xfrm>
                <a:off x="5380263" y="4826713"/>
                <a:ext cx="36756" cy="48435"/>
              </a:xfrm>
              <a:custGeom>
                <a:avLst/>
                <a:gdLst>
                  <a:gd name="connsiteX0" fmla="*/ 36757 w 36756"/>
                  <a:gd name="connsiteY0" fmla="*/ 14922 h 48435"/>
                  <a:gd name="connsiteX1" fmla="*/ 35202 w 36756"/>
                  <a:gd name="connsiteY1" fmla="*/ 22072 h 48435"/>
                  <a:gd name="connsiteX2" fmla="*/ 30973 w 36756"/>
                  <a:gd name="connsiteY2" fmla="*/ 26736 h 48435"/>
                  <a:gd name="connsiteX3" fmla="*/ 24816 w 36756"/>
                  <a:gd name="connsiteY3" fmla="*/ 29347 h 48435"/>
                  <a:gd name="connsiteX4" fmla="*/ 17539 w 36756"/>
                  <a:gd name="connsiteY4" fmla="*/ 30156 h 48435"/>
                  <a:gd name="connsiteX5" fmla="*/ 11692 w 36756"/>
                  <a:gd name="connsiteY5" fmla="*/ 30156 h 48435"/>
                  <a:gd name="connsiteX6" fmla="*/ 11692 w 36756"/>
                  <a:gd name="connsiteY6" fmla="*/ 48435 h 48435"/>
                  <a:gd name="connsiteX7" fmla="*/ 0 w 36756"/>
                  <a:gd name="connsiteY7" fmla="*/ 48435 h 48435"/>
                  <a:gd name="connsiteX8" fmla="*/ 0 w 36756"/>
                  <a:gd name="connsiteY8" fmla="*/ 0 h 48435"/>
                  <a:gd name="connsiteX9" fmla="*/ 17788 w 36756"/>
                  <a:gd name="connsiteY9" fmla="*/ 0 h 48435"/>
                  <a:gd name="connsiteX10" fmla="*/ 25189 w 36756"/>
                  <a:gd name="connsiteY10" fmla="*/ 808 h 48435"/>
                  <a:gd name="connsiteX11" fmla="*/ 31222 w 36756"/>
                  <a:gd name="connsiteY11" fmla="*/ 3358 h 48435"/>
                  <a:gd name="connsiteX12" fmla="*/ 35264 w 36756"/>
                  <a:gd name="connsiteY12" fmla="*/ 7959 h 48435"/>
                  <a:gd name="connsiteX13" fmla="*/ 36757 w 36756"/>
                  <a:gd name="connsiteY13" fmla="*/ 14985 h 48435"/>
                  <a:gd name="connsiteX14" fmla="*/ 25064 w 36756"/>
                  <a:gd name="connsiteY14" fmla="*/ 14985 h 48435"/>
                  <a:gd name="connsiteX15" fmla="*/ 24380 w 36756"/>
                  <a:gd name="connsiteY15" fmla="*/ 12187 h 48435"/>
                  <a:gd name="connsiteX16" fmla="*/ 22514 w 36756"/>
                  <a:gd name="connsiteY16" fmla="*/ 10446 h 48435"/>
                  <a:gd name="connsiteX17" fmla="*/ 19902 w 36756"/>
                  <a:gd name="connsiteY17" fmla="*/ 9637 h 48435"/>
                  <a:gd name="connsiteX18" fmla="*/ 16855 w 36756"/>
                  <a:gd name="connsiteY18" fmla="*/ 9451 h 48435"/>
                  <a:gd name="connsiteX19" fmla="*/ 11692 w 36756"/>
                  <a:gd name="connsiteY19" fmla="*/ 9451 h 48435"/>
                  <a:gd name="connsiteX20" fmla="*/ 11692 w 36756"/>
                  <a:gd name="connsiteY20" fmla="*/ 20891 h 48435"/>
                  <a:gd name="connsiteX21" fmla="*/ 16606 w 36756"/>
                  <a:gd name="connsiteY21" fmla="*/ 20891 h 48435"/>
                  <a:gd name="connsiteX22" fmla="*/ 19778 w 36756"/>
                  <a:gd name="connsiteY22" fmla="*/ 20642 h 48435"/>
                  <a:gd name="connsiteX23" fmla="*/ 22452 w 36756"/>
                  <a:gd name="connsiteY23" fmla="*/ 19710 h 48435"/>
                  <a:gd name="connsiteX24" fmla="*/ 24318 w 36756"/>
                  <a:gd name="connsiteY24" fmla="*/ 17907 h 48435"/>
                  <a:gd name="connsiteX25" fmla="*/ 25002 w 36756"/>
                  <a:gd name="connsiteY25" fmla="*/ 15046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756" h="48435">
                    <a:moveTo>
                      <a:pt x="36757" y="14922"/>
                    </a:moveTo>
                    <a:cubicBezTo>
                      <a:pt x="36757" y="17720"/>
                      <a:pt x="36259" y="20145"/>
                      <a:pt x="35202" y="22072"/>
                    </a:cubicBezTo>
                    <a:cubicBezTo>
                      <a:pt x="34145" y="24000"/>
                      <a:pt x="32714" y="25554"/>
                      <a:pt x="30973" y="26736"/>
                    </a:cubicBezTo>
                    <a:cubicBezTo>
                      <a:pt x="29169" y="27917"/>
                      <a:pt x="27117" y="28787"/>
                      <a:pt x="24816" y="29347"/>
                    </a:cubicBezTo>
                    <a:cubicBezTo>
                      <a:pt x="22514" y="29907"/>
                      <a:pt x="20089" y="30156"/>
                      <a:pt x="17539" y="30156"/>
                    </a:cubicBezTo>
                    <a:lnTo>
                      <a:pt x="11692" y="30156"/>
                    </a:lnTo>
                    <a:lnTo>
                      <a:pt x="11692" y="48435"/>
                    </a:lnTo>
                    <a:lnTo>
                      <a:pt x="0" y="48435"/>
                    </a:lnTo>
                    <a:lnTo>
                      <a:pt x="0" y="0"/>
                    </a:lnTo>
                    <a:lnTo>
                      <a:pt x="17788" y="0"/>
                    </a:lnTo>
                    <a:cubicBezTo>
                      <a:pt x="20400" y="0"/>
                      <a:pt x="22888" y="249"/>
                      <a:pt x="25189" y="808"/>
                    </a:cubicBezTo>
                    <a:cubicBezTo>
                      <a:pt x="27490" y="1306"/>
                      <a:pt x="29480" y="2176"/>
                      <a:pt x="31222" y="3358"/>
                    </a:cubicBezTo>
                    <a:cubicBezTo>
                      <a:pt x="32963" y="4539"/>
                      <a:pt x="34269" y="6031"/>
                      <a:pt x="35264" y="7959"/>
                    </a:cubicBezTo>
                    <a:cubicBezTo>
                      <a:pt x="36259" y="9824"/>
                      <a:pt x="36757" y="12187"/>
                      <a:pt x="36757" y="14985"/>
                    </a:cubicBezTo>
                    <a:close/>
                    <a:moveTo>
                      <a:pt x="25064" y="14985"/>
                    </a:moveTo>
                    <a:cubicBezTo>
                      <a:pt x="25064" y="13865"/>
                      <a:pt x="24816" y="12933"/>
                      <a:pt x="24380" y="12187"/>
                    </a:cubicBezTo>
                    <a:cubicBezTo>
                      <a:pt x="23945" y="11441"/>
                      <a:pt x="23323" y="10881"/>
                      <a:pt x="22514" y="10446"/>
                    </a:cubicBezTo>
                    <a:cubicBezTo>
                      <a:pt x="21768" y="10010"/>
                      <a:pt x="20835" y="9762"/>
                      <a:pt x="19902" y="9637"/>
                    </a:cubicBezTo>
                    <a:cubicBezTo>
                      <a:pt x="18907" y="9513"/>
                      <a:pt x="17912" y="9451"/>
                      <a:pt x="16855" y="9451"/>
                    </a:cubicBezTo>
                    <a:lnTo>
                      <a:pt x="11692" y="9451"/>
                    </a:lnTo>
                    <a:lnTo>
                      <a:pt x="11692" y="20891"/>
                    </a:lnTo>
                    <a:lnTo>
                      <a:pt x="16606" y="20891"/>
                    </a:lnTo>
                    <a:cubicBezTo>
                      <a:pt x="17725" y="20891"/>
                      <a:pt x="18720" y="20829"/>
                      <a:pt x="19778" y="20642"/>
                    </a:cubicBezTo>
                    <a:cubicBezTo>
                      <a:pt x="20835" y="20456"/>
                      <a:pt x="21706" y="20145"/>
                      <a:pt x="22452" y="19710"/>
                    </a:cubicBezTo>
                    <a:cubicBezTo>
                      <a:pt x="23261" y="19275"/>
                      <a:pt x="23883" y="18653"/>
                      <a:pt x="24318" y="17907"/>
                    </a:cubicBezTo>
                    <a:cubicBezTo>
                      <a:pt x="24753" y="17161"/>
                      <a:pt x="25002" y="16228"/>
                      <a:pt x="25002" y="15046"/>
                    </a:cubicBezTo>
                    <a:close/>
                  </a:path>
                </a:pathLst>
              </a:custGeom>
              <a:solidFill>
                <a:srgbClr val="FFFFFF"/>
              </a:solidFill>
              <a:ln w="6214" cap="flat">
                <a:noFill/>
                <a:prstDash val="solid"/>
                <a:miter/>
              </a:ln>
            </p:spPr>
            <p:txBody>
              <a:bodyPr rtlCol="0" anchor="ctr"/>
              <a:lstStyle/>
              <a:p>
                <a:endParaRPr lang="nb-NO"/>
              </a:p>
            </p:txBody>
          </p:sp>
          <p:sp>
            <p:nvSpPr>
              <p:cNvPr id="544" name="Freeform 543">
                <a:extLst>
                  <a:ext uri="{FF2B5EF4-FFF2-40B4-BE49-F238E27FC236}">
                    <a16:creationId xmlns:a16="http://schemas.microsoft.com/office/drawing/2014/main" id="{EF9E28B6-3368-6FBE-BAED-B8F71A994A16}"/>
                  </a:ext>
                </a:extLst>
              </p:cNvPr>
              <p:cNvSpPr/>
              <p:nvPr/>
            </p:nvSpPr>
            <p:spPr>
              <a:xfrm>
                <a:off x="5424048" y="4826713"/>
                <a:ext cx="39617" cy="48435"/>
              </a:xfrm>
              <a:custGeom>
                <a:avLst/>
                <a:gdLst>
                  <a:gd name="connsiteX0" fmla="*/ 25935 w 39617"/>
                  <a:gd name="connsiteY0" fmla="*/ 48435 h 48435"/>
                  <a:gd name="connsiteX1" fmla="*/ 15424 w 39617"/>
                  <a:gd name="connsiteY1" fmla="*/ 29223 h 48435"/>
                  <a:gd name="connsiteX2" fmla="*/ 11444 w 39617"/>
                  <a:gd name="connsiteY2" fmla="*/ 29223 h 48435"/>
                  <a:gd name="connsiteX3" fmla="*/ 11444 w 39617"/>
                  <a:gd name="connsiteY3" fmla="*/ 48435 h 48435"/>
                  <a:gd name="connsiteX4" fmla="*/ 0 w 39617"/>
                  <a:gd name="connsiteY4" fmla="*/ 48435 h 48435"/>
                  <a:gd name="connsiteX5" fmla="*/ 0 w 39617"/>
                  <a:gd name="connsiteY5" fmla="*/ 0 h 48435"/>
                  <a:gd name="connsiteX6" fmla="*/ 18472 w 39617"/>
                  <a:gd name="connsiteY6" fmla="*/ 0 h 48435"/>
                  <a:gd name="connsiteX7" fmla="*/ 25251 w 39617"/>
                  <a:gd name="connsiteY7" fmla="*/ 746 h 48435"/>
                  <a:gd name="connsiteX8" fmla="*/ 31222 w 39617"/>
                  <a:gd name="connsiteY8" fmla="*/ 3171 h 48435"/>
                  <a:gd name="connsiteX9" fmla="*/ 35451 w 39617"/>
                  <a:gd name="connsiteY9" fmla="*/ 7710 h 48435"/>
                  <a:gd name="connsiteX10" fmla="*/ 37006 w 39617"/>
                  <a:gd name="connsiteY10" fmla="*/ 14673 h 48435"/>
                  <a:gd name="connsiteX11" fmla="*/ 34332 w 39617"/>
                  <a:gd name="connsiteY11" fmla="*/ 22943 h 48435"/>
                  <a:gd name="connsiteX12" fmla="*/ 26930 w 39617"/>
                  <a:gd name="connsiteY12" fmla="*/ 27731 h 48435"/>
                  <a:gd name="connsiteX13" fmla="*/ 39618 w 39617"/>
                  <a:gd name="connsiteY13" fmla="*/ 48435 h 48435"/>
                  <a:gd name="connsiteX14" fmla="*/ 25935 w 39617"/>
                  <a:gd name="connsiteY14" fmla="*/ 48435 h 48435"/>
                  <a:gd name="connsiteX15" fmla="*/ 25438 w 39617"/>
                  <a:gd name="connsiteY15" fmla="*/ 14860 h 48435"/>
                  <a:gd name="connsiteX16" fmla="*/ 24691 w 39617"/>
                  <a:gd name="connsiteY16" fmla="*/ 12062 h 48435"/>
                  <a:gd name="connsiteX17" fmla="*/ 22826 w 39617"/>
                  <a:gd name="connsiteY17" fmla="*/ 10446 h 48435"/>
                  <a:gd name="connsiteX18" fmla="*/ 20276 w 39617"/>
                  <a:gd name="connsiteY18" fmla="*/ 9637 h 48435"/>
                  <a:gd name="connsiteX19" fmla="*/ 17539 w 39617"/>
                  <a:gd name="connsiteY19" fmla="*/ 9451 h 48435"/>
                  <a:gd name="connsiteX20" fmla="*/ 11257 w 39617"/>
                  <a:gd name="connsiteY20" fmla="*/ 9451 h 48435"/>
                  <a:gd name="connsiteX21" fmla="*/ 11257 w 39617"/>
                  <a:gd name="connsiteY21" fmla="*/ 20705 h 48435"/>
                  <a:gd name="connsiteX22" fmla="*/ 16793 w 39617"/>
                  <a:gd name="connsiteY22" fmla="*/ 20705 h 48435"/>
                  <a:gd name="connsiteX23" fmla="*/ 19778 w 39617"/>
                  <a:gd name="connsiteY23" fmla="*/ 20456 h 48435"/>
                  <a:gd name="connsiteX24" fmla="*/ 22514 w 39617"/>
                  <a:gd name="connsiteY24" fmla="*/ 19586 h 48435"/>
                  <a:gd name="connsiteX25" fmla="*/ 24567 w 39617"/>
                  <a:gd name="connsiteY25" fmla="*/ 17782 h 48435"/>
                  <a:gd name="connsiteX26" fmla="*/ 25376 w 39617"/>
                  <a:gd name="connsiteY26" fmla="*/ 14798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17" h="48435">
                    <a:moveTo>
                      <a:pt x="25935" y="48435"/>
                    </a:moveTo>
                    <a:lnTo>
                      <a:pt x="15424" y="29223"/>
                    </a:lnTo>
                    <a:lnTo>
                      <a:pt x="11444" y="29223"/>
                    </a:lnTo>
                    <a:lnTo>
                      <a:pt x="11444" y="48435"/>
                    </a:lnTo>
                    <a:lnTo>
                      <a:pt x="0" y="48435"/>
                    </a:lnTo>
                    <a:lnTo>
                      <a:pt x="0" y="0"/>
                    </a:lnTo>
                    <a:lnTo>
                      <a:pt x="18472" y="0"/>
                    </a:lnTo>
                    <a:cubicBezTo>
                      <a:pt x="20773" y="0"/>
                      <a:pt x="23074" y="249"/>
                      <a:pt x="25251" y="746"/>
                    </a:cubicBezTo>
                    <a:cubicBezTo>
                      <a:pt x="27490" y="1244"/>
                      <a:pt x="29418" y="2052"/>
                      <a:pt x="31222" y="3171"/>
                    </a:cubicBezTo>
                    <a:cubicBezTo>
                      <a:pt x="32963" y="4290"/>
                      <a:pt x="34394" y="5845"/>
                      <a:pt x="35451" y="7710"/>
                    </a:cubicBezTo>
                    <a:cubicBezTo>
                      <a:pt x="36508" y="9575"/>
                      <a:pt x="37006" y="11876"/>
                      <a:pt x="37006" y="14673"/>
                    </a:cubicBezTo>
                    <a:cubicBezTo>
                      <a:pt x="37006" y="17969"/>
                      <a:pt x="36135" y="20705"/>
                      <a:pt x="34332" y="22943"/>
                    </a:cubicBezTo>
                    <a:cubicBezTo>
                      <a:pt x="32528" y="25181"/>
                      <a:pt x="30102" y="26798"/>
                      <a:pt x="26930" y="27731"/>
                    </a:cubicBezTo>
                    <a:lnTo>
                      <a:pt x="39618" y="48435"/>
                    </a:lnTo>
                    <a:lnTo>
                      <a:pt x="25935" y="48435"/>
                    </a:lnTo>
                    <a:close/>
                    <a:moveTo>
                      <a:pt x="25438" y="14860"/>
                    </a:moveTo>
                    <a:cubicBezTo>
                      <a:pt x="25438" y="13741"/>
                      <a:pt x="25189" y="12808"/>
                      <a:pt x="24691" y="12062"/>
                    </a:cubicBezTo>
                    <a:cubicBezTo>
                      <a:pt x="24194" y="11378"/>
                      <a:pt x="23572" y="10819"/>
                      <a:pt x="22826" y="10446"/>
                    </a:cubicBezTo>
                    <a:cubicBezTo>
                      <a:pt x="22079" y="10072"/>
                      <a:pt x="21208" y="9824"/>
                      <a:pt x="20276" y="9637"/>
                    </a:cubicBezTo>
                    <a:cubicBezTo>
                      <a:pt x="19343" y="9513"/>
                      <a:pt x="18410" y="9451"/>
                      <a:pt x="17539" y="9451"/>
                    </a:cubicBezTo>
                    <a:lnTo>
                      <a:pt x="11257" y="9451"/>
                    </a:lnTo>
                    <a:lnTo>
                      <a:pt x="11257" y="20705"/>
                    </a:lnTo>
                    <a:lnTo>
                      <a:pt x="16793" y="20705"/>
                    </a:lnTo>
                    <a:cubicBezTo>
                      <a:pt x="17726" y="20705"/>
                      <a:pt x="18721" y="20642"/>
                      <a:pt x="19778" y="20456"/>
                    </a:cubicBezTo>
                    <a:cubicBezTo>
                      <a:pt x="20773" y="20269"/>
                      <a:pt x="21706" y="20021"/>
                      <a:pt x="22514" y="19586"/>
                    </a:cubicBezTo>
                    <a:cubicBezTo>
                      <a:pt x="23323" y="19150"/>
                      <a:pt x="24007" y="18591"/>
                      <a:pt x="24567" y="17782"/>
                    </a:cubicBezTo>
                    <a:cubicBezTo>
                      <a:pt x="25064" y="17036"/>
                      <a:pt x="25376" y="15979"/>
                      <a:pt x="25376" y="14798"/>
                    </a:cubicBezTo>
                    <a:close/>
                  </a:path>
                </a:pathLst>
              </a:custGeom>
              <a:solidFill>
                <a:srgbClr val="FFFFFF"/>
              </a:solidFill>
              <a:ln w="6214" cap="flat">
                <a:noFill/>
                <a:prstDash val="solid"/>
                <a:miter/>
              </a:ln>
            </p:spPr>
            <p:txBody>
              <a:bodyPr rtlCol="0" anchor="ctr"/>
              <a:lstStyle/>
              <a:p>
                <a:endParaRPr lang="nb-NO"/>
              </a:p>
            </p:txBody>
          </p:sp>
          <p:sp>
            <p:nvSpPr>
              <p:cNvPr id="545" name="Freeform 544">
                <a:extLst>
                  <a:ext uri="{FF2B5EF4-FFF2-40B4-BE49-F238E27FC236}">
                    <a16:creationId xmlns:a16="http://schemas.microsoft.com/office/drawing/2014/main" id="{8904CCDD-3CD4-7270-65BC-3EE8B096FA37}"/>
                  </a:ext>
                </a:extLst>
              </p:cNvPr>
              <p:cNvSpPr/>
              <p:nvPr/>
            </p:nvSpPr>
            <p:spPr>
              <a:xfrm>
                <a:off x="5469388" y="4826713"/>
                <a:ext cx="11754" cy="48435"/>
              </a:xfrm>
              <a:custGeom>
                <a:avLst/>
                <a:gdLst>
                  <a:gd name="connsiteX0" fmla="*/ 0 w 11754"/>
                  <a:gd name="connsiteY0" fmla="*/ 48435 h 48435"/>
                  <a:gd name="connsiteX1" fmla="*/ 0 w 11754"/>
                  <a:gd name="connsiteY1" fmla="*/ 0 h 48435"/>
                  <a:gd name="connsiteX2" fmla="*/ 11755 w 11754"/>
                  <a:gd name="connsiteY2" fmla="*/ 0 h 48435"/>
                  <a:gd name="connsiteX3" fmla="*/ 11755 w 11754"/>
                  <a:gd name="connsiteY3" fmla="*/ 48435 h 48435"/>
                  <a:gd name="connsiteX4" fmla="*/ 0 w 11754"/>
                  <a:gd name="connsiteY4" fmla="*/ 48435 h 4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4" h="48435">
                    <a:moveTo>
                      <a:pt x="0" y="48435"/>
                    </a:moveTo>
                    <a:lnTo>
                      <a:pt x="0" y="0"/>
                    </a:lnTo>
                    <a:lnTo>
                      <a:pt x="11755" y="0"/>
                    </a:lnTo>
                    <a:lnTo>
                      <a:pt x="11755" y="48435"/>
                    </a:lnTo>
                    <a:lnTo>
                      <a:pt x="0" y="48435"/>
                    </a:lnTo>
                    <a:close/>
                  </a:path>
                </a:pathLst>
              </a:custGeom>
              <a:solidFill>
                <a:srgbClr val="FFFFFF"/>
              </a:solidFill>
              <a:ln w="6214" cap="flat">
                <a:noFill/>
                <a:prstDash val="solid"/>
                <a:miter/>
              </a:ln>
            </p:spPr>
            <p:txBody>
              <a:bodyPr rtlCol="0" anchor="ctr"/>
              <a:lstStyle/>
              <a:p>
                <a:endParaRPr lang="nb-NO"/>
              </a:p>
            </p:txBody>
          </p:sp>
          <p:sp>
            <p:nvSpPr>
              <p:cNvPr id="546" name="Freeform 545">
                <a:extLst>
                  <a:ext uri="{FF2B5EF4-FFF2-40B4-BE49-F238E27FC236}">
                    <a16:creationId xmlns:a16="http://schemas.microsoft.com/office/drawing/2014/main" id="{0671A743-7099-1998-D3D8-AACAA9928309}"/>
                  </a:ext>
                </a:extLst>
              </p:cNvPr>
              <p:cNvSpPr/>
              <p:nvPr/>
            </p:nvSpPr>
            <p:spPr>
              <a:xfrm>
                <a:off x="5488855" y="4825408"/>
                <a:ext cx="52803" cy="51046"/>
              </a:xfrm>
              <a:custGeom>
                <a:avLst/>
                <a:gdLst>
                  <a:gd name="connsiteX0" fmla="*/ 52803 w 52803"/>
                  <a:gd name="connsiteY0" fmla="*/ 25305 h 51046"/>
                  <a:gd name="connsiteX1" fmla="*/ 50813 w 52803"/>
                  <a:gd name="connsiteY1" fmla="*/ 35813 h 51046"/>
                  <a:gd name="connsiteX2" fmla="*/ 45340 w 52803"/>
                  <a:gd name="connsiteY2" fmla="*/ 43958 h 51046"/>
                  <a:gd name="connsiteX3" fmla="*/ 36944 w 52803"/>
                  <a:gd name="connsiteY3" fmla="*/ 49181 h 51046"/>
                  <a:gd name="connsiteX4" fmla="*/ 26370 w 52803"/>
                  <a:gd name="connsiteY4" fmla="*/ 51046 h 51046"/>
                  <a:gd name="connsiteX5" fmla="*/ 15860 w 52803"/>
                  <a:gd name="connsiteY5" fmla="*/ 49181 h 51046"/>
                  <a:gd name="connsiteX6" fmla="*/ 7526 w 52803"/>
                  <a:gd name="connsiteY6" fmla="*/ 43958 h 51046"/>
                  <a:gd name="connsiteX7" fmla="*/ 1990 w 52803"/>
                  <a:gd name="connsiteY7" fmla="*/ 35813 h 51046"/>
                  <a:gd name="connsiteX8" fmla="*/ 0 w 52803"/>
                  <a:gd name="connsiteY8" fmla="*/ 25305 h 51046"/>
                  <a:gd name="connsiteX9" fmla="*/ 1990 w 52803"/>
                  <a:gd name="connsiteY9" fmla="*/ 14798 h 51046"/>
                  <a:gd name="connsiteX10" fmla="*/ 7526 w 52803"/>
                  <a:gd name="connsiteY10" fmla="*/ 6839 h 51046"/>
                  <a:gd name="connsiteX11" fmla="*/ 15860 w 52803"/>
                  <a:gd name="connsiteY11" fmla="*/ 1803 h 51046"/>
                  <a:gd name="connsiteX12" fmla="*/ 26370 w 52803"/>
                  <a:gd name="connsiteY12" fmla="*/ 0 h 51046"/>
                  <a:gd name="connsiteX13" fmla="*/ 36944 w 52803"/>
                  <a:gd name="connsiteY13" fmla="*/ 1803 h 51046"/>
                  <a:gd name="connsiteX14" fmla="*/ 45340 w 52803"/>
                  <a:gd name="connsiteY14" fmla="*/ 6839 h 51046"/>
                  <a:gd name="connsiteX15" fmla="*/ 50813 w 52803"/>
                  <a:gd name="connsiteY15" fmla="*/ 14798 h 51046"/>
                  <a:gd name="connsiteX16" fmla="*/ 52803 w 52803"/>
                  <a:gd name="connsiteY16" fmla="*/ 25305 h 51046"/>
                  <a:gd name="connsiteX17" fmla="*/ 40302 w 52803"/>
                  <a:gd name="connsiteY17" fmla="*/ 25305 h 51046"/>
                  <a:gd name="connsiteX18" fmla="*/ 39245 w 52803"/>
                  <a:gd name="connsiteY18" fmla="*/ 19399 h 51046"/>
                  <a:gd name="connsiteX19" fmla="*/ 36384 w 52803"/>
                  <a:gd name="connsiteY19" fmla="*/ 14736 h 51046"/>
                  <a:gd name="connsiteX20" fmla="*/ 32030 w 52803"/>
                  <a:gd name="connsiteY20" fmla="*/ 11689 h 51046"/>
                  <a:gd name="connsiteX21" fmla="*/ 26370 w 52803"/>
                  <a:gd name="connsiteY21" fmla="*/ 10570 h 51046"/>
                  <a:gd name="connsiteX22" fmla="*/ 20773 w 52803"/>
                  <a:gd name="connsiteY22" fmla="*/ 11689 h 51046"/>
                  <a:gd name="connsiteX23" fmla="*/ 16357 w 52803"/>
                  <a:gd name="connsiteY23" fmla="*/ 14736 h 51046"/>
                  <a:gd name="connsiteX24" fmla="*/ 13496 w 52803"/>
                  <a:gd name="connsiteY24" fmla="*/ 19399 h 51046"/>
                  <a:gd name="connsiteX25" fmla="*/ 12501 w 52803"/>
                  <a:gd name="connsiteY25" fmla="*/ 25305 h 51046"/>
                  <a:gd name="connsiteX26" fmla="*/ 13496 w 52803"/>
                  <a:gd name="connsiteY26" fmla="*/ 31337 h 51046"/>
                  <a:gd name="connsiteX27" fmla="*/ 16357 w 52803"/>
                  <a:gd name="connsiteY27" fmla="*/ 36062 h 51046"/>
                  <a:gd name="connsiteX28" fmla="*/ 20711 w 52803"/>
                  <a:gd name="connsiteY28" fmla="*/ 39171 h 51046"/>
                  <a:gd name="connsiteX29" fmla="*/ 26308 w 52803"/>
                  <a:gd name="connsiteY29" fmla="*/ 40290 h 51046"/>
                  <a:gd name="connsiteX30" fmla="*/ 31906 w 52803"/>
                  <a:gd name="connsiteY30" fmla="*/ 39171 h 51046"/>
                  <a:gd name="connsiteX31" fmla="*/ 36322 w 52803"/>
                  <a:gd name="connsiteY31" fmla="*/ 36062 h 51046"/>
                  <a:gd name="connsiteX32" fmla="*/ 39183 w 52803"/>
                  <a:gd name="connsiteY32" fmla="*/ 31337 h 51046"/>
                  <a:gd name="connsiteX33" fmla="*/ 40240 w 52803"/>
                  <a:gd name="connsiteY33" fmla="*/ 25305 h 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2803" h="51046">
                    <a:moveTo>
                      <a:pt x="52803" y="25305"/>
                    </a:moveTo>
                    <a:cubicBezTo>
                      <a:pt x="52803" y="29161"/>
                      <a:pt x="52119" y="32642"/>
                      <a:pt x="50813" y="35813"/>
                    </a:cubicBezTo>
                    <a:cubicBezTo>
                      <a:pt x="49507" y="38984"/>
                      <a:pt x="47641" y="41720"/>
                      <a:pt x="45340" y="43958"/>
                    </a:cubicBezTo>
                    <a:cubicBezTo>
                      <a:pt x="42977" y="46197"/>
                      <a:pt x="40178" y="47937"/>
                      <a:pt x="36944" y="49181"/>
                    </a:cubicBezTo>
                    <a:cubicBezTo>
                      <a:pt x="33709" y="50425"/>
                      <a:pt x="30164" y="51046"/>
                      <a:pt x="26370" y="51046"/>
                    </a:cubicBezTo>
                    <a:cubicBezTo>
                      <a:pt x="22577" y="51046"/>
                      <a:pt x="19094" y="50425"/>
                      <a:pt x="15860" y="49181"/>
                    </a:cubicBezTo>
                    <a:cubicBezTo>
                      <a:pt x="12626" y="47937"/>
                      <a:pt x="9889" y="46197"/>
                      <a:pt x="7526" y="43958"/>
                    </a:cubicBezTo>
                    <a:cubicBezTo>
                      <a:pt x="5162" y="41720"/>
                      <a:pt x="3359" y="38984"/>
                      <a:pt x="1990" y="35813"/>
                    </a:cubicBezTo>
                    <a:cubicBezTo>
                      <a:pt x="622" y="32642"/>
                      <a:pt x="0" y="29161"/>
                      <a:pt x="0" y="25305"/>
                    </a:cubicBezTo>
                    <a:cubicBezTo>
                      <a:pt x="0" y="21450"/>
                      <a:pt x="684" y="17906"/>
                      <a:pt x="1990" y="14798"/>
                    </a:cubicBezTo>
                    <a:cubicBezTo>
                      <a:pt x="3296" y="11689"/>
                      <a:pt x="5162" y="9015"/>
                      <a:pt x="7526" y="6839"/>
                    </a:cubicBezTo>
                    <a:cubicBezTo>
                      <a:pt x="9889" y="4663"/>
                      <a:pt x="12626" y="2984"/>
                      <a:pt x="15860" y="1803"/>
                    </a:cubicBezTo>
                    <a:cubicBezTo>
                      <a:pt x="19094" y="622"/>
                      <a:pt x="22577" y="0"/>
                      <a:pt x="26370" y="0"/>
                    </a:cubicBezTo>
                    <a:cubicBezTo>
                      <a:pt x="30164" y="0"/>
                      <a:pt x="33647" y="622"/>
                      <a:pt x="36944" y="1803"/>
                    </a:cubicBezTo>
                    <a:cubicBezTo>
                      <a:pt x="40178" y="2984"/>
                      <a:pt x="42977" y="4663"/>
                      <a:pt x="45340" y="6839"/>
                    </a:cubicBezTo>
                    <a:cubicBezTo>
                      <a:pt x="47703" y="9015"/>
                      <a:pt x="49507" y="11689"/>
                      <a:pt x="50813" y="14798"/>
                    </a:cubicBezTo>
                    <a:cubicBezTo>
                      <a:pt x="52119" y="17906"/>
                      <a:pt x="52803" y="21450"/>
                      <a:pt x="52803" y="25305"/>
                    </a:cubicBezTo>
                    <a:close/>
                    <a:moveTo>
                      <a:pt x="40302" y="25305"/>
                    </a:moveTo>
                    <a:cubicBezTo>
                      <a:pt x="40302" y="23191"/>
                      <a:pt x="39929" y="21264"/>
                      <a:pt x="39245" y="19399"/>
                    </a:cubicBezTo>
                    <a:cubicBezTo>
                      <a:pt x="38561" y="17533"/>
                      <a:pt x="37628" y="16041"/>
                      <a:pt x="36384" y="14736"/>
                    </a:cubicBezTo>
                    <a:cubicBezTo>
                      <a:pt x="35202" y="13430"/>
                      <a:pt x="33709" y="12435"/>
                      <a:pt x="32030" y="11689"/>
                    </a:cubicBezTo>
                    <a:cubicBezTo>
                      <a:pt x="30289" y="10943"/>
                      <a:pt x="28423" y="10570"/>
                      <a:pt x="26370" y="10570"/>
                    </a:cubicBezTo>
                    <a:cubicBezTo>
                      <a:pt x="24318" y="10570"/>
                      <a:pt x="22452" y="10943"/>
                      <a:pt x="20773" y="11689"/>
                    </a:cubicBezTo>
                    <a:cubicBezTo>
                      <a:pt x="19094" y="12435"/>
                      <a:pt x="17601" y="13492"/>
                      <a:pt x="16357" y="14736"/>
                    </a:cubicBezTo>
                    <a:cubicBezTo>
                      <a:pt x="15113" y="15979"/>
                      <a:pt x="14180" y="17596"/>
                      <a:pt x="13496" y="19399"/>
                    </a:cubicBezTo>
                    <a:cubicBezTo>
                      <a:pt x="12812" y="21202"/>
                      <a:pt x="12501" y="23191"/>
                      <a:pt x="12501" y="25305"/>
                    </a:cubicBezTo>
                    <a:cubicBezTo>
                      <a:pt x="12501" y="27419"/>
                      <a:pt x="12812" y="29534"/>
                      <a:pt x="13496" y="31337"/>
                    </a:cubicBezTo>
                    <a:cubicBezTo>
                      <a:pt x="14180" y="33202"/>
                      <a:pt x="15113" y="34756"/>
                      <a:pt x="16357" y="36062"/>
                    </a:cubicBezTo>
                    <a:cubicBezTo>
                      <a:pt x="17539" y="37367"/>
                      <a:pt x="19032" y="38425"/>
                      <a:pt x="20711" y="39171"/>
                    </a:cubicBezTo>
                    <a:cubicBezTo>
                      <a:pt x="22390" y="39917"/>
                      <a:pt x="24256" y="40290"/>
                      <a:pt x="26308" y="40290"/>
                    </a:cubicBezTo>
                    <a:cubicBezTo>
                      <a:pt x="28361" y="40290"/>
                      <a:pt x="30227" y="39917"/>
                      <a:pt x="31906" y="39171"/>
                    </a:cubicBezTo>
                    <a:cubicBezTo>
                      <a:pt x="33585" y="38425"/>
                      <a:pt x="35078" y="37367"/>
                      <a:pt x="36322" y="36062"/>
                    </a:cubicBezTo>
                    <a:cubicBezTo>
                      <a:pt x="37566" y="34756"/>
                      <a:pt x="38499" y="33139"/>
                      <a:pt x="39183" y="31337"/>
                    </a:cubicBezTo>
                    <a:cubicBezTo>
                      <a:pt x="39867" y="29471"/>
                      <a:pt x="40240" y="27482"/>
                      <a:pt x="40240" y="25305"/>
                    </a:cubicBezTo>
                    <a:close/>
                  </a:path>
                </a:pathLst>
              </a:custGeom>
              <a:solidFill>
                <a:srgbClr val="FFFFFF"/>
              </a:solidFill>
              <a:ln w="6214" cap="flat">
                <a:noFill/>
                <a:prstDash val="solid"/>
                <a:miter/>
              </a:ln>
            </p:spPr>
            <p:txBody>
              <a:bodyPr rtlCol="0" anchor="ctr"/>
              <a:lstStyle/>
              <a:p>
                <a:endParaRPr lang="nb-NO"/>
              </a:p>
            </p:txBody>
          </p:sp>
          <p:sp>
            <p:nvSpPr>
              <p:cNvPr id="547" name="Freeform 546">
                <a:extLst>
                  <a:ext uri="{FF2B5EF4-FFF2-40B4-BE49-F238E27FC236}">
                    <a16:creationId xmlns:a16="http://schemas.microsoft.com/office/drawing/2014/main" id="{43E66BEA-9C0E-2C59-7ED9-AFB7DF305A90}"/>
                  </a:ext>
                </a:extLst>
              </p:cNvPr>
              <p:cNvSpPr/>
              <p:nvPr/>
            </p:nvSpPr>
            <p:spPr>
              <a:xfrm>
                <a:off x="5549370" y="4826713"/>
                <a:ext cx="39618" cy="48435"/>
              </a:xfrm>
              <a:custGeom>
                <a:avLst/>
                <a:gdLst>
                  <a:gd name="connsiteX0" fmla="*/ 25935 w 39618"/>
                  <a:gd name="connsiteY0" fmla="*/ 48435 h 48435"/>
                  <a:gd name="connsiteX1" fmla="*/ 15424 w 39618"/>
                  <a:gd name="connsiteY1" fmla="*/ 29223 h 48435"/>
                  <a:gd name="connsiteX2" fmla="*/ 11444 w 39618"/>
                  <a:gd name="connsiteY2" fmla="*/ 29223 h 48435"/>
                  <a:gd name="connsiteX3" fmla="*/ 11444 w 39618"/>
                  <a:gd name="connsiteY3" fmla="*/ 48435 h 48435"/>
                  <a:gd name="connsiteX4" fmla="*/ 0 w 39618"/>
                  <a:gd name="connsiteY4" fmla="*/ 48435 h 48435"/>
                  <a:gd name="connsiteX5" fmla="*/ 0 w 39618"/>
                  <a:gd name="connsiteY5" fmla="*/ 0 h 48435"/>
                  <a:gd name="connsiteX6" fmla="*/ 18472 w 39618"/>
                  <a:gd name="connsiteY6" fmla="*/ 0 h 48435"/>
                  <a:gd name="connsiteX7" fmla="*/ 25251 w 39618"/>
                  <a:gd name="connsiteY7" fmla="*/ 746 h 48435"/>
                  <a:gd name="connsiteX8" fmla="*/ 31222 w 39618"/>
                  <a:gd name="connsiteY8" fmla="*/ 3171 h 48435"/>
                  <a:gd name="connsiteX9" fmla="*/ 35451 w 39618"/>
                  <a:gd name="connsiteY9" fmla="*/ 7710 h 48435"/>
                  <a:gd name="connsiteX10" fmla="*/ 37006 w 39618"/>
                  <a:gd name="connsiteY10" fmla="*/ 14673 h 48435"/>
                  <a:gd name="connsiteX11" fmla="*/ 34332 w 39618"/>
                  <a:gd name="connsiteY11" fmla="*/ 22943 h 48435"/>
                  <a:gd name="connsiteX12" fmla="*/ 26930 w 39618"/>
                  <a:gd name="connsiteY12" fmla="*/ 27731 h 48435"/>
                  <a:gd name="connsiteX13" fmla="*/ 39618 w 39618"/>
                  <a:gd name="connsiteY13" fmla="*/ 48435 h 48435"/>
                  <a:gd name="connsiteX14" fmla="*/ 25935 w 39618"/>
                  <a:gd name="connsiteY14" fmla="*/ 48435 h 48435"/>
                  <a:gd name="connsiteX15" fmla="*/ 25438 w 39618"/>
                  <a:gd name="connsiteY15" fmla="*/ 14860 h 48435"/>
                  <a:gd name="connsiteX16" fmla="*/ 24691 w 39618"/>
                  <a:gd name="connsiteY16" fmla="*/ 12062 h 48435"/>
                  <a:gd name="connsiteX17" fmla="*/ 22826 w 39618"/>
                  <a:gd name="connsiteY17" fmla="*/ 10446 h 48435"/>
                  <a:gd name="connsiteX18" fmla="*/ 20276 w 39618"/>
                  <a:gd name="connsiteY18" fmla="*/ 9637 h 48435"/>
                  <a:gd name="connsiteX19" fmla="*/ 17539 w 39618"/>
                  <a:gd name="connsiteY19" fmla="*/ 9451 h 48435"/>
                  <a:gd name="connsiteX20" fmla="*/ 11257 w 39618"/>
                  <a:gd name="connsiteY20" fmla="*/ 9451 h 48435"/>
                  <a:gd name="connsiteX21" fmla="*/ 11257 w 39618"/>
                  <a:gd name="connsiteY21" fmla="*/ 20705 h 48435"/>
                  <a:gd name="connsiteX22" fmla="*/ 16793 w 39618"/>
                  <a:gd name="connsiteY22" fmla="*/ 20705 h 48435"/>
                  <a:gd name="connsiteX23" fmla="*/ 19778 w 39618"/>
                  <a:gd name="connsiteY23" fmla="*/ 20456 h 48435"/>
                  <a:gd name="connsiteX24" fmla="*/ 22515 w 39618"/>
                  <a:gd name="connsiteY24" fmla="*/ 19586 h 48435"/>
                  <a:gd name="connsiteX25" fmla="*/ 24567 w 39618"/>
                  <a:gd name="connsiteY25" fmla="*/ 17782 h 48435"/>
                  <a:gd name="connsiteX26" fmla="*/ 25376 w 39618"/>
                  <a:gd name="connsiteY26" fmla="*/ 14798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18" h="48435">
                    <a:moveTo>
                      <a:pt x="25935" y="48435"/>
                    </a:moveTo>
                    <a:lnTo>
                      <a:pt x="15424" y="29223"/>
                    </a:lnTo>
                    <a:lnTo>
                      <a:pt x="11444" y="29223"/>
                    </a:lnTo>
                    <a:lnTo>
                      <a:pt x="11444" y="48435"/>
                    </a:lnTo>
                    <a:lnTo>
                      <a:pt x="0" y="48435"/>
                    </a:lnTo>
                    <a:lnTo>
                      <a:pt x="0" y="0"/>
                    </a:lnTo>
                    <a:lnTo>
                      <a:pt x="18472" y="0"/>
                    </a:lnTo>
                    <a:cubicBezTo>
                      <a:pt x="20773" y="0"/>
                      <a:pt x="23074" y="249"/>
                      <a:pt x="25251" y="746"/>
                    </a:cubicBezTo>
                    <a:cubicBezTo>
                      <a:pt x="27490" y="1244"/>
                      <a:pt x="29418" y="2052"/>
                      <a:pt x="31222" y="3171"/>
                    </a:cubicBezTo>
                    <a:cubicBezTo>
                      <a:pt x="32963" y="4290"/>
                      <a:pt x="34394" y="5845"/>
                      <a:pt x="35451" y="7710"/>
                    </a:cubicBezTo>
                    <a:cubicBezTo>
                      <a:pt x="36508" y="9575"/>
                      <a:pt x="37006" y="11876"/>
                      <a:pt x="37006" y="14673"/>
                    </a:cubicBezTo>
                    <a:cubicBezTo>
                      <a:pt x="37006" y="17969"/>
                      <a:pt x="36135" y="20705"/>
                      <a:pt x="34332" y="22943"/>
                    </a:cubicBezTo>
                    <a:cubicBezTo>
                      <a:pt x="32528" y="25181"/>
                      <a:pt x="30102" y="26798"/>
                      <a:pt x="26930" y="27731"/>
                    </a:cubicBezTo>
                    <a:lnTo>
                      <a:pt x="39618" y="48435"/>
                    </a:lnTo>
                    <a:lnTo>
                      <a:pt x="25935" y="48435"/>
                    </a:lnTo>
                    <a:close/>
                    <a:moveTo>
                      <a:pt x="25438" y="14860"/>
                    </a:moveTo>
                    <a:cubicBezTo>
                      <a:pt x="25438" y="13741"/>
                      <a:pt x="25189" y="12808"/>
                      <a:pt x="24691" y="12062"/>
                    </a:cubicBezTo>
                    <a:cubicBezTo>
                      <a:pt x="24194" y="11378"/>
                      <a:pt x="23572" y="10819"/>
                      <a:pt x="22826" y="10446"/>
                    </a:cubicBezTo>
                    <a:cubicBezTo>
                      <a:pt x="22079" y="10072"/>
                      <a:pt x="21208" y="9824"/>
                      <a:pt x="20276" y="9637"/>
                    </a:cubicBezTo>
                    <a:cubicBezTo>
                      <a:pt x="19343" y="9513"/>
                      <a:pt x="18410" y="9451"/>
                      <a:pt x="17539" y="9451"/>
                    </a:cubicBezTo>
                    <a:lnTo>
                      <a:pt x="11257" y="9451"/>
                    </a:lnTo>
                    <a:lnTo>
                      <a:pt x="11257" y="20705"/>
                    </a:lnTo>
                    <a:lnTo>
                      <a:pt x="16793" y="20705"/>
                    </a:lnTo>
                    <a:cubicBezTo>
                      <a:pt x="17726" y="20705"/>
                      <a:pt x="18721" y="20642"/>
                      <a:pt x="19778" y="20456"/>
                    </a:cubicBezTo>
                    <a:cubicBezTo>
                      <a:pt x="20773" y="20269"/>
                      <a:pt x="21706" y="20021"/>
                      <a:pt x="22515" y="19586"/>
                    </a:cubicBezTo>
                    <a:cubicBezTo>
                      <a:pt x="23323" y="19150"/>
                      <a:pt x="24007" y="18591"/>
                      <a:pt x="24567" y="17782"/>
                    </a:cubicBezTo>
                    <a:cubicBezTo>
                      <a:pt x="25065" y="17036"/>
                      <a:pt x="25376" y="15979"/>
                      <a:pt x="25376" y="14798"/>
                    </a:cubicBezTo>
                    <a:close/>
                  </a:path>
                </a:pathLst>
              </a:custGeom>
              <a:solidFill>
                <a:srgbClr val="FFFFFF"/>
              </a:solidFill>
              <a:ln w="6214" cap="flat">
                <a:noFill/>
                <a:prstDash val="solid"/>
                <a:miter/>
              </a:ln>
            </p:spPr>
            <p:txBody>
              <a:bodyPr rtlCol="0" anchor="ctr"/>
              <a:lstStyle/>
              <a:p>
                <a:endParaRPr lang="nb-NO"/>
              </a:p>
            </p:txBody>
          </p:sp>
          <p:sp>
            <p:nvSpPr>
              <p:cNvPr id="548" name="Freeform 547">
                <a:extLst>
                  <a:ext uri="{FF2B5EF4-FFF2-40B4-BE49-F238E27FC236}">
                    <a16:creationId xmlns:a16="http://schemas.microsoft.com/office/drawing/2014/main" id="{DFE4D79B-2857-21E5-A1F1-35DA0222F605}"/>
                  </a:ext>
                </a:extLst>
              </p:cNvPr>
              <p:cNvSpPr/>
              <p:nvPr/>
            </p:nvSpPr>
            <p:spPr>
              <a:xfrm>
                <a:off x="5594710" y="4826713"/>
                <a:ext cx="11754" cy="48435"/>
              </a:xfrm>
              <a:custGeom>
                <a:avLst/>
                <a:gdLst>
                  <a:gd name="connsiteX0" fmla="*/ 0 w 11754"/>
                  <a:gd name="connsiteY0" fmla="*/ 48435 h 48435"/>
                  <a:gd name="connsiteX1" fmla="*/ 0 w 11754"/>
                  <a:gd name="connsiteY1" fmla="*/ 0 h 48435"/>
                  <a:gd name="connsiteX2" fmla="*/ 11755 w 11754"/>
                  <a:gd name="connsiteY2" fmla="*/ 0 h 48435"/>
                  <a:gd name="connsiteX3" fmla="*/ 11755 w 11754"/>
                  <a:gd name="connsiteY3" fmla="*/ 48435 h 48435"/>
                  <a:gd name="connsiteX4" fmla="*/ 0 w 11754"/>
                  <a:gd name="connsiteY4" fmla="*/ 48435 h 4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4" h="48435">
                    <a:moveTo>
                      <a:pt x="0" y="48435"/>
                    </a:moveTo>
                    <a:lnTo>
                      <a:pt x="0" y="0"/>
                    </a:lnTo>
                    <a:lnTo>
                      <a:pt x="11755" y="0"/>
                    </a:lnTo>
                    <a:lnTo>
                      <a:pt x="11755" y="48435"/>
                    </a:lnTo>
                    <a:lnTo>
                      <a:pt x="0" y="48435"/>
                    </a:lnTo>
                    <a:close/>
                  </a:path>
                </a:pathLst>
              </a:custGeom>
              <a:solidFill>
                <a:srgbClr val="FFFFFF"/>
              </a:solidFill>
              <a:ln w="6214" cap="flat">
                <a:noFill/>
                <a:prstDash val="solid"/>
                <a:miter/>
              </a:ln>
            </p:spPr>
            <p:txBody>
              <a:bodyPr rtlCol="0" anchor="ctr"/>
              <a:lstStyle/>
              <a:p>
                <a:endParaRPr lang="nb-NO"/>
              </a:p>
            </p:txBody>
          </p:sp>
          <p:sp>
            <p:nvSpPr>
              <p:cNvPr id="549" name="Freeform 548">
                <a:extLst>
                  <a:ext uri="{FF2B5EF4-FFF2-40B4-BE49-F238E27FC236}">
                    <a16:creationId xmlns:a16="http://schemas.microsoft.com/office/drawing/2014/main" id="{FFE9F2A9-98DA-ADBE-CE2E-4BBD9F33E9F4}"/>
                  </a:ext>
                </a:extLst>
              </p:cNvPr>
              <p:cNvSpPr/>
              <p:nvPr/>
            </p:nvSpPr>
            <p:spPr>
              <a:xfrm>
                <a:off x="5611813" y="4826713"/>
                <a:ext cx="39058" cy="48435"/>
              </a:xfrm>
              <a:custGeom>
                <a:avLst/>
                <a:gdLst>
                  <a:gd name="connsiteX0" fmla="*/ 25376 w 39058"/>
                  <a:gd name="connsiteY0" fmla="*/ 10010 h 48435"/>
                  <a:gd name="connsiteX1" fmla="*/ 25376 w 39058"/>
                  <a:gd name="connsiteY1" fmla="*/ 48435 h 48435"/>
                  <a:gd name="connsiteX2" fmla="*/ 13683 w 39058"/>
                  <a:gd name="connsiteY2" fmla="*/ 48435 h 48435"/>
                  <a:gd name="connsiteX3" fmla="*/ 13683 w 39058"/>
                  <a:gd name="connsiteY3" fmla="*/ 10010 h 48435"/>
                  <a:gd name="connsiteX4" fmla="*/ 0 w 39058"/>
                  <a:gd name="connsiteY4" fmla="*/ 10010 h 48435"/>
                  <a:gd name="connsiteX5" fmla="*/ 0 w 39058"/>
                  <a:gd name="connsiteY5" fmla="*/ 0 h 48435"/>
                  <a:gd name="connsiteX6" fmla="*/ 39058 w 39058"/>
                  <a:gd name="connsiteY6" fmla="*/ 0 h 48435"/>
                  <a:gd name="connsiteX7" fmla="*/ 39058 w 39058"/>
                  <a:gd name="connsiteY7" fmla="*/ 10010 h 48435"/>
                  <a:gd name="connsiteX8" fmla="*/ 25376 w 39058"/>
                  <a:gd name="connsiteY8" fmla="*/ 10010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8" h="48435">
                    <a:moveTo>
                      <a:pt x="25376" y="10010"/>
                    </a:moveTo>
                    <a:lnTo>
                      <a:pt x="25376" y="48435"/>
                    </a:lnTo>
                    <a:lnTo>
                      <a:pt x="13683" y="48435"/>
                    </a:lnTo>
                    <a:lnTo>
                      <a:pt x="13683" y="10010"/>
                    </a:lnTo>
                    <a:lnTo>
                      <a:pt x="0" y="10010"/>
                    </a:lnTo>
                    <a:lnTo>
                      <a:pt x="0" y="0"/>
                    </a:lnTo>
                    <a:lnTo>
                      <a:pt x="39058" y="0"/>
                    </a:lnTo>
                    <a:lnTo>
                      <a:pt x="39058" y="10010"/>
                    </a:lnTo>
                    <a:lnTo>
                      <a:pt x="25376" y="10010"/>
                    </a:lnTo>
                    <a:close/>
                  </a:path>
                </a:pathLst>
              </a:custGeom>
              <a:solidFill>
                <a:srgbClr val="FFFFFF"/>
              </a:solidFill>
              <a:ln w="6214" cap="flat">
                <a:noFill/>
                <a:prstDash val="solid"/>
                <a:miter/>
              </a:ln>
            </p:spPr>
            <p:txBody>
              <a:bodyPr rtlCol="0" anchor="ctr"/>
              <a:lstStyle/>
              <a:p>
                <a:endParaRPr lang="nb-NO"/>
              </a:p>
            </p:txBody>
          </p:sp>
          <p:sp>
            <p:nvSpPr>
              <p:cNvPr id="550" name="Freeform 549">
                <a:extLst>
                  <a:ext uri="{FF2B5EF4-FFF2-40B4-BE49-F238E27FC236}">
                    <a16:creationId xmlns:a16="http://schemas.microsoft.com/office/drawing/2014/main" id="{2207C541-14AA-328B-5D02-E931D7AB4D54}"/>
                  </a:ext>
                </a:extLst>
              </p:cNvPr>
              <p:cNvSpPr/>
              <p:nvPr/>
            </p:nvSpPr>
            <p:spPr>
              <a:xfrm>
                <a:off x="5656220" y="4826713"/>
                <a:ext cx="33833" cy="48435"/>
              </a:xfrm>
              <a:custGeom>
                <a:avLst/>
                <a:gdLst>
                  <a:gd name="connsiteX0" fmla="*/ 0 w 33833"/>
                  <a:gd name="connsiteY0" fmla="*/ 48435 h 48435"/>
                  <a:gd name="connsiteX1" fmla="*/ 0 w 33833"/>
                  <a:gd name="connsiteY1" fmla="*/ 0 h 48435"/>
                  <a:gd name="connsiteX2" fmla="*/ 32590 w 33833"/>
                  <a:gd name="connsiteY2" fmla="*/ 0 h 48435"/>
                  <a:gd name="connsiteX3" fmla="*/ 32590 w 33833"/>
                  <a:gd name="connsiteY3" fmla="*/ 9824 h 48435"/>
                  <a:gd name="connsiteX4" fmla="*/ 11319 w 33833"/>
                  <a:gd name="connsiteY4" fmla="*/ 9824 h 48435"/>
                  <a:gd name="connsiteX5" fmla="*/ 11319 w 33833"/>
                  <a:gd name="connsiteY5" fmla="*/ 18964 h 48435"/>
                  <a:gd name="connsiteX6" fmla="*/ 31408 w 33833"/>
                  <a:gd name="connsiteY6" fmla="*/ 18964 h 48435"/>
                  <a:gd name="connsiteX7" fmla="*/ 31408 w 33833"/>
                  <a:gd name="connsiteY7" fmla="*/ 28352 h 48435"/>
                  <a:gd name="connsiteX8" fmla="*/ 11319 w 33833"/>
                  <a:gd name="connsiteY8" fmla="*/ 28352 h 48435"/>
                  <a:gd name="connsiteX9" fmla="*/ 11319 w 33833"/>
                  <a:gd name="connsiteY9" fmla="*/ 38425 h 48435"/>
                  <a:gd name="connsiteX10" fmla="*/ 33834 w 33833"/>
                  <a:gd name="connsiteY10" fmla="*/ 38425 h 48435"/>
                  <a:gd name="connsiteX11" fmla="*/ 33834 w 33833"/>
                  <a:gd name="connsiteY11" fmla="*/ 48435 h 48435"/>
                  <a:gd name="connsiteX12" fmla="*/ 62 w 33833"/>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833" h="48435">
                    <a:moveTo>
                      <a:pt x="0" y="48435"/>
                    </a:moveTo>
                    <a:lnTo>
                      <a:pt x="0" y="0"/>
                    </a:lnTo>
                    <a:lnTo>
                      <a:pt x="32590" y="0"/>
                    </a:lnTo>
                    <a:lnTo>
                      <a:pt x="32590" y="9824"/>
                    </a:lnTo>
                    <a:lnTo>
                      <a:pt x="11319" y="9824"/>
                    </a:lnTo>
                    <a:lnTo>
                      <a:pt x="11319" y="18964"/>
                    </a:lnTo>
                    <a:lnTo>
                      <a:pt x="31408" y="18964"/>
                    </a:lnTo>
                    <a:lnTo>
                      <a:pt x="31408" y="28352"/>
                    </a:lnTo>
                    <a:lnTo>
                      <a:pt x="11319" y="28352"/>
                    </a:lnTo>
                    <a:lnTo>
                      <a:pt x="11319" y="38425"/>
                    </a:lnTo>
                    <a:lnTo>
                      <a:pt x="33834" y="38425"/>
                    </a:lnTo>
                    <a:lnTo>
                      <a:pt x="33834" y="48435"/>
                    </a:lnTo>
                    <a:lnTo>
                      <a:pt x="62" y="48435"/>
                    </a:lnTo>
                    <a:close/>
                  </a:path>
                </a:pathLst>
              </a:custGeom>
              <a:solidFill>
                <a:srgbClr val="FFFFFF"/>
              </a:solidFill>
              <a:ln w="6214" cap="flat">
                <a:noFill/>
                <a:prstDash val="solid"/>
                <a:miter/>
              </a:ln>
            </p:spPr>
            <p:txBody>
              <a:bodyPr rtlCol="0" anchor="ctr"/>
              <a:lstStyle/>
              <a:p>
                <a:endParaRPr lang="nb-NO"/>
              </a:p>
            </p:txBody>
          </p:sp>
          <p:sp>
            <p:nvSpPr>
              <p:cNvPr id="551" name="Freeform 550">
                <a:extLst>
                  <a:ext uri="{FF2B5EF4-FFF2-40B4-BE49-F238E27FC236}">
                    <a16:creationId xmlns:a16="http://schemas.microsoft.com/office/drawing/2014/main" id="{71D36654-887A-E57C-E9F3-C57CC3D83F30}"/>
                  </a:ext>
                </a:extLst>
              </p:cNvPr>
              <p:cNvSpPr/>
              <p:nvPr/>
            </p:nvSpPr>
            <p:spPr>
              <a:xfrm>
                <a:off x="5697766" y="4826713"/>
                <a:ext cx="39617" cy="48435"/>
              </a:xfrm>
              <a:custGeom>
                <a:avLst/>
                <a:gdLst>
                  <a:gd name="connsiteX0" fmla="*/ 25935 w 39617"/>
                  <a:gd name="connsiteY0" fmla="*/ 48435 h 48435"/>
                  <a:gd name="connsiteX1" fmla="*/ 15424 w 39617"/>
                  <a:gd name="connsiteY1" fmla="*/ 29223 h 48435"/>
                  <a:gd name="connsiteX2" fmla="*/ 11444 w 39617"/>
                  <a:gd name="connsiteY2" fmla="*/ 29223 h 48435"/>
                  <a:gd name="connsiteX3" fmla="*/ 11444 w 39617"/>
                  <a:gd name="connsiteY3" fmla="*/ 48435 h 48435"/>
                  <a:gd name="connsiteX4" fmla="*/ 0 w 39617"/>
                  <a:gd name="connsiteY4" fmla="*/ 48435 h 48435"/>
                  <a:gd name="connsiteX5" fmla="*/ 0 w 39617"/>
                  <a:gd name="connsiteY5" fmla="*/ 0 h 48435"/>
                  <a:gd name="connsiteX6" fmla="*/ 18472 w 39617"/>
                  <a:gd name="connsiteY6" fmla="*/ 0 h 48435"/>
                  <a:gd name="connsiteX7" fmla="*/ 25251 w 39617"/>
                  <a:gd name="connsiteY7" fmla="*/ 746 h 48435"/>
                  <a:gd name="connsiteX8" fmla="*/ 31222 w 39617"/>
                  <a:gd name="connsiteY8" fmla="*/ 3171 h 48435"/>
                  <a:gd name="connsiteX9" fmla="*/ 35451 w 39617"/>
                  <a:gd name="connsiteY9" fmla="*/ 7710 h 48435"/>
                  <a:gd name="connsiteX10" fmla="*/ 37006 w 39617"/>
                  <a:gd name="connsiteY10" fmla="*/ 14673 h 48435"/>
                  <a:gd name="connsiteX11" fmla="*/ 34331 w 39617"/>
                  <a:gd name="connsiteY11" fmla="*/ 22943 h 48435"/>
                  <a:gd name="connsiteX12" fmla="*/ 26930 w 39617"/>
                  <a:gd name="connsiteY12" fmla="*/ 27731 h 48435"/>
                  <a:gd name="connsiteX13" fmla="*/ 39618 w 39617"/>
                  <a:gd name="connsiteY13" fmla="*/ 48435 h 48435"/>
                  <a:gd name="connsiteX14" fmla="*/ 25935 w 39617"/>
                  <a:gd name="connsiteY14" fmla="*/ 48435 h 48435"/>
                  <a:gd name="connsiteX15" fmla="*/ 25438 w 39617"/>
                  <a:gd name="connsiteY15" fmla="*/ 14860 h 48435"/>
                  <a:gd name="connsiteX16" fmla="*/ 24691 w 39617"/>
                  <a:gd name="connsiteY16" fmla="*/ 12062 h 48435"/>
                  <a:gd name="connsiteX17" fmla="*/ 22826 w 39617"/>
                  <a:gd name="connsiteY17" fmla="*/ 10446 h 48435"/>
                  <a:gd name="connsiteX18" fmla="*/ 20276 w 39617"/>
                  <a:gd name="connsiteY18" fmla="*/ 9637 h 48435"/>
                  <a:gd name="connsiteX19" fmla="*/ 17539 w 39617"/>
                  <a:gd name="connsiteY19" fmla="*/ 9451 h 48435"/>
                  <a:gd name="connsiteX20" fmla="*/ 11257 w 39617"/>
                  <a:gd name="connsiteY20" fmla="*/ 9451 h 48435"/>
                  <a:gd name="connsiteX21" fmla="*/ 11257 w 39617"/>
                  <a:gd name="connsiteY21" fmla="*/ 20705 h 48435"/>
                  <a:gd name="connsiteX22" fmla="*/ 16855 w 39617"/>
                  <a:gd name="connsiteY22" fmla="*/ 20705 h 48435"/>
                  <a:gd name="connsiteX23" fmla="*/ 19778 w 39617"/>
                  <a:gd name="connsiteY23" fmla="*/ 20456 h 48435"/>
                  <a:gd name="connsiteX24" fmla="*/ 22514 w 39617"/>
                  <a:gd name="connsiteY24" fmla="*/ 19586 h 48435"/>
                  <a:gd name="connsiteX25" fmla="*/ 24567 w 39617"/>
                  <a:gd name="connsiteY25" fmla="*/ 17782 h 48435"/>
                  <a:gd name="connsiteX26" fmla="*/ 25375 w 39617"/>
                  <a:gd name="connsiteY26" fmla="*/ 14798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17" h="48435">
                    <a:moveTo>
                      <a:pt x="25935" y="48435"/>
                    </a:moveTo>
                    <a:lnTo>
                      <a:pt x="15424" y="29223"/>
                    </a:lnTo>
                    <a:lnTo>
                      <a:pt x="11444" y="29223"/>
                    </a:lnTo>
                    <a:lnTo>
                      <a:pt x="11444" y="48435"/>
                    </a:lnTo>
                    <a:lnTo>
                      <a:pt x="0" y="48435"/>
                    </a:lnTo>
                    <a:lnTo>
                      <a:pt x="0" y="0"/>
                    </a:lnTo>
                    <a:lnTo>
                      <a:pt x="18472" y="0"/>
                    </a:lnTo>
                    <a:cubicBezTo>
                      <a:pt x="20835" y="0"/>
                      <a:pt x="23074" y="249"/>
                      <a:pt x="25251" y="746"/>
                    </a:cubicBezTo>
                    <a:cubicBezTo>
                      <a:pt x="27490" y="1244"/>
                      <a:pt x="29480" y="2052"/>
                      <a:pt x="31222" y="3171"/>
                    </a:cubicBezTo>
                    <a:cubicBezTo>
                      <a:pt x="32963" y="4290"/>
                      <a:pt x="34394" y="5845"/>
                      <a:pt x="35451" y="7710"/>
                    </a:cubicBezTo>
                    <a:cubicBezTo>
                      <a:pt x="36508" y="9575"/>
                      <a:pt x="37006" y="11876"/>
                      <a:pt x="37006" y="14673"/>
                    </a:cubicBezTo>
                    <a:cubicBezTo>
                      <a:pt x="37006" y="17969"/>
                      <a:pt x="36135" y="20705"/>
                      <a:pt x="34331" y="22943"/>
                    </a:cubicBezTo>
                    <a:cubicBezTo>
                      <a:pt x="32528" y="25181"/>
                      <a:pt x="30102" y="26798"/>
                      <a:pt x="26930" y="27731"/>
                    </a:cubicBezTo>
                    <a:lnTo>
                      <a:pt x="39618" y="48435"/>
                    </a:lnTo>
                    <a:lnTo>
                      <a:pt x="25935" y="48435"/>
                    </a:lnTo>
                    <a:close/>
                    <a:moveTo>
                      <a:pt x="25438" y="14860"/>
                    </a:moveTo>
                    <a:cubicBezTo>
                      <a:pt x="25438" y="13741"/>
                      <a:pt x="25189" y="12808"/>
                      <a:pt x="24691" y="12062"/>
                    </a:cubicBezTo>
                    <a:cubicBezTo>
                      <a:pt x="24194" y="11378"/>
                      <a:pt x="23572" y="10819"/>
                      <a:pt x="22826" y="10446"/>
                    </a:cubicBezTo>
                    <a:cubicBezTo>
                      <a:pt x="22079" y="10072"/>
                      <a:pt x="21208" y="9824"/>
                      <a:pt x="20276" y="9637"/>
                    </a:cubicBezTo>
                    <a:cubicBezTo>
                      <a:pt x="19342" y="9513"/>
                      <a:pt x="18410" y="9451"/>
                      <a:pt x="17539" y="9451"/>
                    </a:cubicBezTo>
                    <a:lnTo>
                      <a:pt x="11257" y="9451"/>
                    </a:lnTo>
                    <a:lnTo>
                      <a:pt x="11257" y="20705"/>
                    </a:lnTo>
                    <a:lnTo>
                      <a:pt x="16855" y="20705"/>
                    </a:lnTo>
                    <a:cubicBezTo>
                      <a:pt x="17788" y="20705"/>
                      <a:pt x="18783" y="20642"/>
                      <a:pt x="19778" y="20456"/>
                    </a:cubicBezTo>
                    <a:cubicBezTo>
                      <a:pt x="20773" y="20269"/>
                      <a:pt x="21706" y="20021"/>
                      <a:pt x="22514" y="19586"/>
                    </a:cubicBezTo>
                    <a:cubicBezTo>
                      <a:pt x="23323" y="19150"/>
                      <a:pt x="24007" y="18591"/>
                      <a:pt x="24567" y="17782"/>
                    </a:cubicBezTo>
                    <a:cubicBezTo>
                      <a:pt x="25127" y="17036"/>
                      <a:pt x="25375" y="15979"/>
                      <a:pt x="25375" y="14798"/>
                    </a:cubicBezTo>
                    <a:close/>
                  </a:path>
                </a:pathLst>
              </a:custGeom>
              <a:solidFill>
                <a:srgbClr val="FFFFFF"/>
              </a:solidFill>
              <a:ln w="6214" cap="flat">
                <a:noFill/>
                <a:prstDash val="solid"/>
                <a:miter/>
              </a:ln>
            </p:spPr>
            <p:txBody>
              <a:bodyPr rtlCol="0" anchor="ctr"/>
              <a:lstStyle/>
              <a:p>
                <a:endParaRPr lang="nb-NO"/>
              </a:p>
            </p:txBody>
          </p:sp>
          <p:sp>
            <p:nvSpPr>
              <p:cNvPr id="552" name="Freeform 551">
                <a:extLst>
                  <a:ext uri="{FF2B5EF4-FFF2-40B4-BE49-F238E27FC236}">
                    <a16:creationId xmlns:a16="http://schemas.microsoft.com/office/drawing/2014/main" id="{BCE9066B-D2BF-58E6-7CE2-31D2D7553600}"/>
                  </a:ext>
                </a:extLst>
              </p:cNvPr>
              <p:cNvSpPr/>
              <p:nvPr/>
            </p:nvSpPr>
            <p:spPr>
              <a:xfrm>
                <a:off x="5737633" y="4826713"/>
                <a:ext cx="39058" cy="48435"/>
              </a:xfrm>
              <a:custGeom>
                <a:avLst/>
                <a:gdLst>
                  <a:gd name="connsiteX0" fmla="*/ 25375 w 39058"/>
                  <a:gd name="connsiteY0" fmla="*/ 10010 h 48435"/>
                  <a:gd name="connsiteX1" fmla="*/ 25375 w 39058"/>
                  <a:gd name="connsiteY1" fmla="*/ 48435 h 48435"/>
                  <a:gd name="connsiteX2" fmla="*/ 13683 w 39058"/>
                  <a:gd name="connsiteY2" fmla="*/ 48435 h 48435"/>
                  <a:gd name="connsiteX3" fmla="*/ 13683 w 39058"/>
                  <a:gd name="connsiteY3" fmla="*/ 10010 h 48435"/>
                  <a:gd name="connsiteX4" fmla="*/ 0 w 39058"/>
                  <a:gd name="connsiteY4" fmla="*/ 10010 h 48435"/>
                  <a:gd name="connsiteX5" fmla="*/ 0 w 39058"/>
                  <a:gd name="connsiteY5" fmla="*/ 0 h 48435"/>
                  <a:gd name="connsiteX6" fmla="*/ 39058 w 39058"/>
                  <a:gd name="connsiteY6" fmla="*/ 0 h 48435"/>
                  <a:gd name="connsiteX7" fmla="*/ 39058 w 39058"/>
                  <a:gd name="connsiteY7" fmla="*/ 10010 h 48435"/>
                  <a:gd name="connsiteX8" fmla="*/ 25375 w 39058"/>
                  <a:gd name="connsiteY8" fmla="*/ 10010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8" h="48435">
                    <a:moveTo>
                      <a:pt x="25375" y="10010"/>
                    </a:moveTo>
                    <a:lnTo>
                      <a:pt x="25375" y="48435"/>
                    </a:lnTo>
                    <a:lnTo>
                      <a:pt x="13683" y="48435"/>
                    </a:lnTo>
                    <a:lnTo>
                      <a:pt x="13683" y="10010"/>
                    </a:lnTo>
                    <a:lnTo>
                      <a:pt x="0" y="10010"/>
                    </a:lnTo>
                    <a:lnTo>
                      <a:pt x="0" y="0"/>
                    </a:lnTo>
                    <a:lnTo>
                      <a:pt x="39058" y="0"/>
                    </a:lnTo>
                    <a:lnTo>
                      <a:pt x="39058" y="10010"/>
                    </a:lnTo>
                    <a:lnTo>
                      <a:pt x="25375" y="10010"/>
                    </a:lnTo>
                    <a:close/>
                  </a:path>
                </a:pathLst>
              </a:custGeom>
              <a:solidFill>
                <a:srgbClr val="FFFFFF"/>
              </a:solidFill>
              <a:ln w="6214" cap="flat">
                <a:noFill/>
                <a:prstDash val="solid"/>
                <a:miter/>
              </a:ln>
            </p:spPr>
            <p:txBody>
              <a:bodyPr rtlCol="0" anchor="ctr"/>
              <a:lstStyle/>
              <a:p>
                <a:endParaRPr lang="nb-NO"/>
              </a:p>
            </p:txBody>
          </p:sp>
          <p:sp>
            <p:nvSpPr>
              <p:cNvPr id="553" name="Freeform 552">
                <a:extLst>
                  <a:ext uri="{FF2B5EF4-FFF2-40B4-BE49-F238E27FC236}">
                    <a16:creationId xmlns:a16="http://schemas.microsoft.com/office/drawing/2014/main" id="{E2D9BD39-DA17-5BDE-D978-B070B9956E7C}"/>
                  </a:ext>
                </a:extLst>
              </p:cNvPr>
              <p:cNvSpPr/>
              <p:nvPr/>
            </p:nvSpPr>
            <p:spPr>
              <a:xfrm>
                <a:off x="5782040" y="4826713"/>
                <a:ext cx="33833" cy="48435"/>
              </a:xfrm>
              <a:custGeom>
                <a:avLst/>
                <a:gdLst>
                  <a:gd name="connsiteX0" fmla="*/ 0 w 33833"/>
                  <a:gd name="connsiteY0" fmla="*/ 48435 h 48435"/>
                  <a:gd name="connsiteX1" fmla="*/ 0 w 33833"/>
                  <a:gd name="connsiteY1" fmla="*/ 0 h 48435"/>
                  <a:gd name="connsiteX2" fmla="*/ 32590 w 33833"/>
                  <a:gd name="connsiteY2" fmla="*/ 0 h 48435"/>
                  <a:gd name="connsiteX3" fmla="*/ 32590 w 33833"/>
                  <a:gd name="connsiteY3" fmla="*/ 9824 h 48435"/>
                  <a:gd name="connsiteX4" fmla="*/ 11319 w 33833"/>
                  <a:gd name="connsiteY4" fmla="*/ 9824 h 48435"/>
                  <a:gd name="connsiteX5" fmla="*/ 11319 w 33833"/>
                  <a:gd name="connsiteY5" fmla="*/ 18964 h 48435"/>
                  <a:gd name="connsiteX6" fmla="*/ 31408 w 33833"/>
                  <a:gd name="connsiteY6" fmla="*/ 18964 h 48435"/>
                  <a:gd name="connsiteX7" fmla="*/ 31408 w 33833"/>
                  <a:gd name="connsiteY7" fmla="*/ 28352 h 48435"/>
                  <a:gd name="connsiteX8" fmla="*/ 11319 w 33833"/>
                  <a:gd name="connsiteY8" fmla="*/ 28352 h 48435"/>
                  <a:gd name="connsiteX9" fmla="*/ 11319 w 33833"/>
                  <a:gd name="connsiteY9" fmla="*/ 38425 h 48435"/>
                  <a:gd name="connsiteX10" fmla="*/ 33834 w 33833"/>
                  <a:gd name="connsiteY10" fmla="*/ 38425 h 48435"/>
                  <a:gd name="connsiteX11" fmla="*/ 33834 w 33833"/>
                  <a:gd name="connsiteY11" fmla="*/ 48435 h 48435"/>
                  <a:gd name="connsiteX12" fmla="*/ 62 w 33833"/>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833" h="48435">
                    <a:moveTo>
                      <a:pt x="0" y="48435"/>
                    </a:moveTo>
                    <a:lnTo>
                      <a:pt x="0" y="0"/>
                    </a:lnTo>
                    <a:lnTo>
                      <a:pt x="32590" y="0"/>
                    </a:lnTo>
                    <a:lnTo>
                      <a:pt x="32590" y="9824"/>
                    </a:lnTo>
                    <a:lnTo>
                      <a:pt x="11319" y="9824"/>
                    </a:lnTo>
                    <a:lnTo>
                      <a:pt x="11319" y="18964"/>
                    </a:lnTo>
                    <a:lnTo>
                      <a:pt x="31408" y="18964"/>
                    </a:lnTo>
                    <a:lnTo>
                      <a:pt x="31408" y="28352"/>
                    </a:lnTo>
                    <a:lnTo>
                      <a:pt x="11319" y="28352"/>
                    </a:lnTo>
                    <a:lnTo>
                      <a:pt x="11319" y="38425"/>
                    </a:lnTo>
                    <a:lnTo>
                      <a:pt x="33834" y="38425"/>
                    </a:lnTo>
                    <a:lnTo>
                      <a:pt x="33834" y="48435"/>
                    </a:lnTo>
                    <a:lnTo>
                      <a:pt x="62" y="48435"/>
                    </a:lnTo>
                    <a:close/>
                  </a:path>
                </a:pathLst>
              </a:custGeom>
              <a:solidFill>
                <a:srgbClr val="FFFFFF"/>
              </a:solidFill>
              <a:ln w="6214" cap="flat">
                <a:noFill/>
                <a:prstDash val="solid"/>
                <a:miter/>
              </a:ln>
            </p:spPr>
            <p:txBody>
              <a:bodyPr rtlCol="0" anchor="ctr"/>
              <a:lstStyle/>
              <a:p>
                <a:endParaRPr lang="nb-NO"/>
              </a:p>
            </p:txBody>
          </p:sp>
          <p:sp>
            <p:nvSpPr>
              <p:cNvPr id="554" name="Freeform 553">
                <a:extLst>
                  <a:ext uri="{FF2B5EF4-FFF2-40B4-BE49-F238E27FC236}">
                    <a16:creationId xmlns:a16="http://schemas.microsoft.com/office/drawing/2014/main" id="{4A123C13-CF85-8E69-2375-43217CF8B087}"/>
                  </a:ext>
                </a:extLst>
              </p:cNvPr>
              <p:cNvSpPr/>
              <p:nvPr/>
            </p:nvSpPr>
            <p:spPr>
              <a:xfrm>
                <a:off x="5840690" y="4826713"/>
                <a:ext cx="44096" cy="48435"/>
              </a:xfrm>
              <a:custGeom>
                <a:avLst/>
                <a:gdLst>
                  <a:gd name="connsiteX0" fmla="*/ 30786 w 44096"/>
                  <a:gd name="connsiteY0" fmla="*/ 48435 h 48435"/>
                  <a:gd name="connsiteX1" fmla="*/ 11319 w 44096"/>
                  <a:gd name="connsiteY1" fmla="*/ 16788 h 48435"/>
                  <a:gd name="connsiteX2" fmla="*/ 11133 w 44096"/>
                  <a:gd name="connsiteY2" fmla="*/ 16788 h 48435"/>
                  <a:gd name="connsiteX3" fmla="*/ 11382 w 44096"/>
                  <a:gd name="connsiteY3" fmla="*/ 48435 h 48435"/>
                  <a:gd name="connsiteX4" fmla="*/ 0 w 44096"/>
                  <a:gd name="connsiteY4" fmla="*/ 48435 h 48435"/>
                  <a:gd name="connsiteX5" fmla="*/ 0 w 44096"/>
                  <a:gd name="connsiteY5" fmla="*/ 0 h 48435"/>
                  <a:gd name="connsiteX6" fmla="*/ 13372 w 44096"/>
                  <a:gd name="connsiteY6" fmla="*/ 0 h 48435"/>
                  <a:gd name="connsiteX7" fmla="*/ 32777 w 44096"/>
                  <a:gd name="connsiteY7" fmla="*/ 31585 h 48435"/>
                  <a:gd name="connsiteX8" fmla="*/ 32963 w 44096"/>
                  <a:gd name="connsiteY8" fmla="*/ 31585 h 48435"/>
                  <a:gd name="connsiteX9" fmla="*/ 32714 w 44096"/>
                  <a:gd name="connsiteY9" fmla="*/ 0 h 48435"/>
                  <a:gd name="connsiteX10" fmla="*/ 44096 w 44096"/>
                  <a:gd name="connsiteY10" fmla="*/ 0 h 48435"/>
                  <a:gd name="connsiteX11" fmla="*/ 44096 w 44096"/>
                  <a:gd name="connsiteY11" fmla="*/ 48435 h 48435"/>
                  <a:gd name="connsiteX12" fmla="*/ 30849 w 44096"/>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096" h="48435">
                    <a:moveTo>
                      <a:pt x="30786" y="48435"/>
                    </a:moveTo>
                    <a:lnTo>
                      <a:pt x="11319" y="16788"/>
                    </a:lnTo>
                    <a:lnTo>
                      <a:pt x="11133" y="16788"/>
                    </a:lnTo>
                    <a:lnTo>
                      <a:pt x="11382" y="48435"/>
                    </a:lnTo>
                    <a:lnTo>
                      <a:pt x="0" y="48435"/>
                    </a:lnTo>
                    <a:lnTo>
                      <a:pt x="0" y="0"/>
                    </a:lnTo>
                    <a:lnTo>
                      <a:pt x="13372" y="0"/>
                    </a:lnTo>
                    <a:lnTo>
                      <a:pt x="32777" y="31585"/>
                    </a:lnTo>
                    <a:lnTo>
                      <a:pt x="32963" y="31585"/>
                    </a:lnTo>
                    <a:lnTo>
                      <a:pt x="32714" y="0"/>
                    </a:lnTo>
                    <a:lnTo>
                      <a:pt x="44096" y="0"/>
                    </a:lnTo>
                    <a:lnTo>
                      <a:pt x="44096" y="48435"/>
                    </a:lnTo>
                    <a:lnTo>
                      <a:pt x="30849" y="48435"/>
                    </a:lnTo>
                    <a:close/>
                  </a:path>
                </a:pathLst>
              </a:custGeom>
              <a:solidFill>
                <a:srgbClr val="FFFFFF"/>
              </a:solidFill>
              <a:ln w="6214" cap="flat">
                <a:noFill/>
                <a:prstDash val="solid"/>
                <a:miter/>
              </a:ln>
            </p:spPr>
            <p:txBody>
              <a:bodyPr rtlCol="0" anchor="ctr"/>
              <a:lstStyle/>
              <a:p>
                <a:endParaRPr lang="nb-NO"/>
              </a:p>
            </p:txBody>
          </p:sp>
          <p:sp>
            <p:nvSpPr>
              <p:cNvPr id="555" name="Freeform 554">
                <a:extLst>
                  <a:ext uri="{FF2B5EF4-FFF2-40B4-BE49-F238E27FC236}">
                    <a16:creationId xmlns:a16="http://schemas.microsoft.com/office/drawing/2014/main" id="{0A5CA3E0-50FD-EB44-0BC1-386D11341FAB}"/>
                  </a:ext>
                </a:extLst>
              </p:cNvPr>
              <p:cNvSpPr/>
              <p:nvPr/>
            </p:nvSpPr>
            <p:spPr>
              <a:xfrm>
                <a:off x="5888766" y="4826713"/>
                <a:ext cx="51808" cy="48435"/>
              </a:xfrm>
              <a:custGeom>
                <a:avLst/>
                <a:gdLst>
                  <a:gd name="connsiteX0" fmla="*/ 38810 w 51808"/>
                  <a:gd name="connsiteY0" fmla="*/ 48435 h 48435"/>
                  <a:gd name="connsiteX1" fmla="*/ 35016 w 51808"/>
                  <a:gd name="connsiteY1" fmla="*/ 38922 h 48435"/>
                  <a:gd name="connsiteX2" fmla="*/ 16295 w 51808"/>
                  <a:gd name="connsiteY2" fmla="*/ 38922 h 48435"/>
                  <a:gd name="connsiteX3" fmla="*/ 12750 w 51808"/>
                  <a:gd name="connsiteY3" fmla="*/ 48435 h 48435"/>
                  <a:gd name="connsiteX4" fmla="*/ 0 w 51808"/>
                  <a:gd name="connsiteY4" fmla="*/ 48435 h 48435"/>
                  <a:gd name="connsiteX5" fmla="*/ 20338 w 51808"/>
                  <a:gd name="connsiteY5" fmla="*/ 0 h 48435"/>
                  <a:gd name="connsiteX6" fmla="*/ 31719 w 51808"/>
                  <a:gd name="connsiteY6" fmla="*/ 0 h 48435"/>
                  <a:gd name="connsiteX7" fmla="*/ 51808 w 51808"/>
                  <a:gd name="connsiteY7" fmla="*/ 48435 h 48435"/>
                  <a:gd name="connsiteX8" fmla="*/ 38810 w 51808"/>
                  <a:gd name="connsiteY8" fmla="*/ 48435 h 48435"/>
                  <a:gd name="connsiteX9" fmla="*/ 25811 w 51808"/>
                  <a:gd name="connsiteY9" fmla="*/ 12933 h 48435"/>
                  <a:gd name="connsiteX10" fmla="*/ 19654 w 51808"/>
                  <a:gd name="connsiteY10" fmla="*/ 29534 h 48435"/>
                  <a:gd name="connsiteX11" fmla="*/ 31844 w 51808"/>
                  <a:gd name="connsiteY11" fmla="*/ 29534 h 48435"/>
                  <a:gd name="connsiteX12" fmla="*/ 25811 w 51808"/>
                  <a:gd name="connsiteY12" fmla="*/ 12933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808" h="48435">
                    <a:moveTo>
                      <a:pt x="38810" y="48435"/>
                    </a:moveTo>
                    <a:lnTo>
                      <a:pt x="35016" y="38922"/>
                    </a:lnTo>
                    <a:lnTo>
                      <a:pt x="16295" y="38922"/>
                    </a:lnTo>
                    <a:lnTo>
                      <a:pt x="12750" y="48435"/>
                    </a:lnTo>
                    <a:lnTo>
                      <a:pt x="0" y="48435"/>
                    </a:lnTo>
                    <a:lnTo>
                      <a:pt x="20338" y="0"/>
                    </a:lnTo>
                    <a:lnTo>
                      <a:pt x="31719" y="0"/>
                    </a:lnTo>
                    <a:lnTo>
                      <a:pt x="51808" y="48435"/>
                    </a:lnTo>
                    <a:lnTo>
                      <a:pt x="38810" y="48435"/>
                    </a:lnTo>
                    <a:close/>
                    <a:moveTo>
                      <a:pt x="25811" y="12933"/>
                    </a:moveTo>
                    <a:lnTo>
                      <a:pt x="19654" y="29534"/>
                    </a:lnTo>
                    <a:lnTo>
                      <a:pt x="31844" y="29534"/>
                    </a:lnTo>
                    <a:lnTo>
                      <a:pt x="25811" y="12933"/>
                    </a:lnTo>
                    <a:close/>
                  </a:path>
                </a:pathLst>
              </a:custGeom>
              <a:solidFill>
                <a:srgbClr val="FFFFFF"/>
              </a:solidFill>
              <a:ln w="6214" cap="flat">
                <a:noFill/>
                <a:prstDash val="solid"/>
                <a:miter/>
              </a:ln>
            </p:spPr>
            <p:txBody>
              <a:bodyPr rtlCol="0" anchor="ctr"/>
              <a:lstStyle/>
              <a:p>
                <a:endParaRPr lang="nb-NO"/>
              </a:p>
            </p:txBody>
          </p:sp>
          <p:sp>
            <p:nvSpPr>
              <p:cNvPr id="556" name="Freeform 555">
                <a:extLst>
                  <a:ext uri="{FF2B5EF4-FFF2-40B4-BE49-F238E27FC236}">
                    <a16:creationId xmlns:a16="http://schemas.microsoft.com/office/drawing/2014/main" id="{92D9E8BF-C312-A67D-C357-20BF2E00D030}"/>
                  </a:ext>
                </a:extLst>
              </p:cNvPr>
              <p:cNvSpPr/>
              <p:nvPr/>
            </p:nvSpPr>
            <p:spPr>
              <a:xfrm>
                <a:off x="5940450" y="4825532"/>
                <a:ext cx="37130" cy="50735"/>
              </a:xfrm>
              <a:custGeom>
                <a:avLst/>
                <a:gdLst>
                  <a:gd name="connsiteX0" fmla="*/ 29729 w 37130"/>
                  <a:gd name="connsiteY0" fmla="*/ 13741 h 50735"/>
                  <a:gd name="connsiteX1" fmla="*/ 25811 w 37130"/>
                  <a:gd name="connsiteY1" fmla="*/ 10694 h 50735"/>
                  <a:gd name="connsiteX2" fmla="*/ 21146 w 37130"/>
                  <a:gd name="connsiteY2" fmla="*/ 9575 h 50735"/>
                  <a:gd name="connsiteX3" fmla="*/ 18783 w 37130"/>
                  <a:gd name="connsiteY3" fmla="*/ 9762 h 50735"/>
                  <a:gd name="connsiteX4" fmla="*/ 16606 w 37130"/>
                  <a:gd name="connsiteY4" fmla="*/ 10570 h 50735"/>
                  <a:gd name="connsiteX5" fmla="*/ 14989 w 37130"/>
                  <a:gd name="connsiteY5" fmla="*/ 12062 h 50735"/>
                  <a:gd name="connsiteX6" fmla="*/ 14305 w 37130"/>
                  <a:gd name="connsiteY6" fmla="*/ 14425 h 50735"/>
                  <a:gd name="connsiteX7" fmla="*/ 14802 w 37130"/>
                  <a:gd name="connsiteY7" fmla="*/ 16477 h 50735"/>
                  <a:gd name="connsiteX8" fmla="*/ 16295 w 37130"/>
                  <a:gd name="connsiteY8" fmla="*/ 17907 h 50735"/>
                  <a:gd name="connsiteX9" fmla="*/ 18658 w 37130"/>
                  <a:gd name="connsiteY9" fmla="*/ 19026 h 50735"/>
                  <a:gd name="connsiteX10" fmla="*/ 21706 w 37130"/>
                  <a:gd name="connsiteY10" fmla="*/ 20083 h 50735"/>
                  <a:gd name="connsiteX11" fmla="*/ 26806 w 37130"/>
                  <a:gd name="connsiteY11" fmla="*/ 21886 h 50735"/>
                  <a:gd name="connsiteX12" fmla="*/ 31657 w 37130"/>
                  <a:gd name="connsiteY12" fmla="*/ 24497 h 50735"/>
                  <a:gd name="connsiteX13" fmla="*/ 35264 w 37130"/>
                  <a:gd name="connsiteY13" fmla="*/ 28601 h 50735"/>
                  <a:gd name="connsiteX14" fmla="*/ 36695 w 37130"/>
                  <a:gd name="connsiteY14" fmla="*/ 34632 h 50735"/>
                  <a:gd name="connsiteX15" fmla="*/ 35140 w 37130"/>
                  <a:gd name="connsiteY15" fmla="*/ 41845 h 50735"/>
                  <a:gd name="connsiteX16" fmla="*/ 31035 w 37130"/>
                  <a:gd name="connsiteY16" fmla="*/ 46881 h 50735"/>
                  <a:gd name="connsiteX17" fmla="*/ 25064 w 37130"/>
                  <a:gd name="connsiteY17" fmla="*/ 49803 h 50735"/>
                  <a:gd name="connsiteX18" fmla="*/ 18161 w 37130"/>
                  <a:gd name="connsiteY18" fmla="*/ 50736 h 50735"/>
                  <a:gd name="connsiteX19" fmla="*/ 8085 w 37130"/>
                  <a:gd name="connsiteY19" fmla="*/ 48932 h 50735"/>
                  <a:gd name="connsiteX20" fmla="*/ 0 w 37130"/>
                  <a:gd name="connsiteY20" fmla="*/ 43772 h 50735"/>
                  <a:gd name="connsiteX21" fmla="*/ 7650 w 37130"/>
                  <a:gd name="connsiteY21" fmla="*/ 36000 h 50735"/>
                  <a:gd name="connsiteX22" fmla="*/ 12315 w 37130"/>
                  <a:gd name="connsiteY22" fmla="*/ 39668 h 50735"/>
                  <a:gd name="connsiteX23" fmla="*/ 18099 w 37130"/>
                  <a:gd name="connsiteY23" fmla="*/ 41160 h 50735"/>
                  <a:gd name="connsiteX24" fmla="*/ 20649 w 37130"/>
                  <a:gd name="connsiteY24" fmla="*/ 40912 h 50735"/>
                  <a:gd name="connsiteX25" fmla="*/ 22826 w 37130"/>
                  <a:gd name="connsiteY25" fmla="*/ 40041 h 50735"/>
                  <a:gd name="connsiteX26" fmla="*/ 24318 w 37130"/>
                  <a:gd name="connsiteY26" fmla="*/ 38425 h 50735"/>
                  <a:gd name="connsiteX27" fmla="*/ 24878 w 37130"/>
                  <a:gd name="connsiteY27" fmla="*/ 35938 h 50735"/>
                  <a:gd name="connsiteX28" fmla="*/ 24194 w 37130"/>
                  <a:gd name="connsiteY28" fmla="*/ 33637 h 50735"/>
                  <a:gd name="connsiteX29" fmla="*/ 22266 w 37130"/>
                  <a:gd name="connsiteY29" fmla="*/ 31896 h 50735"/>
                  <a:gd name="connsiteX30" fmla="*/ 19094 w 37130"/>
                  <a:gd name="connsiteY30" fmla="*/ 30466 h 50735"/>
                  <a:gd name="connsiteX31" fmla="*/ 14802 w 37130"/>
                  <a:gd name="connsiteY31" fmla="*/ 29098 h 50735"/>
                  <a:gd name="connsiteX32" fmla="*/ 10262 w 37130"/>
                  <a:gd name="connsiteY32" fmla="*/ 27295 h 50735"/>
                  <a:gd name="connsiteX33" fmla="*/ 6282 w 37130"/>
                  <a:gd name="connsiteY33" fmla="*/ 24684 h 50735"/>
                  <a:gd name="connsiteX34" fmla="*/ 3483 w 37130"/>
                  <a:gd name="connsiteY34" fmla="*/ 20767 h 50735"/>
                  <a:gd name="connsiteX35" fmla="*/ 2426 w 37130"/>
                  <a:gd name="connsiteY35" fmla="*/ 15171 h 50735"/>
                  <a:gd name="connsiteX36" fmla="*/ 4105 w 37130"/>
                  <a:gd name="connsiteY36" fmla="*/ 8269 h 50735"/>
                  <a:gd name="connsiteX37" fmla="*/ 8396 w 37130"/>
                  <a:gd name="connsiteY37" fmla="*/ 3544 h 50735"/>
                  <a:gd name="connsiteX38" fmla="*/ 14429 w 37130"/>
                  <a:gd name="connsiteY38" fmla="*/ 871 h 50735"/>
                  <a:gd name="connsiteX39" fmla="*/ 21208 w 37130"/>
                  <a:gd name="connsiteY39" fmla="*/ 0 h 50735"/>
                  <a:gd name="connsiteX40" fmla="*/ 29605 w 37130"/>
                  <a:gd name="connsiteY40" fmla="*/ 1492 h 50735"/>
                  <a:gd name="connsiteX41" fmla="*/ 37130 w 37130"/>
                  <a:gd name="connsiteY41" fmla="*/ 5907 h 50735"/>
                  <a:gd name="connsiteX42" fmla="*/ 29667 w 37130"/>
                  <a:gd name="connsiteY42" fmla="*/ 13803 h 5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130" h="50735">
                    <a:moveTo>
                      <a:pt x="29729" y="13741"/>
                    </a:moveTo>
                    <a:cubicBezTo>
                      <a:pt x="28734" y="12435"/>
                      <a:pt x="27428" y="11441"/>
                      <a:pt x="25811" y="10694"/>
                    </a:cubicBezTo>
                    <a:cubicBezTo>
                      <a:pt x="24194" y="9948"/>
                      <a:pt x="22639" y="9575"/>
                      <a:pt x="21146" y="9575"/>
                    </a:cubicBezTo>
                    <a:cubicBezTo>
                      <a:pt x="20400" y="9575"/>
                      <a:pt x="19591" y="9637"/>
                      <a:pt x="18783" y="9762"/>
                    </a:cubicBezTo>
                    <a:cubicBezTo>
                      <a:pt x="17974" y="9886"/>
                      <a:pt x="17290" y="10135"/>
                      <a:pt x="16606" y="10570"/>
                    </a:cubicBezTo>
                    <a:cubicBezTo>
                      <a:pt x="15984" y="10943"/>
                      <a:pt x="15424" y="11441"/>
                      <a:pt x="14989" y="12062"/>
                    </a:cubicBezTo>
                    <a:cubicBezTo>
                      <a:pt x="14554" y="12684"/>
                      <a:pt x="14305" y="13492"/>
                      <a:pt x="14305" y="14425"/>
                    </a:cubicBezTo>
                    <a:cubicBezTo>
                      <a:pt x="14305" y="15233"/>
                      <a:pt x="14491" y="15917"/>
                      <a:pt x="14802" y="16477"/>
                    </a:cubicBezTo>
                    <a:cubicBezTo>
                      <a:pt x="15113" y="17036"/>
                      <a:pt x="15673" y="17534"/>
                      <a:pt x="16295" y="17907"/>
                    </a:cubicBezTo>
                    <a:cubicBezTo>
                      <a:pt x="16979" y="18342"/>
                      <a:pt x="17726" y="18715"/>
                      <a:pt x="18658" y="19026"/>
                    </a:cubicBezTo>
                    <a:cubicBezTo>
                      <a:pt x="19591" y="19337"/>
                      <a:pt x="20586" y="19710"/>
                      <a:pt x="21706" y="20083"/>
                    </a:cubicBezTo>
                    <a:cubicBezTo>
                      <a:pt x="23323" y="20642"/>
                      <a:pt x="25064" y="21264"/>
                      <a:pt x="26806" y="21886"/>
                    </a:cubicBezTo>
                    <a:cubicBezTo>
                      <a:pt x="28610" y="22570"/>
                      <a:pt x="30227" y="23440"/>
                      <a:pt x="31657" y="24497"/>
                    </a:cubicBezTo>
                    <a:cubicBezTo>
                      <a:pt x="33088" y="25616"/>
                      <a:pt x="34332" y="26922"/>
                      <a:pt x="35264" y="28601"/>
                    </a:cubicBezTo>
                    <a:cubicBezTo>
                      <a:pt x="36197" y="30217"/>
                      <a:pt x="36695" y="32207"/>
                      <a:pt x="36695" y="34632"/>
                    </a:cubicBezTo>
                    <a:cubicBezTo>
                      <a:pt x="36695" y="37430"/>
                      <a:pt x="36197" y="39793"/>
                      <a:pt x="35140" y="41845"/>
                    </a:cubicBezTo>
                    <a:cubicBezTo>
                      <a:pt x="34145" y="43896"/>
                      <a:pt x="32714" y="45575"/>
                      <a:pt x="31035" y="46881"/>
                    </a:cubicBezTo>
                    <a:cubicBezTo>
                      <a:pt x="29294" y="48186"/>
                      <a:pt x="27304" y="49181"/>
                      <a:pt x="25064" y="49803"/>
                    </a:cubicBezTo>
                    <a:cubicBezTo>
                      <a:pt x="22826" y="50425"/>
                      <a:pt x="20524" y="50736"/>
                      <a:pt x="18161" y="50736"/>
                    </a:cubicBezTo>
                    <a:cubicBezTo>
                      <a:pt x="14678" y="50736"/>
                      <a:pt x="11319" y="50114"/>
                      <a:pt x="8085" y="48932"/>
                    </a:cubicBezTo>
                    <a:cubicBezTo>
                      <a:pt x="4851" y="47751"/>
                      <a:pt x="2177" y="46010"/>
                      <a:pt x="0" y="43772"/>
                    </a:cubicBezTo>
                    <a:lnTo>
                      <a:pt x="7650" y="36000"/>
                    </a:lnTo>
                    <a:cubicBezTo>
                      <a:pt x="8832" y="37430"/>
                      <a:pt x="10387" y="38674"/>
                      <a:pt x="12315" y="39668"/>
                    </a:cubicBezTo>
                    <a:cubicBezTo>
                      <a:pt x="14243" y="40663"/>
                      <a:pt x="16171" y="41160"/>
                      <a:pt x="18099" y="41160"/>
                    </a:cubicBezTo>
                    <a:cubicBezTo>
                      <a:pt x="18969" y="41160"/>
                      <a:pt x="19840" y="41098"/>
                      <a:pt x="20649" y="40912"/>
                    </a:cubicBezTo>
                    <a:cubicBezTo>
                      <a:pt x="21457" y="40725"/>
                      <a:pt x="22204" y="40414"/>
                      <a:pt x="22826" y="40041"/>
                    </a:cubicBezTo>
                    <a:cubicBezTo>
                      <a:pt x="23448" y="39606"/>
                      <a:pt x="23945" y="39109"/>
                      <a:pt x="24318" y="38425"/>
                    </a:cubicBezTo>
                    <a:cubicBezTo>
                      <a:pt x="24691" y="37741"/>
                      <a:pt x="24878" y="36932"/>
                      <a:pt x="24878" y="35938"/>
                    </a:cubicBezTo>
                    <a:cubicBezTo>
                      <a:pt x="24878" y="34943"/>
                      <a:pt x="24629" y="34259"/>
                      <a:pt x="24194" y="33637"/>
                    </a:cubicBezTo>
                    <a:cubicBezTo>
                      <a:pt x="23758" y="33015"/>
                      <a:pt x="23074" y="32394"/>
                      <a:pt x="22266" y="31896"/>
                    </a:cubicBezTo>
                    <a:cubicBezTo>
                      <a:pt x="21395" y="31399"/>
                      <a:pt x="20400" y="30902"/>
                      <a:pt x="19094" y="30466"/>
                    </a:cubicBezTo>
                    <a:cubicBezTo>
                      <a:pt x="17850" y="30031"/>
                      <a:pt x="16419" y="29596"/>
                      <a:pt x="14802" y="29098"/>
                    </a:cubicBezTo>
                    <a:cubicBezTo>
                      <a:pt x="13247" y="28601"/>
                      <a:pt x="11755" y="27979"/>
                      <a:pt x="10262" y="27295"/>
                    </a:cubicBezTo>
                    <a:cubicBezTo>
                      <a:pt x="8769" y="26611"/>
                      <a:pt x="7463" y="25741"/>
                      <a:pt x="6282" y="24684"/>
                    </a:cubicBezTo>
                    <a:cubicBezTo>
                      <a:pt x="5100" y="23627"/>
                      <a:pt x="4167" y="22321"/>
                      <a:pt x="3483" y="20767"/>
                    </a:cubicBezTo>
                    <a:cubicBezTo>
                      <a:pt x="2737" y="19213"/>
                      <a:pt x="2426" y="17409"/>
                      <a:pt x="2426" y="15171"/>
                    </a:cubicBezTo>
                    <a:cubicBezTo>
                      <a:pt x="2426" y="12497"/>
                      <a:pt x="2985" y="10197"/>
                      <a:pt x="4105" y="8269"/>
                    </a:cubicBezTo>
                    <a:cubicBezTo>
                      <a:pt x="5224" y="6342"/>
                      <a:pt x="6655" y="4788"/>
                      <a:pt x="8396" y="3544"/>
                    </a:cubicBezTo>
                    <a:cubicBezTo>
                      <a:pt x="10200" y="2300"/>
                      <a:pt x="12190" y="1430"/>
                      <a:pt x="14429" y="871"/>
                    </a:cubicBezTo>
                    <a:cubicBezTo>
                      <a:pt x="16668" y="311"/>
                      <a:pt x="18907" y="0"/>
                      <a:pt x="21208" y="0"/>
                    </a:cubicBezTo>
                    <a:cubicBezTo>
                      <a:pt x="23945" y="0"/>
                      <a:pt x="26744" y="498"/>
                      <a:pt x="29605" y="1492"/>
                    </a:cubicBezTo>
                    <a:cubicBezTo>
                      <a:pt x="32466" y="2487"/>
                      <a:pt x="34953" y="3979"/>
                      <a:pt x="37130" y="5907"/>
                    </a:cubicBezTo>
                    <a:lnTo>
                      <a:pt x="29667" y="13803"/>
                    </a:lnTo>
                    <a:close/>
                  </a:path>
                </a:pathLst>
              </a:custGeom>
              <a:solidFill>
                <a:srgbClr val="FFFFFF"/>
              </a:solidFill>
              <a:ln w="6214" cap="flat">
                <a:noFill/>
                <a:prstDash val="solid"/>
                <a:miter/>
              </a:ln>
            </p:spPr>
            <p:txBody>
              <a:bodyPr rtlCol="0" anchor="ctr"/>
              <a:lstStyle/>
              <a:p>
                <a:endParaRPr lang="nb-NO"/>
              </a:p>
            </p:txBody>
          </p:sp>
          <p:sp>
            <p:nvSpPr>
              <p:cNvPr id="557" name="Freeform 556">
                <a:extLst>
                  <a:ext uri="{FF2B5EF4-FFF2-40B4-BE49-F238E27FC236}">
                    <a16:creationId xmlns:a16="http://schemas.microsoft.com/office/drawing/2014/main" id="{23D98934-F58D-5087-A6B6-91DCEF3A2F13}"/>
                  </a:ext>
                </a:extLst>
              </p:cNvPr>
              <p:cNvSpPr/>
              <p:nvPr/>
            </p:nvSpPr>
            <p:spPr>
              <a:xfrm>
                <a:off x="5979881" y="4826776"/>
                <a:ext cx="31657" cy="49678"/>
              </a:xfrm>
              <a:custGeom>
                <a:avLst/>
                <a:gdLst>
                  <a:gd name="connsiteX0" fmla="*/ 30973 w 31657"/>
                  <a:gd name="connsiteY0" fmla="*/ 37803 h 49678"/>
                  <a:gd name="connsiteX1" fmla="*/ 28610 w 31657"/>
                  <a:gd name="connsiteY1" fmla="*/ 43585 h 49678"/>
                  <a:gd name="connsiteX2" fmla="*/ 23758 w 31657"/>
                  <a:gd name="connsiteY2" fmla="*/ 47938 h 49678"/>
                  <a:gd name="connsiteX3" fmla="*/ 15735 w 31657"/>
                  <a:gd name="connsiteY3" fmla="*/ 49678 h 49678"/>
                  <a:gd name="connsiteX4" fmla="*/ 5473 w 31657"/>
                  <a:gd name="connsiteY4" fmla="*/ 46507 h 49678"/>
                  <a:gd name="connsiteX5" fmla="*/ 0 w 31657"/>
                  <a:gd name="connsiteY5" fmla="*/ 38362 h 49678"/>
                  <a:gd name="connsiteX6" fmla="*/ 10324 w 31657"/>
                  <a:gd name="connsiteY6" fmla="*/ 34881 h 49678"/>
                  <a:gd name="connsiteX7" fmla="*/ 12066 w 31657"/>
                  <a:gd name="connsiteY7" fmla="*/ 37989 h 49678"/>
                  <a:gd name="connsiteX8" fmla="*/ 15176 w 31657"/>
                  <a:gd name="connsiteY8" fmla="*/ 39171 h 49678"/>
                  <a:gd name="connsiteX9" fmla="*/ 18969 w 31657"/>
                  <a:gd name="connsiteY9" fmla="*/ 37181 h 49678"/>
                  <a:gd name="connsiteX10" fmla="*/ 19902 w 31657"/>
                  <a:gd name="connsiteY10" fmla="*/ 31958 h 49678"/>
                  <a:gd name="connsiteX11" fmla="*/ 19902 w 31657"/>
                  <a:gd name="connsiteY11" fmla="*/ 0 h 49678"/>
                  <a:gd name="connsiteX12" fmla="*/ 31657 w 31657"/>
                  <a:gd name="connsiteY12" fmla="*/ 0 h 49678"/>
                  <a:gd name="connsiteX13" fmla="*/ 31657 w 31657"/>
                  <a:gd name="connsiteY13" fmla="*/ 31896 h 49678"/>
                  <a:gd name="connsiteX14" fmla="*/ 30973 w 31657"/>
                  <a:gd name="connsiteY14" fmla="*/ 37927 h 4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57" h="49678">
                    <a:moveTo>
                      <a:pt x="30973" y="37803"/>
                    </a:moveTo>
                    <a:cubicBezTo>
                      <a:pt x="30538" y="39917"/>
                      <a:pt x="29729" y="41844"/>
                      <a:pt x="28610" y="43585"/>
                    </a:cubicBezTo>
                    <a:cubicBezTo>
                      <a:pt x="27428" y="45326"/>
                      <a:pt x="25811" y="46819"/>
                      <a:pt x="23758" y="47938"/>
                    </a:cubicBezTo>
                    <a:cubicBezTo>
                      <a:pt x="21706" y="49057"/>
                      <a:pt x="19032" y="49678"/>
                      <a:pt x="15735" y="49678"/>
                    </a:cubicBezTo>
                    <a:cubicBezTo>
                      <a:pt x="11631" y="49678"/>
                      <a:pt x="8210" y="48622"/>
                      <a:pt x="5473" y="46507"/>
                    </a:cubicBezTo>
                    <a:cubicBezTo>
                      <a:pt x="2737" y="44394"/>
                      <a:pt x="933" y="41658"/>
                      <a:pt x="0" y="38362"/>
                    </a:cubicBezTo>
                    <a:lnTo>
                      <a:pt x="10324" y="34881"/>
                    </a:lnTo>
                    <a:cubicBezTo>
                      <a:pt x="10635" y="36186"/>
                      <a:pt x="11195" y="37181"/>
                      <a:pt x="12066" y="37989"/>
                    </a:cubicBezTo>
                    <a:cubicBezTo>
                      <a:pt x="12937" y="38735"/>
                      <a:pt x="13932" y="39171"/>
                      <a:pt x="15176" y="39171"/>
                    </a:cubicBezTo>
                    <a:cubicBezTo>
                      <a:pt x="17104" y="39171"/>
                      <a:pt x="18348" y="38487"/>
                      <a:pt x="18969" y="37181"/>
                    </a:cubicBezTo>
                    <a:cubicBezTo>
                      <a:pt x="19591" y="35876"/>
                      <a:pt x="19902" y="34135"/>
                      <a:pt x="19902" y="31958"/>
                    </a:cubicBezTo>
                    <a:lnTo>
                      <a:pt x="19902" y="0"/>
                    </a:lnTo>
                    <a:lnTo>
                      <a:pt x="31657" y="0"/>
                    </a:lnTo>
                    <a:lnTo>
                      <a:pt x="31657" y="31896"/>
                    </a:lnTo>
                    <a:cubicBezTo>
                      <a:pt x="31657" y="33824"/>
                      <a:pt x="31408" y="35813"/>
                      <a:pt x="30973" y="37927"/>
                    </a:cubicBezTo>
                    <a:close/>
                  </a:path>
                </a:pathLst>
              </a:custGeom>
              <a:solidFill>
                <a:srgbClr val="FFFFFF"/>
              </a:solidFill>
              <a:ln w="6214" cap="flat">
                <a:noFill/>
                <a:prstDash val="solid"/>
                <a:miter/>
              </a:ln>
            </p:spPr>
            <p:txBody>
              <a:bodyPr rtlCol="0" anchor="ctr"/>
              <a:lstStyle/>
              <a:p>
                <a:endParaRPr lang="nb-NO"/>
              </a:p>
            </p:txBody>
          </p:sp>
          <p:sp>
            <p:nvSpPr>
              <p:cNvPr id="558" name="Freeform 557">
                <a:extLst>
                  <a:ext uri="{FF2B5EF4-FFF2-40B4-BE49-F238E27FC236}">
                    <a16:creationId xmlns:a16="http://schemas.microsoft.com/office/drawing/2014/main" id="{E466BF1F-3474-5B36-54C1-5D0098BFA0A1}"/>
                  </a:ext>
                </a:extLst>
              </p:cNvPr>
              <p:cNvSpPr/>
              <p:nvPr/>
            </p:nvSpPr>
            <p:spPr>
              <a:xfrm>
                <a:off x="6018878" y="4825408"/>
                <a:ext cx="52803" cy="51046"/>
              </a:xfrm>
              <a:custGeom>
                <a:avLst/>
                <a:gdLst>
                  <a:gd name="connsiteX0" fmla="*/ 52803 w 52803"/>
                  <a:gd name="connsiteY0" fmla="*/ 25305 h 51046"/>
                  <a:gd name="connsiteX1" fmla="*/ 50813 w 52803"/>
                  <a:gd name="connsiteY1" fmla="*/ 35813 h 51046"/>
                  <a:gd name="connsiteX2" fmla="*/ 45340 w 52803"/>
                  <a:gd name="connsiteY2" fmla="*/ 43958 h 51046"/>
                  <a:gd name="connsiteX3" fmla="*/ 36944 w 52803"/>
                  <a:gd name="connsiteY3" fmla="*/ 49181 h 51046"/>
                  <a:gd name="connsiteX4" fmla="*/ 26370 w 52803"/>
                  <a:gd name="connsiteY4" fmla="*/ 51046 h 51046"/>
                  <a:gd name="connsiteX5" fmla="*/ 15860 w 52803"/>
                  <a:gd name="connsiteY5" fmla="*/ 49181 h 51046"/>
                  <a:gd name="connsiteX6" fmla="*/ 7526 w 52803"/>
                  <a:gd name="connsiteY6" fmla="*/ 43958 h 51046"/>
                  <a:gd name="connsiteX7" fmla="*/ 1990 w 52803"/>
                  <a:gd name="connsiteY7" fmla="*/ 35813 h 51046"/>
                  <a:gd name="connsiteX8" fmla="*/ 0 w 52803"/>
                  <a:gd name="connsiteY8" fmla="*/ 25305 h 51046"/>
                  <a:gd name="connsiteX9" fmla="*/ 1990 w 52803"/>
                  <a:gd name="connsiteY9" fmla="*/ 14798 h 51046"/>
                  <a:gd name="connsiteX10" fmla="*/ 7526 w 52803"/>
                  <a:gd name="connsiteY10" fmla="*/ 6839 h 51046"/>
                  <a:gd name="connsiteX11" fmla="*/ 15860 w 52803"/>
                  <a:gd name="connsiteY11" fmla="*/ 1803 h 51046"/>
                  <a:gd name="connsiteX12" fmla="*/ 26370 w 52803"/>
                  <a:gd name="connsiteY12" fmla="*/ 0 h 51046"/>
                  <a:gd name="connsiteX13" fmla="*/ 36944 w 52803"/>
                  <a:gd name="connsiteY13" fmla="*/ 1803 h 51046"/>
                  <a:gd name="connsiteX14" fmla="*/ 45340 w 52803"/>
                  <a:gd name="connsiteY14" fmla="*/ 6839 h 51046"/>
                  <a:gd name="connsiteX15" fmla="*/ 50813 w 52803"/>
                  <a:gd name="connsiteY15" fmla="*/ 14798 h 51046"/>
                  <a:gd name="connsiteX16" fmla="*/ 52803 w 52803"/>
                  <a:gd name="connsiteY16" fmla="*/ 25305 h 51046"/>
                  <a:gd name="connsiteX17" fmla="*/ 40302 w 52803"/>
                  <a:gd name="connsiteY17" fmla="*/ 25305 h 51046"/>
                  <a:gd name="connsiteX18" fmla="*/ 39245 w 52803"/>
                  <a:gd name="connsiteY18" fmla="*/ 19399 h 51046"/>
                  <a:gd name="connsiteX19" fmla="*/ 36384 w 52803"/>
                  <a:gd name="connsiteY19" fmla="*/ 14736 h 51046"/>
                  <a:gd name="connsiteX20" fmla="*/ 32030 w 52803"/>
                  <a:gd name="connsiteY20" fmla="*/ 11689 h 51046"/>
                  <a:gd name="connsiteX21" fmla="*/ 26370 w 52803"/>
                  <a:gd name="connsiteY21" fmla="*/ 10570 h 51046"/>
                  <a:gd name="connsiteX22" fmla="*/ 20773 w 52803"/>
                  <a:gd name="connsiteY22" fmla="*/ 11689 h 51046"/>
                  <a:gd name="connsiteX23" fmla="*/ 16357 w 52803"/>
                  <a:gd name="connsiteY23" fmla="*/ 14736 h 51046"/>
                  <a:gd name="connsiteX24" fmla="*/ 13496 w 52803"/>
                  <a:gd name="connsiteY24" fmla="*/ 19399 h 51046"/>
                  <a:gd name="connsiteX25" fmla="*/ 12501 w 52803"/>
                  <a:gd name="connsiteY25" fmla="*/ 25305 h 51046"/>
                  <a:gd name="connsiteX26" fmla="*/ 13496 w 52803"/>
                  <a:gd name="connsiteY26" fmla="*/ 31337 h 51046"/>
                  <a:gd name="connsiteX27" fmla="*/ 16357 w 52803"/>
                  <a:gd name="connsiteY27" fmla="*/ 36062 h 51046"/>
                  <a:gd name="connsiteX28" fmla="*/ 20711 w 52803"/>
                  <a:gd name="connsiteY28" fmla="*/ 39171 h 51046"/>
                  <a:gd name="connsiteX29" fmla="*/ 26308 w 52803"/>
                  <a:gd name="connsiteY29" fmla="*/ 40290 h 51046"/>
                  <a:gd name="connsiteX30" fmla="*/ 31906 w 52803"/>
                  <a:gd name="connsiteY30" fmla="*/ 39171 h 51046"/>
                  <a:gd name="connsiteX31" fmla="*/ 36322 w 52803"/>
                  <a:gd name="connsiteY31" fmla="*/ 36062 h 51046"/>
                  <a:gd name="connsiteX32" fmla="*/ 39183 w 52803"/>
                  <a:gd name="connsiteY32" fmla="*/ 31337 h 51046"/>
                  <a:gd name="connsiteX33" fmla="*/ 40240 w 52803"/>
                  <a:gd name="connsiteY33" fmla="*/ 25305 h 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2803" h="51046">
                    <a:moveTo>
                      <a:pt x="52803" y="25305"/>
                    </a:moveTo>
                    <a:cubicBezTo>
                      <a:pt x="52803" y="29161"/>
                      <a:pt x="52119" y="32642"/>
                      <a:pt x="50813" y="35813"/>
                    </a:cubicBezTo>
                    <a:cubicBezTo>
                      <a:pt x="49507" y="38984"/>
                      <a:pt x="47641" y="41720"/>
                      <a:pt x="45340" y="43958"/>
                    </a:cubicBezTo>
                    <a:cubicBezTo>
                      <a:pt x="42977" y="46197"/>
                      <a:pt x="40178" y="47937"/>
                      <a:pt x="36944" y="49181"/>
                    </a:cubicBezTo>
                    <a:cubicBezTo>
                      <a:pt x="33709" y="50425"/>
                      <a:pt x="30164" y="51046"/>
                      <a:pt x="26370" y="51046"/>
                    </a:cubicBezTo>
                    <a:cubicBezTo>
                      <a:pt x="22577" y="51046"/>
                      <a:pt x="19094" y="50425"/>
                      <a:pt x="15860" y="49181"/>
                    </a:cubicBezTo>
                    <a:cubicBezTo>
                      <a:pt x="12626" y="47937"/>
                      <a:pt x="9889" y="46197"/>
                      <a:pt x="7526" y="43958"/>
                    </a:cubicBezTo>
                    <a:cubicBezTo>
                      <a:pt x="5162" y="41720"/>
                      <a:pt x="3359" y="38984"/>
                      <a:pt x="1990" y="35813"/>
                    </a:cubicBezTo>
                    <a:cubicBezTo>
                      <a:pt x="622" y="32642"/>
                      <a:pt x="0" y="29161"/>
                      <a:pt x="0" y="25305"/>
                    </a:cubicBezTo>
                    <a:cubicBezTo>
                      <a:pt x="0" y="21450"/>
                      <a:pt x="684" y="17906"/>
                      <a:pt x="1990" y="14798"/>
                    </a:cubicBezTo>
                    <a:cubicBezTo>
                      <a:pt x="3296" y="11689"/>
                      <a:pt x="5162" y="9015"/>
                      <a:pt x="7526" y="6839"/>
                    </a:cubicBezTo>
                    <a:cubicBezTo>
                      <a:pt x="9889" y="4663"/>
                      <a:pt x="12626" y="2984"/>
                      <a:pt x="15860" y="1803"/>
                    </a:cubicBezTo>
                    <a:cubicBezTo>
                      <a:pt x="19094" y="622"/>
                      <a:pt x="22577" y="0"/>
                      <a:pt x="26370" y="0"/>
                    </a:cubicBezTo>
                    <a:cubicBezTo>
                      <a:pt x="30164" y="0"/>
                      <a:pt x="33647" y="622"/>
                      <a:pt x="36944" y="1803"/>
                    </a:cubicBezTo>
                    <a:cubicBezTo>
                      <a:pt x="40178" y="2984"/>
                      <a:pt x="42977" y="4663"/>
                      <a:pt x="45340" y="6839"/>
                    </a:cubicBezTo>
                    <a:cubicBezTo>
                      <a:pt x="47703" y="9015"/>
                      <a:pt x="49507" y="11689"/>
                      <a:pt x="50813" y="14798"/>
                    </a:cubicBezTo>
                    <a:cubicBezTo>
                      <a:pt x="52119" y="17906"/>
                      <a:pt x="52803" y="21450"/>
                      <a:pt x="52803" y="25305"/>
                    </a:cubicBezTo>
                    <a:close/>
                    <a:moveTo>
                      <a:pt x="40302" y="25305"/>
                    </a:moveTo>
                    <a:cubicBezTo>
                      <a:pt x="40302" y="23191"/>
                      <a:pt x="39929" y="21264"/>
                      <a:pt x="39245" y="19399"/>
                    </a:cubicBezTo>
                    <a:cubicBezTo>
                      <a:pt x="38561" y="17533"/>
                      <a:pt x="37628" y="16041"/>
                      <a:pt x="36384" y="14736"/>
                    </a:cubicBezTo>
                    <a:cubicBezTo>
                      <a:pt x="35202" y="13430"/>
                      <a:pt x="33709" y="12435"/>
                      <a:pt x="32030" y="11689"/>
                    </a:cubicBezTo>
                    <a:cubicBezTo>
                      <a:pt x="30289" y="10943"/>
                      <a:pt x="28423" y="10570"/>
                      <a:pt x="26370" y="10570"/>
                    </a:cubicBezTo>
                    <a:cubicBezTo>
                      <a:pt x="24318" y="10570"/>
                      <a:pt x="22452" y="10943"/>
                      <a:pt x="20773" y="11689"/>
                    </a:cubicBezTo>
                    <a:cubicBezTo>
                      <a:pt x="19094" y="12435"/>
                      <a:pt x="17601" y="13492"/>
                      <a:pt x="16357" y="14736"/>
                    </a:cubicBezTo>
                    <a:cubicBezTo>
                      <a:pt x="15113" y="15979"/>
                      <a:pt x="14180" y="17596"/>
                      <a:pt x="13496" y="19399"/>
                    </a:cubicBezTo>
                    <a:cubicBezTo>
                      <a:pt x="12812" y="21202"/>
                      <a:pt x="12501" y="23191"/>
                      <a:pt x="12501" y="25305"/>
                    </a:cubicBezTo>
                    <a:cubicBezTo>
                      <a:pt x="12501" y="27419"/>
                      <a:pt x="12812" y="29534"/>
                      <a:pt x="13496" y="31337"/>
                    </a:cubicBezTo>
                    <a:cubicBezTo>
                      <a:pt x="14180" y="33202"/>
                      <a:pt x="15113" y="34756"/>
                      <a:pt x="16357" y="36062"/>
                    </a:cubicBezTo>
                    <a:cubicBezTo>
                      <a:pt x="17539" y="37367"/>
                      <a:pt x="19032" y="38425"/>
                      <a:pt x="20711" y="39171"/>
                    </a:cubicBezTo>
                    <a:cubicBezTo>
                      <a:pt x="22390" y="39917"/>
                      <a:pt x="24256" y="40290"/>
                      <a:pt x="26308" y="40290"/>
                    </a:cubicBezTo>
                    <a:cubicBezTo>
                      <a:pt x="28361" y="40290"/>
                      <a:pt x="30227" y="39917"/>
                      <a:pt x="31906" y="39171"/>
                    </a:cubicBezTo>
                    <a:cubicBezTo>
                      <a:pt x="33585" y="38425"/>
                      <a:pt x="35078" y="37367"/>
                      <a:pt x="36322" y="36062"/>
                    </a:cubicBezTo>
                    <a:cubicBezTo>
                      <a:pt x="37566" y="34756"/>
                      <a:pt x="38499" y="33139"/>
                      <a:pt x="39183" y="31337"/>
                    </a:cubicBezTo>
                    <a:cubicBezTo>
                      <a:pt x="39867" y="29471"/>
                      <a:pt x="40240" y="27482"/>
                      <a:pt x="40240" y="25305"/>
                    </a:cubicBezTo>
                    <a:close/>
                  </a:path>
                </a:pathLst>
              </a:custGeom>
              <a:solidFill>
                <a:srgbClr val="FFFFFF"/>
              </a:solidFill>
              <a:ln w="6214" cap="flat">
                <a:noFill/>
                <a:prstDash val="solid"/>
                <a:miter/>
              </a:ln>
            </p:spPr>
            <p:txBody>
              <a:bodyPr rtlCol="0" anchor="ctr"/>
              <a:lstStyle/>
              <a:p>
                <a:endParaRPr lang="nb-NO"/>
              </a:p>
            </p:txBody>
          </p:sp>
          <p:sp>
            <p:nvSpPr>
              <p:cNvPr id="559" name="Freeform 558">
                <a:extLst>
                  <a:ext uri="{FF2B5EF4-FFF2-40B4-BE49-F238E27FC236}">
                    <a16:creationId xmlns:a16="http://schemas.microsoft.com/office/drawing/2014/main" id="{F8820D35-2750-BD78-BE48-8D8B0FEAAC68}"/>
                  </a:ext>
                </a:extLst>
              </p:cNvPr>
              <p:cNvSpPr/>
              <p:nvPr/>
            </p:nvSpPr>
            <p:spPr>
              <a:xfrm>
                <a:off x="6079455" y="4826713"/>
                <a:ext cx="44033" cy="48435"/>
              </a:xfrm>
              <a:custGeom>
                <a:avLst/>
                <a:gdLst>
                  <a:gd name="connsiteX0" fmla="*/ 30786 w 44033"/>
                  <a:gd name="connsiteY0" fmla="*/ 48435 h 48435"/>
                  <a:gd name="connsiteX1" fmla="*/ 11319 w 44033"/>
                  <a:gd name="connsiteY1" fmla="*/ 16788 h 48435"/>
                  <a:gd name="connsiteX2" fmla="*/ 11133 w 44033"/>
                  <a:gd name="connsiteY2" fmla="*/ 16788 h 48435"/>
                  <a:gd name="connsiteX3" fmla="*/ 11382 w 44033"/>
                  <a:gd name="connsiteY3" fmla="*/ 48435 h 48435"/>
                  <a:gd name="connsiteX4" fmla="*/ 0 w 44033"/>
                  <a:gd name="connsiteY4" fmla="*/ 48435 h 48435"/>
                  <a:gd name="connsiteX5" fmla="*/ 0 w 44033"/>
                  <a:gd name="connsiteY5" fmla="*/ 0 h 48435"/>
                  <a:gd name="connsiteX6" fmla="*/ 13310 w 44033"/>
                  <a:gd name="connsiteY6" fmla="*/ 0 h 48435"/>
                  <a:gd name="connsiteX7" fmla="*/ 32714 w 44033"/>
                  <a:gd name="connsiteY7" fmla="*/ 31585 h 48435"/>
                  <a:gd name="connsiteX8" fmla="*/ 32901 w 44033"/>
                  <a:gd name="connsiteY8" fmla="*/ 31585 h 48435"/>
                  <a:gd name="connsiteX9" fmla="*/ 32652 w 44033"/>
                  <a:gd name="connsiteY9" fmla="*/ 0 h 48435"/>
                  <a:gd name="connsiteX10" fmla="*/ 44034 w 44033"/>
                  <a:gd name="connsiteY10" fmla="*/ 0 h 48435"/>
                  <a:gd name="connsiteX11" fmla="*/ 44034 w 44033"/>
                  <a:gd name="connsiteY11" fmla="*/ 48435 h 48435"/>
                  <a:gd name="connsiteX12" fmla="*/ 30786 w 44033"/>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033" h="48435">
                    <a:moveTo>
                      <a:pt x="30786" y="48435"/>
                    </a:moveTo>
                    <a:lnTo>
                      <a:pt x="11319" y="16788"/>
                    </a:lnTo>
                    <a:lnTo>
                      <a:pt x="11133" y="16788"/>
                    </a:lnTo>
                    <a:lnTo>
                      <a:pt x="11382" y="48435"/>
                    </a:lnTo>
                    <a:lnTo>
                      <a:pt x="0" y="48435"/>
                    </a:lnTo>
                    <a:lnTo>
                      <a:pt x="0" y="0"/>
                    </a:lnTo>
                    <a:lnTo>
                      <a:pt x="13310" y="0"/>
                    </a:lnTo>
                    <a:lnTo>
                      <a:pt x="32714" y="31585"/>
                    </a:lnTo>
                    <a:lnTo>
                      <a:pt x="32901" y="31585"/>
                    </a:lnTo>
                    <a:lnTo>
                      <a:pt x="32652" y="0"/>
                    </a:lnTo>
                    <a:lnTo>
                      <a:pt x="44034" y="0"/>
                    </a:lnTo>
                    <a:lnTo>
                      <a:pt x="44034" y="48435"/>
                    </a:lnTo>
                    <a:lnTo>
                      <a:pt x="30786" y="48435"/>
                    </a:lnTo>
                    <a:close/>
                  </a:path>
                </a:pathLst>
              </a:custGeom>
              <a:solidFill>
                <a:srgbClr val="FFFFFF"/>
              </a:solidFill>
              <a:ln w="6214" cap="flat">
                <a:noFill/>
                <a:prstDash val="solid"/>
                <a:miter/>
              </a:ln>
            </p:spPr>
            <p:txBody>
              <a:bodyPr rtlCol="0" anchor="ctr"/>
              <a:lstStyle/>
              <a:p>
                <a:endParaRPr lang="nb-NO"/>
              </a:p>
            </p:txBody>
          </p:sp>
          <p:sp>
            <p:nvSpPr>
              <p:cNvPr id="560" name="Freeform 559">
                <a:extLst>
                  <a:ext uri="{FF2B5EF4-FFF2-40B4-BE49-F238E27FC236}">
                    <a16:creationId xmlns:a16="http://schemas.microsoft.com/office/drawing/2014/main" id="{21E278C5-A7E6-D993-781C-FA93970B377D}"/>
                  </a:ext>
                </a:extLst>
              </p:cNvPr>
              <p:cNvSpPr/>
              <p:nvPr/>
            </p:nvSpPr>
            <p:spPr>
              <a:xfrm>
                <a:off x="6127594" y="4826713"/>
                <a:ext cx="51808" cy="48435"/>
              </a:xfrm>
              <a:custGeom>
                <a:avLst/>
                <a:gdLst>
                  <a:gd name="connsiteX0" fmla="*/ 38747 w 51808"/>
                  <a:gd name="connsiteY0" fmla="*/ 48435 h 48435"/>
                  <a:gd name="connsiteX1" fmla="*/ 34954 w 51808"/>
                  <a:gd name="connsiteY1" fmla="*/ 38922 h 48435"/>
                  <a:gd name="connsiteX2" fmla="*/ 16233 w 51808"/>
                  <a:gd name="connsiteY2" fmla="*/ 38922 h 48435"/>
                  <a:gd name="connsiteX3" fmla="*/ 12688 w 51808"/>
                  <a:gd name="connsiteY3" fmla="*/ 48435 h 48435"/>
                  <a:gd name="connsiteX4" fmla="*/ 0 w 51808"/>
                  <a:gd name="connsiteY4" fmla="*/ 48435 h 48435"/>
                  <a:gd name="connsiteX5" fmla="*/ 20338 w 51808"/>
                  <a:gd name="connsiteY5" fmla="*/ 0 h 48435"/>
                  <a:gd name="connsiteX6" fmla="*/ 31719 w 51808"/>
                  <a:gd name="connsiteY6" fmla="*/ 0 h 48435"/>
                  <a:gd name="connsiteX7" fmla="*/ 51808 w 51808"/>
                  <a:gd name="connsiteY7" fmla="*/ 48435 h 48435"/>
                  <a:gd name="connsiteX8" fmla="*/ 38810 w 51808"/>
                  <a:gd name="connsiteY8" fmla="*/ 48435 h 48435"/>
                  <a:gd name="connsiteX9" fmla="*/ 25749 w 51808"/>
                  <a:gd name="connsiteY9" fmla="*/ 12933 h 48435"/>
                  <a:gd name="connsiteX10" fmla="*/ 19591 w 51808"/>
                  <a:gd name="connsiteY10" fmla="*/ 29534 h 48435"/>
                  <a:gd name="connsiteX11" fmla="*/ 31782 w 51808"/>
                  <a:gd name="connsiteY11" fmla="*/ 29534 h 48435"/>
                  <a:gd name="connsiteX12" fmla="*/ 25749 w 51808"/>
                  <a:gd name="connsiteY12" fmla="*/ 12933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808" h="48435">
                    <a:moveTo>
                      <a:pt x="38747" y="48435"/>
                    </a:moveTo>
                    <a:lnTo>
                      <a:pt x="34954" y="38922"/>
                    </a:lnTo>
                    <a:lnTo>
                      <a:pt x="16233" y="38922"/>
                    </a:lnTo>
                    <a:lnTo>
                      <a:pt x="12688" y="48435"/>
                    </a:lnTo>
                    <a:lnTo>
                      <a:pt x="0" y="48435"/>
                    </a:lnTo>
                    <a:lnTo>
                      <a:pt x="20338" y="0"/>
                    </a:lnTo>
                    <a:lnTo>
                      <a:pt x="31719" y="0"/>
                    </a:lnTo>
                    <a:lnTo>
                      <a:pt x="51808" y="48435"/>
                    </a:lnTo>
                    <a:lnTo>
                      <a:pt x="38810" y="48435"/>
                    </a:lnTo>
                    <a:close/>
                    <a:moveTo>
                      <a:pt x="25749" y="12933"/>
                    </a:moveTo>
                    <a:lnTo>
                      <a:pt x="19591" y="29534"/>
                    </a:lnTo>
                    <a:lnTo>
                      <a:pt x="31782" y="29534"/>
                    </a:lnTo>
                    <a:lnTo>
                      <a:pt x="25749" y="12933"/>
                    </a:lnTo>
                    <a:close/>
                  </a:path>
                </a:pathLst>
              </a:custGeom>
              <a:solidFill>
                <a:srgbClr val="FFFFFF"/>
              </a:solidFill>
              <a:ln w="6214" cap="flat">
                <a:noFill/>
                <a:prstDash val="solid"/>
                <a:miter/>
              </a:ln>
            </p:spPr>
            <p:txBody>
              <a:bodyPr rtlCol="0" anchor="ctr"/>
              <a:lstStyle/>
              <a:p>
                <a:endParaRPr lang="nb-NO"/>
              </a:p>
            </p:txBody>
          </p:sp>
          <p:sp>
            <p:nvSpPr>
              <p:cNvPr id="561" name="Freeform 560">
                <a:extLst>
                  <a:ext uri="{FF2B5EF4-FFF2-40B4-BE49-F238E27FC236}">
                    <a16:creationId xmlns:a16="http://schemas.microsoft.com/office/drawing/2014/main" id="{1F3D136F-818A-74CC-2B93-AFA75DA3FE82}"/>
                  </a:ext>
                </a:extLst>
              </p:cNvPr>
              <p:cNvSpPr/>
              <p:nvPr/>
            </p:nvSpPr>
            <p:spPr>
              <a:xfrm>
                <a:off x="6183258" y="4826713"/>
                <a:ext cx="30537" cy="48435"/>
              </a:xfrm>
              <a:custGeom>
                <a:avLst/>
                <a:gdLst>
                  <a:gd name="connsiteX0" fmla="*/ 62 w 30537"/>
                  <a:gd name="connsiteY0" fmla="*/ 48435 h 48435"/>
                  <a:gd name="connsiteX1" fmla="*/ 62 w 30537"/>
                  <a:gd name="connsiteY1" fmla="*/ 0 h 48435"/>
                  <a:gd name="connsiteX2" fmla="*/ 11817 w 30537"/>
                  <a:gd name="connsiteY2" fmla="*/ 0 h 48435"/>
                  <a:gd name="connsiteX3" fmla="*/ 11817 w 30537"/>
                  <a:gd name="connsiteY3" fmla="*/ 38238 h 48435"/>
                  <a:gd name="connsiteX4" fmla="*/ 30538 w 30537"/>
                  <a:gd name="connsiteY4" fmla="*/ 38238 h 48435"/>
                  <a:gd name="connsiteX5" fmla="*/ 30538 w 30537"/>
                  <a:gd name="connsiteY5" fmla="*/ 48435 h 48435"/>
                  <a:gd name="connsiteX6" fmla="*/ 0 w 30537"/>
                  <a:gd name="connsiteY6"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37" h="48435">
                    <a:moveTo>
                      <a:pt x="62" y="48435"/>
                    </a:moveTo>
                    <a:lnTo>
                      <a:pt x="62" y="0"/>
                    </a:lnTo>
                    <a:lnTo>
                      <a:pt x="11817" y="0"/>
                    </a:lnTo>
                    <a:lnTo>
                      <a:pt x="11817" y="38238"/>
                    </a:lnTo>
                    <a:lnTo>
                      <a:pt x="30538" y="38238"/>
                    </a:lnTo>
                    <a:lnTo>
                      <a:pt x="30538" y="48435"/>
                    </a:lnTo>
                    <a:lnTo>
                      <a:pt x="0" y="48435"/>
                    </a:lnTo>
                    <a:close/>
                  </a:path>
                </a:pathLst>
              </a:custGeom>
              <a:solidFill>
                <a:srgbClr val="FFFFFF"/>
              </a:solidFill>
              <a:ln w="6214" cap="flat">
                <a:noFill/>
                <a:prstDash val="solid"/>
                <a:miter/>
              </a:ln>
            </p:spPr>
            <p:txBody>
              <a:bodyPr rtlCol="0" anchor="ctr"/>
              <a:lstStyle/>
              <a:p>
                <a:endParaRPr lang="nb-NO"/>
              </a:p>
            </p:txBody>
          </p:sp>
          <p:sp>
            <p:nvSpPr>
              <p:cNvPr id="562" name="Freeform 561">
                <a:extLst>
                  <a:ext uri="{FF2B5EF4-FFF2-40B4-BE49-F238E27FC236}">
                    <a16:creationId xmlns:a16="http://schemas.microsoft.com/office/drawing/2014/main" id="{9AF6F953-A447-0C67-0099-D13A6B52F6BB}"/>
                  </a:ext>
                </a:extLst>
              </p:cNvPr>
              <p:cNvSpPr/>
              <p:nvPr/>
            </p:nvSpPr>
            <p:spPr>
              <a:xfrm>
                <a:off x="6219331" y="4826713"/>
                <a:ext cx="33833" cy="48435"/>
              </a:xfrm>
              <a:custGeom>
                <a:avLst/>
                <a:gdLst>
                  <a:gd name="connsiteX0" fmla="*/ 0 w 33833"/>
                  <a:gd name="connsiteY0" fmla="*/ 48435 h 48435"/>
                  <a:gd name="connsiteX1" fmla="*/ 0 w 33833"/>
                  <a:gd name="connsiteY1" fmla="*/ 0 h 48435"/>
                  <a:gd name="connsiteX2" fmla="*/ 32590 w 33833"/>
                  <a:gd name="connsiteY2" fmla="*/ 0 h 48435"/>
                  <a:gd name="connsiteX3" fmla="*/ 32590 w 33833"/>
                  <a:gd name="connsiteY3" fmla="*/ 9824 h 48435"/>
                  <a:gd name="connsiteX4" fmla="*/ 11319 w 33833"/>
                  <a:gd name="connsiteY4" fmla="*/ 9824 h 48435"/>
                  <a:gd name="connsiteX5" fmla="*/ 11319 w 33833"/>
                  <a:gd name="connsiteY5" fmla="*/ 18964 h 48435"/>
                  <a:gd name="connsiteX6" fmla="*/ 31408 w 33833"/>
                  <a:gd name="connsiteY6" fmla="*/ 18964 h 48435"/>
                  <a:gd name="connsiteX7" fmla="*/ 31408 w 33833"/>
                  <a:gd name="connsiteY7" fmla="*/ 28352 h 48435"/>
                  <a:gd name="connsiteX8" fmla="*/ 11319 w 33833"/>
                  <a:gd name="connsiteY8" fmla="*/ 28352 h 48435"/>
                  <a:gd name="connsiteX9" fmla="*/ 11319 w 33833"/>
                  <a:gd name="connsiteY9" fmla="*/ 38425 h 48435"/>
                  <a:gd name="connsiteX10" fmla="*/ 33834 w 33833"/>
                  <a:gd name="connsiteY10" fmla="*/ 38425 h 48435"/>
                  <a:gd name="connsiteX11" fmla="*/ 33834 w 33833"/>
                  <a:gd name="connsiteY11" fmla="*/ 48435 h 48435"/>
                  <a:gd name="connsiteX12" fmla="*/ 62 w 33833"/>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833" h="48435">
                    <a:moveTo>
                      <a:pt x="0" y="48435"/>
                    </a:moveTo>
                    <a:lnTo>
                      <a:pt x="0" y="0"/>
                    </a:lnTo>
                    <a:lnTo>
                      <a:pt x="32590" y="0"/>
                    </a:lnTo>
                    <a:lnTo>
                      <a:pt x="32590" y="9824"/>
                    </a:lnTo>
                    <a:lnTo>
                      <a:pt x="11319" y="9824"/>
                    </a:lnTo>
                    <a:lnTo>
                      <a:pt x="11319" y="18964"/>
                    </a:lnTo>
                    <a:lnTo>
                      <a:pt x="31408" y="18964"/>
                    </a:lnTo>
                    <a:lnTo>
                      <a:pt x="31408" y="28352"/>
                    </a:lnTo>
                    <a:lnTo>
                      <a:pt x="11319" y="28352"/>
                    </a:lnTo>
                    <a:lnTo>
                      <a:pt x="11319" y="38425"/>
                    </a:lnTo>
                    <a:lnTo>
                      <a:pt x="33834" y="38425"/>
                    </a:lnTo>
                    <a:lnTo>
                      <a:pt x="33834" y="48435"/>
                    </a:lnTo>
                    <a:lnTo>
                      <a:pt x="62" y="48435"/>
                    </a:lnTo>
                    <a:close/>
                  </a:path>
                </a:pathLst>
              </a:custGeom>
              <a:solidFill>
                <a:srgbClr val="FFFFFF"/>
              </a:solidFill>
              <a:ln w="6214" cap="flat">
                <a:noFill/>
                <a:prstDash val="solid"/>
                <a:miter/>
              </a:ln>
            </p:spPr>
            <p:txBody>
              <a:bodyPr rtlCol="0" anchor="ctr"/>
              <a:lstStyle/>
              <a:p>
                <a:endParaRPr lang="nb-NO"/>
              </a:p>
            </p:txBody>
          </p:sp>
          <p:sp>
            <p:nvSpPr>
              <p:cNvPr id="563" name="Freeform 562">
                <a:extLst>
                  <a:ext uri="{FF2B5EF4-FFF2-40B4-BE49-F238E27FC236}">
                    <a16:creationId xmlns:a16="http://schemas.microsoft.com/office/drawing/2014/main" id="{18074467-EBED-403F-C4FF-F6DCCEF8CE25}"/>
                  </a:ext>
                </a:extLst>
              </p:cNvPr>
              <p:cNvSpPr/>
              <p:nvPr/>
            </p:nvSpPr>
            <p:spPr>
              <a:xfrm>
                <a:off x="6277981" y="4826713"/>
                <a:ext cx="11754" cy="48435"/>
              </a:xfrm>
              <a:custGeom>
                <a:avLst/>
                <a:gdLst>
                  <a:gd name="connsiteX0" fmla="*/ 0 w 11754"/>
                  <a:gd name="connsiteY0" fmla="*/ 48435 h 48435"/>
                  <a:gd name="connsiteX1" fmla="*/ 0 w 11754"/>
                  <a:gd name="connsiteY1" fmla="*/ 0 h 48435"/>
                  <a:gd name="connsiteX2" fmla="*/ 11755 w 11754"/>
                  <a:gd name="connsiteY2" fmla="*/ 0 h 48435"/>
                  <a:gd name="connsiteX3" fmla="*/ 11755 w 11754"/>
                  <a:gd name="connsiteY3" fmla="*/ 48435 h 48435"/>
                  <a:gd name="connsiteX4" fmla="*/ 0 w 11754"/>
                  <a:gd name="connsiteY4" fmla="*/ 48435 h 4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4" h="48435">
                    <a:moveTo>
                      <a:pt x="0" y="48435"/>
                    </a:moveTo>
                    <a:lnTo>
                      <a:pt x="0" y="0"/>
                    </a:lnTo>
                    <a:lnTo>
                      <a:pt x="11755" y="0"/>
                    </a:lnTo>
                    <a:lnTo>
                      <a:pt x="11755" y="48435"/>
                    </a:lnTo>
                    <a:lnTo>
                      <a:pt x="0" y="48435"/>
                    </a:lnTo>
                    <a:close/>
                  </a:path>
                </a:pathLst>
              </a:custGeom>
              <a:solidFill>
                <a:srgbClr val="FFFFFF"/>
              </a:solidFill>
              <a:ln w="6214" cap="flat">
                <a:noFill/>
                <a:prstDash val="solid"/>
                <a:miter/>
              </a:ln>
            </p:spPr>
            <p:txBody>
              <a:bodyPr rtlCol="0" anchor="ctr"/>
              <a:lstStyle/>
              <a:p>
                <a:endParaRPr lang="nb-NO"/>
              </a:p>
            </p:txBody>
          </p:sp>
          <p:sp>
            <p:nvSpPr>
              <p:cNvPr id="564" name="Freeform 563">
                <a:extLst>
                  <a:ext uri="{FF2B5EF4-FFF2-40B4-BE49-F238E27FC236}">
                    <a16:creationId xmlns:a16="http://schemas.microsoft.com/office/drawing/2014/main" id="{952A7E99-856E-106C-42F6-F497F3852AD3}"/>
                  </a:ext>
                </a:extLst>
              </p:cNvPr>
              <p:cNvSpPr/>
              <p:nvPr/>
            </p:nvSpPr>
            <p:spPr>
              <a:xfrm>
                <a:off x="6299749" y="4826713"/>
                <a:ext cx="44096" cy="48435"/>
              </a:xfrm>
              <a:custGeom>
                <a:avLst/>
                <a:gdLst>
                  <a:gd name="connsiteX0" fmla="*/ 30786 w 44096"/>
                  <a:gd name="connsiteY0" fmla="*/ 48435 h 48435"/>
                  <a:gd name="connsiteX1" fmla="*/ 11319 w 44096"/>
                  <a:gd name="connsiteY1" fmla="*/ 16788 h 48435"/>
                  <a:gd name="connsiteX2" fmla="*/ 11133 w 44096"/>
                  <a:gd name="connsiteY2" fmla="*/ 16788 h 48435"/>
                  <a:gd name="connsiteX3" fmla="*/ 11382 w 44096"/>
                  <a:gd name="connsiteY3" fmla="*/ 48435 h 48435"/>
                  <a:gd name="connsiteX4" fmla="*/ 0 w 44096"/>
                  <a:gd name="connsiteY4" fmla="*/ 48435 h 48435"/>
                  <a:gd name="connsiteX5" fmla="*/ 0 w 44096"/>
                  <a:gd name="connsiteY5" fmla="*/ 0 h 48435"/>
                  <a:gd name="connsiteX6" fmla="*/ 13372 w 44096"/>
                  <a:gd name="connsiteY6" fmla="*/ 0 h 48435"/>
                  <a:gd name="connsiteX7" fmla="*/ 32777 w 44096"/>
                  <a:gd name="connsiteY7" fmla="*/ 31585 h 48435"/>
                  <a:gd name="connsiteX8" fmla="*/ 32963 w 44096"/>
                  <a:gd name="connsiteY8" fmla="*/ 31585 h 48435"/>
                  <a:gd name="connsiteX9" fmla="*/ 32714 w 44096"/>
                  <a:gd name="connsiteY9" fmla="*/ 0 h 48435"/>
                  <a:gd name="connsiteX10" fmla="*/ 44096 w 44096"/>
                  <a:gd name="connsiteY10" fmla="*/ 0 h 48435"/>
                  <a:gd name="connsiteX11" fmla="*/ 44096 w 44096"/>
                  <a:gd name="connsiteY11" fmla="*/ 48435 h 48435"/>
                  <a:gd name="connsiteX12" fmla="*/ 30849 w 44096"/>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096" h="48435">
                    <a:moveTo>
                      <a:pt x="30786" y="48435"/>
                    </a:moveTo>
                    <a:lnTo>
                      <a:pt x="11319" y="16788"/>
                    </a:lnTo>
                    <a:lnTo>
                      <a:pt x="11133" y="16788"/>
                    </a:lnTo>
                    <a:lnTo>
                      <a:pt x="11382" y="48435"/>
                    </a:lnTo>
                    <a:lnTo>
                      <a:pt x="0" y="48435"/>
                    </a:lnTo>
                    <a:lnTo>
                      <a:pt x="0" y="0"/>
                    </a:lnTo>
                    <a:lnTo>
                      <a:pt x="13372" y="0"/>
                    </a:lnTo>
                    <a:lnTo>
                      <a:pt x="32777" y="31585"/>
                    </a:lnTo>
                    <a:lnTo>
                      <a:pt x="32963" y="31585"/>
                    </a:lnTo>
                    <a:lnTo>
                      <a:pt x="32714" y="0"/>
                    </a:lnTo>
                    <a:lnTo>
                      <a:pt x="44096" y="0"/>
                    </a:lnTo>
                    <a:lnTo>
                      <a:pt x="44096" y="48435"/>
                    </a:lnTo>
                    <a:lnTo>
                      <a:pt x="30849" y="48435"/>
                    </a:lnTo>
                    <a:close/>
                  </a:path>
                </a:pathLst>
              </a:custGeom>
              <a:solidFill>
                <a:srgbClr val="FFFFFF"/>
              </a:solidFill>
              <a:ln w="6214" cap="flat">
                <a:noFill/>
                <a:prstDash val="solid"/>
                <a:miter/>
              </a:ln>
            </p:spPr>
            <p:txBody>
              <a:bodyPr rtlCol="0" anchor="ctr"/>
              <a:lstStyle/>
              <a:p>
                <a:endParaRPr lang="nb-NO"/>
              </a:p>
            </p:txBody>
          </p:sp>
          <p:sp>
            <p:nvSpPr>
              <p:cNvPr id="565" name="Freeform 564">
                <a:extLst>
                  <a:ext uri="{FF2B5EF4-FFF2-40B4-BE49-F238E27FC236}">
                    <a16:creationId xmlns:a16="http://schemas.microsoft.com/office/drawing/2014/main" id="{56BCE00B-DD73-797F-D782-C2A30919FB8B}"/>
                  </a:ext>
                </a:extLst>
              </p:cNvPr>
              <p:cNvSpPr/>
              <p:nvPr/>
            </p:nvSpPr>
            <p:spPr>
              <a:xfrm>
                <a:off x="6353796" y="4826713"/>
                <a:ext cx="44096" cy="48435"/>
              </a:xfrm>
              <a:custGeom>
                <a:avLst/>
                <a:gdLst>
                  <a:gd name="connsiteX0" fmla="*/ 30786 w 44096"/>
                  <a:gd name="connsiteY0" fmla="*/ 48435 h 48435"/>
                  <a:gd name="connsiteX1" fmla="*/ 11319 w 44096"/>
                  <a:gd name="connsiteY1" fmla="*/ 16788 h 48435"/>
                  <a:gd name="connsiteX2" fmla="*/ 11133 w 44096"/>
                  <a:gd name="connsiteY2" fmla="*/ 16788 h 48435"/>
                  <a:gd name="connsiteX3" fmla="*/ 11382 w 44096"/>
                  <a:gd name="connsiteY3" fmla="*/ 48435 h 48435"/>
                  <a:gd name="connsiteX4" fmla="*/ 0 w 44096"/>
                  <a:gd name="connsiteY4" fmla="*/ 48435 h 48435"/>
                  <a:gd name="connsiteX5" fmla="*/ 0 w 44096"/>
                  <a:gd name="connsiteY5" fmla="*/ 0 h 48435"/>
                  <a:gd name="connsiteX6" fmla="*/ 13372 w 44096"/>
                  <a:gd name="connsiteY6" fmla="*/ 0 h 48435"/>
                  <a:gd name="connsiteX7" fmla="*/ 32777 w 44096"/>
                  <a:gd name="connsiteY7" fmla="*/ 31585 h 48435"/>
                  <a:gd name="connsiteX8" fmla="*/ 32963 w 44096"/>
                  <a:gd name="connsiteY8" fmla="*/ 31585 h 48435"/>
                  <a:gd name="connsiteX9" fmla="*/ 32714 w 44096"/>
                  <a:gd name="connsiteY9" fmla="*/ 0 h 48435"/>
                  <a:gd name="connsiteX10" fmla="*/ 44096 w 44096"/>
                  <a:gd name="connsiteY10" fmla="*/ 0 h 48435"/>
                  <a:gd name="connsiteX11" fmla="*/ 44096 w 44096"/>
                  <a:gd name="connsiteY11" fmla="*/ 48435 h 48435"/>
                  <a:gd name="connsiteX12" fmla="*/ 30849 w 44096"/>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096" h="48435">
                    <a:moveTo>
                      <a:pt x="30786" y="48435"/>
                    </a:moveTo>
                    <a:lnTo>
                      <a:pt x="11319" y="16788"/>
                    </a:lnTo>
                    <a:lnTo>
                      <a:pt x="11133" y="16788"/>
                    </a:lnTo>
                    <a:lnTo>
                      <a:pt x="11382" y="48435"/>
                    </a:lnTo>
                    <a:lnTo>
                      <a:pt x="0" y="48435"/>
                    </a:lnTo>
                    <a:lnTo>
                      <a:pt x="0" y="0"/>
                    </a:lnTo>
                    <a:lnTo>
                      <a:pt x="13372" y="0"/>
                    </a:lnTo>
                    <a:lnTo>
                      <a:pt x="32777" y="31585"/>
                    </a:lnTo>
                    <a:lnTo>
                      <a:pt x="32963" y="31585"/>
                    </a:lnTo>
                    <a:lnTo>
                      <a:pt x="32714" y="0"/>
                    </a:lnTo>
                    <a:lnTo>
                      <a:pt x="44096" y="0"/>
                    </a:lnTo>
                    <a:lnTo>
                      <a:pt x="44096" y="48435"/>
                    </a:lnTo>
                    <a:lnTo>
                      <a:pt x="30849" y="48435"/>
                    </a:lnTo>
                    <a:close/>
                  </a:path>
                </a:pathLst>
              </a:custGeom>
              <a:solidFill>
                <a:srgbClr val="FFFFFF"/>
              </a:solidFill>
              <a:ln w="6214" cap="flat">
                <a:noFill/>
                <a:prstDash val="solid"/>
                <a:miter/>
              </a:ln>
            </p:spPr>
            <p:txBody>
              <a:bodyPr rtlCol="0" anchor="ctr"/>
              <a:lstStyle/>
              <a:p>
                <a:endParaRPr lang="nb-NO"/>
              </a:p>
            </p:txBody>
          </p:sp>
          <p:sp>
            <p:nvSpPr>
              <p:cNvPr id="566" name="Freeform 565">
                <a:extLst>
                  <a:ext uri="{FF2B5EF4-FFF2-40B4-BE49-F238E27FC236}">
                    <a16:creationId xmlns:a16="http://schemas.microsoft.com/office/drawing/2014/main" id="{7AA335CD-6F9A-8671-96DB-B8C84200CD7F}"/>
                  </a:ext>
                </a:extLst>
              </p:cNvPr>
              <p:cNvSpPr/>
              <p:nvPr/>
            </p:nvSpPr>
            <p:spPr>
              <a:xfrm>
                <a:off x="6403738" y="4825532"/>
                <a:ext cx="37067" cy="50735"/>
              </a:xfrm>
              <a:custGeom>
                <a:avLst/>
                <a:gdLst>
                  <a:gd name="connsiteX0" fmla="*/ 29667 w 37067"/>
                  <a:gd name="connsiteY0" fmla="*/ 13741 h 50735"/>
                  <a:gd name="connsiteX1" fmla="*/ 25749 w 37067"/>
                  <a:gd name="connsiteY1" fmla="*/ 10694 h 50735"/>
                  <a:gd name="connsiteX2" fmla="*/ 21084 w 37067"/>
                  <a:gd name="connsiteY2" fmla="*/ 9575 h 50735"/>
                  <a:gd name="connsiteX3" fmla="*/ 18720 w 37067"/>
                  <a:gd name="connsiteY3" fmla="*/ 9762 h 50735"/>
                  <a:gd name="connsiteX4" fmla="*/ 16544 w 37067"/>
                  <a:gd name="connsiteY4" fmla="*/ 10570 h 50735"/>
                  <a:gd name="connsiteX5" fmla="*/ 14927 w 37067"/>
                  <a:gd name="connsiteY5" fmla="*/ 12062 h 50735"/>
                  <a:gd name="connsiteX6" fmla="*/ 14305 w 37067"/>
                  <a:gd name="connsiteY6" fmla="*/ 14425 h 50735"/>
                  <a:gd name="connsiteX7" fmla="*/ 14802 w 37067"/>
                  <a:gd name="connsiteY7" fmla="*/ 16477 h 50735"/>
                  <a:gd name="connsiteX8" fmla="*/ 16295 w 37067"/>
                  <a:gd name="connsiteY8" fmla="*/ 17907 h 50735"/>
                  <a:gd name="connsiteX9" fmla="*/ 18658 w 37067"/>
                  <a:gd name="connsiteY9" fmla="*/ 19026 h 50735"/>
                  <a:gd name="connsiteX10" fmla="*/ 21706 w 37067"/>
                  <a:gd name="connsiteY10" fmla="*/ 20083 h 50735"/>
                  <a:gd name="connsiteX11" fmla="*/ 26868 w 37067"/>
                  <a:gd name="connsiteY11" fmla="*/ 21886 h 50735"/>
                  <a:gd name="connsiteX12" fmla="*/ 31719 w 37067"/>
                  <a:gd name="connsiteY12" fmla="*/ 24497 h 50735"/>
                  <a:gd name="connsiteX13" fmla="*/ 35327 w 37067"/>
                  <a:gd name="connsiteY13" fmla="*/ 28601 h 50735"/>
                  <a:gd name="connsiteX14" fmla="*/ 36757 w 37067"/>
                  <a:gd name="connsiteY14" fmla="*/ 34632 h 50735"/>
                  <a:gd name="connsiteX15" fmla="*/ 35202 w 37067"/>
                  <a:gd name="connsiteY15" fmla="*/ 41845 h 50735"/>
                  <a:gd name="connsiteX16" fmla="*/ 31035 w 37067"/>
                  <a:gd name="connsiteY16" fmla="*/ 46881 h 50735"/>
                  <a:gd name="connsiteX17" fmla="*/ 25064 w 37067"/>
                  <a:gd name="connsiteY17" fmla="*/ 49803 h 50735"/>
                  <a:gd name="connsiteX18" fmla="*/ 18161 w 37067"/>
                  <a:gd name="connsiteY18" fmla="*/ 50736 h 50735"/>
                  <a:gd name="connsiteX19" fmla="*/ 8085 w 37067"/>
                  <a:gd name="connsiteY19" fmla="*/ 48932 h 50735"/>
                  <a:gd name="connsiteX20" fmla="*/ 0 w 37067"/>
                  <a:gd name="connsiteY20" fmla="*/ 43772 h 50735"/>
                  <a:gd name="connsiteX21" fmla="*/ 7650 w 37067"/>
                  <a:gd name="connsiteY21" fmla="*/ 36000 h 50735"/>
                  <a:gd name="connsiteX22" fmla="*/ 12314 w 37067"/>
                  <a:gd name="connsiteY22" fmla="*/ 39668 h 50735"/>
                  <a:gd name="connsiteX23" fmla="*/ 18099 w 37067"/>
                  <a:gd name="connsiteY23" fmla="*/ 41160 h 50735"/>
                  <a:gd name="connsiteX24" fmla="*/ 20648 w 37067"/>
                  <a:gd name="connsiteY24" fmla="*/ 40912 h 50735"/>
                  <a:gd name="connsiteX25" fmla="*/ 22825 w 37067"/>
                  <a:gd name="connsiteY25" fmla="*/ 40041 h 50735"/>
                  <a:gd name="connsiteX26" fmla="*/ 24318 w 37067"/>
                  <a:gd name="connsiteY26" fmla="*/ 38425 h 50735"/>
                  <a:gd name="connsiteX27" fmla="*/ 24878 w 37067"/>
                  <a:gd name="connsiteY27" fmla="*/ 35938 h 50735"/>
                  <a:gd name="connsiteX28" fmla="*/ 24194 w 37067"/>
                  <a:gd name="connsiteY28" fmla="*/ 33637 h 50735"/>
                  <a:gd name="connsiteX29" fmla="*/ 22266 w 37067"/>
                  <a:gd name="connsiteY29" fmla="*/ 31896 h 50735"/>
                  <a:gd name="connsiteX30" fmla="*/ 19094 w 37067"/>
                  <a:gd name="connsiteY30" fmla="*/ 30466 h 50735"/>
                  <a:gd name="connsiteX31" fmla="*/ 14802 w 37067"/>
                  <a:gd name="connsiteY31" fmla="*/ 29098 h 50735"/>
                  <a:gd name="connsiteX32" fmla="*/ 10262 w 37067"/>
                  <a:gd name="connsiteY32" fmla="*/ 27295 h 50735"/>
                  <a:gd name="connsiteX33" fmla="*/ 6282 w 37067"/>
                  <a:gd name="connsiteY33" fmla="*/ 24684 h 50735"/>
                  <a:gd name="connsiteX34" fmla="*/ 3483 w 37067"/>
                  <a:gd name="connsiteY34" fmla="*/ 20767 h 50735"/>
                  <a:gd name="connsiteX35" fmla="*/ 2425 w 37067"/>
                  <a:gd name="connsiteY35" fmla="*/ 15171 h 50735"/>
                  <a:gd name="connsiteX36" fmla="*/ 4043 w 37067"/>
                  <a:gd name="connsiteY36" fmla="*/ 8269 h 50735"/>
                  <a:gd name="connsiteX37" fmla="*/ 8334 w 37067"/>
                  <a:gd name="connsiteY37" fmla="*/ 3544 h 50735"/>
                  <a:gd name="connsiteX38" fmla="*/ 14367 w 37067"/>
                  <a:gd name="connsiteY38" fmla="*/ 871 h 50735"/>
                  <a:gd name="connsiteX39" fmla="*/ 21146 w 37067"/>
                  <a:gd name="connsiteY39" fmla="*/ 0 h 50735"/>
                  <a:gd name="connsiteX40" fmla="*/ 29542 w 37067"/>
                  <a:gd name="connsiteY40" fmla="*/ 1492 h 50735"/>
                  <a:gd name="connsiteX41" fmla="*/ 37068 w 37067"/>
                  <a:gd name="connsiteY41" fmla="*/ 5907 h 50735"/>
                  <a:gd name="connsiteX42" fmla="*/ 29605 w 37067"/>
                  <a:gd name="connsiteY42" fmla="*/ 13803 h 5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067" h="50735">
                    <a:moveTo>
                      <a:pt x="29667" y="13741"/>
                    </a:moveTo>
                    <a:cubicBezTo>
                      <a:pt x="28672" y="12435"/>
                      <a:pt x="27366" y="11441"/>
                      <a:pt x="25749" y="10694"/>
                    </a:cubicBezTo>
                    <a:cubicBezTo>
                      <a:pt x="24131" y="9948"/>
                      <a:pt x="22577" y="9575"/>
                      <a:pt x="21084" y="9575"/>
                    </a:cubicBezTo>
                    <a:cubicBezTo>
                      <a:pt x="20338" y="9575"/>
                      <a:pt x="19529" y="9637"/>
                      <a:pt x="18720" y="9762"/>
                    </a:cubicBezTo>
                    <a:cubicBezTo>
                      <a:pt x="17912" y="9886"/>
                      <a:pt x="17228" y="10135"/>
                      <a:pt x="16544" y="10570"/>
                    </a:cubicBezTo>
                    <a:cubicBezTo>
                      <a:pt x="15922" y="10943"/>
                      <a:pt x="15362" y="11441"/>
                      <a:pt x="14927" y="12062"/>
                    </a:cubicBezTo>
                    <a:cubicBezTo>
                      <a:pt x="14491" y="12684"/>
                      <a:pt x="14305" y="13492"/>
                      <a:pt x="14305" y="14425"/>
                    </a:cubicBezTo>
                    <a:cubicBezTo>
                      <a:pt x="14305" y="15233"/>
                      <a:pt x="14491" y="15917"/>
                      <a:pt x="14802" y="16477"/>
                    </a:cubicBezTo>
                    <a:cubicBezTo>
                      <a:pt x="15113" y="17036"/>
                      <a:pt x="15611" y="17534"/>
                      <a:pt x="16295" y="17907"/>
                    </a:cubicBezTo>
                    <a:cubicBezTo>
                      <a:pt x="16979" y="18342"/>
                      <a:pt x="17725" y="18715"/>
                      <a:pt x="18658" y="19026"/>
                    </a:cubicBezTo>
                    <a:cubicBezTo>
                      <a:pt x="19591" y="19337"/>
                      <a:pt x="20586" y="19710"/>
                      <a:pt x="21706" y="20083"/>
                    </a:cubicBezTo>
                    <a:cubicBezTo>
                      <a:pt x="23385" y="20642"/>
                      <a:pt x="25064" y="21264"/>
                      <a:pt x="26868" y="21886"/>
                    </a:cubicBezTo>
                    <a:cubicBezTo>
                      <a:pt x="28672" y="22570"/>
                      <a:pt x="30289" y="23440"/>
                      <a:pt x="31719" y="24497"/>
                    </a:cubicBezTo>
                    <a:cubicBezTo>
                      <a:pt x="33150" y="25616"/>
                      <a:pt x="34394" y="26922"/>
                      <a:pt x="35327" y="28601"/>
                    </a:cubicBezTo>
                    <a:cubicBezTo>
                      <a:pt x="36259" y="30217"/>
                      <a:pt x="36757" y="32207"/>
                      <a:pt x="36757" y="34632"/>
                    </a:cubicBezTo>
                    <a:cubicBezTo>
                      <a:pt x="36757" y="37430"/>
                      <a:pt x="36259" y="39793"/>
                      <a:pt x="35202" y="41845"/>
                    </a:cubicBezTo>
                    <a:cubicBezTo>
                      <a:pt x="34145" y="43896"/>
                      <a:pt x="32777" y="45575"/>
                      <a:pt x="31035" y="46881"/>
                    </a:cubicBezTo>
                    <a:cubicBezTo>
                      <a:pt x="29294" y="48186"/>
                      <a:pt x="27303" y="49181"/>
                      <a:pt x="25064" y="49803"/>
                    </a:cubicBezTo>
                    <a:cubicBezTo>
                      <a:pt x="22825" y="50425"/>
                      <a:pt x="20524" y="50736"/>
                      <a:pt x="18161" y="50736"/>
                    </a:cubicBezTo>
                    <a:cubicBezTo>
                      <a:pt x="14678" y="50736"/>
                      <a:pt x="11319" y="50114"/>
                      <a:pt x="8085" y="48932"/>
                    </a:cubicBezTo>
                    <a:cubicBezTo>
                      <a:pt x="4851" y="47751"/>
                      <a:pt x="2177" y="46010"/>
                      <a:pt x="0" y="43772"/>
                    </a:cubicBezTo>
                    <a:lnTo>
                      <a:pt x="7650" y="36000"/>
                    </a:lnTo>
                    <a:cubicBezTo>
                      <a:pt x="8832" y="37430"/>
                      <a:pt x="10386" y="38674"/>
                      <a:pt x="12314" y="39668"/>
                    </a:cubicBezTo>
                    <a:cubicBezTo>
                      <a:pt x="14242" y="40663"/>
                      <a:pt x="16170" y="41160"/>
                      <a:pt x="18099" y="41160"/>
                    </a:cubicBezTo>
                    <a:cubicBezTo>
                      <a:pt x="18969" y="41160"/>
                      <a:pt x="19840" y="41098"/>
                      <a:pt x="20648" y="40912"/>
                    </a:cubicBezTo>
                    <a:cubicBezTo>
                      <a:pt x="21457" y="40725"/>
                      <a:pt x="22203" y="40414"/>
                      <a:pt x="22825" y="40041"/>
                    </a:cubicBezTo>
                    <a:cubicBezTo>
                      <a:pt x="23447" y="39668"/>
                      <a:pt x="23945" y="39109"/>
                      <a:pt x="24318" y="38425"/>
                    </a:cubicBezTo>
                    <a:cubicBezTo>
                      <a:pt x="24691" y="37741"/>
                      <a:pt x="24878" y="36932"/>
                      <a:pt x="24878" y="35938"/>
                    </a:cubicBezTo>
                    <a:cubicBezTo>
                      <a:pt x="24878" y="34943"/>
                      <a:pt x="24629" y="34259"/>
                      <a:pt x="24194" y="33637"/>
                    </a:cubicBezTo>
                    <a:cubicBezTo>
                      <a:pt x="23758" y="33015"/>
                      <a:pt x="23074" y="32394"/>
                      <a:pt x="22266" y="31896"/>
                    </a:cubicBezTo>
                    <a:cubicBezTo>
                      <a:pt x="21457" y="31399"/>
                      <a:pt x="20400" y="30902"/>
                      <a:pt x="19094" y="30466"/>
                    </a:cubicBezTo>
                    <a:cubicBezTo>
                      <a:pt x="17850" y="30031"/>
                      <a:pt x="16419" y="29596"/>
                      <a:pt x="14802" y="29098"/>
                    </a:cubicBezTo>
                    <a:cubicBezTo>
                      <a:pt x="13247" y="28601"/>
                      <a:pt x="11755" y="27979"/>
                      <a:pt x="10262" y="27295"/>
                    </a:cubicBezTo>
                    <a:cubicBezTo>
                      <a:pt x="8769" y="26611"/>
                      <a:pt x="7463" y="25741"/>
                      <a:pt x="6282" y="24684"/>
                    </a:cubicBezTo>
                    <a:cubicBezTo>
                      <a:pt x="5100" y="23627"/>
                      <a:pt x="4167" y="22321"/>
                      <a:pt x="3483" y="20767"/>
                    </a:cubicBezTo>
                    <a:cubicBezTo>
                      <a:pt x="2799" y="19213"/>
                      <a:pt x="2425" y="17409"/>
                      <a:pt x="2425" y="15171"/>
                    </a:cubicBezTo>
                    <a:cubicBezTo>
                      <a:pt x="2425" y="12497"/>
                      <a:pt x="2985" y="10197"/>
                      <a:pt x="4043" y="8269"/>
                    </a:cubicBezTo>
                    <a:cubicBezTo>
                      <a:pt x="5162" y="6342"/>
                      <a:pt x="6593" y="4788"/>
                      <a:pt x="8334" y="3544"/>
                    </a:cubicBezTo>
                    <a:cubicBezTo>
                      <a:pt x="10138" y="2300"/>
                      <a:pt x="12128" y="1430"/>
                      <a:pt x="14367" y="871"/>
                    </a:cubicBezTo>
                    <a:cubicBezTo>
                      <a:pt x="16606" y="311"/>
                      <a:pt x="18845" y="0"/>
                      <a:pt x="21146" y="0"/>
                    </a:cubicBezTo>
                    <a:cubicBezTo>
                      <a:pt x="23883" y="0"/>
                      <a:pt x="26681" y="498"/>
                      <a:pt x="29542" y="1492"/>
                    </a:cubicBezTo>
                    <a:cubicBezTo>
                      <a:pt x="32403" y="2487"/>
                      <a:pt x="34891" y="3979"/>
                      <a:pt x="37068" y="5907"/>
                    </a:cubicBezTo>
                    <a:lnTo>
                      <a:pt x="29605" y="13803"/>
                    </a:lnTo>
                    <a:close/>
                  </a:path>
                </a:pathLst>
              </a:custGeom>
              <a:solidFill>
                <a:srgbClr val="FFFFFF"/>
              </a:solidFill>
              <a:ln w="6214" cap="flat">
                <a:noFill/>
                <a:prstDash val="solid"/>
                <a:miter/>
              </a:ln>
            </p:spPr>
            <p:txBody>
              <a:bodyPr rtlCol="0" anchor="ctr"/>
              <a:lstStyle/>
              <a:p>
                <a:endParaRPr lang="nb-NO"/>
              </a:p>
            </p:txBody>
          </p:sp>
          <p:sp>
            <p:nvSpPr>
              <p:cNvPr id="567" name="Freeform 566">
                <a:extLst>
                  <a:ext uri="{FF2B5EF4-FFF2-40B4-BE49-F238E27FC236}">
                    <a16:creationId xmlns:a16="http://schemas.microsoft.com/office/drawing/2014/main" id="{AD5083C1-6921-F714-F236-302B6758379C}"/>
                  </a:ext>
                </a:extLst>
              </p:cNvPr>
              <p:cNvSpPr/>
              <p:nvPr/>
            </p:nvSpPr>
            <p:spPr>
              <a:xfrm>
                <a:off x="6442361" y="4826713"/>
                <a:ext cx="51808" cy="48435"/>
              </a:xfrm>
              <a:custGeom>
                <a:avLst/>
                <a:gdLst>
                  <a:gd name="connsiteX0" fmla="*/ 38747 w 51808"/>
                  <a:gd name="connsiteY0" fmla="*/ 48435 h 48435"/>
                  <a:gd name="connsiteX1" fmla="*/ 34953 w 51808"/>
                  <a:gd name="connsiteY1" fmla="*/ 38922 h 48435"/>
                  <a:gd name="connsiteX2" fmla="*/ 16233 w 51808"/>
                  <a:gd name="connsiteY2" fmla="*/ 38922 h 48435"/>
                  <a:gd name="connsiteX3" fmla="*/ 12688 w 51808"/>
                  <a:gd name="connsiteY3" fmla="*/ 48435 h 48435"/>
                  <a:gd name="connsiteX4" fmla="*/ 0 w 51808"/>
                  <a:gd name="connsiteY4" fmla="*/ 48435 h 48435"/>
                  <a:gd name="connsiteX5" fmla="*/ 20338 w 51808"/>
                  <a:gd name="connsiteY5" fmla="*/ 0 h 48435"/>
                  <a:gd name="connsiteX6" fmla="*/ 31719 w 51808"/>
                  <a:gd name="connsiteY6" fmla="*/ 0 h 48435"/>
                  <a:gd name="connsiteX7" fmla="*/ 51808 w 51808"/>
                  <a:gd name="connsiteY7" fmla="*/ 48435 h 48435"/>
                  <a:gd name="connsiteX8" fmla="*/ 38809 w 51808"/>
                  <a:gd name="connsiteY8" fmla="*/ 48435 h 48435"/>
                  <a:gd name="connsiteX9" fmla="*/ 25749 w 51808"/>
                  <a:gd name="connsiteY9" fmla="*/ 12933 h 48435"/>
                  <a:gd name="connsiteX10" fmla="*/ 19591 w 51808"/>
                  <a:gd name="connsiteY10" fmla="*/ 29534 h 48435"/>
                  <a:gd name="connsiteX11" fmla="*/ 31781 w 51808"/>
                  <a:gd name="connsiteY11" fmla="*/ 29534 h 48435"/>
                  <a:gd name="connsiteX12" fmla="*/ 25749 w 51808"/>
                  <a:gd name="connsiteY12" fmla="*/ 12933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808" h="48435">
                    <a:moveTo>
                      <a:pt x="38747" y="48435"/>
                    </a:moveTo>
                    <a:lnTo>
                      <a:pt x="34953" y="38922"/>
                    </a:lnTo>
                    <a:lnTo>
                      <a:pt x="16233" y="38922"/>
                    </a:lnTo>
                    <a:lnTo>
                      <a:pt x="12688" y="48435"/>
                    </a:lnTo>
                    <a:lnTo>
                      <a:pt x="0" y="48435"/>
                    </a:lnTo>
                    <a:lnTo>
                      <a:pt x="20338" y="0"/>
                    </a:lnTo>
                    <a:lnTo>
                      <a:pt x="31719" y="0"/>
                    </a:lnTo>
                    <a:lnTo>
                      <a:pt x="51808" y="48435"/>
                    </a:lnTo>
                    <a:lnTo>
                      <a:pt x="38809" y="48435"/>
                    </a:lnTo>
                    <a:close/>
                    <a:moveTo>
                      <a:pt x="25749" y="12933"/>
                    </a:moveTo>
                    <a:lnTo>
                      <a:pt x="19591" y="29534"/>
                    </a:lnTo>
                    <a:lnTo>
                      <a:pt x="31781" y="29534"/>
                    </a:lnTo>
                    <a:lnTo>
                      <a:pt x="25749" y="12933"/>
                    </a:lnTo>
                    <a:close/>
                  </a:path>
                </a:pathLst>
              </a:custGeom>
              <a:solidFill>
                <a:srgbClr val="FFFFFF"/>
              </a:solidFill>
              <a:ln w="6214" cap="flat">
                <a:noFill/>
                <a:prstDash val="solid"/>
                <a:miter/>
              </a:ln>
            </p:spPr>
            <p:txBody>
              <a:bodyPr rtlCol="0" anchor="ctr"/>
              <a:lstStyle/>
              <a:p>
                <a:endParaRPr lang="nb-NO"/>
              </a:p>
            </p:txBody>
          </p:sp>
          <p:sp>
            <p:nvSpPr>
              <p:cNvPr id="568" name="Freeform 567">
                <a:extLst>
                  <a:ext uri="{FF2B5EF4-FFF2-40B4-BE49-F238E27FC236}">
                    <a16:creationId xmlns:a16="http://schemas.microsoft.com/office/drawing/2014/main" id="{BBF3B539-FA6A-5E15-59A6-340900878AAC}"/>
                  </a:ext>
                </a:extLst>
              </p:cNvPr>
              <p:cNvSpPr/>
              <p:nvPr/>
            </p:nvSpPr>
            <p:spPr>
              <a:xfrm>
                <a:off x="6489380" y="4826713"/>
                <a:ext cx="39058" cy="48435"/>
              </a:xfrm>
              <a:custGeom>
                <a:avLst/>
                <a:gdLst>
                  <a:gd name="connsiteX0" fmla="*/ 25376 w 39058"/>
                  <a:gd name="connsiteY0" fmla="*/ 10010 h 48435"/>
                  <a:gd name="connsiteX1" fmla="*/ 25376 w 39058"/>
                  <a:gd name="connsiteY1" fmla="*/ 48435 h 48435"/>
                  <a:gd name="connsiteX2" fmla="*/ 13683 w 39058"/>
                  <a:gd name="connsiteY2" fmla="*/ 48435 h 48435"/>
                  <a:gd name="connsiteX3" fmla="*/ 13683 w 39058"/>
                  <a:gd name="connsiteY3" fmla="*/ 10010 h 48435"/>
                  <a:gd name="connsiteX4" fmla="*/ 0 w 39058"/>
                  <a:gd name="connsiteY4" fmla="*/ 10010 h 48435"/>
                  <a:gd name="connsiteX5" fmla="*/ 0 w 39058"/>
                  <a:gd name="connsiteY5" fmla="*/ 0 h 48435"/>
                  <a:gd name="connsiteX6" fmla="*/ 39058 w 39058"/>
                  <a:gd name="connsiteY6" fmla="*/ 0 h 48435"/>
                  <a:gd name="connsiteX7" fmla="*/ 39058 w 39058"/>
                  <a:gd name="connsiteY7" fmla="*/ 10010 h 48435"/>
                  <a:gd name="connsiteX8" fmla="*/ 25376 w 39058"/>
                  <a:gd name="connsiteY8" fmla="*/ 10010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8" h="48435">
                    <a:moveTo>
                      <a:pt x="25376" y="10010"/>
                    </a:moveTo>
                    <a:lnTo>
                      <a:pt x="25376" y="48435"/>
                    </a:lnTo>
                    <a:lnTo>
                      <a:pt x="13683" y="48435"/>
                    </a:lnTo>
                    <a:lnTo>
                      <a:pt x="13683" y="10010"/>
                    </a:lnTo>
                    <a:lnTo>
                      <a:pt x="0" y="10010"/>
                    </a:lnTo>
                    <a:lnTo>
                      <a:pt x="0" y="0"/>
                    </a:lnTo>
                    <a:lnTo>
                      <a:pt x="39058" y="0"/>
                    </a:lnTo>
                    <a:lnTo>
                      <a:pt x="39058" y="10010"/>
                    </a:lnTo>
                    <a:lnTo>
                      <a:pt x="25376" y="10010"/>
                    </a:lnTo>
                    <a:close/>
                  </a:path>
                </a:pathLst>
              </a:custGeom>
              <a:solidFill>
                <a:srgbClr val="FFFFFF"/>
              </a:solidFill>
              <a:ln w="6214" cap="flat">
                <a:noFill/>
                <a:prstDash val="solid"/>
                <a:miter/>
              </a:ln>
            </p:spPr>
            <p:txBody>
              <a:bodyPr rtlCol="0" anchor="ctr"/>
              <a:lstStyle/>
              <a:p>
                <a:endParaRPr lang="nb-NO"/>
              </a:p>
            </p:txBody>
          </p:sp>
          <p:sp>
            <p:nvSpPr>
              <p:cNvPr id="569" name="Freeform 568">
                <a:extLst>
                  <a:ext uri="{FF2B5EF4-FFF2-40B4-BE49-F238E27FC236}">
                    <a16:creationId xmlns:a16="http://schemas.microsoft.com/office/drawing/2014/main" id="{8259C619-251C-85EE-4654-9452D29AC6FE}"/>
                  </a:ext>
                </a:extLst>
              </p:cNvPr>
              <p:cNvSpPr/>
              <p:nvPr/>
            </p:nvSpPr>
            <p:spPr>
              <a:xfrm>
                <a:off x="6529682" y="4825532"/>
                <a:ext cx="37068" cy="50735"/>
              </a:xfrm>
              <a:custGeom>
                <a:avLst/>
                <a:gdLst>
                  <a:gd name="connsiteX0" fmla="*/ 29667 w 37068"/>
                  <a:gd name="connsiteY0" fmla="*/ 13741 h 50735"/>
                  <a:gd name="connsiteX1" fmla="*/ 25749 w 37068"/>
                  <a:gd name="connsiteY1" fmla="*/ 10694 h 50735"/>
                  <a:gd name="connsiteX2" fmla="*/ 21084 w 37068"/>
                  <a:gd name="connsiteY2" fmla="*/ 9575 h 50735"/>
                  <a:gd name="connsiteX3" fmla="*/ 18721 w 37068"/>
                  <a:gd name="connsiteY3" fmla="*/ 9762 h 50735"/>
                  <a:gd name="connsiteX4" fmla="*/ 16544 w 37068"/>
                  <a:gd name="connsiteY4" fmla="*/ 10570 h 50735"/>
                  <a:gd name="connsiteX5" fmla="*/ 14927 w 37068"/>
                  <a:gd name="connsiteY5" fmla="*/ 12062 h 50735"/>
                  <a:gd name="connsiteX6" fmla="*/ 14305 w 37068"/>
                  <a:gd name="connsiteY6" fmla="*/ 14425 h 50735"/>
                  <a:gd name="connsiteX7" fmla="*/ 14802 w 37068"/>
                  <a:gd name="connsiteY7" fmla="*/ 16477 h 50735"/>
                  <a:gd name="connsiteX8" fmla="*/ 16295 w 37068"/>
                  <a:gd name="connsiteY8" fmla="*/ 17907 h 50735"/>
                  <a:gd name="connsiteX9" fmla="*/ 18658 w 37068"/>
                  <a:gd name="connsiteY9" fmla="*/ 19026 h 50735"/>
                  <a:gd name="connsiteX10" fmla="*/ 21706 w 37068"/>
                  <a:gd name="connsiteY10" fmla="*/ 20083 h 50735"/>
                  <a:gd name="connsiteX11" fmla="*/ 26868 w 37068"/>
                  <a:gd name="connsiteY11" fmla="*/ 21886 h 50735"/>
                  <a:gd name="connsiteX12" fmla="*/ 31720 w 37068"/>
                  <a:gd name="connsiteY12" fmla="*/ 24497 h 50735"/>
                  <a:gd name="connsiteX13" fmla="*/ 35327 w 37068"/>
                  <a:gd name="connsiteY13" fmla="*/ 28601 h 50735"/>
                  <a:gd name="connsiteX14" fmla="*/ 36757 w 37068"/>
                  <a:gd name="connsiteY14" fmla="*/ 34632 h 50735"/>
                  <a:gd name="connsiteX15" fmla="*/ 35202 w 37068"/>
                  <a:gd name="connsiteY15" fmla="*/ 41845 h 50735"/>
                  <a:gd name="connsiteX16" fmla="*/ 31035 w 37068"/>
                  <a:gd name="connsiteY16" fmla="*/ 46881 h 50735"/>
                  <a:gd name="connsiteX17" fmla="*/ 25065 w 37068"/>
                  <a:gd name="connsiteY17" fmla="*/ 49803 h 50735"/>
                  <a:gd name="connsiteX18" fmla="*/ 18161 w 37068"/>
                  <a:gd name="connsiteY18" fmla="*/ 50736 h 50735"/>
                  <a:gd name="connsiteX19" fmla="*/ 8086 w 37068"/>
                  <a:gd name="connsiteY19" fmla="*/ 48932 h 50735"/>
                  <a:gd name="connsiteX20" fmla="*/ 0 w 37068"/>
                  <a:gd name="connsiteY20" fmla="*/ 43772 h 50735"/>
                  <a:gd name="connsiteX21" fmla="*/ 7650 w 37068"/>
                  <a:gd name="connsiteY21" fmla="*/ 36000 h 50735"/>
                  <a:gd name="connsiteX22" fmla="*/ 12315 w 37068"/>
                  <a:gd name="connsiteY22" fmla="*/ 39668 h 50735"/>
                  <a:gd name="connsiteX23" fmla="*/ 18099 w 37068"/>
                  <a:gd name="connsiteY23" fmla="*/ 41160 h 50735"/>
                  <a:gd name="connsiteX24" fmla="*/ 20649 w 37068"/>
                  <a:gd name="connsiteY24" fmla="*/ 40912 h 50735"/>
                  <a:gd name="connsiteX25" fmla="*/ 22826 w 37068"/>
                  <a:gd name="connsiteY25" fmla="*/ 40041 h 50735"/>
                  <a:gd name="connsiteX26" fmla="*/ 24318 w 37068"/>
                  <a:gd name="connsiteY26" fmla="*/ 38425 h 50735"/>
                  <a:gd name="connsiteX27" fmla="*/ 24878 w 37068"/>
                  <a:gd name="connsiteY27" fmla="*/ 35938 h 50735"/>
                  <a:gd name="connsiteX28" fmla="*/ 24194 w 37068"/>
                  <a:gd name="connsiteY28" fmla="*/ 33637 h 50735"/>
                  <a:gd name="connsiteX29" fmla="*/ 22266 w 37068"/>
                  <a:gd name="connsiteY29" fmla="*/ 31896 h 50735"/>
                  <a:gd name="connsiteX30" fmla="*/ 19094 w 37068"/>
                  <a:gd name="connsiteY30" fmla="*/ 30466 h 50735"/>
                  <a:gd name="connsiteX31" fmla="*/ 14802 w 37068"/>
                  <a:gd name="connsiteY31" fmla="*/ 29098 h 50735"/>
                  <a:gd name="connsiteX32" fmla="*/ 10262 w 37068"/>
                  <a:gd name="connsiteY32" fmla="*/ 27295 h 50735"/>
                  <a:gd name="connsiteX33" fmla="*/ 6282 w 37068"/>
                  <a:gd name="connsiteY33" fmla="*/ 24684 h 50735"/>
                  <a:gd name="connsiteX34" fmla="*/ 3483 w 37068"/>
                  <a:gd name="connsiteY34" fmla="*/ 20767 h 50735"/>
                  <a:gd name="connsiteX35" fmla="*/ 2426 w 37068"/>
                  <a:gd name="connsiteY35" fmla="*/ 15171 h 50735"/>
                  <a:gd name="connsiteX36" fmla="*/ 4043 w 37068"/>
                  <a:gd name="connsiteY36" fmla="*/ 8269 h 50735"/>
                  <a:gd name="connsiteX37" fmla="*/ 8334 w 37068"/>
                  <a:gd name="connsiteY37" fmla="*/ 3544 h 50735"/>
                  <a:gd name="connsiteX38" fmla="*/ 14367 w 37068"/>
                  <a:gd name="connsiteY38" fmla="*/ 871 h 50735"/>
                  <a:gd name="connsiteX39" fmla="*/ 21146 w 37068"/>
                  <a:gd name="connsiteY39" fmla="*/ 0 h 50735"/>
                  <a:gd name="connsiteX40" fmla="*/ 29542 w 37068"/>
                  <a:gd name="connsiteY40" fmla="*/ 1492 h 50735"/>
                  <a:gd name="connsiteX41" fmla="*/ 37068 w 37068"/>
                  <a:gd name="connsiteY41" fmla="*/ 5907 h 50735"/>
                  <a:gd name="connsiteX42" fmla="*/ 29605 w 37068"/>
                  <a:gd name="connsiteY42" fmla="*/ 13803 h 5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068" h="50735">
                    <a:moveTo>
                      <a:pt x="29667" y="13741"/>
                    </a:moveTo>
                    <a:cubicBezTo>
                      <a:pt x="28672" y="12435"/>
                      <a:pt x="27366" y="11441"/>
                      <a:pt x="25749" y="10694"/>
                    </a:cubicBezTo>
                    <a:cubicBezTo>
                      <a:pt x="24132" y="9948"/>
                      <a:pt x="22577" y="9575"/>
                      <a:pt x="21084" y="9575"/>
                    </a:cubicBezTo>
                    <a:cubicBezTo>
                      <a:pt x="20338" y="9575"/>
                      <a:pt x="19529" y="9637"/>
                      <a:pt x="18721" y="9762"/>
                    </a:cubicBezTo>
                    <a:cubicBezTo>
                      <a:pt x="17912" y="9886"/>
                      <a:pt x="17228" y="10135"/>
                      <a:pt x="16544" y="10570"/>
                    </a:cubicBezTo>
                    <a:cubicBezTo>
                      <a:pt x="15922" y="10943"/>
                      <a:pt x="15362" y="11441"/>
                      <a:pt x="14927" y="12062"/>
                    </a:cubicBezTo>
                    <a:cubicBezTo>
                      <a:pt x="14491" y="12684"/>
                      <a:pt x="14305" y="13492"/>
                      <a:pt x="14305" y="14425"/>
                    </a:cubicBezTo>
                    <a:cubicBezTo>
                      <a:pt x="14305" y="15233"/>
                      <a:pt x="14491" y="15917"/>
                      <a:pt x="14802" y="16477"/>
                    </a:cubicBezTo>
                    <a:cubicBezTo>
                      <a:pt x="15113" y="17036"/>
                      <a:pt x="15611" y="17534"/>
                      <a:pt x="16295" y="17907"/>
                    </a:cubicBezTo>
                    <a:cubicBezTo>
                      <a:pt x="16979" y="18342"/>
                      <a:pt x="17726" y="18715"/>
                      <a:pt x="18658" y="19026"/>
                    </a:cubicBezTo>
                    <a:cubicBezTo>
                      <a:pt x="19591" y="19337"/>
                      <a:pt x="20586" y="19710"/>
                      <a:pt x="21706" y="20083"/>
                    </a:cubicBezTo>
                    <a:cubicBezTo>
                      <a:pt x="23385" y="20642"/>
                      <a:pt x="25065" y="21264"/>
                      <a:pt x="26868" y="21886"/>
                    </a:cubicBezTo>
                    <a:cubicBezTo>
                      <a:pt x="28672" y="22570"/>
                      <a:pt x="30289" y="23440"/>
                      <a:pt x="31720" y="24497"/>
                    </a:cubicBezTo>
                    <a:cubicBezTo>
                      <a:pt x="33150" y="25616"/>
                      <a:pt x="34394" y="26922"/>
                      <a:pt x="35327" y="28601"/>
                    </a:cubicBezTo>
                    <a:cubicBezTo>
                      <a:pt x="36260" y="30217"/>
                      <a:pt x="36757" y="32207"/>
                      <a:pt x="36757" y="34632"/>
                    </a:cubicBezTo>
                    <a:cubicBezTo>
                      <a:pt x="36757" y="37430"/>
                      <a:pt x="36260" y="39793"/>
                      <a:pt x="35202" y="41845"/>
                    </a:cubicBezTo>
                    <a:cubicBezTo>
                      <a:pt x="34145" y="43896"/>
                      <a:pt x="32777" y="45575"/>
                      <a:pt x="31035" y="46881"/>
                    </a:cubicBezTo>
                    <a:cubicBezTo>
                      <a:pt x="29294" y="48186"/>
                      <a:pt x="27304" y="49181"/>
                      <a:pt x="25065" y="49803"/>
                    </a:cubicBezTo>
                    <a:cubicBezTo>
                      <a:pt x="22826" y="50425"/>
                      <a:pt x="20525" y="50736"/>
                      <a:pt x="18161" y="50736"/>
                    </a:cubicBezTo>
                    <a:cubicBezTo>
                      <a:pt x="14678" y="50736"/>
                      <a:pt x="11319" y="50114"/>
                      <a:pt x="8086" y="48932"/>
                    </a:cubicBezTo>
                    <a:cubicBezTo>
                      <a:pt x="4851" y="47751"/>
                      <a:pt x="2177" y="46010"/>
                      <a:pt x="0" y="43772"/>
                    </a:cubicBezTo>
                    <a:lnTo>
                      <a:pt x="7650" y="36000"/>
                    </a:lnTo>
                    <a:cubicBezTo>
                      <a:pt x="8832" y="37430"/>
                      <a:pt x="10387" y="38674"/>
                      <a:pt x="12315" y="39668"/>
                    </a:cubicBezTo>
                    <a:cubicBezTo>
                      <a:pt x="14243" y="40663"/>
                      <a:pt x="16171" y="41160"/>
                      <a:pt x="18099" y="41160"/>
                    </a:cubicBezTo>
                    <a:cubicBezTo>
                      <a:pt x="18970" y="41160"/>
                      <a:pt x="19840" y="41098"/>
                      <a:pt x="20649" y="40912"/>
                    </a:cubicBezTo>
                    <a:cubicBezTo>
                      <a:pt x="21457" y="40725"/>
                      <a:pt x="22204" y="40414"/>
                      <a:pt x="22826" y="40041"/>
                    </a:cubicBezTo>
                    <a:cubicBezTo>
                      <a:pt x="23448" y="39668"/>
                      <a:pt x="23945" y="39109"/>
                      <a:pt x="24318" y="38425"/>
                    </a:cubicBezTo>
                    <a:cubicBezTo>
                      <a:pt x="24691" y="37741"/>
                      <a:pt x="24878" y="36932"/>
                      <a:pt x="24878" y="35938"/>
                    </a:cubicBezTo>
                    <a:cubicBezTo>
                      <a:pt x="24878" y="34943"/>
                      <a:pt x="24629" y="34259"/>
                      <a:pt x="24194" y="33637"/>
                    </a:cubicBezTo>
                    <a:cubicBezTo>
                      <a:pt x="23758" y="33015"/>
                      <a:pt x="23074" y="32394"/>
                      <a:pt x="22266" y="31896"/>
                    </a:cubicBezTo>
                    <a:cubicBezTo>
                      <a:pt x="21457" y="31399"/>
                      <a:pt x="20400" y="30902"/>
                      <a:pt x="19094" y="30466"/>
                    </a:cubicBezTo>
                    <a:cubicBezTo>
                      <a:pt x="17850" y="30031"/>
                      <a:pt x="16419" y="29596"/>
                      <a:pt x="14802" y="29098"/>
                    </a:cubicBezTo>
                    <a:cubicBezTo>
                      <a:pt x="13247" y="28601"/>
                      <a:pt x="11755" y="27979"/>
                      <a:pt x="10262" y="27295"/>
                    </a:cubicBezTo>
                    <a:cubicBezTo>
                      <a:pt x="8770" y="26611"/>
                      <a:pt x="7463" y="25741"/>
                      <a:pt x="6282" y="24684"/>
                    </a:cubicBezTo>
                    <a:cubicBezTo>
                      <a:pt x="5100" y="23627"/>
                      <a:pt x="4167" y="22321"/>
                      <a:pt x="3483" y="20767"/>
                    </a:cubicBezTo>
                    <a:cubicBezTo>
                      <a:pt x="2799" y="19213"/>
                      <a:pt x="2426" y="17409"/>
                      <a:pt x="2426" y="15171"/>
                    </a:cubicBezTo>
                    <a:cubicBezTo>
                      <a:pt x="2426" y="12497"/>
                      <a:pt x="2986" y="10197"/>
                      <a:pt x="4043" y="8269"/>
                    </a:cubicBezTo>
                    <a:cubicBezTo>
                      <a:pt x="5162" y="6342"/>
                      <a:pt x="6593" y="4788"/>
                      <a:pt x="8334" y="3544"/>
                    </a:cubicBezTo>
                    <a:cubicBezTo>
                      <a:pt x="10138" y="2300"/>
                      <a:pt x="12128" y="1430"/>
                      <a:pt x="14367" y="871"/>
                    </a:cubicBezTo>
                    <a:cubicBezTo>
                      <a:pt x="16606" y="311"/>
                      <a:pt x="18845" y="0"/>
                      <a:pt x="21146" y="0"/>
                    </a:cubicBezTo>
                    <a:cubicBezTo>
                      <a:pt x="23883" y="0"/>
                      <a:pt x="26682" y="498"/>
                      <a:pt x="29542" y="1492"/>
                    </a:cubicBezTo>
                    <a:cubicBezTo>
                      <a:pt x="32404" y="2487"/>
                      <a:pt x="34892" y="3979"/>
                      <a:pt x="37068" y="5907"/>
                    </a:cubicBezTo>
                    <a:lnTo>
                      <a:pt x="29605" y="13803"/>
                    </a:lnTo>
                    <a:close/>
                  </a:path>
                </a:pathLst>
              </a:custGeom>
              <a:solidFill>
                <a:srgbClr val="FFFFFF"/>
              </a:solidFill>
              <a:ln w="6214" cap="flat">
                <a:noFill/>
                <a:prstDash val="solid"/>
                <a:miter/>
              </a:ln>
            </p:spPr>
            <p:txBody>
              <a:bodyPr rtlCol="0" anchor="ctr"/>
              <a:lstStyle/>
              <a:p>
                <a:endParaRPr lang="nb-NO"/>
              </a:p>
            </p:txBody>
          </p:sp>
          <p:sp>
            <p:nvSpPr>
              <p:cNvPr id="570" name="Freeform 569">
                <a:extLst>
                  <a:ext uri="{FF2B5EF4-FFF2-40B4-BE49-F238E27FC236}">
                    <a16:creationId xmlns:a16="http://schemas.microsoft.com/office/drawing/2014/main" id="{33031A17-A90B-7342-7EE2-E8A358CCCCBA}"/>
                  </a:ext>
                </a:extLst>
              </p:cNvPr>
              <p:cNvSpPr/>
              <p:nvPr/>
            </p:nvSpPr>
            <p:spPr>
              <a:xfrm>
                <a:off x="6571851" y="4825408"/>
                <a:ext cx="52803" cy="51046"/>
              </a:xfrm>
              <a:custGeom>
                <a:avLst/>
                <a:gdLst>
                  <a:gd name="connsiteX0" fmla="*/ 52803 w 52803"/>
                  <a:gd name="connsiteY0" fmla="*/ 25305 h 51046"/>
                  <a:gd name="connsiteX1" fmla="*/ 50813 w 52803"/>
                  <a:gd name="connsiteY1" fmla="*/ 35813 h 51046"/>
                  <a:gd name="connsiteX2" fmla="*/ 45340 w 52803"/>
                  <a:gd name="connsiteY2" fmla="*/ 43958 h 51046"/>
                  <a:gd name="connsiteX3" fmla="*/ 36944 w 52803"/>
                  <a:gd name="connsiteY3" fmla="*/ 49181 h 51046"/>
                  <a:gd name="connsiteX4" fmla="*/ 26370 w 52803"/>
                  <a:gd name="connsiteY4" fmla="*/ 51046 h 51046"/>
                  <a:gd name="connsiteX5" fmla="*/ 15860 w 52803"/>
                  <a:gd name="connsiteY5" fmla="*/ 49181 h 51046"/>
                  <a:gd name="connsiteX6" fmla="*/ 7525 w 52803"/>
                  <a:gd name="connsiteY6" fmla="*/ 43958 h 51046"/>
                  <a:gd name="connsiteX7" fmla="*/ 1990 w 52803"/>
                  <a:gd name="connsiteY7" fmla="*/ 35813 h 51046"/>
                  <a:gd name="connsiteX8" fmla="*/ 0 w 52803"/>
                  <a:gd name="connsiteY8" fmla="*/ 25305 h 51046"/>
                  <a:gd name="connsiteX9" fmla="*/ 1990 w 52803"/>
                  <a:gd name="connsiteY9" fmla="*/ 14798 h 51046"/>
                  <a:gd name="connsiteX10" fmla="*/ 7525 w 52803"/>
                  <a:gd name="connsiteY10" fmla="*/ 6839 h 51046"/>
                  <a:gd name="connsiteX11" fmla="*/ 15860 w 52803"/>
                  <a:gd name="connsiteY11" fmla="*/ 1803 h 51046"/>
                  <a:gd name="connsiteX12" fmla="*/ 26370 w 52803"/>
                  <a:gd name="connsiteY12" fmla="*/ 0 h 51046"/>
                  <a:gd name="connsiteX13" fmla="*/ 36944 w 52803"/>
                  <a:gd name="connsiteY13" fmla="*/ 1803 h 51046"/>
                  <a:gd name="connsiteX14" fmla="*/ 45340 w 52803"/>
                  <a:gd name="connsiteY14" fmla="*/ 6839 h 51046"/>
                  <a:gd name="connsiteX15" fmla="*/ 50813 w 52803"/>
                  <a:gd name="connsiteY15" fmla="*/ 14798 h 51046"/>
                  <a:gd name="connsiteX16" fmla="*/ 52803 w 52803"/>
                  <a:gd name="connsiteY16" fmla="*/ 25305 h 51046"/>
                  <a:gd name="connsiteX17" fmla="*/ 40302 w 52803"/>
                  <a:gd name="connsiteY17" fmla="*/ 25305 h 51046"/>
                  <a:gd name="connsiteX18" fmla="*/ 39245 w 52803"/>
                  <a:gd name="connsiteY18" fmla="*/ 19399 h 51046"/>
                  <a:gd name="connsiteX19" fmla="*/ 36384 w 52803"/>
                  <a:gd name="connsiteY19" fmla="*/ 14736 h 51046"/>
                  <a:gd name="connsiteX20" fmla="*/ 32030 w 52803"/>
                  <a:gd name="connsiteY20" fmla="*/ 11689 h 51046"/>
                  <a:gd name="connsiteX21" fmla="*/ 26370 w 52803"/>
                  <a:gd name="connsiteY21" fmla="*/ 10570 h 51046"/>
                  <a:gd name="connsiteX22" fmla="*/ 20773 w 52803"/>
                  <a:gd name="connsiteY22" fmla="*/ 11689 h 51046"/>
                  <a:gd name="connsiteX23" fmla="*/ 16357 w 52803"/>
                  <a:gd name="connsiteY23" fmla="*/ 14736 h 51046"/>
                  <a:gd name="connsiteX24" fmla="*/ 13496 w 52803"/>
                  <a:gd name="connsiteY24" fmla="*/ 19399 h 51046"/>
                  <a:gd name="connsiteX25" fmla="*/ 12501 w 52803"/>
                  <a:gd name="connsiteY25" fmla="*/ 25305 h 51046"/>
                  <a:gd name="connsiteX26" fmla="*/ 13496 w 52803"/>
                  <a:gd name="connsiteY26" fmla="*/ 31337 h 51046"/>
                  <a:gd name="connsiteX27" fmla="*/ 16357 w 52803"/>
                  <a:gd name="connsiteY27" fmla="*/ 36062 h 51046"/>
                  <a:gd name="connsiteX28" fmla="*/ 20711 w 52803"/>
                  <a:gd name="connsiteY28" fmla="*/ 39171 h 51046"/>
                  <a:gd name="connsiteX29" fmla="*/ 26308 w 52803"/>
                  <a:gd name="connsiteY29" fmla="*/ 40290 h 51046"/>
                  <a:gd name="connsiteX30" fmla="*/ 31906 w 52803"/>
                  <a:gd name="connsiteY30" fmla="*/ 39171 h 51046"/>
                  <a:gd name="connsiteX31" fmla="*/ 36321 w 52803"/>
                  <a:gd name="connsiteY31" fmla="*/ 36062 h 51046"/>
                  <a:gd name="connsiteX32" fmla="*/ 39183 w 52803"/>
                  <a:gd name="connsiteY32" fmla="*/ 31337 h 51046"/>
                  <a:gd name="connsiteX33" fmla="*/ 40240 w 52803"/>
                  <a:gd name="connsiteY33" fmla="*/ 25305 h 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2803" h="51046">
                    <a:moveTo>
                      <a:pt x="52803" y="25305"/>
                    </a:moveTo>
                    <a:cubicBezTo>
                      <a:pt x="52803" y="29161"/>
                      <a:pt x="52119" y="32642"/>
                      <a:pt x="50813" y="35813"/>
                    </a:cubicBezTo>
                    <a:cubicBezTo>
                      <a:pt x="49507" y="38984"/>
                      <a:pt x="47641" y="41720"/>
                      <a:pt x="45340" y="43958"/>
                    </a:cubicBezTo>
                    <a:cubicBezTo>
                      <a:pt x="42976" y="46197"/>
                      <a:pt x="40178" y="47937"/>
                      <a:pt x="36944" y="49181"/>
                    </a:cubicBezTo>
                    <a:cubicBezTo>
                      <a:pt x="33709" y="50425"/>
                      <a:pt x="30164" y="51046"/>
                      <a:pt x="26370" y="51046"/>
                    </a:cubicBezTo>
                    <a:cubicBezTo>
                      <a:pt x="22577" y="51046"/>
                      <a:pt x="19094" y="50425"/>
                      <a:pt x="15860" y="49181"/>
                    </a:cubicBezTo>
                    <a:cubicBezTo>
                      <a:pt x="12625" y="47937"/>
                      <a:pt x="9889" y="46197"/>
                      <a:pt x="7525" y="43958"/>
                    </a:cubicBezTo>
                    <a:cubicBezTo>
                      <a:pt x="5162" y="41720"/>
                      <a:pt x="3358" y="38984"/>
                      <a:pt x="1990" y="35813"/>
                    </a:cubicBezTo>
                    <a:cubicBezTo>
                      <a:pt x="622" y="32642"/>
                      <a:pt x="0" y="29161"/>
                      <a:pt x="0" y="25305"/>
                    </a:cubicBezTo>
                    <a:cubicBezTo>
                      <a:pt x="0" y="21450"/>
                      <a:pt x="684" y="17906"/>
                      <a:pt x="1990" y="14798"/>
                    </a:cubicBezTo>
                    <a:cubicBezTo>
                      <a:pt x="3296" y="11689"/>
                      <a:pt x="5162" y="9015"/>
                      <a:pt x="7525" y="6839"/>
                    </a:cubicBezTo>
                    <a:cubicBezTo>
                      <a:pt x="9889" y="4663"/>
                      <a:pt x="12625" y="2984"/>
                      <a:pt x="15860" y="1803"/>
                    </a:cubicBezTo>
                    <a:cubicBezTo>
                      <a:pt x="19094" y="622"/>
                      <a:pt x="22577" y="0"/>
                      <a:pt x="26370" y="0"/>
                    </a:cubicBezTo>
                    <a:cubicBezTo>
                      <a:pt x="30164" y="0"/>
                      <a:pt x="33647" y="622"/>
                      <a:pt x="36944" y="1803"/>
                    </a:cubicBezTo>
                    <a:cubicBezTo>
                      <a:pt x="40178" y="2984"/>
                      <a:pt x="42976" y="4663"/>
                      <a:pt x="45340" y="6839"/>
                    </a:cubicBezTo>
                    <a:cubicBezTo>
                      <a:pt x="47703" y="9015"/>
                      <a:pt x="49507" y="11689"/>
                      <a:pt x="50813" y="14798"/>
                    </a:cubicBezTo>
                    <a:cubicBezTo>
                      <a:pt x="52119" y="17906"/>
                      <a:pt x="52803" y="21450"/>
                      <a:pt x="52803" y="25305"/>
                    </a:cubicBezTo>
                    <a:close/>
                    <a:moveTo>
                      <a:pt x="40302" y="25305"/>
                    </a:moveTo>
                    <a:cubicBezTo>
                      <a:pt x="40302" y="23191"/>
                      <a:pt x="39929" y="21264"/>
                      <a:pt x="39245" y="19399"/>
                    </a:cubicBezTo>
                    <a:cubicBezTo>
                      <a:pt x="38561" y="17533"/>
                      <a:pt x="37628" y="16041"/>
                      <a:pt x="36384" y="14736"/>
                    </a:cubicBezTo>
                    <a:cubicBezTo>
                      <a:pt x="35202" y="13430"/>
                      <a:pt x="33709" y="12435"/>
                      <a:pt x="32030" y="11689"/>
                    </a:cubicBezTo>
                    <a:cubicBezTo>
                      <a:pt x="30289" y="10943"/>
                      <a:pt x="28423" y="10570"/>
                      <a:pt x="26370" y="10570"/>
                    </a:cubicBezTo>
                    <a:cubicBezTo>
                      <a:pt x="24318" y="10570"/>
                      <a:pt x="22452" y="10943"/>
                      <a:pt x="20773" y="11689"/>
                    </a:cubicBezTo>
                    <a:cubicBezTo>
                      <a:pt x="19094" y="12435"/>
                      <a:pt x="17601" y="13492"/>
                      <a:pt x="16357" y="14736"/>
                    </a:cubicBezTo>
                    <a:cubicBezTo>
                      <a:pt x="15113" y="15979"/>
                      <a:pt x="14180" y="17596"/>
                      <a:pt x="13496" y="19399"/>
                    </a:cubicBezTo>
                    <a:cubicBezTo>
                      <a:pt x="12812" y="21202"/>
                      <a:pt x="12501" y="23191"/>
                      <a:pt x="12501" y="25305"/>
                    </a:cubicBezTo>
                    <a:cubicBezTo>
                      <a:pt x="12501" y="27419"/>
                      <a:pt x="12812" y="29534"/>
                      <a:pt x="13496" y="31337"/>
                    </a:cubicBezTo>
                    <a:cubicBezTo>
                      <a:pt x="14180" y="33202"/>
                      <a:pt x="15113" y="34756"/>
                      <a:pt x="16357" y="36062"/>
                    </a:cubicBezTo>
                    <a:cubicBezTo>
                      <a:pt x="17539" y="37367"/>
                      <a:pt x="19032" y="38425"/>
                      <a:pt x="20711" y="39171"/>
                    </a:cubicBezTo>
                    <a:cubicBezTo>
                      <a:pt x="22390" y="39917"/>
                      <a:pt x="24256" y="40290"/>
                      <a:pt x="26308" y="40290"/>
                    </a:cubicBezTo>
                    <a:cubicBezTo>
                      <a:pt x="28361" y="40290"/>
                      <a:pt x="30227" y="39917"/>
                      <a:pt x="31906" y="39171"/>
                    </a:cubicBezTo>
                    <a:cubicBezTo>
                      <a:pt x="33585" y="38425"/>
                      <a:pt x="35078" y="37367"/>
                      <a:pt x="36321" y="36062"/>
                    </a:cubicBezTo>
                    <a:cubicBezTo>
                      <a:pt x="37565" y="34756"/>
                      <a:pt x="38499" y="33139"/>
                      <a:pt x="39183" y="31337"/>
                    </a:cubicBezTo>
                    <a:cubicBezTo>
                      <a:pt x="39867" y="29471"/>
                      <a:pt x="40240" y="27482"/>
                      <a:pt x="40240" y="25305"/>
                    </a:cubicBezTo>
                    <a:close/>
                  </a:path>
                </a:pathLst>
              </a:custGeom>
              <a:solidFill>
                <a:srgbClr val="FFFFFF"/>
              </a:solidFill>
              <a:ln w="6214" cap="flat">
                <a:noFill/>
                <a:prstDash val="solid"/>
                <a:miter/>
              </a:ln>
            </p:spPr>
            <p:txBody>
              <a:bodyPr rtlCol="0" anchor="ctr"/>
              <a:lstStyle/>
              <a:p>
                <a:endParaRPr lang="nb-NO"/>
              </a:p>
            </p:txBody>
          </p:sp>
          <p:sp>
            <p:nvSpPr>
              <p:cNvPr id="571" name="Freeform 570">
                <a:extLst>
                  <a:ext uri="{FF2B5EF4-FFF2-40B4-BE49-F238E27FC236}">
                    <a16:creationId xmlns:a16="http://schemas.microsoft.com/office/drawing/2014/main" id="{D642EAC9-5E18-8E07-FDE6-80F79A3C2FC3}"/>
                  </a:ext>
                </a:extLst>
              </p:cNvPr>
              <p:cNvSpPr/>
              <p:nvPr/>
            </p:nvSpPr>
            <p:spPr>
              <a:xfrm>
                <a:off x="6632428" y="4826713"/>
                <a:ext cx="55415" cy="48435"/>
              </a:xfrm>
              <a:custGeom>
                <a:avLst/>
                <a:gdLst>
                  <a:gd name="connsiteX0" fmla="*/ 43909 w 55415"/>
                  <a:gd name="connsiteY0" fmla="*/ 48435 h 48435"/>
                  <a:gd name="connsiteX1" fmla="*/ 44158 w 55415"/>
                  <a:gd name="connsiteY1" fmla="*/ 14176 h 48435"/>
                  <a:gd name="connsiteX2" fmla="*/ 43972 w 55415"/>
                  <a:gd name="connsiteY2" fmla="*/ 14176 h 48435"/>
                  <a:gd name="connsiteX3" fmla="*/ 31408 w 55415"/>
                  <a:gd name="connsiteY3" fmla="*/ 48435 h 48435"/>
                  <a:gd name="connsiteX4" fmla="*/ 23198 w 55415"/>
                  <a:gd name="connsiteY4" fmla="*/ 48435 h 48435"/>
                  <a:gd name="connsiteX5" fmla="*/ 10946 w 55415"/>
                  <a:gd name="connsiteY5" fmla="*/ 14176 h 48435"/>
                  <a:gd name="connsiteX6" fmla="*/ 10760 w 55415"/>
                  <a:gd name="connsiteY6" fmla="*/ 14176 h 48435"/>
                  <a:gd name="connsiteX7" fmla="*/ 11009 w 55415"/>
                  <a:gd name="connsiteY7" fmla="*/ 48435 h 48435"/>
                  <a:gd name="connsiteX8" fmla="*/ 0 w 55415"/>
                  <a:gd name="connsiteY8" fmla="*/ 48435 h 48435"/>
                  <a:gd name="connsiteX9" fmla="*/ 0 w 55415"/>
                  <a:gd name="connsiteY9" fmla="*/ 0 h 48435"/>
                  <a:gd name="connsiteX10" fmla="*/ 16668 w 55415"/>
                  <a:gd name="connsiteY10" fmla="*/ 0 h 48435"/>
                  <a:gd name="connsiteX11" fmla="*/ 27677 w 55415"/>
                  <a:gd name="connsiteY11" fmla="*/ 31026 h 48435"/>
                  <a:gd name="connsiteX12" fmla="*/ 27925 w 55415"/>
                  <a:gd name="connsiteY12" fmla="*/ 31026 h 48435"/>
                  <a:gd name="connsiteX13" fmla="*/ 38499 w 55415"/>
                  <a:gd name="connsiteY13" fmla="*/ 0 h 48435"/>
                  <a:gd name="connsiteX14" fmla="*/ 55415 w 55415"/>
                  <a:gd name="connsiteY14" fmla="*/ 0 h 48435"/>
                  <a:gd name="connsiteX15" fmla="*/ 55415 w 55415"/>
                  <a:gd name="connsiteY15" fmla="*/ 48435 h 48435"/>
                  <a:gd name="connsiteX16" fmla="*/ 43909 w 55415"/>
                  <a:gd name="connsiteY16"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415" h="48435">
                    <a:moveTo>
                      <a:pt x="43909" y="48435"/>
                    </a:moveTo>
                    <a:lnTo>
                      <a:pt x="44158" y="14176"/>
                    </a:lnTo>
                    <a:lnTo>
                      <a:pt x="43972" y="14176"/>
                    </a:lnTo>
                    <a:lnTo>
                      <a:pt x="31408" y="48435"/>
                    </a:lnTo>
                    <a:lnTo>
                      <a:pt x="23198" y="48435"/>
                    </a:lnTo>
                    <a:lnTo>
                      <a:pt x="10946" y="14176"/>
                    </a:lnTo>
                    <a:lnTo>
                      <a:pt x="10760" y="14176"/>
                    </a:lnTo>
                    <a:lnTo>
                      <a:pt x="11009" y="48435"/>
                    </a:lnTo>
                    <a:lnTo>
                      <a:pt x="0" y="48435"/>
                    </a:lnTo>
                    <a:lnTo>
                      <a:pt x="0" y="0"/>
                    </a:lnTo>
                    <a:lnTo>
                      <a:pt x="16668" y="0"/>
                    </a:lnTo>
                    <a:lnTo>
                      <a:pt x="27677" y="31026"/>
                    </a:lnTo>
                    <a:lnTo>
                      <a:pt x="27925" y="31026"/>
                    </a:lnTo>
                    <a:lnTo>
                      <a:pt x="38499" y="0"/>
                    </a:lnTo>
                    <a:lnTo>
                      <a:pt x="55415" y="0"/>
                    </a:lnTo>
                    <a:lnTo>
                      <a:pt x="55415" y="48435"/>
                    </a:lnTo>
                    <a:lnTo>
                      <a:pt x="43909" y="48435"/>
                    </a:lnTo>
                    <a:close/>
                  </a:path>
                </a:pathLst>
              </a:custGeom>
              <a:solidFill>
                <a:srgbClr val="FFFFFF"/>
              </a:solidFill>
              <a:ln w="6214" cap="flat">
                <a:noFill/>
                <a:prstDash val="solid"/>
                <a:miter/>
              </a:ln>
            </p:spPr>
            <p:txBody>
              <a:bodyPr rtlCol="0" anchor="ctr"/>
              <a:lstStyle/>
              <a:p>
                <a:endParaRPr lang="nb-NO"/>
              </a:p>
            </p:txBody>
          </p:sp>
          <p:sp>
            <p:nvSpPr>
              <p:cNvPr id="572" name="Freeform 571">
                <a:extLst>
                  <a:ext uri="{FF2B5EF4-FFF2-40B4-BE49-F238E27FC236}">
                    <a16:creationId xmlns:a16="http://schemas.microsoft.com/office/drawing/2014/main" id="{ECE25785-B009-3FD8-52FF-B01643270C71}"/>
                  </a:ext>
                </a:extLst>
              </p:cNvPr>
              <p:cNvSpPr/>
              <p:nvPr/>
            </p:nvSpPr>
            <p:spPr>
              <a:xfrm>
                <a:off x="6697733" y="4826713"/>
                <a:ext cx="39617" cy="48435"/>
              </a:xfrm>
              <a:custGeom>
                <a:avLst/>
                <a:gdLst>
                  <a:gd name="connsiteX0" fmla="*/ 25935 w 39617"/>
                  <a:gd name="connsiteY0" fmla="*/ 48435 h 48435"/>
                  <a:gd name="connsiteX1" fmla="*/ 15424 w 39617"/>
                  <a:gd name="connsiteY1" fmla="*/ 29223 h 48435"/>
                  <a:gd name="connsiteX2" fmla="*/ 11444 w 39617"/>
                  <a:gd name="connsiteY2" fmla="*/ 29223 h 48435"/>
                  <a:gd name="connsiteX3" fmla="*/ 11444 w 39617"/>
                  <a:gd name="connsiteY3" fmla="*/ 48435 h 48435"/>
                  <a:gd name="connsiteX4" fmla="*/ 0 w 39617"/>
                  <a:gd name="connsiteY4" fmla="*/ 48435 h 48435"/>
                  <a:gd name="connsiteX5" fmla="*/ 0 w 39617"/>
                  <a:gd name="connsiteY5" fmla="*/ 0 h 48435"/>
                  <a:gd name="connsiteX6" fmla="*/ 18472 w 39617"/>
                  <a:gd name="connsiteY6" fmla="*/ 0 h 48435"/>
                  <a:gd name="connsiteX7" fmla="*/ 25251 w 39617"/>
                  <a:gd name="connsiteY7" fmla="*/ 746 h 48435"/>
                  <a:gd name="connsiteX8" fmla="*/ 31222 w 39617"/>
                  <a:gd name="connsiteY8" fmla="*/ 3171 h 48435"/>
                  <a:gd name="connsiteX9" fmla="*/ 35451 w 39617"/>
                  <a:gd name="connsiteY9" fmla="*/ 7710 h 48435"/>
                  <a:gd name="connsiteX10" fmla="*/ 37006 w 39617"/>
                  <a:gd name="connsiteY10" fmla="*/ 14673 h 48435"/>
                  <a:gd name="connsiteX11" fmla="*/ 34332 w 39617"/>
                  <a:gd name="connsiteY11" fmla="*/ 22943 h 48435"/>
                  <a:gd name="connsiteX12" fmla="*/ 26930 w 39617"/>
                  <a:gd name="connsiteY12" fmla="*/ 27731 h 48435"/>
                  <a:gd name="connsiteX13" fmla="*/ 39618 w 39617"/>
                  <a:gd name="connsiteY13" fmla="*/ 48435 h 48435"/>
                  <a:gd name="connsiteX14" fmla="*/ 25935 w 39617"/>
                  <a:gd name="connsiteY14" fmla="*/ 48435 h 48435"/>
                  <a:gd name="connsiteX15" fmla="*/ 25438 w 39617"/>
                  <a:gd name="connsiteY15" fmla="*/ 14860 h 48435"/>
                  <a:gd name="connsiteX16" fmla="*/ 24691 w 39617"/>
                  <a:gd name="connsiteY16" fmla="*/ 12062 h 48435"/>
                  <a:gd name="connsiteX17" fmla="*/ 22825 w 39617"/>
                  <a:gd name="connsiteY17" fmla="*/ 10446 h 48435"/>
                  <a:gd name="connsiteX18" fmla="*/ 20276 w 39617"/>
                  <a:gd name="connsiteY18" fmla="*/ 9637 h 48435"/>
                  <a:gd name="connsiteX19" fmla="*/ 17539 w 39617"/>
                  <a:gd name="connsiteY19" fmla="*/ 9451 h 48435"/>
                  <a:gd name="connsiteX20" fmla="*/ 11257 w 39617"/>
                  <a:gd name="connsiteY20" fmla="*/ 9451 h 48435"/>
                  <a:gd name="connsiteX21" fmla="*/ 11257 w 39617"/>
                  <a:gd name="connsiteY21" fmla="*/ 20705 h 48435"/>
                  <a:gd name="connsiteX22" fmla="*/ 16855 w 39617"/>
                  <a:gd name="connsiteY22" fmla="*/ 20705 h 48435"/>
                  <a:gd name="connsiteX23" fmla="*/ 19778 w 39617"/>
                  <a:gd name="connsiteY23" fmla="*/ 20456 h 48435"/>
                  <a:gd name="connsiteX24" fmla="*/ 22514 w 39617"/>
                  <a:gd name="connsiteY24" fmla="*/ 19586 h 48435"/>
                  <a:gd name="connsiteX25" fmla="*/ 24567 w 39617"/>
                  <a:gd name="connsiteY25" fmla="*/ 17782 h 48435"/>
                  <a:gd name="connsiteX26" fmla="*/ 25376 w 39617"/>
                  <a:gd name="connsiteY26" fmla="*/ 14798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17" h="48435">
                    <a:moveTo>
                      <a:pt x="25935" y="48435"/>
                    </a:moveTo>
                    <a:lnTo>
                      <a:pt x="15424" y="29223"/>
                    </a:lnTo>
                    <a:lnTo>
                      <a:pt x="11444" y="29223"/>
                    </a:lnTo>
                    <a:lnTo>
                      <a:pt x="11444" y="48435"/>
                    </a:lnTo>
                    <a:lnTo>
                      <a:pt x="0" y="48435"/>
                    </a:lnTo>
                    <a:lnTo>
                      <a:pt x="0" y="0"/>
                    </a:lnTo>
                    <a:lnTo>
                      <a:pt x="18472" y="0"/>
                    </a:lnTo>
                    <a:cubicBezTo>
                      <a:pt x="20835" y="0"/>
                      <a:pt x="23074" y="249"/>
                      <a:pt x="25251" y="746"/>
                    </a:cubicBezTo>
                    <a:cubicBezTo>
                      <a:pt x="27490" y="1244"/>
                      <a:pt x="29480" y="2052"/>
                      <a:pt x="31222" y="3171"/>
                    </a:cubicBezTo>
                    <a:cubicBezTo>
                      <a:pt x="32963" y="4290"/>
                      <a:pt x="34394" y="5845"/>
                      <a:pt x="35451" y="7710"/>
                    </a:cubicBezTo>
                    <a:cubicBezTo>
                      <a:pt x="36508" y="9575"/>
                      <a:pt x="37006" y="11876"/>
                      <a:pt x="37006" y="14673"/>
                    </a:cubicBezTo>
                    <a:cubicBezTo>
                      <a:pt x="37006" y="17969"/>
                      <a:pt x="36135" y="20705"/>
                      <a:pt x="34332" y="22943"/>
                    </a:cubicBezTo>
                    <a:cubicBezTo>
                      <a:pt x="32528" y="25181"/>
                      <a:pt x="30102" y="26798"/>
                      <a:pt x="26930" y="27731"/>
                    </a:cubicBezTo>
                    <a:lnTo>
                      <a:pt x="39618" y="48435"/>
                    </a:lnTo>
                    <a:lnTo>
                      <a:pt x="25935" y="48435"/>
                    </a:lnTo>
                    <a:close/>
                    <a:moveTo>
                      <a:pt x="25438" y="14860"/>
                    </a:moveTo>
                    <a:cubicBezTo>
                      <a:pt x="25438" y="13741"/>
                      <a:pt x="25189" y="12808"/>
                      <a:pt x="24691" y="12062"/>
                    </a:cubicBezTo>
                    <a:cubicBezTo>
                      <a:pt x="24194" y="11378"/>
                      <a:pt x="23572" y="10819"/>
                      <a:pt x="22825" y="10446"/>
                    </a:cubicBezTo>
                    <a:cubicBezTo>
                      <a:pt x="22079" y="10072"/>
                      <a:pt x="21208" y="9824"/>
                      <a:pt x="20276" y="9637"/>
                    </a:cubicBezTo>
                    <a:cubicBezTo>
                      <a:pt x="19342" y="9513"/>
                      <a:pt x="18410" y="9451"/>
                      <a:pt x="17539" y="9451"/>
                    </a:cubicBezTo>
                    <a:lnTo>
                      <a:pt x="11257" y="9451"/>
                    </a:lnTo>
                    <a:lnTo>
                      <a:pt x="11257" y="20705"/>
                    </a:lnTo>
                    <a:lnTo>
                      <a:pt x="16855" y="20705"/>
                    </a:lnTo>
                    <a:cubicBezTo>
                      <a:pt x="17788" y="20705"/>
                      <a:pt x="18783" y="20642"/>
                      <a:pt x="19778" y="20456"/>
                    </a:cubicBezTo>
                    <a:cubicBezTo>
                      <a:pt x="20773" y="20269"/>
                      <a:pt x="21706" y="20021"/>
                      <a:pt x="22514" y="19586"/>
                    </a:cubicBezTo>
                    <a:cubicBezTo>
                      <a:pt x="23323" y="19150"/>
                      <a:pt x="24007" y="18591"/>
                      <a:pt x="24567" y="17782"/>
                    </a:cubicBezTo>
                    <a:cubicBezTo>
                      <a:pt x="25127" y="17036"/>
                      <a:pt x="25376" y="15979"/>
                      <a:pt x="25376" y="14798"/>
                    </a:cubicBezTo>
                    <a:close/>
                  </a:path>
                </a:pathLst>
              </a:custGeom>
              <a:solidFill>
                <a:srgbClr val="FFFFFF"/>
              </a:solidFill>
              <a:ln w="6214" cap="flat">
                <a:noFill/>
                <a:prstDash val="solid"/>
                <a:miter/>
              </a:ln>
            </p:spPr>
            <p:txBody>
              <a:bodyPr rtlCol="0" anchor="ctr"/>
              <a:lstStyle/>
              <a:p>
                <a:endParaRPr lang="nb-NO"/>
              </a:p>
            </p:txBody>
          </p:sp>
          <p:sp>
            <p:nvSpPr>
              <p:cNvPr id="573" name="Freeform 572">
                <a:extLst>
                  <a:ext uri="{FF2B5EF4-FFF2-40B4-BE49-F238E27FC236}">
                    <a16:creationId xmlns:a16="http://schemas.microsoft.com/office/drawing/2014/main" id="{59C8AAA5-86F0-5DCD-3A9E-8A6AC084F28A}"/>
                  </a:ext>
                </a:extLst>
              </p:cNvPr>
              <p:cNvSpPr/>
              <p:nvPr/>
            </p:nvSpPr>
            <p:spPr>
              <a:xfrm>
                <a:off x="6737164" y="4809242"/>
                <a:ext cx="51807" cy="65906"/>
              </a:xfrm>
              <a:custGeom>
                <a:avLst/>
                <a:gdLst>
                  <a:gd name="connsiteX0" fmla="*/ 38809 w 51807"/>
                  <a:gd name="connsiteY0" fmla="*/ 65907 h 65906"/>
                  <a:gd name="connsiteX1" fmla="*/ 35015 w 51807"/>
                  <a:gd name="connsiteY1" fmla="*/ 56394 h 65906"/>
                  <a:gd name="connsiteX2" fmla="*/ 16295 w 51807"/>
                  <a:gd name="connsiteY2" fmla="*/ 56394 h 65906"/>
                  <a:gd name="connsiteX3" fmla="*/ 12750 w 51807"/>
                  <a:gd name="connsiteY3" fmla="*/ 65907 h 65906"/>
                  <a:gd name="connsiteX4" fmla="*/ 0 w 51807"/>
                  <a:gd name="connsiteY4" fmla="*/ 65907 h 65906"/>
                  <a:gd name="connsiteX5" fmla="*/ 20337 w 51807"/>
                  <a:gd name="connsiteY5" fmla="*/ 17471 h 65906"/>
                  <a:gd name="connsiteX6" fmla="*/ 31719 w 51807"/>
                  <a:gd name="connsiteY6" fmla="*/ 17471 h 65906"/>
                  <a:gd name="connsiteX7" fmla="*/ 51808 w 51807"/>
                  <a:gd name="connsiteY7" fmla="*/ 65907 h 65906"/>
                  <a:gd name="connsiteX8" fmla="*/ 38809 w 51807"/>
                  <a:gd name="connsiteY8" fmla="*/ 65907 h 65906"/>
                  <a:gd name="connsiteX9" fmla="*/ 33523 w 51807"/>
                  <a:gd name="connsiteY9" fmla="*/ 7337 h 65906"/>
                  <a:gd name="connsiteX10" fmla="*/ 32963 w 51807"/>
                  <a:gd name="connsiteY10" fmla="*/ 10259 h 65906"/>
                  <a:gd name="connsiteX11" fmla="*/ 31346 w 51807"/>
                  <a:gd name="connsiteY11" fmla="*/ 12560 h 65906"/>
                  <a:gd name="connsiteX12" fmla="*/ 28983 w 51807"/>
                  <a:gd name="connsiteY12" fmla="*/ 14052 h 65906"/>
                  <a:gd name="connsiteX13" fmla="*/ 26121 w 51807"/>
                  <a:gd name="connsiteY13" fmla="*/ 14612 h 65906"/>
                  <a:gd name="connsiteX14" fmla="*/ 23198 w 51807"/>
                  <a:gd name="connsiteY14" fmla="*/ 14052 h 65906"/>
                  <a:gd name="connsiteX15" fmla="*/ 20835 w 51807"/>
                  <a:gd name="connsiteY15" fmla="*/ 12560 h 65906"/>
                  <a:gd name="connsiteX16" fmla="*/ 19218 w 51807"/>
                  <a:gd name="connsiteY16" fmla="*/ 10259 h 65906"/>
                  <a:gd name="connsiteX17" fmla="*/ 18658 w 51807"/>
                  <a:gd name="connsiteY17" fmla="*/ 7337 h 65906"/>
                  <a:gd name="connsiteX18" fmla="*/ 20835 w 51807"/>
                  <a:gd name="connsiteY18" fmla="*/ 2052 h 65906"/>
                  <a:gd name="connsiteX19" fmla="*/ 26121 w 51807"/>
                  <a:gd name="connsiteY19" fmla="*/ 0 h 65906"/>
                  <a:gd name="connsiteX20" fmla="*/ 28983 w 51807"/>
                  <a:gd name="connsiteY20" fmla="*/ 560 h 65906"/>
                  <a:gd name="connsiteX21" fmla="*/ 31346 w 51807"/>
                  <a:gd name="connsiteY21" fmla="*/ 2114 h 65906"/>
                  <a:gd name="connsiteX22" fmla="*/ 32963 w 51807"/>
                  <a:gd name="connsiteY22" fmla="*/ 4415 h 65906"/>
                  <a:gd name="connsiteX23" fmla="*/ 33523 w 51807"/>
                  <a:gd name="connsiteY23" fmla="*/ 7337 h 65906"/>
                  <a:gd name="connsiteX24" fmla="*/ 25811 w 51807"/>
                  <a:gd name="connsiteY24" fmla="*/ 30404 h 65906"/>
                  <a:gd name="connsiteX25" fmla="*/ 19653 w 51807"/>
                  <a:gd name="connsiteY25" fmla="*/ 47005 h 65906"/>
                  <a:gd name="connsiteX26" fmla="*/ 31844 w 51807"/>
                  <a:gd name="connsiteY26" fmla="*/ 47005 h 65906"/>
                  <a:gd name="connsiteX27" fmla="*/ 25811 w 51807"/>
                  <a:gd name="connsiteY27" fmla="*/ 30404 h 65906"/>
                  <a:gd name="connsiteX28" fmla="*/ 30102 w 51807"/>
                  <a:gd name="connsiteY28" fmla="*/ 7337 h 65906"/>
                  <a:gd name="connsiteX29" fmla="*/ 28920 w 51807"/>
                  <a:gd name="connsiteY29" fmla="*/ 4477 h 65906"/>
                  <a:gd name="connsiteX30" fmla="*/ 26060 w 51807"/>
                  <a:gd name="connsiteY30" fmla="*/ 3358 h 65906"/>
                  <a:gd name="connsiteX31" fmla="*/ 23136 w 51807"/>
                  <a:gd name="connsiteY31" fmla="*/ 4539 h 65906"/>
                  <a:gd name="connsiteX32" fmla="*/ 22017 w 51807"/>
                  <a:gd name="connsiteY32" fmla="*/ 7399 h 65906"/>
                  <a:gd name="connsiteX33" fmla="*/ 23198 w 51807"/>
                  <a:gd name="connsiteY33" fmla="*/ 10197 h 65906"/>
                  <a:gd name="connsiteX34" fmla="*/ 26060 w 51807"/>
                  <a:gd name="connsiteY34" fmla="*/ 11316 h 65906"/>
                  <a:gd name="connsiteX35" fmla="*/ 28920 w 51807"/>
                  <a:gd name="connsiteY35" fmla="*/ 10197 h 65906"/>
                  <a:gd name="connsiteX36" fmla="*/ 30102 w 51807"/>
                  <a:gd name="connsiteY36" fmla="*/ 7337 h 6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807" h="65906">
                    <a:moveTo>
                      <a:pt x="38809" y="65907"/>
                    </a:moveTo>
                    <a:lnTo>
                      <a:pt x="35015" y="56394"/>
                    </a:lnTo>
                    <a:lnTo>
                      <a:pt x="16295" y="56394"/>
                    </a:lnTo>
                    <a:lnTo>
                      <a:pt x="12750" y="65907"/>
                    </a:lnTo>
                    <a:lnTo>
                      <a:pt x="0" y="65907"/>
                    </a:lnTo>
                    <a:lnTo>
                      <a:pt x="20337" y="17471"/>
                    </a:lnTo>
                    <a:lnTo>
                      <a:pt x="31719" y="17471"/>
                    </a:lnTo>
                    <a:lnTo>
                      <a:pt x="51808" y="65907"/>
                    </a:lnTo>
                    <a:lnTo>
                      <a:pt x="38809" y="65907"/>
                    </a:lnTo>
                    <a:close/>
                    <a:moveTo>
                      <a:pt x="33523" y="7337"/>
                    </a:moveTo>
                    <a:cubicBezTo>
                      <a:pt x="33523" y="8394"/>
                      <a:pt x="33336" y="9389"/>
                      <a:pt x="32963" y="10259"/>
                    </a:cubicBezTo>
                    <a:cubicBezTo>
                      <a:pt x="32590" y="11192"/>
                      <a:pt x="32030" y="11938"/>
                      <a:pt x="31346" y="12560"/>
                    </a:cubicBezTo>
                    <a:cubicBezTo>
                      <a:pt x="30662" y="13181"/>
                      <a:pt x="29853" y="13679"/>
                      <a:pt x="28983" y="14052"/>
                    </a:cubicBezTo>
                    <a:cubicBezTo>
                      <a:pt x="28112" y="14425"/>
                      <a:pt x="27117" y="14612"/>
                      <a:pt x="26121" y="14612"/>
                    </a:cubicBezTo>
                    <a:cubicBezTo>
                      <a:pt x="25127" y="14612"/>
                      <a:pt x="24131" y="14425"/>
                      <a:pt x="23198" y="14052"/>
                    </a:cubicBezTo>
                    <a:cubicBezTo>
                      <a:pt x="22265" y="13679"/>
                      <a:pt x="21519" y="13181"/>
                      <a:pt x="20835" y="12560"/>
                    </a:cubicBezTo>
                    <a:cubicBezTo>
                      <a:pt x="20151" y="11938"/>
                      <a:pt x="19591" y="11130"/>
                      <a:pt x="19218" y="10259"/>
                    </a:cubicBezTo>
                    <a:cubicBezTo>
                      <a:pt x="18845" y="9389"/>
                      <a:pt x="18658" y="8394"/>
                      <a:pt x="18658" y="7337"/>
                    </a:cubicBezTo>
                    <a:cubicBezTo>
                      <a:pt x="18658" y="5223"/>
                      <a:pt x="19405" y="3420"/>
                      <a:pt x="20835" y="2052"/>
                    </a:cubicBezTo>
                    <a:cubicBezTo>
                      <a:pt x="22265" y="684"/>
                      <a:pt x="24007" y="0"/>
                      <a:pt x="26121" y="0"/>
                    </a:cubicBezTo>
                    <a:cubicBezTo>
                      <a:pt x="27117" y="0"/>
                      <a:pt x="28112" y="187"/>
                      <a:pt x="28983" y="560"/>
                    </a:cubicBezTo>
                    <a:cubicBezTo>
                      <a:pt x="29853" y="933"/>
                      <a:pt x="30724" y="1430"/>
                      <a:pt x="31346" y="2114"/>
                    </a:cubicBezTo>
                    <a:cubicBezTo>
                      <a:pt x="32030" y="2798"/>
                      <a:pt x="32590" y="3544"/>
                      <a:pt x="32963" y="4415"/>
                    </a:cubicBezTo>
                    <a:cubicBezTo>
                      <a:pt x="33336" y="5285"/>
                      <a:pt x="33523" y="6280"/>
                      <a:pt x="33523" y="7337"/>
                    </a:cubicBezTo>
                    <a:close/>
                    <a:moveTo>
                      <a:pt x="25811" y="30404"/>
                    </a:moveTo>
                    <a:lnTo>
                      <a:pt x="19653" y="47005"/>
                    </a:lnTo>
                    <a:lnTo>
                      <a:pt x="31844" y="47005"/>
                    </a:lnTo>
                    <a:lnTo>
                      <a:pt x="25811" y="30404"/>
                    </a:lnTo>
                    <a:close/>
                    <a:moveTo>
                      <a:pt x="30102" y="7337"/>
                    </a:moveTo>
                    <a:cubicBezTo>
                      <a:pt x="30102" y="6218"/>
                      <a:pt x="29729" y="5223"/>
                      <a:pt x="28920" y="4477"/>
                    </a:cubicBezTo>
                    <a:cubicBezTo>
                      <a:pt x="28174" y="3731"/>
                      <a:pt x="27179" y="3358"/>
                      <a:pt x="26060" y="3358"/>
                    </a:cubicBezTo>
                    <a:cubicBezTo>
                      <a:pt x="24940" y="3358"/>
                      <a:pt x="23883" y="3731"/>
                      <a:pt x="23136" y="4539"/>
                    </a:cubicBezTo>
                    <a:cubicBezTo>
                      <a:pt x="22390" y="5285"/>
                      <a:pt x="22017" y="6280"/>
                      <a:pt x="22017" y="7399"/>
                    </a:cubicBezTo>
                    <a:cubicBezTo>
                      <a:pt x="22017" y="8518"/>
                      <a:pt x="22390" y="9451"/>
                      <a:pt x="23198" y="10197"/>
                    </a:cubicBezTo>
                    <a:cubicBezTo>
                      <a:pt x="23945" y="10943"/>
                      <a:pt x="24940" y="11316"/>
                      <a:pt x="26060" y="11316"/>
                    </a:cubicBezTo>
                    <a:cubicBezTo>
                      <a:pt x="27179" y="11316"/>
                      <a:pt x="28174" y="10943"/>
                      <a:pt x="28920" y="10197"/>
                    </a:cubicBezTo>
                    <a:cubicBezTo>
                      <a:pt x="29667" y="9451"/>
                      <a:pt x="30102" y="8518"/>
                      <a:pt x="30102" y="7337"/>
                    </a:cubicBezTo>
                    <a:close/>
                  </a:path>
                </a:pathLst>
              </a:custGeom>
              <a:solidFill>
                <a:srgbClr val="FFFFFF"/>
              </a:solidFill>
              <a:ln w="6214" cap="flat">
                <a:noFill/>
                <a:prstDash val="solid"/>
                <a:miter/>
              </a:ln>
            </p:spPr>
            <p:txBody>
              <a:bodyPr rtlCol="0" anchor="ctr"/>
              <a:lstStyle/>
              <a:p>
                <a:endParaRPr lang="nb-NO"/>
              </a:p>
            </p:txBody>
          </p:sp>
          <p:sp>
            <p:nvSpPr>
              <p:cNvPr id="574" name="Freeform 573">
                <a:extLst>
                  <a:ext uri="{FF2B5EF4-FFF2-40B4-BE49-F238E27FC236}">
                    <a16:creationId xmlns:a16="http://schemas.microsoft.com/office/drawing/2014/main" id="{6E05F8F9-DF37-3EA8-7163-CA05EE71AA14}"/>
                  </a:ext>
                </a:extLst>
              </p:cNvPr>
              <p:cNvSpPr/>
              <p:nvPr/>
            </p:nvSpPr>
            <p:spPr>
              <a:xfrm>
                <a:off x="6793077" y="4826713"/>
                <a:ext cx="45215" cy="48435"/>
              </a:xfrm>
              <a:custGeom>
                <a:avLst/>
                <a:gdLst>
                  <a:gd name="connsiteX0" fmla="*/ 45153 w 45215"/>
                  <a:gd name="connsiteY0" fmla="*/ 24062 h 48435"/>
                  <a:gd name="connsiteX1" fmla="*/ 42790 w 45215"/>
                  <a:gd name="connsiteY1" fmla="*/ 35067 h 48435"/>
                  <a:gd name="connsiteX2" fmla="*/ 36571 w 45215"/>
                  <a:gd name="connsiteY2" fmla="*/ 42653 h 48435"/>
                  <a:gd name="connsiteX3" fmla="*/ 27863 w 45215"/>
                  <a:gd name="connsiteY3" fmla="*/ 47005 h 48435"/>
                  <a:gd name="connsiteX4" fmla="*/ 18036 w 45215"/>
                  <a:gd name="connsiteY4" fmla="*/ 48435 h 48435"/>
                  <a:gd name="connsiteX5" fmla="*/ 0 w 45215"/>
                  <a:gd name="connsiteY5" fmla="*/ 48435 h 48435"/>
                  <a:gd name="connsiteX6" fmla="*/ 0 w 45215"/>
                  <a:gd name="connsiteY6" fmla="*/ 0 h 48435"/>
                  <a:gd name="connsiteX7" fmla="*/ 17539 w 45215"/>
                  <a:gd name="connsiteY7" fmla="*/ 0 h 48435"/>
                  <a:gd name="connsiteX8" fmla="*/ 27677 w 45215"/>
                  <a:gd name="connsiteY8" fmla="*/ 1181 h 48435"/>
                  <a:gd name="connsiteX9" fmla="*/ 36571 w 45215"/>
                  <a:gd name="connsiteY9" fmla="*/ 5161 h 48435"/>
                  <a:gd name="connsiteX10" fmla="*/ 42852 w 45215"/>
                  <a:gd name="connsiteY10" fmla="*/ 12560 h 48435"/>
                  <a:gd name="connsiteX11" fmla="*/ 45215 w 45215"/>
                  <a:gd name="connsiteY11" fmla="*/ 24062 h 48435"/>
                  <a:gd name="connsiteX12" fmla="*/ 32963 w 45215"/>
                  <a:gd name="connsiteY12" fmla="*/ 24062 h 48435"/>
                  <a:gd name="connsiteX13" fmla="*/ 31657 w 45215"/>
                  <a:gd name="connsiteY13" fmla="*/ 17285 h 48435"/>
                  <a:gd name="connsiteX14" fmla="*/ 28112 w 45215"/>
                  <a:gd name="connsiteY14" fmla="*/ 12995 h 48435"/>
                  <a:gd name="connsiteX15" fmla="*/ 23074 w 45215"/>
                  <a:gd name="connsiteY15" fmla="*/ 10694 h 48435"/>
                  <a:gd name="connsiteX16" fmla="*/ 17228 w 45215"/>
                  <a:gd name="connsiteY16" fmla="*/ 10010 h 48435"/>
                  <a:gd name="connsiteX17" fmla="*/ 11381 w 45215"/>
                  <a:gd name="connsiteY17" fmla="*/ 10010 h 48435"/>
                  <a:gd name="connsiteX18" fmla="*/ 11381 w 45215"/>
                  <a:gd name="connsiteY18" fmla="*/ 38301 h 48435"/>
                  <a:gd name="connsiteX19" fmla="*/ 16917 w 45215"/>
                  <a:gd name="connsiteY19" fmla="*/ 38301 h 48435"/>
                  <a:gd name="connsiteX20" fmla="*/ 22950 w 45215"/>
                  <a:gd name="connsiteY20" fmla="*/ 37554 h 48435"/>
                  <a:gd name="connsiteX21" fmla="*/ 28050 w 45215"/>
                  <a:gd name="connsiteY21" fmla="*/ 35192 h 48435"/>
                  <a:gd name="connsiteX22" fmla="*/ 31595 w 45215"/>
                  <a:gd name="connsiteY22" fmla="*/ 30839 h 48435"/>
                  <a:gd name="connsiteX23" fmla="*/ 32901 w 45215"/>
                  <a:gd name="connsiteY23" fmla="*/ 24062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215" h="48435">
                    <a:moveTo>
                      <a:pt x="45153" y="24062"/>
                    </a:moveTo>
                    <a:cubicBezTo>
                      <a:pt x="45153" y="28290"/>
                      <a:pt x="44345" y="31958"/>
                      <a:pt x="42790" y="35067"/>
                    </a:cubicBezTo>
                    <a:cubicBezTo>
                      <a:pt x="41235" y="38176"/>
                      <a:pt x="39120" y="40663"/>
                      <a:pt x="36571" y="42653"/>
                    </a:cubicBezTo>
                    <a:cubicBezTo>
                      <a:pt x="34020" y="44642"/>
                      <a:pt x="31097" y="46073"/>
                      <a:pt x="27863" y="47005"/>
                    </a:cubicBezTo>
                    <a:cubicBezTo>
                      <a:pt x="24629" y="47938"/>
                      <a:pt x="21333" y="48435"/>
                      <a:pt x="18036" y="48435"/>
                    </a:cubicBezTo>
                    <a:lnTo>
                      <a:pt x="0" y="48435"/>
                    </a:lnTo>
                    <a:lnTo>
                      <a:pt x="0" y="0"/>
                    </a:lnTo>
                    <a:lnTo>
                      <a:pt x="17539" y="0"/>
                    </a:lnTo>
                    <a:cubicBezTo>
                      <a:pt x="20960" y="0"/>
                      <a:pt x="24318" y="373"/>
                      <a:pt x="27677" y="1181"/>
                    </a:cubicBezTo>
                    <a:cubicBezTo>
                      <a:pt x="31035" y="1990"/>
                      <a:pt x="33958" y="3296"/>
                      <a:pt x="36571" y="5161"/>
                    </a:cubicBezTo>
                    <a:cubicBezTo>
                      <a:pt x="39183" y="7026"/>
                      <a:pt x="41297" y="9451"/>
                      <a:pt x="42852" y="12560"/>
                    </a:cubicBezTo>
                    <a:cubicBezTo>
                      <a:pt x="44469" y="15668"/>
                      <a:pt x="45215" y="19461"/>
                      <a:pt x="45215" y="24062"/>
                    </a:cubicBezTo>
                    <a:close/>
                    <a:moveTo>
                      <a:pt x="32963" y="24062"/>
                    </a:moveTo>
                    <a:cubicBezTo>
                      <a:pt x="32963" y="21326"/>
                      <a:pt x="32528" y="19088"/>
                      <a:pt x="31657" y="17285"/>
                    </a:cubicBezTo>
                    <a:cubicBezTo>
                      <a:pt x="30786" y="15482"/>
                      <a:pt x="29605" y="14052"/>
                      <a:pt x="28112" y="12995"/>
                    </a:cubicBezTo>
                    <a:cubicBezTo>
                      <a:pt x="26619" y="11938"/>
                      <a:pt x="24940" y="11130"/>
                      <a:pt x="23074" y="10694"/>
                    </a:cubicBezTo>
                    <a:cubicBezTo>
                      <a:pt x="21208" y="10259"/>
                      <a:pt x="19218" y="10010"/>
                      <a:pt x="17228" y="10010"/>
                    </a:cubicBezTo>
                    <a:lnTo>
                      <a:pt x="11381" y="10010"/>
                    </a:lnTo>
                    <a:lnTo>
                      <a:pt x="11381" y="38301"/>
                    </a:lnTo>
                    <a:lnTo>
                      <a:pt x="16917" y="38301"/>
                    </a:lnTo>
                    <a:cubicBezTo>
                      <a:pt x="19032" y="38301"/>
                      <a:pt x="21022" y="38052"/>
                      <a:pt x="22950" y="37554"/>
                    </a:cubicBezTo>
                    <a:cubicBezTo>
                      <a:pt x="24878" y="37057"/>
                      <a:pt x="26619" y="36311"/>
                      <a:pt x="28050" y="35192"/>
                    </a:cubicBezTo>
                    <a:cubicBezTo>
                      <a:pt x="29480" y="34073"/>
                      <a:pt x="30724" y="32642"/>
                      <a:pt x="31595" y="30839"/>
                    </a:cubicBezTo>
                    <a:cubicBezTo>
                      <a:pt x="32465" y="29036"/>
                      <a:pt x="32901" y="26736"/>
                      <a:pt x="32901" y="24062"/>
                    </a:cubicBezTo>
                    <a:close/>
                  </a:path>
                </a:pathLst>
              </a:custGeom>
              <a:solidFill>
                <a:srgbClr val="FFFFFF"/>
              </a:solidFill>
              <a:ln w="6214" cap="flat">
                <a:noFill/>
                <a:prstDash val="solid"/>
                <a:miter/>
              </a:ln>
            </p:spPr>
            <p:txBody>
              <a:bodyPr rtlCol="0" anchor="ctr"/>
              <a:lstStyle/>
              <a:p>
                <a:endParaRPr lang="nb-NO"/>
              </a:p>
            </p:txBody>
          </p:sp>
          <p:sp>
            <p:nvSpPr>
              <p:cNvPr id="575" name="Freeform 574">
                <a:extLst>
                  <a:ext uri="{FF2B5EF4-FFF2-40B4-BE49-F238E27FC236}">
                    <a16:creationId xmlns:a16="http://schemas.microsoft.com/office/drawing/2014/main" id="{2EB48B1F-78CD-33FC-9EF2-B303E0F7259B}"/>
                  </a:ext>
                </a:extLst>
              </p:cNvPr>
              <p:cNvSpPr/>
              <p:nvPr/>
            </p:nvSpPr>
            <p:spPr>
              <a:xfrm>
                <a:off x="6845943" y="4826713"/>
                <a:ext cx="33833" cy="48435"/>
              </a:xfrm>
              <a:custGeom>
                <a:avLst/>
                <a:gdLst>
                  <a:gd name="connsiteX0" fmla="*/ 0 w 33833"/>
                  <a:gd name="connsiteY0" fmla="*/ 48435 h 48435"/>
                  <a:gd name="connsiteX1" fmla="*/ 0 w 33833"/>
                  <a:gd name="connsiteY1" fmla="*/ 0 h 48435"/>
                  <a:gd name="connsiteX2" fmla="*/ 32590 w 33833"/>
                  <a:gd name="connsiteY2" fmla="*/ 0 h 48435"/>
                  <a:gd name="connsiteX3" fmla="*/ 32590 w 33833"/>
                  <a:gd name="connsiteY3" fmla="*/ 9824 h 48435"/>
                  <a:gd name="connsiteX4" fmla="*/ 11319 w 33833"/>
                  <a:gd name="connsiteY4" fmla="*/ 9824 h 48435"/>
                  <a:gd name="connsiteX5" fmla="*/ 11319 w 33833"/>
                  <a:gd name="connsiteY5" fmla="*/ 18964 h 48435"/>
                  <a:gd name="connsiteX6" fmla="*/ 31408 w 33833"/>
                  <a:gd name="connsiteY6" fmla="*/ 18964 h 48435"/>
                  <a:gd name="connsiteX7" fmla="*/ 31408 w 33833"/>
                  <a:gd name="connsiteY7" fmla="*/ 28352 h 48435"/>
                  <a:gd name="connsiteX8" fmla="*/ 11319 w 33833"/>
                  <a:gd name="connsiteY8" fmla="*/ 28352 h 48435"/>
                  <a:gd name="connsiteX9" fmla="*/ 11319 w 33833"/>
                  <a:gd name="connsiteY9" fmla="*/ 38425 h 48435"/>
                  <a:gd name="connsiteX10" fmla="*/ 33834 w 33833"/>
                  <a:gd name="connsiteY10" fmla="*/ 38425 h 48435"/>
                  <a:gd name="connsiteX11" fmla="*/ 33834 w 33833"/>
                  <a:gd name="connsiteY11" fmla="*/ 48435 h 48435"/>
                  <a:gd name="connsiteX12" fmla="*/ 62 w 33833"/>
                  <a:gd name="connsiteY12" fmla="*/ 48435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833" h="48435">
                    <a:moveTo>
                      <a:pt x="0" y="48435"/>
                    </a:moveTo>
                    <a:lnTo>
                      <a:pt x="0" y="0"/>
                    </a:lnTo>
                    <a:lnTo>
                      <a:pt x="32590" y="0"/>
                    </a:lnTo>
                    <a:lnTo>
                      <a:pt x="32590" y="9824"/>
                    </a:lnTo>
                    <a:lnTo>
                      <a:pt x="11319" y="9824"/>
                    </a:lnTo>
                    <a:lnTo>
                      <a:pt x="11319" y="18964"/>
                    </a:lnTo>
                    <a:lnTo>
                      <a:pt x="31408" y="18964"/>
                    </a:lnTo>
                    <a:lnTo>
                      <a:pt x="31408" y="28352"/>
                    </a:lnTo>
                    <a:lnTo>
                      <a:pt x="11319" y="28352"/>
                    </a:lnTo>
                    <a:lnTo>
                      <a:pt x="11319" y="38425"/>
                    </a:lnTo>
                    <a:lnTo>
                      <a:pt x="33834" y="38425"/>
                    </a:lnTo>
                    <a:lnTo>
                      <a:pt x="33834" y="48435"/>
                    </a:lnTo>
                    <a:lnTo>
                      <a:pt x="62" y="48435"/>
                    </a:lnTo>
                    <a:close/>
                  </a:path>
                </a:pathLst>
              </a:custGeom>
              <a:solidFill>
                <a:srgbClr val="FFFFFF"/>
              </a:solidFill>
              <a:ln w="6214" cap="flat">
                <a:noFill/>
                <a:prstDash val="solid"/>
                <a:miter/>
              </a:ln>
            </p:spPr>
            <p:txBody>
              <a:bodyPr rtlCol="0" anchor="ctr"/>
              <a:lstStyle/>
              <a:p>
                <a:endParaRPr lang="nb-NO"/>
              </a:p>
            </p:txBody>
          </p:sp>
          <p:sp>
            <p:nvSpPr>
              <p:cNvPr id="576" name="Freeform 575">
                <a:extLst>
                  <a:ext uri="{FF2B5EF4-FFF2-40B4-BE49-F238E27FC236}">
                    <a16:creationId xmlns:a16="http://schemas.microsoft.com/office/drawing/2014/main" id="{962FBF8E-E901-5047-F7F0-B1A996B8A6D2}"/>
                  </a:ext>
                </a:extLst>
              </p:cNvPr>
              <p:cNvSpPr/>
              <p:nvPr/>
            </p:nvSpPr>
            <p:spPr>
              <a:xfrm>
                <a:off x="6887426" y="4826713"/>
                <a:ext cx="39617" cy="48435"/>
              </a:xfrm>
              <a:custGeom>
                <a:avLst/>
                <a:gdLst>
                  <a:gd name="connsiteX0" fmla="*/ 25935 w 39617"/>
                  <a:gd name="connsiteY0" fmla="*/ 48435 h 48435"/>
                  <a:gd name="connsiteX1" fmla="*/ 15424 w 39617"/>
                  <a:gd name="connsiteY1" fmla="*/ 29223 h 48435"/>
                  <a:gd name="connsiteX2" fmla="*/ 11444 w 39617"/>
                  <a:gd name="connsiteY2" fmla="*/ 29223 h 48435"/>
                  <a:gd name="connsiteX3" fmla="*/ 11444 w 39617"/>
                  <a:gd name="connsiteY3" fmla="*/ 48435 h 48435"/>
                  <a:gd name="connsiteX4" fmla="*/ 0 w 39617"/>
                  <a:gd name="connsiteY4" fmla="*/ 48435 h 48435"/>
                  <a:gd name="connsiteX5" fmla="*/ 0 w 39617"/>
                  <a:gd name="connsiteY5" fmla="*/ 0 h 48435"/>
                  <a:gd name="connsiteX6" fmla="*/ 18472 w 39617"/>
                  <a:gd name="connsiteY6" fmla="*/ 0 h 48435"/>
                  <a:gd name="connsiteX7" fmla="*/ 25251 w 39617"/>
                  <a:gd name="connsiteY7" fmla="*/ 746 h 48435"/>
                  <a:gd name="connsiteX8" fmla="*/ 31222 w 39617"/>
                  <a:gd name="connsiteY8" fmla="*/ 3171 h 48435"/>
                  <a:gd name="connsiteX9" fmla="*/ 35451 w 39617"/>
                  <a:gd name="connsiteY9" fmla="*/ 7710 h 48435"/>
                  <a:gd name="connsiteX10" fmla="*/ 37006 w 39617"/>
                  <a:gd name="connsiteY10" fmla="*/ 14673 h 48435"/>
                  <a:gd name="connsiteX11" fmla="*/ 34332 w 39617"/>
                  <a:gd name="connsiteY11" fmla="*/ 22943 h 48435"/>
                  <a:gd name="connsiteX12" fmla="*/ 26930 w 39617"/>
                  <a:gd name="connsiteY12" fmla="*/ 27731 h 48435"/>
                  <a:gd name="connsiteX13" fmla="*/ 39618 w 39617"/>
                  <a:gd name="connsiteY13" fmla="*/ 48435 h 48435"/>
                  <a:gd name="connsiteX14" fmla="*/ 25935 w 39617"/>
                  <a:gd name="connsiteY14" fmla="*/ 48435 h 48435"/>
                  <a:gd name="connsiteX15" fmla="*/ 25500 w 39617"/>
                  <a:gd name="connsiteY15" fmla="*/ 14860 h 48435"/>
                  <a:gd name="connsiteX16" fmla="*/ 24753 w 39617"/>
                  <a:gd name="connsiteY16" fmla="*/ 12062 h 48435"/>
                  <a:gd name="connsiteX17" fmla="*/ 22888 w 39617"/>
                  <a:gd name="connsiteY17" fmla="*/ 10446 h 48435"/>
                  <a:gd name="connsiteX18" fmla="*/ 20338 w 39617"/>
                  <a:gd name="connsiteY18" fmla="*/ 9637 h 48435"/>
                  <a:gd name="connsiteX19" fmla="*/ 17601 w 39617"/>
                  <a:gd name="connsiteY19" fmla="*/ 9451 h 48435"/>
                  <a:gd name="connsiteX20" fmla="*/ 11319 w 39617"/>
                  <a:gd name="connsiteY20" fmla="*/ 9451 h 48435"/>
                  <a:gd name="connsiteX21" fmla="*/ 11319 w 39617"/>
                  <a:gd name="connsiteY21" fmla="*/ 20705 h 48435"/>
                  <a:gd name="connsiteX22" fmla="*/ 16917 w 39617"/>
                  <a:gd name="connsiteY22" fmla="*/ 20705 h 48435"/>
                  <a:gd name="connsiteX23" fmla="*/ 19840 w 39617"/>
                  <a:gd name="connsiteY23" fmla="*/ 20456 h 48435"/>
                  <a:gd name="connsiteX24" fmla="*/ 22577 w 39617"/>
                  <a:gd name="connsiteY24" fmla="*/ 19586 h 48435"/>
                  <a:gd name="connsiteX25" fmla="*/ 24629 w 39617"/>
                  <a:gd name="connsiteY25" fmla="*/ 17782 h 48435"/>
                  <a:gd name="connsiteX26" fmla="*/ 25438 w 39617"/>
                  <a:gd name="connsiteY26" fmla="*/ 14798 h 4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17" h="48435">
                    <a:moveTo>
                      <a:pt x="25935" y="48435"/>
                    </a:moveTo>
                    <a:lnTo>
                      <a:pt x="15424" y="29223"/>
                    </a:lnTo>
                    <a:lnTo>
                      <a:pt x="11444" y="29223"/>
                    </a:lnTo>
                    <a:lnTo>
                      <a:pt x="11444" y="48435"/>
                    </a:lnTo>
                    <a:lnTo>
                      <a:pt x="0" y="48435"/>
                    </a:lnTo>
                    <a:lnTo>
                      <a:pt x="0" y="0"/>
                    </a:lnTo>
                    <a:lnTo>
                      <a:pt x="18472" y="0"/>
                    </a:lnTo>
                    <a:cubicBezTo>
                      <a:pt x="20835" y="0"/>
                      <a:pt x="23074" y="249"/>
                      <a:pt x="25251" y="746"/>
                    </a:cubicBezTo>
                    <a:cubicBezTo>
                      <a:pt x="27490" y="1244"/>
                      <a:pt x="29480" y="2052"/>
                      <a:pt x="31222" y="3171"/>
                    </a:cubicBezTo>
                    <a:cubicBezTo>
                      <a:pt x="32963" y="4290"/>
                      <a:pt x="34394" y="5845"/>
                      <a:pt x="35451" y="7710"/>
                    </a:cubicBezTo>
                    <a:cubicBezTo>
                      <a:pt x="36508" y="9575"/>
                      <a:pt x="37006" y="11876"/>
                      <a:pt x="37006" y="14673"/>
                    </a:cubicBezTo>
                    <a:cubicBezTo>
                      <a:pt x="37006" y="17969"/>
                      <a:pt x="36135" y="20705"/>
                      <a:pt x="34332" y="22943"/>
                    </a:cubicBezTo>
                    <a:cubicBezTo>
                      <a:pt x="32528" y="25181"/>
                      <a:pt x="30102" y="26798"/>
                      <a:pt x="26930" y="27731"/>
                    </a:cubicBezTo>
                    <a:lnTo>
                      <a:pt x="39618" y="48435"/>
                    </a:lnTo>
                    <a:lnTo>
                      <a:pt x="25935" y="48435"/>
                    </a:lnTo>
                    <a:close/>
                    <a:moveTo>
                      <a:pt x="25500" y="14860"/>
                    </a:moveTo>
                    <a:cubicBezTo>
                      <a:pt x="25500" y="13741"/>
                      <a:pt x="25251" y="12808"/>
                      <a:pt x="24753" y="12062"/>
                    </a:cubicBezTo>
                    <a:cubicBezTo>
                      <a:pt x="24256" y="11378"/>
                      <a:pt x="23634" y="10819"/>
                      <a:pt x="22888" y="10446"/>
                    </a:cubicBezTo>
                    <a:cubicBezTo>
                      <a:pt x="22141" y="10072"/>
                      <a:pt x="21270" y="9824"/>
                      <a:pt x="20338" y="9637"/>
                    </a:cubicBezTo>
                    <a:cubicBezTo>
                      <a:pt x="19405" y="9513"/>
                      <a:pt x="18472" y="9451"/>
                      <a:pt x="17601" y="9451"/>
                    </a:cubicBezTo>
                    <a:lnTo>
                      <a:pt x="11319" y="9451"/>
                    </a:lnTo>
                    <a:lnTo>
                      <a:pt x="11319" y="20705"/>
                    </a:lnTo>
                    <a:lnTo>
                      <a:pt x="16917" y="20705"/>
                    </a:lnTo>
                    <a:cubicBezTo>
                      <a:pt x="17850" y="20705"/>
                      <a:pt x="18845" y="20642"/>
                      <a:pt x="19840" y="20456"/>
                    </a:cubicBezTo>
                    <a:cubicBezTo>
                      <a:pt x="20835" y="20269"/>
                      <a:pt x="21768" y="20021"/>
                      <a:pt x="22577" y="19586"/>
                    </a:cubicBezTo>
                    <a:cubicBezTo>
                      <a:pt x="23385" y="19150"/>
                      <a:pt x="24069" y="18591"/>
                      <a:pt x="24629" y="17782"/>
                    </a:cubicBezTo>
                    <a:cubicBezTo>
                      <a:pt x="25189" y="17036"/>
                      <a:pt x="25438" y="15979"/>
                      <a:pt x="25438" y="14798"/>
                    </a:cubicBezTo>
                    <a:close/>
                  </a:path>
                </a:pathLst>
              </a:custGeom>
              <a:solidFill>
                <a:srgbClr val="FFFFFF"/>
              </a:solidFill>
              <a:ln w="6214" cap="flat">
                <a:noFill/>
                <a:prstDash val="solid"/>
                <a:miter/>
              </a:ln>
            </p:spPr>
            <p:txBody>
              <a:bodyPr rtlCol="0" anchor="ctr"/>
              <a:lstStyle/>
              <a:p>
                <a:endParaRPr lang="nb-NO"/>
              </a:p>
            </p:txBody>
          </p:sp>
        </p:grpSp>
      </p:grpSp>
      <p:sp>
        <p:nvSpPr>
          <p:cNvPr id="581" name="TextBox 580">
            <a:extLst>
              <a:ext uri="{FF2B5EF4-FFF2-40B4-BE49-F238E27FC236}">
                <a16:creationId xmlns:a16="http://schemas.microsoft.com/office/drawing/2014/main" id="{B31F8421-A9E2-0034-6890-8EF0C190258E}"/>
              </a:ext>
            </a:extLst>
          </p:cNvPr>
          <p:cNvSpPr txBox="1"/>
          <p:nvPr/>
        </p:nvSpPr>
        <p:spPr>
          <a:xfrm>
            <a:off x="694800" y="619200"/>
            <a:ext cx="2612742" cy="1333698"/>
          </a:xfrm>
          <a:prstGeom prst="rect">
            <a:avLst/>
          </a:prstGeom>
          <a:noFill/>
        </p:spPr>
        <p:txBody>
          <a:bodyPr wrap="square" lIns="0" tIns="0" rIns="0" bIns="0" rtlCol="0">
            <a:spAutoFit/>
          </a:bodyPr>
          <a:lstStyle/>
          <a:p>
            <a:pPr>
              <a:lnSpc>
                <a:spcPct val="110000"/>
              </a:lnSpc>
            </a:pPr>
            <a:r>
              <a:rPr lang="nb-NO" sz="2000" b="1" dirty="0">
                <a:solidFill>
                  <a:schemeClr val="accent3"/>
                </a:solidFill>
                <a:latin typeface="Roboto"/>
                <a:ea typeface="Roboto Light" panose="02000000000000000000" pitchFamily="2" charset="0"/>
              </a:rPr>
              <a:t>NASJONALT FAGLIG RAMMEVERK FOR BEDRE PASIENT- OG BRUKERSIKKERHET:</a:t>
            </a:r>
          </a:p>
        </p:txBody>
      </p:sp>
    </p:spTree>
    <p:extLst>
      <p:ext uri="{BB962C8B-B14F-4D97-AF65-F5344CB8AC3E}">
        <p14:creationId xmlns:p14="http://schemas.microsoft.com/office/powerpoint/2010/main" val="15159260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a:extLst>
            <a:ext uri="{FF2B5EF4-FFF2-40B4-BE49-F238E27FC236}">
              <a16:creationId xmlns:a16="http://schemas.microsoft.com/office/drawing/2014/main" id="{269C7083-72C4-8290-1047-8B09B31358B4}"/>
            </a:ext>
          </a:extLst>
        </p:cNvPr>
        <p:cNvGrpSpPr/>
        <p:nvPr/>
      </p:nvGrpSpPr>
      <p:grpSpPr>
        <a:xfrm>
          <a:off x="0" y="0"/>
          <a:ext cx="0" cy="0"/>
          <a:chOff x="0" y="0"/>
          <a:chExt cx="0" cy="0"/>
        </a:xfrm>
      </p:grpSpPr>
      <p:sp>
        <p:nvSpPr>
          <p:cNvPr id="8" name="Midt">
            <a:extLst>
              <a:ext uri="{FF2B5EF4-FFF2-40B4-BE49-F238E27FC236}">
                <a16:creationId xmlns:a16="http://schemas.microsoft.com/office/drawing/2014/main" id="{77ED5E49-ADF4-BACB-B935-069C4C72FC4F}"/>
              </a:ext>
            </a:extLst>
          </p:cNvPr>
          <p:cNvSpPr/>
          <p:nvPr/>
        </p:nvSpPr>
        <p:spPr>
          <a:xfrm>
            <a:off x="-8412455" y="-3010007"/>
            <a:ext cx="29016936" cy="14368544"/>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noFill/>
          <a:ln w="5259" cap="flat">
            <a:noFill/>
            <a:prstDash val="solid"/>
            <a:miter/>
          </a:ln>
        </p:spPr>
        <p:txBody>
          <a:bodyPr rtlCol="0" anchor="ctr"/>
          <a:lstStyle/>
          <a:p>
            <a:endParaRPr lang="nb-NO"/>
          </a:p>
        </p:txBody>
      </p:sp>
      <p:sp>
        <p:nvSpPr>
          <p:cNvPr id="2" name="!!Txt">
            <a:extLst>
              <a:ext uri="{FF2B5EF4-FFF2-40B4-BE49-F238E27FC236}">
                <a16:creationId xmlns:a16="http://schemas.microsoft.com/office/drawing/2014/main" id="{9DA3C8DE-54E2-FC22-1349-D5553842D2D6}"/>
              </a:ext>
            </a:extLst>
          </p:cNvPr>
          <p:cNvSpPr>
            <a:spLocks noGrp="1"/>
          </p:cNvSpPr>
          <p:nvPr>
            <p:ph type="title"/>
          </p:nvPr>
        </p:nvSpPr>
        <p:spPr>
          <a:xfrm>
            <a:off x="695325" y="620713"/>
            <a:ext cx="6434021" cy="2808287"/>
          </a:xfrm>
          <a:noFill/>
        </p:spPr>
        <p:txBody>
          <a:bodyPr>
            <a:noAutofit/>
          </a:bodyPr>
          <a:lstStyle/>
          <a:p>
            <a:r>
              <a:rPr lang="nb-NO" noProof="0" dirty="0"/>
              <a:t>Slik kan du forstå og jobbe med rammeverket:</a:t>
            </a:r>
          </a:p>
        </p:txBody>
      </p:sp>
      <p:sp>
        <p:nvSpPr>
          <p:cNvPr id="3" name="Slide Number Placeholder 2">
            <a:extLst>
              <a:ext uri="{FF2B5EF4-FFF2-40B4-BE49-F238E27FC236}">
                <a16:creationId xmlns:a16="http://schemas.microsoft.com/office/drawing/2014/main" id="{89750054-7BCC-8AD6-4F33-E5D3154B8AC1}"/>
              </a:ext>
            </a:extLst>
          </p:cNvPr>
          <p:cNvSpPr>
            <a:spLocks noGrp="1"/>
          </p:cNvSpPr>
          <p:nvPr>
            <p:ph type="sldNum" sz="quarter" idx="12"/>
          </p:nvPr>
        </p:nvSpPr>
        <p:spPr>
          <a:xfrm>
            <a:off x="10417174" y="6460962"/>
            <a:ext cx="1441449" cy="244800"/>
          </a:xfrm>
        </p:spPr>
        <p:txBody>
          <a:bodyPr/>
          <a:lstStyle/>
          <a:p>
            <a:fld id="{341FD356-1CC0-514B-B5D9-F98600AAE6F5}" type="slidenum">
              <a:rPr lang="nb-NO" smtClean="0"/>
              <a:pPr/>
              <a:t>5</a:t>
            </a:fld>
            <a:endParaRPr lang="nb-NO" dirty="0"/>
          </a:p>
        </p:txBody>
      </p:sp>
      <p:pic>
        <p:nvPicPr>
          <p:cNvPr id="9" name="Picture 8" descr="A group of people holding hands&#10;&#10;Description automatically generated">
            <a:extLst>
              <a:ext uri="{FF2B5EF4-FFF2-40B4-BE49-F238E27FC236}">
                <a16:creationId xmlns:a16="http://schemas.microsoft.com/office/drawing/2014/main" id="{A324C70C-DB89-9AED-203D-F717390EA272}"/>
              </a:ext>
            </a:extLst>
          </p:cNvPr>
          <p:cNvPicPr>
            <a:picLocks noChangeAspect="1"/>
          </p:cNvPicPr>
          <p:nvPr/>
        </p:nvPicPr>
        <p:blipFill>
          <a:blip r:embed="rId3"/>
          <a:stretch>
            <a:fillRect/>
          </a:stretch>
        </p:blipFill>
        <p:spPr>
          <a:xfrm>
            <a:off x="4846018" y="3969078"/>
            <a:ext cx="2457244" cy="1840362"/>
          </a:xfrm>
          <a:prstGeom prst="rect">
            <a:avLst/>
          </a:prstGeom>
        </p:spPr>
      </p:pic>
    </p:spTree>
    <p:extLst>
      <p:ext uri="{BB962C8B-B14F-4D97-AF65-F5344CB8AC3E}">
        <p14:creationId xmlns:p14="http://schemas.microsoft.com/office/powerpoint/2010/main" val="2064079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9E06C7-1CD8-6621-FCBE-35E29F0CC289}"/>
              </a:ext>
            </a:extLst>
          </p:cNvPr>
          <p:cNvSpPr>
            <a:spLocks noGrp="1"/>
          </p:cNvSpPr>
          <p:nvPr>
            <p:ph type="sldNum" sz="quarter" idx="12"/>
          </p:nvPr>
        </p:nvSpPr>
        <p:spPr/>
        <p:txBody>
          <a:bodyPr/>
          <a:lstStyle/>
          <a:p>
            <a:fld id="{B34EDD09-BF3E-D547-AB07-D5CB3C7C5447}" type="slidenum">
              <a:rPr lang="nb-NO" smtClean="0"/>
              <a:t>6</a:t>
            </a:fld>
            <a:endParaRPr lang="nb-NO"/>
          </a:p>
        </p:txBody>
      </p:sp>
      <p:sp>
        <p:nvSpPr>
          <p:cNvPr id="3" name="Title 2">
            <a:extLst>
              <a:ext uri="{FF2B5EF4-FFF2-40B4-BE49-F238E27FC236}">
                <a16:creationId xmlns:a16="http://schemas.microsoft.com/office/drawing/2014/main" id="{C1EBA7B3-7CEE-BDC9-5B97-B5ECF7020F6F}"/>
              </a:ext>
            </a:extLst>
          </p:cNvPr>
          <p:cNvSpPr>
            <a:spLocks noGrp="1"/>
          </p:cNvSpPr>
          <p:nvPr>
            <p:ph type="title"/>
          </p:nvPr>
        </p:nvSpPr>
        <p:spPr/>
        <p:txBody>
          <a:bodyPr/>
          <a:lstStyle/>
          <a:p>
            <a:endParaRPr lang="nb-NO" dirty="0"/>
          </a:p>
        </p:txBody>
      </p:sp>
      <p:grpSp>
        <p:nvGrpSpPr>
          <p:cNvPr id="524" name="MÅL Trygt å melde">
            <a:extLst>
              <a:ext uri="{FF2B5EF4-FFF2-40B4-BE49-F238E27FC236}">
                <a16:creationId xmlns:a16="http://schemas.microsoft.com/office/drawing/2014/main" id="{7DB63B0F-66C9-A57B-D150-D25F0FA9EB2D}"/>
              </a:ext>
            </a:extLst>
          </p:cNvPr>
          <p:cNvGrpSpPr/>
          <p:nvPr/>
        </p:nvGrpSpPr>
        <p:grpSpPr>
          <a:xfrm>
            <a:off x="3997380" y="811942"/>
            <a:ext cx="4197266" cy="4676321"/>
            <a:chOff x="3997380" y="811942"/>
            <a:chExt cx="4197266" cy="4676321"/>
          </a:xfrm>
        </p:grpSpPr>
        <p:grpSp>
          <p:nvGrpSpPr>
            <p:cNvPr id="523" name="Group 522">
              <a:extLst>
                <a:ext uri="{FF2B5EF4-FFF2-40B4-BE49-F238E27FC236}">
                  <a16:creationId xmlns:a16="http://schemas.microsoft.com/office/drawing/2014/main" id="{934A9C06-3D33-D84D-409A-ED931842F1AD}"/>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24AE2875-2B04-2293-86AA-8E3BDF70C8A1}"/>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EA035A4C-082B-4CA2-1F7E-21A71EFD7E69}"/>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2DF6B5D0-7038-0B3E-EE8C-B74700C95F7D}"/>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70A85D88-621B-6D04-F0DD-A0B1189AB35E}"/>
              </a:ext>
            </a:extLst>
          </p:cNvPr>
          <p:cNvGrpSpPr/>
          <p:nvPr/>
        </p:nvGrpSpPr>
        <p:grpSpPr>
          <a:xfrm>
            <a:off x="1425687" y="1371376"/>
            <a:ext cx="4612541" cy="4146317"/>
            <a:chOff x="1425687" y="1371376"/>
            <a:chExt cx="4612541" cy="4146317"/>
          </a:xfrm>
        </p:grpSpPr>
        <p:sp>
          <p:nvSpPr>
            <p:cNvPr id="9" name="Freeform 8">
              <a:extLst>
                <a:ext uri="{FF2B5EF4-FFF2-40B4-BE49-F238E27FC236}">
                  <a16:creationId xmlns:a16="http://schemas.microsoft.com/office/drawing/2014/main" id="{BF59E643-26FE-3162-C020-7492C018400B}"/>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40F6A807-655B-A283-AADC-908B90137174}"/>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D897281D-7BFF-FC96-B3BD-A5E1CA70D5E5}"/>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008B1468-49D3-9575-4D93-7A6EF28ABCC8}"/>
              </a:ext>
            </a:extLst>
          </p:cNvPr>
          <p:cNvGrpSpPr/>
          <p:nvPr/>
        </p:nvGrpSpPr>
        <p:grpSpPr>
          <a:xfrm>
            <a:off x="6153797" y="1371419"/>
            <a:ext cx="4612517" cy="4146276"/>
            <a:chOff x="6153797" y="1371419"/>
            <a:chExt cx="4612517" cy="4146276"/>
          </a:xfrm>
        </p:grpSpPr>
        <p:grpSp>
          <p:nvGrpSpPr>
            <p:cNvPr id="525" name="Group 524">
              <a:extLst>
                <a:ext uri="{FF2B5EF4-FFF2-40B4-BE49-F238E27FC236}">
                  <a16:creationId xmlns:a16="http://schemas.microsoft.com/office/drawing/2014/main" id="{4ADAA61B-2239-8C9F-95B4-6E83B9479CC9}"/>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338FF464-42CE-685B-0378-D15855D4A527}"/>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23728E90-83EA-5A8D-500F-02E452638A31}"/>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5C36A65E-2BA3-C3C4-9184-E0C52CB798D9}"/>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sp>
        <p:nvSpPr>
          <p:cNvPr id="516" name="Mål med pil">
            <a:extLst>
              <a:ext uri="{FF2B5EF4-FFF2-40B4-BE49-F238E27FC236}">
                <a16:creationId xmlns:a16="http://schemas.microsoft.com/office/drawing/2014/main" id="{ECE1DDBC-4277-9CDE-FF3C-5A23F8F7D1DD}"/>
              </a:ext>
            </a:extLst>
          </p:cNvPr>
          <p:cNvSpPr/>
          <p:nvPr/>
        </p:nvSpPr>
        <p:spPr>
          <a:xfrm>
            <a:off x="1509022"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grpSp>
        <p:nvGrpSpPr>
          <p:cNvPr id="532" name="Digitalisering">
            <a:extLst>
              <a:ext uri="{FF2B5EF4-FFF2-40B4-BE49-F238E27FC236}">
                <a16:creationId xmlns:a16="http://schemas.microsoft.com/office/drawing/2014/main" id="{8FC4E568-91A3-D9D4-5228-283DB26F8865}"/>
              </a:ext>
            </a:extLst>
          </p:cNvPr>
          <p:cNvGrpSpPr/>
          <p:nvPr/>
        </p:nvGrpSpPr>
        <p:grpSpPr>
          <a:xfrm>
            <a:off x="6496042" y="3791510"/>
            <a:ext cx="3877845" cy="1772432"/>
            <a:chOff x="6496042" y="3791510"/>
            <a:chExt cx="3877845" cy="1772432"/>
          </a:xfrm>
        </p:grpSpPr>
        <p:sp>
          <p:nvSpPr>
            <p:cNvPr id="80" name="Freeform 79">
              <a:extLst>
                <a:ext uri="{FF2B5EF4-FFF2-40B4-BE49-F238E27FC236}">
                  <a16:creationId xmlns:a16="http://schemas.microsoft.com/office/drawing/2014/main" id="{5E90212D-F112-FE0A-6A71-DD87405A862C}"/>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415DCEF9-A658-C120-67A8-404B28A4C604}"/>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1CA12E1B-F2DD-78DA-AD16-BB94435AC118}"/>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241FE72C-6B5F-5C62-A785-11215C507BBB}"/>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8B9D09E8-A4C6-FF73-DE61-7F4F99D4E12F}"/>
              </a:ext>
            </a:extLst>
          </p:cNvPr>
          <p:cNvGrpSpPr/>
          <p:nvPr/>
        </p:nvGrpSpPr>
        <p:grpSpPr>
          <a:xfrm>
            <a:off x="6400356" y="2300485"/>
            <a:ext cx="3508439" cy="3065834"/>
            <a:chOff x="6400356" y="2300485"/>
            <a:chExt cx="3508439" cy="3065834"/>
          </a:xfrm>
        </p:grpSpPr>
        <p:sp>
          <p:nvSpPr>
            <p:cNvPr id="77" name="Freeform 76">
              <a:extLst>
                <a:ext uri="{FF2B5EF4-FFF2-40B4-BE49-F238E27FC236}">
                  <a16:creationId xmlns:a16="http://schemas.microsoft.com/office/drawing/2014/main" id="{35A28566-25C1-3E04-5E18-4EADC0153CCF}"/>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0B9396D9-E5B3-68F5-D489-C9E343CAB3A7}"/>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B50F12C8-A890-334A-A008-70BDDB0A7373}"/>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26F409BE-36A3-F617-925A-67726EAED2B5}"/>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9D0EAD9D-F802-8B48-8BDA-1E3A04B49822}"/>
              </a:ext>
            </a:extLst>
          </p:cNvPr>
          <p:cNvGrpSpPr/>
          <p:nvPr/>
        </p:nvGrpSpPr>
        <p:grpSpPr>
          <a:xfrm>
            <a:off x="6228807" y="1442981"/>
            <a:ext cx="2475637" cy="3786074"/>
            <a:chOff x="6228807" y="1442981"/>
            <a:chExt cx="2475637" cy="3786074"/>
          </a:xfrm>
        </p:grpSpPr>
        <p:sp>
          <p:nvSpPr>
            <p:cNvPr id="125" name="Freeform 124">
              <a:extLst>
                <a:ext uri="{FF2B5EF4-FFF2-40B4-BE49-F238E27FC236}">
                  <a16:creationId xmlns:a16="http://schemas.microsoft.com/office/drawing/2014/main" id="{B911DC11-D930-4D3F-D55D-FA17CD44BAD4}"/>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01F07ED5-5A2F-B209-8683-BC7223DEDBEB}"/>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CBA1EBCC-8AFA-E428-B666-86CC59FAE6E3}"/>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B40DC3D0-317E-AE81-855F-69D6852E7E8A}"/>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4F49AAF4-7876-0DB6-B31D-909339262E7B}"/>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88194D75-648F-4390-505F-A842F88AE9A3}"/>
              </a:ext>
            </a:extLst>
          </p:cNvPr>
          <p:cNvGrpSpPr/>
          <p:nvPr/>
        </p:nvGrpSpPr>
        <p:grpSpPr>
          <a:xfrm>
            <a:off x="5190685" y="1311307"/>
            <a:ext cx="1810854" cy="3868556"/>
            <a:chOff x="5190685" y="1311307"/>
            <a:chExt cx="1810854" cy="3868556"/>
          </a:xfrm>
        </p:grpSpPr>
        <p:sp>
          <p:nvSpPr>
            <p:cNvPr id="128" name="Freeform 127">
              <a:extLst>
                <a:ext uri="{FF2B5EF4-FFF2-40B4-BE49-F238E27FC236}">
                  <a16:creationId xmlns:a16="http://schemas.microsoft.com/office/drawing/2014/main" id="{47EA82AE-D4AF-DFB2-CCD7-E2A540CA8BAB}"/>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313966C3-7CFD-4A88-B0EA-51EB9F2B80C2}"/>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C7B1077F-27CE-281D-699C-4E4B79235AB7}"/>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6899CB5D-2409-DE57-EE67-9C0CBB102DFF}"/>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134244D0-6857-E9BD-8A3D-A3BA2395FBAD}"/>
              </a:ext>
            </a:extLst>
          </p:cNvPr>
          <p:cNvGrpSpPr/>
          <p:nvPr/>
        </p:nvGrpSpPr>
        <p:grpSpPr>
          <a:xfrm>
            <a:off x="3487539" y="1443077"/>
            <a:ext cx="2475679" cy="3786054"/>
            <a:chOff x="3487539" y="1443077"/>
            <a:chExt cx="2475679" cy="3786054"/>
          </a:xfrm>
        </p:grpSpPr>
        <p:sp>
          <p:nvSpPr>
            <p:cNvPr id="233" name="Freeform 232">
              <a:extLst>
                <a:ext uri="{FF2B5EF4-FFF2-40B4-BE49-F238E27FC236}">
                  <a16:creationId xmlns:a16="http://schemas.microsoft.com/office/drawing/2014/main" id="{2A45BFD6-BDBF-7CCD-1591-C9555291B3C9}"/>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56FCA672-76DC-3AFD-F73B-9E2F16ED1E82}"/>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0459FA8D-FBF4-2A8C-5275-9E20CCBBFEC7}"/>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54239B2D-1F7B-375B-7818-40180359745D}"/>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8710FE5A-168E-B542-E6AB-ABE75C008A85}"/>
              </a:ext>
            </a:extLst>
          </p:cNvPr>
          <p:cNvGrpSpPr/>
          <p:nvPr/>
        </p:nvGrpSpPr>
        <p:grpSpPr>
          <a:xfrm>
            <a:off x="1818330" y="2300389"/>
            <a:ext cx="4130874" cy="3263459"/>
            <a:chOff x="1818330" y="2300389"/>
            <a:chExt cx="4130874" cy="3263459"/>
          </a:xfrm>
        </p:grpSpPr>
        <p:sp>
          <p:nvSpPr>
            <p:cNvPr id="230" name="Freeform 229">
              <a:extLst>
                <a:ext uri="{FF2B5EF4-FFF2-40B4-BE49-F238E27FC236}">
                  <a16:creationId xmlns:a16="http://schemas.microsoft.com/office/drawing/2014/main" id="{98B366D9-CCCA-A359-78EC-F43ED2107A3E}"/>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AEAB2220-13E6-7523-B890-E195B20F80C8}"/>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F6C9401F-8A66-C247-BDD3-2AC82805EFEB}"/>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0A1127B8-DAAB-C6F8-6740-70A8F807243E}"/>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938E5E0C-4A6F-AB07-AADA-386F0860150A}"/>
              </a:ext>
            </a:extLst>
          </p:cNvPr>
          <p:cNvSpPr/>
          <p:nvPr/>
        </p:nvSpPr>
        <p:spPr>
          <a:xfrm>
            <a:off x="3294199"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DCD4A16F-E76F-E36A-95DE-0E6EB504857C}"/>
              </a:ext>
            </a:extLst>
          </p:cNvPr>
          <p:cNvSpPr/>
          <p:nvPr/>
        </p:nvSpPr>
        <p:spPr>
          <a:xfrm>
            <a:off x="5038255"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804DF633-E6E7-9CC9-B9D6-102F49A4A8EB}"/>
              </a:ext>
            </a:extLst>
          </p:cNvPr>
          <p:cNvGrpSpPr/>
          <p:nvPr/>
        </p:nvGrpSpPr>
        <p:grpSpPr>
          <a:xfrm>
            <a:off x="3459569" y="2740797"/>
            <a:ext cx="5449893" cy="2398178"/>
            <a:chOff x="3459569" y="2740797"/>
            <a:chExt cx="5449893" cy="2398178"/>
          </a:xfrm>
        </p:grpSpPr>
        <p:sp>
          <p:nvSpPr>
            <p:cNvPr id="361" name="Freeform 360">
              <a:extLst>
                <a:ext uri="{FF2B5EF4-FFF2-40B4-BE49-F238E27FC236}">
                  <a16:creationId xmlns:a16="http://schemas.microsoft.com/office/drawing/2014/main" id="{39CBBAC4-1B37-88CA-120C-0281853C98CF}"/>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1450686D-B4B5-5460-3F2E-D012B7DE880B}"/>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446F4860-4913-C106-2D63-7C5824DFF630}"/>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D692EE77-45A6-B0A7-D8AC-0BFBEF13378A}"/>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BAD87739-0CE4-2D67-A845-65C21BED8420}"/>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C27079E9-1F50-947E-F60F-FB6E0A2C47EF}"/>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B204D95A-19FA-4498-C71D-27422C836D0A}"/>
              </a:ext>
            </a:extLst>
          </p:cNvPr>
          <p:cNvPicPr>
            <a:picLocks noChangeAspect="1"/>
          </p:cNvPicPr>
          <p:nvPr/>
        </p:nvPicPr>
        <p:blipFill>
          <a:blip r:embed="rId3"/>
          <a:stretch>
            <a:fillRect/>
          </a:stretch>
        </p:blipFill>
        <p:spPr>
          <a:xfrm>
            <a:off x="4846018" y="3969078"/>
            <a:ext cx="2457244" cy="1840362"/>
          </a:xfrm>
          <a:prstGeom prst="rect">
            <a:avLst/>
          </a:prstGeom>
        </p:spPr>
      </p:pic>
      <p:sp>
        <p:nvSpPr>
          <p:cNvPr id="542" name="Rectangle 541">
            <a:extLst>
              <a:ext uri="{FF2B5EF4-FFF2-40B4-BE49-F238E27FC236}">
                <a16:creationId xmlns:a16="http://schemas.microsoft.com/office/drawing/2014/main" id="{D0FD9EA6-6AFC-361C-14BD-91C1C569985B}"/>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1CB32ABE-A237-EA96-9A11-62C8E0E402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16230" y="5718588"/>
            <a:ext cx="1359540" cy="438736"/>
          </a:xfrm>
          <a:prstGeom prst="rect">
            <a:avLst/>
          </a:prstGeom>
        </p:spPr>
      </p:pic>
      <p:sp>
        <p:nvSpPr>
          <p:cNvPr id="544" name="!!Txt">
            <a:extLst>
              <a:ext uri="{FF2B5EF4-FFF2-40B4-BE49-F238E27FC236}">
                <a16:creationId xmlns:a16="http://schemas.microsoft.com/office/drawing/2014/main" id="{2C9C2EC5-B176-AE00-DF51-1F13E7D45A45}"/>
              </a:ext>
            </a:extLst>
          </p:cNvPr>
          <p:cNvSpPr txBox="1"/>
          <p:nvPr/>
        </p:nvSpPr>
        <p:spPr>
          <a:xfrm>
            <a:off x="403413" y="383241"/>
            <a:ext cx="2243144" cy="995144"/>
          </a:xfrm>
          <a:prstGeom prst="rect">
            <a:avLst/>
          </a:prstGeom>
          <a:noFill/>
        </p:spPr>
        <p:txBody>
          <a:bodyPr wrap="square" lIns="0" tIns="0" rIns="0" bIns="0" rtlCol="0">
            <a:spAutoFit/>
          </a:bodyPr>
          <a:lstStyle/>
          <a:p>
            <a:pPr>
              <a:lnSpc>
                <a:spcPct val="110000"/>
              </a:lnSpc>
            </a:pPr>
            <a:r>
              <a:rPr lang="nb-NO" sz="2000" dirty="0">
                <a:latin typeface="Roboto" panose="02000000000000000000" pitchFamily="2" charset="0"/>
                <a:ea typeface="Roboto" panose="02000000000000000000" pitchFamily="2" charset="0"/>
                <a:cs typeface="Roboto" panose="02000000000000000000" pitchFamily="2" charset="0"/>
              </a:rPr>
              <a:t>Slik kan du forstå og ­jobbe med rammeverket:</a:t>
            </a:r>
          </a:p>
        </p:txBody>
      </p:sp>
    </p:spTree>
    <p:extLst>
      <p:ext uri="{BB962C8B-B14F-4D97-AF65-F5344CB8AC3E}">
        <p14:creationId xmlns:p14="http://schemas.microsoft.com/office/powerpoint/2010/main" val="4806842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527"/>
                                        </p:tgtEl>
                                        <p:attrNameLst>
                                          <p:attrName>style.visibility</p:attrName>
                                        </p:attrNameLst>
                                      </p:cBhvr>
                                      <p:to>
                                        <p:strVal val="visible"/>
                                      </p:to>
                                    </p:set>
                                    <p:animEffect transition="in" filter="fade">
                                      <p:cBhvr>
                                        <p:cTn id="11" dur="1000"/>
                                        <p:tgtEl>
                                          <p:spTgt spid="527"/>
                                        </p:tgtEl>
                                      </p:cBhvr>
                                    </p:animEffect>
                                    <p:anim calcmode="lin" valueType="num">
                                      <p:cBhvr>
                                        <p:cTn id="12" dur="1000" fill="hold"/>
                                        <p:tgtEl>
                                          <p:spTgt spid="527"/>
                                        </p:tgtEl>
                                        <p:attrNameLst>
                                          <p:attrName>ppt_x</p:attrName>
                                        </p:attrNameLst>
                                      </p:cBhvr>
                                      <p:tavLst>
                                        <p:tav tm="0">
                                          <p:val>
                                            <p:strVal val="#ppt_x"/>
                                          </p:val>
                                        </p:tav>
                                        <p:tav tm="100000">
                                          <p:val>
                                            <p:strVal val="#ppt_x"/>
                                          </p:val>
                                        </p:tav>
                                      </p:tavLst>
                                    </p:anim>
                                    <p:anim calcmode="lin" valueType="num">
                                      <p:cBhvr>
                                        <p:cTn id="13" dur="1000" fill="hold"/>
                                        <p:tgtEl>
                                          <p:spTgt spid="527"/>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24"/>
                                        </p:tgtEl>
                                        <p:attrNameLst>
                                          <p:attrName>style.visibility</p:attrName>
                                        </p:attrNameLst>
                                      </p:cBhvr>
                                      <p:to>
                                        <p:strVal val="visible"/>
                                      </p:to>
                                    </p:set>
                                    <p:animEffect transition="in" filter="fade">
                                      <p:cBhvr>
                                        <p:cTn id="16" dur="1000"/>
                                        <p:tgtEl>
                                          <p:spTgt spid="524"/>
                                        </p:tgtEl>
                                      </p:cBhvr>
                                    </p:animEffect>
                                    <p:anim calcmode="lin" valueType="num">
                                      <p:cBhvr>
                                        <p:cTn id="17" dur="1000" fill="hold"/>
                                        <p:tgtEl>
                                          <p:spTgt spid="524"/>
                                        </p:tgtEl>
                                        <p:attrNameLst>
                                          <p:attrName>ppt_x</p:attrName>
                                        </p:attrNameLst>
                                      </p:cBhvr>
                                      <p:tavLst>
                                        <p:tav tm="0">
                                          <p:val>
                                            <p:strVal val="#ppt_x"/>
                                          </p:val>
                                        </p:tav>
                                        <p:tav tm="100000">
                                          <p:val>
                                            <p:strVal val="#ppt_x"/>
                                          </p:val>
                                        </p:tav>
                                      </p:tavLst>
                                    </p:anim>
                                    <p:anim calcmode="lin" valueType="num">
                                      <p:cBhvr>
                                        <p:cTn id="18" dur="1000" fill="hold"/>
                                        <p:tgtEl>
                                          <p:spTgt spid="524"/>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526"/>
                                        </p:tgtEl>
                                        <p:attrNameLst>
                                          <p:attrName>style.visibility</p:attrName>
                                        </p:attrNameLst>
                                      </p:cBhvr>
                                      <p:to>
                                        <p:strVal val="visible"/>
                                      </p:to>
                                    </p:set>
                                    <p:animEffect transition="in" filter="fade">
                                      <p:cBhvr>
                                        <p:cTn id="21" dur="1000"/>
                                        <p:tgtEl>
                                          <p:spTgt spid="526"/>
                                        </p:tgtEl>
                                      </p:cBhvr>
                                    </p:animEffect>
                                    <p:anim calcmode="lin" valueType="num">
                                      <p:cBhvr>
                                        <p:cTn id="22" dur="1000" fill="hold"/>
                                        <p:tgtEl>
                                          <p:spTgt spid="526"/>
                                        </p:tgtEl>
                                        <p:attrNameLst>
                                          <p:attrName>ppt_x</p:attrName>
                                        </p:attrNameLst>
                                      </p:cBhvr>
                                      <p:tavLst>
                                        <p:tav tm="0">
                                          <p:val>
                                            <p:strVal val="#ppt_x"/>
                                          </p:val>
                                        </p:tav>
                                        <p:tav tm="100000">
                                          <p:val>
                                            <p:strVal val="#ppt_x"/>
                                          </p:val>
                                        </p:tav>
                                      </p:tavLst>
                                    </p:anim>
                                    <p:anim calcmode="lin" valueType="num">
                                      <p:cBhvr>
                                        <p:cTn id="23" dur="1000" fill="hold"/>
                                        <p:tgtEl>
                                          <p:spTgt spid="526"/>
                                        </p:tgtEl>
                                        <p:attrNameLst>
                                          <p:attrName>ppt_y</p:attrName>
                                        </p:attrNameLst>
                                      </p:cBhvr>
                                      <p:tavLst>
                                        <p:tav tm="0">
                                          <p:val>
                                            <p:strVal val="#ppt_y+.1"/>
                                          </p:val>
                                        </p:tav>
                                        <p:tav tm="100000">
                                          <p:val>
                                            <p:strVal val="#ppt_y"/>
                                          </p:val>
                                        </p:tav>
                                      </p:tavLst>
                                    </p:anim>
                                  </p:childTnLst>
                                </p:cTn>
                              </p:par>
                              <p:par>
                                <p:cTn id="24" presetID="10" presetClass="entr" presetSubtype="0" fill="hold" grpId="0" nodeType="withEffect">
                                  <p:stCondLst>
                                    <p:cond delay="0"/>
                                  </p:stCondLst>
                                  <p:childTnLst>
                                    <p:set>
                                      <p:cBhvr>
                                        <p:cTn id="25" dur="1" fill="hold">
                                          <p:stCondLst>
                                            <p:cond delay="0"/>
                                          </p:stCondLst>
                                        </p:cTn>
                                        <p:tgtEl>
                                          <p:spTgt spid="516"/>
                                        </p:tgtEl>
                                        <p:attrNameLst>
                                          <p:attrName>style.visibility</p:attrName>
                                        </p:attrNameLst>
                                      </p:cBhvr>
                                      <p:to>
                                        <p:strVal val="visible"/>
                                      </p:to>
                                    </p:set>
                                    <p:animEffect transition="in" filter="fade">
                                      <p:cBhvr>
                                        <p:cTn id="26" dur="500"/>
                                        <p:tgtEl>
                                          <p:spTgt spid="516"/>
                                        </p:tgtEl>
                                      </p:cBhvr>
                                    </p:animEffect>
                                  </p:childTnLst>
                                </p:cTn>
                              </p:par>
                            </p:childTnLst>
                          </p:cTn>
                        </p:par>
                        <p:par>
                          <p:cTn id="27" fill="hold">
                            <p:stCondLst>
                              <p:cond delay="1000"/>
                            </p:stCondLst>
                            <p:childTnLst>
                              <p:par>
                                <p:cTn id="28" presetID="42" presetClass="entr" presetSubtype="0" fill="hold" nodeType="afterEffect">
                                  <p:stCondLst>
                                    <p:cond delay="0"/>
                                  </p:stCondLst>
                                  <p:childTnLst>
                                    <p:set>
                                      <p:cBhvr>
                                        <p:cTn id="29" dur="1" fill="hold">
                                          <p:stCondLst>
                                            <p:cond delay="0"/>
                                          </p:stCondLst>
                                        </p:cTn>
                                        <p:tgtEl>
                                          <p:spTgt spid="540"/>
                                        </p:tgtEl>
                                        <p:attrNameLst>
                                          <p:attrName>style.visibility</p:attrName>
                                        </p:attrNameLst>
                                      </p:cBhvr>
                                      <p:to>
                                        <p:strVal val="visible"/>
                                      </p:to>
                                    </p:set>
                                    <p:animEffect transition="in" filter="fade">
                                      <p:cBhvr>
                                        <p:cTn id="30" dur="1000"/>
                                        <p:tgtEl>
                                          <p:spTgt spid="540"/>
                                        </p:tgtEl>
                                      </p:cBhvr>
                                    </p:animEffect>
                                    <p:anim calcmode="lin" valueType="num">
                                      <p:cBhvr>
                                        <p:cTn id="31" dur="1000" fill="hold"/>
                                        <p:tgtEl>
                                          <p:spTgt spid="540"/>
                                        </p:tgtEl>
                                        <p:attrNameLst>
                                          <p:attrName>ppt_x</p:attrName>
                                        </p:attrNameLst>
                                      </p:cBhvr>
                                      <p:tavLst>
                                        <p:tav tm="0">
                                          <p:val>
                                            <p:strVal val="#ppt_x"/>
                                          </p:val>
                                        </p:tav>
                                        <p:tav tm="100000">
                                          <p:val>
                                            <p:strVal val="#ppt_x"/>
                                          </p:val>
                                        </p:tav>
                                      </p:tavLst>
                                    </p:anim>
                                    <p:anim calcmode="lin" valueType="num">
                                      <p:cBhvr>
                                        <p:cTn id="32" dur="1000" fill="hold"/>
                                        <p:tgtEl>
                                          <p:spTgt spid="540"/>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538"/>
                                        </p:tgtEl>
                                        <p:attrNameLst>
                                          <p:attrName>style.visibility</p:attrName>
                                        </p:attrNameLst>
                                      </p:cBhvr>
                                      <p:to>
                                        <p:strVal val="visible"/>
                                      </p:to>
                                    </p:set>
                                    <p:animEffect transition="in" filter="fade">
                                      <p:cBhvr>
                                        <p:cTn id="35" dur="1000"/>
                                        <p:tgtEl>
                                          <p:spTgt spid="538"/>
                                        </p:tgtEl>
                                      </p:cBhvr>
                                    </p:animEffect>
                                    <p:anim calcmode="lin" valueType="num">
                                      <p:cBhvr>
                                        <p:cTn id="36" dur="1000" fill="hold"/>
                                        <p:tgtEl>
                                          <p:spTgt spid="538"/>
                                        </p:tgtEl>
                                        <p:attrNameLst>
                                          <p:attrName>ppt_x</p:attrName>
                                        </p:attrNameLst>
                                      </p:cBhvr>
                                      <p:tavLst>
                                        <p:tav tm="0">
                                          <p:val>
                                            <p:strVal val="#ppt_x"/>
                                          </p:val>
                                        </p:tav>
                                        <p:tav tm="100000">
                                          <p:val>
                                            <p:strVal val="#ppt_x"/>
                                          </p:val>
                                        </p:tav>
                                      </p:tavLst>
                                    </p:anim>
                                    <p:anim calcmode="lin" valueType="num">
                                      <p:cBhvr>
                                        <p:cTn id="37" dur="1000" fill="hold"/>
                                        <p:tgtEl>
                                          <p:spTgt spid="538"/>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536"/>
                                        </p:tgtEl>
                                        <p:attrNameLst>
                                          <p:attrName>style.visibility</p:attrName>
                                        </p:attrNameLst>
                                      </p:cBhvr>
                                      <p:to>
                                        <p:strVal val="visible"/>
                                      </p:to>
                                    </p:set>
                                    <p:animEffect transition="in" filter="fade">
                                      <p:cBhvr>
                                        <p:cTn id="40" dur="1000"/>
                                        <p:tgtEl>
                                          <p:spTgt spid="536"/>
                                        </p:tgtEl>
                                      </p:cBhvr>
                                    </p:animEffect>
                                    <p:anim calcmode="lin" valueType="num">
                                      <p:cBhvr>
                                        <p:cTn id="41" dur="1000" fill="hold"/>
                                        <p:tgtEl>
                                          <p:spTgt spid="536"/>
                                        </p:tgtEl>
                                        <p:attrNameLst>
                                          <p:attrName>ppt_x</p:attrName>
                                        </p:attrNameLst>
                                      </p:cBhvr>
                                      <p:tavLst>
                                        <p:tav tm="0">
                                          <p:val>
                                            <p:strVal val="#ppt_x"/>
                                          </p:val>
                                        </p:tav>
                                        <p:tav tm="100000">
                                          <p:val>
                                            <p:strVal val="#ppt_x"/>
                                          </p:val>
                                        </p:tav>
                                      </p:tavLst>
                                    </p:anim>
                                    <p:anim calcmode="lin" valueType="num">
                                      <p:cBhvr>
                                        <p:cTn id="42" dur="1000" fill="hold"/>
                                        <p:tgtEl>
                                          <p:spTgt spid="536"/>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534"/>
                                        </p:tgtEl>
                                        <p:attrNameLst>
                                          <p:attrName>style.visibility</p:attrName>
                                        </p:attrNameLst>
                                      </p:cBhvr>
                                      <p:to>
                                        <p:strVal val="visible"/>
                                      </p:to>
                                    </p:set>
                                    <p:animEffect transition="in" filter="fade">
                                      <p:cBhvr>
                                        <p:cTn id="45" dur="1000"/>
                                        <p:tgtEl>
                                          <p:spTgt spid="534"/>
                                        </p:tgtEl>
                                      </p:cBhvr>
                                    </p:animEffect>
                                    <p:anim calcmode="lin" valueType="num">
                                      <p:cBhvr>
                                        <p:cTn id="46" dur="1000" fill="hold"/>
                                        <p:tgtEl>
                                          <p:spTgt spid="534"/>
                                        </p:tgtEl>
                                        <p:attrNameLst>
                                          <p:attrName>ppt_x</p:attrName>
                                        </p:attrNameLst>
                                      </p:cBhvr>
                                      <p:tavLst>
                                        <p:tav tm="0">
                                          <p:val>
                                            <p:strVal val="#ppt_x"/>
                                          </p:val>
                                        </p:tav>
                                        <p:tav tm="100000">
                                          <p:val>
                                            <p:strVal val="#ppt_x"/>
                                          </p:val>
                                        </p:tav>
                                      </p:tavLst>
                                    </p:anim>
                                    <p:anim calcmode="lin" valueType="num">
                                      <p:cBhvr>
                                        <p:cTn id="47" dur="1000" fill="hold"/>
                                        <p:tgtEl>
                                          <p:spTgt spid="534"/>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529"/>
                                        </p:tgtEl>
                                        <p:attrNameLst>
                                          <p:attrName>style.visibility</p:attrName>
                                        </p:attrNameLst>
                                      </p:cBhvr>
                                      <p:to>
                                        <p:strVal val="visible"/>
                                      </p:to>
                                    </p:set>
                                    <p:animEffect transition="in" filter="fade">
                                      <p:cBhvr>
                                        <p:cTn id="50" dur="1000"/>
                                        <p:tgtEl>
                                          <p:spTgt spid="529"/>
                                        </p:tgtEl>
                                      </p:cBhvr>
                                    </p:animEffect>
                                    <p:anim calcmode="lin" valueType="num">
                                      <p:cBhvr>
                                        <p:cTn id="51" dur="1000" fill="hold"/>
                                        <p:tgtEl>
                                          <p:spTgt spid="529"/>
                                        </p:tgtEl>
                                        <p:attrNameLst>
                                          <p:attrName>ppt_x</p:attrName>
                                        </p:attrNameLst>
                                      </p:cBhvr>
                                      <p:tavLst>
                                        <p:tav tm="0">
                                          <p:val>
                                            <p:strVal val="#ppt_x"/>
                                          </p:val>
                                        </p:tav>
                                        <p:tav tm="100000">
                                          <p:val>
                                            <p:strVal val="#ppt_x"/>
                                          </p:val>
                                        </p:tav>
                                      </p:tavLst>
                                    </p:anim>
                                    <p:anim calcmode="lin" valueType="num">
                                      <p:cBhvr>
                                        <p:cTn id="52" dur="1000" fill="hold"/>
                                        <p:tgtEl>
                                          <p:spTgt spid="529"/>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532"/>
                                        </p:tgtEl>
                                        <p:attrNameLst>
                                          <p:attrName>style.visibility</p:attrName>
                                        </p:attrNameLst>
                                      </p:cBhvr>
                                      <p:to>
                                        <p:strVal val="visible"/>
                                      </p:to>
                                    </p:set>
                                    <p:animEffect transition="in" filter="fade">
                                      <p:cBhvr>
                                        <p:cTn id="55" dur="1000"/>
                                        <p:tgtEl>
                                          <p:spTgt spid="532"/>
                                        </p:tgtEl>
                                      </p:cBhvr>
                                    </p:animEffect>
                                    <p:anim calcmode="lin" valueType="num">
                                      <p:cBhvr>
                                        <p:cTn id="56" dur="1000" fill="hold"/>
                                        <p:tgtEl>
                                          <p:spTgt spid="532"/>
                                        </p:tgtEl>
                                        <p:attrNameLst>
                                          <p:attrName>ppt_x</p:attrName>
                                        </p:attrNameLst>
                                      </p:cBhvr>
                                      <p:tavLst>
                                        <p:tav tm="0">
                                          <p:val>
                                            <p:strVal val="#ppt_x"/>
                                          </p:val>
                                        </p:tav>
                                        <p:tav tm="100000">
                                          <p:val>
                                            <p:strVal val="#ppt_x"/>
                                          </p:val>
                                        </p:tav>
                                      </p:tavLst>
                                    </p:anim>
                                    <p:anim calcmode="lin" valueType="num">
                                      <p:cBhvr>
                                        <p:cTn id="57" dur="1000" fill="hold"/>
                                        <p:tgtEl>
                                          <p:spTgt spid="532"/>
                                        </p:tgtEl>
                                        <p:attrNameLst>
                                          <p:attrName>ppt_y</p:attrName>
                                        </p:attrNameLst>
                                      </p:cBhvr>
                                      <p:tavLst>
                                        <p:tav tm="0">
                                          <p:val>
                                            <p:strVal val="#ppt_y+.1"/>
                                          </p:val>
                                        </p:tav>
                                        <p:tav tm="100000">
                                          <p:val>
                                            <p:strVal val="#ppt_y"/>
                                          </p:val>
                                        </p:tav>
                                      </p:tavLst>
                                    </p:anim>
                                  </p:childTnLst>
                                </p:cTn>
                              </p:par>
                            </p:childTnLst>
                          </p:cTn>
                        </p:par>
                        <p:par>
                          <p:cTn id="58" fill="hold">
                            <p:stCondLst>
                              <p:cond delay="2000"/>
                            </p:stCondLst>
                            <p:childTnLst>
                              <p:par>
                                <p:cTn id="59" presetID="10" presetClass="entr" presetSubtype="0" fill="hold" nodeType="afterEffect">
                                  <p:stCondLst>
                                    <p:cond delay="0"/>
                                  </p:stCondLst>
                                  <p:childTnLst>
                                    <p:set>
                                      <p:cBhvr>
                                        <p:cTn id="60" dur="1" fill="hold">
                                          <p:stCondLst>
                                            <p:cond delay="0"/>
                                          </p:stCondLst>
                                        </p:cTn>
                                        <p:tgtEl>
                                          <p:spTgt spid="514"/>
                                        </p:tgtEl>
                                        <p:attrNameLst>
                                          <p:attrName>style.visibility</p:attrName>
                                        </p:attrNameLst>
                                      </p:cBhvr>
                                      <p:to>
                                        <p:strVal val="visible"/>
                                      </p:to>
                                    </p:set>
                                    <p:animEffect transition="in" filter="fade">
                                      <p:cBhvr>
                                        <p:cTn id="61" dur="500"/>
                                        <p:tgtEl>
                                          <p:spTgt spid="5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 grpId="0" animBg="1"/>
      <p:bldP spid="54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59060B-6DC6-B1B9-515C-86AA76828736}"/>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8D9DB50-F61C-E50B-6593-FC3EBA7F548F}"/>
              </a:ext>
            </a:extLst>
          </p:cNvPr>
          <p:cNvSpPr>
            <a:spLocks noGrp="1"/>
          </p:cNvSpPr>
          <p:nvPr>
            <p:ph type="sldNum" sz="quarter" idx="12"/>
          </p:nvPr>
        </p:nvSpPr>
        <p:spPr/>
        <p:txBody>
          <a:bodyPr/>
          <a:lstStyle/>
          <a:p>
            <a:fld id="{B34EDD09-BF3E-D547-AB07-D5CB3C7C5447}" type="slidenum">
              <a:rPr lang="nb-NO" smtClean="0"/>
              <a:t>7</a:t>
            </a:fld>
            <a:endParaRPr lang="nb-NO"/>
          </a:p>
        </p:txBody>
      </p:sp>
      <p:sp>
        <p:nvSpPr>
          <p:cNvPr id="3" name="Title 2">
            <a:extLst>
              <a:ext uri="{FF2B5EF4-FFF2-40B4-BE49-F238E27FC236}">
                <a16:creationId xmlns:a16="http://schemas.microsoft.com/office/drawing/2014/main" id="{7A464A26-5C32-BD41-7ABC-D1157E0BB5A4}"/>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ED8D0008-29AF-CCA3-A7EC-E819577F5406}"/>
              </a:ext>
            </a:extLst>
          </p:cNvPr>
          <p:cNvGrpSpPr/>
          <p:nvPr/>
        </p:nvGrpSpPr>
        <p:grpSpPr>
          <a:xfrm>
            <a:off x="3997380" y="333176"/>
            <a:ext cx="4197266" cy="4676321"/>
            <a:chOff x="3997380" y="811942"/>
            <a:chExt cx="4197266" cy="4676321"/>
          </a:xfrm>
        </p:grpSpPr>
        <p:grpSp>
          <p:nvGrpSpPr>
            <p:cNvPr id="523" name="Group 522">
              <a:extLst>
                <a:ext uri="{FF2B5EF4-FFF2-40B4-BE49-F238E27FC236}">
                  <a16:creationId xmlns:a16="http://schemas.microsoft.com/office/drawing/2014/main" id="{2F825A83-D015-34E3-6692-9AE45A9C44B6}"/>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F6B3758F-2814-368F-1DAD-855C53077224}"/>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EF5B44BA-FF7F-129B-A2B1-4A13E2FB9349}"/>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224C64ED-9D3A-B48E-A260-37E6B49D05F4}"/>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FCF91BBD-B920-CF85-6A40-CE9DD3016352}"/>
              </a:ext>
            </a:extLst>
          </p:cNvPr>
          <p:cNvGrpSpPr/>
          <p:nvPr/>
        </p:nvGrpSpPr>
        <p:grpSpPr>
          <a:xfrm>
            <a:off x="1425687" y="1371376"/>
            <a:ext cx="4612541" cy="4146317"/>
            <a:chOff x="1425687" y="1371376"/>
            <a:chExt cx="4612541" cy="4146317"/>
          </a:xfrm>
        </p:grpSpPr>
        <p:sp>
          <p:nvSpPr>
            <p:cNvPr id="9" name="Freeform 8">
              <a:extLst>
                <a:ext uri="{FF2B5EF4-FFF2-40B4-BE49-F238E27FC236}">
                  <a16:creationId xmlns:a16="http://schemas.microsoft.com/office/drawing/2014/main" id="{A017337E-3A12-7738-91F3-169472DE5995}"/>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CA05375B-0A9A-E9DC-8419-EE6E6456FC7F}"/>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D9ECCA3A-23A5-A220-2CAD-4EDB5ECE00B7}"/>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E087B528-AA14-84EF-109C-88284B3CB45C}"/>
              </a:ext>
            </a:extLst>
          </p:cNvPr>
          <p:cNvGrpSpPr/>
          <p:nvPr/>
        </p:nvGrpSpPr>
        <p:grpSpPr>
          <a:xfrm>
            <a:off x="6153797" y="1371419"/>
            <a:ext cx="4612517" cy="4146276"/>
            <a:chOff x="6153797" y="1371419"/>
            <a:chExt cx="4612517" cy="4146276"/>
          </a:xfrm>
        </p:grpSpPr>
        <p:grpSp>
          <p:nvGrpSpPr>
            <p:cNvPr id="525" name="Group 524">
              <a:extLst>
                <a:ext uri="{FF2B5EF4-FFF2-40B4-BE49-F238E27FC236}">
                  <a16:creationId xmlns:a16="http://schemas.microsoft.com/office/drawing/2014/main" id="{EB996D9E-C50C-D8AE-47C2-56EE4DDC278A}"/>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13F6CCDA-CB99-AA39-6A57-029D840EBDB3}"/>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6A3CADDF-3197-CC9F-E73B-69680B86993F}"/>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880E9EC2-CB5D-20CF-51C6-AE7943B2B623}"/>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grpSp>
        <p:nvGrpSpPr>
          <p:cNvPr id="532" name="Digitalisering">
            <a:extLst>
              <a:ext uri="{FF2B5EF4-FFF2-40B4-BE49-F238E27FC236}">
                <a16:creationId xmlns:a16="http://schemas.microsoft.com/office/drawing/2014/main" id="{7AD888CC-2C60-D0D2-7185-412D73D2D0EB}"/>
              </a:ext>
            </a:extLst>
          </p:cNvPr>
          <p:cNvGrpSpPr/>
          <p:nvPr/>
        </p:nvGrpSpPr>
        <p:grpSpPr>
          <a:xfrm>
            <a:off x="6496042" y="3791510"/>
            <a:ext cx="3877845" cy="1772432"/>
            <a:chOff x="6496042" y="3791510"/>
            <a:chExt cx="3877845" cy="1772432"/>
          </a:xfrm>
        </p:grpSpPr>
        <p:sp>
          <p:nvSpPr>
            <p:cNvPr id="80" name="Freeform 79">
              <a:extLst>
                <a:ext uri="{FF2B5EF4-FFF2-40B4-BE49-F238E27FC236}">
                  <a16:creationId xmlns:a16="http://schemas.microsoft.com/office/drawing/2014/main" id="{E8B58A52-41E0-B103-2690-BAED60A53B8E}"/>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3FEDC2F3-9663-8707-9D0E-E41D5D4C87F5}"/>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790B8351-6668-984C-06CF-9897D85F7A01}"/>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ABB7A56B-65DC-C7EB-7FE6-EEE805ACF501}"/>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638E5075-CC55-D509-8825-A3240CF30BA5}"/>
              </a:ext>
            </a:extLst>
          </p:cNvPr>
          <p:cNvGrpSpPr/>
          <p:nvPr/>
        </p:nvGrpSpPr>
        <p:grpSpPr>
          <a:xfrm>
            <a:off x="6400356" y="2300485"/>
            <a:ext cx="3508439" cy="3065834"/>
            <a:chOff x="6400356" y="2300485"/>
            <a:chExt cx="3508439" cy="3065834"/>
          </a:xfrm>
        </p:grpSpPr>
        <p:sp>
          <p:nvSpPr>
            <p:cNvPr id="77" name="Freeform 76">
              <a:extLst>
                <a:ext uri="{FF2B5EF4-FFF2-40B4-BE49-F238E27FC236}">
                  <a16:creationId xmlns:a16="http://schemas.microsoft.com/office/drawing/2014/main" id="{CDB855E6-2638-32CC-8947-0CEE689D9831}"/>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492B3BC7-70F4-ABBB-A1DD-0CF1B37E551C}"/>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2C731DCD-9CF2-4C45-7F65-F44CE9737392}"/>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176843DA-5E21-D890-DD0E-72FCA7BDE914}"/>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8115AE5B-2C5F-20A9-B7BF-8500039E4440}"/>
              </a:ext>
            </a:extLst>
          </p:cNvPr>
          <p:cNvGrpSpPr/>
          <p:nvPr/>
        </p:nvGrpSpPr>
        <p:grpSpPr>
          <a:xfrm>
            <a:off x="6228807" y="1442981"/>
            <a:ext cx="2475637" cy="3786074"/>
            <a:chOff x="6228807" y="1442981"/>
            <a:chExt cx="2475637" cy="3786074"/>
          </a:xfrm>
        </p:grpSpPr>
        <p:sp>
          <p:nvSpPr>
            <p:cNvPr id="125" name="Freeform 124">
              <a:extLst>
                <a:ext uri="{FF2B5EF4-FFF2-40B4-BE49-F238E27FC236}">
                  <a16:creationId xmlns:a16="http://schemas.microsoft.com/office/drawing/2014/main" id="{148F1C63-12A4-6430-7D85-E2EEF0442D2F}"/>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9A5F83D6-C05E-307E-96B3-73115BA1DDB3}"/>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3102F66E-A0A7-0EF9-71F7-836C3BE5553A}"/>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A4139966-B63F-1974-D035-3538B79CE25F}"/>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C66F571D-D9EA-5669-A2F4-C20C5ACA185F}"/>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07406588-AE12-2503-DA58-6D8087A87AF3}"/>
              </a:ext>
            </a:extLst>
          </p:cNvPr>
          <p:cNvGrpSpPr/>
          <p:nvPr/>
        </p:nvGrpSpPr>
        <p:grpSpPr>
          <a:xfrm>
            <a:off x="5190685" y="1311307"/>
            <a:ext cx="1810854" cy="3868556"/>
            <a:chOff x="5190685" y="1311307"/>
            <a:chExt cx="1810854" cy="3868556"/>
          </a:xfrm>
        </p:grpSpPr>
        <p:sp>
          <p:nvSpPr>
            <p:cNvPr id="128" name="Freeform 127">
              <a:extLst>
                <a:ext uri="{FF2B5EF4-FFF2-40B4-BE49-F238E27FC236}">
                  <a16:creationId xmlns:a16="http://schemas.microsoft.com/office/drawing/2014/main" id="{0FBA51CB-63B2-B53E-1AA6-BE071B667C16}"/>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AC0C72FC-DC78-6348-1358-31A75888B91A}"/>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E38006E6-6E8C-037E-44D1-7CD3F2523280}"/>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A5297577-8EC9-6FA9-2658-0A0A39AA36B3}"/>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02EDD9A0-DB14-10F8-6510-956F83746B97}"/>
              </a:ext>
            </a:extLst>
          </p:cNvPr>
          <p:cNvGrpSpPr/>
          <p:nvPr/>
        </p:nvGrpSpPr>
        <p:grpSpPr>
          <a:xfrm>
            <a:off x="3487539" y="1443077"/>
            <a:ext cx="2475679" cy="3786054"/>
            <a:chOff x="3487539" y="1443077"/>
            <a:chExt cx="2475679" cy="3786054"/>
          </a:xfrm>
        </p:grpSpPr>
        <p:sp>
          <p:nvSpPr>
            <p:cNvPr id="233" name="Freeform 232">
              <a:extLst>
                <a:ext uri="{FF2B5EF4-FFF2-40B4-BE49-F238E27FC236}">
                  <a16:creationId xmlns:a16="http://schemas.microsoft.com/office/drawing/2014/main" id="{429D56E6-F136-A77E-05C3-D55E5A6322CF}"/>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6C6F98B7-1DE5-CC47-D9DB-DC2054CEC9CF}"/>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39C0705E-CFD3-1139-A4F0-32CF52B965AE}"/>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A4E5A9B6-D120-56F4-DE85-A58B8F52BCE8}"/>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738FD5C2-E256-0149-DD96-5769B6825DAE}"/>
              </a:ext>
            </a:extLst>
          </p:cNvPr>
          <p:cNvGrpSpPr/>
          <p:nvPr/>
        </p:nvGrpSpPr>
        <p:grpSpPr>
          <a:xfrm>
            <a:off x="1818330" y="2300389"/>
            <a:ext cx="4130874" cy="3263459"/>
            <a:chOff x="1818330" y="2300389"/>
            <a:chExt cx="4130874" cy="3263459"/>
          </a:xfrm>
        </p:grpSpPr>
        <p:sp>
          <p:nvSpPr>
            <p:cNvPr id="230" name="Freeform 229">
              <a:extLst>
                <a:ext uri="{FF2B5EF4-FFF2-40B4-BE49-F238E27FC236}">
                  <a16:creationId xmlns:a16="http://schemas.microsoft.com/office/drawing/2014/main" id="{06C8CE68-E64B-62D2-CFF3-805CAB567BAF}"/>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4EBDF2D2-C949-2DBD-089C-9AF98ACED0AA}"/>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2B037F7E-1E0D-3262-EAD2-4519041C8A5D}"/>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093A3D31-A3CE-69BF-F4C5-5707E450C4AC}"/>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FE51CC36-3D62-4162-1F51-FD3A755EB72F}"/>
              </a:ext>
            </a:extLst>
          </p:cNvPr>
          <p:cNvSpPr/>
          <p:nvPr/>
        </p:nvSpPr>
        <p:spPr>
          <a:xfrm>
            <a:off x="3294199"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29A6A7D9-F34F-F4B9-893A-BA4D0AAFBEE9}"/>
              </a:ext>
            </a:extLst>
          </p:cNvPr>
          <p:cNvSpPr/>
          <p:nvPr/>
        </p:nvSpPr>
        <p:spPr>
          <a:xfrm>
            <a:off x="5038255"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sp>
        <p:nvSpPr>
          <p:cNvPr id="516" name="Mål med pil">
            <a:extLst>
              <a:ext uri="{FF2B5EF4-FFF2-40B4-BE49-F238E27FC236}">
                <a16:creationId xmlns:a16="http://schemas.microsoft.com/office/drawing/2014/main" id="{2ADA9BE8-4337-81FA-F289-0659BD4EB234}"/>
              </a:ext>
            </a:extLst>
          </p:cNvPr>
          <p:cNvSpPr/>
          <p:nvPr/>
        </p:nvSpPr>
        <p:spPr>
          <a:xfrm>
            <a:off x="1509022"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E5BAEF8C-DE54-3635-D65E-DD45BB05AD0A}"/>
              </a:ext>
            </a:extLst>
          </p:cNvPr>
          <p:cNvGrpSpPr/>
          <p:nvPr/>
        </p:nvGrpSpPr>
        <p:grpSpPr>
          <a:xfrm>
            <a:off x="3459569" y="2740797"/>
            <a:ext cx="5449893" cy="2398178"/>
            <a:chOff x="3459569" y="2740797"/>
            <a:chExt cx="5449893" cy="2398178"/>
          </a:xfrm>
        </p:grpSpPr>
        <p:sp>
          <p:nvSpPr>
            <p:cNvPr id="361" name="Freeform 360">
              <a:extLst>
                <a:ext uri="{FF2B5EF4-FFF2-40B4-BE49-F238E27FC236}">
                  <a16:creationId xmlns:a16="http://schemas.microsoft.com/office/drawing/2014/main" id="{8BAF7FF3-6B86-42D7-0E0F-AA403E99FBA7}"/>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A572F6EE-4C63-A9B7-E0F6-3D289DE527E6}"/>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B240B083-784F-E4B6-D52D-425F29FAEC27}"/>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A4E0C35B-AB06-6BD7-CDFB-19ED5676DE01}"/>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7722F3D4-7547-30B9-E09C-CC3F90DC88AB}"/>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82BF5E92-B05B-5194-7DCF-E8E42019DF45}"/>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7B90EC75-28ED-5122-5357-A2419ACA3E6A}"/>
              </a:ext>
            </a:extLst>
          </p:cNvPr>
          <p:cNvPicPr>
            <a:picLocks noChangeAspect="1"/>
          </p:cNvPicPr>
          <p:nvPr/>
        </p:nvPicPr>
        <p:blipFill>
          <a:blip r:embed="rId3"/>
          <a:stretch>
            <a:fillRect/>
          </a:stretch>
        </p:blipFill>
        <p:spPr>
          <a:xfrm>
            <a:off x="4846018" y="3969078"/>
            <a:ext cx="2457244" cy="1840362"/>
          </a:xfrm>
          <a:prstGeom prst="rect">
            <a:avLst/>
          </a:prstGeom>
        </p:spPr>
      </p:pic>
      <p:sp>
        <p:nvSpPr>
          <p:cNvPr id="542" name="Rectangle 541">
            <a:extLst>
              <a:ext uri="{FF2B5EF4-FFF2-40B4-BE49-F238E27FC236}">
                <a16:creationId xmlns:a16="http://schemas.microsoft.com/office/drawing/2014/main" id="{6F48C6C4-C252-40F6-7B6C-6A5EAE1FD0F9}"/>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E7A95F09-C303-FC83-EA47-B9872F6CC2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16230" y="5718588"/>
            <a:ext cx="1359540" cy="438736"/>
          </a:xfrm>
          <a:prstGeom prst="rect">
            <a:avLst/>
          </a:prstGeom>
        </p:spPr>
      </p:pic>
      <p:sp>
        <p:nvSpPr>
          <p:cNvPr id="544" name="TextBox 543">
            <a:extLst>
              <a:ext uri="{FF2B5EF4-FFF2-40B4-BE49-F238E27FC236}">
                <a16:creationId xmlns:a16="http://schemas.microsoft.com/office/drawing/2014/main" id="{7637FF28-7F76-40B7-C499-D63CEC8CC870}"/>
              </a:ext>
            </a:extLst>
          </p:cNvPr>
          <p:cNvSpPr txBox="1"/>
          <p:nvPr/>
        </p:nvSpPr>
        <p:spPr>
          <a:xfrm>
            <a:off x="403413" y="383241"/>
            <a:ext cx="2243144" cy="656590"/>
          </a:xfrm>
          <a:prstGeom prst="rect">
            <a:avLst/>
          </a:prstGeom>
          <a:noFill/>
        </p:spPr>
        <p:txBody>
          <a:bodyPr wrap="square" lIns="0" tIns="0" rIns="0" bIns="0" rtlCol="0">
            <a:spAutoFit/>
          </a:bodyPr>
          <a:lstStyle/>
          <a:p>
            <a:pPr>
              <a:lnSpc>
                <a:spcPct val="110000"/>
              </a:lnSpc>
            </a:pPr>
            <a:r>
              <a:rPr lang="nb-NO" sz="2000" i="0" u="none" strike="noStrike" noProof="0" dirty="0">
                <a:solidFill>
                  <a:srgbClr val="212121"/>
                </a:solidFill>
                <a:effectLst/>
              </a:rPr>
              <a:t>Er det trygt </a:t>
            </a:r>
            <a:r>
              <a:rPr lang="nb-NO" sz="2000" i="0" u="none" strike="noStrike" noProof="0" dirty="0">
                <a:solidFill>
                  <a:srgbClr val="000000"/>
                </a:solidFill>
                <a:effectLst/>
              </a:rPr>
              <a:t>å melde </a:t>
            </a:r>
            <a:r>
              <a:rPr lang="nb-NO" sz="2000" i="0" u="none" strike="noStrike" noProof="0" dirty="0">
                <a:solidFill>
                  <a:srgbClr val="212121"/>
                </a:solidFill>
                <a:effectLst/>
              </a:rPr>
              <a:t>fra på jobben?</a:t>
            </a:r>
            <a:endParaRPr lang="nb-NO" sz="2000" noProof="0" dirty="0">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320684835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9E06C7-1CD8-6621-FCBE-35E29F0CC289}"/>
              </a:ext>
            </a:extLst>
          </p:cNvPr>
          <p:cNvSpPr>
            <a:spLocks noGrp="1"/>
          </p:cNvSpPr>
          <p:nvPr>
            <p:ph type="sldNum" sz="quarter" idx="12"/>
          </p:nvPr>
        </p:nvSpPr>
        <p:spPr/>
        <p:txBody>
          <a:bodyPr/>
          <a:lstStyle/>
          <a:p>
            <a:fld id="{B34EDD09-BF3E-D547-AB07-D5CB3C7C5447}" type="slidenum">
              <a:rPr lang="nb-NO" smtClean="0"/>
              <a:t>8</a:t>
            </a:fld>
            <a:endParaRPr lang="nb-NO"/>
          </a:p>
        </p:txBody>
      </p:sp>
      <p:sp>
        <p:nvSpPr>
          <p:cNvPr id="3" name="Title 2">
            <a:extLst>
              <a:ext uri="{FF2B5EF4-FFF2-40B4-BE49-F238E27FC236}">
                <a16:creationId xmlns:a16="http://schemas.microsoft.com/office/drawing/2014/main" id="{C1EBA7B3-7CEE-BDC9-5B97-B5ECF7020F6F}"/>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7DB63B0F-66C9-A57B-D150-D25F0FA9EB2D}"/>
              </a:ext>
            </a:extLst>
          </p:cNvPr>
          <p:cNvGrpSpPr/>
          <p:nvPr/>
        </p:nvGrpSpPr>
        <p:grpSpPr>
          <a:xfrm>
            <a:off x="3997380" y="811942"/>
            <a:ext cx="4197266" cy="4676321"/>
            <a:chOff x="3997380" y="811942"/>
            <a:chExt cx="4197266" cy="4676321"/>
          </a:xfrm>
        </p:grpSpPr>
        <p:grpSp>
          <p:nvGrpSpPr>
            <p:cNvPr id="523" name="Group 522">
              <a:extLst>
                <a:ext uri="{FF2B5EF4-FFF2-40B4-BE49-F238E27FC236}">
                  <a16:creationId xmlns:a16="http://schemas.microsoft.com/office/drawing/2014/main" id="{934A9C06-3D33-D84D-409A-ED931842F1AD}"/>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24AE2875-2B04-2293-86AA-8E3BDF70C8A1}"/>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EA035A4C-082B-4CA2-1F7E-21A71EFD7E69}"/>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2DF6B5D0-7038-0B3E-EE8C-B74700C95F7D}"/>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70A85D88-621B-6D04-F0DD-A0B1189AB35E}"/>
              </a:ext>
            </a:extLst>
          </p:cNvPr>
          <p:cNvGrpSpPr/>
          <p:nvPr/>
        </p:nvGrpSpPr>
        <p:grpSpPr>
          <a:xfrm>
            <a:off x="995843" y="1116420"/>
            <a:ext cx="4612541" cy="4146317"/>
            <a:chOff x="1425687" y="1371376"/>
            <a:chExt cx="4612541" cy="4146317"/>
          </a:xfrm>
        </p:grpSpPr>
        <p:sp>
          <p:nvSpPr>
            <p:cNvPr id="9" name="Freeform 8">
              <a:extLst>
                <a:ext uri="{FF2B5EF4-FFF2-40B4-BE49-F238E27FC236}">
                  <a16:creationId xmlns:a16="http://schemas.microsoft.com/office/drawing/2014/main" id="{BF59E643-26FE-3162-C020-7492C018400B}"/>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40F6A807-655B-A283-AADC-908B90137174}"/>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D897281D-7BFF-FC96-B3BD-A5E1CA70D5E5}"/>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008B1468-49D3-9575-4D93-7A6EF28ABCC8}"/>
              </a:ext>
            </a:extLst>
          </p:cNvPr>
          <p:cNvGrpSpPr/>
          <p:nvPr/>
        </p:nvGrpSpPr>
        <p:grpSpPr>
          <a:xfrm>
            <a:off x="6153797" y="1371419"/>
            <a:ext cx="4612517" cy="4146276"/>
            <a:chOff x="6153797" y="1371419"/>
            <a:chExt cx="4612517" cy="4146276"/>
          </a:xfrm>
        </p:grpSpPr>
        <p:grpSp>
          <p:nvGrpSpPr>
            <p:cNvPr id="525" name="Group 524">
              <a:extLst>
                <a:ext uri="{FF2B5EF4-FFF2-40B4-BE49-F238E27FC236}">
                  <a16:creationId xmlns:a16="http://schemas.microsoft.com/office/drawing/2014/main" id="{4ADAA61B-2239-8C9F-95B4-6E83B9479CC9}"/>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338FF464-42CE-685B-0378-D15855D4A527}"/>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23728E90-83EA-5A8D-500F-02E452638A31}"/>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5C36A65E-2BA3-C3C4-9184-E0C52CB798D9}"/>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grpSp>
        <p:nvGrpSpPr>
          <p:cNvPr id="532" name="Digitalisering">
            <a:extLst>
              <a:ext uri="{FF2B5EF4-FFF2-40B4-BE49-F238E27FC236}">
                <a16:creationId xmlns:a16="http://schemas.microsoft.com/office/drawing/2014/main" id="{8FC4E568-91A3-D9D4-5228-283DB26F8865}"/>
              </a:ext>
            </a:extLst>
          </p:cNvPr>
          <p:cNvGrpSpPr/>
          <p:nvPr/>
        </p:nvGrpSpPr>
        <p:grpSpPr>
          <a:xfrm>
            <a:off x="6496042" y="3791510"/>
            <a:ext cx="3877845" cy="1772432"/>
            <a:chOff x="6496042" y="3791510"/>
            <a:chExt cx="3877845" cy="1772432"/>
          </a:xfrm>
        </p:grpSpPr>
        <p:sp>
          <p:nvSpPr>
            <p:cNvPr id="80" name="Freeform 79">
              <a:extLst>
                <a:ext uri="{FF2B5EF4-FFF2-40B4-BE49-F238E27FC236}">
                  <a16:creationId xmlns:a16="http://schemas.microsoft.com/office/drawing/2014/main" id="{5E90212D-F112-FE0A-6A71-DD87405A862C}"/>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415DCEF9-A658-C120-67A8-404B28A4C604}"/>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1CA12E1B-F2DD-78DA-AD16-BB94435AC118}"/>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241FE72C-6B5F-5C62-A785-11215C507BBB}"/>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8B9D09E8-A4C6-FF73-DE61-7F4F99D4E12F}"/>
              </a:ext>
            </a:extLst>
          </p:cNvPr>
          <p:cNvGrpSpPr/>
          <p:nvPr/>
        </p:nvGrpSpPr>
        <p:grpSpPr>
          <a:xfrm>
            <a:off x="6400356" y="2300485"/>
            <a:ext cx="3508439" cy="3065834"/>
            <a:chOff x="6400356" y="2300485"/>
            <a:chExt cx="3508439" cy="3065834"/>
          </a:xfrm>
        </p:grpSpPr>
        <p:sp>
          <p:nvSpPr>
            <p:cNvPr id="77" name="Freeform 76">
              <a:extLst>
                <a:ext uri="{FF2B5EF4-FFF2-40B4-BE49-F238E27FC236}">
                  <a16:creationId xmlns:a16="http://schemas.microsoft.com/office/drawing/2014/main" id="{35A28566-25C1-3E04-5E18-4EADC0153CCF}"/>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0B9396D9-E5B3-68F5-D489-C9E343CAB3A7}"/>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B50F12C8-A890-334A-A008-70BDDB0A7373}"/>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26F409BE-36A3-F617-925A-67726EAED2B5}"/>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9D0EAD9D-F802-8B48-8BDA-1E3A04B49822}"/>
              </a:ext>
            </a:extLst>
          </p:cNvPr>
          <p:cNvGrpSpPr/>
          <p:nvPr/>
        </p:nvGrpSpPr>
        <p:grpSpPr>
          <a:xfrm>
            <a:off x="6228807" y="1442981"/>
            <a:ext cx="2475637" cy="3786074"/>
            <a:chOff x="6228807" y="1442981"/>
            <a:chExt cx="2475637" cy="3786074"/>
          </a:xfrm>
        </p:grpSpPr>
        <p:sp>
          <p:nvSpPr>
            <p:cNvPr id="125" name="Freeform 124">
              <a:extLst>
                <a:ext uri="{FF2B5EF4-FFF2-40B4-BE49-F238E27FC236}">
                  <a16:creationId xmlns:a16="http://schemas.microsoft.com/office/drawing/2014/main" id="{B911DC11-D930-4D3F-D55D-FA17CD44BAD4}"/>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01F07ED5-5A2F-B209-8683-BC7223DEDBEB}"/>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CBA1EBCC-8AFA-E428-B666-86CC59FAE6E3}"/>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B40DC3D0-317E-AE81-855F-69D6852E7E8A}"/>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4F49AAF4-7876-0DB6-B31D-909339262E7B}"/>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88194D75-648F-4390-505F-A842F88AE9A3}"/>
              </a:ext>
            </a:extLst>
          </p:cNvPr>
          <p:cNvGrpSpPr/>
          <p:nvPr/>
        </p:nvGrpSpPr>
        <p:grpSpPr>
          <a:xfrm>
            <a:off x="5190685" y="1311307"/>
            <a:ext cx="1810854" cy="3868556"/>
            <a:chOff x="5190685" y="1311307"/>
            <a:chExt cx="1810854" cy="3868556"/>
          </a:xfrm>
        </p:grpSpPr>
        <p:sp>
          <p:nvSpPr>
            <p:cNvPr id="128" name="Freeform 127">
              <a:extLst>
                <a:ext uri="{FF2B5EF4-FFF2-40B4-BE49-F238E27FC236}">
                  <a16:creationId xmlns:a16="http://schemas.microsoft.com/office/drawing/2014/main" id="{47EA82AE-D4AF-DFB2-CCD7-E2A540CA8BAB}"/>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313966C3-7CFD-4A88-B0EA-51EB9F2B80C2}"/>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C7B1077F-27CE-281D-699C-4E4B79235AB7}"/>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6899CB5D-2409-DE57-EE67-9C0CBB102DFF}"/>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134244D0-6857-E9BD-8A3D-A3BA2395FBAD}"/>
              </a:ext>
            </a:extLst>
          </p:cNvPr>
          <p:cNvGrpSpPr/>
          <p:nvPr/>
        </p:nvGrpSpPr>
        <p:grpSpPr>
          <a:xfrm>
            <a:off x="3487539" y="1443077"/>
            <a:ext cx="2475679" cy="3786054"/>
            <a:chOff x="3487539" y="1443077"/>
            <a:chExt cx="2475679" cy="3786054"/>
          </a:xfrm>
        </p:grpSpPr>
        <p:sp>
          <p:nvSpPr>
            <p:cNvPr id="233" name="Freeform 232">
              <a:extLst>
                <a:ext uri="{FF2B5EF4-FFF2-40B4-BE49-F238E27FC236}">
                  <a16:creationId xmlns:a16="http://schemas.microsoft.com/office/drawing/2014/main" id="{2A45BFD6-BDBF-7CCD-1591-C9555291B3C9}"/>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56FCA672-76DC-3AFD-F73B-9E2F16ED1E82}"/>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0459FA8D-FBF4-2A8C-5275-9E20CCBBFEC7}"/>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54239B2D-1F7B-375B-7818-40180359745D}"/>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8710FE5A-168E-B542-E6AB-ABE75C008A85}"/>
              </a:ext>
            </a:extLst>
          </p:cNvPr>
          <p:cNvGrpSpPr/>
          <p:nvPr/>
        </p:nvGrpSpPr>
        <p:grpSpPr>
          <a:xfrm>
            <a:off x="1818330" y="2300389"/>
            <a:ext cx="4130874" cy="3263459"/>
            <a:chOff x="1818330" y="2300389"/>
            <a:chExt cx="4130874" cy="3263459"/>
          </a:xfrm>
        </p:grpSpPr>
        <p:sp>
          <p:nvSpPr>
            <p:cNvPr id="230" name="Freeform 229">
              <a:extLst>
                <a:ext uri="{FF2B5EF4-FFF2-40B4-BE49-F238E27FC236}">
                  <a16:creationId xmlns:a16="http://schemas.microsoft.com/office/drawing/2014/main" id="{98B366D9-CCCA-A359-78EC-F43ED2107A3E}"/>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AEAB2220-13E6-7523-B890-E195B20F80C8}"/>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F6C9401F-8A66-C247-BDD3-2AC82805EFEB}"/>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0A1127B8-DAAB-C6F8-6740-70A8F807243E}"/>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938E5E0C-4A6F-AB07-AADA-386F0860150A}"/>
              </a:ext>
            </a:extLst>
          </p:cNvPr>
          <p:cNvSpPr/>
          <p:nvPr/>
        </p:nvSpPr>
        <p:spPr>
          <a:xfrm>
            <a:off x="3294199"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DCD4A16F-E76F-E36A-95DE-0E6EB504857C}"/>
              </a:ext>
            </a:extLst>
          </p:cNvPr>
          <p:cNvSpPr/>
          <p:nvPr/>
        </p:nvSpPr>
        <p:spPr>
          <a:xfrm>
            <a:off x="5038255"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sp>
        <p:nvSpPr>
          <p:cNvPr id="516" name="Mål med pil">
            <a:extLst>
              <a:ext uri="{FF2B5EF4-FFF2-40B4-BE49-F238E27FC236}">
                <a16:creationId xmlns:a16="http://schemas.microsoft.com/office/drawing/2014/main" id="{ECE1DDBC-4277-9CDE-FF3C-5A23F8F7D1DD}"/>
              </a:ext>
            </a:extLst>
          </p:cNvPr>
          <p:cNvSpPr/>
          <p:nvPr/>
        </p:nvSpPr>
        <p:spPr>
          <a:xfrm>
            <a:off x="1509022"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804DF633-E6E7-9CC9-B9D6-102F49A4A8EB}"/>
              </a:ext>
            </a:extLst>
          </p:cNvPr>
          <p:cNvGrpSpPr/>
          <p:nvPr/>
        </p:nvGrpSpPr>
        <p:grpSpPr>
          <a:xfrm>
            <a:off x="3459569" y="2740797"/>
            <a:ext cx="5449893" cy="2398178"/>
            <a:chOff x="3459569" y="2740797"/>
            <a:chExt cx="5449893" cy="2398178"/>
          </a:xfrm>
        </p:grpSpPr>
        <p:sp>
          <p:nvSpPr>
            <p:cNvPr id="361" name="Freeform 360">
              <a:extLst>
                <a:ext uri="{FF2B5EF4-FFF2-40B4-BE49-F238E27FC236}">
                  <a16:creationId xmlns:a16="http://schemas.microsoft.com/office/drawing/2014/main" id="{39CBBAC4-1B37-88CA-120C-0281853C98CF}"/>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1450686D-B4B5-5460-3F2E-D012B7DE880B}"/>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446F4860-4913-C106-2D63-7C5824DFF630}"/>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D692EE77-45A6-B0A7-D8AC-0BFBEF13378A}"/>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BAD87739-0CE4-2D67-A845-65C21BED8420}"/>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C27079E9-1F50-947E-F60F-FB6E0A2C47EF}"/>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B204D95A-19FA-4498-C71D-27422C836D0A}"/>
              </a:ext>
            </a:extLst>
          </p:cNvPr>
          <p:cNvPicPr>
            <a:picLocks noChangeAspect="1"/>
          </p:cNvPicPr>
          <p:nvPr/>
        </p:nvPicPr>
        <p:blipFill>
          <a:blip r:embed="rId3"/>
          <a:stretch>
            <a:fillRect/>
          </a:stretch>
        </p:blipFill>
        <p:spPr>
          <a:xfrm>
            <a:off x="4846018" y="3969078"/>
            <a:ext cx="2457244" cy="1840362"/>
          </a:xfrm>
          <a:prstGeom prst="rect">
            <a:avLst/>
          </a:prstGeom>
        </p:spPr>
      </p:pic>
      <p:sp>
        <p:nvSpPr>
          <p:cNvPr id="542" name="Rectangle 541">
            <a:extLst>
              <a:ext uri="{FF2B5EF4-FFF2-40B4-BE49-F238E27FC236}">
                <a16:creationId xmlns:a16="http://schemas.microsoft.com/office/drawing/2014/main" id="{D0FD9EA6-6AFC-361C-14BD-91C1C569985B}"/>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1CB32ABE-A237-EA96-9A11-62C8E0E402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16230" y="5718588"/>
            <a:ext cx="1359540" cy="438736"/>
          </a:xfrm>
          <a:prstGeom prst="rect">
            <a:avLst/>
          </a:prstGeom>
        </p:spPr>
      </p:pic>
      <p:sp>
        <p:nvSpPr>
          <p:cNvPr id="544" name="TextBox 543">
            <a:extLst>
              <a:ext uri="{FF2B5EF4-FFF2-40B4-BE49-F238E27FC236}">
                <a16:creationId xmlns:a16="http://schemas.microsoft.com/office/drawing/2014/main" id="{2C9C2EC5-B176-AE00-DF51-1F13E7D45A45}"/>
              </a:ext>
            </a:extLst>
          </p:cNvPr>
          <p:cNvSpPr txBox="1"/>
          <p:nvPr/>
        </p:nvSpPr>
        <p:spPr>
          <a:xfrm>
            <a:off x="403413" y="383241"/>
            <a:ext cx="2243144" cy="995144"/>
          </a:xfrm>
          <a:prstGeom prst="rect">
            <a:avLst/>
          </a:prstGeom>
          <a:noFill/>
        </p:spPr>
        <p:txBody>
          <a:bodyPr wrap="square" lIns="0" tIns="0" rIns="0" bIns="0" rtlCol="0">
            <a:spAutoFit/>
          </a:bodyPr>
          <a:lstStyle/>
          <a:p>
            <a:pPr>
              <a:lnSpc>
                <a:spcPct val="110000"/>
              </a:lnSpc>
            </a:pPr>
            <a:r>
              <a:rPr lang="nb-NO" sz="2000" noProof="0" dirty="0">
                <a:effectLst/>
                <a:latin typeface="+mn-lt"/>
              </a:rPr>
              <a:t>Lærer vi både av det som går bra og det som går galt?</a:t>
            </a:r>
            <a:endParaRPr lang="nb-NO" sz="2000" noProof="0" dirty="0">
              <a:latin typeface="Roboto" panose="02000000000000000000" pitchFamily="2" charset="0"/>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1129687101"/>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9E06C7-1CD8-6621-FCBE-35E29F0CC289}"/>
              </a:ext>
            </a:extLst>
          </p:cNvPr>
          <p:cNvSpPr>
            <a:spLocks noGrp="1"/>
          </p:cNvSpPr>
          <p:nvPr>
            <p:ph type="sldNum" sz="quarter" idx="12"/>
          </p:nvPr>
        </p:nvSpPr>
        <p:spPr/>
        <p:txBody>
          <a:bodyPr/>
          <a:lstStyle/>
          <a:p>
            <a:fld id="{B34EDD09-BF3E-D547-AB07-D5CB3C7C5447}" type="slidenum">
              <a:rPr lang="nb-NO" smtClean="0"/>
              <a:t>9</a:t>
            </a:fld>
            <a:endParaRPr lang="nb-NO"/>
          </a:p>
        </p:txBody>
      </p:sp>
      <p:sp>
        <p:nvSpPr>
          <p:cNvPr id="3" name="Title 2">
            <a:extLst>
              <a:ext uri="{FF2B5EF4-FFF2-40B4-BE49-F238E27FC236}">
                <a16:creationId xmlns:a16="http://schemas.microsoft.com/office/drawing/2014/main" id="{C1EBA7B3-7CEE-BDC9-5B97-B5ECF7020F6F}"/>
              </a:ext>
            </a:extLst>
          </p:cNvPr>
          <p:cNvSpPr>
            <a:spLocks noGrp="1"/>
          </p:cNvSpPr>
          <p:nvPr>
            <p:ph type="title"/>
          </p:nvPr>
        </p:nvSpPr>
        <p:spPr/>
        <p:txBody>
          <a:bodyPr/>
          <a:lstStyle/>
          <a:p>
            <a:endParaRPr lang="nb-NO"/>
          </a:p>
        </p:txBody>
      </p:sp>
      <p:grpSp>
        <p:nvGrpSpPr>
          <p:cNvPr id="524" name="MÅL Trygt å melde">
            <a:extLst>
              <a:ext uri="{FF2B5EF4-FFF2-40B4-BE49-F238E27FC236}">
                <a16:creationId xmlns:a16="http://schemas.microsoft.com/office/drawing/2014/main" id="{7DB63B0F-66C9-A57B-D150-D25F0FA9EB2D}"/>
              </a:ext>
            </a:extLst>
          </p:cNvPr>
          <p:cNvGrpSpPr/>
          <p:nvPr/>
        </p:nvGrpSpPr>
        <p:grpSpPr>
          <a:xfrm>
            <a:off x="3997380" y="811942"/>
            <a:ext cx="4197266" cy="4676321"/>
            <a:chOff x="3997380" y="811942"/>
            <a:chExt cx="4197266" cy="4676321"/>
          </a:xfrm>
        </p:grpSpPr>
        <p:grpSp>
          <p:nvGrpSpPr>
            <p:cNvPr id="523" name="Group 522">
              <a:extLst>
                <a:ext uri="{FF2B5EF4-FFF2-40B4-BE49-F238E27FC236}">
                  <a16:creationId xmlns:a16="http://schemas.microsoft.com/office/drawing/2014/main" id="{934A9C06-3D33-D84D-409A-ED931842F1AD}"/>
                </a:ext>
              </a:extLst>
            </p:cNvPr>
            <p:cNvGrpSpPr/>
            <p:nvPr/>
          </p:nvGrpSpPr>
          <p:grpSpPr>
            <a:xfrm>
              <a:off x="3997380" y="811942"/>
              <a:ext cx="4197266" cy="4676321"/>
              <a:chOff x="3997380" y="811942"/>
              <a:chExt cx="4197266" cy="4676321"/>
            </a:xfrm>
          </p:grpSpPr>
          <p:sp>
            <p:nvSpPr>
              <p:cNvPr id="10" name="Freeform 9">
                <a:extLst>
                  <a:ext uri="{FF2B5EF4-FFF2-40B4-BE49-F238E27FC236}">
                    <a16:creationId xmlns:a16="http://schemas.microsoft.com/office/drawing/2014/main" id="{24AE2875-2B04-2293-86AA-8E3BDF70C8A1}"/>
                  </a:ext>
                </a:extLst>
              </p:cNvPr>
              <p:cNvSpPr/>
              <p:nvPr/>
            </p:nvSpPr>
            <p:spPr>
              <a:xfrm>
                <a:off x="3997380" y="811942"/>
                <a:ext cx="4197266" cy="4676321"/>
              </a:xfrm>
              <a:custGeom>
                <a:avLst/>
                <a:gdLst>
                  <a:gd name="connsiteX0" fmla="*/ 4664 w 2310968"/>
                  <a:gd name="connsiteY0" fmla="*/ 315087 h 2574730"/>
                  <a:gd name="connsiteX1" fmla="*/ 1155484 w 2310968"/>
                  <a:gd name="connsiteY1" fmla="*/ 2574730 h 2574730"/>
                  <a:gd name="connsiteX2" fmla="*/ 2306305 w 2310968"/>
                  <a:gd name="connsiteY2" fmla="*/ 315087 h 2574730"/>
                  <a:gd name="connsiteX3" fmla="*/ 2286742 w 2310968"/>
                  <a:gd name="connsiteY3" fmla="*/ 257057 h 2574730"/>
                  <a:gd name="connsiteX4" fmla="*/ 1155484 w 2310968"/>
                  <a:gd name="connsiteY4" fmla="*/ 0 h 2574730"/>
                  <a:gd name="connsiteX5" fmla="*/ 24227 w 2310968"/>
                  <a:gd name="connsiteY5" fmla="*/ 257057 h 2574730"/>
                  <a:gd name="connsiteX6" fmla="*/ 4664 w 2310968"/>
                  <a:gd name="connsiteY6" fmla="*/ 315087 h 2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968" h="2574730">
                    <a:moveTo>
                      <a:pt x="4664" y="315087"/>
                    </a:moveTo>
                    <a:lnTo>
                      <a:pt x="1155484" y="2574730"/>
                    </a:lnTo>
                    <a:lnTo>
                      <a:pt x="2306305" y="315087"/>
                    </a:lnTo>
                    <a:cubicBezTo>
                      <a:pt x="2317190" y="293675"/>
                      <a:pt x="2308356" y="267474"/>
                      <a:pt x="2286742" y="257057"/>
                    </a:cubicBezTo>
                    <a:cubicBezTo>
                      <a:pt x="1932777" y="86440"/>
                      <a:pt x="1552518" y="0"/>
                      <a:pt x="1155484" y="0"/>
                    </a:cubicBezTo>
                    <a:cubicBezTo>
                      <a:pt x="758450" y="0"/>
                      <a:pt x="378139" y="86440"/>
                      <a:pt x="24227" y="257057"/>
                    </a:cubicBezTo>
                    <a:cubicBezTo>
                      <a:pt x="2613" y="267474"/>
                      <a:pt x="-6221" y="293675"/>
                      <a:pt x="4664" y="315087"/>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3" name="Freeform 12">
                <a:extLst>
                  <a:ext uri="{FF2B5EF4-FFF2-40B4-BE49-F238E27FC236}">
                    <a16:creationId xmlns:a16="http://schemas.microsoft.com/office/drawing/2014/main" id="{EA035A4C-082B-4CA2-1F7E-21A71EFD7E69}"/>
                  </a:ext>
                </a:extLst>
              </p:cNvPr>
              <p:cNvSpPr/>
              <p:nvPr/>
            </p:nvSpPr>
            <p:spPr>
              <a:xfrm>
                <a:off x="4028578" y="881124"/>
                <a:ext cx="4134852" cy="4513448"/>
              </a:xfrm>
              <a:custGeom>
                <a:avLst/>
                <a:gdLst>
                  <a:gd name="connsiteX0" fmla="*/ 4788 w 2276604"/>
                  <a:gd name="connsiteY0" fmla="*/ 311983 h 2485054"/>
                  <a:gd name="connsiteX1" fmla="*/ 1099340 w 2276604"/>
                  <a:gd name="connsiteY1" fmla="*/ 2461143 h 2485054"/>
                  <a:gd name="connsiteX2" fmla="*/ 1177274 w 2276604"/>
                  <a:gd name="connsiteY2" fmla="*/ 2461143 h 2485054"/>
                  <a:gd name="connsiteX3" fmla="*/ 2271826 w 2276604"/>
                  <a:gd name="connsiteY3" fmla="*/ 311983 h 2485054"/>
                  <a:gd name="connsiteX4" fmla="*/ 2251843 w 2276604"/>
                  <a:gd name="connsiteY4" fmla="*/ 252638 h 2485054"/>
                  <a:gd name="connsiteX5" fmla="*/ 1138307 w 2276604"/>
                  <a:gd name="connsiteY5" fmla="*/ 0 h 2485054"/>
                  <a:gd name="connsiteX6" fmla="*/ 24771 w 2276604"/>
                  <a:gd name="connsiteY6" fmla="*/ 252638 h 2485054"/>
                  <a:gd name="connsiteX7" fmla="*/ 4788 w 2276604"/>
                  <a:gd name="connsiteY7" fmla="*/ 311983 h 24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6604" h="2485054">
                    <a:moveTo>
                      <a:pt x="4788" y="311983"/>
                    </a:moveTo>
                    <a:lnTo>
                      <a:pt x="1099340" y="2461143"/>
                    </a:lnTo>
                    <a:cubicBezTo>
                      <a:pt x="1115589" y="2493025"/>
                      <a:pt x="1161078" y="2493025"/>
                      <a:pt x="1177274" y="2461143"/>
                    </a:cubicBezTo>
                    <a:lnTo>
                      <a:pt x="2271826" y="311983"/>
                    </a:lnTo>
                    <a:cubicBezTo>
                      <a:pt x="2282975" y="290097"/>
                      <a:pt x="2273930" y="263265"/>
                      <a:pt x="2251843" y="252638"/>
                    </a:cubicBezTo>
                    <a:cubicBezTo>
                      <a:pt x="1903400" y="84967"/>
                      <a:pt x="1529136" y="0"/>
                      <a:pt x="1138307" y="0"/>
                    </a:cubicBezTo>
                    <a:cubicBezTo>
                      <a:pt x="747478" y="0"/>
                      <a:pt x="373215" y="84967"/>
                      <a:pt x="24771" y="252638"/>
                    </a:cubicBezTo>
                    <a:cubicBezTo>
                      <a:pt x="2632" y="263265"/>
                      <a:pt x="-6360" y="290097"/>
                      <a:pt x="4788" y="311983"/>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2" name="Freeform 511">
              <a:extLst>
                <a:ext uri="{FF2B5EF4-FFF2-40B4-BE49-F238E27FC236}">
                  <a16:creationId xmlns:a16="http://schemas.microsoft.com/office/drawing/2014/main" id="{2DF6B5D0-7038-0B3E-EE8C-B74700C95F7D}"/>
                </a:ext>
              </a:extLst>
            </p:cNvPr>
            <p:cNvSpPr/>
            <p:nvPr/>
          </p:nvSpPr>
          <p:spPr>
            <a:xfrm>
              <a:off x="5626659" y="1058279"/>
              <a:ext cx="929045" cy="164335"/>
            </a:xfrm>
            <a:custGeom>
              <a:avLst/>
              <a:gdLst>
                <a:gd name="connsiteX0" fmla="*/ 433936 w 929045"/>
                <a:gd name="connsiteY0" fmla="*/ 82177 h 164335"/>
                <a:gd name="connsiteX1" fmla="*/ 424671 w 929045"/>
                <a:gd name="connsiteY1" fmla="*/ 82749 h 164335"/>
                <a:gd name="connsiteX2" fmla="*/ 415692 w 929045"/>
                <a:gd name="connsiteY2" fmla="*/ 84565 h 164335"/>
                <a:gd name="connsiteX3" fmla="*/ 408816 w 929045"/>
                <a:gd name="connsiteY3" fmla="*/ 88292 h 164335"/>
                <a:gd name="connsiteX4" fmla="*/ 406142 w 929045"/>
                <a:gd name="connsiteY4" fmla="*/ 94788 h 164335"/>
                <a:gd name="connsiteX5" fmla="*/ 407288 w 929045"/>
                <a:gd name="connsiteY5" fmla="*/ 99089 h 164335"/>
                <a:gd name="connsiteX6" fmla="*/ 410345 w 929045"/>
                <a:gd name="connsiteY6" fmla="*/ 101859 h 164335"/>
                <a:gd name="connsiteX7" fmla="*/ 414451 w 929045"/>
                <a:gd name="connsiteY7" fmla="*/ 103388 h 164335"/>
                <a:gd name="connsiteX8" fmla="*/ 419036 w 929045"/>
                <a:gd name="connsiteY8" fmla="*/ 103772 h 164335"/>
                <a:gd name="connsiteX9" fmla="*/ 433362 w 929045"/>
                <a:gd name="connsiteY9" fmla="*/ 98612 h 164335"/>
                <a:gd name="connsiteX10" fmla="*/ 438139 w 929045"/>
                <a:gd name="connsiteY10" fmla="*/ 84756 h 164335"/>
                <a:gd name="connsiteX11" fmla="*/ 438139 w 929045"/>
                <a:gd name="connsiteY11" fmla="*/ 82177 h 164335"/>
                <a:gd name="connsiteX12" fmla="*/ 438042 w 929045"/>
                <a:gd name="connsiteY12" fmla="*/ 82177 h 164335"/>
                <a:gd name="connsiteX13" fmla="*/ 895528 w 929045"/>
                <a:gd name="connsiteY13" fmla="*/ 73865 h 164335"/>
                <a:gd name="connsiteX14" fmla="*/ 881107 w 929045"/>
                <a:gd name="connsiteY14" fmla="*/ 77496 h 164335"/>
                <a:gd name="connsiteX15" fmla="*/ 873560 w 929045"/>
                <a:gd name="connsiteY15" fmla="*/ 89632 h 164335"/>
                <a:gd name="connsiteX16" fmla="*/ 911000 w 929045"/>
                <a:gd name="connsiteY16" fmla="*/ 93167 h 164335"/>
                <a:gd name="connsiteX17" fmla="*/ 911096 w 929045"/>
                <a:gd name="connsiteY17" fmla="*/ 93167 h 164335"/>
                <a:gd name="connsiteX18" fmla="*/ 910715 w 929045"/>
                <a:gd name="connsiteY18" fmla="*/ 86383 h 164335"/>
                <a:gd name="connsiteX19" fmla="*/ 908136 w 929045"/>
                <a:gd name="connsiteY19" fmla="*/ 80458 h 164335"/>
                <a:gd name="connsiteX20" fmla="*/ 903074 w 929045"/>
                <a:gd name="connsiteY20" fmla="*/ 76063 h 164335"/>
                <a:gd name="connsiteX21" fmla="*/ 895528 w 929045"/>
                <a:gd name="connsiteY21" fmla="*/ 73865 h 164335"/>
                <a:gd name="connsiteX22" fmla="*/ 802311 w 929045"/>
                <a:gd name="connsiteY22" fmla="*/ 67082 h 164335"/>
                <a:gd name="connsiteX23" fmla="*/ 792853 w 929045"/>
                <a:gd name="connsiteY23" fmla="*/ 68420 h 164335"/>
                <a:gd name="connsiteX24" fmla="*/ 785883 w 929045"/>
                <a:gd name="connsiteY24" fmla="*/ 73293 h 164335"/>
                <a:gd name="connsiteX25" fmla="*/ 781393 w 929045"/>
                <a:gd name="connsiteY25" fmla="*/ 80555 h 164335"/>
                <a:gd name="connsiteX26" fmla="*/ 779482 w 929045"/>
                <a:gd name="connsiteY26" fmla="*/ 88964 h 164335"/>
                <a:gd name="connsiteX27" fmla="*/ 779388 w 929045"/>
                <a:gd name="connsiteY27" fmla="*/ 89060 h 164335"/>
                <a:gd name="connsiteX28" fmla="*/ 780056 w 929045"/>
                <a:gd name="connsiteY28" fmla="*/ 97658 h 164335"/>
                <a:gd name="connsiteX29" fmla="*/ 783398 w 929045"/>
                <a:gd name="connsiteY29" fmla="*/ 105590 h 164335"/>
                <a:gd name="connsiteX30" fmla="*/ 789512 w 929045"/>
                <a:gd name="connsiteY30" fmla="*/ 111514 h 164335"/>
                <a:gd name="connsiteX31" fmla="*/ 798680 w 929045"/>
                <a:gd name="connsiteY31" fmla="*/ 114380 h 164335"/>
                <a:gd name="connsiteX32" fmla="*/ 807850 w 929045"/>
                <a:gd name="connsiteY32" fmla="*/ 112947 h 164335"/>
                <a:gd name="connsiteX33" fmla="*/ 815013 w 929045"/>
                <a:gd name="connsiteY33" fmla="*/ 108074 h 164335"/>
                <a:gd name="connsiteX34" fmla="*/ 819885 w 929045"/>
                <a:gd name="connsiteY34" fmla="*/ 100813 h 164335"/>
                <a:gd name="connsiteX35" fmla="*/ 821986 w 929045"/>
                <a:gd name="connsiteY35" fmla="*/ 92500 h 164335"/>
                <a:gd name="connsiteX36" fmla="*/ 821221 w 929045"/>
                <a:gd name="connsiteY36" fmla="*/ 83804 h 164335"/>
                <a:gd name="connsiteX37" fmla="*/ 817496 w 929045"/>
                <a:gd name="connsiteY37" fmla="*/ 75872 h 164335"/>
                <a:gd name="connsiteX38" fmla="*/ 811098 w 929045"/>
                <a:gd name="connsiteY38" fmla="*/ 69853 h 164335"/>
                <a:gd name="connsiteX39" fmla="*/ 802311 w 929045"/>
                <a:gd name="connsiteY39" fmla="*/ 67082 h 164335"/>
                <a:gd name="connsiteX40" fmla="*/ 249196 w 929045"/>
                <a:gd name="connsiteY40" fmla="*/ 60582 h 164335"/>
                <a:gd name="connsiteX41" fmla="*/ 240313 w 929045"/>
                <a:gd name="connsiteY41" fmla="*/ 62876 h 164335"/>
                <a:gd name="connsiteX42" fmla="*/ 234010 w 929045"/>
                <a:gd name="connsiteY42" fmla="*/ 68131 h 164335"/>
                <a:gd name="connsiteX43" fmla="*/ 230285 w 929045"/>
                <a:gd name="connsiteY43" fmla="*/ 75681 h 164335"/>
                <a:gd name="connsiteX44" fmla="*/ 229330 w 929045"/>
                <a:gd name="connsiteY44" fmla="*/ 84853 h 164335"/>
                <a:gd name="connsiteX45" fmla="*/ 231239 w 929045"/>
                <a:gd name="connsiteY45" fmla="*/ 93262 h 164335"/>
                <a:gd name="connsiteX46" fmla="*/ 235729 w 929045"/>
                <a:gd name="connsiteY46" fmla="*/ 100429 h 164335"/>
                <a:gd name="connsiteX47" fmla="*/ 242510 w 929045"/>
                <a:gd name="connsiteY47" fmla="*/ 105398 h 164335"/>
                <a:gd name="connsiteX48" fmla="*/ 251392 w 929045"/>
                <a:gd name="connsiteY48" fmla="*/ 106926 h 164335"/>
                <a:gd name="connsiteX49" fmla="*/ 260369 w 929045"/>
                <a:gd name="connsiteY49" fmla="*/ 104537 h 164335"/>
                <a:gd name="connsiteX50" fmla="*/ 266961 w 929045"/>
                <a:gd name="connsiteY50" fmla="*/ 99090 h 164335"/>
                <a:gd name="connsiteX51" fmla="*/ 270973 w 929045"/>
                <a:gd name="connsiteY51" fmla="*/ 91542 h 164335"/>
                <a:gd name="connsiteX52" fmla="*/ 272022 w 929045"/>
                <a:gd name="connsiteY52" fmla="*/ 82751 h 164335"/>
                <a:gd name="connsiteX53" fmla="*/ 270017 w 929045"/>
                <a:gd name="connsiteY53" fmla="*/ 73864 h 164335"/>
                <a:gd name="connsiteX54" fmla="*/ 265337 w 929045"/>
                <a:gd name="connsiteY54" fmla="*/ 66603 h 164335"/>
                <a:gd name="connsiteX55" fmla="*/ 258270 w 929045"/>
                <a:gd name="connsiteY55" fmla="*/ 61921 h 164335"/>
                <a:gd name="connsiteX56" fmla="*/ 249196 w 929045"/>
                <a:gd name="connsiteY56" fmla="*/ 60582 h 164335"/>
                <a:gd name="connsiteX57" fmla="*/ 897151 w 929045"/>
                <a:gd name="connsiteY57" fmla="*/ 60296 h 164335"/>
                <a:gd name="connsiteX58" fmla="*/ 911000 w 929045"/>
                <a:gd name="connsiteY58" fmla="*/ 64119 h 164335"/>
                <a:gd name="connsiteX59" fmla="*/ 921507 w 929045"/>
                <a:gd name="connsiteY59" fmla="*/ 72623 h 164335"/>
                <a:gd name="connsiteX60" fmla="*/ 927715 w 929045"/>
                <a:gd name="connsiteY60" fmla="*/ 85618 h 164335"/>
                <a:gd name="connsiteX61" fmla="*/ 928766 w 929045"/>
                <a:gd name="connsiteY61" fmla="*/ 103105 h 164335"/>
                <a:gd name="connsiteX62" fmla="*/ 928574 w 929045"/>
                <a:gd name="connsiteY62" fmla="*/ 103105 h 164335"/>
                <a:gd name="connsiteX63" fmla="*/ 928383 w 929045"/>
                <a:gd name="connsiteY63" fmla="*/ 105493 h 164335"/>
                <a:gd name="connsiteX64" fmla="*/ 928002 w 929045"/>
                <a:gd name="connsiteY64" fmla="*/ 107884 h 164335"/>
                <a:gd name="connsiteX65" fmla="*/ 872511 w 929045"/>
                <a:gd name="connsiteY65" fmla="*/ 102627 h 164335"/>
                <a:gd name="connsiteX66" fmla="*/ 873847 w 929045"/>
                <a:gd name="connsiteY66" fmla="*/ 110081 h 164335"/>
                <a:gd name="connsiteX67" fmla="*/ 877954 w 929045"/>
                <a:gd name="connsiteY67" fmla="*/ 116197 h 164335"/>
                <a:gd name="connsiteX68" fmla="*/ 884162 w 929045"/>
                <a:gd name="connsiteY68" fmla="*/ 120592 h 164335"/>
                <a:gd name="connsiteX69" fmla="*/ 891612 w 929045"/>
                <a:gd name="connsiteY69" fmla="*/ 122693 h 164335"/>
                <a:gd name="connsiteX70" fmla="*/ 903455 w 929045"/>
                <a:gd name="connsiteY70" fmla="*/ 121260 h 164335"/>
                <a:gd name="connsiteX71" fmla="*/ 911861 w 929045"/>
                <a:gd name="connsiteY71" fmla="*/ 115049 h 164335"/>
                <a:gd name="connsiteX72" fmla="*/ 923131 w 929045"/>
                <a:gd name="connsiteY72" fmla="*/ 125943 h 164335"/>
                <a:gd name="connsiteX73" fmla="*/ 890370 w 929045"/>
                <a:gd name="connsiteY73" fmla="*/ 137601 h 164335"/>
                <a:gd name="connsiteX74" fmla="*/ 874993 w 929045"/>
                <a:gd name="connsiteY74" fmla="*/ 133491 h 164335"/>
                <a:gd name="connsiteX75" fmla="*/ 863340 w 929045"/>
                <a:gd name="connsiteY75" fmla="*/ 124797 h 164335"/>
                <a:gd name="connsiteX76" fmla="*/ 856274 w 929045"/>
                <a:gd name="connsiteY76" fmla="*/ 112086 h 164335"/>
                <a:gd name="connsiteX77" fmla="*/ 854841 w 929045"/>
                <a:gd name="connsiteY77" fmla="*/ 95747 h 164335"/>
                <a:gd name="connsiteX78" fmla="*/ 859330 w 929045"/>
                <a:gd name="connsiteY78" fmla="*/ 79981 h 164335"/>
                <a:gd name="connsiteX79" fmla="*/ 868595 w 929045"/>
                <a:gd name="connsiteY79" fmla="*/ 68418 h 164335"/>
                <a:gd name="connsiteX80" fmla="*/ 881583 w 929045"/>
                <a:gd name="connsiteY80" fmla="*/ 61635 h 164335"/>
                <a:gd name="connsiteX81" fmla="*/ 897151 w 929045"/>
                <a:gd name="connsiteY81" fmla="*/ 60296 h 164335"/>
                <a:gd name="connsiteX82" fmla="*/ 677957 w 929045"/>
                <a:gd name="connsiteY82" fmla="*/ 58482 h 164335"/>
                <a:gd name="connsiteX83" fmla="*/ 663727 w 929045"/>
                <a:gd name="connsiteY83" fmla="*/ 62781 h 164335"/>
                <a:gd name="connsiteX84" fmla="*/ 656849 w 929045"/>
                <a:gd name="connsiteY84" fmla="*/ 75202 h 164335"/>
                <a:gd name="connsiteX85" fmla="*/ 694375 w 929045"/>
                <a:gd name="connsiteY85" fmla="*/ 76922 h 164335"/>
                <a:gd name="connsiteX86" fmla="*/ 694385 w 929045"/>
                <a:gd name="connsiteY86" fmla="*/ 77018 h 164335"/>
                <a:gd name="connsiteX87" fmla="*/ 694385 w 929045"/>
                <a:gd name="connsiteY87" fmla="*/ 76922 h 164335"/>
                <a:gd name="connsiteX88" fmla="*/ 694375 w 929045"/>
                <a:gd name="connsiteY88" fmla="*/ 76922 h 164335"/>
                <a:gd name="connsiteX89" fmla="*/ 693716 w 929045"/>
                <a:gd name="connsiteY89" fmla="*/ 70235 h 164335"/>
                <a:gd name="connsiteX90" fmla="*/ 690850 w 929045"/>
                <a:gd name="connsiteY90" fmla="*/ 64405 h 164335"/>
                <a:gd name="connsiteX91" fmla="*/ 685598 w 929045"/>
                <a:gd name="connsiteY91" fmla="*/ 60296 h 164335"/>
                <a:gd name="connsiteX92" fmla="*/ 677957 w 929045"/>
                <a:gd name="connsiteY92" fmla="*/ 58482 h 164335"/>
                <a:gd name="connsiteX93" fmla="*/ 204234 w 929045"/>
                <a:gd name="connsiteY93" fmla="*/ 50076 h 164335"/>
                <a:gd name="connsiteX94" fmla="*/ 175771 w 929045"/>
                <a:gd name="connsiteY94" fmla="*/ 141426 h 164335"/>
                <a:gd name="connsiteX95" fmla="*/ 172141 w 929045"/>
                <a:gd name="connsiteY95" fmla="*/ 150600 h 164335"/>
                <a:gd name="connsiteX96" fmla="*/ 167079 w 929045"/>
                <a:gd name="connsiteY96" fmla="*/ 157574 h 164335"/>
                <a:gd name="connsiteX97" fmla="*/ 159821 w 929045"/>
                <a:gd name="connsiteY97" fmla="*/ 162162 h 164335"/>
                <a:gd name="connsiteX98" fmla="*/ 149505 w 929045"/>
                <a:gd name="connsiteY98" fmla="*/ 164263 h 164335"/>
                <a:gd name="connsiteX99" fmla="*/ 144826 w 929045"/>
                <a:gd name="connsiteY99" fmla="*/ 164263 h 164335"/>
                <a:gd name="connsiteX100" fmla="*/ 139955 w 929045"/>
                <a:gd name="connsiteY100" fmla="*/ 163786 h 164335"/>
                <a:gd name="connsiteX101" fmla="*/ 140336 w 929045"/>
                <a:gd name="connsiteY101" fmla="*/ 147828 h 164335"/>
                <a:gd name="connsiteX102" fmla="*/ 143965 w 929045"/>
                <a:gd name="connsiteY102" fmla="*/ 148402 h 164335"/>
                <a:gd name="connsiteX103" fmla="*/ 147213 w 929045"/>
                <a:gd name="connsiteY103" fmla="*/ 148402 h 164335"/>
                <a:gd name="connsiteX104" fmla="*/ 152084 w 929045"/>
                <a:gd name="connsiteY104" fmla="*/ 147350 h 164335"/>
                <a:gd name="connsiteX105" fmla="*/ 155331 w 929045"/>
                <a:gd name="connsiteY105" fmla="*/ 144962 h 164335"/>
                <a:gd name="connsiteX106" fmla="*/ 157529 w 929045"/>
                <a:gd name="connsiteY106" fmla="*/ 141235 h 164335"/>
                <a:gd name="connsiteX107" fmla="*/ 159440 w 929045"/>
                <a:gd name="connsiteY107" fmla="*/ 136075 h 164335"/>
                <a:gd name="connsiteX108" fmla="*/ 162494 w 929045"/>
                <a:gd name="connsiteY108" fmla="*/ 126520 h 164335"/>
                <a:gd name="connsiteX109" fmla="*/ 127853 w 929045"/>
                <a:gd name="connsiteY109" fmla="*/ 59109 h 164335"/>
                <a:gd name="connsiteX110" fmla="*/ 128838 w 929045"/>
                <a:gd name="connsiteY110" fmla="*/ 70619 h 164335"/>
                <a:gd name="connsiteX111" fmla="*/ 125687 w 929045"/>
                <a:gd name="connsiteY111" fmla="*/ 70237 h 164335"/>
                <a:gd name="connsiteX112" fmla="*/ 123204 w 929045"/>
                <a:gd name="connsiteY112" fmla="*/ 70237 h 164335"/>
                <a:gd name="connsiteX113" fmla="*/ 113365 w 929045"/>
                <a:gd name="connsiteY113" fmla="*/ 73390 h 164335"/>
                <a:gd name="connsiteX114" fmla="*/ 107922 w 929045"/>
                <a:gd name="connsiteY114" fmla="*/ 79409 h 164335"/>
                <a:gd name="connsiteX115" fmla="*/ 105534 w 929045"/>
                <a:gd name="connsiteY115" fmla="*/ 86195 h 164335"/>
                <a:gd name="connsiteX116" fmla="*/ 105247 w 929045"/>
                <a:gd name="connsiteY116" fmla="*/ 91546 h 164335"/>
                <a:gd name="connsiteX117" fmla="*/ 108494 w 929045"/>
                <a:gd name="connsiteY117" fmla="*/ 130722 h 164335"/>
                <a:gd name="connsiteX118" fmla="*/ 90252 w 929045"/>
                <a:gd name="connsiteY118" fmla="*/ 132251 h 164335"/>
                <a:gd name="connsiteX119" fmla="*/ 84140 w 929045"/>
                <a:gd name="connsiteY119" fmla="*/ 59153 h 164335"/>
                <a:gd name="connsiteX120" fmla="*/ 84044 w 929045"/>
                <a:gd name="connsiteY120" fmla="*/ 59153 h 164335"/>
                <a:gd name="connsiteX121" fmla="*/ 101523 w 929045"/>
                <a:gd name="connsiteY121" fmla="*/ 57720 h 164335"/>
                <a:gd name="connsiteX122" fmla="*/ 102573 w 929045"/>
                <a:gd name="connsiteY122" fmla="*/ 69950 h 164335"/>
                <a:gd name="connsiteX123" fmla="*/ 102860 w 929045"/>
                <a:gd name="connsiteY123" fmla="*/ 69950 h 164335"/>
                <a:gd name="connsiteX124" fmla="*/ 110499 w 929045"/>
                <a:gd name="connsiteY124" fmla="*/ 58866 h 164335"/>
                <a:gd name="connsiteX125" fmla="*/ 122917 w 929045"/>
                <a:gd name="connsiteY125" fmla="*/ 53802 h 164335"/>
                <a:gd name="connsiteX126" fmla="*/ 125209 w 929045"/>
                <a:gd name="connsiteY126" fmla="*/ 53706 h 164335"/>
                <a:gd name="connsiteX127" fmla="*/ 127407 w 929045"/>
                <a:gd name="connsiteY127" fmla="*/ 53897 h 164335"/>
                <a:gd name="connsiteX128" fmla="*/ 127537 w 929045"/>
                <a:gd name="connsiteY128" fmla="*/ 55422 h 164335"/>
                <a:gd name="connsiteX129" fmla="*/ 146354 w 929045"/>
                <a:gd name="connsiteY129" fmla="*/ 54090 h 164335"/>
                <a:gd name="connsiteX130" fmla="*/ 170422 w 929045"/>
                <a:gd name="connsiteY130" fmla="*/ 105880 h 164335"/>
                <a:gd name="connsiteX131" fmla="*/ 170709 w 929045"/>
                <a:gd name="connsiteY131" fmla="*/ 105880 h 164335"/>
                <a:gd name="connsiteX132" fmla="*/ 185132 w 929045"/>
                <a:gd name="connsiteY132" fmla="*/ 51415 h 164335"/>
                <a:gd name="connsiteX133" fmla="*/ 287687 w 929045"/>
                <a:gd name="connsiteY133" fmla="*/ 45867 h 164335"/>
                <a:gd name="connsiteX134" fmla="*/ 291029 w 929045"/>
                <a:gd name="connsiteY134" fmla="*/ 112563 h 164335"/>
                <a:gd name="connsiteX135" fmla="*/ 289502 w 929045"/>
                <a:gd name="connsiteY135" fmla="*/ 130624 h 164335"/>
                <a:gd name="connsiteX136" fmla="*/ 282624 w 929045"/>
                <a:gd name="connsiteY136" fmla="*/ 144575 h 164335"/>
                <a:gd name="connsiteX137" fmla="*/ 270112 w 929045"/>
                <a:gd name="connsiteY137" fmla="*/ 153843 h 164335"/>
                <a:gd name="connsiteX138" fmla="*/ 251775 w 929045"/>
                <a:gd name="connsiteY138" fmla="*/ 157857 h 164335"/>
                <a:gd name="connsiteX139" fmla="*/ 242320 w 929045"/>
                <a:gd name="connsiteY139" fmla="*/ 157570 h 164335"/>
                <a:gd name="connsiteX140" fmla="*/ 232385 w 929045"/>
                <a:gd name="connsiteY140" fmla="*/ 155755 h 164335"/>
                <a:gd name="connsiteX141" fmla="*/ 222930 w 929045"/>
                <a:gd name="connsiteY141" fmla="*/ 152410 h 164335"/>
                <a:gd name="connsiteX142" fmla="*/ 214717 w 929045"/>
                <a:gd name="connsiteY142" fmla="*/ 147633 h 164335"/>
                <a:gd name="connsiteX143" fmla="*/ 224553 w 929045"/>
                <a:gd name="connsiteY143" fmla="*/ 132918 h 164335"/>
                <a:gd name="connsiteX144" fmla="*/ 236971 w 929045"/>
                <a:gd name="connsiteY144" fmla="*/ 139989 h 164335"/>
                <a:gd name="connsiteX145" fmla="*/ 250723 w 929045"/>
                <a:gd name="connsiteY145" fmla="*/ 141996 h 164335"/>
                <a:gd name="connsiteX146" fmla="*/ 261708 w 929045"/>
                <a:gd name="connsiteY146" fmla="*/ 139511 h 164335"/>
                <a:gd name="connsiteX147" fmla="*/ 268584 w 929045"/>
                <a:gd name="connsiteY147" fmla="*/ 133873 h 164335"/>
                <a:gd name="connsiteX148" fmla="*/ 272022 w 929045"/>
                <a:gd name="connsiteY148" fmla="*/ 125751 h 164335"/>
                <a:gd name="connsiteX149" fmla="*/ 272691 w 929045"/>
                <a:gd name="connsiteY149" fmla="*/ 115622 h 164335"/>
                <a:gd name="connsiteX150" fmla="*/ 272404 w 929045"/>
                <a:gd name="connsiteY150" fmla="*/ 110271 h 164335"/>
                <a:gd name="connsiteX151" fmla="*/ 272119 w 929045"/>
                <a:gd name="connsiteY151" fmla="*/ 110271 h 164335"/>
                <a:gd name="connsiteX152" fmla="*/ 262376 w 929045"/>
                <a:gd name="connsiteY152" fmla="*/ 119062 h 164335"/>
                <a:gd name="connsiteX153" fmla="*/ 248718 w 929045"/>
                <a:gd name="connsiteY153" fmla="*/ 122598 h 164335"/>
                <a:gd name="connsiteX154" fmla="*/ 233627 w 929045"/>
                <a:gd name="connsiteY154" fmla="*/ 120304 h 164335"/>
                <a:gd name="connsiteX155" fmla="*/ 221880 w 929045"/>
                <a:gd name="connsiteY155" fmla="*/ 112660 h 164335"/>
                <a:gd name="connsiteX156" fmla="*/ 214048 w 929045"/>
                <a:gd name="connsiteY156" fmla="*/ 100907 h 164335"/>
                <a:gd name="connsiteX157" fmla="*/ 210705 w 929045"/>
                <a:gd name="connsiteY157" fmla="*/ 86286 h 164335"/>
                <a:gd name="connsiteX158" fmla="*/ 212519 w 929045"/>
                <a:gd name="connsiteY158" fmla="*/ 71189 h 164335"/>
                <a:gd name="connsiteX159" fmla="*/ 219110 w 929045"/>
                <a:gd name="connsiteY159" fmla="*/ 58575 h 164335"/>
                <a:gd name="connsiteX160" fmla="*/ 229998 w 929045"/>
                <a:gd name="connsiteY160" fmla="*/ 49785 h 164335"/>
                <a:gd name="connsiteX161" fmla="*/ 244706 w 929045"/>
                <a:gd name="connsiteY161" fmla="*/ 45963 h 164335"/>
                <a:gd name="connsiteX162" fmla="*/ 259416 w 929045"/>
                <a:gd name="connsiteY162" fmla="*/ 48448 h 164335"/>
                <a:gd name="connsiteX163" fmla="*/ 270589 w 929045"/>
                <a:gd name="connsiteY163" fmla="*/ 57811 h 164335"/>
                <a:gd name="connsiteX164" fmla="*/ 270876 w 929045"/>
                <a:gd name="connsiteY164" fmla="*/ 57811 h 164335"/>
                <a:gd name="connsiteX165" fmla="*/ 270304 w 929045"/>
                <a:gd name="connsiteY165" fmla="*/ 46822 h 164335"/>
                <a:gd name="connsiteX166" fmla="*/ 287687 w 929045"/>
                <a:gd name="connsiteY166" fmla="*/ 45963 h 164335"/>
                <a:gd name="connsiteX167" fmla="*/ 678625 w 929045"/>
                <a:gd name="connsiteY167" fmla="*/ 44722 h 164335"/>
                <a:gd name="connsiteX168" fmla="*/ 692665 w 929045"/>
                <a:gd name="connsiteY168" fmla="*/ 47875 h 164335"/>
                <a:gd name="connsiteX169" fmla="*/ 703555 w 929045"/>
                <a:gd name="connsiteY169" fmla="*/ 55901 h 164335"/>
                <a:gd name="connsiteX170" fmla="*/ 710431 w 929045"/>
                <a:gd name="connsiteY170" fmla="*/ 68609 h 164335"/>
                <a:gd name="connsiteX171" fmla="*/ 712340 w 929045"/>
                <a:gd name="connsiteY171" fmla="*/ 86096 h 164335"/>
                <a:gd name="connsiteX172" fmla="*/ 712245 w 929045"/>
                <a:gd name="connsiteY172" fmla="*/ 88581 h 164335"/>
                <a:gd name="connsiteX173" fmla="*/ 711959 w 929045"/>
                <a:gd name="connsiteY173" fmla="*/ 90969 h 164335"/>
                <a:gd name="connsiteX174" fmla="*/ 656276 w 929045"/>
                <a:gd name="connsiteY174" fmla="*/ 88390 h 164335"/>
                <a:gd name="connsiteX175" fmla="*/ 657995 w 929045"/>
                <a:gd name="connsiteY175" fmla="*/ 95748 h 164335"/>
                <a:gd name="connsiteX176" fmla="*/ 662388 w 929045"/>
                <a:gd name="connsiteY176" fmla="*/ 101576 h 164335"/>
                <a:gd name="connsiteX177" fmla="*/ 668788 w 929045"/>
                <a:gd name="connsiteY177" fmla="*/ 105590 h 164335"/>
                <a:gd name="connsiteX178" fmla="*/ 676333 w 929045"/>
                <a:gd name="connsiteY178" fmla="*/ 107310 h 164335"/>
                <a:gd name="connsiteX179" fmla="*/ 688080 w 929045"/>
                <a:gd name="connsiteY179" fmla="*/ 105303 h 164335"/>
                <a:gd name="connsiteX180" fmla="*/ 696199 w 929045"/>
                <a:gd name="connsiteY180" fmla="*/ 98710 h 164335"/>
                <a:gd name="connsiteX181" fmla="*/ 707948 w 929045"/>
                <a:gd name="connsiteY181" fmla="*/ 109030 h 164335"/>
                <a:gd name="connsiteX182" fmla="*/ 675855 w 929045"/>
                <a:gd name="connsiteY182" fmla="*/ 122216 h 164335"/>
                <a:gd name="connsiteX183" fmla="*/ 660288 w 929045"/>
                <a:gd name="connsiteY183" fmla="*/ 118872 h 164335"/>
                <a:gd name="connsiteX184" fmla="*/ 648158 w 929045"/>
                <a:gd name="connsiteY184" fmla="*/ 110750 h 164335"/>
                <a:gd name="connsiteX185" fmla="*/ 640421 w 929045"/>
                <a:gd name="connsiteY185" fmla="*/ 98423 h 164335"/>
                <a:gd name="connsiteX186" fmla="*/ 638129 w 929045"/>
                <a:gd name="connsiteY186" fmla="*/ 82178 h 164335"/>
                <a:gd name="connsiteX187" fmla="*/ 641854 w 929045"/>
                <a:gd name="connsiteY187" fmla="*/ 66221 h 164335"/>
                <a:gd name="connsiteX188" fmla="*/ 650546 w 929045"/>
                <a:gd name="connsiteY188" fmla="*/ 54181 h 164335"/>
                <a:gd name="connsiteX189" fmla="*/ 663153 w 929045"/>
                <a:gd name="connsiteY189" fmla="*/ 46823 h 164335"/>
                <a:gd name="connsiteX190" fmla="*/ 678625 w 929045"/>
                <a:gd name="connsiteY190" fmla="*/ 44722 h 164335"/>
                <a:gd name="connsiteX191" fmla="*/ 550641 w 929045"/>
                <a:gd name="connsiteY191" fmla="*/ 40518 h 164335"/>
                <a:gd name="connsiteX192" fmla="*/ 564777 w 929045"/>
                <a:gd name="connsiteY192" fmla="*/ 44627 h 164335"/>
                <a:gd name="connsiteX193" fmla="*/ 573277 w 929045"/>
                <a:gd name="connsiteY193" fmla="*/ 54850 h 164335"/>
                <a:gd name="connsiteX194" fmla="*/ 583306 w 929045"/>
                <a:gd name="connsiteY194" fmla="*/ 44723 h 164335"/>
                <a:gd name="connsiteX195" fmla="*/ 597728 w 929045"/>
                <a:gd name="connsiteY195" fmla="*/ 41474 h 164335"/>
                <a:gd name="connsiteX196" fmla="*/ 597728 w 929045"/>
                <a:gd name="connsiteY196" fmla="*/ 41664 h 164335"/>
                <a:gd name="connsiteX197" fmla="*/ 609954 w 929045"/>
                <a:gd name="connsiteY197" fmla="*/ 44436 h 164335"/>
                <a:gd name="connsiteX198" fmla="*/ 618263 w 929045"/>
                <a:gd name="connsiteY198" fmla="*/ 51220 h 164335"/>
                <a:gd name="connsiteX199" fmla="*/ 622847 w 929045"/>
                <a:gd name="connsiteY199" fmla="*/ 60775 h 164335"/>
                <a:gd name="connsiteX200" fmla="*/ 624184 w 929045"/>
                <a:gd name="connsiteY200" fmla="*/ 71859 h 164335"/>
                <a:gd name="connsiteX201" fmla="*/ 623230 w 929045"/>
                <a:gd name="connsiteY201" fmla="*/ 117725 h 164335"/>
                <a:gd name="connsiteX202" fmla="*/ 604892 w 929045"/>
                <a:gd name="connsiteY202" fmla="*/ 117344 h 164335"/>
                <a:gd name="connsiteX203" fmla="*/ 605751 w 929045"/>
                <a:gd name="connsiteY203" fmla="*/ 76732 h 164335"/>
                <a:gd name="connsiteX204" fmla="*/ 605464 w 929045"/>
                <a:gd name="connsiteY204" fmla="*/ 69949 h 164335"/>
                <a:gd name="connsiteX205" fmla="*/ 603649 w 929045"/>
                <a:gd name="connsiteY205" fmla="*/ 63546 h 164335"/>
                <a:gd name="connsiteX206" fmla="*/ 599543 w 929045"/>
                <a:gd name="connsiteY206" fmla="*/ 58768 h 164335"/>
                <a:gd name="connsiteX207" fmla="*/ 592474 w 929045"/>
                <a:gd name="connsiteY207" fmla="*/ 56763 h 164335"/>
                <a:gd name="connsiteX208" fmla="*/ 585120 w 929045"/>
                <a:gd name="connsiteY208" fmla="*/ 58483 h 164335"/>
                <a:gd name="connsiteX209" fmla="*/ 579964 w 929045"/>
                <a:gd name="connsiteY209" fmla="*/ 63069 h 164335"/>
                <a:gd name="connsiteX210" fmla="*/ 576907 w 929045"/>
                <a:gd name="connsiteY210" fmla="*/ 69471 h 164335"/>
                <a:gd name="connsiteX211" fmla="*/ 575856 w 929045"/>
                <a:gd name="connsiteY211" fmla="*/ 76542 h 164335"/>
                <a:gd name="connsiteX212" fmla="*/ 574996 w 929045"/>
                <a:gd name="connsiteY212" fmla="*/ 116579 h 164335"/>
                <a:gd name="connsiteX213" fmla="*/ 556658 w 929045"/>
                <a:gd name="connsiteY213" fmla="*/ 116198 h 164335"/>
                <a:gd name="connsiteX214" fmla="*/ 557613 w 929045"/>
                <a:gd name="connsiteY214" fmla="*/ 71859 h 164335"/>
                <a:gd name="connsiteX215" fmla="*/ 554557 w 929045"/>
                <a:gd name="connsiteY215" fmla="*/ 60393 h 164335"/>
                <a:gd name="connsiteX216" fmla="*/ 544338 w 929045"/>
                <a:gd name="connsiteY216" fmla="*/ 55615 h 164335"/>
                <a:gd name="connsiteX217" fmla="*/ 537079 w 929045"/>
                <a:gd name="connsiteY217" fmla="*/ 57240 h 164335"/>
                <a:gd name="connsiteX218" fmla="*/ 532017 w 929045"/>
                <a:gd name="connsiteY218" fmla="*/ 61636 h 164335"/>
                <a:gd name="connsiteX219" fmla="*/ 528960 w 929045"/>
                <a:gd name="connsiteY219" fmla="*/ 67942 h 164335"/>
                <a:gd name="connsiteX220" fmla="*/ 527814 w 929045"/>
                <a:gd name="connsiteY220" fmla="*/ 75205 h 164335"/>
                <a:gd name="connsiteX221" fmla="*/ 526955 w 929045"/>
                <a:gd name="connsiteY221" fmla="*/ 115527 h 164335"/>
                <a:gd name="connsiteX222" fmla="*/ 508617 w 929045"/>
                <a:gd name="connsiteY222" fmla="*/ 115146 h 164335"/>
                <a:gd name="connsiteX223" fmla="*/ 510144 w 929045"/>
                <a:gd name="connsiteY223" fmla="*/ 41761 h 164335"/>
                <a:gd name="connsiteX224" fmla="*/ 527527 w 929045"/>
                <a:gd name="connsiteY224" fmla="*/ 42142 h 164335"/>
                <a:gd name="connsiteX225" fmla="*/ 527240 w 929045"/>
                <a:gd name="connsiteY225" fmla="*/ 53895 h 164335"/>
                <a:gd name="connsiteX226" fmla="*/ 527527 w 929045"/>
                <a:gd name="connsiteY226" fmla="*/ 53895 h 164335"/>
                <a:gd name="connsiteX227" fmla="*/ 530966 w 929045"/>
                <a:gd name="connsiteY227" fmla="*/ 48735 h 164335"/>
                <a:gd name="connsiteX228" fmla="*/ 535933 w 929045"/>
                <a:gd name="connsiteY228" fmla="*/ 44436 h 164335"/>
                <a:gd name="connsiteX229" fmla="*/ 542522 w 929045"/>
                <a:gd name="connsiteY229" fmla="*/ 41474 h 164335"/>
                <a:gd name="connsiteX230" fmla="*/ 550641 w 929045"/>
                <a:gd name="connsiteY230" fmla="*/ 40518 h 164335"/>
                <a:gd name="connsiteX231" fmla="*/ 422379 w 929045"/>
                <a:gd name="connsiteY231" fmla="*/ 40227 h 164335"/>
                <a:gd name="connsiteX232" fmla="*/ 438520 w 929045"/>
                <a:gd name="connsiteY232" fmla="*/ 42808 h 164335"/>
                <a:gd name="connsiteX233" fmla="*/ 448644 w 929045"/>
                <a:gd name="connsiteY233" fmla="*/ 49879 h 164335"/>
                <a:gd name="connsiteX234" fmla="*/ 453896 w 929045"/>
                <a:gd name="connsiteY234" fmla="*/ 59721 h 164335"/>
                <a:gd name="connsiteX235" fmla="*/ 455522 w 929045"/>
                <a:gd name="connsiteY235" fmla="*/ 70709 h 164335"/>
                <a:gd name="connsiteX236" fmla="*/ 455998 w 929045"/>
                <a:gd name="connsiteY236" fmla="*/ 115334 h 164335"/>
                <a:gd name="connsiteX237" fmla="*/ 438902 w 929045"/>
                <a:gd name="connsiteY237" fmla="*/ 115524 h 164335"/>
                <a:gd name="connsiteX238" fmla="*/ 438902 w 929045"/>
                <a:gd name="connsiteY238" fmla="*/ 106160 h 164335"/>
                <a:gd name="connsiteX239" fmla="*/ 438615 w 929045"/>
                <a:gd name="connsiteY239" fmla="*/ 106351 h 164335"/>
                <a:gd name="connsiteX240" fmla="*/ 438139 w 929045"/>
                <a:gd name="connsiteY240" fmla="*/ 106351 h 164335"/>
                <a:gd name="connsiteX241" fmla="*/ 429350 w 929045"/>
                <a:gd name="connsiteY241" fmla="*/ 114473 h 164335"/>
                <a:gd name="connsiteX242" fmla="*/ 415501 w 929045"/>
                <a:gd name="connsiteY242" fmla="*/ 117722 h 164335"/>
                <a:gd name="connsiteX243" fmla="*/ 406237 w 929045"/>
                <a:gd name="connsiteY243" fmla="*/ 116670 h 164335"/>
                <a:gd name="connsiteX244" fmla="*/ 397355 w 929045"/>
                <a:gd name="connsiteY244" fmla="*/ 112943 h 164335"/>
                <a:gd name="connsiteX245" fmla="*/ 390574 w 929045"/>
                <a:gd name="connsiteY245" fmla="*/ 105969 h 164335"/>
                <a:gd name="connsiteX246" fmla="*/ 387804 w 929045"/>
                <a:gd name="connsiteY246" fmla="*/ 95266 h 164335"/>
                <a:gd name="connsiteX247" fmla="*/ 392292 w 929045"/>
                <a:gd name="connsiteY247" fmla="*/ 82080 h 164335"/>
                <a:gd name="connsiteX248" fmla="*/ 404232 w 929045"/>
                <a:gd name="connsiteY248" fmla="*/ 74436 h 164335"/>
                <a:gd name="connsiteX249" fmla="*/ 420469 w 929045"/>
                <a:gd name="connsiteY249" fmla="*/ 70805 h 164335"/>
                <a:gd name="connsiteX250" fmla="*/ 437946 w 929045"/>
                <a:gd name="connsiteY250" fmla="*/ 69754 h 164335"/>
                <a:gd name="connsiteX251" fmla="*/ 437946 w 929045"/>
                <a:gd name="connsiteY251" fmla="*/ 67938 h 164335"/>
                <a:gd name="connsiteX252" fmla="*/ 432884 w 929045"/>
                <a:gd name="connsiteY252" fmla="*/ 57810 h 164335"/>
                <a:gd name="connsiteX253" fmla="*/ 421041 w 929045"/>
                <a:gd name="connsiteY253" fmla="*/ 54657 h 164335"/>
                <a:gd name="connsiteX254" fmla="*/ 409867 w 929045"/>
                <a:gd name="connsiteY254" fmla="*/ 57236 h 164335"/>
                <a:gd name="connsiteX255" fmla="*/ 401080 w 929045"/>
                <a:gd name="connsiteY255" fmla="*/ 63257 h 164335"/>
                <a:gd name="connsiteX256" fmla="*/ 391529 w 929045"/>
                <a:gd name="connsiteY256" fmla="*/ 52173 h 164335"/>
                <a:gd name="connsiteX257" fmla="*/ 405855 w 929045"/>
                <a:gd name="connsiteY257" fmla="*/ 43286 h 164335"/>
                <a:gd name="connsiteX258" fmla="*/ 422379 w 929045"/>
                <a:gd name="connsiteY258" fmla="*/ 40227 h 164335"/>
                <a:gd name="connsiteX259" fmla="*/ 85196 w 929045"/>
                <a:gd name="connsiteY259" fmla="*/ 23800 h 164335"/>
                <a:gd name="connsiteX260" fmla="*/ 86820 w 929045"/>
                <a:gd name="connsiteY260" fmla="*/ 40522 h 164335"/>
                <a:gd name="connsiteX261" fmla="*/ 53773 w 929045"/>
                <a:gd name="connsiteY261" fmla="*/ 43675 h 164335"/>
                <a:gd name="connsiteX262" fmla="*/ 62464 w 929045"/>
                <a:gd name="connsiteY262" fmla="*/ 134644 h 164335"/>
                <a:gd name="connsiteX263" fmla="*/ 43266 w 929045"/>
                <a:gd name="connsiteY263" fmla="*/ 136458 h 164335"/>
                <a:gd name="connsiteX264" fmla="*/ 34585 w 929045"/>
                <a:gd name="connsiteY264" fmla="*/ 45594 h 164335"/>
                <a:gd name="connsiteX265" fmla="*/ 34670 w 929045"/>
                <a:gd name="connsiteY265" fmla="*/ 45586 h 164335"/>
                <a:gd name="connsiteX266" fmla="*/ 34575 w 929045"/>
                <a:gd name="connsiteY266" fmla="*/ 45491 h 164335"/>
                <a:gd name="connsiteX267" fmla="*/ 34585 w 929045"/>
                <a:gd name="connsiteY267" fmla="*/ 45594 h 164335"/>
                <a:gd name="connsiteX268" fmla="*/ 1623 w 929045"/>
                <a:gd name="connsiteY268" fmla="*/ 48739 h 164335"/>
                <a:gd name="connsiteX269" fmla="*/ 0 w 929045"/>
                <a:gd name="connsiteY269" fmla="*/ 32019 h 164335"/>
                <a:gd name="connsiteX270" fmla="*/ 326955 w 929045"/>
                <a:gd name="connsiteY270" fmla="*/ 23315 h 164335"/>
                <a:gd name="connsiteX271" fmla="*/ 327720 w 929045"/>
                <a:gd name="connsiteY271" fmla="*/ 44529 h 164335"/>
                <a:gd name="connsiteX272" fmla="*/ 346058 w 929045"/>
                <a:gd name="connsiteY272" fmla="*/ 43859 h 164335"/>
                <a:gd name="connsiteX273" fmla="*/ 346534 w 929045"/>
                <a:gd name="connsiteY273" fmla="*/ 58574 h 164335"/>
                <a:gd name="connsiteX274" fmla="*/ 328197 w 929045"/>
                <a:gd name="connsiteY274" fmla="*/ 59244 h 164335"/>
                <a:gd name="connsiteX275" fmla="*/ 329343 w 929045"/>
                <a:gd name="connsiteY275" fmla="*/ 93357 h 164335"/>
                <a:gd name="connsiteX276" fmla="*/ 331348 w 929045"/>
                <a:gd name="connsiteY276" fmla="*/ 101383 h 164335"/>
                <a:gd name="connsiteX277" fmla="*/ 339276 w 929045"/>
                <a:gd name="connsiteY277" fmla="*/ 104345 h 164335"/>
                <a:gd name="connsiteX278" fmla="*/ 343288 w 929045"/>
                <a:gd name="connsiteY278" fmla="*/ 103868 h 164335"/>
                <a:gd name="connsiteX279" fmla="*/ 347108 w 929045"/>
                <a:gd name="connsiteY279" fmla="*/ 102625 h 164335"/>
                <a:gd name="connsiteX280" fmla="*/ 348158 w 929045"/>
                <a:gd name="connsiteY280" fmla="*/ 116959 h 164335"/>
                <a:gd name="connsiteX281" fmla="*/ 342427 w 929045"/>
                <a:gd name="connsiteY281" fmla="*/ 118583 h 164335"/>
                <a:gd name="connsiteX282" fmla="*/ 336029 w 929045"/>
                <a:gd name="connsiteY282" fmla="*/ 119348 h 164335"/>
                <a:gd name="connsiteX283" fmla="*/ 324091 w 929045"/>
                <a:gd name="connsiteY283" fmla="*/ 117724 h 164335"/>
                <a:gd name="connsiteX284" fmla="*/ 316640 w 929045"/>
                <a:gd name="connsiteY284" fmla="*/ 112277 h 164335"/>
                <a:gd name="connsiteX285" fmla="*/ 312725 w 929045"/>
                <a:gd name="connsiteY285" fmla="*/ 104155 h 164335"/>
                <a:gd name="connsiteX286" fmla="*/ 311386 w 929045"/>
                <a:gd name="connsiteY286" fmla="*/ 94216 h 164335"/>
                <a:gd name="connsiteX287" fmla="*/ 310240 w 929045"/>
                <a:gd name="connsiteY287" fmla="*/ 60009 h 164335"/>
                <a:gd name="connsiteX288" fmla="*/ 297443 w 929045"/>
                <a:gd name="connsiteY288" fmla="*/ 60390 h 164335"/>
                <a:gd name="connsiteX289" fmla="*/ 297346 w 929045"/>
                <a:gd name="connsiteY289" fmla="*/ 60200 h 164335"/>
                <a:gd name="connsiteX290" fmla="*/ 296869 w 929045"/>
                <a:gd name="connsiteY290" fmla="*/ 45579 h 164335"/>
                <a:gd name="connsiteX291" fmla="*/ 309668 w 929045"/>
                <a:gd name="connsiteY291" fmla="*/ 45101 h 164335"/>
                <a:gd name="connsiteX292" fmla="*/ 308903 w 929045"/>
                <a:gd name="connsiteY292" fmla="*/ 23889 h 164335"/>
                <a:gd name="connsiteX293" fmla="*/ 827335 w 929045"/>
                <a:gd name="connsiteY293" fmla="*/ 13762 h 164335"/>
                <a:gd name="connsiteX294" fmla="*/ 845577 w 929045"/>
                <a:gd name="connsiteY294" fmla="*/ 15101 h 164335"/>
                <a:gd name="connsiteX295" fmla="*/ 836981 w 929045"/>
                <a:gd name="connsiteY295" fmla="*/ 130338 h 164335"/>
                <a:gd name="connsiteX296" fmla="*/ 836885 w 929045"/>
                <a:gd name="connsiteY296" fmla="*/ 130434 h 164335"/>
                <a:gd name="connsiteX297" fmla="*/ 819501 w 929045"/>
                <a:gd name="connsiteY297" fmla="*/ 129097 h 164335"/>
                <a:gd name="connsiteX298" fmla="*/ 820362 w 929045"/>
                <a:gd name="connsiteY298" fmla="*/ 118107 h 164335"/>
                <a:gd name="connsiteX299" fmla="*/ 820075 w 929045"/>
                <a:gd name="connsiteY299" fmla="*/ 118107 h 164335"/>
                <a:gd name="connsiteX300" fmla="*/ 808805 w 929045"/>
                <a:gd name="connsiteY300" fmla="*/ 127090 h 164335"/>
                <a:gd name="connsiteX301" fmla="*/ 794001 w 929045"/>
                <a:gd name="connsiteY301" fmla="*/ 129382 h 164335"/>
                <a:gd name="connsiteX302" fmla="*/ 779195 w 929045"/>
                <a:gd name="connsiteY302" fmla="*/ 125178 h 164335"/>
                <a:gd name="connsiteX303" fmla="*/ 768500 w 929045"/>
                <a:gd name="connsiteY303" fmla="*/ 115910 h 164335"/>
                <a:gd name="connsiteX304" fmla="*/ 762292 w 929045"/>
                <a:gd name="connsiteY304" fmla="*/ 103011 h 164335"/>
                <a:gd name="connsiteX305" fmla="*/ 760953 w 929045"/>
                <a:gd name="connsiteY305" fmla="*/ 87625 h 164335"/>
                <a:gd name="connsiteX306" fmla="*/ 764678 w 929045"/>
                <a:gd name="connsiteY306" fmla="*/ 72719 h 164335"/>
                <a:gd name="connsiteX307" fmla="*/ 772893 w 929045"/>
                <a:gd name="connsiteY307" fmla="*/ 61061 h 164335"/>
                <a:gd name="connsiteX308" fmla="*/ 784831 w 929045"/>
                <a:gd name="connsiteY308" fmla="*/ 53703 h 164335"/>
                <a:gd name="connsiteX309" fmla="*/ 799350 w 929045"/>
                <a:gd name="connsiteY309" fmla="*/ 51792 h 164335"/>
                <a:gd name="connsiteX310" fmla="*/ 808232 w 929045"/>
                <a:gd name="connsiteY310" fmla="*/ 53609 h 164335"/>
                <a:gd name="connsiteX311" fmla="*/ 814917 w 929045"/>
                <a:gd name="connsiteY311" fmla="*/ 56952 h 164335"/>
                <a:gd name="connsiteX312" fmla="*/ 819788 w 929045"/>
                <a:gd name="connsiteY312" fmla="*/ 60966 h 164335"/>
                <a:gd name="connsiteX313" fmla="*/ 823036 w 929045"/>
                <a:gd name="connsiteY313" fmla="*/ 65075 h 164335"/>
                <a:gd name="connsiteX314" fmla="*/ 823513 w 929045"/>
                <a:gd name="connsiteY314" fmla="*/ 65075 h 164335"/>
                <a:gd name="connsiteX315" fmla="*/ 827335 w 929045"/>
                <a:gd name="connsiteY315" fmla="*/ 13762 h 164335"/>
                <a:gd name="connsiteX316" fmla="*/ 732306 w 929045"/>
                <a:gd name="connsiteY316" fmla="*/ 7456 h 164335"/>
                <a:gd name="connsiteX317" fmla="*/ 750645 w 929045"/>
                <a:gd name="connsiteY317" fmla="*/ 8508 h 164335"/>
                <a:gd name="connsiteX318" fmla="*/ 743768 w 929045"/>
                <a:gd name="connsiteY318" fmla="*/ 123841 h 164335"/>
                <a:gd name="connsiteX319" fmla="*/ 725430 w 929045"/>
                <a:gd name="connsiteY319" fmla="*/ 122791 h 164335"/>
                <a:gd name="connsiteX320" fmla="*/ 422092 w 929045"/>
                <a:gd name="connsiteY320" fmla="*/ 6976 h 164335"/>
                <a:gd name="connsiteX321" fmla="*/ 415598 w 929045"/>
                <a:gd name="connsiteY321" fmla="*/ 9555 h 164335"/>
                <a:gd name="connsiteX322" fmla="*/ 413115 w 929045"/>
                <a:gd name="connsiteY322" fmla="*/ 15957 h 164335"/>
                <a:gd name="connsiteX323" fmla="*/ 415788 w 929045"/>
                <a:gd name="connsiteY323" fmla="*/ 22073 h 164335"/>
                <a:gd name="connsiteX324" fmla="*/ 422187 w 929045"/>
                <a:gd name="connsiteY324" fmla="*/ 24461 h 164335"/>
                <a:gd name="connsiteX325" fmla="*/ 428587 w 929045"/>
                <a:gd name="connsiteY325" fmla="*/ 21978 h 164335"/>
                <a:gd name="connsiteX326" fmla="*/ 431070 w 929045"/>
                <a:gd name="connsiteY326" fmla="*/ 15670 h 164335"/>
                <a:gd name="connsiteX327" fmla="*/ 431166 w 929045"/>
                <a:gd name="connsiteY327" fmla="*/ 15576 h 164335"/>
                <a:gd name="connsiteX328" fmla="*/ 428491 w 929045"/>
                <a:gd name="connsiteY328" fmla="*/ 9364 h 164335"/>
                <a:gd name="connsiteX329" fmla="*/ 422092 w 929045"/>
                <a:gd name="connsiteY329" fmla="*/ 6976 h 164335"/>
                <a:gd name="connsiteX330" fmla="*/ 421996 w 929045"/>
                <a:gd name="connsiteY330" fmla="*/ 0 h 164335"/>
                <a:gd name="connsiteX331" fmla="*/ 433553 w 929045"/>
                <a:gd name="connsiteY331" fmla="*/ 4204 h 164335"/>
                <a:gd name="connsiteX332" fmla="*/ 438233 w 929045"/>
                <a:gd name="connsiteY332" fmla="*/ 15383 h 164335"/>
                <a:gd name="connsiteX333" fmla="*/ 438233 w 929045"/>
                <a:gd name="connsiteY333" fmla="*/ 15480 h 164335"/>
                <a:gd name="connsiteX334" fmla="*/ 433743 w 929045"/>
                <a:gd name="connsiteY334" fmla="*/ 26755 h 164335"/>
                <a:gd name="connsiteX335" fmla="*/ 422379 w 929045"/>
                <a:gd name="connsiteY335" fmla="*/ 31246 h 164335"/>
                <a:gd name="connsiteX336" fmla="*/ 410821 w 929045"/>
                <a:gd name="connsiteY336" fmla="*/ 27042 h 164335"/>
                <a:gd name="connsiteX337" fmla="*/ 406142 w 929045"/>
                <a:gd name="connsiteY337" fmla="*/ 15957 h 164335"/>
                <a:gd name="connsiteX338" fmla="*/ 407288 w 929045"/>
                <a:gd name="connsiteY338" fmla="*/ 9651 h 164335"/>
                <a:gd name="connsiteX339" fmla="*/ 410630 w 929045"/>
                <a:gd name="connsiteY339" fmla="*/ 4682 h 164335"/>
                <a:gd name="connsiteX340" fmla="*/ 415598 w 929045"/>
                <a:gd name="connsiteY340" fmla="*/ 1338 h 164335"/>
                <a:gd name="connsiteX341" fmla="*/ 421996 w 929045"/>
                <a:gd name="connsiteY341" fmla="*/ 0 h 16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929045" h="164335">
                  <a:moveTo>
                    <a:pt x="433936" y="82177"/>
                  </a:moveTo>
                  <a:cubicBezTo>
                    <a:pt x="430976" y="82177"/>
                    <a:pt x="427919" y="82462"/>
                    <a:pt x="424671" y="82749"/>
                  </a:cubicBezTo>
                  <a:cubicBezTo>
                    <a:pt x="421424" y="83036"/>
                    <a:pt x="418367" y="83610"/>
                    <a:pt x="415692" y="84565"/>
                  </a:cubicBezTo>
                  <a:cubicBezTo>
                    <a:pt x="413018" y="85520"/>
                    <a:pt x="410630" y="86666"/>
                    <a:pt x="408816" y="88292"/>
                  </a:cubicBezTo>
                  <a:cubicBezTo>
                    <a:pt x="407001" y="89916"/>
                    <a:pt x="406142" y="92113"/>
                    <a:pt x="406142" y="94788"/>
                  </a:cubicBezTo>
                  <a:cubicBezTo>
                    <a:pt x="406142" y="96508"/>
                    <a:pt x="406524" y="97941"/>
                    <a:pt x="407288" y="99089"/>
                  </a:cubicBezTo>
                  <a:cubicBezTo>
                    <a:pt x="408051" y="100235"/>
                    <a:pt x="409103" y="101191"/>
                    <a:pt x="410345" y="101859"/>
                  </a:cubicBezTo>
                  <a:cubicBezTo>
                    <a:pt x="411585" y="102529"/>
                    <a:pt x="412922" y="103007"/>
                    <a:pt x="414451" y="103388"/>
                  </a:cubicBezTo>
                  <a:cubicBezTo>
                    <a:pt x="415979" y="103772"/>
                    <a:pt x="417508" y="103772"/>
                    <a:pt x="419036" y="103772"/>
                  </a:cubicBezTo>
                  <a:cubicBezTo>
                    <a:pt x="425340" y="103772"/>
                    <a:pt x="430115" y="101955"/>
                    <a:pt x="433362" y="98612"/>
                  </a:cubicBezTo>
                  <a:cubicBezTo>
                    <a:pt x="436609" y="95172"/>
                    <a:pt x="438139" y="90584"/>
                    <a:pt x="438139" y="84756"/>
                  </a:cubicBezTo>
                  <a:lnTo>
                    <a:pt x="438139" y="82177"/>
                  </a:lnTo>
                  <a:lnTo>
                    <a:pt x="438042" y="82177"/>
                  </a:lnTo>
                  <a:close/>
                  <a:moveTo>
                    <a:pt x="895528" y="73865"/>
                  </a:moveTo>
                  <a:cubicBezTo>
                    <a:pt x="890084" y="73388"/>
                    <a:pt x="885213" y="74534"/>
                    <a:pt x="881107" y="77496"/>
                  </a:cubicBezTo>
                  <a:cubicBezTo>
                    <a:pt x="876998" y="80458"/>
                    <a:pt x="874516" y="84472"/>
                    <a:pt x="873560" y="89632"/>
                  </a:cubicBezTo>
                  <a:lnTo>
                    <a:pt x="911000" y="93167"/>
                  </a:lnTo>
                  <a:lnTo>
                    <a:pt x="911096" y="93167"/>
                  </a:lnTo>
                  <a:cubicBezTo>
                    <a:pt x="911287" y="90874"/>
                    <a:pt x="911191" y="88581"/>
                    <a:pt x="910715" y="86383"/>
                  </a:cubicBezTo>
                  <a:cubicBezTo>
                    <a:pt x="910237" y="84185"/>
                    <a:pt x="909376" y="82178"/>
                    <a:pt x="908136" y="80458"/>
                  </a:cubicBezTo>
                  <a:cubicBezTo>
                    <a:pt x="906894" y="78738"/>
                    <a:pt x="905174" y="77209"/>
                    <a:pt x="903074" y="76063"/>
                  </a:cubicBezTo>
                  <a:cubicBezTo>
                    <a:pt x="900973" y="74917"/>
                    <a:pt x="898488" y="74152"/>
                    <a:pt x="895528" y="73865"/>
                  </a:cubicBezTo>
                  <a:close/>
                  <a:moveTo>
                    <a:pt x="802311" y="67082"/>
                  </a:moveTo>
                  <a:cubicBezTo>
                    <a:pt x="798776" y="66795"/>
                    <a:pt x="795625" y="67272"/>
                    <a:pt x="792853" y="68420"/>
                  </a:cubicBezTo>
                  <a:cubicBezTo>
                    <a:pt x="790084" y="69566"/>
                    <a:pt x="787792" y="71190"/>
                    <a:pt x="785883" y="73293"/>
                  </a:cubicBezTo>
                  <a:cubicBezTo>
                    <a:pt x="783972" y="75395"/>
                    <a:pt x="782539" y="77783"/>
                    <a:pt x="781393" y="80555"/>
                  </a:cubicBezTo>
                  <a:cubicBezTo>
                    <a:pt x="780247" y="83326"/>
                    <a:pt x="779675" y="86098"/>
                    <a:pt x="779482" y="88964"/>
                  </a:cubicBezTo>
                  <a:lnTo>
                    <a:pt x="779388" y="89060"/>
                  </a:lnTo>
                  <a:cubicBezTo>
                    <a:pt x="779195" y="91926"/>
                    <a:pt x="779388" y="94792"/>
                    <a:pt x="780056" y="97658"/>
                  </a:cubicBezTo>
                  <a:cubicBezTo>
                    <a:pt x="780725" y="100526"/>
                    <a:pt x="781774" y="103201"/>
                    <a:pt x="783398" y="105590"/>
                  </a:cubicBezTo>
                  <a:cubicBezTo>
                    <a:pt x="784927" y="107978"/>
                    <a:pt x="787029" y="109985"/>
                    <a:pt x="789512" y="111514"/>
                  </a:cubicBezTo>
                  <a:cubicBezTo>
                    <a:pt x="792091" y="113138"/>
                    <a:pt x="795051" y="114095"/>
                    <a:pt x="798680" y="114380"/>
                  </a:cubicBezTo>
                  <a:cubicBezTo>
                    <a:pt x="802024" y="114667"/>
                    <a:pt x="805080" y="114190"/>
                    <a:pt x="807850" y="112947"/>
                  </a:cubicBezTo>
                  <a:cubicBezTo>
                    <a:pt x="810620" y="111705"/>
                    <a:pt x="813008" y="110176"/>
                    <a:pt x="815013" y="108074"/>
                  </a:cubicBezTo>
                  <a:cubicBezTo>
                    <a:pt x="817019" y="105973"/>
                    <a:pt x="818642" y="103583"/>
                    <a:pt x="819885" y="100813"/>
                  </a:cubicBezTo>
                  <a:cubicBezTo>
                    <a:pt x="821125" y="98041"/>
                    <a:pt x="821793" y="95270"/>
                    <a:pt x="821986" y="92500"/>
                  </a:cubicBezTo>
                  <a:cubicBezTo>
                    <a:pt x="822177" y="89728"/>
                    <a:pt x="821986" y="86766"/>
                    <a:pt x="821221" y="83804"/>
                  </a:cubicBezTo>
                  <a:cubicBezTo>
                    <a:pt x="820457" y="80841"/>
                    <a:pt x="819216" y="78261"/>
                    <a:pt x="817496" y="75872"/>
                  </a:cubicBezTo>
                  <a:cubicBezTo>
                    <a:pt x="815776" y="73484"/>
                    <a:pt x="813677" y="71477"/>
                    <a:pt x="811098" y="69853"/>
                  </a:cubicBezTo>
                  <a:cubicBezTo>
                    <a:pt x="808519" y="68228"/>
                    <a:pt x="805653" y="67272"/>
                    <a:pt x="802311" y="67082"/>
                  </a:cubicBezTo>
                  <a:close/>
                  <a:moveTo>
                    <a:pt x="249196" y="60582"/>
                  </a:moveTo>
                  <a:cubicBezTo>
                    <a:pt x="245852" y="60773"/>
                    <a:pt x="242892" y="61538"/>
                    <a:pt x="240313" y="62876"/>
                  </a:cubicBezTo>
                  <a:cubicBezTo>
                    <a:pt x="237830" y="64213"/>
                    <a:pt x="235632" y="66029"/>
                    <a:pt x="234010" y="68131"/>
                  </a:cubicBezTo>
                  <a:cubicBezTo>
                    <a:pt x="232291" y="70328"/>
                    <a:pt x="231048" y="72813"/>
                    <a:pt x="230285" y="75681"/>
                  </a:cubicBezTo>
                  <a:cubicBezTo>
                    <a:pt x="229425" y="78547"/>
                    <a:pt x="229139" y="81605"/>
                    <a:pt x="229330" y="84853"/>
                  </a:cubicBezTo>
                  <a:cubicBezTo>
                    <a:pt x="229521" y="87815"/>
                    <a:pt x="230093" y="90587"/>
                    <a:pt x="231239" y="93262"/>
                  </a:cubicBezTo>
                  <a:cubicBezTo>
                    <a:pt x="232385" y="95937"/>
                    <a:pt x="233818" y="98326"/>
                    <a:pt x="235729" y="100429"/>
                  </a:cubicBezTo>
                  <a:cubicBezTo>
                    <a:pt x="237639" y="102530"/>
                    <a:pt x="239931" y="104156"/>
                    <a:pt x="242510" y="105398"/>
                  </a:cubicBezTo>
                  <a:cubicBezTo>
                    <a:pt x="245184" y="106544"/>
                    <a:pt x="248144" y="107118"/>
                    <a:pt x="251392" y="106926"/>
                  </a:cubicBezTo>
                  <a:cubicBezTo>
                    <a:pt x="254736" y="106735"/>
                    <a:pt x="257792" y="105970"/>
                    <a:pt x="260369" y="104537"/>
                  </a:cubicBezTo>
                  <a:cubicBezTo>
                    <a:pt x="263045" y="103104"/>
                    <a:pt x="265241" y="101288"/>
                    <a:pt x="266961" y="99090"/>
                  </a:cubicBezTo>
                  <a:cubicBezTo>
                    <a:pt x="268775" y="96893"/>
                    <a:pt x="270112" y="94314"/>
                    <a:pt x="270973" y="91542"/>
                  </a:cubicBezTo>
                  <a:cubicBezTo>
                    <a:pt x="271832" y="88676"/>
                    <a:pt x="272213" y="85714"/>
                    <a:pt x="272022" y="82751"/>
                  </a:cubicBezTo>
                  <a:cubicBezTo>
                    <a:pt x="271832" y="79598"/>
                    <a:pt x="271163" y="76636"/>
                    <a:pt x="270017" y="73864"/>
                  </a:cubicBezTo>
                  <a:cubicBezTo>
                    <a:pt x="268871" y="71093"/>
                    <a:pt x="267248" y="68705"/>
                    <a:pt x="265337" y="66603"/>
                  </a:cubicBezTo>
                  <a:cubicBezTo>
                    <a:pt x="263426" y="64500"/>
                    <a:pt x="261040" y="62971"/>
                    <a:pt x="258270" y="61921"/>
                  </a:cubicBezTo>
                  <a:cubicBezTo>
                    <a:pt x="255500" y="60869"/>
                    <a:pt x="252540" y="60392"/>
                    <a:pt x="249196" y="60582"/>
                  </a:cubicBezTo>
                  <a:close/>
                  <a:moveTo>
                    <a:pt x="897151" y="60296"/>
                  </a:moveTo>
                  <a:cubicBezTo>
                    <a:pt x="902213" y="60774"/>
                    <a:pt x="906799" y="62016"/>
                    <a:pt x="911000" y="64119"/>
                  </a:cubicBezTo>
                  <a:cubicBezTo>
                    <a:pt x="915108" y="66221"/>
                    <a:pt x="918641" y="69087"/>
                    <a:pt x="921507" y="72623"/>
                  </a:cubicBezTo>
                  <a:cubicBezTo>
                    <a:pt x="924371" y="76254"/>
                    <a:pt x="926378" y="80555"/>
                    <a:pt x="927715" y="85618"/>
                  </a:cubicBezTo>
                  <a:cubicBezTo>
                    <a:pt x="929052" y="90684"/>
                    <a:pt x="929338" y="96512"/>
                    <a:pt x="928766" y="103105"/>
                  </a:cubicBezTo>
                  <a:lnTo>
                    <a:pt x="928574" y="103105"/>
                  </a:lnTo>
                  <a:cubicBezTo>
                    <a:pt x="928574" y="103964"/>
                    <a:pt x="928383" y="104729"/>
                    <a:pt x="928383" y="105493"/>
                  </a:cubicBezTo>
                  <a:cubicBezTo>
                    <a:pt x="928383" y="106258"/>
                    <a:pt x="928192" y="107119"/>
                    <a:pt x="928002" y="107884"/>
                  </a:cubicBezTo>
                  <a:lnTo>
                    <a:pt x="872511" y="102627"/>
                  </a:lnTo>
                  <a:cubicBezTo>
                    <a:pt x="872511" y="105303"/>
                    <a:pt x="872892" y="107787"/>
                    <a:pt x="873847" y="110081"/>
                  </a:cubicBezTo>
                  <a:cubicBezTo>
                    <a:pt x="874803" y="112373"/>
                    <a:pt x="876139" y="114380"/>
                    <a:pt x="877954" y="116197"/>
                  </a:cubicBezTo>
                  <a:cubicBezTo>
                    <a:pt x="879768" y="117917"/>
                    <a:pt x="881773" y="119444"/>
                    <a:pt x="884162" y="120592"/>
                  </a:cubicBezTo>
                  <a:cubicBezTo>
                    <a:pt x="886550" y="121738"/>
                    <a:pt x="889033" y="122406"/>
                    <a:pt x="891612" y="122693"/>
                  </a:cubicBezTo>
                  <a:cubicBezTo>
                    <a:pt x="896196" y="123077"/>
                    <a:pt x="900112" y="122693"/>
                    <a:pt x="903455" y="121260"/>
                  </a:cubicBezTo>
                  <a:cubicBezTo>
                    <a:pt x="906799" y="119924"/>
                    <a:pt x="909567" y="117820"/>
                    <a:pt x="911861" y="115049"/>
                  </a:cubicBezTo>
                  <a:lnTo>
                    <a:pt x="923131" y="125943"/>
                  </a:lnTo>
                  <a:cubicBezTo>
                    <a:pt x="915012" y="135020"/>
                    <a:pt x="904124" y="138842"/>
                    <a:pt x="890370" y="137601"/>
                  </a:cubicBezTo>
                  <a:cubicBezTo>
                    <a:pt x="884736" y="137027"/>
                    <a:pt x="879578" y="135689"/>
                    <a:pt x="874993" y="133491"/>
                  </a:cubicBezTo>
                  <a:cubicBezTo>
                    <a:pt x="870409" y="131293"/>
                    <a:pt x="866493" y="128331"/>
                    <a:pt x="863340" y="124797"/>
                  </a:cubicBezTo>
                  <a:cubicBezTo>
                    <a:pt x="860189" y="121260"/>
                    <a:pt x="857801" y="116961"/>
                    <a:pt x="856274" y="112086"/>
                  </a:cubicBezTo>
                  <a:cubicBezTo>
                    <a:pt x="854744" y="107213"/>
                    <a:pt x="854268" y="101767"/>
                    <a:pt x="854841" y="95747"/>
                  </a:cubicBezTo>
                  <a:cubicBezTo>
                    <a:pt x="855414" y="89823"/>
                    <a:pt x="856942" y="84567"/>
                    <a:pt x="859330" y="79981"/>
                  </a:cubicBezTo>
                  <a:cubicBezTo>
                    <a:pt x="861717" y="75395"/>
                    <a:pt x="864870" y="71477"/>
                    <a:pt x="868595" y="68418"/>
                  </a:cubicBezTo>
                  <a:cubicBezTo>
                    <a:pt x="872318" y="65362"/>
                    <a:pt x="876712" y="63068"/>
                    <a:pt x="881583" y="61635"/>
                  </a:cubicBezTo>
                  <a:cubicBezTo>
                    <a:pt x="886454" y="60202"/>
                    <a:pt x="891708" y="59724"/>
                    <a:pt x="897151" y="60296"/>
                  </a:cubicBezTo>
                  <a:close/>
                  <a:moveTo>
                    <a:pt x="677957" y="58482"/>
                  </a:moveTo>
                  <a:cubicBezTo>
                    <a:pt x="672417" y="58195"/>
                    <a:pt x="667737" y="59628"/>
                    <a:pt x="663727" y="62781"/>
                  </a:cubicBezTo>
                  <a:cubicBezTo>
                    <a:pt x="659715" y="65934"/>
                    <a:pt x="657422" y="70042"/>
                    <a:pt x="656849" y="75202"/>
                  </a:cubicBezTo>
                  <a:lnTo>
                    <a:pt x="694375" y="76922"/>
                  </a:lnTo>
                  <a:lnTo>
                    <a:pt x="694385" y="77018"/>
                  </a:lnTo>
                  <a:lnTo>
                    <a:pt x="694385" y="76922"/>
                  </a:lnTo>
                  <a:lnTo>
                    <a:pt x="694375" y="76922"/>
                  </a:lnTo>
                  <a:lnTo>
                    <a:pt x="693716" y="70235"/>
                  </a:lnTo>
                  <a:cubicBezTo>
                    <a:pt x="693142" y="68037"/>
                    <a:pt x="692189" y="66125"/>
                    <a:pt x="690850" y="64405"/>
                  </a:cubicBezTo>
                  <a:cubicBezTo>
                    <a:pt x="689513" y="62685"/>
                    <a:pt x="687699" y="61348"/>
                    <a:pt x="685598" y="60296"/>
                  </a:cubicBezTo>
                  <a:cubicBezTo>
                    <a:pt x="683496" y="59245"/>
                    <a:pt x="680917" y="58673"/>
                    <a:pt x="677957" y="58482"/>
                  </a:cubicBezTo>
                  <a:close/>
                  <a:moveTo>
                    <a:pt x="204234" y="50076"/>
                  </a:moveTo>
                  <a:lnTo>
                    <a:pt x="175771" y="141426"/>
                  </a:lnTo>
                  <a:cubicBezTo>
                    <a:pt x="174720" y="144866"/>
                    <a:pt x="173479" y="147924"/>
                    <a:pt x="172141" y="150600"/>
                  </a:cubicBezTo>
                  <a:cubicBezTo>
                    <a:pt x="170804" y="153275"/>
                    <a:pt x="169086" y="155569"/>
                    <a:pt x="167079" y="157574"/>
                  </a:cubicBezTo>
                  <a:cubicBezTo>
                    <a:pt x="165074" y="159487"/>
                    <a:pt x="162685" y="161014"/>
                    <a:pt x="159821" y="162162"/>
                  </a:cubicBezTo>
                  <a:cubicBezTo>
                    <a:pt x="156955" y="163308"/>
                    <a:pt x="153517" y="163976"/>
                    <a:pt x="149505" y="164263"/>
                  </a:cubicBezTo>
                  <a:cubicBezTo>
                    <a:pt x="147977" y="164359"/>
                    <a:pt x="146448" y="164359"/>
                    <a:pt x="144826" y="164263"/>
                  </a:cubicBezTo>
                  <a:cubicBezTo>
                    <a:pt x="143202" y="164263"/>
                    <a:pt x="141577" y="164073"/>
                    <a:pt x="139955" y="163786"/>
                  </a:cubicBezTo>
                  <a:lnTo>
                    <a:pt x="140336" y="147828"/>
                  </a:lnTo>
                  <a:cubicBezTo>
                    <a:pt x="141577" y="148115"/>
                    <a:pt x="142819" y="148306"/>
                    <a:pt x="143965" y="148402"/>
                  </a:cubicBezTo>
                  <a:cubicBezTo>
                    <a:pt x="145111" y="148402"/>
                    <a:pt x="146257" y="148402"/>
                    <a:pt x="147213" y="148402"/>
                  </a:cubicBezTo>
                  <a:cubicBezTo>
                    <a:pt x="149123" y="148306"/>
                    <a:pt x="150747" y="147924"/>
                    <a:pt x="152084" y="147350"/>
                  </a:cubicBezTo>
                  <a:cubicBezTo>
                    <a:pt x="153326" y="146776"/>
                    <a:pt x="154472" y="146012"/>
                    <a:pt x="155331" y="144962"/>
                  </a:cubicBezTo>
                  <a:cubicBezTo>
                    <a:pt x="156190" y="143910"/>
                    <a:pt x="156955" y="142668"/>
                    <a:pt x="157529" y="141235"/>
                  </a:cubicBezTo>
                  <a:cubicBezTo>
                    <a:pt x="158101" y="139802"/>
                    <a:pt x="158769" y="137986"/>
                    <a:pt x="159440" y="136075"/>
                  </a:cubicBezTo>
                  <a:lnTo>
                    <a:pt x="162494" y="126520"/>
                  </a:lnTo>
                  <a:lnTo>
                    <a:pt x="127853" y="59109"/>
                  </a:lnTo>
                  <a:lnTo>
                    <a:pt x="128838" y="70619"/>
                  </a:lnTo>
                  <a:cubicBezTo>
                    <a:pt x="127597" y="70428"/>
                    <a:pt x="126546" y="70332"/>
                    <a:pt x="125687" y="70237"/>
                  </a:cubicBezTo>
                  <a:cubicBezTo>
                    <a:pt x="124827" y="70237"/>
                    <a:pt x="123967" y="70237"/>
                    <a:pt x="123204" y="70237"/>
                  </a:cubicBezTo>
                  <a:cubicBezTo>
                    <a:pt x="119001" y="70619"/>
                    <a:pt x="115754" y="71670"/>
                    <a:pt x="113365" y="73390"/>
                  </a:cubicBezTo>
                  <a:cubicBezTo>
                    <a:pt x="110979" y="75110"/>
                    <a:pt x="109162" y="77117"/>
                    <a:pt x="107922" y="79409"/>
                  </a:cubicBezTo>
                  <a:cubicBezTo>
                    <a:pt x="106680" y="81703"/>
                    <a:pt x="105915" y="83901"/>
                    <a:pt x="105534" y="86195"/>
                  </a:cubicBezTo>
                  <a:cubicBezTo>
                    <a:pt x="105247" y="88487"/>
                    <a:pt x="105152" y="90303"/>
                    <a:pt x="105247" y="91546"/>
                  </a:cubicBezTo>
                  <a:lnTo>
                    <a:pt x="108494" y="130722"/>
                  </a:lnTo>
                  <a:lnTo>
                    <a:pt x="90252" y="132251"/>
                  </a:lnTo>
                  <a:lnTo>
                    <a:pt x="84140" y="59153"/>
                  </a:lnTo>
                  <a:lnTo>
                    <a:pt x="84044" y="59153"/>
                  </a:lnTo>
                  <a:lnTo>
                    <a:pt x="101523" y="57720"/>
                  </a:lnTo>
                  <a:lnTo>
                    <a:pt x="102573" y="69950"/>
                  </a:lnTo>
                  <a:lnTo>
                    <a:pt x="102860" y="69950"/>
                  </a:lnTo>
                  <a:cubicBezTo>
                    <a:pt x="104484" y="65459"/>
                    <a:pt x="107061" y="61828"/>
                    <a:pt x="110499" y="58866"/>
                  </a:cubicBezTo>
                  <a:cubicBezTo>
                    <a:pt x="113939" y="55904"/>
                    <a:pt x="118046" y="54280"/>
                    <a:pt x="122917" y="53802"/>
                  </a:cubicBezTo>
                  <a:cubicBezTo>
                    <a:pt x="123585" y="53802"/>
                    <a:pt x="124350" y="53802"/>
                    <a:pt x="125209" y="53706"/>
                  </a:cubicBezTo>
                  <a:cubicBezTo>
                    <a:pt x="125974" y="53706"/>
                    <a:pt x="126736" y="53706"/>
                    <a:pt x="127407" y="53897"/>
                  </a:cubicBezTo>
                  <a:lnTo>
                    <a:pt x="127537" y="55422"/>
                  </a:lnTo>
                  <a:lnTo>
                    <a:pt x="146354" y="54090"/>
                  </a:lnTo>
                  <a:lnTo>
                    <a:pt x="170422" y="105880"/>
                  </a:lnTo>
                  <a:lnTo>
                    <a:pt x="170709" y="105880"/>
                  </a:lnTo>
                  <a:cubicBezTo>
                    <a:pt x="170709" y="105880"/>
                    <a:pt x="185132" y="51415"/>
                    <a:pt x="185132" y="51415"/>
                  </a:cubicBezTo>
                  <a:close/>
                  <a:moveTo>
                    <a:pt x="287687" y="45867"/>
                  </a:moveTo>
                  <a:lnTo>
                    <a:pt x="291029" y="112563"/>
                  </a:lnTo>
                  <a:cubicBezTo>
                    <a:pt x="291411" y="119158"/>
                    <a:pt x="290839" y="125177"/>
                    <a:pt x="289502" y="130624"/>
                  </a:cubicBezTo>
                  <a:cubicBezTo>
                    <a:pt x="288163" y="136071"/>
                    <a:pt x="285871" y="140657"/>
                    <a:pt x="282624" y="144575"/>
                  </a:cubicBezTo>
                  <a:cubicBezTo>
                    <a:pt x="279378" y="148492"/>
                    <a:pt x="275270" y="151551"/>
                    <a:pt x="270112" y="153843"/>
                  </a:cubicBezTo>
                  <a:cubicBezTo>
                    <a:pt x="264955" y="156137"/>
                    <a:pt x="258938" y="157475"/>
                    <a:pt x="251775" y="157857"/>
                  </a:cubicBezTo>
                  <a:cubicBezTo>
                    <a:pt x="248815" y="158047"/>
                    <a:pt x="245662" y="157857"/>
                    <a:pt x="242320" y="157570"/>
                  </a:cubicBezTo>
                  <a:cubicBezTo>
                    <a:pt x="238976" y="157283"/>
                    <a:pt x="235729" y="156614"/>
                    <a:pt x="232385" y="155755"/>
                  </a:cubicBezTo>
                  <a:cubicBezTo>
                    <a:pt x="229043" y="154894"/>
                    <a:pt x="225986" y="153748"/>
                    <a:pt x="222930" y="152410"/>
                  </a:cubicBezTo>
                  <a:cubicBezTo>
                    <a:pt x="219873" y="151073"/>
                    <a:pt x="217199" y="149448"/>
                    <a:pt x="214717" y="147633"/>
                  </a:cubicBezTo>
                  <a:lnTo>
                    <a:pt x="224553" y="132918"/>
                  </a:lnTo>
                  <a:cubicBezTo>
                    <a:pt x="228278" y="136071"/>
                    <a:pt x="232481" y="138459"/>
                    <a:pt x="236971" y="139989"/>
                  </a:cubicBezTo>
                  <a:cubicBezTo>
                    <a:pt x="241555" y="141518"/>
                    <a:pt x="246139" y="142186"/>
                    <a:pt x="250723" y="141996"/>
                  </a:cubicBezTo>
                  <a:cubicBezTo>
                    <a:pt x="255117" y="141803"/>
                    <a:pt x="258748" y="140944"/>
                    <a:pt x="261708" y="139511"/>
                  </a:cubicBezTo>
                  <a:cubicBezTo>
                    <a:pt x="264669" y="138078"/>
                    <a:pt x="266961" y="136165"/>
                    <a:pt x="268584" y="133873"/>
                  </a:cubicBezTo>
                  <a:cubicBezTo>
                    <a:pt x="270208" y="131579"/>
                    <a:pt x="271354" y="128808"/>
                    <a:pt x="272022" y="125751"/>
                  </a:cubicBezTo>
                  <a:cubicBezTo>
                    <a:pt x="272596" y="122598"/>
                    <a:pt x="272882" y="119252"/>
                    <a:pt x="272691" y="115622"/>
                  </a:cubicBezTo>
                  <a:lnTo>
                    <a:pt x="272404" y="110271"/>
                  </a:lnTo>
                  <a:lnTo>
                    <a:pt x="272119" y="110271"/>
                  </a:lnTo>
                  <a:cubicBezTo>
                    <a:pt x="269636" y="113998"/>
                    <a:pt x="266387" y="116960"/>
                    <a:pt x="262376" y="119062"/>
                  </a:cubicBezTo>
                  <a:cubicBezTo>
                    <a:pt x="258364" y="121165"/>
                    <a:pt x="253780" y="122311"/>
                    <a:pt x="248718" y="122598"/>
                  </a:cubicBezTo>
                  <a:cubicBezTo>
                    <a:pt x="243179" y="122883"/>
                    <a:pt x="238211" y="122120"/>
                    <a:pt x="233627" y="120304"/>
                  </a:cubicBezTo>
                  <a:cubicBezTo>
                    <a:pt x="229043" y="118488"/>
                    <a:pt x="225127" y="115909"/>
                    <a:pt x="221880" y="112660"/>
                  </a:cubicBezTo>
                  <a:cubicBezTo>
                    <a:pt x="218632" y="109316"/>
                    <a:pt x="215959" y="105398"/>
                    <a:pt x="214048" y="100907"/>
                  </a:cubicBezTo>
                  <a:cubicBezTo>
                    <a:pt x="212138" y="96415"/>
                    <a:pt x="210992" y="91446"/>
                    <a:pt x="210705" y="86286"/>
                  </a:cubicBezTo>
                  <a:cubicBezTo>
                    <a:pt x="210418" y="81031"/>
                    <a:pt x="210992" y="75966"/>
                    <a:pt x="212519" y="71189"/>
                  </a:cubicBezTo>
                  <a:cubicBezTo>
                    <a:pt x="214048" y="66411"/>
                    <a:pt x="216150" y="62208"/>
                    <a:pt x="219110" y="58575"/>
                  </a:cubicBezTo>
                  <a:cubicBezTo>
                    <a:pt x="222071" y="54945"/>
                    <a:pt x="225701" y="51982"/>
                    <a:pt x="229998" y="49785"/>
                  </a:cubicBezTo>
                  <a:cubicBezTo>
                    <a:pt x="234296" y="47491"/>
                    <a:pt x="239263" y="46248"/>
                    <a:pt x="244706" y="45963"/>
                  </a:cubicBezTo>
                  <a:cubicBezTo>
                    <a:pt x="249864" y="45676"/>
                    <a:pt x="254832" y="46535"/>
                    <a:pt x="259416" y="48448"/>
                  </a:cubicBezTo>
                  <a:cubicBezTo>
                    <a:pt x="264000" y="50359"/>
                    <a:pt x="267725" y="53512"/>
                    <a:pt x="270589" y="57811"/>
                  </a:cubicBezTo>
                  <a:lnTo>
                    <a:pt x="270876" y="57811"/>
                  </a:lnTo>
                  <a:cubicBezTo>
                    <a:pt x="270876" y="57811"/>
                    <a:pt x="270304" y="46822"/>
                    <a:pt x="270304" y="46822"/>
                  </a:cubicBezTo>
                  <a:lnTo>
                    <a:pt x="287687" y="45963"/>
                  </a:lnTo>
                  <a:close/>
                  <a:moveTo>
                    <a:pt x="678625" y="44722"/>
                  </a:moveTo>
                  <a:cubicBezTo>
                    <a:pt x="683687" y="44913"/>
                    <a:pt x="688367" y="45962"/>
                    <a:pt x="692665" y="47875"/>
                  </a:cubicBezTo>
                  <a:cubicBezTo>
                    <a:pt x="696867" y="49786"/>
                    <a:pt x="700498" y="52461"/>
                    <a:pt x="703555" y="55901"/>
                  </a:cubicBezTo>
                  <a:cubicBezTo>
                    <a:pt x="706610" y="59341"/>
                    <a:pt x="708807" y="63546"/>
                    <a:pt x="710431" y="68609"/>
                  </a:cubicBezTo>
                  <a:cubicBezTo>
                    <a:pt x="712055" y="73675"/>
                    <a:pt x="712627" y="79407"/>
                    <a:pt x="712340" y="86096"/>
                  </a:cubicBezTo>
                  <a:cubicBezTo>
                    <a:pt x="712340" y="86861"/>
                    <a:pt x="712340" y="87722"/>
                    <a:pt x="712245" y="88581"/>
                  </a:cubicBezTo>
                  <a:cubicBezTo>
                    <a:pt x="712245" y="89345"/>
                    <a:pt x="712149" y="90204"/>
                    <a:pt x="711959" y="90969"/>
                  </a:cubicBezTo>
                  <a:lnTo>
                    <a:pt x="656276" y="88390"/>
                  </a:lnTo>
                  <a:cubicBezTo>
                    <a:pt x="656276" y="91065"/>
                    <a:pt x="656945" y="93454"/>
                    <a:pt x="657995" y="95748"/>
                  </a:cubicBezTo>
                  <a:cubicBezTo>
                    <a:pt x="659046" y="98041"/>
                    <a:pt x="660574" y="99952"/>
                    <a:pt x="662388" y="101576"/>
                  </a:cubicBezTo>
                  <a:cubicBezTo>
                    <a:pt x="664299" y="103200"/>
                    <a:pt x="666400" y="104634"/>
                    <a:pt x="668788" y="105590"/>
                  </a:cubicBezTo>
                  <a:cubicBezTo>
                    <a:pt x="671175" y="106640"/>
                    <a:pt x="673660" y="107214"/>
                    <a:pt x="676333" y="107310"/>
                  </a:cubicBezTo>
                  <a:cubicBezTo>
                    <a:pt x="680917" y="107500"/>
                    <a:pt x="684833" y="106832"/>
                    <a:pt x="688080" y="105303"/>
                  </a:cubicBezTo>
                  <a:cubicBezTo>
                    <a:pt x="691330" y="103774"/>
                    <a:pt x="694003" y="101576"/>
                    <a:pt x="696199" y="98710"/>
                  </a:cubicBezTo>
                  <a:lnTo>
                    <a:pt x="707948" y="109030"/>
                  </a:lnTo>
                  <a:cubicBezTo>
                    <a:pt x="700306" y="118489"/>
                    <a:pt x="689610" y="122884"/>
                    <a:pt x="675855" y="122216"/>
                  </a:cubicBezTo>
                  <a:cubicBezTo>
                    <a:pt x="670125" y="121929"/>
                    <a:pt x="664967" y="120783"/>
                    <a:pt x="660288" y="118872"/>
                  </a:cubicBezTo>
                  <a:cubicBezTo>
                    <a:pt x="655608" y="116865"/>
                    <a:pt x="651500" y="114190"/>
                    <a:pt x="648158" y="110750"/>
                  </a:cubicBezTo>
                  <a:cubicBezTo>
                    <a:pt x="644814" y="107310"/>
                    <a:pt x="642237" y="103200"/>
                    <a:pt x="640421" y="98423"/>
                  </a:cubicBezTo>
                  <a:cubicBezTo>
                    <a:pt x="638606" y="93644"/>
                    <a:pt x="637938" y="88199"/>
                    <a:pt x="638129" y="82178"/>
                  </a:cubicBezTo>
                  <a:cubicBezTo>
                    <a:pt x="638416" y="76254"/>
                    <a:pt x="639658" y="70903"/>
                    <a:pt x="641854" y="66221"/>
                  </a:cubicBezTo>
                  <a:cubicBezTo>
                    <a:pt x="644051" y="61442"/>
                    <a:pt x="647012" y="57430"/>
                    <a:pt x="650546" y="54181"/>
                  </a:cubicBezTo>
                  <a:cubicBezTo>
                    <a:pt x="654175" y="50932"/>
                    <a:pt x="658378" y="48447"/>
                    <a:pt x="663153" y="46823"/>
                  </a:cubicBezTo>
                  <a:cubicBezTo>
                    <a:pt x="667929" y="45200"/>
                    <a:pt x="673086" y="44435"/>
                    <a:pt x="678625" y="44722"/>
                  </a:cubicBezTo>
                  <a:close/>
                  <a:moveTo>
                    <a:pt x="550641" y="40518"/>
                  </a:moveTo>
                  <a:cubicBezTo>
                    <a:pt x="556373" y="40613"/>
                    <a:pt x="561051" y="42048"/>
                    <a:pt x="564777" y="44627"/>
                  </a:cubicBezTo>
                  <a:cubicBezTo>
                    <a:pt x="568502" y="47207"/>
                    <a:pt x="571368" y="50647"/>
                    <a:pt x="573277" y="54850"/>
                  </a:cubicBezTo>
                  <a:cubicBezTo>
                    <a:pt x="575856" y="50455"/>
                    <a:pt x="579103" y="47015"/>
                    <a:pt x="583306" y="44723"/>
                  </a:cubicBezTo>
                  <a:cubicBezTo>
                    <a:pt x="587414" y="42429"/>
                    <a:pt x="592283" y="41283"/>
                    <a:pt x="597728" y="41474"/>
                  </a:cubicBezTo>
                  <a:lnTo>
                    <a:pt x="597728" y="41664"/>
                  </a:lnTo>
                  <a:cubicBezTo>
                    <a:pt x="602503" y="41761"/>
                    <a:pt x="606610" y="42716"/>
                    <a:pt x="609954" y="44436"/>
                  </a:cubicBezTo>
                  <a:cubicBezTo>
                    <a:pt x="613295" y="46156"/>
                    <a:pt x="616067" y="48448"/>
                    <a:pt x="618263" y="51220"/>
                  </a:cubicBezTo>
                  <a:cubicBezTo>
                    <a:pt x="620364" y="53991"/>
                    <a:pt x="621892" y="57240"/>
                    <a:pt x="622847" y="60775"/>
                  </a:cubicBezTo>
                  <a:cubicBezTo>
                    <a:pt x="623802" y="64407"/>
                    <a:pt x="624184" y="68038"/>
                    <a:pt x="624184" y="71859"/>
                  </a:cubicBezTo>
                  <a:lnTo>
                    <a:pt x="623230" y="117725"/>
                  </a:lnTo>
                  <a:lnTo>
                    <a:pt x="604892" y="117344"/>
                  </a:lnTo>
                  <a:lnTo>
                    <a:pt x="605751" y="76732"/>
                  </a:lnTo>
                  <a:cubicBezTo>
                    <a:pt x="605751" y="74631"/>
                    <a:pt x="605751" y="72337"/>
                    <a:pt x="605464" y="69949"/>
                  </a:cubicBezTo>
                  <a:cubicBezTo>
                    <a:pt x="605179" y="67560"/>
                    <a:pt x="604605" y="65457"/>
                    <a:pt x="603649" y="63546"/>
                  </a:cubicBezTo>
                  <a:cubicBezTo>
                    <a:pt x="602694" y="61636"/>
                    <a:pt x="601261" y="60010"/>
                    <a:pt x="599543" y="58768"/>
                  </a:cubicBezTo>
                  <a:cubicBezTo>
                    <a:pt x="597823" y="57527"/>
                    <a:pt x="595436" y="56857"/>
                    <a:pt x="592474" y="56763"/>
                  </a:cubicBezTo>
                  <a:cubicBezTo>
                    <a:pt x="589610" y="56763"/>
                    <a:pt x="587127" y="57240"/>
                    <a:pt x="585120" y="58483"/>
                  </a:cubicBezTo>
                  <a:cubicBezTo>
                    <a:pt x="583115" y="59725"/>
                    <a:pt x="581301" y="61253"/>
                    <a:pt x="579964" y="63069"/>
                  </a:cubicBezTo>
                  <a:cubicBezTo>
                    <a:pt x="578625" y="64979"/>
                    <a:pt x="577576" y="67083"/>
                    <a:pt x="576907" y="69471"/>
                  </a:cubicBezTo>
                  <a:cubicBezTo>
                    <a:pt x="576239" y="71859"/>
                    <a:pt x="575856" y="74248"/>
                    <a:pt x="575856" y="76542"/>
                  </a:cubicBezTo>
                  <a:lnTo>
                    <a:pt x="574996" y="116579"/>
                  </a:lnTo>
                  <a:lnTo>
                    <a:pt x="556658" y="116198"/>
                  </a:lnTo>
                  <a:lnTo>
                    <a:pt x="557613" y="71859"/>
                  </a:lnTo>
                  <a:cubicBezTo>
                    <a:pt x="557613" y="67273"/>
                    <a:pt x="556658" y="63450"/>
                    <a:pt x="554557" y="60393"/>
                  </a:cubicBezTo>
                  <a:cubicBezTo>
                    <a:pt x="552455" y="57335"/>
                    <a:pt x="549017" y="55806"/>
                    <a:pt x="544338" y="55615"/>
                  </a:cubicBezTo>
                  <a:cubicBezTo>
                    <a:pt x="541567" y="55615"/>
                    <a:pt x="539180" y="56093"/>
                    <a:pt x="537079" y="57240"/>
                  </a:cubicBezTo>
                  <a:cubicBezTo>
                    <a:pt x="534978" y="58386"/>
                    <a:pt x="533354" y="59819"/>
                    <a:pt x="532017" y="61636"/>
                  </a:cubicBezTo>
                  <a:cubicBezTo>
                    <a:pt x="530680" y="63450"/>
                    <a:pt x="529725" y="65553"/>
                    <a:pt x="528960" y="67942"/>
                  </a:cubicBezTo>
                  <a:cubicBezTo>
                    <a:pt x="528196" y="70330"/>
                    <a:pt x="527909" y="72720"/>
                    <a:pt x="527814" y="75205"/>
                  </a:cubicBezTo>
                  <a:lnTo>
                    <a:pt x="526955" y="115527"/>
                  </a:lnTo>
                  <a:lnTo>
                    <a:pt x="508617" y="115146"/>
                  </a:lnTo>
                  <a:lnTo>
                    <a:pt x="510144" y="41761"/>
                  </a:lnTo>
                  <a:lnTo>
                    <a:pt x="527527" y="42142"/>
                  </a:lnTo>
                  <a:lnTo>
                    <a:pt x="527240" y="53895"/>
                  </a:lnTo>
                  <a:lnTo>
                    <a:pt x="527527" y="53895"/>
                  </a:lnTo>
                  <a:cubicBezTo>
                    <a:pt x="528386" y="52080"/>
                    <a:pt x="529534" y="50360"/>
                    <a:pt x="530966" y="48735"/>
                  </a:cubicBezTo>
                  <a:cubicBezTo>
                    <a:pt x="532399" y="47111"/>
                    <a:pt x="534022" y="45678"/>
                    <a:pt x="535933" y="44436"/>
                  </a:cubicBezTo>
                  <a:cubicBezTo>
                    <a:pt x="537844" y="43194"/>
                    <a:pt x="540039" y="42142"/>
                    <a:pt x="542522" y="41474"/>
                  </a:cubicBezTo>
                  <a:cubicBezTo>
                    <a:pt x="545007" y="40709"/>
                    <a:pt x="547680" y="40422"/>
                    <a:pt x="550641" y="40518"/>
                  </a:cubicBezTo>
                  <a:close/>
                  <a:moveTo>
                    <a:pt x="422379" y="40227"/>
                  </a:moveTo>
                  <a:cubicBezTo>
                    <a:pt x="428872" y="40227"/>
                    <a:pt x="434317" y="40992"/>
                    <a:pt x="438520" y="42808"/>
                  </a:cubicBezTo>
                  <a:cubicBezTo>
                    <a:pt x="442723" y="44623"/>
                    <a:pt x="446161" y="46917"/>
                    <a:pt x="448644" y="49879"/>
                  </a:cubicBezTo>
                  <a:cubicBezTo>
                    <a:pt x="451127" y="52841"/>
                    <a:pt x="452847" y="56090"/>
                    <a:pt x="453896" y="59721"/>
                  </a:cubicBezTo>
                  <a:cubicBezTo>
                    <a:pt x="454948" y="63352"/>
                    <a:pt x="455426" y="67078"/>
                    <a:pt x="455522" y="70709"/>
                  </a:cubicBezTo>
                  <a:lnTo>
                    <a:pt x="455998" y="115334"/>
                  </a:lnTo>
                  <a:lnTo>
                    <a:pt x="438902" y="115524"/>
                  </a:lnTo>
                  <a:lnTo>
                    <a:pt x="438902" y="106160"/>
                  </a:lnTo>
                  <a:lnTo>
                    <a:pt x="438615" y="106351"/>
                  </a:lnTo>
                  <a:lnTo>
                    <a:pt x="438139" y="106351"/>
                  </a:lnTo>
                  <a:cubicBezTo>
                    <a:pt x="436323" y="109600"/>
                    <a:pt x="433458" y="112371"/>
                    <a:pt x="429350" y="114473"/>
                  </a:cubicBezTo>
                  <a:cubicBezTo>
                    <a:pt x="425340" y="116574"/>
                    <a:pt x="420659" y="117722"/>
                    <a:pt x="415501" y="117722"/>
                  </a:cubicBezTo>
                  <a:cubicBezTo>
                    <a:pt x="412541" y="117722"/>
                    <a:pt x="409484" y="117435"/>
                    <a:pt x="406237" y="116670"/>
                  </a:cubicBezTo>
                  <a:cubicBezTo>
                    <a:pt x="402991" y="115906"/>
                    <a:pt x="400029" y="114663"/>
                    <a:pt x="397355" y="112943"/>
                  </a:cubicBezTo>
                  <a:cubicBezTo>
                    <a:pt x="394680" y="111223"/>
                    <a:pt x="392388" y="108835"/>
                    <a:pt x="390574" y="105969"/>
                  </a:cubicBezTo>
                  <a:cubicBezTo>
                    <a:pt x="388759" y="103101"/>
                    <a:pt x="387804" y="99471"/>
                    <a:pt x="387804" y="95266"/>
                  </a:cubicBezTo>
                  <a:cubicBezTo>
                    <a:pt x="387804" y="89725"/>
                    <a:pt x="389237" y="85330"/>
                    <a:pt x="392292" y="82080"/>
                  </a:cubicBezTo>
                  <a:cubicBezTo>
                    <a:pt x="395348" y="78831"/>
                    <a:pt x="399360" y="76252"/>
                    <a:pt x="404232" y="74436"/>
                  </a:cubicBezTo>
                  <a:cubicBezTo>
                    <a:pt x="409103" y="72620"/>
                    <a:pt x="414546" y="71474"/>
                    <a:pt x="420469" y="70805"/>
                  </a:cubicBezTo>
                  <a:cubicBezTo>
                    <a:pt x="426390" y="70135"/>
                    <a:pt x="432216" y="69850"/>
                    <a:pt x="437946" y="69754"/>
                  </a:cubicBezTo>
                  <a:lnTo>
                    <a:pt x="437946" y="67938"/>
                  </a:lnTo>
                  <a:cubicBezTo>
                    <a:pt x="437946" y="63352"/>
                    <a:pt x="436132" y="60008"/>
                    <a:pt x="432884" y="57810"/>
                  </a:cubicBezTo>
                  <a:cubicBezTo>
                    <a:pt x="429543" y="55707"/>
                    <a:pt x="425627" y="54657"/>
                    <a:pt x="421041" y="54657"/>
                  </a:cubicBezTo>
                  <a:cubicBezTo>
                    <a:pt x="417125" y="54657"/>
                    <a:pt x="413496" y="55516"/>
                    <a:pt x="409867" y="57236"/>
                  </a:cubicBezTo>
                  <a:cubicBezTo>
                    <a:pt x="406333" y="58860"/>
                    <a:pt x="403372" y="60963"/>
                    <a:pt x="401080" y="63257"/>
                  </a:cubicBezTo>
                  <a:lnTo>
                    <a:pt x="391529" y="52173"/>
                  </a:lnTo>
                  <a:cubicBezTo>
                    <a:pt x="395635" y="48255"/>
                    <a:pt x="400412" y="45293"/>
                    <a:pt x="405855" y="43286"/>
                  </a:cubicBezTo>
                  <a:cubicBezTo>
                    <a:pt x="411300" y="41279"/>
                    <a:pt x="416838" y="40227"/>
                    <a:pt x="422379" y="40227"/>
                  </a:cubicBezTo>
                  <a:close/>
                  <a:moveTo>
                    <a:pt x="85196" y="23800"/>
                  </a:moveTo>
                  <a:lnTo>
                    <a:pt x="86820" y="40522"/>
                  </a:lnTo>
                  <a:lnTo>
                    <a:pt x="53773" y="43675"/>
                  </a:lnTo>
                  <a:lnTo>
                    <a:pt x="62464" y="134644"/>
                  </a:lnTo>
                  <a:lnTo>
                    <a:pt x="43266" y="136458"/>
                  </a:lnTo>
                  <a:lnTo>
                    <a:pt x="34585" y="45594"/>
                  </a:lnTo>
                  <a:lnTo>
                    <a:pt x="34670" y="45586"/>
                  </a:lnTo>
                  <a:lnTo>
                    <a:pt x="34575" y="45491"/>
                  </a:lnTo>
                  <a:lnTo>
                    <a:pt x="34585" y="45594"/>
                  </a:lnTo>
                  <a:lnTo>
                    <a:pt x="1623" y="48739"/>
                  </a:lnTo>
                  <a:lnTo>
                    <a:pt x="0" y="32019"/>
                  </a:lnTo>
                  <a:close/>
                  <a:moveTo>
                    <a:pt x="326955" y="23315"/>
                  </a:moveTo>
                  <a:lnTo>
                    <a:pt x="327720" y="44529"/>
                  </a:lnTo>
                  <a:lnTo>
                    <a:pt x="346058" y="43859"/>
                  </a:lnTo>
                  <a:lnTo>
                    <a:pt x="346534" y="58574"/>
                  </a:lnTo>
                  <a:lnTo>
                    <a:pt x="328197" y="59244"/>
                  </a:lnTo>
                  <a:lnTo>
                    <a:pt x="329343" y="93357"/>
                  </a:lnTo>
                  <a:cubicBezTo>
                    <a:pt x="329438" y="96606"/>
                    <a:pt x="330108" y="99282"/>
                    <a:pt x="331348" y="101383"/>
                  </a:cubicBezTo>
                  <a:cubicBezTo>
                    <a:pt x="332591" y="103486"/>
                    <a:pt x="335264" y="104442"/>
                    <a:pt x="339276" y="104345"/>
                  </a:cubicBezTo>
                  <a:cubicBezTo>
                    <a:pt x="340517" y="104345"/>
                    <a:pt x="341855" y="104155"/>
                    <a:pt x="343288" y="103868"/>
                  </a:cubicBezTo>
                  <a:cubicBezTo>
                    <a:pt x="344720" y="103581"/>
                    <a:pt x="345962" y="103103"/>
                    <a:pt x="347108" y="102625"/>
                  </a:cubicBezTo>
                  <a:lnTo>
                    <a:pt x="348158" y="116959"/>
                  </a:lnTo>
                  <a:cubicBezTo>
                    <a:pt x="346534" y="117628"/>
                    <a:pt x="344625" y="118202"/>
                    <a:pt x="342427" y="118583"/>
                  </a:cubicBezTo>
                  <a:cubicBezTo>
                    <a:pt x="340232" y="119061"/>
                    <a:pt x="338034" y="119253"/>
                    <a:pt x="336029" y="119348"/>
                  </a:cubicBezTo>
                  <a:cubicBezTo>
                    <a:pt x="331158" y="119538"/>
                    <a:pt x="327146" y="118966"/>
                    <a:pt x="324091" y="117724"/>
                  </a:cubicBezTo>
                  <a:cubicBezTo>
                    <a:pt x="320938" y="116482"/>
                    <a:pt x="318549" y="114665"/>
                    <a:pt x="316640" y="112277"/>
                  </a:cubicBezTo>
                  <a:cubicBezTo>
                    <a:pt x="314730" y="109983"/>
                    <a:pt x="313487" y="107211"/>
                    <a:pt x="312725" y="104155"/>
                  </a:cubicBezTo>
                  <a:cubicBezTo>
                    <a:pt x="311960" y="101096"/>
                    <a:pt x="311482" y="97752"/>
                    <a:pt x="311386" y="94216"/>
                  </a:cubicBezTo>
                  <a:lnTo>
                    <a:pt x="310240" y="60009"/>
                  </a:lnTo>
                  <a:lnTo>
                    <a:pt x="297443" y="60390"/>
                  </a:lnTo>
                  <a:lnTo>
                    <a:pt x="297346" y="60200"/>
                  </a:lnTo>
                  <a:lnTo>
                    <a:pt x="296869" y="45579"/>
                  </a:lnTo>
                  <a:lnTo>
                    <a:pt x="309668" y="45101"/>
                  </a:lnTo>
                  <a:lnTo>
                    <a:pt x="308903" y="23889"/>
                  </a:lnTo>
                  <a:close/>
                  <a:moveTo>
                    <a:pt x="827335" y="13762"/>
                  </a:moveTo>
                  <a:lnTo>
                    <a:pt x="845577" y="15101"/>
                  </a:lnTo>
                  <a:lnTo>
                    <a:pt x="836981" y="130338"/>
                  </a:lnTo>
                  <a:lnTo>
                    <a:pt x="836885" y="130434"/>
                  </a:lnTo>
                  <a:lnTo>
                    <a:pt x="819501" y="129097"/>
                  </a:lnTo>
                  <a:lnTo>
                    <a:pt x="820362" y="118107"/>
                  </a:lnTo>
                  <a:lnTo>
                    <a:pt x="820075" y="118107"/>
                  </a:lnTo>
                  <a:cubicBezTo>
                    <a:pt x="817209" y="122121"/>
                    <a:pt x="813484" y="125178"/>
                    <a:pt x="808805" y="127090"/>
                  </a:cubicBezTo>
                  <a:cubicBezTo>
                    <a:pt x="804125" y="129001"/>
                    <a:pt x="799158" y="129766"/>
                    <a:pt x="794001" y="129382"/>
                  </a:cubicBezTo>
                  <a:cubicBezTo>
                    <a:pt x="788462" y="129001"/>
                    <a:pt x="783494" y="127568"/>
                    <a:pt x="779195" y="125178"/>
                  </a:cubicBezTo>
                  <a:cubicBezTo>
                    <a:pt x="774898" y="122789"/>
                    <a:pt x="771364" y="119733"/>
                    <a:pt x="768500" y="115910"/>
                  </a:cubicBezTo>
                  <a:cubicBezTo>
                    <a:pt x="765634" y="112183"/>
                    <a:pt x="763628" y="107884"/>
                    <a:pt x="762292" y="103011"/>
                  </a:cubicBezTo>
                  <a:cubicBezTo>
                    <a:pt x="760953" y="98138"/>
                    <a:pt x="760477" y="93072"/>
                    <a:pt x="760953" y="87625"/>
                  </a:cubicBezTo>
                  <a:cubicBezTo>
                    <a:pt x="761336" y="82274"/>
                    <a:pt x="762577" y="77305"/>
                    <a:pt x="764678" y="72719"/>
                  </a:cubicBezTo>
                  <a:cubicBezTo>
                    <a:pt x="766780" y="68133"/>
                    <a:pt x="769455" y="64310"/>
                    <a:pt x="772893" y="61061"/>
                  </a:cubicBezTo>
                  <a:cubicBezTo>
                    <a:pt x="776331" y="57813"/>
                    <a:pt x="780247" y="55423"/>
                    <a:pt x="784831" y="53703"/>
                  </a:cubicBezTo>
                  <a:cubicBezTo>
                    <a:pt x="789321" y="52079"/>
                    <a:pt x="794192" y="51411"/>
                    <a:pt x="799350" y="51792"/>
                  </a:cubicBezTo>
                  <a:cubicBezTo>
                    <a:pt x="802692" y="52079"/>
                    <a:pt x="805653" y="52653"/>
                    <a:pt x="808232" y="53609"/>
                  </a:cubicBezTo>
                  <a:cubicBezTo>
                    <a:pt x="810811" y="54564"/>
                    <a:pt x="813008" y="55710"/>
                    <a:pt x="814917" y="56952"/>
                  </a:cubicBezTo>
                  <a:cubicBezTo>
                    <a:pt x="816828" y="58195"/>
                    <a:pt x="818452" y="59533"/>
                    <a:pt x="819788" y="60966"/>
                  </a:cubicBezTo>
                  <a:cubicBezTo>
                    <a:pt x="821125" y="62399"/>
                    <a:pt x="822177" y="63738"/>
                    <a:pt x="823036" y="65075"/>
                  </a:cubicBezTo>
                  <a:lnTo>
                    <a:pt x="823513" y="65075"/>
                  </a:lnTo>
                  <a:cubicBezTo>
                    <a:pt x="823513" y="65075"/>
                    <a:pt x="827335" y="13762"/>
                    <a:pt x="827335" y="13762"/>
                  </a:cubicBezTo>
                  <a:close/>
                  <a:moveTo>
                    <a:pt x="732306" y="7456"/>
                  </a:moveTo>
                  <a:lnTo>
                    <a:pt x="750645" y="8508"/>
                  </a:lnTo>
                  <a:lnTo>
                    <a:pt x="743768" y="123841"/>
                  </a:lnTo>
                  <a:lnTo>
                    <a:pt x="725430" y="122791"/>
                  </a:lnTo>
                  <a:close/>
                  <a:moveTo>
                    <a:pt x="422092" y="6976"/>
                  </a:moveTo>
                  <a:cubicBezTo>
                    <a:pt x="419417" y="6976"/>
                    <a:pt x="417317" y="7835"/>
                    <a:pt x="415598" y="9555"/>
                  </a:cubicBezTo>
                  <a:cubicBezTo>
                    <a:pt x="413878" y="11275"/>
                    <a:pt x="413115" y="13378"/>
                    <a:pt x="413115" y="15957"/>
                  </a:cubicBezTo>
                  <a:cubicBezTo>
                    <a:pt x="413115" y="18442"/>
                    <a:pt x="414070" y="20449"/>
                    <a:pt x="415788" y="22073"/>
                  </a:cubicBezTo>
                  <a:cubicBezTo>
                    <a:pt x="417508" y="23698"/>
                    <a:pt x="419704" y="24461"/>
                    <a:pt x="422187" y="24461"/>
                  </a:cubicBezTo>
                  <a:cubicBezTo>
                    <a:pt x="424671" y="24461"/>
                    <a:pt x="426867" y="23602"/>
                    <a:pt x="428587" y="21978"/>
                  </a:cubicBezTo>
                  <a:cubicBezTo>
                    <a:pt x="430305" y="20353"/>
                    <a:pt x="431166" y="18251"/>
                    <a:pt x="431070" y="15670"/>
                  </a:cubicBezTo>
                  <a:lnTo>
                    <a:pt x="431166" y="15576"/>
                  </a:lnTo>
                  <a:cubicBezTo>
                    <a:pt x="431166" y="12995"/>
                    <a:pt x="430211" y="10988"/>
                    <a:pt x="428491" y="9364"/>
                  </a:cubicBezTo>
                  <a:cubicBezTo>
                    <a:pt x="426773" y="7739"/>
                    <a:pt x="424575" y="6976"/>
                    <a:pt x="422092" y="6976"/>
                  </a:cubicBezTo>
                  <a:close/>
                  <a:moveTo>
                    <a:pt x="421996" y="0"/>
                  </a:moveTo>
                  <a:cubicBezTo>
                    <a:pt x="426580" y="0"/>
                    <a:pt x="430402" y="1338"/>
                    <a:pt x="433553" y="4204"/>
                  </a:cubicBezTo>
                  <a:cubicBezTo>
                    <a:pt x="436609" y="7070"/>
                    <a:pt x="438233" y="10797"/>
                    <a:pt x="438233" y="15383"/>
                  </a:cubicBezTo>
                  <a:lnTo>
                    <a:pt x="438233" y="15480"/>
                  </a:lnTo>
                  <a:cubicBezTo>
                    <a:pt x="438233" y="20066"/>
                    <a:pt x="436800" y="23793"/>
                    <a:pt x="433743" y="26755"/>
                  </a:cubicBezTo>
                  <a:cubicBezTo>
                    <a:pt x="430689" y="29717"/>
                    <a:pt x="426963" y="31150"/>
                    <a:pt x="422379" y="31246"/>
                  </a:cubicBezTo>
                  <a:cubicBezTo>
                    <a:pt x="417793" y="31246"/>
                    <a:pt x="413974" y="29908"/>
                    <a:pt x="410821" y="27042"/>
                  </a:cubicBezTo>
                  <a:cubicBezTo>
                    <a:pt x="407766" y="24176"/>
                    <a:pt x="406142" y="20449"/>
                    <a:pt x="406142" y="15957"/>
                  </a:cubicBezTo>
                  <a:cubicBezTo>
                    <a:pt x="406142" y="13760"/>
                    <a:pt x="406524" y="11658"/>
                    <a:pt x="407288" y="9651"/>
                  </a:cubicBezTo>
                  <a:cubicBezTo>
                    <a:pt x="408051" y="7739"/>
                    <a:pt x="409197" y="6021"/>
                    <a:pt x="410630" y="4682"/>
                  </a:cubicBezTo>
                  <a:cubicBezTo>
                    <a:pt x="412063" y="3249"/>
                    <a:pt x="413687" y="2198"/>
                    <a:pt x="415598" y="1338"/>
                  </a:cubicBezTo>
                  <a:cubicBezTo>
                    <a:pt x="417508" y="478"/>
                    <a:pt x="419610" y="96"/>
                    <a:pt x="421996" y="0"/>
                  </a:cubicBezTo>
                  <a:close/>
                </a:path>
              </a:pathLst>
            </a:custGeom>
            <a:solidFill>
              <a:srgbClr val="615046"/>
            </a:solidFill>
            <a:ln w="5259" cap="flat">
              <a:noFill/>
              <a:prstDash val="solid"/>
              <a:miter/>
            </a:ln>
          </p:spPr>
          <p:txBody>
            <a:bodyPr rtlCol="0" anchor="ctr"/>
            <a:lstStyle/>
            <a:p>
              <a:endParaRPr lang="nb-NO"/>
            </a:p>
          </p:txBody>
        </p:sp>
      </p:grpSp>
      <p:grpSp>
        <p:nvGrpSpPr>
          <p:cNvPr id="527" name="MÅL Læring og forbedring">
            <a:extLst>
              <a:ext uri="{FF2B5EF4-FFF2-40B4-BE49-F238E27FC236}">
                <a16:creationId xmlns:a16="http://schemas.microsoft.com/office/drawing/2014/main" id="{70A85D88-621B-6D04-F0DD-A0B1189AB35E}"/>
              </a:ext>
            </a:extLst>
          </p:cNvPr>
          <p:cNvGrpSpPr/>
          <p:nvPr/>
        </p:nvGrpSpPr>
        <p:grpSpPr>
          <a:xfrm>
            <a:off x="1425687" y="1371376"/>
            <a:ext cx="4612541" cy="4146317"/>
            <a:chOff x="1425687" y="1371376"/>
            <a:chExt cx="4612541" cy="4146317"/>
          </a:xfrm>
        </p:grpSpPr>
        <p:sp>
          <p:nvSpPr>
            <p:cNvPr id="9" name="Freeform 8">
              <a:extLst>
                <a:ext uri="{FF2B5EF4-FFF2-40B4-BE49-F238E27FC236}">
                  <a16:creationId xmlns:a16="http://schemas.microsoft.com/office/drawing/2014/main" id="{BF59E643-26FE-3162-C020-7492C018400B}"/>
                </a:ext>
              </a:extLst>
            </p:cNvPr>
            <p:cNvSpPr/>
            <p:nvPr/>
          </p:nvSpPr>
          <p:spPr>
            <a:xfrm>
              <a:off x="1425687" y="1371376"/>
              <a:ext cx="4612541" cy="4146317"/>
            </a:xfrm>
            <a:custGeom>
              <a:avLst/>
              <a:gdLst>
                <a:gd name="connsiteX0" fmla="*/ 36145 w 2539614"/>
                <a:gd name="connsiteY0" fmla="*/ 1886229 h 2282916"/>
                <a:gd name="connsiteX1" fmla="*/ 2539615 w 2539614"/>
                <a:gd name="connsiteY1" fmla="*/ 2282916 h 2282916"/>
                <a:gd name="connsiteX2" fmla="*/ 1388847 w 2539614"/>
                <a:gd name="connsiteY2" fmla="*/ 23379 h 2282916"/>
                <a:gd name="connsiteX3" fmla="*/ 1330370 w 2539614"/>
                <a:gd name="connsiteY3" fmla="*/ 5175 h 2282916"/>
                <a:gd name="connsiteX4" fmla="*/ 701 w 2539614"/>
                <a:gd name="connsiteY4" fmla="*/ 1836301 h 2282916"/>
                <a:gd name="connsiteX5" fmla="*/ 36145 w 2539614"/>
                <a:gd name="connsiteY5" fmla="*/ 1886229 h 228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14" h="2282916">
                  <a:moveTo>
                    <a:pt x="36145" y="1886229"/>
                  </a:moveTo>
                  <a:lnTo>
                    <a:pt x="2539615" y="2282916"/>
                  </a:lnTo>
                  <a:lnTo>
                    <a:pt x="1388847" y="23379"/>
                  </a:lnTo>
                  <a:cubicBezTo>
                    <a:pt x="1377910" y="1966"/>
                    <a:pt x="1351511" y="-6294"/>
                    <a:pt x="1330370" y="5175"/>
                  </a:cubicBezTo>
                  <a:cubicBezTo>
                    <a:pt x="633589" y="382186"/>
                    <a:pt x="141845" y="1059395"/>
                    <a:pt x="701" y="1836301"/>
                  </a:cubicBezTo>
                  <a:cubicBezTo>
                    <a:pt x="-3611" y="1859924"/>
                    <a:pt x="12428" y="1882494"/>
                    <a:pt x="36145" y="1886229"/>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4" name="Freeform 13">
              <a:extLst>
                <a:ext uri="{FF2B5EF4-FFF2-40B4-BE49-F238E27FC236}">
                  <a16:creationId xmlns:a16="http://schemas.microsoft.com/office/drawing/2014/main" id="{40F6A807-655B-A283-AADC-908B90137174}"/>
                </a:ext>
              </a:extLst>
            </p:cNvPr>
            <p:cNvSpPr/>
            <p:nvPr/>
          </p:nvSpPr>
          <p:spPr>
            <a:xfrm>
              <a:off x="1493371" y="1433547"/>
              <a:ext cx="4483784" cy="4062142"/>
            </a:xfrm>
            <a:custGeom>
              <a:avLst/>
              <a:gdLst>
                <a:gd name="connsiteX0" fmla="*/ 37004 w 2468722"/>
                <a:gd name="connsiteY0" fmla="*/ 1858733 h 2236570"/>
                <a:gd name="connsiteX1" fmla="*/ 2418051 w 2468722"/>
                <a:gd name="connsiteY1" fmla="*/ 2236007 h 2236570"/>
                <a:gd name="connsiteX2" fmla="*/ 2463855 w 2468722"/>
                <a:gd name="connsiteY2" fmla="*/ 2172926 h 2236570"/>
                <a:gd name="connsiteX3" fmla="*/ 1369356 w 2468722"/>
                <a:gd name="connsiteY3" fmla="*/ 23924 h 2236570"/>
                <a:gd name="connsiteX4" fmla="*/ 1309511 w 2468722"/>
                <a:gd name="connsiteY4" fmla="*/ 5300 h 2236570"/>
                <a:gd name="connsiteX5" fmla="*/ 719 w 2468722"/>
                <a:gd name="connsiteY5" fmla="*/ 1807648 h 2236570"/>
                <a:gd name="connsiteX6" fmla="*/ 36952 w 2468722"/>
                <a:gd name="connsiteY6" fmla="*/ 1858733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722" h="2236570">
                  <a:moveTo>
                    <a:pt x="37004" y="1858733"/>
                  </a:moveTo>
                  <a:lnTo>
                    <a:pt x="2418051" y="2236007"/>
                  </a:lnTo>
                  <a:cubicBezTo>
                    <a:pt x="2453337" y="2241584"/>
                    <a:pt x="2480104" y="2204756"/>
                    <a:pt x="2463855" y="2172926"/>
                  </a:cubicBezTo>
                  <a:lnTo>
                    <a:pt x="1369356" y="23924"/>
                  </a:lnTo>
                  <a:cubicBezTo>
                    <a:pt x="1358207" y="1985"/>
                    <a:pt x="1331125" y="-6432"/>
                    <a:pt x="1309511" y="5300"/>
                  </a:cubicBezTo>
                  <a:cubicBezTo>
                    <a:pt x="624036" y="376734"/>
                    <a:pt x="140128" y="1043157"/>
                    <a:pt x="719" y="1807648"/>
                  </a:cubicBezTo>
                  <a:cubicBezTo>
                    <a:pt x="-3698" y="1831796"/>
                    <a:pt x="12709" y="1854893"/>
                    <a:pt x="36952" y="1858733"/>
                  </a:cubicBezTo>
                  <a:close/>
                </a:path>
              </a:pathLst>
            </a:custGeom>
            <a:solidFill>
              <a:srgbClr val="D7D1C8"/>
            </a:solidFill>
            <a:ln w="9525" cap="flat">
              <a:solidFill>
                <a:srgbClr val="615046"/>
              </a:solidFill>
              <a:prstDash val="solid"/>
              <a:miter/>
            </a:ln>
          </p:spPr>
          <p:txBody>
            <a:bodyPr rtlCol="0" anchor="ctr"/>
            <a:lstStyle/>
            <a:p>
              <a:endParaRPr lang="nb-NO"/>
            </a:p>
          </p:txBody>
        </p:sp>
        <p:sp>
          <p:nvSpPr>
            <p:cNvPr id="511" name="Freeform 510">
              <a:extLst>
                <a:ext uri="{FF2B5EF4-FFF2-40B4-BE49-F238E27FC236}">
                  <a16:creationId xmlns:a16="http://schemas.microsoft.com/office/drawing/2014/main" id="{D897281D-7BFF-FC96-B3BD-A5E1CA70D5E5}"/>
                </a:ext>
              </a:extLst>
            </p:cNvPr>
            <p:cNvSpPr/>
            <p:nvPr/>
          </p:nvSpPr>
          <p:spPr>
            <a:xfrm>
              <a:off x="1877966" y="2097241"/>
              <a:ext cx="1452003" cy="1918159"/>
            </a:xfrm>
            <a:custGeom>
              <a:avLst/>
              <a:gdLst>
                <a:gd name="connsiteX0" fmla="*/ 34386 w 1452003"/>
                <a:gd name="connsiteY0" fmla="*/ 1832447 h 1918159"/>
                <a:gd name="connsiteX1" fmla="*/ 34292 w 1452003"/>
                <a:gd name="connsiteY1" fmla="*/ 1832734 h 1918159"/>
                <a:gd name="connsiteX2" fmla="*/ 34204 w 1452003"/>
                <a:gd name="connsiteY2" fmla="*/ 1832557 h 1918159"/>
                <a:gd name="connsiteX3" fmla="*/ 52975 w 1452003"/>
                <a:gd name="connsiteY3" fmla="*/ 1818588 h 1918159"/>
                <a:gd name="connsiteX4" fmla="*/ 52934 w 1452003"/>
                <a:gd name="connsiteY4" fmla="*/ 1818687 h 1918159"/>
                <a:gd name="connsiteX5" fmla="*/ 52743 w 1452003"/>
                <a:gd name="connsiteY5" fmla="*/ 1818591 h 1918159"/>
                <a:gd name="connsiteX6" fmla="*/ 26077 w 1452003"/>
                <a:gd name="connsiteY6" fmla="*/ 1816012 h 1918159"/>
                <a:gd name="connsiteX7" fmla="*/ 34204 w 1452003"/>
                <a:gd name="connsiteY7" fmla="*/ 1832557 h 1918159"/>
                <a:gd name="connsiteX8" fmla="*/ 25027 w 1452003"/>
                <a:gd name="connsiteY8" fmla="*/ 1838085 h 1918159"/>
                <a:gd name="connsiteX9" fmla="*/ 18436 w 1452003"/>
                <a:gd name="connsiteY9" fmla="*/ 1847546 h 1918159"/>
                <a:gd name="connsiteX10" fmla="*/ 16717 w 1452003"/>
                <a:gd name="connsiteY10" fmla="*/ 1854139 h 1918159"/>
                <a:gd name="connsiteX11" fmla="*/ 16908 w 1452003"/>
                <a:gd name="connsiteY11" fmla="*/ 1860828 h 1918159"/>
                <a:gd name="connsiteX12" fmla="*/ 19582 w 1452003"/>
                <a:gd name="connsiteY12" fmla="*/ 1866656 h 1918159"/>
                <a:gd name="connsiteX13" fmla="*/ 25314 w 1452003"/>
                <a:gd name="connsiteY13" fmla="*/ 1870764 h 1918159"/>
                <a:gd name="connsiteX14" fmla="*/ 31712 w 1452003"/>
                <a:gd name="connsiteY14" fmla="*/ 1871625 h 1918159"/>
                <a:gd name="connsiteX15" fmla="*/ 37348 w 1452003"/>
                <a:gd name="connsiteY15" fmla="*/ 1869331 h 1918159"/>
                <a:gd name="connsiteX16" fmla="*/ 42697 w 1452003"/>
                <a:gd name="connsiteY16" fmla="*/ 1864458 h 1918159"/>
                <a:gd name="connsiteX17" fmla="*/ 48331 w 1452003"/>
                <a:gd name="connsiteY17" fmla="*/ 1857673 h 1918159"/>
                <a:gd name="connsiteX18" fmla="*/ 55781 w 1452003"/>
                <a:gd name="connsiteY18" fmla="*/ 1849073 h 1918159"/>
                <a:gd name="connsiteX19" fmla="*/ 64759 w 1452003"/>
                <a:gd name="connsiteY19" fmla="*/ 1841621 h 1918159"/>
                <a:gd name="connsiteX20" fmla="*/ 75838 w 1452003"/>
                <a:gd name="connsiteY20" fmla="*/ 1837703 h 1918159"/>
                <a:gd name="connsiteX21" fmla="*/ 89306 w 1452003"/>
                <a:gd name="connsiteY21" fmla="*/ 1839805 h 1918159"/>
                <a:gd name="connsiteX22" fmla="*/ 102295 w 1452003"/>
                <a:gd name="connsiteY22" fmla="*/ 1848310 h 1918159"/>
                <a:gd name="connsiteX23" fmla="*/ 109172 w 1452003"/>
                <a:gd name="connsiteY23" fmla="*/ 1860254 h 1918159"/>
                <a:gd name="connsiteX24" fmla="*/ 110605 w 1452003"/>
                <a:gd name="connsiteY24" fmla="*/ 1874301 h 1918159"/>
                <a:gd name="connsiteX25" fmla="*/ 107070 w 1452003"/>
                <a:gd name="connsiteY25" fmla="*/ 1889206 h 1918159"/>
                <a:gd name="connsiteX26" fmla="*/ 95897 w 1452003"/>
                <a:gd name="connsiteY26" fmla="*/ 1906980 h 1918159"/>
                <a:gd name="connsiteX27" fmla="*/ 79086 w 1452003"/>
                <a:gd name="connsiteY27" fmla="*/ 1918159 h 1918159"/>
                <a:gd name="connsiteX28" fmla="*/ 72209 w 1452003"/>
                <a:gd name="connsiteY28" fmla="*/ 1900672 h 1918159"/>
                <a:gd name="connsiteX29" fmla="*/ 84148 w 1452003"/>
                <a:gd name="connsiteY29" fmla="*/ 1893985 h 1918159"/>
                <a:gd name="connsiteX30" fmla="*/ 91885 w 1452003"/>
                <a:gd name="connsiteY30" fmla="*/ 1882995 h 1918159"/>
                <a:gd name="connsiteX31" fmla="*/ 93603 w 1452003"/>
                <a:gd name="connsiteY31" fmla="*/ 1876308 h 1918159"/>
                <a:gd name="connsiteX32" fmla="*/ 93318 w 1452003"/>
                <a:gd name="connsiteY32" fmla="*/ 1869331 h 1918159"/>
                <a:gd name="connsiteX33" fmla="*/ 90357 w 1452003"/>
                <a:gd name="connsiteY33" fmla="*/ 1863216 h 1918159"/>
                <a:gd name="connsiteX34" fmla="*/ 84053 w 1452003"/>
                <a:gd name="connsiteY34" fmla="*/ 1858915 h 1918159"/>
                <a:gd name="connsiteX35" fmla="*/ 76699 w 1452003"/>
                <a:gd name="connsiteY35" fmla="*/ 1858151 h 1918159"/>
                <a:gd name="connsiteX36" fmla="*/ 70204 w 1452003"/>
                <a:gd name="connsiteY36" fmla="*/ 1861305 h 1918159"/>
                <a:gd name="connsiteX37" fmla="*/ 63994 w 1452003"/>
                <a:gd name="connsiteY37" fmla="*/ 1867421 h 1918159"/>
                <a:gd name="connsiteX38" fmla="*/ 57500 w 1452003"/>
                <a:gd name="connsiteY38" fmla="*/ 1875256 h 1918159"/>
                <a:gd name="connsiteX39" fmla="*/ 50529 w 1452003"/>
                <a:gd name="connsiteY39" fmla="*/ 1882995 h 1918159"/>
                <a:gd name="connsiteX40" fmla="*/ 42027 w 1452003"/>
                <a:gd name="connsiteY40" fmla="*/ 1889110 h 1918159"/>
                <a:gd name="connsiteX41" fmla="*/ 31712 w 1452003"/>
                <a:gd name="connsiteY41" fmla="*/ 1891882 h 1918159"/>
                <a:gd name="connsiteX42" fmla="*/ 18913 w 1452003"/>
                <a:gd name="connsiteY42" fmla="*/ 1889493 h 1918159"/>
                <a:gd name="connsiteX43" fmla="*/ 6975 w 1452003"/>
                <a:gd name="connsiteY43" fmla="*/ 1881084 h 1918159"/>
                <a:gd name="connsiteX44" fmla="*/ 1052 w 1452003"/>
                <a:gd name="connsiteY44" fmla="*/ 1869141 h 1918159"/>
                <a:gd name="connsiteX45" fmla="*/ 290 w 1452003"/>
                <a:gd name="connsiteY45" fmla="*/ 1855190 h 1918159"/>
                <a:gd name="connsiteX46" fmla="*/ 3822 w 1452003"/>
                <a:gd name="connsiteY46" fmla="*/ 1841047 h 1918159"/>
                <a:gd name="connsiteX47" fmla="*/ 12611 w 1452003"/>
                <a:gd name="connsiteY47" fmla="*/ 1826523 h 1918159"/>
                <a:gd name="connsiteX48" fmla="*/ 26077 w 1452003"/>
                <a:gd name="connsiteY48" fmla="*/ 1816012 h 1918159"/>
                <a:gd name="connsiteX49" fmla="*/ 82829 w 1452003"/>
                <a:gd name="connsiteY49" fmla="*/ 1746161 h 1918159"/>
                <a:gd name="connsiteX50" fmla="*/ 151884 w 1452003"/>
                <a:gd name="connsiteY50" fmla="*/ 1812285 h 1918159"/>
                <a:gd name="connsiteX51" fmla="*/ 158474 w 1452003"/>
                <a:gd name="connsiteY51" fmla="*/ 1819643 h 1918159"/>
                <a:gd name="connsiteX52" fmla="*/ 162486 w 1452003"/>
                <a:gd name="connsiteY52" fmla="*/ 1827191 h 1918159"/>
                <a:gd name="connsiteX53" fmla="*/ 163345 w 1452003"/>
                <a:gd name="connsiteY53" fmla="*/ 1835695 h 1918159"/>
                <a:gd name="connsiteX54" fmla="*/ 160575 w 1452003"/>
                <a:gd name="connsiteY54" fmla="*/ 1845920 h 1918159"/>
                <a:gd name="connsiteX55" fmla="*/ 158570 w 1452003"/>
                <a:gd name="connsiteY55" fmla="*/ 1850125 h 1918159"/>
                <a:gd name="connsiteX56" fmla="*/ 155991 w 1452003"/>
                <a:gd name="connsiteY56" fmla="*/ 1854233 h 1918159"/>
                <a:gd name="connsiteX57" fmla="*/ 141855 w 1452003"/>
                <a:gd name="connsiteY57" fmla="*/ 1846779 h 1918159"/>
                <a:gd name="connsiteX58" fmla="*/ 144051 w 1452003"/>
                <a:gd name="connsiteY58" fmla="*/ 1843817 h 1918159"/>
                <a:gd name="connsiteX59" fmla="*/ 145484 w 1452003"/>
                <a:gd name="connsiteY59" fmla="*/ 1840856 h 1918159"/>
                <a:gd name="connsiteX60" fmla="*/ 146726 w 1452003"/>
                <a:gd name="connsiteY60" fmla="*/ 1836078 h 1918159"/>
                <a:gd name="connsiteX61" fmla="*/ 146058 w 1452003"/>
                <a:gd name="connsiteY61" fmla="*/ 1832160 h 1918159"/>
                <a:gd name="connsiteX62" fmla="*/ 143669 w 1452003"/>
                <a:gd name="connsiteY62" fmla="*/ 1828530 h 1918159"/>
                <a:gd name="connsiteX63" fmla="*/ 139850 w 1452003"/>
                <a:gd name="connsiteY63" fmla="*/ 1824516 h 1918159"/>
                <a:gd name="connsiteX64" fmla="*/ 132590 w 1452003"/>
                <a:gd name="connsiteY64" fmla="*/ 1817540 h 1918159"/>
                <a:gd name="connsiteX65" fmla="*/ 52975 w 1452003"/>
                <a:gd name="connsiteY65" fmla="*/ 1818588 h 1918159"/>
                <a:gd name="connsiteX66" fmla="*/ 60671 w 1452003"/>
                <a:gd name="connsiteY66" fmla="*/ 1799862 h 1918159"/>
                <a:gd name="connsiteX67" fmla="*/ 117786 w 1452003"/>
                <a:gd name="connsiteY67" fmla="*/ 1801295 h 1918159"/>
                <a:gd name="connsiteX68" fmla="*/ 117786 w 1452003"/>
                <a:gd name="connsiteY68" fmla="*/ 1801010 h 1918159"/>
                <a:gd name="connsiteX69" fmla="*/ 75569 w 1452003"/>
                <a:gd name="connsiteY69" fmla="*/ 1763839 h 1918159"/>
                <a:gd name="connsiteX70" fmla="*/ 116631 w 1452003"/>
                <a:gd name="connsiteY70" fmla="*/ 1691020 h 1918159"/>
                <a:gd name="connsiteX71" fmla="*/ 121599 w 1452003"/>
                <a:gd name="connsiteY71" fmla="*/ 1706117 h 1918159"/>
                <a:gd name="connsiteX72" fmla="*/ 121599 w 1452003"/>
                <a:gd name="connsiteY72" fmla="*/ 1706213 h 1918159"/>
                <a:gd name="connsiteX73" fmla="*/ 113767 w 1452003"/>
                <a:gd name="connsiteY73" fmla="*/ 1710131 h 1918159"/>
                <a:gd name="connsiteX74" fmla="*/ 107844 w 1452003"/>
                <a:gd name="connsiteY74" fmla="*/ 1717775 h 1918159"/>
                <a:gd name="connsiteX75" fmla="*/ 106317 w 1452003"/>
                <a:gd name="connsiteY75" fmla="*/ 1725897 h 1918159"/>
                <a:gd name="connsiteX76" fmla="*/ 110519 w 1452003"/>
                <a:gd name="connsiteY76" fmla="*/ 1731726 h 1918159"/>
                <a:gd name="connsiteX77" fmla="*/ 117683 w 1452003"/>
                <a:gd name="connsiteY77" fmla="*/ 1730389 h 1918159"/>
                <a:gd name="connsiteX78" fmla="*/ 125705 w 1452003"/>
                <a:gd name="connsiteY78" fmla="*/ 1720928 h 1918159"/>
                <a:gd name="connsiteX79" fmla="*/ 131245 w 1452003"/>
                <a:gd name="connsiteY79" fmla="*/ 1714239 h 1918159"/>
                <a:gd name="connsiteX80" fmla="*/ 138027 w 1452003"/>
                <a:gd name="connsiteY80" fmla="*/ 1708794 h 1918159"/>
                <a:gd name="connsiteX81" fmla="*/ 145955 w 1452003"/>
                <a:gd name="connsiteY81" fmla="*/ 1706117 h 1918159"/>
                <a:gd name="connsiteX82" fmla="*/ 155123 w 1452003"/>
                <a:gd name="connsiteY82" fmla="*/ 1707742 h 1918159"/>
                <a:gd name="connsiteX83" fmla="*/ 164578 w 1452003"/>
                <a:gd name="connsiteY83" fmla="*/ 1714622 h 1918159"/>
                <a:gd name="connsiteX84" fmla="*/ 168876 w 1452003"/>
                <a:gd name="connsiteY84" fmla="*/ 1723796 h 1918159"/>
                <a:gd name="connsiteX85" fmla="*/ 168876 w 1452003"/>
                <a:gd name="connsiteY85" fmla="*/ 1734401 h 1918159"/>
                <a:gd name="connsiteX86" fmla="*/ 165534 w 1452003"/>
                <a:gd name="connsiteY86" fmla="*/ 1745486 h 1918159"/>
                <a:gd name="connsiteX87" fmla="*/ 156078 w 1452003"/>
                <a:gd name="connsiteY87" fmla="*/ 1759533 h 1918159"/>
                <a:gd name="connsiteX88" fmla="*/ 142515 w 1452003"/>
                <a:gd name="connsiteY88" fmla="*/ 1768323 h 1918159"/>
                <a:gd name="connsiteX89" fmla="*/ 136975 w 1452003"/>
                <a:gd name="connsiteY89" fmla="*/ 1752749 h 1918159"/>
                <a:gd name="connsiteX90" fmla="*/ 146145 w 1452003"/>
                <a:gd name="connsiteY90" fmla="*/ 1748067 h 1918159"/>
                <a:gd name="connsiteX91" fmla="*/ 152831 w 1452003"/>
                <a:gd name="connsiteY91" fmla="*/ 1739180 h 1918159"/>
                <a:gd name="connsiteX92" fmla="*/ 153977 w 1452003"/>
                <a:gd name="connsiteY92" fmla="*/ 1735262 h 1918159"/>
                <a:gd name="connsiteX93" fmla="*/ 154168 w 1452003"/>
                <a:gd name="connsiteY93" fmla="*/ 1731154 h 1918159"/>
                <a:gd name="connsiteX94" fmla="*/ 152831 w 1452003"/>
                <a:gd name="connsiteY94" fmla="*/ 1727521 h 1918159"/>
                <a:gd name="connsiteX95" fmla="*/ 149487 w 1452003"/>
                <a:gd name="connsiteY95" fmla="*/ 1724942 h 1918159"/>
                <a:gd name="connsiteX96" fmla="*/ 141752 w 1452003"/>
                <a:gd name="connsiteY96" fmla="*/ 1726184 h 1918159"/>
                <a:gd name="connsiteX97" fmla="*/ 133059 w 1452003"/>
                <a:gd name="connsiteY97" fmla="*/ 1736217 h 1918159"/>
                <a:gd name="connsiteX98" fmla="*/ 127710 w 1452003"/>
                <a:gd name="connsiteY98" fmla="*/ 1742620 h 1918159"/>
                <a:gd name="connsiteX99" fmla="*/ 121408 w 1452003"/>
                <a:gd name="connsiteY99" fmla="*/ 1747493 h 1918159"/>
                <a:gd name="connsiteX100" fmla="*/ 114052 w 1452003"/>
                <a:gd name="connsiteY100" fmla="*/ 1749690 h 1918159"/>
                <a:gd name="connsiteX101" fmla="*/ 105361 w 1452003"/>
                <a:gd name="connsiteY101" fmla="*/ 1747874 h 1918159"/>
                <a:gd name="connsiteX102" fmla="*/ 96671 w 1452003"/>
                <a:gd name="connsiteY102" fmla="*/ 1741377 h 1918159"/>
                <a:gd name="connsiteX103" fmla="*/ 92658 w 1452003"/>
                <a:gd name="connsiteY103" fmla="*/ 1732394 h 1918159"/>
                <a:gd name="connsiteX104" fmla="*/ 92468 w 1452003"/>
                <a:gd name="connsiteY104" fmla="*/ 1722171 h 1918159"/>
                <a:gd name="connsiteX105" fmla="*/ 95428 w 1452003"/>
                <a:gd name="connsiteY105" fmla="*/ 1711851 h 1918159"/>
                <a:gd name="connsiteX106" fmla="*/ 104119 w 1452003"/>
                <a:gd name="connsiteY106" fmla="*/ 1698665 h 1918159"/>
                <a:gd name="connsiteX107" fmla="*/ 116631 w 1452003"/>
                <a:gd name="connsiteY107" fmla="*/ 1691020 h 1918159"/>
                <a:gd name="connsiteX108" fmla="*/ 124058 w 1452003"/>
                <a:gd name="connsiteY108" fmla="*/ 1688342 h 1918159"/>
                <a:gd name="connsiteX109" fmla="*/ 124066 w 1452003"/>
                <a:gd name="connsiteY109" fmla="*/ 1688345 h 1918159"/>
                <a:gd name="connsiteX110" fmla="*/ 123971 w 1452003"/>
                <a:gd name="connsiteY110" fmla="*/ 1688536 h 1918159"/>
                <a:gd name="connsiteX111" fmla="*/ 130848 w 1452003"/>
                <a:gd name="connsiteY111" fmla="*/ 1637414 h 1918159"/>
                <a:gd name="connsiteX112" fmla="*/ 144219 w 1452003"/>
                <a:gd name="connsiteY112" fmla="*/ 1643435 h 1918159"/>
                <a:gd name="connsiteX113" fmla="*/ 136674 w 1452003"/>
                <a:gd name="connsiteY113" fmla="*/ 1660155 h 1918159"/>
                <a:gd name="connsiteX114" fmla="*/ 167810 w 1452003"/>
                <a:gd name="connsiteY114" fmla="*/ 1674108 h 1918159"/>
                <a:gd name="connsiteX115" fmla="*/ 175928 w 1452003"/>
                <a:gd name="connsiteY115" fmla="*/ 1675828 h 1918159"/>
                <a:gd name="connsiteX116" fmla="*/ 182042 w 1452003"/>
                <a:gd name="connsiteY116" fmla="*/ 1669998 h 1918159"/>
                <a:gd name="connsiteX117" fmla="*/ 183282 w 1452003"/>
                <a:gd name="connsiteY117" fmla="*/ 1666176 h 1918159"/>
                <a:gd name="connsiteX118" fmla="*/ 183760 w 1452003"/>
                <a:gd name="connsiteY118" fmla="*/ 1662259 h 1918159"/>
                <a:gd name="connsiteX119" fmla="*/ 197131 w 1452003"/>
                <a:gd name="connsiteY119" fmla="*/ 1667609 h 1918159"/>
                <a:gd name="connsiteX120" fmla="*/ 196081 w 1452003"/>
                <a:gd name="connsiteY120" fmla="*/ 1673534 h 1918159"/>
                <a:gd name="connsiteX121" fmla="*/ 193980 w 1452003"/>
                <a:gd name="connsiteY121" fmla="*/ 1679649 h 1918159"/>
                <a:gd name="connsiteX122" fmla="*/ 187198 w 1452003"/>
                <a:gd name="connsiteY122" fmla="*/ 1689682 h 1918159"/>
                <a:gd name="connsiteX123" fmla="*/ 179079 w 1452003"/>
                <a:gd name="connsiteY123" fmla="*/ 1693983 h 1918159"/>
                <a:gd name="connsiteX124" fmla="*/ 170007 w 1452003"/>
                <a:gd name="connsiteY124" fmla="*/ 1693983 h 1918159"/>
                <a:gd name="connsiteX125" fmla="*/ 160456 w 1452003"/>
                <a:gd name="connsiteY125" fmla="*/ 1690830 h 1918159"/>
                <a:gd name="connsiteX126" fmla="*/ 129224 w 1452003"/>
                <a:gd name="connsiteY126" fmla="*/ 1676783 h 1918159"/>
                <a:gd name="connsiteX127" fmla="*/ 124058 w 1452003"/>
                <a:gd name="connsiteY127" fmla="*/ 1688342 h 1918159"/>
                <a:gd name="connsiteX128" fmla="*/ 110695 w 1452003"/>
                <a:gd name="connsiteY128" fmla="*/ 1682324 h 1918159"/>
                <a:gd name="connsiteX129" fmla="*/ 115947 w 1452003"/>
                <a:gd name="connsiteY129" fmla="*/ 1670571 h 1918159"/>
                <a:gd name="connsiteX130" fmla="*/ 96559 w 1452003"/>
                <a:gd name="connsiteY130" fmla="*/ 1661875 h 1918159"/>
                <a:gd name="connsiteX131" fmla="*/ 103913 w 1452003"/>
                <a:gd name="connsiteY131" fmla="*/ 1645440 h 1918159"/>
                <a:gd name="connsiteX132" fmla="*/ 123303 w 1452003"/>
                <a:gd name="connsiteY132" fmla="*/ 1654136 h 1918159"/>
                <a:gd name="connsiteX133" fmla="*/ 178595 w 1452003"/>
                <a:gd name="connsiteY133" fmla="*/ 1588305 h 1918159"/>
                <a:gd name="connsiteX134" fmla="*/ 172100 w 1452003"/>
                <a:gd name="connsiteY134" fmla="*/ 1588783 h 1918159"/>
                <a:gd name="connsiteX135" fmla="*/ 166276 w 1452003"/>
                <a:gd name="connsiteY135" fmla="*/ 1592032 h 1918159"/>
                <a:gd name="connsiteX136" fmla="*/ 161690 w 1452003"/>
                <a:gd name="connsiteY136" fmla="*/ 1598434 h 1918159"/>
                <a:gd name="connsiteX137" fmla="*/ 160259 w 1452003"/>
                <a:gd name="connsiteY137" fmla="*/ 1613246 h 1918159"/>
                <a:gd name="connsiteX138" fmla="*/ 169140 w 1452003"/>
                <a:gd name="connsiteY138" fmla="*/ 1624425 h 1918159"/>
                <a:gd name="connsiteX139" fmla="*/ 185090 w 1452003"/>
                <a:gd name="connsiteY139" fmla="*/ 1590312 h 1918159"/>
                <a:gd name="connsiteX140" fmla="*/ 185090 w 1452003"/>
                <a:gd name="connsiteY140" fmla="*/ 1590217 h 1918159"/>
                <a:gd name="connsiteX141" fmla="*/ 178595 w 1452003"/>
                <a:gd name="connsiteY141" fmla="*/ 1588305 h 1918159"/>
                <a:gd name="connsiteX142" fmla="*/ 183563 w 1452003"/>
                <a:gd name="connsiteY142" fmla="*/ 1572253 h 1918159"/>
                <a:gd name="connsiteX143" fmla="*/ 200372 w 1452003"/>
                <a:gd name="connsiteY143" fmla="*/ 1577220 h 1918159"/>
                <a:gd name="connsiteX144" fmla="*/ 200278 w 1452003"/>
                <a:gd name="connsiteY144" fmla="*/ 1577126 h 1918159"/>
                <a:gd name="connsiteX145" fmla="*/ 202474 w 1452003"/>
                <a:gd name="connsiteY145" fmla="*/ 1578178 h 1918159"/>
                <a:gd name="connsiteX146" fmla="*/ 204575 w 1452003"/>
                <a:gd name="connsiteY146" fmla="*/ 1579324 h 1918159"/>
                <a:gd name="connsiteX147" fmla="*/ 180984 w 1452003"/>
                <a:gd name="connsiteY147" fmla="*/ 1629871 h 1918159"/>
                <a:gd name="connsiteX148" fmla="*/ 188434 w 1452003"/>
                <a:gd name="connsiteY148" fmla="*/ 1631114 h 1918159"/>
                <a:gd name="connsiteX149" fmla="*/ 195501 w 1452003"/>
                <a:gd name="connsiteY149" fmla="*/ 1629298 h 1918159"/>
                <a:gd name="connsiteX150" fmla="*/ 201709 w 1452003"/>
                <a:gd name="connsiteY150" fmla="*/ 1624902 h 1918159"/>
                <a:gd name="connsiteX151" fmla="*/ 206199 w 1452003"/>
                <a:gd name="connsiteY151" fmla="*/ 1618596 h 1918159"/>
                <a:gd name="connsiteX152" fmla="*/ 208872 w 1452003"/>
                <a:gd name="connsiteY152" fmla="*/ 1607034 h 1918159"/>
                <a:gd name="connsiteX153" fmla="*/ 205912 w 1452003"/>
                <a:gd name="connsiteY153" fmla="*/ 1597001 h 1918159"/>
                <a:gd name="connsiteX154" fmla="*/ 219953 w 1452003"/>
                <a:gd name="connsiteY154" fmla="*/ 1590025 h 1918159"/>
                <a:gd name="connsiteX155" fmla="*/ 219953 w 1452003"/>
                <a:gd name="connsiteY155" fmla="*/ 1624808 h 1918159"/>
                <a:gd name="connsiteX156" fmla="*/ 210879 w 1452003"/>
                <a:gd name="connsiteY156" fmla="*/ 1637994 h 1918159"/>
                <a:gd name="connsiteX157" fmla="*/ 198748 w 1452003"/>
                <a:gd name="connsiteY157" fmla="*/ 1646020 h 1918159"/>
                <a:gd name="connsiteX158" fmla="*/ 184422 w 1452003"/>
                <a:gd name="connsiteY158" fmla="*/ 1648410 h 1918159"/>
                <a:gd name="connsiteX159" fmla="*/ 168568 w 1452003"/>
                <a:gd name="connsiteY159" fmla="*/ 1644300 h 1918159"/>
                <a:gd name="connsiteX160" fmla="*/ 155195 w 1452003"/>
                <a:gd name="connsiteY160" fmla="*/ 1634744 h 1918159"/>
                <a:gd name="connsiteX161" fmla="*/ 147459 w 1452003"/>
                <a:gd name="connsiteY161" fmla="*/ 1622036 h 1918159"/>
                <a:gd name="connsiteX162" fmla="*/ 145454 w 1452003"/>
                <a:gd name="connsiteY162" fmla="*/ 1607512 h 1918159"/>
                <a:gd name="connsiteX163" fmla="*/ 149368 w 1452003"/>
                <a:gd name="connsiteY163" fmla="*/ 1592415 h 1918159"/>
                <a:gd name="connsiteX164" fmla="*/ 157679 w 1452003"/>
                <a:gd name="connsiteY164" fmla="*/ 1580660 h 1918159"/>
                <a:gd name="connsiteX165" fmla="*/ 169236 w 1452003"/>
                <a:gd name="connsiteY165" fmla="*/ 1573686 h 1918159"/>
                <a:gd name="connsiteX166" fmla="*/ 183563 w 1452003"/>
                <a:gd name="connsiteY166" fmla="*/ 1572253 h 1918159"/>
                <a:gd name="connsiteX167" fmla="*/ 228829 w 1452003"/>
                <a:gd name="connsiteY167" fmla="*/ 1450134 h 1918159"/>
                <a:gd name="connsiteX168" fmla="*/ 239430 w 1452003"/>
                <a:gd name="connsiteY168" fmla="*/ 1450134 h 1918159"/>
                <a:gd name="connsiteX169" fmla="*/ 249937 w 1452003"/>
                <a:gd name="connsiteY169" fmla="*/ 1453668 h 1918159"/>
                <a:gd name="connsiteX170" fmla="*/ 291006 w 1452003"/>
                <a:gd name="connsiteY170" fmla="*/ 1474117 h 1918159"/>
                <a:gd name="connsiteX171" fmla="*/ 282793 w 1452003"/>
                <a:gd name="connsiteY171" fmla="*/ 1490553 h 1918159"/>
                <a:gd name="connsiteX172" fmla="*/ 246403 w 1452003"/>
                <a:gd name="connsiteY172" fmla="*/ 1472397 h 1918159"/>
                <a:gd name="connsiteX173" fmla="*/ 240195 w 1452003"/>
                <a:gd name="connsiteY173" fmla="*/ 1469818 h 1918159"/>
                <a:gd name="connsiteX174" fmla="*/ 233603 w 1452003"/>
                <a:gd name="connsiteY174" fmla="*/ 1468767 h 1918159"/>
                <a:gd name="connsiteX175" fmla="*/ 227586 w 1452003"/>
                <a:gd name="connsiteY175" fmla="*/ 1470487 h 1918159"/>
                <a:gd name="connsiteX176" fmla="*/ 222811 w 1452003"/>
                <a:gd name="connsiteY176" fmla="*/ 1476028 h 1918159"/>
                <a:gd name="connsiteX177" fmla="*/ 221188 w 1452003"/>
                <a:gd name="connsiteY177" fmla="*/ 1483386 h 1918159"/>
                <a:gd name="connsiteX178" fmla="*/ 223193 w 1452003"/>
                <a:gd name="connsiteY178" fmla="*/ 1489979 h 1918159"/>
                <a:gd name="connsiteX179" fmla="*/ 227682 w 1452003"/>
                <a:gd name="connsiteY179" fmla="*/ 1495522 h 1918159"/>
                <a:gd name="connsiteX180" fmla="*/ 233603 w 1452003"/>
                <a:gd name="connsiteY180" fmla="*/ 1499536 h 1918159"/>
                <a:gd name="connsiteX181" fmla="*/ 269422 w 1452003"/>
                <a:gd name="connsiteY181" fmla="*/ 1517404 h 1918159"/>
                <a:gd name="connsiteX182" fmla="*/ 261207 w 1452003"/>
                <a:gd name="connsiteY182" fmla="*/ 1533839 h 1918159"/>
                <a:gd name="connsiteX183" fmla="*/ 221569 w 1452003"/>
                <a:gd name="connsiteY183" fmla="*/ 1514058 h 1918159"/>
                <a:gd name="connsiteX184" fmla="*/ 209918 w 1452003"/>
                <a:gd name="connsiteY184" fmla="*/ 1511957 h 1918159"/>
                <a:gd name="connsiteX185" fmla="*/ 201322 w 1452003"/>
                <a:gd name="connsiteY185" fmla="*/ 1519218 h 1918159"/>
                <a:gd name="connsiteX186" fmla="*/ 199698 w 1452003"/>
                <a:gd name="connsiteY186" fmla="*/ 1526481 h 1918159"/>
                <a:gd name="connsiteX187" fmla="*/ 201512 w 1452003"/>
                <a:gd name="connsiteY187" fmla="*/ 1532978 h 1918159"/>
                <a:gd name="connsiteX188" fmla="*/ 205906 w 1452003"/>
                <a:gd name="connsiteY188" fmla="*/ 1538425 h 1918159"/>
                <a:gd name="connsiteX189" fmla="*/ 211923 w 1452003"/>
                <a:gd name="connsiteY189" fmla="*/ 1542535 h 1918159"/>
                <a:gd name="connsiteX190" fmla="*/ 248026 w 1452003"/>
                <a:gd name="connsiteY190" fmla="*/ 1560594 h 1918159"/>
                <a:gd name="connsiteX191" fmla="*/ 239811 w 1452003"/>
                <a:gd name="connsiteY191" fmla="*/ 1577029 h 1918159"/>
                <a:gd name="connsiteX192" fmla="*/ 174196 w 1452003"/>
                <a:gd name="connsiteY192" fmla="*/ 1544253 h 1918159"/>
                <a:gd name="connsiteX193" fmla="*/ 181933 w 1452003"/>
                <a:gd name="connsiteY193" fmla="*/ 1528679 h 1918159"/>
                <a:gd name="connsiteX194" fmla="*/ 192438 w 1452003"/>
                <a:gd name="connsiteY194" fmla="*/ 1533935 h 1918159"/>
                <a:gd name="connsiteX195" fmla="*/ 192438 w 1452003"/>
                <a:gd name="connsiteY195" fmla="*/ 1533648 h 1918159"/>
                <a:gd name="connsiteX196" fmla="*/ 189382 w 1452003"/>
                <a:gd name="connsiteY196" fmla="*/ 1528392 h 1918159"/>
                <a:gd name="connsiteX197" fmla="*/ 187567 w 1452003"/>
                <a:gd name="connsiteY197" fmla="*/ 1521990 h 1918159"/>
                <a:gd name="connsiteX198" fmla="*/ 187567 w 1452003"/>
                <a:gd name="connsiteY198" fmla="*/ 1514823 h 1918159"/>
                <a:gd name="connsiteX199" fmla="*/ 190146 w 1452003"/>
                <a:gd name="connsiteY199" fmla="*/ 1507084 h 1918159"/>
                <a:gd name="connsiteX200" fmla="*/ 199889 w 1452003"/>
                <a:gd name="connsiteY200" fmla="*/ 1496096 h 1918159"/>
                <a:gd name="connsiteX201" fmla="*/ 212782 w 1452003"/>
                <a:gd name="connsiteY201" fmla="*/ 1492847 h 1918159"/>
                <a:gd name="connsiteX202" fmla="*/ 207911 w 1452003"/>
                <a:gd name="connsiteY202" fmla="*/ 1479468 h 1918159"/>
                <a:gd name="connsiteX203" fmla="*/ 211064 w 1452003"/>
                <a:gd name="connsiteY203" fmla="*/ 1465040 h 1918159"/>
                <a:gd name="connsiteX204" fmla="*/ 211351 w 1452003"/>
                <a:gd name="connsiteY204" fmla="*/ 1464659 h 1918159"/>
                <a:gd name="connsiteX205" fmla="*/ 219086 w 1452003"/>
                <a:gd name="connsiteY205" fmla="*/ 1454720 h 1918159"/>
                <a:gd name="connsiteX206" fmla="*/ 228829 w 1452003"/>
                <a:gd name="connsiteY206" fmla="*/ 1450134 h 1918159"/>
                <a:gd name="connsiteX207" fmla="*/ 292547 w 1452003"/>
                <a:gd name="connsiteY207" fmla="*/ 1400154 h 1918159"/>
                <a:gd name="connsiteX208" fmla="*/ 292450 w 1452003"/>
                <a:gd name="connsiteY208" fmla="*/ 1400249 h 1918159"/>
                <a:gd name="connsiteX209" fmla="*/ 290541 w 1452003"/>
                <a:gd name="connsiteY209" fmla="*/ 1403879 h 1918159"/>
                <a:gd name="connsiteX210" fmla="*/ 286529 w 1452003"/>
                <a:gd name="connsiteY210" fmla="*/ 1412288 h 1918159"/>
                <a:gd name="connsiteX211" fmla="*/ 283760 w 1452003"/>
                <a:gd name="connsiteY211" fmla="*/ 1421081 h 1918159"/>
                <a:gd name="connsiteX212" fmla="*/ 283760 w 1452003"/>
                <a:gd name="connsiteY212" fmla="*/ 1428914 h 1918159"/>
                <a:gd name="connsiteX213" fmla="*/ 288249 w 1452003"/>
                <a:gd name="connsiteY213" fmla="*/ 1434361 h 1918159"/>
                <a:gd name="connsiteX214" fmla="*/ 292643 w 1452003"/>
                <a:gd name="connsiteY214" fmla="*/ 1435413 h 1918159"/>
                <a:gd name="connsiteX215" fmla="*/ 296559 w 1452003"/>
                <a:gd name="connsiteY215" fmla="*/ 1434076 h 1918159"/>
                <a:gd name="connsiteX216" fmla="*/ 299806 w 1452003"/>
                <a:gd name="connsiteY216" fmla="*/ 1431114 h 1918159"/>
                <a:gd name="connsiteX217" fmla="*/ 302385 w 1452003"/>
                <a:gd name="connsiteY217" fmla="*/ 1427290 h 1918159"/>
                <a:gd name="connsiteX218" fmla="*/ 304677 w 1452003"/>
                <a:gd name="connsiteY218" fmla="*/ 1412194 h 1918159"/>
                <a:gd name="connsiteX219" fmla="*/ 294839 w 1452003"/>
                <a:gd name="connsiteY219" fmla="*/ 1401396 h 1918159"/>
                <a:gd name="connsiteX220" fmla="*/ 269052 w 1452003"/>
                <a:gd name="connsiteY220" fmla="*/ 1375404 h 1918159"/>
                <a:gd name="connsiteX221" fmla="*/ 280225 w 1452003"/>
                <a:gd name="connsiteY221" fmla="*/ 1375501 h 1918159"/>
                <a:gd name="connsiteX222" fmla="*/ 290636 w 1452003"/>
                <a:gd name="connsiteY222" fmla="*/ 1379418 h 1918159"/>
                <a:gd name="connsiteX223" fmla="*/ 330083 w 1452003"/>
                <a:gd name="connsiteY223" fmla="*/ 1400345 h 1918159"/>
                <a:gd name="connsiteX224" fmla="*/ 322060 w 1452003"/>
                <a:gd name="connsiteY224" fmla="*/ 1415441 h 1918159"/>
                <a:gd name="connsiteX225" fmla="*/ 313846 w 1452003"/>
                <a:gd name="connsiteY225" fmla="*/ 1411046 h 1918159"/>
                <a:gd name="connsiteX226" fmla="*/ 313846 w 1452003"/>
                <a:gd name="connsiteY226" fmla="*/ 1411239 h 1918159"/>
                <a:gd name="connsiteX227" fmla="*/ 313655 w 1452003"/>
                <a:gd name="connsiteY227" fmla="*/ 1411620 h 1918159"/>
                <a:gd name="connsiteX228" fmla="*/ 316615 w 1452003"/>
                <a:gd name="connsiteY228" fmla="*/ 1423182 h 1918159"/>
                <a:gd name="connsiteX229" fmla="*/ 312890 w 1452003"/>
                <a:gd name="connsiteY229" fmla="*/ 1436942 h 1918159"/>
                <a:gd name="connsiteX230" fmla="*/ 307541 w 1452003"/>
                <a:gd name="connsiteY230" fmla="*/ 1444586 h 1918159"/>
                <a:gd name="connsiteX231" fmla="*/ 299997 w 1452003"/>
                <a:gd name="connsiteY231" fmla="*/ 1450605 h 1918159"/>
                <a:gd name="connsiteX232" fmla="*/ 290636 w 1452003"/>
                <a:gd name="connsiteY232" fmla="*/ 1453281 h 1918159"/>
                <a:gd name="connsiteX233" fmla="*/ 279844 w 1452003"/>
                <a:gd name="connsiteY233" fmla="*/ 1450605 h 1918159"/>
                <a:gd name="connsiteX234" fmla="*/ 270388 w 1452003"/>
                <a:gd name="connsiteY234" fmla="*/ 1440286 h 1918159"/>
                <a:gd name="connsiteX235" fmla="*/ 269433 w 1452003"/>
                <a:gd name="connsiteY235" fmla="*/ 1426144 h 1918159"/>
                <a:gd name="connsiteX236" fmla="*/ 274017 w 1452003"/>
                <a:gd name="connsiteY236" fmla="*/ 1410187 h 1918159"/>
                <a:gd name="connsiteX237" fmla="*/ 281467 w 1452003"/>
                <a:gd name="connsiteY237" fmla="*/ 1394324 h 1918159"/>
                <a:gd name="connsiteX238" fmla="*/ 279844 w 1452003"/>
                <a:gd name="connsiteY238" fmla="*/ 1393465 h 1918159"/>
                <a:gd name="connsiteX239" fmla="*/ 268574 w 1452003"/>
                <a:gd name="connsiteY239" fmla="*/ 1393082 h 1918159"/>
                <a:gd name="connsiteX240" fmla="*/ 260168 w 1452003"/>
                <a:gd name="connsiteY240" fmla="*/ 1401969 h 1918159"/>
                <a:gd name="connsiteX241" fmla="*/ 257112 w 1452003"/>
                <a:gd name="connsiteY241" fmla="*/ 1412959 h 1918159"/>
                <a:gd name="connsiteX242" fmla="*/ 258258 w 1452003"/>
                <a:gd name="connsiteY242" fmla="*/ 1423564 h 1918159"/>
                <a:gd name="connsiteX243" fmla="*/ 243931 w 1452003"/>
                <a:gd name="connsiteY243" fmla="*/ 1426718 h 1918159"/>
                <a:gd name="connsiteX244" fmla="*/ 242976 w 1452003"/>
                <a:gd name="connsiteY244" fmla="*/ 1409900 h 1918159"/>
                <a:gd name="connsiteX245" fmla="*/ 248134 w 1452003"/>
                <a:gd name="connsiteY245" fmla="*/ 1393846 h 1918159"/>
                <a:gd name="connsiteX246" fmla="*/ 258067 w 1452003"/>
                <a:gd name="connsiteY246" fmla="*/ 1380851 h 1918159"/>
                <a:gd name="connsiteX247" fmla="*/ 269052 w 1452003"/>
                <a:gd name="connsiteY247" fmla="*/ 1375404 h 1918159"/>
                <a:gd name="connsiteX248" fmla="*/ 293781 w 1452003"/>
                <a:gd name="connsiteY248" fmla="*/ 1314159 h 1918159"/>
                <a:gd name="connsiteX249" fmla="*/ 306675 w 1452003"/>
                <a:gd name="connsiteY249" fmla="*/ 1321230 h 1918159"/>
                <a:gd name="connsiteX250" fmla="*/ 297888 w 1452003"/>
                <a:gd name="connsiteY250" fmla="*/ 1337284 h 1918159"/>
                <a:gd name="connsiteX251" fmla="*/ 327783 w 1452003"/>
                <a:gd name="connsiteY251" fmla="*/ 1353719 h 1918159"/>
                <a:gd name="connsiteX252" fmla="*/ 335711 w 1452003"/>
                <a:gd name="connsiteY252" fmla="*/ 1356107 h 1918159"/>
                <a:gd name="connsiteX253" fmla="*/ 342301 w 1452003"/>
                <a:gd name="connsiteY253" fmla="*/ 1350756 h 1918159"/>
                <a:gd name="connsiteX254" fmla="*/ 343924 w 1452003"/>
                <a:gd name="connsiteY254" fmla="*/ 1347126 h 1918159"/>
                <a:gd name="connsiteX255" fmla="*/ 344785 w 1452003"/>
                <a:gd name="connsiteY255" fmla="*/ 1343208 h 1918159"/>
                <a:gd name="connsiteX256" fmla="*/ 357679 w 1452003"/>
                <a:gd name="connsiteY256" fmla="*/ 1349610 h 1918159"/>
                <a:gd name="connsiteX257" fmla="*/ 356149 w 1452003"/>
                <a:gd name="connsiteY257" fmla="*/ 1355439 h 1918159"/>
                <a:gd name="connsiteX258" fmla="*/ 353476 w 1452003"/>
                <a:gd name="connsiteY258" fmla="*/ 1361363 h 1918159"/>
                <a:gd name="connsiteX259" fmla="*/ 345931 w 1452003"/>
                <a:gd name="connsiteY259" fmla="*/ 1370822 h 1918159"/>
                <a:gd name="connsiteX260" fmla="*/ 337526 w 1452003"/>
                <a:gd name="connsiteY260" fmla="*/ 1374455 h 1918159"/>
                <a:gd name="connsiteX261" fmla="*/ 328548 w 1452003"/>
                <a:gd name="connsiteY261" fmla="*/ 1373690 h 1918159"/>
                <a:gd name="connsiteX262" fmla="*/ 319283 w 1452003"/>
                <a:gd name="connsiteY262" fmla="*/ 1369772 h 1918159"/>
                <a:gd name="connsiteX263" fmla="*/ 289291 w 1452003"/>
                <a:gd name="connsiteY263" fmla="*/ 1353241 h 1918159"/>
                <a:gd name="connsiteX264" fmla="*/ 283084 w 1452003"/>
                <a:gd name="connsiteY264" fmla="*/ 1364516 h 1918159"/>
                <a:gd name="connsiteX265" fmla="*/ 282989 w 1452003"/>
                <a:gd name="connsiteY265" fmla="*/ 1364420 h 1918159"/>
                <a:gd name="connsiteX266" fmla="*/ 270094 w 1452003"/>
                <a:gd name="connsiteY266" fmla="*/ 1357349 h 1918159"/>
                <a:gd name="connsiteX267" fmla="*/ 276302 w 1452003"/>
                <a:gd name="connsiteY267" fmla="*/ 1346074 h 1918159"/>
                <a:gd name="connsiteX268" fmla="*/ 257678 w 1452003"/>
                <a:gd name="connsiteY268" fmla="*/ 1335850 h 1918159"/>
                <a:gd name="connsiteX269" fmla="*/ 266369 w 1452003"/>
                <a:gd name="connsiteY269" fmla="*/ 1319987 h 1918159"/>
                <a:gd name="connsiteX270" fmla="*/ 284994 w 1452003"/>
                <a:gd name="connsiteY270" fmla="*/ 1330213 h 1918159"/>
                <a:gd name="connsiteX271" fmla="*/ 277638 w 1452003"/>
                <a:gd name="connsiteY271" fmla="*/ 1291802 h 1918159"/>
                <a:gd name="connsiteX272" fmla="*/ 277662 w 1452003"/>
                <a:gd name="connsiteY272" fmla="*/ 1291804 h 1918159"/>
                <a:gd name="connsiteX273" fmla="*/ 277733 w 1452003"/>
                <a:gd name="connsiteY273" fmla="*/ 1291896 h 1918159"/>
                <a:gd name="connsiteX274" fmla="*/ 309729 w 1452003"/>
                <a:gd name="connsiteY274" fmla="*/ 1285877 h 1918159"/>
                <a:gd name="connsiteX275" fmla="*/ 373627 w 1452003"/>
                <a:gd name="connsiteY275" fmla="*/ 1321901 h 1918159"/>
                <a:gd name="connsiteX276" fmla="*/ 364649 w 1452003"/>
                <a:gd name="connsiteY276" fmla="*/ 1337858 h 1918159"/>
                <a:gd name="connsiteX277" fmla="*/ 300752 w 1452003"/>
                <a:gd name="connsiteY277" fmla="*/ 1301835 h 1918159"/>
                <a:gd name="connsiteX278" fmla="*/ 280695 w 1452003"/>
                <a:gd name="connsiteY278" fmla="*/ 1270493 h 1918159"/>
                <a:gd name="connsiteX279" fmla="*/ 289195 w 1452003"/>
                <a:gd name="connsiteY279" fmla="*/ 1271352 h 1918159"/>
                <a:gd name="connsiteX280" fmla="*/ 294353 w 1452003"/>
                <a:gd name="connsiteY280" fmla="*/ 1278232 h 1918159"/>
                <a:gd name="connsiteX281" fmla="*/ 292920 w 1452003"/>
                <a:gd name="connsiteY281" fmla="*/ 1287119 h 1918159"/>
                <a:gd name="connsiteX282" fmla="*/ 285947 w 1452003"/>
                <a:gd name="connsiteY282" fmla="*/ 1292757 h 1918159"/>
                <a:gd name="connsiteX283" fmla="*/ 277662 w 1452003"/>
                <a:gd name="connsiteY283" fmla="*/ 1291804 h 1918159"/>
                <a:gd name="connsiteX284" fmla="*/ 272576 w 1452003"/>
                <a:gd name="connsiteY284" fmla="*/ 1285209 h 1918159"/>
                <a:gd name="connsiteX285" fmla="*/ 273817 w 1452003"/>
                <a:gd name="connsiteY285" fmla="*/ 1276322 h 1918159"/>
                <a:gd name="connsiteX286" fmla="*/ 280695 w 1452003"/>
                <a:gd name="connsiteY286" fmla="*/ 1270493 h 1918159"/>
                <a:gd name="connsiteX287" fmla="*/ 354912 w 1452003"/>
                <a:gd name="connsiteY287" fmla="*/ 1225296 h 1918159"/>
                <a:gd name="connsiteX288" fmla="*/ 358063 w 1452003"/>
                <a:gd name="connsiteY288" fmla="*/ 1240872 h 1918159"/>
                <a:gd name="connsiteX289" fmla="*/ 358063 w 1452003"/>
                <a:gd name="connsiteY289" fmla="*/ 1240967 h 1918159"/>
                <a:gd name="connsiteX290" fmla="*/ 349850 w 1452003"/>
                <a:gd name="connsiteY290" fmla="*/ 1244025 h 1918159"/>
                <a:gd name="connsiteX291" fmla="*/ 343165 w 1452003"/>
                <a:gd name="connsiteY291" fmla="*/ 1250905 h 1918159"/>
                <a:gd name="connsiteX292" fmla="*/ 340680 w 1452003"/>
                <a:gd name="connsiteY292" fmla="*/ 1258837 h 1918159"/>
                <a:gd name="connsiteX293" fmla="*/ 344118 w 1452003"/>
                <a:gd name="connsiteY293" fmla="*/ 1265046 h 1918159"/>
                <a:gd name="connsiteX294" fmla="*/ 351378 w 1452003"/>
                <a:gd name="connsiteY294" fmla="*/ 1264569 h 1918159"/>
                <a:gd name="connsiteX295" fmla="*/ 360452 w 1452003"/>
                <a:gd name="connsiteY295" fmla="*/ 1256159 h 1918159"/>
                <a:gd name="connsiteX296" fmla="*/ 366756 w 1452003"/>
                <a:gd name="connsiteY296" fmla="*/ 1250140 h 1918159"/>
                <a:gd name="connsiteX297" fmla="*/ 374110 w 1452003"/>
                <a:gd name="connsiteY297" fmla="*/ 1245554 h 1918159"/>
                <a:gd name="connsiteX298" fmla="*/ 382323 w 1452003"/>
                <a:gd name="connsiteY298" fmla="*/ 1243834 h 1918159"/>
                <a:gd name="connsiteX299" fmla="*/ 391303 w 1452003"/>
                <a:gd name="connsiteY299" fmla="*/ 1246510 h 1918159"/>
                <a:gd name="connsiteX300" fmla="*/ 399897 w 1452003"/>
                <a:gd name="connsiteY300" fmla="*/ 1254439 h 1918159"/>
                <a:gd name="connsiteX301" fmla="*/ 403050 w 1452003"/>
                <a:gd name="connsiteY301" fmla="*/ 1264091 h 1918159"/>
                <a:gd name="connsiteX302" fmla="*/ 401808 w 1452003"/>
                <a:gd name="connsiteY302" fmla="*/ 1274698 h 1918159"/>
                <a:gd name="connsiteX303" fmla="*/ 397127 w 1452003"/>
                <a:gd name="connsiteY303" fmla="*/ 1285305 h 1918159"/>
                <a:gd name="connsiteX304" fmla="*/ 386048 w 1452003"/>
                <a:gd name="connsiteY304" fmla="*/ 1298109 h 1918159"/>
                <a:gd name="connsiteX305" fmla="*/ 371531 w 1452003"/>
                <a:gd name="connsiteY305" fmla="*/ 1305276 h 1918159"/>
                <a:gd name="connsiteX306" fmla="*/ 367806 w 1452003"/>
                <a:gd name="connsiteY306" fmla="*/ 1289126 h 1918159"/>
                <a:gd name="connsiteX307" fmla="*/ 377452 w 1452003"/>
                <a:gd name="connsiteY307" fmla="*/ 1285495 h 1918159"/>
                <a:gd name="connsiteX308" fmla="*/ 385093 w 1452003"/>
                <a:gd name="connsiteY308" fmla="*/ 1277373 h 1918159"/>
                <a:gd name="connsiteX309" fmla="*/ 386716 w 1452003"/>
                <a:gd name="connsiteY309" fmla="*/ 1273646 h 1918159"/>
                <a:gd name="connsiteX310" fmla="*/ 387385 w 1452003"/>
                <a:gd name="connsiteY310" fmla="*/ 1269634 h 1918159"/>
                <a:gd name="connsiteX311" fmla="*/ 386526 w 1452003"/>
                <a:gd name="connsiteY311" fmla="*/ 1265811 h 1918159"/>
                <a:gd name="connsiteX312" fmla="*/ 383469 w 1452003"/>
                <a:gd name="connsiteY312" fmla="*/ 1262849 h 1918159"/>
                <a:gd name="connsiteX313" fmla="*/ 375637 w 1452003"/>
                <a:gd name="connsiteY313" fmla="*/ 1263232 h 1918159"/>
                <a:gd name="connsiteX314" fmla="*/ 365895 w 1452003"/>
                <a:gd name="connsiteY314" fmla="*/ 1272119 h 1918159"/>
                <a:gd name="connsiteX315" fmla="*/ 359878 w 1452003"/>
                <a:gd name="connsiteY315" fmla="*/ 1277851 h 1918159"/>
                <a:gd name="connsiteX316" fmla="*/ 353098 w 1452003"/>
                <a:gd name="connsiteY316" fmla="*/ 1281959 h 1918159"/>
                <a:gd name="connsiteX317" fmla="*/ 345551 w 1452003"/>
                <a:gd name="connsiteY317" fmla="*/ 1283201 h 1918159"/>
                <a:gd name="connsiteX318" fmla="*/ 337051 w 1452003"/>
                <a:gd name="connsiteY318" fmla="*/ 1280432 h 1918159"/>
                <a:gd name="connsiteX319" fmla="*/ 329220 w 1452003"/>
                <a:gd name="connsiteY319" fmla="*/ 1272978 h 1918159"/>
                <a:gd name="connsiteX320" fmla="*/ 326259 w 1452003"/>
                <a:gd name="connsiteY320" fmla="*/ 1263613 h 1918159"/>
                <a:gd name="connsiteX321" fmla="*/ 327309 w 1452003"/>
                <a:gd name="connsiteY321" fmla="*/ 1253484 h 1918159"/>
                <a:gd name="connsiteX322" fmla="*/ 331512 w 1452003"/>
                <a:gd name="connsiteY322" fmla="*/ 1243547 h 1918159"/>
                <a:gd name="connsiteX323" fmla="*/ 341636 w 1452003"/>
                <a:gd name="connsiteY323" fmla="*/ 1231508 h 1918159"/>
                <a:gd name="connsiteX324" fmla="*/ 354912 w 1452003"/>
                <a:gd name="connsiteY324" fmla="*/ 1225296 h 1918159"/>
                <a:gd name="connsiteX325" fmla="*/ 391779 w 1452003"/>
                <a:gd name="connsiteY325" fmla="*/ 1146177 h 1918159"/>
                <a:gd name="connsiteX326" fmla="*/ 403813 w 1452003"/>
                <a:gd name="connsiteY326" fmla="*/ 1190515 h 1918159"/>
                <a:gd name="connsiteX327" fmla="*/ 455676 w 1452003"/>
                <a:gd name="connsiteY327" fmla="*/ 1182297 h 1918159"/>
                <a:gd name="connsiteX328" fmla="*/ 443164 w 1452003"/>
                <a:gd name="connsiteY328" fmla="*/ 1203127 h 1918159"/>
                <a:gd name="connsiteX329" fmla="*/ 395980 w 1452003"/>
                <a:gd name="connsiteY329" fmla="*/ 1208670 h 1918159"/>
                <a:gd name="connsiteX330" fmla="*/ 395694 w 1452003"/>
                <a:gd name="connsiteY330" fmla="*/ 1209052 h 1918159"/>
                <a:gd name="connsiteX331" fmla="*/ 427882 w 1452003"/>
                <a:gd name="connsiteY331" fmla="*/ 1228449 h 1918159"/>
                <a:gd name="connsiteX332" fmla="*/ 418426 w 1452003"/>
                <a:gd name="connsiteY332" fmla="*/ 1244216 h 1918159"/>
                <a:gd name="connsiteX333" fmla="*/ 319476 w 1452003"/>
                <a:gd name="connsiteY333" fmla="*/ 1184591 h 1918159"/>
                <a:gd name="connsiteX334" fmla="*/ 319572 w 1452003"/>
                <a:gd name="connsiteY334" fmla="*/ 1184494 h 1918159"/>
                <a:gd name="connsiteX335" fmla="*/ 329027 w 1452003"/>
                <a:gd name="connsiteY335" fmla="*/ 1168824 h 1918159"/>
                <a:gd name="connsiteX336" fmla="*/ 391586 w 1452003"/>
                <a:gd name="connsiteY336" fmla="*/ 1206473 h 1918159"/>
                <a:gd name="connsiteX337" fmla="*/ 391779 w 1452003"/>
                <a:gd name="connsiteY337" fmla="*/ 1206089 h 1918159"/>
                <a:gd name="connsiteX338" fmla="*/ 379648 w 1452003"/>
                <a:gd name="connsiteY338" fmla="*/ 1166339 h 1918159"/>
                <a:gd name="connsiteX339" fmla="*/ 393686 w 1452003"/>
                <a:gd name="connsiteY339" fmla="*/ 1064001 h 1918159"/>
                <a:gd name="connsiteX340" fmla="*/ 491300 w 1452003"/>
                <a:gd name="connsiteY340" fmla="*/ 1125824 h 1918159"/>
                <a:gd name="connsiteX341" fmla="*/ 481461 w 1452003"/>
                <a:gd name="connsiteY341" fmla="*/ 1141304 h 1918159"/>
                <a:gd name="connsiteX342" fmla="*/ 383849 w 1452003"/>
                <a:gd name="connsiteY342" fmla="*/ 1079481 h 1918159"/>
                <a:gd name="connsiteX343" fmla="*/ 501897 w 1452003"/>
                <a:gd name="connsiteY343" fmla="*/ 1052437 h 1918159"/>
                <a:gd name="connsiteX344" fmla="*/ 499605 w 1452003"/>
                <a:gd name="connsiteY344" fmla="*/ 1055877 h 1918159"/>
                <a:gd name="connsiteX345" fmla="*/ 489767 w 1452003"/>
                <a:gd name="connsiteY345" fmla="*/ 1073936 h 1918159"/>
                <a:gd name="connsiteX346" fmla="*/ 492155 w 1452003"/>
                <a:gd name="connsiteY346" fmla="*/ 1084543 h 1918159"/>
                <a:gd name="connsiteX347" fmla="*/ 496452 w 1452003"/>
                <a:gd name="connsiteY347" fmla="*/ 1085978 h 1918159"/>
                <a:gd name="connsiteX348" fmla="*/ 500464 w 1452003"/>
                <a:gd name="connsiteY348" fmla="*/ 1085021 h 1918159"/>
                <a:gd name="connsiteX349" fmla="*/ 503999 w 1452003"/>
                <a:gd name="connsiteY349" fmla="*/ 1082442 h 1918159"/>
                <a:gd name="connsiteX350" fmla="*/ 506863 w 1452003"/>
                <a:gd name="connsiteY350" fmla="*/ 1078906 h 1918159"/>
                <a:gd name="connsiteX351" fmla="*/ 511256 w 1452003"/>
                <a:gd name="connsiteY351" fmla="*/ 1064574 h 1918159"/>
                <a:gd name="connsiteX352" fmla="*/ 503902 w 1452003"/>
                <a:gd name="connsiteY352" fmla="*/ 1053870 h 1918159"/>
                <a:gd name="connsiteX353" fmla="*/ 501897 w 1452003"/>
                <a:gd name="connsiteY353" fmla="*/ 1052534 h 1918159"/>
                <a:gd name="connsiteX354" fmla="*/ 508200 w 1452003"/>
                <a:gd name="connsiteY354" fmla="*/ 996539 h 1918159"/>
                <a:gd name="connsiteX355" fmla="*/ 501992 w 1452003"/>
                <a:gd name="connsiteY355" fmla="*/ 998927 h 1918159"/>
                <a:gd name="connsiteX356" fmla="*/ 496548 w 1452003"/>
                <a:gd name="connsiteY356" fmla="*/ 1004565 h 1918159"/>
                <a:gd name="connsiteX357" fmla="*/ 493014 w 1452003"/>
                <a:gd name="connsiteY357" fmla="*/ 1018993 h 1918159"/>
                <a:gd name="connsiteX358" fmla="*/ 500177 w 1452003"/>
                <a:gd name="connsiteY358" fmla="*/ 1031320 h 1918159"/>
                <a:gd name="connsiteX359" fmla="*/ 520904 w 1452003"/>
                <a:gd name="connsiteY359" fmla="*/ 999979 h 1918159"/>
                <a:gd name="connsiteX360" fmla="*/ 520808 w 1452003"/>
                <a:gd name="connsiteY360" fmla="*/ 999882 h 1918159"/>
                <a:gd name="connsiteX361" fmla="*/ 514694 w 1452003"/>
                <a:gd name="connsiteY361" fmla="*/ 997016 h 1918159"/>
                <a:gd name="connsiteX362" fmla="*/ 508200 w 1452003"/>
                <a:gd name="connsiteY362" fmla="*/ 996539 h 1918159"/>
                <a:gd name="connsiteX363" fmla="*/ 507437 w 1452003"/>
                <a:gd name="connsiteY363" fmla="*/ 981153 h 1918159"/>
                <a:gd name="connsiteX364" fmla="*/ 521858 w 1452003"/>
                <a:gd name="connsiteY364" fmla="*/ 981824 h 1918159"/>
                <a:gd name="connsiteX365" fmla="*/ 537808 w 1452003"/>
                <a:gd name="connsiteY365" fmla="*/ 989181 h 1918159"/>
                <a:gd name="connsiteX366" fmla="*/ 539815 w 1452003"/>
                <a:gd name="connsiteY366" fmla="*/ 990518 h 1918159"/>
                <a:gd name="connsiteX367" fmla="*/ 541820 w 1452003"/>
                <a:gd name="connsiteY367" fmla="*/ 991951 h 1918159"/>
                <a:gd name="connsiteX368" fmla="*/ 511066 w 1452003"/>
                <a:gd name="connsiteY368" fmla="*/ 1038487 h 1918159"/>
                <a:gd name="connsiteX369" fmla="*/ 518420 w 1452003"/>
                <a:gd name="connsiteY369" fmla="*/ 1040588 h 1918159"/>
                <a:gd name="connsiteX370" fmla="*/ 525773 w 1452003"/>
                <a:gd name="connsiteY370" fmla="*/ 1039824 h 1918159"/>
                <a:gd name="connsiteX371" fmla="*/ 532365 w 1452003"/>
                <a:gd name="connsiteY371" fmla="*/ 1036480 h 1918159"/>
                <a:gd name="connsiteX372" fmla="*/ 537617 w 1452003"/>
                <a:gd name="connsiteY372" fmla="*/ 1030842 h 1918159"/>
                <a:gd name="connsiteX373" fmla="*/ 541820 w 1452003"/>
                <a:gd name="connsiteY373" fmla="*/ 1019661 h 1918159"/>
                <a:gd name="connsiteX374" fmla="*/ 540292 w 1452003"/>
                <a:gd name="connsiteY374" fmla="*/ 1009247 h 1918159"/>
                <a:gd name="connsiteX375" fmla="*/ 555191 w 1452003"/>
                <a:gd name="connsiteY375" fmla="*/ 1004659 h 1918159"/>
                <a:gd name="connsiteX376" fmla="*/ 550035 w 1452003"/>
                <a:gd name="connsiteY376" fmla="*/ 1039059 h 1918159"/>
                <a:gd name="connsiteX377" fmla="*/ 537332 w 1452003"/>
                <a:gd name="connsiteY377" fmla="*/ 1051386 h 1918159"/>
                <a:gd name="connsiteX378" fmla="*/ 521763 w 1452003"/>
                <a:gd name="connsiteY378" fmla="*/ 1055209 h 1918159"/>
                <a:gd name="connsiteX379" fmla="*/ 524437 w 1452003"/>
                <a:gd name="connsiteY379" fmla="*/ 1069541 h 1918159"/>
                <a:gd name="connsiteX380" fmla="*/ 516796 w 1452003"/>
                <a:gd name="connsiteY380" fmla="*/ 1088748 h 1918159"/>
                <a:gd name="connsiteX381" fmla="*/ 510492 w 1452003"/>
                <a:gd name="connsiteY381" fmla="*/ 1096105 h 1918159"/>
                <a:gd name="connsiteX382" fmla="*/ 502088 w 1452003"/>
                <a:gd name="connsiteY382" fmla="*/ 1101552 h 1918159"/>
                <a:gd name="connsiteX383" fmla="*/ 492442 w 1452003"/>
                <a:gd name="connsiteY383" fmla="*/ 1103272 h 1918159"/>
                <a:gd name="connsiteX384" fmla="*/ 482222 w 1452003"/>
                <a:gd name="connsiteY384" fmla="*/ 1099738 h 1918159"/>
                <a:gd name="connsiteX385" fmla="*/ 474294 w 1452003"/>
                <a:gd name="connsiteY385" fmla="*/ 1089609 h 1918159"/>
                <a:gd name="connsiteX386" fmla="*/ 474581 w 1452003"/>
                <a:gd name="connsiteY386" fmla="*/ 1076613 h 1918159"/>
                <a:gd name="connsiteX387" fmla="*/ 480883 w 1452003"/>
                <a:gd name="connsiteY387" fmla="*/ 1061419 h 1918159"/>
                <a:gd name="connsiteX388" fmla="*/ 490816 w 1452003"/>
                <a:gd name="connsiteY388" fmla="*/ 1044889 h 1918159"/>
                <a:gd name="connsiteX389" fmla="*/ 489576 w 1452003"/>
                <a:gd name="connsiteY389" fmla="*/ 1044028 h 1918159"/>
                <a:gd name="connsiteX390" fmla="*/ 477160 w 1452003"/>
                <a:gd name="connsiteY390" fmla="*/ 1041258 h 1918159"/>
                <a:gd name="connsiteX391" fmla="*/ 467418 w 1452003"/>
                <a:gd name="connsiteY391" fmla="*/ 1049381 h 1918159"/>
                <a:gd name="connsiteX392" fmla="*/ 463309 w 1452003"/>
                <a:gd name="connsiteY392" fmla="*/ 1059986 h 1918159"/>
                <a:gd name="connsiteX393" fmla="*/ 463309 w 1452003"/>
                <a:gd name="connsiteY393" fmla="*/ 1070880 h 1918159"/>
                <a:gd name="connsiteX394" fmla="*/ 448888 w 1452003"/>
                <a:gd name="connsiteY394" fmla="*/ 1072503 h 1918159"/>
                <a:gd name="connsiteX395" fmla="*/ 449461 w 1452003"/>
                <a:gd name="connsiteY395" fmla="*/ 1055781 h 1918159"/>
                <a:gd name="connsiteX396" fmla="*/ 456146 w 1452003"/>
                <a:gd name="connsiteY396" fmla="*/ 1040301 h 1918159"/>
                <a:gd name="connsiteX397" fmla="*/ 467990 w 1452003"/>
                <a:gd name="connsiteY397" fmla="*/ 1029313 h 1918159"/>
                <a:gd name="connsiteX398" fmla="*/ 480311 w 1452003"/>
                <a:gd name="connsiteY398" fmla="*/ 1026447 h 1918159"/>
                <a:gd name="connsiteX399" fmla="*/ 478784 w 1452003"/>
                <a:gd name="connsiteY399" fmla="*/ 1012400 h 1918159"/>
                <a:gd name="connsiteX400" fmla="*/ 484992 w 1452003"/>
                <a:gd name="connsiteY400" fmla="*/ 996633 h 1918159"/>
                <a:gd name="connsiteX401" fmla="*/ 485086 w 1452003"/>
                <a:gd name="connsiteY401" fmla="*/ 996826 h 1918159"/>
                <a:gd name="connsiteX402" fmla="*/ 495019 w 1452003"/>
                <a:gd name="connsiteY402" fmla="*/ 986410 h 1918159"/>
                <a:gd name="connsiteX403" fmla="*/ 507437 w 1452003"/>
                <a:gd name="connsiteY403" fmla="*/ 981153 h 1918159"/>
                <a:gd name="connsiteX404" fmla="*/ 540776 w 1452003"/>
                <a:gd name="connsiteY404" fmla="*/ 916272 h 1918159"/>
                <a:gd name="connsiteX405" fmla="*/ 554626 w 1452003"/>
                <a:gd name="connsiteY405" fmla="*/ 925827 h 1918159"/>
                <a:gd name="connsiteX406" fmla="*/ 552333 w 1452003"/>
                <a:gd name="connsiteY406" fmla="*/ 928025 h 1918159"/>
                <a:gd name="connsiteX407" fmla="*/ 550805 w 1452003"/>
                <a:gd name="connsiteY407" fmla="*/ 930032 h 1918159"/>
                <a:gd name="connsiteX408" fmla="*/ 546986 w 1452003"/>
                <a:gd name="connsiteY408" fmla="*/ 939587 h 1918159"/>
                <a:gd name="connsiteX409" fmla="*/ 548132 w 1452003"/>
                <a:gd name="connsiteY409" fmla="*/ 947613 h 1918159"/>
                <a:gd name="connsiteX410" fmla="*/ 551857 w 1452003"/>
                <a:gd name="connsiteY410" fmla="*/ 953730 h 1918159"/>
                <a:gd name="connsiteX411" fmla="*/ 555867 w 1452003"/>
                <a:gd name="connsiteY411" fmla="*/ 957361 h 1918159"/>
                <a:gd name="connsiteX412" fmla="*/ 588151 w 1452003"/>
                <a:gd name="connsiteY412" fmla="*/ 979721 h 1918159"/>
                <a:gd name="connsiteX413" fmla="*/ 577740 w 1452003"/>
                <a:gd name="connsiteY413" fmla="*/ 994817 h 1918159"/>
                <a:gd name="connsiteX414" fmla="*/ 517375 w 1452003"/>
                <a:gd name="connsiteY414" fmla="*/ 953060 h 1918159"/>
                <a:gd name="connsiteX415" fmla="*/ 517281 w 1452003"/>
                <a:gd name="connsiteY415" fmla="*/ 953156 h 1918159"/>
                <a:gd name="connsiteX416" fmla="*/ 527310 w 1452003"/>
                <a:gd name="connsiteY416" fmla="*/ 938728 h 1918159"/>
                <a:gd name="connsiteX417" fmla="*/ 537338 w 1452003"/>
                <a:gd name="connsiteY417" fmla="*/ 945702 h 1918159"/>
                <a:gd name="connsiteX418" fmla="*/ 537528 w 1452003"/>
                <a:gd name="connsiteY418" fmla="*/ 945415 h 1918159"/>
                <a:gd name="connsiteX419" fmla="*/ 533900 w 1452003"/>
                <a:gd name="connsiteY419" fmla="*/ 932420 h 1918159"/>
                <a:gd name="connsiteX420" fmla="*/ 537912 w 1452003"/>
                <a:gd name="connsiteY420" fmla="*/ 919616 h 1918159"/>
                <a:gd name="connsiteX421" fmla="*/ 539248 w 1452003"/>
                <a:gd name="connsiteY421" fmla="*/ 917801 h 1918159"/>
                <a:gd name="connsiteX422" fmla="*/ 540776 w 1452003"/>
                <a:gd name="connsiteY422" fmla="*/ 916272 h 1918159"/>
                <a:gd name="connsiteX423" fmla="*/ 527497 w 1452003"/>
                <a:gd name="connsiteY423" fmla="*/ 894392 h 1918159"/>
                <a:gd name="connsiteX424" fmla="*/ 527582 w 1452003"/>
                <a:gd name="connsiteY424" fmla="*/ 894411 h 1918159"/>
                <a:gd name="connsiteX425" fmla="*/ 527687 w 1452003"/>
                <a:gd name="connsiteY425" fmla="*/ 894582 h 1918159"/>
                <a:gd name="connsiteX426" fmla="*/ 560066 w 1452003"/>
                <a:gd name="connsiteY426" fmla="*/ 891811 h 1918159"/>
                <a:gd name="connsiteX427" fmla="*/ 619951 w 1452003"/>
                <a:gd name="connsiteY427" fmla="*/ 934238 h 1918159"/>
                <a:gd name="connsiteX428" fmla="*/ 609349 w 1452003"/>
                <a:gd name="connsiteY428" fmla="*/ 949240 h 1918159"/>
                <a:gd name="connsiteX429" fmla="*/ 549464 w 1452003"/>
                <a:gd name="connsiteY429" fmla="*/ 906813 h 1918159"/>
                <a:gd name="connsiteX430" fmla="*/ 532844 w 1452003"/>
                <a:gd name="connsiteY430" fmla="*/ 873561 h 1918159"/>
                <a:gd name="connsiteX431" fmla="*/ 541249 w 1452003"/>
                <a:gd name="connsiteY431" fmla="*/ 875281 h 1918159"/>
                <a:gd name="connsiteX432" fmla="*/ 545643 w 1452003"/>
                <a:gd name="connsiteY432" fmla="*/ 882639 h 1918159"/>
                <a:gd name="connsiteX433" fmla="*/ 543254 w 1452003"/>
                <a:gd name="connsiteY433" fmla="*/ 891333 h 1918159"/>
                <a:gd name="connsiteX434" fmla="*/ 535710 w 1452003"/>
                <a:gd name="connsiteY434" fmla="*/ 896206 h 1918159"/>
                <a:gd name="connsiteX435" fmla="*/ 527582 w 1452003"/>
                <a:gd name="connsiteY435" fmla="*/ 894411 h 1918159"/>
                <a:gd name="connsiteX436" fmla="*/ 523294 w 1452003"/>
                <a:gd name="connsiteY436" fmla="*/ 887415 h 1918159"/>
                <a:gd name="connsiteX437" fmla="*/ 525395 w 1452003"/>
                <a:gd name="connsiteY437" fmla="*/ 878721 h 1918159"/>
                <a:gd name="connsiteX438" fmla="*/ 532844 w 1452003"/>
                <a:gd name="connsiteY438" fmla="*/ 873561 h 1918159"/>
                <a:gd name="connsiteX439" fmla="*/ 615273 w 1452003"/>
                <a:gd name="connsiteY439" fmla="*/ 827790 h 1918159"/>
                <a:gd name="connsiteX440" fmla="*/ 625780 w 1452003"/>
                <a:gd name="connsiteY440" fmla="*/ 829508 h 1918159"/>
                <a:gd name="connsiteX441" fmla="*/ 635522 w 1452003"/>
                <a:gd name="connsiteY441" fmla="*/ 834764 h 1918159"/>
                <a:gd name="connsiteX442" fmla="*/ 672579 w 1452003"/>
                <a:gd name="connsiteY442" fmla="*/ 861806 h 1918159"/>
                <a:gd name="connsiteX443" fmla="*/ 661787 w 1452003"/>
                <a:gd name="connsiteY443" fmla="*/ 876618 h 1918159"/>
                <a:gd name="connsiteX444" fmla="*/ 628931 w 1452003"/>
                <a:gd name="connsiteY444" fmla="*/ 852632 h 1918159"/>
                <a:gd name="connsiteX445" fmla="*/ 623201 w 1452003"/>
                <a:gd name="connsiteY445" fmla="*/ 849002 h 1918159"/>
                <a:gd name="connsiteX446" fmla="*/ 616897 w 1452003"/>
                <a:gd name="connsiteY446" fmla="*/ 846900 h 1918159"/>
                <a:gd name="connsiteX447" fmla="*/ 610689 w 1452003"/>
                <a:gd name="connsiteY447" fmla="*/ 847569 h 1918159"/>
                <a:gd name="connsiteX448" fmla="*/ 605053 w 1452003"/>
                <a:gd name="connsiteY448" fmla="*/ 852251 h 1918159"/>
                <a:gd name="connsiteX449" fmla="*/ 601998 w 1452003"/>
                <a:gd name="connsiteY449" fmla="*/ 859418 h 1918159"/>
                <a:gd name="connsiteX450" fmla="*/ 602570 w 1452003"/>
                <a:gd name="connsiteY450" fmla="*/ 866298 h 1918159"/>
                <a:gd name="connsiteX451" fmla="*/ 605818 w 1452003"/>
                <a:gd name="connsiteY451" fmla="*/ 872604 h 1918159"/>
                <a:gd name="connsiteX452" fmla="*/ 611070 w 1452003"/>
                <a:gd name="connsiteY452" fmla="*/ 877764 h 1918159"/>
                <a:gd name="connsiteX453" fmla="*/ 643641 w 1452003"/>
                <a:gd name="connsiteY453" fmla="*/ 901556 h 1918159"/>
                <a:gd name="connsiteX454" fmla="*/ 632847 w 1452003"/>
                <a:gd name="connsiteY454" fmla="*/ 916368 h 1918159"/>
                <a:gd name="connsiteX455" fmla="*/ 573631 w 1452003"/>
                <a:gd name="connsiteY455" fmla="*/ 873081 h 1918159"/>
                <a:gd name="connsiteX456" fmla="*/ 573440 w 1452003"/>
                <a:gd name="connsiteY456" fmla="*/ 873081 h 1918159"/>
                <a:gd name="connsiteX457" fmla="*/ 583754 w 1452003"/>
                <a:gd name="connsiteY457" fmla="*/ 859035 h 1918159"/>
                <a:gd name="connsiteX458" fmla="*/ 593306 w 1452003"/>
                <a:gd name="connsiteY458" fmla="*/ 866011 h 1918159"/>
                <a:gd name="connsiteX459" fmla="*/ 593497 w 1452003"/>
                <a:gd name="connsiteY459" fmla="*/ 865724 h 1918159"/>
                <a:gd name="connsiteX460" fmla="*/ 590632 w 1452003"/>
                <a:gd name="connsiteY460" fmla="*/ 853110 h 1918159"/>
                <a:gd name="connsiteX461" fmla="*/ 595694 w 1452003"/>
                <a:gd name="connsiteY461" fmla="*/ 839065 h 1918159"/>
                <a:gd name="connsiteX462" fmla="*/ 604959 w 1452003"/>
                <a:gd name="connsiteY462" fmla="*/ 830656 h 1918159"/>
                <a:gd name="connsiteX463" fmla="*/ 615273 w 1452003"/>
                <a:gd name="connsiteY463" fmla="*/ 827790 h 1918159"/>
                <a:gd name="connsiteX464" fmla="*/ 673252 w 1452003"/>
                <a:gd name="connsiteY464" fmla="*/ 771602 h 1918159"/>
                <a:gd name="connsiteX465" fmla="*/ 665133 w 1452003"/>
                <a:gd name="connsiteY465" fmla="*/ 773991 h 1918159"/>
                <a:gd name="connsiteX466" fmla="*/ 658257 w 1452003"/>
                <a:gd name="connsiteY466" fmla="*/ 780010 h 1918159"/>
                <a:gd name="connsiteX467" fmla="*/ 658351 w 1452003"/>
                <a:gd name="connsiteY467" fmla="*/ 780106 h 1918159"/>
                <a:gd name="connsiteX468" fmla="*/ 654341 w 1452003"/>
                <a:gd name="connsiteY468" fmla="*/ 788325 h 1918159"/>
                <a:gd name="connsiteX469" fmla="*/ 654341 w 1452003"/>
                <a:gd name="connsiteY469" fmla="*/ 796541 h 1918159"/>
                <a:gd name="connsiteX470" fmla="*/ 657683 w 1452003"/>
                <a:gd name="connsiteY470" fmla="*/ 804280 h 1918159"/>
                <a:gd name="connsiteX471" fmla="*/ 664083 w 1452003"/>
                <a:gd name="connsiteY471" fmla="*/ 810970 h 1918159"/>
                <a:gd name="connsiteX472" fmla="*/ 671724 w 1452003"/>
                <a:gd name="connsiteY472" fmla="*/ 814983 h 1918159"/>
                <a:gd name="connsiteX473" fmla="*/ 680128 w 1452003"/>
                <a:gd name="connsiteY473" fmla="*/ 816130 h 1918159"/>
                <a:gd name="connsiteX474" fmla="*/ 688247 w 1452003"/>
                <a:gd name="connsiteY474" fmla="*/ 814123 h 1918159"/>
                <a:gd name="connsiteX475" fmla="*/ 695125 w 1452003"/>
                <a:gd name="connsiteY475" fmla="*/ 808294 h 1918159"/>
                <a:gd name="connsiteX476" fmla="*/ 699135 w 1452003"/>
                <a:gd name="connsiteY476" fmla="*/ 799885 h 1918159"/>
                <a:gd name="connsiteX477" fmla="*/ 699232 w 1452003"/>
                <a:gd name="connsiteY477" fmla="*/ 791285 h 1918159"/>
                <a:gd name="connsiteX478" fmla="*/ 695984 w 1452003"/>
                <a:gd name="connsiteY478" fmla="*/ 783355 h 1918159"/>
                <a:gd name="connsiteX479" fmla="*/ 689967 w 1452003"/>
                <a:gd name="connsiteY479" fmla="*/ 776857 h 1918159"/>
                <a:gd name="connsiteX480" fmla="*/ 681848 w 1452003"/>
                <a:gd name="connsiteY480" fmla="*/ 772652 h 1918159"/>
                <a:gd name="connsiteX481" fmla="*/ 673252 w 1452003"/>
                <a:gd name="connsiteY481" fmla="*/ 771602 h 1918159"/>
                <a:gd name="connsiteX482" fmla="*/ 671724 w 1452003"/>
                <a:gd name="connsiteY482" fmla="*/ 741024 h 1918159"/>
                <a:gd name="connsiteX483" fmla="*/ 671819 w 1452003"/>
                <a:gd name="connsiteY483" fmla="*/ 741120 h 1918159"/>
                <a:gd name="connsiteX484" fmla="*/ 724924 w 1452003"/>
                <a:gd name="connsiteY484" fmla="*/ 781635 h 1918159"/>
                <a:gd name="connsiteX485" fmla="*/ 737721 w 1452003"/>
                <a:gd name="connsiteY485" fmla="*/ 794440 h 1918159"/>
                <a:gd name="connsiteX486" fmla="*/ 743931 w 1452003"/>
                <a:gd name="connsiteY486" fmla="*/ 808677 h 1918159"/>
                <a:gd name="connsiteX487" fmla="*/ 742976 w 1452003"/>
                <a:gd name="connsiteY487" fmla="*/ 824157 h 1918159"/>
                <a:gd name="connsiteX488" fmla="*/ 734189 w 1452003"/>
                <a:gd name="connsiteY488" fmla="*/ 840687 h 1918159"/>
                <a:gd name="connsiteX489" fmla="*/ 727885 w 1452003"/>
                <a:gd name="connsiteY489" fmla="*/ 847663 h 1918159"/>
                <a:gd name="connsiteX490" fmla="*/ 720147 w 1452003"/>
                <a:gd name="connsiteY490" fmla="*/ 854065 h 1918159"/>
                <a:gd name="connsiteX491" fmla="*/ 711457 w 1452003"/>
                <a:gd name="connsiteY491" fmla="*/ 859129 h 1918159"/>
                <a:gd name="connsiteX492" fmla="*/ 702479 w 1452003"/>
                <a:gd name="connsiteY492" fmla="*/ 862282 h 1918159"/>
                <a:gd name="connsiteX493" fmla="*/ 697608 w 1452003"/>
                <a:gd name="connsiteY493" fmla="*/ 845275 h 1918159"/>
                <a:gd name="connsiteX494" fmla="*/ 711075 w 1452003"/>
                <a:gd name="connsiteY494" fmla="*/ 840306 h 1918159"/>
                <a:gd name="connsiteX495" fmla="*/ 721486 w 1452003"/>
                <a:gd name="connsiteY495" fmla="*/ 831132 h 1918159"/>
                <a:gd name="connsiteX496" fmla="*/ 726642 w 1452003"/>
                <a:gd name="connsiteY496" fmla="*/ 821195 h 1918159"/>
                <a:gd name="connsiteX497" fmla="*/ 726739 w 1452003"/>
                <a:gd name="connsiteY497" fmla="*/ 812308 h 1918159"/>
                <a:gd name="connsiteX498" fmla="*/ 722726 w 1452003"/>
                <a:gd name="connsiteY498" fmla="*/ 804473 h 1918159"/>
                <a:gd name="connsiteX499" fmla="*/ 715373 w 1452003"/>
                <a:gd name="connsiteY499" fmla="*/ 797400 h 1918159"/>
                <a:gd name="connsiteX500" fmla="*/ 711075 w 1452003"/>
                <a:gd name="connsiteY500" fmla="*/ 794153 h 1918159"/>
                <a:gd name="connsiteX501" fmla="*/ 710883 w 1452003"/>
                <a:gd name="connsiteY501" fmla="*/ 794440 h 1918159"/>
                <a:gd name="connsiteX502" fmla="*/ 711266 w 1452003"/>
                <a:gd name="connsiteY502" fmla="*/ 807530 h 1918159"/>
                <a:gd name="connsiteX503" fmla="*/ 705152 w 1452003"/>
                <a:gd name="connsiteY503" fmla="*/ 820240 h 1918159"/>
                <a:gd name="connsiteX504" fmla="*/ 693596 w 1452003"/>
                <a:gd name="connsiteY504" fmla="*/ 830273 h 1918159"/>
                <a:gd name="connsiteX505" fmla="*/ 680128 w 1452003"/>
                <a:gd name="connsiteY505" fmla="*/ 834285 h 1918159"/>
                <a:gd name="connsiteX506" fmla="*/ 666089 w 1452003"/>
                <a:gd name="connsiteY506" fmla="*/ 832661 h 1918159"/>
                <a:gd name="connsiteX507" fmla="*/ 652812 w 1452003"/>
                <a:gd name="connsiteY507" fmla="*/ 825781 h 1918159"/>
                <a:gd name="connsiteX508" fmla="*/ 642401 w 1452003"/>
                <a:gd name="connsiteY508" fmla="*/ 814696 h 1918159"/>
                <a:gd name="connsiteX509" fmla="*/ 637052 w 1452003"/>
                <a:gd name="connsiteY509" fmla="*/ 801605 h 1918159"/>
                <a:gd name="connsiteX510" fmla="*/ 637339 w 1452003"/>
                <a:gd name="connsiteY510" fmla="*/ 787560 h 1918159"/>
                <a:gd name="connsiteX511" fmla="*/ 643930 w 1452003"/>
                <a:gd name="connsiteY511" fmla="*/ 773895 h 1918159"/>
                <a:gd name="connsiteX512" fmla="*/ 655296 w 1452003"/>
                <a:gd name="connsiteY512" fmla="*/ 764339 h 1918159"/>
                <a:gd name="connsiteX513" fmla="*/ 669717 w 1452003"/>
                <a:gd name="connsiteY513" fmla="*/ 761855 h 1918159"/>
                <a:gd name="connsiteX514" fmla="*/ 669908 w 1452003"/>
                <a:gd name="connsiteY514" fmla="*/ 761568 h 1918159"/>
                <a:gd name="connsiteX515" fmla="*/ 661123 w 1452003"/>
                <a:gd name="connsiteY515" fmla="*/ 754880 h 1918159"/>
                <a:gd name="connsiteX516" fmla="*/ 758254 w 1452003"/>
                <a:gd name="connsiteY516" fmla="*/ 665536 h 1918159"/>
                <a:gd name="connsiteX517" fmla="*/ 749944 w 1452003"/>
                <a:gd name="connsiteY517" fmla="*/ 667256 h 1918159"/>
                <a:gd name="connsiteX518" fmla="*/ 742398 w 1452003"/>
                <a:gd name="connsiteY518" fmla="*/ 673277 h 1918159"/>
                <a:gd name="connsiteX519" fmla="*/ 738004 w 1452003"/>
                <a:gd name="connsiteY519" fmla="*/ 681973 h 1918159"/>
                <a:gd name="connsiteX520" fmla="*/ 738004 w 1452003"/>
                <a:gd name="connsiteY520" fmla="*/ 690477 h 1918159"/>
                <a:gd name="connsiteX521" fmla="*/ 741442 w 1452003"/>
                <a:gd name="connsiteY521" fmla="*/ 698312 h 1918159"/>
                <a:gd name="connsiteX522" fmla="*/ 747174 w 1452003"/>
                <a:gd name="connsiteY522" fmla="*/ 704715 h 1918159"/>
                <a:gd name="connsiteX523" fmla="*/ 747174 w 1452003"/>
                <a:gd name="connsiteY523" fmla="*/ 704524 h 1918159"/>
                <a:gd name="connsiteX524" fmla="*/ 754625 w 1452003"/>
                <a:gd name="connsiteY524" fmla="*/ 708919 h 1918159"/>
                <a:gd name="connsiteX525" fmla="*/ 763028 w 1452003"/>
                <a:gd name="connsiteY525" fmla="*/ 710735 h 1918159"/>
                <a:gd name="connsiteX526" fmla="*/ 771434 w 1452003"/>
                <a:gd name="connsiteY526" fmla="*/ 709110 h 1918159"/>
                <a:gd name="connsiteX527" fmla="*/ 779075 w 1452003"/>
                <a:gd name="connsiteY527" fmla="*/ 703091 h 1918159"/>
                <a:gd name="connsiteX528" fmla="*/ 783372 w 1452003"/>
                <a:gd name="connsiteY528" fmla="*/ 694395 h 1918159"/>
                <a:gd name="connsiteX529" fmla="*/ 783278 w 1452003"/>
                <a:gd name="connsiteY529" fmla="*/ 685795 h 1918159"/>
                <a:gd name="connsiteX530" fmla="*/ 779838 w 1452003"/>
                <a:gd name="connsiteY530" fmla="*/ 677960 h 1918159"/>
                <a:gd name="connsiteX531" fmla="*/ 774013 w 1452003"/>
                <a:gd name="connsiteY531" fmla="*/ 671557 h 1918159"/>
                <a:gd name="connsiteX532" fmla="*/ 766563 w 1452003"/>
                <a:gd name="connsiteY532" fmla="*/ 667256 h 1918159"/>
                <a:gd name="connsiteX533" fmla="*/ 758254 w 1452003"/>
                <a:gd name="connsiteY533" fmla="*/ 665536 h 1918159"/>
                <a:gd name="connsiteX534" fmla="*/ 756534 w 1452003"/>
                <a:gd name="connsiteY534" fmla="*/ 648338 h 1918159"/>
                <a:gd name="connsiteX535" fmla="*/ 771338 w 1452003"/>
                <a:gd name="connsiteY535" fmla="*/ 649388 h 1918159"/>
                <a:gd name="connsiteX536" fmla="*/ 785570 w 1452003"/>
                <a:gd name="connsiteY536" fmla="*/ 656937 h 1918159"/>
                <a:gd name="connsiteX537" fmla="*/ 795980 w 1452003"/>
                <a:gd name="connsiteY537" fmla="*/ 669360 h 1918159"/>
                <a:gd name="connsiteX538" fmla="*/ 800183 w 1452003"/>
                <a:gd name="connsiteY538" fmla="*/ 683692 h 1918159"/>
                <a:gd name="connsiteX539" fmla="*/ 798463 w 1452003"/>
                <a:gd name="connsiteY539" fmla="*/ 698599 h 1918159"/>
                <a:gd name="connsiteX540" fmla="*/ 790919 w 1452003"/>
                <a:gd name="connsiteY540" fmla="*/ 712550 h 1918159"/>
                <a:gd name="connsiteX541" fmla="*/ 778884 w 1452003"/>
                <a:gd name="connsiteY541" fmla="*/ 722870 h 1918159"/>
                <a:gd name="connsiteX542" fmla="*/ 764652 w 1452003"/>
                <a:gd name="connsiteY542" fmla="*/ 727648 h 1918159"/>
                <a:gd name="connsiteX543" fmla="*/ 749754 w 1452003"/>
                <a:gd name="connsiteY543" fmla="*/ 726500 h 1918159"/>
                <a:gd name="connsiteX544" fmla="*/ 735425 w 1452003"/>
                <a:gd name="connsiteY544" fmla="*/ 718952 h 1918159"/>
                <a:gd name="connsiteX545" fmla="*/ 725111 w 1452003"/>
                <a:gd name="connsiteY545" fmla="*/ 706531 h 1918159"/>
                <a:gd name="connsiteX546" fmla="*/ 721004 w 1452003"/>
                <a:gd name="connsiteY546" fmla="*/ 692291 h 1918159"/>
                <a:gd name="connsiteX547" fmla="*/ 722915 w 1452003"/>
                <a:gd name="connsiteY547" fmla="*/ 677576 h 1918159"/>
                <a:gd name="connsiteX548" fmla="*/ 730554 w 1452003"/>
                <a:gd name="connsiteY548" fmla="*/ 663722 h 1918159"/>
                <a:gd name="connsiteX549" fmla="*/ 742494 w 1452003"/>
                <a:gd name="connsiteY549" fmla="*/ 653306 h 1918159"/>
                <a:gd name="connsiteX550" fmla="*/ 756534 w 1452003"/>
                <a:gd name="connsiteY550" fmla="*/ 648338 h 1918159"/>
                <a:gd name="connsiteX551" fmla="*/ 817467 w 1452003"/>
                <a:gd name="connsiteY551" fmla="*/ 593106 h 1918159"/>
                <a:gd name="connsiteX552" fmla="*/ 809252 w 1452003"/>
                <a:gd name="connsiteY552" fmla="*/ 595018 h 1918159"/>
                <a:gd name="connsiteX553" fmla="*/ 801994 w 1452003"/>
                <a:gd name="connsiteY553" fmla="*/ 600750 h 1918159"/>
                <a:gd name="connsiteX554" fmla="*/ 802089 w 1452003"/>
                <a:gd name="connsiteY554" fmla="*/ 600847 h 1918159"/>
                <a:gd name="connsiteX555" fmla="*/ 797695 w 1452003"/>
                <a:gd name="connsiteY555" fmla="*/ 608873 h 1918159"/>
                <a:gd name="connsiteX556" fmla="*/ 797218 w 1452003"/>
                <a:gd name="connsiteY556" fmla="*/ 617091 h 1918159"/>
                <a:gd name="connsiteX557" fmla="*/ 800180 w 1452003"/>
                <a:gd name="connsiteY557" fmla="*/ 625021 h 1918159"/>
                <a:gd name="connsiteX558" fmla="*/ 806197 w 1452003"/>
                <a:gd name="connsiteY558" fmla="*/ 631997 h 1918159"/>
                <a:gd name="connsiteX559" fmla="*/ 813646 w 1452003"/>
                <a:gd name="connsiteY559" fmla="*/ 636392 h 1918159"/>
                <a:gd name="connsiteX560" fmla="*/ 821955 w 1452003"/>
                <a:gd name="connsiteY560" fmla="*/ 638018 h 1918159"/>
                <a:gd name="connsiteX561" fmla="*/ 830266 w 1452003"/>
                <a:gd name="connsiteY561" fmla="*/ 636392 h 1918159"/>
                <a:gd name="connsiteX562" fmla="*/ 837429 w 1452003"/>
                <a:gd name="connsiteY562" fmla="*/ 630946 h 1918159"/>
                <a:gd name="connsiteX563" fmla="*/ 841823 w 1452003"/>
                <a:gd name="connsiteY563" fmla="*/ 622729 h 1918159"/>
                <a:gd name="connsiteX564" fmla="*/ 842395 w 1452003"/>
                <a:gd name="connsiteY564" fmla="*/ 614223 h 1918159"/>
                <a:gd name="connsiteX565" fmla="*/ 839529 w 1452003"/>
                <a:gd name="connsiteY565" fmla="*/ 606101 h 1918159"/>
                <a:gd name="connsiteX566" fmla="*/ 833799 w 1452003"/>
                <a:gd name="connsiteY566" fmla="*/ 599317 h 1918159"/>
                <a:gd name="connsiteX567" fmla="*/ 825967 w 1452003"/>
                <a:gd name="connsiteY567" fmla="*/ 594635 h 1918159"/>
                <a:gd name="connsiteX568" fmla="*/ 817467 w 1452003"/>
                <a:gd name="connsiteY568" fmla="*/ 593106 h 1918159"/>
                <a:gd name="connsiteX569" fmla="*/ 817561 w 1452003"/>
                <a:gd name="connsiteY569" fmla="*/ 562720 h 1918159"/>
                <a:gd name="connsiteX570" fmla="*/ 868565 w 1452003"/>
                <a:gd name="connsiteY570" fmla="*/ 605910 h 1918159"/>
                <a:gd name="connsiteX571" fmla="*/ 880696 w 1452003"/>
                <a:gd name="connsiteY571" fmla="*/ 619383 h 1918159"/>
                <a:gd name="connsiteX572" fmla="*/ 886236 w 1452003"/>
                <a:gd name="connsiteY572" fmla="*/ 633908 h 1918159"/>
                <a:gd name="connsiteX573" fmla="*/ 884516 w 1452003"/>
                <a:gd name="connsiteY573" fmla="*/ 649388 h 1918159"/>
                <a:gd name="connsiteX574" fmla="*/ 874870 w 1452003"/>
                <a:gd name="connsiteY574" fmla="*/ 665442 h 1918159"/>
                <a:gd name="connsiteX575" fmla="*/ 868184 w 1452003"/>
                <a:gd name="connsiteY575" fmla="*/ 672131 h 1918159"/>
                <a:gd name="connsiteX576" fmla="*/ 860160 w 1452003"/>
                <a:gd name="connsiteY576" fmla="*/ 678150 h 1918159"/>
                <a:gd name="connsiteX577" fmla="*/ 851278 w 1452003"/>
                <a:gd name="connsiteY577" fmla="*/ 682736 h 1918159"/>
                <a:gd name="connsiteX578" fmla="*/ 842204 w 1452003"/>
                <a:gd name="connsiteY578" fmla="*/ 685413 h 1918159"/>
                <a:gd name="connsiteX579" fmla="*/ 838192 w 1452003"/>
                <a:gd name="connsiteY579" fmla="*/ 668213 h 1918159"/>
                <a:gd name="connsiteX580" fmla="*/ 851850 w 1452003"/>
                <a:gd name="connsiteY580" fmla="*/ 664008 h 1918159"/>
                <a:gd name="connsiteX581" fmla="*/ 862644 w 1452003"/>
                <a:gd name="connsiteY581" fmla="*/ 655312 h 1918159"/>
                <a:gd name="connsiteX582" fmla="*/ 868375 w 1452003"/>
                <a:gd name="connsiteY582" fmla="*/ 645566 h 1918159"/>
                <a:gd name="connsiteX583" fmla="*/ 868947 w 1452003"/>
                <a:gd name="connsiteY583" fmla="*/ 636679 h 1918159"/>
                <a:gd name="connsiteX584" fmla="*/ 865318 w 1452003"/>
                <a:gd name="connsiteY584" fmla="*/ 628653 h 1918159"/>
                <a:gd name="connsiteX585" fmla="*/ 858345 w 1452003"/>
                <a:gd name="connsiteY585" fmla="*/ 621200 h 1918159"/>
                <a:gd name="connsiteX586" fmla="*/ 854239 w 1452003"/>
                <a:gd name="connsiteY586" fmla="*/ 617760 h 1918159"/>
                <a:gd name="connsiteX587" fmla="*/ 854048 w 1452003"/>
                <a:gd name="connsiteY587" fmla="*/ 617950 h 1918159"/>
                <a:gd name="connsiteX588" fmla="*/ 853761 w 1452003"/>
                <a:gd name="connsiteY588" fmla="*/ 631042 h 1918159"/>
                <a:gd name="connsiteX589" fmla="*/ 846979 w 1452003"/>
                <a:gd name="connsiteY589" fmla="*/ 643463 h 1918159"/>
                <a:gd name="connsiteX590" fmla="*/ 834945 w 1452003"/>
                <a:gd name="connsiteY590" fmla="*/ 652924 h 1918159"/>
                <a:gd name="connsiteX591" fmla="*/ 821287 w 1452003"/>
                <a:gd name="connsiteY591" fmla="*/ 656268 h 1918159"/>
                <a:gd name="connsiteX592" fmla="*/ 807343 w 1452003"/>
                <a:gd name="connsiteY592" fmla="*/ 653976 h 1918159"/>
                <a:gd name="connsiteX593" fmla="*/ 794353 w 1452003"/>
                <a:gd name="connsiteY593" fmla="*/ 646425 h 1918159"/>
                <a:gd name="connsiteX594" fmla="*/ 784515 w 1452003"/>
                <a:gd name="connsiteY594" fmla="*/ 634863 h 1918159"/>
                <a:gd name="connsiteX595" fmla="*/ 779834 w 1452003"/>
                <a:gd name="connsiteY595" fmla="*/ 621487 h 1918159"/>
                <a:gd name="connsiteX596" fmla="*/ 780886 w 1452003"/>
                <a:gd name="connsiteY596" fmla="*/ 607536 h 1918159"/>
                <a:gd name="connsiteX597" fmla="*/ 788146 w 1452003"/>
                <a:gd name="connsiteY597" fmla="*/ 594158 h 1918159"/>
                <a:gd name="connsiteX598" fmla="*/ 799987 w 1452003"/>
                <a:gd name="connsiteY598" fmla="*/ 585176 h 1918159"/>
                <a:gd name="connsiteX599" fmla="*/ 814507 w 1452003"/>
                <a:gd name="connsiteY599" fmla="*/ 583456 h 1918159"/>
                <a:gd name="connsiteX600" fmla="*/ 814697 w 1452003"/>
                <a:gd name="connsiteY600" fmla="*/ 583264 h 1918159"/>
                <a:gd name="connsiteX601" fmla="*/ 806292 w 1452003"/>
                <a:gd name="connsiteY601" fmla="*/ 576193 h 1918159"/>
                <a:gd name="connsiteX602" fmla="*/ 817561 w 1452003"/>
                <a:gd name="connsiteY602" fmla="*/ 562911 h 1918159"/>
                <a:gd name="connsiteX603" fmla="*/ 853859 w 1452003"/>
                <a:gd name="connsiteY603" fmla="*/ 456656 h 1918159"/>
                <a:gd name="connsiteX604" fmla="*/ 864653 w 1452003"/>
                <a:gd name="connsiteY604" fmla="*/ 467931 h 1918159"/>
                <a:gd name="connsiteX605" fmla="*/ 861883 w 1452003"/>
                <a:gd name="connsiteY605" fmla="*/ 469842 h 1918159"/>
                <a:gd name="connsiteX606" fmla="*/ 859207 w 1452003"/>
                <a:gd name="connsiteY606" fmla="*/ 472423 h 1918159"/>
                <a:gd name="connsiteX607" fmla="*/ 856056 w 1452003"/>
                <a:gd name="connsiteY607" fmla="*/ 478251 h 1918159"/>
                <a:gd name="connsiteX608" fmla="*/ 856534 w 1452003"/>
                <a:gd name="connsiteY608" fmla="*/ 483698 h 1918159"/>
                <a:gd name="connsiteX609" fmla="*/ 859304 w 1452003"/>
                <a:gd name="connsiteY609" fmla="*/ 488571 h 1918159"/>
                <a:gd name="connsiteX610" fmla="*/ 863220 w 1452003"/>
                <a:gd name="connsiteY610" fmla="*/ 492680 h 1918159"/>
                <a:gd name="connsiteX611" fmla="*/ 872103 w 1452003"/>
                <a:gd name="connsiteY611" fmla="*/ 500611 h 1918159"/>
                <a:gd name="connsiteX612" fmla="*/ 883372 w 1452003"/>
                <a:gd name="connsiteY612" fmla="*/ 487903 h 1918159"/>
                <a:gd name="connsiteX613" fmla="*/ 894355 w 1452003"/>
                <a:gd name="connsiteY613" fmla="*/ 497649 h 1918159"/>
                <a:gd name="connsiteX614" fmla="*/ 883085 w 1452003"/>
                <a:gd name="connsiteY614" fmla="*/ 510359 h 1918159"/>
                <a:gd name="connsiteX615" fmla="*/ 926926 w 1452003"/>
                <a:gd name="connsiteY615" fmla="*/ 549345 h 1918159"/>
                <a:gd name="connsiteX616" fmla="*/ 914701 w 1452003"/>
                <a:gd name="connsiteY616" fmla="*/ 563008 h 1918159"/>
                <a:gd name="connsiteX617" fmla="*/ 870860 w 1452003"/>
                <a:gd name="connsiteY617" fmla="*/ 524022 h 1918159"/>
                <a:gd name="connsiteX618" fmla="*/ 870860 w 1452003"/>
                <a:gd name="connsiteY618" fmla="*/ 524119 h 1918159"/>
                <a:gd name="connsiteX619" fmla="*/ 861596 w 1452003"/>
                <a:gd name="connsiteY619" fmla="*/ 534533 h 1918159"/>
                <a:gd name="connsiteX620" fmla="*/ 850613 w 1452003"/>
                <a:gd name="connsiteY620" fmla="*/ 524787 h 1918159"/>
                <a:gd name="connsiteX621" fmla="*/ 859876 w 1452003"/>
                <a:gd name="connsiteY621" fmla="*/ 514371 h 1918159"/>
                <a:gd name="connsiteX622" fmla="*/ 851759 w 1452003"/>
                <a:gd name="connsiteY622" fmla="*/ 507110 h 1918159"/>
                <a:gd name="connsiteX623" fmla="*/ 843354 w 1452003"/>
                <a:gd name="connsiteY623" fmla="*/ 497649 h 1918159"/>
                <a:gd name="connsiteX624" fmla="*/ 838673 w 1452003"/>
                <a:gd name="connsiteY624" fmla="*/ 486947 h 1918159"/>
                <a:gd name="connsiteX625" fmla="*/ 839341 w 1452003"/>
                <a:gd name="connsiteY625" fmla="*/ 475289 h 1918159"/>
                <a:gd name="connsiteX626" fmla="*/ 846792 w 1452003"/>
                <a:gd name="connsiteY626" fmla="*/ 462868 h 1918159"/>
                <a:gd name="connsiteX627" fmla="*/ 850421 w 1452003"/>
                <a:gd name="connsiteY627" fmla="*/ 459237 h 1918159"/>
                <a:gd name="connsiteX628" fmla="*/ 853859 w 1452003"/>
                <a:gd name="connsiteY628" fmla="*/ 456656 h 1918159"/>
                <a:gd name="connsiteX629" fmla="*/ 941347 w 1452003"/>
                <a:gd name="connsiteY629" fmla="*/ 454554 h 1918159"/>
                <a:gd name="connsiteX630" fmla="*/ 932943 w 1452003"/>
                <a:gd name="connsiteY630" fmla="*/ 455700 h 1918159"/>
                <a:gd name="connsiteX631" fmla="*/ 925015 w 1452003"/>
                <a:gd name="connsiteY631" fmla="*/ 461243 h 1918159"/>
                <a:gd name="connsiteX632" fmla="*/ 920144 w 1452003"/>
                <a:gd name="connsiteY632" fmla="*/ 469651 h 1918159"/>
                <a:gd name="connsiteX633" fmla="*/ 919666 w 1452003"/>
                <a:gd name="connsiteY633" fmla="*/ 478156 h 1918159"/>
                <a:gd name="connsiteX634" fmla="*/ 922627 w 1452003"/>
                <a:gd name="connsiteY634" fmla="*/ 486182 h 1918159"/>
                <a:gd name="connsiteX635" fmla="*/ 927975 w 1452003"/>
                <a:gd name="connsiteY635" fmla="*/ 492871 h 1918159"/>
                <a:gd name="connsiteX636" fmla="*/ 927975 w 1452003"/>
                <a:gd name="connsiteY636" fmla="*/ 492966 h 1918159"/>
                <a:gd name="connsiteX637" fmla="*/ 935139 w 1452003"/>
                <a:gd name="connsiteY637" fmla="*/ 497841 h 1918159"/>
                <a:gd name="connsiteX638" fmla="*/ 943354 w 1452003"/>
                <a:gd name="connsiteY638" fmla="*/ 500133 h 1918159"/>
                <a:gd name="connsiteX639" fmla="*/ 951854 w 1452003"/>
                <a:gd name="connsiteY639" fmla="*/ 498987 h 1918159"/>
                <a:gd name="connsiteX640" fmla="*/ 959876 w 1452003"/>
                <a:gd name="connsiteY640" fmla="*/ 493443 h 1918159"/>
                <a:gd name="connsiteX641" fmla="*/ 964747 w 1452003"/>
                <a:gd name="connsiteY641" fmla="*/ 485036 h 1918159"/>
                <a:gd name="connsiteX642" fmla="*/ 965131 w 1452003"/>
                <a:gd name="connsiteY642" fmla="*/ 476436 h 1918159"/>
                <a:gd name="connsiteX643" fmla="*/ 962168 w 1452003"/>
                <a:gd name="connsiteY643" fmla="*/ 468408 h 1918159"/>
                <a:gd name="connsiteX644" fmla="*/ 956725 w 1452003"/>
                <a:gd name="connsiteY644" fmla="*/ 461625 h 1918159"/>
                <a:gd name="connsiteX645" fmla="*/ 949562 w 1452003"/>
                <a:gd name="connsiteY645" fmla="*/ 456846 h 1918159"/>
                <a:gd name="connsiteX646" fmla="*/ 941347 w 1452003"/>
                <a:gd name="connsiteY646" fmla="*/ 454554 h 1918159"/>
                <a:gd name="connsiteX647" fmla="*/ 940871 w 1452003"/>
                <a:gd name="connsiteY647" fmla="*/ 437449 h 1918159"/>
                <a:gd name="connsiteX648" fmla="*/ 955579 w 1452003"/>
                <a:gd name="connsiteY648" fmla="*/ 439456 h 1918159"/>
                <a:gd name="connsiteX649" fmla="*/ 969332 w 1452003"/>
                <a:gd name="connsiteY649" fmla="*/ 447865 h 1918159"/>
                <a:gd name="connsiteX650" fmla="*/ 978883 w 1452003"/>
                <a:gd name="connsiteY650" fmla="*/ 460956 h 1918159"/>
                <a:gd name="connsiteX651" fmla="*/ 982227 w 1452003"/>
                <a:gd name="connsiteY651" fmla="*/ 475575 h 1918159"/>
                <a:gd name="connsiteX652" fmla="*/ 979552 w 1452003"/>
                <a:gd name="connsiteY652" fmla="*/ 490387 h 1918159"/>
                <a:gd name="connsiteX653" fmla="*/ 971148 w 1452003"/>
                <a:gd name="connsiteY653" fmla="*/ 503860 h 1918159"/>
                <a:gd name="connsiteX654" fmla="*/ 958445 w 1452003"/>
                <a:gd name="connsiteY654" fmla="*/ 513415 h 1918159"/>
                <a:gd name="connsiteX655" fmla="*/ 943926 w 1452003"/>
                <a:gd name="connsiteY655" fmla="*/ 517333 h 1918159"/>
                <a:gd name="connsiteX656" fmla="*/ 929122 w 1452003"/>
                <a:gd name="connsiteY656" fmla="*/ 515231 h 1918159"/>
                <a:gd name="connsiteX657" fmla="*/ 915273 w 1452003"/>
                <a:gd name="connsiteY657" fmla="*/ 506822 h 1918159"/>
                <a:gd name="connsiteX658" fmla="*/ 915369 w 1452003"/>
                <a:gd name="connsiteY658" fmla="*/ 506631 h 1918159"/>
                <a:gd name="connsiteX659" fmla="*/ 905817 w 1452003"/>
                <a:gd name="connsiteY659" fmla="*/ 493636 h 1918159"/>
                <a:gd name="connsiteX660" fmla="*/ 902570 w 1452003"/>
                <a:gd name="connsiteY660" fmla="*/ 479206 h 1918159"/>
                <a:gd name="connsiteX661" fmla="*/ 905436 w 1452003"/>
                <a:gd name="connsiteY661" fmla="*/ 464587 h 1918159"/>
                <a:gd name="connsiteX662" fmla="*/ 913936 w 1452003"/>
                <a:gd name="connsiteY662" fmla="*/ 451209 h 1918159"/>
                <a:gd name="connsiteX663" fmla="*/ 926542 w 1452003"/>
                <a:gd name="connsiteY663" fmla="*/ 441559 h 1918159"/>
                <a:gd name="connsiteX664" fmla="*/ 940871 w 1452003"/>
                <a:gd name="connsiteY664" fmla="*/ 437449 h 1918159"/>
                <a:gd name="connsiteX665" fmla="*/ 984136 w 1452003"/>
                <a:gd name="connsiteY665" fmla="*/ 377250 h 1918159"/>
                <a:gd name="connsiteX666" fmla="*/ 996363 w 1452003"/>
                <a:gd name="connsiteY666" fmla="*/ 388812 h 1918159"/>
                <a:gd name="connsiteX667" fmla="*/ 993784 w 1452003"/>
                <a:gd name="connsiteY667" fmla="*/ 390628 h 1918159"/>
                <a:gd name="connsiteX668" fmla="*/ 991967 w 1452003"/>
                <a:gd name="connsiteY668" fmla="*/ 392348 h 1918159"/>
                <a:gd name="connsiteX669" fmla="*/ 986715 w 1452003"/>
                <a:gd name="connsiteY669" fmla="*/ 401233 h 1918159"/>
                <a:gd name="connsiteX670" fmla="*/ 986620 w 1452003"/>
                <a:gd name="connsiteY670" fmla="*/ 409356 h 1918159"/>
                <a:gd name="connsiteX671" fmla="*/ 989390 w 1452003"/>
                <a:gd name="connsiteY671" fmla="*/ 415950 h 1918159"/>
                <a:gd name="connsiteX672" fmla="*/ 992732 w 1452003"/>
                <a:gd name="connsiteY672" fmla="*/ 420153 h 1918159"/>
                <a:gd name="connsiteX673" fmla="*/ 1021194 w 1452003"/>
                <a:gd name="connsiteY673" fmla="*/ 447195 h 1918159"/>
                <a:gd name="connsiteX674" fmla="*/ 1008588 w 1452003"/>
                <a:gd name="connsiteY674" fmla="*/ 460477 h 1918159"/>
                <a:gd name="connsiteX675" fmla="*/ 955388 w 1452003"/>
                <a:gd name="connsiteY675" fmla="*/ 409930 h 1918159"/>
                <a:gd name="connsiteX676" fmla="*/ 955292 w 1452003"/>
                <a:gd name="connsiteY676" fmla="*/ 410026 h 1918159"/>
                <a:gd name="connsiteX677" fmla="*/ 967423 w 1452003"/>
                <a:gd name="connsiteY677" fmla="*/ 397316 h 1918159"/>
                <a:gd name="connsiteX678" fmla="*/ 976304 w 1452003"/>
                <a:gd name="connsiteY678" fmla="*/ 405725 h 1918159"/>
                <a:gd name="connsiteX679" fmla="*/ 976495 w 1452003"/>
                <a:gd name="connsiteY679" fmla="*/ 405534 h 1918159"/>
                <a:gd name="connsiteX680" fmla="*/ 974871 w 1452003"/>
                <a:gd name="connsiteY680" fmla="*/ 392156 h 1918159"/>
                <a:gd name="connsiteX681" fmla="*/ 980794 w 1452003"/>
                <a:gd name="connsiteY681" fmla="*/ 380116 h 1918159"/>
                <a:gd name="connsiteX682" fmla="*/ 982418 w 1452003"/>
                <a:gd name="connsiteY682" fmla="*/ 378492 h 1918159"/>
                <a:gd name="connsiteX683" fmla="*/ 984136 w 1452003"/>
                <a:gd name="connsiteY683" fmla="*/ 377250 h 1918159"/>
                <a:gd name="connsiteX684" fmla="*/ 1047557 w 1452003"/>
                <a:gd name="connsiteY684" fmla="*/ 343711 h 1918159"/>
                <a:gd name="connsiteX685" fmla="*/ 1039057 w 1452003"/>
                <a:gd name="connsiteY685" fmla="*/ 344570 h 1918159"/>
                <a:gd name="connsiteX686" fmla="*/ 1031033 w 1452003"/>
                <a:gd name="connsiteY686" fmla="*/ 349730 h 1918159"/>
                <a:gd name="connsiteX687" fmla="*/ 1026258 w 1452003"/>
                <a:gd name="connsiteY687" fmla="*/ 357661 h 1918159"/>
                <a:gd name="connsiteX688" fmla="*/ 1025399 w 1452003"/>
                <a:gd name="connsiteY688" fmla="*/ 366356 h 1918159"/>
                <a:gd name="connsiteX689" fmla="*/ 1027881 w 1452003"/>
                <a:gd name="connsiteY689" fmla="*/ 374765 h 1918159"/>
                <a:gd name="connsiteX690" fmla="*/ 1032943 w 1452003"/>
                <a:gd name="connsiteY690" fmla="*/ 381836 h 1918159"/>
                <a:gd name="connsiteX691" fmla="*/ 1040010 w 1452003"/>
                <a:gd name="connsiteY691" fmla="*/ 386708 h 1918159"/>
                <a:gd name="connsiteX692" fmla="*/ 1048416 w 1452003"/>
                <a:gd name="connsiteY692" fmla="*/ 389002 h 1918159"/>
                <a:gd name="connsiteX693" fmla="*/ 1057012 w 1452003"/>
                <a:gd name="connsiteY693" fmla="*/ 387951 h 1918159"/>
                <a:gd name="connsiteX694" fmla="*/ 1064844 w 1452003"/>
                <a:gd name="connsiteY694" fmla="*/ 382983 h 1918159"/>
                <a:gd name="connsiteX695" fmla="*/ 1069811 w 1452003"/>
                <a:gd name="connsiteY695" fmla="*/ 374861 h 1918159"/>
                <a:gd name="connsiteX696" fmla="*/ 1070479 w 1452003"/>
                <a:gd name="connsiteY696" fmla="*/ 366356 h 1918159"/>
                <a:gd name="connsiteX697" fmla="*/ 1067804 w 1452003"/>
                <a:gd name="connsiteY697" fmla="*/ 358234 h 1918159"/>
                <a:gd name="connsiteX698" fmla="*/ 1062648 w 1452003"/>
                <a:gd name="connsiteY698" fmla="*/ 351354 h 1918159"/>
                <a:gd name="connsiteX699" fmla="*/ 1062648 w 1452003"/>
                <a:gd name="connsiteY699" fmla="*/ 351259 h 1918159"/>
                <a:gd name="connsiteX700" fmla="*/ 1055675 w 1452003"/>
                <a:gd name="connsiteY700" fmla="*/ 346194 h 1918159"/>
                <a:gd name="connsiteX701" fmla="*/ 1047557 w 1452003"/>
                <a:gd name="connsiteY701" fmla="*/ 343711 h 1918159"/>
                <a:gd name="connsiteX702" fmla="*/ 977261 w 1452003"/>
                <a:gd name="connsiteY702" fmla="*/ 326128 h 1918159"/>
                <a:gd name="connsiteX703" fmla="*/ 977356 w 1452003"/>
                <a:gd name="connsiteY703" fmla="*/ 326128 h 1918159"/>
                <a:gd name="connsiteX704" fmla="*/ 977309 w 1452003"/>
                <a:gd name="connsiteY704" fmla="*/ 326175 h 1918159"/>
                <a:gd name="connsiteX705" fmla="*/ 1049275 w 1452003"/>
                <a:gd name="connsiteY705" fmla="*/ 325937 h 1918159"/>
                <a:gd name="connsiteX706" fmla="*/ 1063125 w 1452003"/>
                <a:gd name="connsiteY706" fmla="*/ 329281 h 1918159"/>
                <a:gd name="connsiteX707" fmla="*/ 1075732 w 1452003"/>
                <a:gd name="connsiteY707" fmla="*/ 338071 h 1918159"/>
                <a:gd name="connsiteX708" fmla="*/ 1084806 w 1452003"/>
                <a:gd name="connsiteY708" fmla="*/ 350495 h 1918159"/>
                <a:gd name="connsiteX709" fmla="*/ 1088625 w 1452003"/>
                <a:gd name="connsiteY709" fmla="*/ 364254 h 1918159"/>
                <a:gd name="connsiteX710" fmla="*/ 1086716 w 1452003"/>
                <a:gd name="connsiteY710" fmla="*/ 378205 h 1918159"/>
                <a:gd name="connsiteX711" fmla="*/ 1078407 w 1452003"/>
                <a:gd name="connsiteY711" fmla="*/ 391106 h 1918159"/>
                <a:gd name="connsiteX712" fmla="*/ 1065799 w 1452003"/>
                <a:gd name="connsiteY712" fmla="*/ 399132 h 1918159"/>
                <a:gd name="connsiteX713" fmla="*/ 1051376 w 1452003"/>
                <a:gd name="connsiteY713" fmla="*/ 399896 h 1918159"/>
                <a:gd name="connsiteX714" fmla="*/ 1051185 w 1452003"/>
                <a:gd name="connsiteY714" fmla="*/ 400087 h 1918159"/>
                <a:gd name="connsiteX715" fmla="*/ 1059017 w 1452003"/>
                <a:gd name="connsiteY715" fmla="*/ 407826 h 1918159"/>
                <a:gd name="connsiteX716" fmla="*/ 1046792 w 1452003"/>
                <a:gd name="connsiteY716" fmla="*/ 420249 h 1918159"/>
                <a:gd name="connsiteX717" fmla="*/ 964462 w 1452003"/>
                <a:gd name="connsiteY717" fmla="*/ 339219 h 1918159"/>
                <a:gd name="connsiteX718" fmla="*/ 977309 w 1452003"/>
                <a:gd name="connsiteY718" fmla="*/ 326175 h 1918159"/>
                <a:gd name="connsiteX719" fmla="*/ 1013936 w 1452003"/>
                <a:gd name="connsiteY719" fmla="*/ 362247 h 1918159"/>
                <a:gd name="connsiteX720" fmla="*/ 1014223 w 1452003"/>
                <a:gd name="connsiteY720" fmla="*/ 361960 h 1918159"/>
                <a:gd name="connsiteX721" fmla="*/ 1013936 w 1452003"/>
                <a:gd name="connsiteY721" fmla="*/ 356801 h 1918159"/>
                <a:gd name="connsiteX722" fmla="*/ 1014892 w 1452003"/>
                <a:gd name="connsiteY722" fmla="*/ 350591 h 1918159"/>
                <a:gd name="connsiteX723" fmla="*/ 1017758 w 1452003"/>
                <a:gd name="connsiteY723" fmla="*/ 343615 h 1918159"/>
                <a:gd name="connsiteX724" fmla="*/ 1023297 w 1452003"/>
                <a:gd name="connsiteY724" fmla="*/ 336351 h 1918159"/>
                <a:gd name="connsiteX725" fmla="*/ 1035522 w 1452003"/>
                <a:gd name="connsiteY725" fmla="*/ 328231 h 1918159"/>
                <a:gd name="connsiteX726" fmla="*/ 1049275 w 1452003"/>
                <a:gd name="connsiteY726" fmla="*/ 325937 h 1918159"/>
                <a:gd name="connsiteX727" fmla="*/ 1108877 w 1452003"/>
                <a:gd name="connsiteY727" fmla="*/ 278448 h 1918159"/>
                <a:gd name="connsiteX728" fmla="*/ 1102286 w 1452003"/>
                <a:gd name="connsiteY728" fmla="*/ 279403 h 1918159"/>
                <a:gd name="connsiteX729" fmla="*/ 1095791 w 1452003"/>
                <a:gd name="connsiteY729" fmla="*/ 283798 h 1918159"/>
                <a:gd name="connsiteX730" fmla="*/ 1089297 w 1452003"/>
                <a:gd name="connsiteY730" fmla="*/ 297081 h 1918159"/>
                <a:gd name="connsiteX731" fmla="*/ 1093692 w 1452003"/>
                <a:gd name="connsiteY731" fmla="*/ 310650 h 1918159"/>
                <a:gd name="connsiteX732" fmla="*/ 1120625 w 1452003"/>
                <a:gd name="connsiteY732" fmla="*/ 284372 h 1918159"/>
                <a:gd name="connsiteX733" fmla="*/ 1120530 w 1452003"/>
                <a:gd name="connsiteY733" fmla="*/ 284372 h 1918159"/>
                <a:gd name="connsiteX734" fmla="*/ 1115085 w 1452003"/>
                <a:gd name="connsiteY734" fmla="*/ 280262 h 1918159"/>
                <a:gd name="connsiteX735" fmla="*/ 1108877 w 1452003"/>
                <a:gd name="connsiteY735" fmla="*/ 278448 h 1918159"/>
                <a:gd name="connsiteX736" fmla="*/ 1111360 w 1452003"/>
                <a:gd name="connsiteY736" fmla="*/ 263062 h 1918159"/>
                <a:gd name="connsiteX737" fmla="*/ 1125305 w 1452003"/>
                <a:gd name="connsiteY737" fmla="*/ 266789 h 1918159"/>
                <a:gd name="connsiteX738" fmla="*/ 1139345 w 1452003"/>
                <a:gd name="connsiteY738" fmla="*/ 277300 h 1918159"/>
                <a:gd name="connsiteX739" fmla="*/ 1139345 w 1452003"/>
                <a:gd name="connsiteY739" fmla="*/ 277492 h 1918159"/>
                <a:gd name="connsiteX740" fmla="*/ 1141065 w 1452003"/>
                <a:gd name="connsiteY740" fmla="*/ 279212 h 1918159"/>
                <a:gd name="connsiteX741" fmla="*/ 1142688 w 1452003"/>
                <a:gd name="connsiteY741" fmla="*/ 281123 h 1918159"/>
                <a:gd name="connsiteX742" fmla="*/ 1102764 w 1452003"/>
                <a:gd name="connsiteY742" fmla="*/ 320109 h 1918159"/>
                <a:gd name="connsiteX743" fmla="*/ 1109355 w 1452003"/>
                <a:gd name="connsiteY743" fmla="*/ 323836 h 1918159"/>
                <a:gd name="connsiteX744" fmla="*/ 1116613 w 1452003"/>
                <a:gd name="connsiteY744" fmla="*/ 324600 h 1918159"/>
                <a:gd name="connsiteX745" fmla="*/ 1123969 w 1452003"/>
                <a:gd name="connsiteY745" fmla="*/ 322690 h 1918159"/>
                <a:gd name="connsiteX746" fmla="*/ 1130367 w 1452003"/>
                <a:gd name="connsiteY746" fmla="*/ 318294 h 1918159"/>
                <a:gd name="connsiteX747" fmla="*/ 1136958 w 1452003"/>
                <a:gd name="connsiteY747" fmla="*/ 308356 h 1918159"/>
                <a:gd name="connsiteX748" fmla="*/ 1137721 w 1452003"/>
                <a:gd name="connsiteY748" fmla="*/ 297940 h 1918159"/>
                <a:gd name="connsiteX749" fmla="*/ 1153290 w 1452003"/>
                <a:gd name="connsiteY749" fmla="*/ 296412 h 1918159"/>
                <a:gd name="connsiteX750" fmla="*/ 1140969 w 1452003"/>
                <a:gd name="connsiteY750" fmla="*/ 328900 h 1918159"/>
                <a:gd name="connsiteX751" fmla="*/ 1127788 w 1452003"/>
                <a:gd name="connsiteY751" fmla="*/ 337977 h 1918159"/>
                <a:gd name="connsiteX752" fmla="*/ 1113558 w 1452003"/>
                <a:gd name="connsiteY752" fmla="*/ 341227 h 1918159"/>
                <a:gd name="connsiteX753" fmla="*/ 1099231 w 1452003"/>
                <a:gd name="connsiteY753" fmla="*/ 338361 h 1918159"/>
                <a:gd name="connsiteX754" fmla="*/ 1085859 w 1452003"/>
                <a:gd name="connsiteY754" fmla="*/ 328900 h 1918159"/>
                <a:gd name="connsiteX755" fmla="*/ 1076690 w 1452003"/>
                <a:gd name="connsiteY755" fmla="*/ 315236 h 1918159"/>
                <a:gd name="connsiteX756" fmla="*/ 1073920 w 1452003"/>
                <a:gd name="connsiteY756" fmla="*/ 300615 h 1918159"/>
                <a:gd name="connsiteX757" fmla="*/ 1077168 w 1452003"/>
                <a:gd name="connsiteY757" fmla="*/ 286283 h 1918159"/>
                <a:gd name="connsiteX758" fmla="*/ 1086242 w 1452003"/>
                <a:gd name="connsiteY758" fmla="*/ 273575 h 1918159"/>
                <a:gd name="connsiteX759" fmla="*/ 1098085 w 1452003"/>
                <a:gd name="connsiteY759" fmla="*/ 265547 h 1918159"/>
                <a:gd name="connsiteX760" fmla="*/ 1111360 w 1452003"/>
                <a:gd name="connsiteY760" fmla="*/ 263062 h 1918159"/>
                <a:gd name="connsiteX761" fmla="*/ 1231227 w 1452003"/>
                <a:gd name="connsiteY761" fmla="*/ 240321 h 1918159"/>
                <a:gd name="connsiteX762" fmla="*/ 1231133 w 1452003"/>
                <a:gd name="connsiteY762" fmla="*/ 240417 h 1918159"/>
                <a:gd name="connsiteX763" fmla="*/ 1231129 w 1452003"/>
                <a:gd name="connsiteY763" fmla="*/ 240413 h 1918159"/>
                <a:gd name="connsiteX764" fmla="*/ 1178124 w 1452003"/>
                <a:gd name="connsiteY764" fmla="*/ 217771 h 1918159"/>
                <a:gd name="connsiteX765" fmla="*/ 1169431 w 1452003"/>
                <a:gd name="connsiteY765" fmla="*/ 218439 h 1918159"/>
                <a:gd name="connsiteX766" fmla="*/ 1161409 w 1452003"/>
                <a:gd name="connsiteY766" fmla="*/ 223025 h 1918159"/>
                <a:gd name="connsiteX767" fmla="*/ 1155964 w 1452003"/>
                <a:gd name="connsiteY767" fmla="*/ 230957 h 1918159"/>
                <a:gd name="connsiteX768" fmla="*/ 1154914 w 1452003"/>
                <a:gd name="connsiteY768" fmla="*/ 239366 h 1918159"/>
                <a:gd name="connsiteX769" fmla="*/ 1157206 w 1452003"/>
                <a:gd name="connsiteY769" fmla="*/ 247582 h 1918159"/>
                <a:gd name="connsiteX770" fmla="*/ 1162077 w 1452003"/>
                <a:gd name="connsiteY770" fmla="*/ 254655 h 1918159"/>
                <a:gd name="connsiteX771" fmla="*/ 1161886 w 1452003"/>
                <a:gd name="connsiteY771" fmla="*/ 254559 h 1918159"/>
                <a:gd name="connsiteX772" fmla="*/ 1168666 w 1452003"/>
                <a:gd name="connsiteY772" fmla="*/ 259909 h 1918159"/>
                <a:gd name="connsiteX773" fmla="*/ 1176785 w 1452003"/>
                <a:gd name="connsiteY773" fmla="*/ 262777 h 1918159"/>
                <a:gd name="connsiteX774" fmla="*/ 1185381 w 1452003"/>
                <a:gd name="connsiteY774" fmla="*/ 262298 h 1918159"/>
                <a:gd name="connsiteX775" fmla="*/ 1193691 w 1452003"/>
                <a:gd name="connsiteY775" fmla="*/ 257521 h 1918159"/>
                <a:gd name="connsiteX776" fmla="*/ 1198849 w 1452003"/>
                <a:gd name="connsiteY776" fmla="*/ 249876 h 1918159"/>
                <a:gd name="connsiteX777" fmla="*/ 1200091 w 1452003"/>
                <a:gd name="connsiteY777" fmla="*/ 241276 h 1918159"/>
                <a:gd name="connsiteX778" fmla="*/ 1198084 w 1452003"/>
                <a:gd name="connsiteY778" fmla="*/ 232867 h 1918159"/>
                <a:gd name="connsiteX779" fmla="*/ 1193309 w 1452003"/>
                <a:gd name="connsiteY779" fmla="*/ 225700 h 1918159"/>
                <a:gd name="connsiteX780" fmla="*/ 1186433 w 1452003"/>
                <a:gd name="connsiteY780" fmla="*/ 220446 h 1918159"/>
                <a:gd name="connsiteX781" fmla="*/ 1178124 w 1452003"/>
                <a:gd name="connsiteY781" fmla="*/ 217771 h 1918159"/>
                <a:gd name="connsiteX782" fmla="*/ 1152238 w 1452003"/>
                <a:gd name="connsiteY782" fmla="*/ 156042 h 1918159"/>
                <a:gd name="connsiteX783" fmla="*/ 1231129 w 1452003"/>
                <a:gd name="connsiteY783" fmla="*/ 240413 h 1918159"/>
                <a:gd name="connsiteX784" fmla="*/ 1218524 w 1452003"/>
                <a:gd name="connsiteY784" fmla="*/ 252265 h 1918159"/>
                <a:gd name="connsiteX785" fmla="*/ 1210980 w 1452003"/>
                <a:gd name="connsiteY785" fmla="*/ 244239 h 1918159"/>
                <a:gd name="connsiteX786" fmla="*/ 1210789 w 1452003"/>
                <a:gd name="connsiteY786" fmla="*/ 244429 h 1918159"/>
                <a:gd name="connsiteX787" fmla="*/ 1209737 w 1452003"/>
                <a:gd name="connsiteY787" fmla="*/ 258858 h 1918159"/>
                <a:gd name="connsiteX788" fmla="*/ 1201332 w 1452003"/>
                <a:gd name="connsiteY788" fmla="*/ 271281 h 1918159"/>
                <a:gd name="connsiteX789" fmla="*/ 1188151 w 1452003"/>
                <a:gd name="connsiteY789" fmla="*/ 279307 h 1918159"/>
                <a:gd name="connsiteX790" fmla="*/ 1174112 w 1452003"/>
                <a:gd name="connsiteY790" fmla="*/ 280932 h 1918159"/>
                <a:gd name="connsiteX791" fmla="*/ 1160453 w 1452003"/>
                <a:gd name="connsiteY791" fmla="*/ 276822 h 1918159"/>
                <a:gd name="connsiteX792" fmla="*/ 1148228 w 1452003"/>
                <a:gd name="connsiteY792" fmla="*/ 267458 h 1918159"/>
                <a:gd name="connsiteX793" fmla="*/ 1139823 w 1452003"/>
                <a:gd name="connsiteY793" fmla="*/ 254655 h 1918159"/>
                <a:gd name="connsiteX794" fmla="*/ 1136862 w 1452003"/>
                <a:gd name="connsiteY794" fmla="*/ 240703 h 1918159"/>
                <a:gd name="connsiteX795" fmla="*/ 1139536 w 1452003"/>
                <a:gd name="connsiteY795" fmla="*/ 227039 h 1918159"/>
                <a:gd name="connsiteX796" fmla="*/ 1147941 w 1452003"/>
                <a:gd name="connsiteY796" fmla="*/ 214999 h 1918159"/>
                <a:gd name="connsiteX797" fmla="*/ 1155295 w 1452003"/>
                <a:gd name="connsiteY797" fmla="*/ 209648 h 1918159"/>
                <a:gd name="connsiteX798" fmla="*/ 1162268 w 1452003"/>
                <a:gd name="connsiteY798" fmla="*/ 206973 h 1918159"/>
                <a:gd name="connsiteX799" fmla="*/ 1168476 w 1452003"/>
                <a:gd name="connsiteY799" fmla="*/ 206112 h 1918159"/>
                <a:gd name="connsiteX800" fmla="*/ 1173634 w 1452003"/>
                <a:gd name="connsiteY800" fmla="*/ 206495 h 1918159"/>
                <a:gd name="connsiteX801" fmla="*/ 1174015 w 1452003"/>
                <a:gd name="connsiteY801" fmla="*/ 206208 h 1918159"/>
                <a:gd name="connsiteX802" fmla="*/ 1138867 w 1452003"/>
                <a:gd name="connsiteY802" fmla="*/ 168559 h 1918159"/>
                <a:gd name="connsiteX803" fmla="*/ 1229607 w 1452003"/>
                <a:gd name="connsiteY803" fmla="*/ 140561 h 1918159"/>
                <a:gd name="connsiteX804" fmla="*/ 1240877 w 1452003"/>
                <a:gd name="connsiteY804" fmla="*/ 153078 h 1918159"/>
                <a:gd name="connsiteX805" fmla="*/ 1238107 w 1452003"/>
                <a:gd name="connsiteY805" fmla="*/ 154702 h 1918159"/>
                <a:gd name="connsiteX806" fmla="*/ 1236102 w 1452003"/>
                <a:gd name="connsiteY806" fmla="*/ 156328 h 1918159"/>
                <a:gd name="connsiteX807" fmla="*/ 1230179 w 1452003"/>
                <a:gd name="connsiteY807" fmla="*/ 164831 h 1918159"/>
                <a:gd name="connsiteX808" fmla="*/ 1229416 w 1452003"/>
                <a:gd name="connsiteY808" fmla="*/ 172953 h 1918159"/>
                <a:gd name="connsiteX809" fmla="*/ 1231708 w 1452003"/>
                <a:gd name="connsiteY809" fmla="*/ 179739 h 1918159"/>
                <a:gd name="connsiteX810" fmla="*/ 1234763 w 1452003"/>
                <a:gd name="connsiteY810" fmla="*/ 184229 h 1918159"/>
                <a:gd name="connsiteX811" fmla="*/ 1261126 w 1452003"/>
                <a:gd name="connsiteY811" fmla="*/ 213374 h 1918159"/>
                <a:gd name="connsiteX812" fmla="*/ 1247562 w 1452003"/>
                <a:gd name="connsiteY812" fmla="*/ 225699 h 1918159"/>
                <a:gd name="connsiteX813" fmla="*/ 1198374 w 1452003"/>
                <a:gd name="connsiteY813" fmla="*/ 171234 h 1918159"/>
                <a:gd name="connsiteX814" fmla="*/ 1198278 w 1452003"/>
                <a:gd name="connsiteY814" fmla="*/ 171139 h 1918159"/>
                <a:gd name="connsiteX815" fmla="*/ 1211362 w 1452003"/>
                <a:gd name="connsiteY815" fmla="*/ 159384 h 1918159"/>
                <a:gd name="connsiteX816" fmla="*/ 1219577 w 1452003"/>
                <a:gd name="connsiteY816" fmla="*/ 168462 h 1918159"/>
                <a:gd name="connsiteX817" fmla="*/ 1219768 w 1452003"/>
                <a:gd name="connsiteY817" fmla="*/ 168271 h 1918159"/>
                <a:gd name="connsiteX818" fmla="*/ 1219196 w 1452003"/>
                <a:gd name="connsiteY818" fmla="*/ 154798 h 1918159"/>
                <a:gd name="connsiteX819" fmla="*/ 1226072 w 1452003"/>
                <a:gd name="connsiteY819" fmla="*/ 143236 h 1918159"/>
                <a:gd name="connsiteX820" fmla="*/ 1227790 w 1452003"/>
                <a:gd name="connsiteY820" fmla="*/ 141707 h 1918159"/>
                <a:gd name="connsiteX821" fmla="*/ 1229607 w 1452003"/>
                <a:gd name="connsiteY821" fmla="*/ 140561 h 1918159"/>
                <a:gd name="connsiteX822" fmla="*/ 1254155 w 1452003"/>
                <a:gd name="connsiteY822" fmla="*/ 121163 h 1918159"/>
                <a:gd name="connsiteX823" fmla="*/ 1302768 w 1452003"/>
                <a:gd name="connsiteY823" fmla="*/ 176107 h 1918159"/>
                <a:gd name="connsiteX824" fmla="*/ 1289016 w 1452003"/>
                <a:gd name="connsiteY824" fmla="*/ 188243 h 1918159"/>
                <a:gd name="connsiteX825" fmla="*/ 1240400 w 1452003"/>
                <a:gd name="connsiteY825" fmla="*/ 133298 h 1918159"/>
                <a:gd name="connsiteX826" fmla="*/ 1231804 w 1452003"/>
                <a:gd name="connsiteY826" fmla="*/ 97274 h 1918159"/>
                <a:gd name="connsiteX827" fmla="*/ 1239635 w 1452003"/>
                <a:gd name="connsiteY827" fmla="*/ 100905 h 1918159"/>
                <a:gd name="connsiteX828" fmla="*/ 1242311 w 1452003"/>
                <a:gd name="connsiteY828" fmla="*/ 109123 h 1918159"/>
                <a:gd name="connsiteX829" fmla="*/ 1238012 w 1452003"/>
                <a:gd name="connsiteY829" fmla="*/ 117055 h 1918159"/>
                <a:gd name="connsiteX830" fmla="*/ 1229608 w 1452003"/>
                <a:gd name="connsiteY830" fmla="*/ 120112 h 1918159"/>
                <a:gd name="connsiteX831" fmla="*/ 1222062 w 1452003"/>
                <a:gd name="connsiteY831" fmla="*/ 116481 h 1918159"/>
                <a:gd name="connsiteX832" fmla="*/ 1221967 w 1452003"/>
                <a:gd name="connsiteY832" fmla="*/ 116385 h 1918159"/>
                <a:gd name="connsiteX833" fmla="*/ 1219292 w 1452003"/>
                <a:gd name="connsiteY833" fmla="*/ 108455 h 1918159"/>
                <a:gd name="connsiteX834" fmla="*/ 1223398 w 1452003"/>
                <a:gd name="connsiteY834" fmla="*/ 100524 h 1918159"/>
                <a:gd name="connsiteX835" fmla="*/ 1231804 w 1452003"/>
                <a:gd name="connsiteY835" fmla="*/ 97274 h 1918159"/>
                <a:gd name="connsiteX836" fmla="*/ 1322058 w 1452003"/>
                <a:gd name="connsiteY836" fmla="*/ 71474 h 1918159"/>
                <a:gd name="connsiteX837" fmla="*/ 1331897 w 1452003"/>
                <a:gd name="connsiteY837" fmla="*/ 75488 h 1918159"/>
                <a:gd name="connsiteX838" fmla="*/ 1340206 w 1452003"/>
                <a:gd name="connsiteY838" fmla="*/ 82846 h 1918159"/>
                <a:gd name="connsiteX839" fmla="*/ 1370099 w 1452003"/>
                <a:gd name="connsiteY839" fmla="*/ 117628 h 1918159"/>
                <a:gd name="connsiteX840" fmla="*/ 1356156 w 1452003"/>
                <a:gd name="connsiteY840" fmla="*/ 129572 h 1918159"/>
                <a:gd name="connsiteX841" fmla="*/ 1329699 w 1452003"/>
                <a:gd name="connsiteY841" fmla="*/ 98709 h 1918159"/>
                <a:gd name="connsiteX842" fmla="*/ 1324924 w 1452003"/>
                <a:gd name="connsiteY842" fmla="*/ 93930 h 1918159"/>
                <a:gd name="connsiteX843" fmla="*/ 1319288 w 1452003"/>
                <a:gd name="connsiteY843" fmla="*/ 90394 h 1918159"/>
                <a:gd name="connsiteX844" fmla="*/ 1313080 w 1452003"/>
                <a:gd name="connsiteY844" fmla="*/ 89631 h 1918159"/>
                <a:gd name="connsiteX845" fmla="*/ 1306489 w 1452003"/>
                <a:gd name="connsiteY845" fmla="*/ 92879 h 1918159"/>
                <a:gd name="connsiteX846" fmla="*/ 1301811 w 1452003"/>
                <a:gd name="connsiteY846" fmla="*/ 99186 h 1918159"/>
                <a:gd name="connsiteX847" fmla="*/ 1300759 w 1452003"/>
                <a:gd name="connsiteY847" fmla="*/ 106066 h 1918159"/>
                <a:gd name="connsiteX848" fmla="*/ 1302479 w 1452003"/>
                <a:gd name="connsiteY848" fmla="*/ 112946 h 1918159"/>
                <a:gd name="connsiteX849" fmla="*/ 1306395 w 1452003"/>
                <a:gd name="connsiteY849" fmla="*/ 119156 h 1918159"/>
                <a:gd name="connsiteX850" fmla="*/ 1332659 w 1452003"/>
                <a:gd name="connsiteY850" fmla="*/ 149828 h 1918159"/>
                <a:gd name="connsiteX851" fmla="*/ 1318716 w 1452003"/>
                <a:gd name="connsiteY851" fmla="*/ 161774 h 1918159"/>
                <a:gd name="connsiteX852" fmla="*/ 1270960 w 1452003"/>
                <a:gd name="connsiteY852" fmla="*/ 106066 h 1918159"/>
                <a:gd name="connsiteX853" fmla="*/ 1271151 w 1452003"/>
                <a:gd name="connsiteY853" fmla="*/ 106066 h 1918159"/>
                <a:gd name="connsiteX854" fmla="*/ 1284331 w 1452003"/>
                <a:gd name="connsiteY854" fmla="*/ 94695 h 1918159"/>
                <a:gd name="connsiteX855" fmla="*/ 1291972 w 1452003"/>
                <a:gd name="connsiteY855" fmla="*/ 103582 h 1918159"/>
                <a:gd name="connsiteX856" fmla="*/ 1292163 w 1452003"/>
                <a:gd name="connsiteY856" fmla="*/ 103391 h 1918159"/>
                <a:gd name="connsiteX857" fmla="*/ 1292259 w 1452003"/>
                <a:gd name="connsiteY857" fmla="*/ 90490 h 1918159"/>
                <a:gd name="connsiteX858" fmla="*/ 1300378 w 1452003"/>
                <a:gd name="connsiteY858" fmla="*/ 77973 h 1918159"/>
                <a:gd name="connsiteX859" fmla="*/ 1311360 w 1452003"/>
                <a:gd name="connsiteY859" fmla="*/ 71858 h 1918159"/>
                <a:gd name="connsiteX860" fmla="*/ 1322058 w 1452003"/>
                <a:gd name="connsiteY860" fmla="*/ 71474 h 1918159"/>
                <a:gd name="connsiteX861" fmla="*/ 1391782 w 1452003"/>
                <a:gd name="connsiteY861" fmla="*/ 30099 h 1918159"/>
                <a:gd name="connsiteX862" fmla="*/ 1383378 w 1452003"/>
                <a:gd name="connsiteY862" fmla="*/ 30578 h 1918159"/>
                <a:gd name="connsiteX863" fmla="*/ 1375259 w 1452003"/>
                <a:gd name="connsiteY863" fmla="*/ 34877 h 1918159"/>
                <a:gd name="connsiteX864" fmla="*/ 1375163 w 1452003"/>
                <a:gd name="connsiteY864" fmla="*/ 34877 h 1918159"/>
                <a:gd name="connsiteX865" fmla="*/ 1369433 w 1452003"/>
                <a:gd name="connsiteY865" fmla="*/ 41948 h 1918159"/>
                <a:gd name="connsiteX866" fmla="*/ 1367522 w 1452003"/>
                <a:gd name="connsiteY866" fmla="*/ 49976 h 1918159"/>
                <a:gd name="connsiteX867" fmla="*/ 1369050 w 1452003"/>
                <a:gd name="connsiteY867" fmla="*/ 58289 h 1918159"/>
                <a:gd name="connsiteX868" fmla="*/ 1373730 w 1452003"/>
                <a:gd name="connsiteY868" fmla="*/ 66218 h 1918159"/>
                <a:gd name="connsiteX869" fmla="*/ 1380321 w 1452003"/>
                <a:gd name="connsiteY869" fmla="*/ 71856 h 1918159"/>
                <a:gd name="connsiteX870" fmla="*/ 1388153 w 1452003"/>
                <a:gd name="connsiteY870" fmla="*/ 74914 h 1918159"/>
                <a:gd name="connsiteX871" fmla="*/ 1396559 w 1452003"/>
                <a:gd name="connsiteY871" fmla="*/ 74818 h 1918159"/>
                <a:gd name="connsiteX872" fmla="*/ 1404581 w 1452003"/>
                <a:gd name="connsiteY872" fmla="*/ 70806 h 1918159"/>
                <a:gd name="connsiteX873" fmla="*/ 1410407 w 1452003"/>
                <a:gd name="connsiteY873" fmla="*/ 63543 h 1918159"/>
                <a:gd name="connsiteX874" fmla="*/ 1412509 w 1452003"/>
                <a:gd name="connsiteY874" fmla="*/ 55230 h 1918159"/>
                <a:gd name="connsiteX875" fmla="*/ 1411170 w 1452003"/>
                <a:gd name="connsiteY875" fmla="*/ 46726 h 1918159"/>
                <a:gd name="connsiteX876" fmla="*/ 1406779 w 1452003"/>
                <a:gd name="connsiteY876" fmla="*/ 38986 h 1918159"/>
                <a:gd name="connsiteX877" fmla="*/ 1399900 w 1452003"/>
                <a:gd name="connsiteY877" fmla="*/ 33061 h 1918159"/>
                <a:gd name="connsiteX878" fmla="*/ 1391782 w 1452003"/>
                <a:gd name="connsiteY878" fmla="*/ 30099 h 1918159"/>
                <a:gd name="connsiteX879" fmla="*/ 1397334 w 1452003"/>
                <a:gd name="connsiteY879" fmla="*/ 226 h 1918159"/>
                <a:gd name="connsiteX880" fmla="*/ 1439634 w 1452003"/>
                <a:gd name="connsiteY880" fmla="*/ 51694 h 1918159"/>
                <a:gd name="connsiteX881" fmla="*/ 1449184 w 1452003"/>
                <a:gd name="connsiteY881" fmla="*/ 67175 h 1918159"/>
                <a:gd name="connsiteX882" fmla="*/ 1451954 w 1452003"/>
                <a:gd name="connsiteY882" fmla="*/ 82463 h 1918159"/>
                <a:gd name="connsiteX883" fmla="*/ 1447466 w 1452003"/>
                <a:gd name="connsiteY883" fmla="*/ 97371 h 1918159"/>
                <a:gd name="connsiteX884" fmla="*/ 1435145 w 1452003"/>
                <a:gd name="connsiteY884" fmla="*/ 111512 h 1918159"/>
                <a:gd name="connsiteX885" fmla="*/ 1427408 w 1452003"/>
                <a:gd name="connsiteY885" fmla="*/ 116862 h 1918159"/>
                <a:gd name="connsiteX886" fmla="*/ 1418430 w 1452003"/>
                <a:gd name="connsiteY886" fmla="*/ 121258 h 1918159"/>
                <a:gd name="connsiteX887" fmla="*/ 1408878 w 1452003"/>
                <a:gd name="connsiteY887" fmla="*/ 124220 h 1918159"/>
                <a:gd name="connsiteX888" fmla="*/ 1399423 w 1452003"/>
                <a:gd name="connsiteY888" fmla="*/ 125272 h 1918159"/>
                <a:gd name="connsiteX889" fmla="*/ 1398564 w 1452003"/>
                <a:gd name="connsiteY889" fmla="*/ 107594 h 1918159"/>
                <a:gd name="connsiteX890" fmla="*/ 1412794 w 1452003"/>
                <a:gd name="connsiteY890" fmla="*/ 105874 h 1918159"/>
                <a:gd name="connsiteX891" fmla="*/ 1425021 w 1452003"/>
                <a:gd name="connsiteY891" fmla="*/ 99281 h 1918159"/>
                <a:gd name="connsiteX892" fmla="*/ 1432375 w 1452003"/>
                <a:gd name="connsiteY892" fmla="*/ 90776 h 1918159"/>
                <a:gd name="connsiteX893" fmla="*/ 1434571 w 1452003"/>
                <a:gd name="connsiteY893" fmla="*/ 82081 h 1918159"/>
                <a:gd name="connsiteX894" fmla="*/ 1432469 w 1452003"/>
                <a:gd name="connsiteY894" fmla="*/ 73481 h 1918159"/>
                <a:gd name="connsiteX895" fmla="*/ 1426930 w 1452003"/>
                <a:gd name="connsiteY895" fmla="*/ 64976 h 1918159"/>
                <a:gd name="connsiteX896" fmla="*/ 1423492 w 1452003"/>
                <a:gd name="connsiteY896" fmla="*/ 60868 h 1918159"/>
                <a:gd name="connsiteX897" fmla="*/ 1423301 w 1452003"/>
                <a:gd name="connsiteY897" fmla="*/ 61058 h 1918159"/>
                <a:gd name="connsiteX898" fmla="*/ 1420722 w 1452003"/>
                <a:gd name="connsiteY898" fmla="*/ 73863 h 1918159"/>
                <a:gd name="connsiteX899" fmla="*/ 1411840 w 1452003"/>
                <a:gd name="connsiteY899" fmla="*/ 84853 h 1918159"/>
                <a:gd name="connsiteX900" fmla="*/ 1398277 w 1452003"/>
                <a:gd name="connsiteY900" fmla="*/ 92018 h 1918159"/>
                <a:gd name="connsiteX901" fmla="*/ 1384237 w 1452003"/>
                <a:gd name="connsiteY901" fmla="*/ 92879 h 1918159"/>
                <a:gd name="connsiteX902" fmla="*/ 1370960 w 1452003"/>
                <a:gd name="connsiteY902" fmla="*/ 88100 h 1918159"/>
                <a:gd name="connsiteX903" fmla="*/ 1359594 w 1452003"/>
                <a:gd name="connsiteY903" fmla="*/ 78354 h 1918159"/>
                <a:gd name="connsiteX904" fmla="*/ 1352050 w 1452003"/>
                <a:gd name="connsiteY904" fmla="*/ 65169 h 1918159"/>
                <a:gd name="connsiteX905" fmla="*/ 1349852 w 1452003"/>
                <a:gd name="connsiteY905" fmla="*/ 51122 h 1918159"/>
                <a:gd name="connsiteX906" fmla="*/ 1353386 w 1452003"/>
                <a:gd name="connsiteY906" fmla="*/ 37553 h 1918159"/>
                <a:gd name="connsiteX907" fmla="*/ 1362938 w 1452003"/>
                <a:gd name="connsiteY907" fmla="*/ 25703 h 1918159"/>
                <a:gd name="connsiteX908" fmla="*/ 1376215 w 1452003"/>
                <a:gd name="connsiteY908" fmla="*/ 18920 h 1918159"/>
                <a:gd name="connsiteX909" fmla="*/ 1390827 w 1452003"/>
                <a:gd name="connsiteY909" fmla="*/ 19779 h 1918159"/>
                <a:gd name="connsiteX910" fmla="*/ 1391113 w 1452003"/>
                <a:gd name="connsiteY910" fmla="*/ 19588 h 1918159"/>
                <a:gd name="connsiteX911" fmla="*/ 1384141 w 1452003"/>
                <a:gd name="connsiteY911" fmla="*/ 11084 h 1918159"/>
                <a:gd name="connsiteX912" fmla="*/ 1397608 w 1452003"/>
                <a:gd name="connsiteY912" fmla="*/ 0 h 1918159"/>
                <a:gd name="connsiteX913" fmla="*/ 1397334 w 1452003"/>
                <a:gd name="connsiteY913" fmla="*/ 226 h 1918159"/>
                <a:gd name="connsiteX914" fmla="*/ 1397227 w 1452003"/>
                <a:gd name="connsiteY914" fmla="*/ 96 h 19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452003" h="1918159">
                  <a:moveTo>
                    <a:pt x="34386" y="1832447"/>
                  </a:moveTo>
                  <a:lnTo>
                    <a:pt x="34292" y="1832734"/>
                  </a:lnTo>
                  <a:lnTo>
                    <a:pt x="34204" y="1832557"/>
                  </a:lnTo>
                  <a:close/>
                  <a:moveTo>
                    <a:pt x="52975" y="1818588"/>
                  </a:moveTo>
                  <a:lnTo>
                    <a:pt x="52934" y="1818687"/>
                  </a:lnTo>
                  <a:lnTo>
                    <a:pt x="52743" y="1818591"/>
                  </a:lnTo>
                  <a:close/>
                  <a:moveTo>
                    <a:pt x="26077" y="1816012"/>
                  </a:moveTo>
                  <a:lnTo>
                    <a:pt x="34204" y="1832557"/>
                  </a:lnTo>
                  <a:lnTo>
                    <a:pt x="25027" y="1838085"/>
                  </a:lnTo>
                  <a:cubicBezTo>
                    <a:pt x="22066" y="1840856"/>
                    <a:pt x="19869" y="1844009"/>
                    <a:pt x="18436" y="1847546"/>
                  </a:cubicBezTo>
                  <a:cubicBezTo>
                    <a:pt x="17577" y="1849647"/>
                    <a:pt x="17099" y="1851845"/>
                    <a:pt x="16717" y="1854139"/>
                  </a:cubicBezTo>
                  <a:cubicBezTo>
                    <a:pt x="16431" y="1856432"/>
                    <a:pt x="16527" y="1858628"/>
                    <a:pt x="16908" y="1860828"/>
                  </a:cubicBezTo>
                  <a:cubicBezTo>
                    <a:pt x="17290" y="1862929"/>
                    <a:pt x="18245" y="1864936"/>
                    <a:pt x="19582" y="1866656"/>
                  </a:cubicBezTo>
                  <a:cubicBezTo>
                    <a:pt x="20920" y="1868471"/>
                    <a:pt x="22829" y="1869809"/>
                    <a:pt x="25314" y="1870764"/>
                  </a:cubicBezTo>
                  <a:cubicBezTo>
                    <a:pt x="27606" y="1871625"/>
                    <a:pt x="29707" y="1871910"/>
                    <a:pt x="31712" y="1871625"/>
                  </a:cubicBezTo>
                  <a:cubicBezTo>
                    <a:pt x="33718" y="1871338"/>
                    <a:pt x="35628" y="1870574"/>
                    <a:pt x="37348" y="1869331"/>
                  </a:cubicBezTo>
                  <a:cubicBezTo>
                    <a:pt x="39066" y="1868089"/>
                    <a:pt x="40881" y="1866465"/>
                    <a:pt x="42697" y="1864458"/>
                  </a:cubicBezTo>
                  <a:cubicBezTo>
                    <a:pt x="44512" y="1862451"/>
                    <a:pt x="46326" y="1860158"/>
                    <a:pt x="48331" y="1857673"/>
                  </a:cubicBezTo>
                  <a:cubicBezTo>
                    <a:pt x="50623" y="1854903"/>
                    <a:pt x="53108" y="1851941"/>
                    <a:pt x="55781" y="1849073"/>
                  </a:cubicBezTo>
                  <a:cubicBezTo>
                    <a:pt x="58455" y="1846111"/>
                    <a:pt x="61417" y="1843628"/>
                    <a:pt x="64759" y="1841621"/>
                  </a:cubicBezTo>
                  <a:cubicBezTo>
                    <a:pt x="68103" y="1839614"/>
                    <a:pt x="71732" y="1838276"/>
                    <a:pt x="75838" y="1837703"/>
                  </a:cubicBezTo>
                  <a:cubicBezTo>
                    <a:pt x="79850" y="1837130"/>
                    <a:pt x="84340" y="1837798"/>
                    <a:pt x="89306" y="1839805"/>
                  </a:cubicBezTo>
                  <a:cubicBezTo>
                    <a:pt x="94749" y="1841908"/>
                    <a:pt x="99048" y="1844774"/>
                    <a:pt x="102295" y="1848310"/>
                  </a:cubicBezTo>
                  <a:cubicBezTo>
                    <a:pt x="105543" y="1851941"/>
                    <a:pt x="107835" y="1855859"/>
                    <a:pt x="109172" y="1860254"/>
                  </a:cubicBezTo>
                  <a:cubicBezTo>
                    <a:pt x="110510" y="1864649"/>
                    <a:pt x="110986" y="1869331"/>
                    <a:pt x="110605" y="1874301"/>
                  </a:cubicBezTo>
                  <a:cubicBezTo>
                    <a:pt x="110223" y="1879268"/>
                    <a:pt x="108981" y="1884237"/>
                    <a:pt x="107070" y="1889206"/>
                  </a:cubicBezTo>
                  <a:cubicBezTo>
                    <a:pt x="104493" y="1895799"/>
                    <a:pt x="100768" y="1901724"/>
                    <a:pt x="95897" y="1906980"/>
                  </a:cubicBezTo>
                  <a:cubicBezTo>
                    <a:pt x="91026" y="1912331"/>
                    <a:pt x="85390" y="1915961"/>
                    <a:pt x="79086" y="1918159"/>
                  </a:cubicBezTo>
                  <a:lnTo>
                    <a:pt x="72209" y="1900672"/>
                  </a:lnTo>
                  <a:cubicBezTo>
                    <a:pt x="76603" y="1899526"/>
                    <a:pt x="80615" y="1897329"/>
                    <a:pt x="84148" y="1893985"/>
                  </a:cubicBezTo>
                  <a:cubicBezTo>
                    <a:pt x="87778" y="1890640"/>
                    <a:pt x="90357" y="1887009"/>
                    <a:pt x="91885" y="1882995"/>
                  </a:cubicBezTo>
                  <a:cubicBezTo>
                    <a:pt x="92744" y="1880894"/>
                    <a:pt x="93318" y="1878696"/>
                    <a:pt x="93603" y="1876308"/>
                  </a:cubicBezTo>
                  <a:cubicBezTo>
                    <a:pt x="93890" y="1873917"/>
                    <a:pt x="93795" y="1871625"/>
                    <a:pt x="93318" y="1869331"/>
                  </a:cubicBezTo>
                  <a:cubicBezTo>
                    <a:pt x="92744" y="1867134"/>
                    <a:pt x="91788" y="1865031"/>
                    <a:pt x="90357" y="1863216"/>
                  </a:cubicBezTo>
                  <a:cubicBezTo>
                    <a:pt x="88924" y="1861400"/>
                    <a:pt x="86823" y="1859967"/>
                    <a:pt x="84053" y="1858915"/>
                  </a:cubicBezTo>
                  <a:cubicBezTo>
                    <a:pt x="81378" y="1857865"/>
                    <a:pt x="78991" y="1857673"/>
                    <a:pt x="76699" y="1858151"/>
                  </a:cubicBezTo>
                  <a:cubicBezTo>
                    <a:pt x="74407" y="1858628"/>
                    <a:pt x="72306" y="1859776"/>
                    <a:pt x="70204" y="1861305"/>
                  </a:cubicBezTo>
                  <a:cubicBezTo>
                    <a:pt x="68103" y="1862929"/>
                    <a:pt x="66001" y="1864936"/>
                    <a:pt x="63994" y="1867421"/>
                  </a:cubicBezTo>
                  <a:cubicBezTo>
                    <a:pt x="61895" y="1869905"/>
                    <a:pt x="59793" y="1872484"/>
                    <a:pt x="57500" y="1875256"/>
                  </a:cubicBezTo>
                  <a:cubicBezTo>
                    <a:pt x="55400" y="1877931"/>
                    <a:pt x="53012" y="1880510"/>
                    <a:pt x="50529" y="1882995"/>
                  </a:cubicBezTo>
                  <a:cubicBezTo>
                    <a:pt x="48044" y="1885480"/>
                    <a:pt x="45180" y="1887583"/>
                    <a:pt x="42027" y="1889110"/>
                  </a:cubicBezTo>
                  <a:cubicBezTo>
                    <a:pt x="38876" y="1890640"/>
                    <a:pt x="35438" y="1891595"/>
                    <a:pt x="31712" y="1891882"/>
                  </a:cubicBezTo>
                  <a:cubicBezTo>
                    <a:pt x="27987" y="1892169"/>
                    <a:pt x="23690" y="1891404"/>
                    <a:pt x="18913" y="1889493"/>
                  </a:cubicBezTo>
                  <a:cubicBezTo>
                    <a:pt x="13757" y="1887487"/>
                    <a:pt x="9839" y="1884715"/>
                    <a:pt x="6975" y="1881084"/>
                  </a:cubicBezTo>
                  <a:cubicBezTo>
                    <a:pt x="4109" y="1877454"/>
                    <a:pt x="2200" y="1873536"/>
                    <a:pt x="1052" y="1869141"/>
                  </a:cubicBezTo>
                  <a:cubicBezTo>
                    <a:pt x="3" y="1864745"/>
                    <a:pt x="-284" y="1860063"/>
                    <a:pt x="290" y="1855190"/>
                  </a:cubicBezTo>
                  <a:cubicBezTo>
                    <a:pt x="862" y="1850315"/>
                    <a:pt x="2008" y="1845633"/>
                    <a:pt x="3822" y="1841047"/>
                  </a:cubicBezTo>
                  <a:cubicBezTo>
                    <a:pt x="5829" y="1835887"/>
                    <a:pt x="8790" y="1831111"/>
                    <a:pt x="12611" y="1826523"/>
                  </a:cubicBezTo>
                  <a:cubicBezTo>
                    <a:pt x="16431" y="1821937"/>
                    <a:pt x="21015" y="1818497"/>
                    <a:pt x="26077" y="1816012"/>
                  </a:cubicBezTo>
                  <a:close/>
                  <a:moveTo>
                    <a:pt x="82829" y="1746161"/>
                  </a:moveTo>
                  <a:lnTo>
                    <a:pt x="151884" y="1812285"/>
                  </a:lnTo>
                  <a:cubicBezTo>
                    <a:pt x="154462" y="1814770"/>
                    <a:pt x="156659" y="1817254"/>
                    <a:pt x="158474" y="1819643"/>
                  </a:cubicBezTo>
                  <a:cubicBezTo>
                    <a:pt x="160288" y="1822031"/>
                    <a:pt x="161625" y="1824612"/>
                    <a:pt x="162486" y="1827191"/>
                  </a:cubicBezTo>
                  <a:cubicBezTo>
                    <a:pt x="163345" y="1829866"/>
                    <a:pt x="163632" y="1832734"/>
                    <a:pt x="163345" y="1835695"/>
                  </a:cubicBezTo>
                  <a:cubicBezTo>
                    <a:pt x="163058" y="1838753"/>
                    <a:pt x="162199" y="1842099"/>
                    <a:pt x="160575" y="1845920"/>
                  </a:cubicBezTo>
                  <a:cubicBezTo>
                    <a:pt x="160003" y="1847353"/>
                    <a:pt x="159333" y="1848692"/>
                    <a:pt x="158570" y="1850125"/>
                  </a:cubicBezTo>
                  <a:cubicBezTo>
                    <a:pt x="157805" y="1851558"/>
                    <a:pt x="156946" y="1852896"/>
                    <a:pt x="155991" y="1854233"/>
                  </a:cubicBezTo>
                  <a:lnTo>
                    <a:pt x="141855" y="1846779"/>
                  </a:lnTo>
                  <a:cubicBezTo>
                    <a:pt x="142714" y="1845824"/>
                    <a:pt x="143382" y="1844774"/>
                    <a:pt x="144051" y="1843817"/>
                  </a:cubicBezTo>
                  <a:cubicBezTo>
                    <a:pt x="144625" y="1842767"/>
                    <a:pt x="145102" y="1841812"/>
                    <a:pt x="145484" y="1840856"/>
                  </a:cubicBezTo>
                  <a:cubicBezTo>
                    <a:pt x="146248" y="1839040"/>
                    <a:pt x="146630" y="1837511"/>
                    <a:pt x="146726" y="1836078"/>
                  </a:cubicBezTo>
                  <a:cubicBezTo>
                    <a:pt x="146822" y="1834645"/>
                    <a:pt x="146535" y="1833403"/>
                    <a:pt x="146058" y="1832160"/>
                  </a:cubicBezTo>
                  <a:cubicBezTo>
                    <a:pt x="145484" y="1830918"/>
                    <a:pt x="144721" y="1829772"/>
                    <a:pt x="143669" y="1828530"/>
                  </a:cubicBezTo>
                  <a:cubicBezTo>
                    <a:pt x="142620" y="1827287"/>
                    <a:pt x="141377" y="1825949"/>
                    <a:pt x="139850" y="1824516"/>
                  </a:cubicBezTo>
                  <a:lnTo>
                    <a:pt x="132590" y="1817540"/>
                  </a:lnTo>
                  <a:lnTo>
                    <a:pt x="52975" y="1818588"/>
                  </a:lnTo>
                  <a:lnTo>
                    <a:pt x="60671" y="1799862"/>
                  </a:lnTo>
                  <a:lnTo>
                    <a:pt x="117786" y="1801295"/>
                  </a:lnTo>
                  <a:lnTo>
                    <a:pt x="117786" y="1801010"/>
                  </a:lnTo>
                  <a:cubicBezTo>
                    <a:pt x="117786" y="1801010"/>
                    <a:pt x="75569" y="1763839"/>
                    <a:pt x="75569" y="1763839"/>
                  </a:cubicBezTo>
                  <a:close/>
                  <a:moveTo>
                    <a:pt x="116631" y="1691020"/>
                  </a:moveTo>
                  <a:lnTo>
                    <a:pt x="121599" y="1706117"/>
                  </a:lnTo>
                  <a:lnTo>
                    <a:pt x="121599" y="1706213"/>
                  </a:lnTo>
                  <a:cubicBezTo>
                    <a:pt x="119020" y="1706881"/>
                    <a:pt x="116440" y="1708220"/>
                    <a:pt x="113767" y="1710131"/>
                  </a:cubicBezTo>
                  <a:cubicBezTo>
                    <a:pt x="111092" y="1712041"/>
                    <a:pt x="109181" y="1714622"/>
                    <a:pt x="107844" y="1717775"/>
                  </a:cubicBezTo>
                  <a:cubicBezTo>
                    <a:pt x="106698" y="1720451"/>
                    <a:pt x="106126" y="1723222"/>
                    <a:pt x="106317" y="1725897"/>
                  </a:cubicBezTo>
                  <a:cubicBezTo>
                    <a:pt x="106507" y="1728669"/>
                    <a:pt x="107844" y="1730580"/>
                    <a:pt x="110519" y="1731726"/>
                  </a:cubicBezTo>
                  <a:cubicBezTo>
                    <a:pt x="113099" y="1732874"/>
                    <a:pt x="115485" y="1732394"/>
                    <a:pt x="117683" y="1730389"/>
                  </a:cubicBezTo>
                  <a:cubicBezTo>
                    <a:pt x="119784" y="1728382"/>
                    <a:pt x="122458" y="1725229"/>
                    <a:pt x="125705" y="1720928"/>
                  </a:cubicBezTo>
                  <a:cubicBezTo>
                    <a:pt x="127329" y="1718634"/>
                    <a:pt x="129240" y="1716438"/>
                    <a:pt x="131245" y="1714239"/>
                  </a:cubicBezTo>
                  <a:cubicBezTo>
                    <a:pt x="133250" y="1712041"/>
                    <a:pt x="135544" y="1710227"/>
                    <a:pt x="138027" y="1708794"/>
                  </a:cubicBezTo>
                  <a:cubicBezTo>
                    <a:pt x="140509" y="1707359"/>
                    <a:pt x="143183" y="1706500"/>
                    <a:pt x="145955" y="1706117"/>
                  </a:cubicBezTo>
                  <a:cubicBezTo>
                    <a:pt x="148819" y="1705832"/>
                    <a:pt x="151876" y="1706309"/>
                    <a:pt x="155123" y="1707742"/>
                  </a:cubicBezTo>
                  <a:cubicBezTo>
                    <a:pt x="159230" y="1709559"/>
                    <a:pt x="162383" y="1711754"/>
                    <a:pt x="164578" y="1714622"/>
                  </a:cubicBezTo>
                  <a:cubicBezTo>
                    <a:pt x="166776" y="1717488"/>
                    <a:pt x="168207" y="1720451"/>
                    <a:pt x="168876" y="1723796"/>
                  </a:cubicBezTo>
                  <a:cubicBezTo>
                    <a:pt x="169546" y="1727140"/>
                    <a:pt x="169546" y="1730676"/>
                    <a:pt x="168876" y="1734401"/>
                  </a:cubicBezTo>
                  <a:cubicBezTo>
                    <a:pt x="168207" y="1738128"/>
                    <a:pt x="167061" y="1741855"/>
                    <a:pt x="165534" y="1745486"/>
                  </a:cubicBezTo>
                  <a:cubicBezTo>
                    <a:pt x="163242" y="1750742"/>
                    <a:pt x="160090" y="1755424"/>
                    <a:pt x="156078" y="1759533"/>
                  </a:cubicBezTo>
                  <a:cubicBezTo>
                    <a:pt x="152066" y="1763641"/>
                    <a:pt x="147482" y="1766603"/>
                    <a:pt x="142515" y="1768323"/>
                  </a:cubicBezTo>
                  <a:lnTo>
                    <a:pt x="136975" y="1752749"/>
                  </a:lnTo>
                  <a:cubicBezTo>
                    <a:pt x="140222" y="1751888"/>
                    <a:pt x="143279" y="1750359"/>
                    <a:pt x="146145" y="1748067"/>
                  </a:cubicBezTo>
                  <a:cubicBezTo>
                    <a:pt x="149009" y="1745773"/>
                    <a:pt x="151302" y="1742810"/>
                    <a:pt x="152831" y="1739180"/>
                  </a:cubicBezTo>
                  <a:cubicBezTo>
                    <a:pt x="153403" y="1737937"/>
                    <a:pt x="153786" y="1736695"/>
                    <a:pt x="153977" y="1735262"/>
                  </a:cubicBezTo>
                  <a:cubicBezTo>
                    <a:pt x="154264" y="1733923"/>
                    <a:pt x="154358" y="1732490"/>
                    <a:pt x="154168" y="1731154"/>
                  </a:cubicBezTo>
                  <a:cubicBezTo>
                    <a:pt x="154073" y="1729815"/>
                    <a:pt x="153594" y="1728573"/>
                    <a:pt x="152831" y="1727521"/>
                  </a:cubicBezTo>
                  <a:cubicBezTo>
                    <a:pt x="152066" y="1726471"/>
                    <a:pt x="150920" y="1725514"/>
                    <a:pt x="149487" y="1724942"/>
                  </a:cubicBezTo>
                  <a:cubicBezTo>
                    <a:pt x="146717" y="1723700"/>
                    <a:pt x="144138" y="1724177"/>
                    <a:pt x="141752" y="1726184"/>
                  </a:cubicBezTo>
                  <a:cubicBezTo>
                    <a:pt x="139363" y="1728191"/>
                    <a:pt x="136497" y="1731535"/>
                    <a:pt x="133059" y="1736217"/>
                  </a:cubicBezTo>
                  <a:cubicBezTo>
                    <a:pt x="131435" y="1738511"/>
                    <a:pt x="129621" y="1740613"/>
                    <a:pt x="127710" y="1742620"/>
                  </a:cubicBezTo>
                  <a:cubicBezTo>
                    <a:pt x="125801" y="1744627"/>
                    <a:pt x="123700" y="1746250"/>
                    <a:pt x="121408" y="1747493"/>
                  </a:cubicBezTo>
                  <a:cubicBezTo>
                    <a:pt x="119116" y="1748735"/>
                    <a:pt x="116727" y="1749500"/>
                    <a:pt x="114052" y="1749690"/>
                  </a:cubicBezTo>
                  <a:cubicBezTo>
                    <a:pt x="111379" y="1749881"/>
                    <a:pt x="108513" y="1749309"/>
                    <a:pt x="105361" y="1747874"/>
                  </a:cubicBezTo>
                  <a:cubicBezTo>
                    <a:pt x="101636" y="1746250"/>
                    <a:pt x="98770" y="1744053"/>
                    <a:pt x="96671" y="1741377"/>
                  </a:cubicBezTo>
                  <a:cubicBezTo>
                    <a:pt x="94664" y="1738702"/>
                    <a:pt x="93327" y="1735643"/>
                    <a:pt x="92658" y="1732394"/>
                  </a:cubicBezTo>
                  <a:cubicBezTo>
                    <a:pt x="91990" y="1729147"/>
                    <a:pt x="91990" y="1725707"/>
                    <a:pt x="92468" y="1722171"/>
                  </a:cubicBezTo>
                  <a:cubicBezTo>
                    <a:pt x="93040" y="1718634"/>
                    <a:pt x="93995" y="1715196"/>
                    <a:pt x="95428" y="1711851"/>
                  </a:cubicBezTo>
                  <a:cubicBezTo>
                    <a:pt x="97530" y="1706978"/>
                    <a:pt x="100394" y="1702582"/>
                    <a:pt x="104119" y="1698665"/>
                  </a:cubicBezTo>
                  <a:cubicBezTo>
                    <a:pt x="107844" y="1694747"/>
                    <a:pt x="111953" y="1692166"/>
                    <a:pt x="116631" y="1691020"/>
                  </a:cubicBezTo>
                  <a:close/>
                  <a:moveTo>
                    <a:pt x="124058" y="1688342"/>
                  </a:moveTo>
                  <a:lnTo>
                    <a:pt x="124066" y="1688345"/>
                  </a:lnTo>
                  <a:lnTo>
                    <a:pt x="123971" y="1688536"/>
                  </a:lnTo>
                  <a:close/>
                  <a:moveTo>
                    <a:pt x="130848" y="1637414"/>
                  </a:moveTo>
                  <a:lnTo>
                    <a:pt x="144219" y="1643435"/>
                  </a:lnTo>
                  <a:lnTo>
                    <a:pt x="136674" y="1660155"/>
                  </a:lnTo>
                  <a:lnTo>
                    <a:pt x="167810" y="1674108"/>
                  </a:lnTo>
                  <a:cubicBezTo>
                    <a:pt x="170770" y="1675444"/>
                    <a:pt x="173445" y="1676018"/>
                    <a:pt x="175928" y="1675828"/>
                  </a:cubicBezTo>
                  <a:cubicBezTo>
                    <a:pt x="178317" y="1675635"/>
                    <a:pt x="180418" y="1673724"/>
                    <a:pt x="182042" y="1669998"/>
                  </a:cubicBezTo>
                  <a:cubicBezTo>
                    <a:pt x="182519" y="1668851"/>
                    <a:pt x="182997" y="1667609"/>
                    <a:pt x="183282" y="1666176"/>
                  </a:cubicBezTo>
                  <a:cubicBezTo>
                    <a:pt x="183665" y="1664743"/>
                    <a:pt x="183760" y="1663405"/>
                    <a:pt x="183760" y="1662259"/>
                  </a:cubicBezTo>
                  <a:lnTo>
                    <a:pt x="197131" y="1667609"/>
                  </a:lnTo>
                  <a:cubicBezTo>
                    <a:pt x="197036" y="1669329"/>
                    <a:pt x="196655" y="1671336"/>
                    <a:pt x="196081" y="1673534"/>
                  </a:cubicBezTo>
                  <a:cubicBezTo>
                    <a:pt x="195509" y="1675731"/>
                    <a:pt x="194744" y="1677738"/>
                    <a:pt x="193980" y="1679649"/>
                  </a:cubicBezTo>
                  <a:cubicBezTo>
                    <a:pt x="191975" y="1684141"/>
                    <a:pt x="189683" y="1687484"/>
                    <a:pt x="187198" y="1689682"/>
                  </a:cubicBezTo>
                  <a:cubicBezTo>
                    <a:pt x="184715" y="1691880"/>
                    <a:pt x="181945" y="1693313"/>
                    <a:pt x="179079" y="1693983"/>
                  </a:cubicBezTo>
                  <a:cubicBezTo>
                    <a:pt x="176119" y="1694651"/>
                    <a:pt x="173158" y="1694651"/>
                    <a:pt x="170007" y="1693983"/>
                  </a:cubicBezTo>
                  <a:cubicBezTo>
                    <a:pt x="166854" y="1693313"/>
                    <a:pt x="163703" y="1692263"/>
                    <a:pt x="160456" y="1690830"/>
                  </a:cubicBezTo>
                  <a:lnTo>
                    <a:pt x="129224" y="1676783"/>
                  </a:lnTo>
                  <a:lnTo>
                    <a:pt x="124058" y="1688342"/>
                  </a:lnTo>
                  <a:lnTo>
                    <a:pt x="110695" y="1682324"/>
                  </a:lnTo>
                  <a:lnTo>
                    <a:pt x="115947" y="1670571"/>
                  </a:lnTo>
                  <a:lnTo>
                    <a:pt x="96559" y="1661875"/>
                  </a:lnTo>
                  <a:lnTo>
                    <a:pt x="103913" y="1645440"/>
                  </a:lnTo>
                  <a:lnTo>
                    <a:pt x="123303" y="1654136"/>
                  </a:lnTo>
                  <a:close/>
                  <a:moveTo>
                    <a:pt x="178595" y="1588305"/>
                  </a:moveTo>
                  <a:cubicBezTo>
                    <a:pt x="176400" y="1588020"/>
                    <a:pt x="174202" y="1588114"/>
                    <a:pt x="172100" y="1588783"/>
                  </a:cubicBezTo>
                  <a:cubicBezTo>
                    <a:pt x="169999" y="1589357"/>
                    <a:pt x="168090" y="1590503"/>
                    <a:pt x="166276" y="1592032"/>
                  </a:cubicBezTo>
                  <a:cubicBezTo>
                    <a:pt x="164460" y="1593657"/>
                    <a:pt x="162932" y="1595759"/>
                    <a:pt x="161690" y="1598434"/>
                  </a:cubicBezTo>
                  <a:cubicBezTo>
                    <a:pt x="159398" y="1603403"/>
                    <a:pt x="158920" y="1608373"/>
                    <a:pt x="160259" y="1613246"/>
                  </a:cubicBezTo>
                  <a:cubicBezTo>
                    <a:pt x="161595" y="1618119"/>
                    <a:pt x="164650" y="1621845"/>
                    <a:pt x="169140" y="1624425"/>
                  </a:cubicBezTo>
                  <a:lnTo>
                    <a:pt x="185090" y="1590312"/>
                  </a:lnTo>
                  <a:lnTo>
                    <a:pt x="185090" y="1590217"/>
                  </a:lnTo>
                  <a:cubicBezTo>
                    <a:pt x="182989" y="1589262"/>
                    <a:pt x="180793" y="1588592"/>
                    <a:pt x="178595" y="1588305"/>
                  </a:cubicBezTo>
                  <a:close/>
                  <a:moveTo>
                    <a:pt x="183563" y="1572253"/>
                  </a:moveTo>
                  <a:cubicBezTo>
                    <a:pt x="188815" y="1572731"/>
                    <a:pt x="194451" y="1574354"/>
                    <a:pt x="200372" y="1577220"/>
                  </a:cubicBezTo>
                  <a:lnTo>
                    <a:pt x="200278" y="1577126"/>
                  </a:lnTo>
                  <a:cubicBezTo>
                    <a:pt x="201041" y="1577507"/>
                    <a:pt x="201709" y="1577794"/>
                    <a:pt x="202474" y="1578178"/>
                  </a:cubicBezTo>
                  <a:cubicBezTo>
                    <a:pt x="203238" y="1578559"/>
                    <a:pt x="203907" y="1578940"/>
                    <a:pt x="204575" y="1579324"/>
                  </a:cubicBezTo>
                  <a:lnTo>
                    <a:pt x="180984" y="1629871"/>
                  </a:lnTo>
                  <a:cubicBezTo>
                    <a:pt x="183467" y="1630827"/>
                    <a:pt x="185951" y="1631210"/>
                    <a:pt x="188434" y="1631114"/>
                  </a:cubicBezTo>
                  <a:cubicBezTo>
                    <a:pt x="190917" y="1631019"/>
                    <a:pt x="193305" y="1630349"/>
                    <a:pt x="195501" y="1629298"/>
                  </a:cubicBezTo>
                  <a:cubicBezTo>
                    <a:pt x="197793" y="1628248"/>
                    <a:pt x="199800" y="1626718"/>
                    <a:pt x="201709" y="1624902"/>
                  </a:cubicBezTo>
                  <a:cubicBezTo>
                    <a:pt x="203620" y="1623088"/>
                    <a:pt x="205053" y="1620985"/>
                    <a:pt x="206199" y="1618596"/>
                  </a:cubicBezTo>
                  <a:cubicBezTo>
                    <a:pt x="208109" y="1614488"/>
                    <a:pt x="209065" y="1610570"/>
                    <a:pt x="208872" y="1607034"/>
                  </a:cubicBezTo>
                  <a:cubicBezTo>
                    <a:pt x="208682" y="1603500"/>
                    <a:pt x="207726" y="1600154"/>
                    <a:pt x="205912" y="1597001"/>
                  </a:cubicBezTo>
                  <a:lnTo>
                    <a:pt x="219953" y="1590025"/>
                  </a:lnTo>
                  <a:cubicBezTo>
                    <a:pt x="225778" y="1600728"/>
                    <a:pt x="225683" y="1612290"/>
                    <a:pt x="219953" y="1624808"/>
                  </a:cubicBezTo>
                  <a:cubicBezTo>
                    <a:pt x="217565" y="1629968"/>
                    <a:pt x="214508" y="1634363"/>
                    <a:pt x="210879" y="1637994"/>
                  </a:cubicBezTo>
                  <a:cubicBezTo>
                    <a:pt x="207249" y="1641624"/>
                    <a:pt x="203238" y="1644300"/>
                    <a:pt x="198748" y="1646020"/>
                  </a:cubicBezTo>
                  <a:cubicBezTo>
                    <a:pt x="194355" y="1647836"/>
                    <a:pt x="189484" y="1648601"/>
                    <a:pt x="184422" y="1648410"/>
                  </a:cubicBezTo>
                  <a:cubicBezTo>
                    <a:pt x="179264" y="1648217"/>
                    <a:pt x="174011" y="1646784"/>
                    <a:pt x="168568" y="1644300"/>
                  </a:cubicBezTo>
                  <a:cubicBezTo>
                    <a:pt x="163219" y="1641817"/>
                    <a:pt x="158729" y="1638568"/>
                    <a:pt x="155195" y="1634744"/>
                  </a:cubicBezTo>
                  <a:cubicBezTo>
                    <a:pt x="151662" y="1630923"/>
                    <a:pt x="149083" y="1626718"/>
                    <a:pt x="147459" y="1622036"/>
                  </a:cubicBezTo>
                  <a:cubicBezTo>
                    <a:pt x="145836" y="1617450"/>
                    <a:pt x="145167" y="1612575"/>
                    <a:pt x="145454" y="1607512"/>
                  </a:cubicBezTo>
                  <a:cubicBezTo>
                    <a:pt x="145739" y="1602448"/>
                    <a:pt x="147076" y="1597382"/>
                    <a:pt x="149368" y="1592415"/>
                  </a:cubicBezTo>
                  <a:cubicBezTo>
                    <a:pt x="151566" y="1587827"/>
                    <a:pt x="154240" y="1583910"/>
                    <a:pt x="157679" y="1580660"/>
                  </a:cubicBezTo>
                  <a:cubicBezTo>
                    <a:pt x="161118" y="1577413"/>
                    <a:pt x="164843" y="1575119"/>
                    <a:pt x="169236" y="1573686"/>
                  </a:cubicBezTo>
                  <a:cubicBezTo>
                    <a:pt x="173534" y="1572253"/>
                    <a:pt x="178405" y="1571775"/>
                    <a:pt x="183563" y="1572253"/>
                  </a:cubicBezTo>
                  <a:close/>
                  <a:moveTo>
                    <a:pt x="228829" y="1450134"/>
                  </a:moveTo>
                  <a:cubicBezTo>
                    <a:pt x="232267" y="1449369"/>
                    <a:pt x="235801" y="1449369"/>
                    <a:pt x="239430" y="1450134"/>
                  </a:cubicBezTo>
                  <a:cubicBezTo>
                    <a:pt x="243059" y="1450802"/>
                    <a:pt x="246593" y="1451948"/>
                    <a:pt x="249937" y="1453668"/>
                  </a:cubicBezTo>
                  <a:lnTo>
                    <a:pt x="291006" y="1474117"/>
                  </a:lnTo>
                  <a:lnTo>
                    <a:pt x="282793" y="1490553"/>
                  </a:lnTo>
                  <a:lnTo>
                    <a:pt x="246403" y="1472397"/>
                  </a:lnTo>
                  <a:cubicBezTo>
                    <a:pt x="244492" y="1471442"/>
                    <a:pt x="242390" y="1470581"/>
                    <a:pt x="240195" y="1469818"/>
                  </a:cubicBezTo>
                  <a:cubicBezTo>
                    <a:pt x="237997" y="1469054"/>
                    <a:pt x="235801" y="1468671"/>
                    <a:pt x="233603" y="1468767"/>
                  </a:cubicBezTo>
                  <a:cubicBezTo>
                    <a:pt x="231502" y="1468767"/>
                    <a:pt x="229401" y="1469435"/>
                    <a:pt x="227586" y="1470487"/>
                  </a:cubicBezTo>
                  <a:cubicBezTo>
                    <a:pt x="225677" y="1471538"/>
                    <a:pt x="224054" y="1473353"/>
                    <a:pt x="222811" y="1476028"/>
                  </a:cubicBezTo>
                  <a:cubicBezTo>
                    <a:pt x="221569" y="1478609"/>
                    <a:pt x="220997" y="1481094"/>
                    <a:pt x="221188" y="1483386"/>
                  </a:cubicBezTo>
                  <a:cubicBezTo>
                    <a:pt x="221378" y="1485776"/>
                    <a:pt x="222047" y="1487974"/>
                    <a:pt x="223193" y="1489979"/>
                  </a:cubicBezTo>
                  <a:cubicBezTo>
                    <a:pt x="224339" y="1491986"/>
                    <a:pt x="225868" y="1493898"/>
                    <a:pt x="227682" y="1495522"/>
                  </a:cubicBezTo>
                  <a:cubicBezTo>
                    <a:pt x="229593" y="1497146"/>
                    <a:pt x="231502" y="1498484"/>
                    <a:pt x="233603" y="1499536"/>
                  </a:cubicBezTo>
                  <a:lnTo>
                    <a:pt x="269422" y="1517404"/>
                  </a:lnTo>
                  <a:lnTo>
                    <a:pt x="261207" y="1533839"/>
                  </a:lnTo>
                  <a:lnTo>
                    <a:pt x="221569" y="1514058"/>
                  </a:lnTo>
                  <a:cubicBezTo>
                    <a:pt x="217463" y="1512053"/>
                    <a:pt x="213547" y="1511289"/>
                    <a:pt x="209918" y="1511957"/>
                  </a:cubicBezTo>
                  <a:cubicBezTo>
                    <a:pt x="206287" y="1512625"/>
                    <a:pt x="203327" y="1515016"/>
                    <a:pt x="201322" y="1519218"/>
                  </a:cubicBezTo>
                  <a:cubicBezTo>
                    <a:pt x="200079" y="1521703"/>
                    <a:pt x="199507" y="1524093"/>
                    <a:pt x="199698" y="1526481"/>
                  </a:cubicBezTo>
                  <a:cubicBezTo>
                    <a:pt x="199889" y="1528870"/>
                    <a:pt x="200462" y="1530973"/>
                    <a:pt x="201512" y="1532978"/>
                  </a:cubicBezTo>
                  <a:cubicBezTo>
                    <a:pt x="202562" y="1534985"/>
                    <a:pt x="203995" y="1536705"/>
                    <a:pt x="205906" y="1538425"/>
                  </a:cubicBezTo>
                  <a:cubicBezTo>
                    <a:pt x="207816" y="1540145"/>
                    <a:pt x="209822" y="1541484"/>
                    <a:pt x="211923" y="1542535"/>
                  </a:cubicBezTo>
                  <a:lnTo>
                    <a:pt x="248026" y="1560594"/>
                  </a:lnTo>
                  <a:lnTo>
                    <a:pt x="239811" y="1577029"/>
                  </a:lnTo>
                  <a:lnTo>
                    <a:pt x="174196" y="1544253"/>
                  </a:lnTo>
                  <a:lnTo>
                    <a:pt x="181933" y="1528679"/>
                  </a:lnTo>
                  <a:lnTo>
                    <a:pt x="192438" y="1533935"/>
                  </a:lnTo>
                  <a:lnTo>
                    <a:pt x="192438" y="1533648"/>
                  </a:lnTo>
                  <a:cubicBezTo>
                    <a:pt x="191292" y="1532119"/>
                    <a:pt x="190242" y="1530303"/>
                    <a:pt x="189382" y="1528392"/>
                  </a:cubicBezTo>
                  <a:cubicBezTo>
                    <a:pt x="188522" y="1526385"/>
                    <a:pt x="187950" y="1524284"/>
                    <a:pt x="187567" y="1521990"/>
                  </a:cubicBezTo>
                  <a:cubicBezTo>
                    <a:pt x="187186" y="1519696"/>
                    <a:pt x="187280" y="1517308"/>
                    <a:pt x="187567" y="1514823"/>
                  </a:cubicBezTo>
                  <a:cubicBezTo>
                    <a:pt x="187950" y="1512244"/>
                    <a:pt x="188809" y="1509663"/>
                    <a:pt x="190146" y="1507084"/>
                  </a:cubicBezTo>
                  <a:cubicBezTo>
                    <a:pt x="192725" y="1501924"/>
                    <a:pt x="195973" y="1498293"/>
                    <a:pt x="199889" y="1496096"/>
                  </a:cubicBezTo>
                  <a:cubicBezTo>
                    <a:pt x="203901" y="1493898"/>
                    <a:pt x="208198" y="1492750"/>
                    <a:pt x="212782" y="1492847"/>
                  </a:cubicBezTo>
                  <a:cubicBezTo>
                    <a:pt x="209822" y="1488642"/>
                    <a:pt x="208198" y="1484247"/>
                    <a:pt x="207911" y="1479468"/>
                  </a:cubicBezTo>
                  <a:cubicBezTo>
                    <a:pt x="207626" y="1474786"/>
                    <a:pt x="208676" y="1469913"/>
                    <a:pt x="211064" y="1465040"/>
                  </a:cubicBezTo>
                  <a:lnTo>
                    <a:pt x="211351" y="1464659"/>
                  </a:lnTo>
                  <a:cubicBezTo>
                    <a:pt x="213450" y="1460358"/>
                    <a:pt x="216030" y="1457108"/>
                    <a:pt x="219086" y="1454720"/>
                  </a:cubicBezTo>
                  <a:cubicBezTo>
                    <a:pt x="222143" y="1452332"/>
                    <a:pt x="225390" y="1450899"/>
                    <a:pt x="228829" y="1450134"/>
                  </a:cubicBezTo>
                  <a:close/>
                  <a:moveTo>
                    <a:pt x="292547" y="1400154"/>
                  </a:moveTo>
                  <a:lnTo>
                    <a:pt x="292450" y="1400249"/>
                  </a:lnTo>
                  <a:lnTo>
                    <a:pt x="290541" y="1403879"/>
                  </a:lnTo>
                  <a:cubicBezTo>
                    <a:pt x="289205" y="1406460"/>
                    <a:pt x="287772" y="1409326"/>
                    <a:pt x="286529" y="1412288"/>
                  </a:cubicBezTo>
                  <a:cubicBezTo>
                    <a:pt x="285193" y="1415251"/>
                    <a:pt x="284333" y="1418213"/>
                    <a:pt x="283760" y="1421081"/>
                  </a:cubicBezTo>
                  <a:cubicBezTo>
                    <a:pt x="283187" y="1423947"/>
                    <a:pt x="283282" y="1426526"/>
                    <a:pt x="283760" y="1428914"/>
                  </a:cubicBezTo>
                  <a:cubicBezTo>
                    <a:pt x="284237" y="1431304"/>
                    <a:pt x="285765" y="1433119"/>
                    <a:pt x="288249" y="1434361"/>
                  </a:cubicBezTo>
                  <a:cubicBezTo>
                    <a:pt x="289777" y="1435126"/>
                    <a:pt x="291210" y="1435509"/>
                    <a:pt x="292643" y="1435413"/>
                  </a:cubicBezTo>
                  <a:cubicBezTo>
                    <a:pt x="294076" y="1435318"/>
                    <a:pt x="295316" y="1434841"/>
                    <a:pt x="296559" y="1434076"/>
                  </a:cubicBezTo>
                  <a:cubicBezTo>
                    <a:pt x="297799" y="1433311"/>
                    <a:pt x="298851" y="1432356"/>
                    <a:pt x="299806" y="1431114"/>
                  </a:cubicBezTo>
                  <a:cubicBezTo>
                    <a:pt x="300761" y="1429871"/>
                    <a:pt x="301620" y="1428629"/>
                    <a:pt x="302385" y="1427290"/>
                  </a:cubicBezTo>
                  <a:cubicBezTo>
                    <a:pt x="305346" y="1421749"/>
                    <a:pt x="306108" y="1416684"/>
                    <a:pt x="304677" y="1412194"/>
                  </a:cubicBezTo>
                  <a:cubicBezTo>
                    <a:pt x="303244" y="1407702"/>
                    <a:pt x="299900" y="1404166"/>
                    <a:pt x="294839" y="1401396"/>
                  </a:cubicBezTo>
                  <a:close/>
                  <a:moveTo>
                    <a:pt x="269052" y="1375404"/>
                  </a:moveTo>
                  <a:cubicBezTo>
                    <a:pt x="272777" y="1374640"/>
                    <a:pt x="276500" y="1374640"/>
                    <a:pt x="280225" y="1375501"/>
                  </a:cubicBezTo>
                  <a:cubicBezTo>
                    <a:pt x="283950" y="1376360"/>
                    <a:pt x="287388" y="1377698"/>
                    <a:pt x="290636" y="1379418"/>
                  </a:cubicBezTo>
                  <a:lnTo>
                    <a:pt x="330083" y="1400345"/>
                  </a:lnTo>
                  <a:lnTo>
                    <a:pt x="322060" y="1415441"/>
                  </a:lnTo>
                  <a:lnTo>
                    <a:pt x="313846" y="1411046"/>
                  </a:lnTo>
                  <a:lnTo>
                    <a:pt x="313846" y="1411239"/>
                  </a:lnTo>
                  <a:lnTo>
                    <a:pt x="313655" y="1411620"/>
                  </a:lnTo>
                  <a:cubicBezTo>
                    <a:pt x="315660" y="1414773"/>
                    <a:pt x="316615" y="1418596"/>
                    <a:pt x="316615" y="1423182"/>
                  </a:cubicBezTo>
                  <a:cubicBezTo>
                    <a:pt x="316615" y="1427768"/>
                    <a:pt x="315279" y="1432356"/>
                    <a:pt x="312890" y="1436942"/>
                  </a:cubicBezTo>
                  <a:cubicBezTo>
                    <a:pt x="311457" y="1439521"/>
                    <a:pt x="309739" y="1442102"/>
                    <a:pt x="307541" y="1444586"/>
                  </a:cubicBezTo>
                  <a:cubicBezTo>
                    <a:pt x="305346" y="1447071"/>
                    <a:pt x="302861" y="1449078"/>
                    <a:pt x="299997" y="1450605"/>
                  </a:cubicBezTo>
                  <a:cubicBezTo>
                    <a:pt x="297131" y="1452135"/>
                    <a:pt x="294076" y="1452996"/>
                    <a:pt x="290636" y="1453281"/>
                  </a:cubicBezTo>
                  <a:cubicBezTo>
                    <a:pt x="287198" y="1453473"/>
                    <a:pt x="283663" y="1452612"/>
                    <a:pt x="279844" y="1450605"/>
                  </a:cubicBezTo>
                  <a:cubicBezTo>
                    <a:pt x="274973" y="1448026"/>
                    <a:pt x="271821" y="1444586"/>
                    <a:pt x="270388" y="1440286"/>
                  </a:cubicBezTo>
                  <a:cubicBezTo>
                    <a:pt x="268955" y="1435987"/>
                    <a:pt x="268668" y="1431304"/>
                    <a:pt x="269433" y="1426144"/>
                  </a:cubicBezTo>
                  <a:cubicBezTo>
                    <a:pt x="270198" y="1420984"/>
                    <a:pt x="271725" y="1415728"/>
                    <a:pt x="274017" y="1410187"/>
                  </a:cubicBezTo>
                  <a:cubicBezTo>
                    <a:pt x="276309" y="1404644"/>
                    <a:pt x="278794" y="1399389"/>
                    <a:pt x="281467" y="1394324"/>
                  </a:cubicBezTo>
                  <a:lnTo>
                    <a:pt x="279844" y="1393465"/>
                  </a:lnTo>
                  <a:cubicBezTo>
                    <a:pt x="275832" y="1391362"/>
                    <a:pt x="272012" y="1391171"/>
                    <a:pt x="268574" y="1393082"/>
                  </a:cubicBezTo>
                  <a:cubicBezTo>
                    <a:pt x="265136" y="1394994"/>
                    <a:pt x="262270" y="1397956"/>
                    <a:pt x="260168" y="1401969"/>
                  </a:cubicBezTo>
                  <a:cubicBezTo>
                    <a:pt x="258354" y="1405408"/>
                    <a:pt x="257302" y="1409039"/>
                    <a:pt x="257112" y="1412959"/>
                  </a:cubicBezTo>
                  <a:cubicBezTo>
                    <a:pt x="256921" y="1416876"/>
                    <a:pt x="257208" y="1420411"/>
                    <a:pt x="258258" y="1423564"/>
                  </a:cubicBezTo>
                  <a:lnTo>
                    <a:pt x="243931" y="1426718"/>
                  </a:lnTo>
                  <a:cubicBezTo>
                    <a:pt x="242498" y="1421175"/>
                    <a:pt x="242117" y="1415634"/>
                    <a:pt x="242976" y="1409900"/>
                  </a:cubicBezTo>
                  <a:cubicBezTo>
                    <a:pt x="243837" y="1404166"/>
                    <a:pt x="245555" y="1398816"/>
                    <a:pt x="248134" y="1393846"/>
                  </a:cubicBezTo>
                  <a:cubicBezTo>
                    <a:pt x="251191" y="1388114"/>
                    <a:pt x="254533" y="1383813"/>
                    <a:pt x="258067" y="1380851"/>
                  </a:cubicBezTo>
                  <a:cubicBezTo>
                    <a:pt x="261696" y="1377985"/>
                    <a:pt x="265327" y="1376169"/>
                    <a:pt x="269052" y="1375404"/>
                  </a:cubicBezTo>
                  <a:close/>
                  <a:moveTo>
                    <a:pt x="293781" y="1314159"/>
                  </a:moveTo>
                  <a:lnTo>
                    <a:pt x="306675" y="1321230"/>
                  </a:lnTo>
                  <a:lnTo>
                    <a:pt x="297888" y="1337284"/>
                  </a:lnTo>
                  <a:lnTo>
                    <a:pt x="327783" y="1353719"/>
                  </a:lnTo>
                  <a:cubicBezTo>
                    <a:pt x="330649" y="1355342"/>
                    <a:pt x="333323" y="1356107"/>
                    <a:pt x="335711" y="1356107"/>
                  </a:cubicBezTo>
                  <a:cubicBezTo>
                    <a:pt x="338098" y="1356107"/>
                    <a:pt x="340390" y="1354293"/>
                    <a:pt x="342301" y="1350756"/>
                  </a:cubicBezTo>
                  <a:cubicBezTo>
                    <a:pt x="342874" y="1349705"/>
                    <a:pt x="343447" y="1348462"/>
                    <a:pt x="343924" y="1347126"/>
                  </a:cubicBezTo>
                  <a:cubicBezTo>
                    <a:pt x="344402" y="1345787"/>
                    <a:pt x="344689" y="1344450"/>
                    <a:pt x="344785" y="1343208"/>
                  </a:cubicBezTo>
                  <a:lnTo>
                    <a:pt x="357679" y="1349610"/>
                  </a:lnTo>
                  <a:cubicBezTo>
                    <a:pt x="357392" y="1351330"/>
                    <a:pt x="356914" y="1353241"/>
                    <a:pt x="356149" y="1355439"/>
                  </a:cubicBezTo>
                  <a:cubicBezTo>
                    <a:pt x="355387" y="1357540"/>
                    <a:pt x="354526" y="1359547"/>
                    <a:pt x="353476" y="1361363"/>
                  </a:cubicBezTo>
                  <a:cubicBezTo>
                    <a:pt x="351088" y="1365662"/>
                    <a:pt x="348605" y="1368817"/>
                    <a:pt x="345931" y="1370822"/>
                  </a:cubicBezTo>
                  <a:cubicBezTo>
                    <a:pt x="343256" y="1372829"/>
                    <a:pt x="340390" y="1374071"/>
                    <a:pt x="337526" y="1374455"/>
                  </a:cubicBezTo>
                  <a:cubicBezTo>
                    <a:pt x="334565" y="1374836"/>
                    <a:pt x="331605" y="1374645"/>
                    <a:pt x="328548" y="1373690"/>
                  </a:cubicBezTo>
                  <a:cubicBezTo>
                    <a:pt x="325491" y="1372735"/>
                    <a:pt x="322434" y="1371492"/>
                    <a:pt x="319283" y="1369772"/>
                  </a:cubicBezTo>
                  <a:lnTo>
                    <a:pt x="289291" y="1353241"/>
                  </a:lnTo>
                  <a:lnTo>
                    <a:pt x="283084" y="1364516"/>
                  </a:lnTo>
                  <a:lnTo>
                    <a:pt x="282989" y="1364420"/>
                  </a:lnTo>
                  <a:lnTo>
                    <a:pt x="270094" y="1357349"/>
                  </a:lnTo>
                  <a:lnTo>
                    <a:pt x="276302" y="1346074"/>
                  </a:lnTo>
                  <a:lnTo>
                    <a:pt x="257678" y="1335850"/>
                  </a:lnTo>
                  <a:lnTo>
                    <a:pt x="266369" y="1319987"/>
                  </a:lnTo>
                  <a:lnTo>
                    <a:pt x="284994" y="1330213"/>
                  </a:lnTo>
                  <a:close/>
                  <a:moveTo>
                    <a:pt x="277638" y="1291802"/>
                  </a:moveTo>
                  <a:lnTo>
                    <a:pt x="277662" y="1291804"/>
                  </a:lnTo>
                  <a:lnTo>
                    <a:pt x="277733" y="1291896"/>
                  </a:lnTo>
                  <a:close/>
                  <a:moveTo>
                    <a:pt x="309729" y="1285877"/>
                  </a:moveTo>
                  <a:lnTo>
                    <a:pt x="373627" y="1321901"/>
                  </a:lnTo>
                  <a:lnTo>
                    <a:pt x="364649" y="1337858"/>
                  </a:lnTo>
                  <a:lnTo>
                    <a:pt x="300752" y="1301835"/>
                  </a:lnTo>
                  <a:close/>
                  <a:moveTo>
                    <a:pt x="280695" y="1270493"/>
                  </a:moveTo>
                  <a:cubicBezTo>
                    <a:pt x="283655" y="1269536"/>
                    <a:pt x="286521" y="1269823"/>
                    <a:pt x="289195" y="1271352"/>
                  </a:cubicBezTo>
                  <a:cubicBezTo>
                    <a:pt x="291965" y="1272882"/>
                    <a:pt x="293685" y="1275174"/>
                    <a:pt x="294353" y="1278232"/>
                  </a:cubicBezTo>
                  <a:cubicBezTo>
                    <a:pt x="295021" y="1281291"/>
                    <a:pt x="294544" y="1284253"/>
                    <a:pt x="292920" y="1287119"/>
                  </a:cubicBezTo>
                  <a:cubicBezTo>
                    <a:pt x="291296" y="1290082"/>
                    <a:pt x="289004" y="1291896"/>
                    <a:pt x="285947" y="1292757"/>
                  </a:cubicBezTo>
                  <a:lnTo>
                    <a:pt x="277662" y="1291804"/>
                  </a:lnTo>
                  <a:lnTo>
                    <a:pt x="272576" y="1285209"/>
                  </a:lnTo>
                  <a:cubicBezTo>
                    <a:pt x="271715" y="1282150"/>
                    <a:pt x="272193" y="1279284"/>
                    <a:pt x="273817" y="1276322"/>
                  </a:cubicBezTo>
                  <a:cubicBezTo>
                    <a:pt x="275440" y="1273359"/>
                    <a:pt x="277733" y="1271449"/>
                    <a:pt x="280695" y="1270493"/>
                  </a:cubicBezTo>
                  <a:close/>
                  <a:moveTo>
                    <a:pt x="354912" y="1225296"/>
                  </a:moveTo>
                  <a:lnTo>
                    <a:pt x="358063" y="1240872"/>
                  </a:lnTo>
                  <a:lnTo>
                    <a:pt x="358063" y="1240967"/>
                  </a:lnTo>
                  <a:cubicBezTo>
                    <a:pt x="355390" y="1241350"/>
                    <a:pt x="352620" y="1242305"/>
                    <a:pt x="349850" y="1244025"/>
                  </a:cubicBezTo>
                  <a:cubicBezTo>
                    <a:pt x="347081" y="1245745"/>
                    <a:pt x="344789" y="1248037"/>
                    <a:pt x="343165" y="1250905"/>
                  </a:cubicBezTo>
                  <a:cubicBezTo>
                    <a:pt x="341732" y="1253484"/>
                    <a:pt x="340871" y="1256065"/>
                    <a:pt x="340680" y="1258837"/>
                  </a:cubicBezTo>
                  <a:cubicBezTo>
                    <a:pt x="340489" y="1261606"/>
                    <a:pt x="341636" y="1263613"/>
                    <a:pt x="344118" y="1265046"/>
                  </a:cubicBezTo>
                  <a:cubicBezTo>
                    <a:pt x="346603" y="1266479"/>
                    <a:pt x="348989" y="1266289"/>
                    <a:pt x="351378" y="1264569"/>
                  </a:cubicBezTo>
                  <a:cubicBezTo>
                    <a:pt x="353766" y="1262849"/>
                    <a:pt x="356727" y="1259983"/>
                    <a:pt x="360452" y="1256159"/>
                  </a:cubicBezTo>
                  <a:cubicBezTo>
                    <a:pt x="362362" y="1254058"/>
                    <a:pt x="364464" y="1252051"/>
                    <a:pt x="366756" y="1250140"/>
                  </a:cubicBezTo>
                  <a:cubicBezTo>
                    <a:pt x="369048" y="1248230"/>
                    <a:pt x="371531" y="1246700"/>
                    <a:pt x="374110" y="1245554"/>
                  </a:cubicBezTo>
                  <a:cubicBezTo>
                    <a:pt x="376689" y="1244407"/>
                    <a:pt x="379459" y="1243834"/>
                    <a:pt x="382323" y="1243834"/>
                  </a:cubicBezTo>
                  <a:cubicBezTo>
                    <a:pt x="385189" y="1243834"/>
                    <a:pt x="388150" y="1244790"/>
                    <a:pt x="391303" y="1246510"/>
                  </a:cubicBezTo>
                  <a:cubicBezTo>
                    <a:pt x="395218" y="1248707"/>
                    <a:pt x="398083" y="1251383"/>
                    <a:pt x="399897" y="1254439"/>
                  </a:cubicBezTo>
                  <a:cubicBezTo>
                    <a:pt x="401713" y="1257498"/>
                    <a:pt x="402763" y="1260651"/>
                    <a:pt x="403050" y="1264091"/>
                  </a:cubicBezTo>
                  <a:cubicBezTo>
                    <a:pt x="403337" y="1267531"/>
                    <a:pt x="402859" y="1270971"/>
                    <a:pt x="401808" y="1274698"/>
                  </a:cubicBezTo>
                  <a:cubicBezTo>
                    <a:pt x="400662" y="1278328"/>
                    <a:pt x="399134" y="1281865"/>
                    <a:pt x="397127" y="1285305"/>
                  </a:cubicBezTo>
                  <a:cubicBezTo>
                    <a:pt x="394263" y="1290274"/>
                    <a:pt x="390538" y="1294477"/>
                    <a:pt x="386048" y="1298109"/>
                  </a:cubicBezTo>
                  <a:cubicBezTo>
                    <a:pt x="381560" y="1301740"/>
                    <a:pt x="376689" y="1304128"/>
                    <a:pt x="371531" y="1305276"/>
                  </a:cubicBezTo>
                  <a:lnTo>
                    <a:pt x="367806" y="1289126"/>
                  </a:lnTo>
                  <a:cubicBezTo>
                    <a:pt x="371149" y="1288745"/>
                    <a:pt x="374301" y="1287502"/>
                    <a:pt x="377452" y="1285495"/>
                  </a:cubicBezTo>
                  <a:cubicBezTo>
                    <a:pt x="380605" y="1283488"/>
                    <a:pt x="383184" y="1280813"/>
                    <a:pt x="385093" y="1277373"/>
                  </a:cubicBezTo>
                  <a:cubicBezTo>
                    <a:pt x="385761" y="1276227"/>
                    <a:pt x="386335" y="1274985"/>
                    <a:pt x="386716" y="1273646"/>
                  </a:cubicBezTo>
                  <a:cubicBezTo>
                    <a:pt x="387100" y="1272309"/>
                    <a:pt x="387385" y="1270971"/>
                    <a:pt x="387385" y="1269634"/>
                  </a:cubicBezTo>
                  <a:cubicBezTo>
                    <a:pt x="387385" y="1268296"/>
                    <a:pt x="387100" y="1267053"/>
                    <a:pt x="386526" y="1265811"/>
                  </a:cubicBezTo>
                  <a:cubicBezTo>
                    <a:pt x="385954" y="1264665"/>
                    <a:pt x="384902" y="1263613"/>
                    <a:pt x="383469" y="1262849"/>
                  </a:cubicBezTo>
                  <a:cubicBezTo>
                    <a:pt x="380796" y="1261319"/>
                    <a:pt x="378216" y="1261416"/>
                    <a:pt x="375637" y="1263232"/>
                  </a:cubicBezTo>
                  <a:cubicBezTo>
                    <a:pt x="373058" y="1264952"/>
                    <a:pt x="369811" y="1268009"/>
                    <a:pt x="365895" y="1272119"/>
                  </a:cubicBezTo>
                  <a:cubicBezTo>
                    <a:pt x="363984" y="1274220"/>
                    <a:pt x="361979" y="1276131"/>
                    <a:pt x="359878" y="1277851"/>
                  </a:cubicBezTo>
                  <a:cubicBezTo>
                    <a:pt x="357776" y="1279667"/>
                    <a:pt x="355484" y="1281004"/>
                    <a:pt x="353098" y="1281959"/>
                  </a:cubicBezTo>
                  <a:cubicBezTo>
                    <a:pt x="350709" y="1282914"/>
                    <a:pt x="348227" y="1283394"/>
                    <a:pt x="345551" y="1283201"/>
                  </a:cubicBezTo>
                  <a:cubicBezTo>
                    <a:pt x="342878" y="1283107"/>
                    <a:pt x="340108" y="1282152"/>
                    <a:pt x="337051" y="1280432"/>
                  </a:cubicBezTo>
                  <a:cubicBezTo>
                    <a:pt x="333517" y="1278425"/>
                    <a:pt x="330938" y="1275940"/>
                    <a:pt x="329220" y="1272978"/>
                  </a:cubicBezTo>
                  <a:cubicBezTo>
                    <a:pt x="327500" y="1270016"/>
                    <a:pt x="326544" y="1266957"/>
                    <a:pt x="326259" y="1263613"/>
                  </a:cubicBezTo>
                  <a:cubicBezTo>
                    <a:pt x="325972" y="1260270"/>
                    <a:pt x="326259" y="1256924"/>
                    <a:pt x="327309" y="1253484"/>
                  </a:cubicBezTo>
                  <a:cubicBezTo>
                    <a:pt x="328264" y="1250044"/>
                    <a:pt x="329601" y="1246700"/>
                    <a:pt x="331512" y="1243547"/>
                  </a:cubicBezTo>
                  <a:cubicBezTo>
                    <a:pt x="334185" y="1238960"/>
                    <a:pt x="337529" y="1234948"/>
                    <a:pt x="341636" y="1231508"/>
                  </a:cubicBezTo>
                  <a:cubicBezTo>
                    <a:pt x="345742" y="1228068"/>
                    <a:pt x="350136" y="1225965"/>
                    <a:pt x="354912" y="1225296"/>
                  </a:cubicBezTo>
                  <a:close/>
                  <a:moveTo>
                    <a:pt x="391779" y="1146177"/>
                  </a:moveTo>
                  <a:lnTo>
                    <a:pt x="403813" y="1190515"/>
                  </a:lnTo>
                  <a:lnTo>
                    <a:pt x="455676" y="1182297"/>
                  </a:lnTo>
                  <a:lnTo>
                    <a:pt x="443164" y="1203127"/>
                  </a:lnTo>
                  <a:lnTo>
                    <a:pt x="395980" y="1208670"/>
                  </a:lnTo>
                  <a:lnTo>
                    <a:pt x="395694" y="1209052"/>
                  </a:lnTo>
                  <a:lnTo>
                    <a:pt x="427882" y="1228449"/>
                  </a:lnTo>
                  <a:lnTo>
                    <a:pt x="418426" y="1244216"/>
                  </a:lnTo>
                  <a:lnTo>
                    <a:pt x="319476" y="1184591"/>
                  </a:lnTo>
                  <a:lnTo>
                    <a:pt x="319572" y="1184494"/>
                  </a:lnTo>
                  <a:lnTo>
                    <a:pt x="329027" y="1168824"/>
                  </a:lnTo>
                  <a:lnTo>
                    <a:pt x="391586" y="1206473"/>
                  </a:lnTo>
                  <a:lnTo>
                    <a:pt x="391779" y="1206089"/>
                  </a:lnTo>
                  <a:lnTo>
                    <a:pt x="379648" y="1166339"/>
                  </a:lnTo>
                  <a:close/>
                  <a:moveTo>
                    <a:pt x="393686" y="1064001"/>
                  </a:moveTo>
                  <a:lnTo>
                    <a:pt x="491300" y="1125824"/>
                  </a:lnTo>
                  <a:lnTo>
                    <a:pt x="481461" y="1141304"/>
                  </a:lnTo>
                  <a:lnTo>
                    <a:pt x="383849" y="1079481"/>
                  </a:lnTo>
                  <a:close/>
                  <a:moveTo>
                    <a:pt x="501897" y="1052437"/>
                  </a:moveTo>
                  <a:lnTo>
                    <a:pt x="499605" y="1055877"/>
                  </a:lnTo>
                  <a:cubicBezTo>
                    <a:pt x="494828" y="1063139"/>
                    <a:pt x="491581" y="1069160"/>
                    <a:pt x="489767" y="1073936"/>
                  </a:cubicBezTo>
                  <a:cubicBezTo>
                    <a:pt x="487952" y="1078715"/>
                    <a:pt x="488811" y="1082251"/>
                    <a:pt x="492155" y="1084543"/>
                  </a:cubicBezTo>
                  <a:cubicBezTo>
                    <a:pt x="493588" y="1085500"/>
                    <a:pt x="495019" y="1085978"/>
                    <a:pt x="496452" y="1085978"/>
                  </a:cubicBezTo>
                  <a:cubicBezTo>
                    <a:pt x="497885" y="1085978"/>
                    <a:pt x="499222" y="1085691"/>
                    <a:pt x="500464" y="1085021"/>
                  </a:cubicBezTo>
                  <a:cubicBezTo>
                    <a:pt x="501705" y="1084352"/>
                    <a:pt x="502947" y="1083493"/>
                    <a:pt x="503999" y="1082442"/>
                  </a:cubicBezTo>
                  <a:cubicBezTo>
                    <a:pt x="505048" y="1081296"/>
                    <a:pt x="506098" y="1080148"/>
                    <a:pt x="506863" y="1078906"/>
                  </a:cubicBezTo>
                  <a:cubicBezTo>
                    <a:pt x="510301" y="1073651"/>
                    <a:pt x="511830" y="1068873"/>
                    <a:pt x="511256" y="1064574"/>
                  </a:cubicBezTo>
                  <a:cubicBezTo>
                    <a:pt x="510684" y="1060273"/>
                    <a:pt x="508200" y="1056738"/>
                    <a:pt x="503902" y="1053870"/>
                  </a:cubicBezTo>
                  <a:lnTo>
                    <a:pt x="501897" y="1052534"/>
                  </a:lnTo>
                  <a:close/>
                  <a:moveTo>
                    <a:pt x="508200" y="996539"/>
                  </a:moveTo>
                  <a:cubicBezTo>
                    <a:pt x="506098" y="996826"/>
                    <a:pt x="503999" y="997589"/>
                    <a:pt x="501992" y="998927"/>
                  </a:cubicBezTo>
                  <a:cubicBezTo>
                    <a:pt x="499986" y="1000264"/>
                    <a:pt x="498172" y="1002080"/>
                    <a:pt x="496548" y="1004565"/>
                  </a:cubicBezTo>
                  <a:cubicBezTo>
                    <a:pt x="493492" y="1009151"/>
                    <a:pt x="492346" y="1013929"/>
                    <a:pt x="493014" y="1018993"/>
                  </a:cubicBezTo>
                  <a:cubicBezTo>
                    <a:pt x="493682" y="1024059"/>
                    <a:pt x="496071" y="1028167"/>
                    <a:pt x="500177" y="1031320"/>
                  </a:cubicBezTo>
                  <a:lnTo>
                    <a:pt x="520904" y="999979"/>
                  </a:lnTo>
                  <a:lnTo>
                    <a:pt x="520808" y="999882"/>
                  </a:lnTo>
                  <a:cubicBezTo>
                    <a:pt x="518803" y="998640"/>
                    <a:pt x="516796" y="997589"/>
                    <a:pt x="514694" y="997016"/>
                  </a:cubicBezTo>
                  <a:cubicBezTo>
                    <a:pt x="512499" y="996346"/>
                    <a:pt x="510397" y="996252"/>
                    <a:pt x="508200" y="996539"/>
                  </a:cubicBezTo>
                  <a:close/>
                  <a:moveTo>
                    <a:pt x="507437" y="981153"/>
                  </a:moveTo>
                  <a:cubicBezTo>
                    <a:pt x="511925" y="980389"/>
                    <a:pt x="516701" y="980581"/>
                    <a:pt x="521858" y="981824"/>
                  </a:cubicBezTo>
                  <a:cubicBezTo>
                    <a:pt x="527016" y="983066"/>
                    <a:pt x="532268" y="985454"/>
                    <a:pt x="537808" y="989181"/>
                  </a:cubicBezTo>
                  <a:cubicBezTo>
                    <a:pt x="538478" y="989659"/>
                    <a:pt x="539146" y="990040"/>
                    <a:pt x="539815" y="990518"/>
                  </a:cubicBezTo>
                  <a:cubicBezTo>
                    <a:pt x="540483" y="990996"/>
                    <a:pt x="541152" y="991473"/>
                    <a:pt x="541820" y="991951"/>
                  </a:cubicBezTo>
                  <a:lnTo>
                    <a:pt x="511066" y="1038487"/>
                  </a:lnTo>
                  <a:cubicBezTo>
                    <a:pt x="513454" y="1039729"/>
                    <a:pt x="515937" y="1040397"/>
                    <a:pt x="518420" y="1040588"/>
                  </a:cubicBezTo>
                  <a:cubicBezTo>
                    <a:pt x="520999" y="1040779"/>
                    <a:pt x="523387" y="1040588"/>
                    <a:pt x="525773" y="1039824"/>
                  </a:cubicBezTo>
                  <a:cubicBezTo>
                    <a:pt x="528162" y="1039155"/>
                    <a:pt x="530359" y="1038009"/>
                    <a:pt x="532365" y="1036480"/>
                  </a:cubicBezTo>
                  <a:cubicBezTo>
                    <a:pt x="534370" y="1034951"/>
                    <a:pt x="536184" y="1033136"/>
                    <a:pt x="537617" y="1030842"/>
                  </a:cubicBezTo>
                  <a:cubicBezTo>
                    <a:pt x="540196" y="1027019"/>
                    <a:pt x="541533" y="1023294"/>
                    <a:pt x="541820" y="1019661"/>
                  </a:cubicBezTo>
                  <a:cubicBezTo>
                    <a:pt x="542107" y="1016031"/>
                    <a:pt x="541629" y="1012591"/>
                    <a:pt x="540292" y="1009247"/>
                  </a:cubicBezTo>
                  <a:lnTo>
                    <a:pt x="555191" y="1004659"/>
                  </a:lnTo>
                  <a:cubicBezTo>
                    <a:pt x="559394" y="1016127"/>
                    <a:pt x="557676" y="1027499"/>
                    <a:pt x="550035" y="1039059"/>
                  </a:cubicBezTo>
                  <a:cubicBezTo>
                    <a:pt x="546404" y="1044602"/>
                    <a:pt x="542107" y="1048710"/>
                    <a:pt x="537332" y="1051386"/>
                  </a:cubicBezTo>
                  <a:cubicBezTo>
                    <a:pt x="532555" y="1054061"/>
                    <a:pt x="527303" y="1055303"/>
                    <a:pt x="521763" y="1055209"/>
                  </a:cubicBezTo>
                  <a:cubicBezTo>
                    <a:pt x="523865" y="1059221"/>
                    <a:pt x="524820" y="1064000"/>
                    <a:pt x="524437" y="1069541"/>
                  </a:cubicBezTo>
                  <a:cubicBezTo>
                    <a:pt x="524152" y="1075084"/>
                    <a:pt x="521572" y="1081486"/>
                    <a:pt x="516796" y="1088748"/>
                  </a:cubicBezTo>
                  <a:cubicBezTo>
                    <a:pt x="515078" y="1091329"/>
                    <a:pt x="512976" y="1093717"/>
                    <a:pt x="510492" y="1096105"/>
                  </a:cubicBezTo>
                  <a:cubicBezTo>
                    <a:pt x="507914" y="1098496"/>
                    <a:pt x="505145" y="1100310"/>
                    <a:pt x="502088" y="1101552"/>
                  </a:cubicBezTo>
                  <a:cubicBezTo>
                    <a:pt x="499031" y="1102795"/>
                    <a:pt x="495784" y="1103463"/>
                    <a:pt x="492442" y="1103272"/>
                  </a:cubicBezTo>
                  <a:cubicBezTo>
                    <a:pt x="489002" y="1103176"/>
                    <a:pt x="485660" y="1101935"/>
                    <a:pt x="482222" y="1099738"/>
                  </a:cubicBezTo>
                  <a:cubicBezTo>
                    <a:pt x="477923" y="1096966"/>
                    <a:pt x="475344" y="1093526"/>
                    <a:pt x="474294" y="1089609"/>
                  </a:cubicBezTo>
                  <a:cubicBezTo>
                    <a:pt x="473242" y="1085691"/>
                    <a:pt x="473339" y="1081296"/>
                    <a:pt x="474581" y="1076613"/>
                  </a:cubicBezTo>
                  <a:cubicBezTo>
                    <a:pt x="475821" y="1071835"/>
                    <a:pt x="477923" y="1066771"/>
                    <a:pt x="480883" y="1061419"/>
                  </a:cubicBezTo>
                  <a:cubicBezTo>
                    <a:pt x="483846" y="1056068"/>
                    <a:pt x="487187" y="1050527"/>
                    <a:pt x="490816" y="1044889"/>
                  </a:cubicBezTo>
                  <a:lnTo>
                    <a:pt x="489576" y="1044028"/>
                  </a:lnTo>
                  <a:cubicBezTo>
                    <a:pt x="484992" y="1040971"/>
                    <a:pt x="480789" y="1040016"/>
                    <a:pt x="477160" y="1041258"/>
                  </a:cubicBezTo>
                  <a:cubicBezTo>
                    <a:pt x="473435" y="1042404"/>
                    <a:pt x="470187" y="1045176"/>
                    <a:pt x="467418" y="1049381"/>
                  </a:cubicBezTo>
                  <a:cubicBezTo>
                    <a:pt x="465411" y="1052437"/>
                    <a:pt x="464074" y="1055974"/>
                    <a:pt x="463309" y="1059986"/>
                  </a:cubicBezTo>
                  <a:cubicBezTo>
                    <a:pt x="462547" y="1064000"/>
                    <a:pt x="462641" y="1067630"/>
                    <a:pt x="463309" y="1070880"/>
                  </a:cubicBezTo>
                  <a:lnTo>
                    <a:pt x="448888" y="1072503"/>
                  </a:lnTo>
                  <a:cubicBezTo>
                    <a:pt x="447933" y="1066962"/>
                    <a:pt x="448124" y="1061419"/>
                    <a:pt x="449461" y="1055781"/>
                  </a:cubicBezTo>
                  <a:cubicBezTo>
                    <a:pt x="450797" y="1050143"/>
                    <a:pt x="453091" y="1044983"/>
                    <a:pt x="456146" y="1040301"/>
                  </a:cubicBezTo>
                  <a:cubicBezTo>
                    <a:pt x="459681" y="1034951"/>
                    <a:pt x="463596" y="1031224"/>
                    <a:pt x="467990" y="1029313"/>
                  </a:cubicBezTo>
                  <a:cubicBezTo>
                    <a:pt x="472383" y="1027402"/>
                    <a:pt x="476490" y="1026351"/>
                    <a:pt x="480311" y="1026447"/>
                  </a:cubicBezTo>
                  <a:cubicBezTo>
                    <a:pt x="478687" y="1022242"/>
                    <a:pt x="478210" y="1017560"/>
                    <a:pt x="478784" y="1012400"/>
                  </a:cubicBezTo>
                  <a:cubicBezTo>
                    <a:pt x="479356" y="1007240"/>
                    <a:pt x="481457" y="1001984"/>
                    <a:pt x="484992" y="996633"/>
                  </a:cubicBezTo>
                  <a:lnTo>
                    <a:pt x="485086" y="996826"/>
                  </a:lnTo>
                  <a:cubicBezTo>
                    <a:pt x="487856" y="992621"/>
                    <a:pt x="491200" y="989085"/>
                    <a:pt x="495019" y="986410"/>
                  </a:cubicBezTo>
                  <a:cubicBezTo>
                    <a:pt x="498840" y="983734"/>
                    <a:pt x="502947" y="982014"/>
                    <a:pt x="507437" y="981153"/>
                  </a:cubicBezTo>
                  <a:close/>
                  <a:moveTo>
                    <a:pt x="540776" y="916272"/>
                  </a:moveTo>
                  <a:lnTo>
                    <a:pt x="554626" y="925827"/>
                  </a:lnTo>
                  <a:cubicBezTo>
                    <a:pt x="553671" y="926688"/>
                    <a:pt x="552906" y="927453"/>
                    <a:pt x="552333" y="928025"/>
                  </a:cubicBezTo>
                  <a:cubicBezTo>
                    <a:pt x="551760" y="928695"/>
                    <a:pt x="551283" y="929364"/>
                    <a:pt x="550805" y="930032"/>
                  </a:cubicBezTo>
                  <a:cubicBezTo>
                    <a:pt x="548417" y="933472"/>
                    <a:pt x="547176" y="936625"/>
                    <a:pt x="546986" y="939587"/>
                  </a:cubicBezTo>
                  <a:cubicBezTo>
                    <a:pt x="546793" y="942549"/>
                    <a:pt x="547176" y="945225"/>
                    <a:pt x="548132" y="947613"/>
                  </a:cubicBezTo>
                  <a:cubicBezTo>
                    <a:pt x="549085" y="950003"/>
                    <a:pt x="550327" y="952010"/>
                    <a:pt x="551857" y="953730"/>
                  </a:cubicBezTo>
                  <a:cubicBezTo>
                    <a:pt x="553384" y="955450"/>
                    <a:pt x="554721" y="956692"/>
                    <a:pt x="555867" y="957361"/>
                  </a:cubicBezTo>
                  <a:lnTo>
                    <a:pt x="588151" y="979721"/>
                  </a:lnTo>
                  <a:lnTo>
                    <a:pt x="577740" y="994817"/>
                  </a:lnTo>
                  <a:lnTo>
                    <a:pt x="517375" y="953060"/>
                  </a:lnTo>
                  <a:lnTo>
                    <a:pt x="517281" y="953156"/>
                  </a:lnTo>
                  <a:lnTo>
                    <a:pt x="527310" y="938728"/>
                  </a:lnTo>
                  <a:lnTo>
                    <a:pt x="537338" y="945702"/>
                  </a:lnTo>
                  <a:lnTo>
                    <a:pt x="537528" y="945415"/>
                  </a:lnTo>
                  <a:cubicBezTo>
                    <a:pt x="535142" y="941307"/>
                    <a:pt x="533900" y="937008"/>
                    <a:pt x="533900" y="932420"/>
                  </a:cubicBezTo>
                  <a:cubicBezTo>
                    <a:pt x="533900" y="927834"/>
                    <a:pt x="535142" y="923630"/>
                    <a:pt x="537912" y="919616"/>
                  </a:cubicBezTo>
                  <a:cubicBezTo>
                    <a:pt x="538293" y="919044"/>
                    <a:pt x="538771" y="918374"/>
                    <a:pt x="539248" y="917801"/>
                  </a:cubicBezTo>
                  <a:cubicBezTo>
                    <a:pt x="539726" y="917131"/>
                    <a:pt x="540300" y="916654"/>
                    <a:pt x="540776" y="916272"/>
                  </a:cubicBezTo>
                  <a:close/>
                  <a:moveTo>
                    <a:pt x="527497" y="894392"/>
                  </a:moveTo>
                  <a:lnTo>
                    <a:pt x="527582" y="894411"/>
                  </a:lnTo>
                  <a:lnTo>
                    <a:pt x="527687" y="894582"/>
                  </a:lnTo>
                  <a:close/>
                  <a:moveTo>
                    <a:pt x="560066" y="891811"/>
                  </a:moveTo>
                  <a:lnTo>
                    <a:pt x="619951" y="934238"/>
                  </a:lnTo>
                  <a:lnTo>
                    <a:pt x="609349" y="949240"/>
                  </a:lnTo>
                  <a:lnTo>
                    <a:pt x="549464" y="906813"/>
                  </a:lnTo>
                  <a:close/>
                  <a:moveTo>
                    <a:pt x="532844" y="873561"/>
                  </a:moveTo>
                  <a:cubicBezTo>
                    <a:pt x="535900" y="872891"/>
                    <a:pt x="538670" y="873561"/>
                    <a:pt x="541249" y="875281"/>
                  </a:cubicBezTo>
                  <a:cubicBezTo>
                    <a:pt x="543828" y="877096"/>
                    <a:pt x="545261" y="879580"/>
                    <a:pt x="545643" y="882639"/>
                  </a:cubicBezTo>
                  <a:cubicBezTo>
                    <a:pt x="546024" y="885695"/>
                    <a:pt x="545261" y="888658"/>
                    <a:pt x="543254" y="891333"/>
                  </a:cubicBezTo>
                  <a:cubicBezTo>
                    <a:pt x="541345" y="894105"/>
                    <a:pt x="538861" y="895728"/>
                    <a:pt x="535710" y="896206"/>
                  </a:cubicBezTo>
                  <a:lnTo>
                    <a:pt x="527582" y="894411"/>
                  </a:lnTo>
                  <a:lnTo>
                    <a:pt x="523294" y="887415"/>
                  </a:lnTo>
                  <a:cubicBezTo>
                    <a:pt x="522816" y="884359"/>
                    <a:pt x="523485" y="881491"/>
                    <a:pt x="525395" y="878721"/>
                  </a:cubicBezTo>
                  <a:cubicBezTo>
                    <a:pt x="527304" y="875950"/>
                    <a:pt x="529789" y="874326"/>
                    <a:pt x="532844" y="873561"/>
                  </a:cubicBezTo>
                  <a:close/>
                  <a:moveTo>
                    <a:pt x="615273" y="827790"/>
                  </a:moveTo>
                  <a:cubicBezTo>
                    <a:pt x="618808" y="827694"/>
                    <a:pt x="622246" y="828171"/>
                    <a:pt x="625780" y="829508"/>
                  </a:cubicBezTo>
                  <a:cubicBezTo>
                    <a:pt x="629218" y="830750"/>
                    <a:pt x="632562" y="832567"/>
                    <a:pt x="635522" y="834764"/>
                  </a:cubicBezTo>
                  <a:lnTo>
                    <a:pt x="672579" y="861806"/>
                  </a:lnTo>
                  <a:lnTo>
                    <a:pt x="661787" y="876618"/>
                  </a:lnTo>
                  <a:lnTo>
                    <a:pt x="628931" y="852632"/>
                  </a:lnTo>
                  <a:cubicBezTo>
                    <a:pt x="627213" y="851390"/>
                    <a:pt x="625302" y="850148"/>
                    <a:pt x="623201" y="849002"/>
                  </a:cubicBezTo>
                  <a:cubicBezTo>
                    <a:pt x="621100" y="847856"/>
                    <a:pt x="618998" y="847187"/>
                    <a:pt x="616897" y="846900"/>
                  </a:cubicBezTo>
                  <a:cubicBezTo>
                    <a:pt x="614795" y="846613"/>
                    <a:pt x="612694" y="846900"/>
                    <a:pt x="610689" y="847569"/>
                  </a:cubicBezTo>
                  <a:cubicBezTo>
                    <a:pt x="608684" y="848333"/>
                    <a:pt x="606773" y="849863"/>
                    <a:pt x="605053" y="852251"/>
                  </a:cubicBezTo>
                  <a:cubicBezTo>
                    <a:pt x="603335" y="854639"/>
                    <a:pt x="602283" y="857028"/>
                    <a:pt x="601998" y="859418"/>
                  </a:cubicBezTo>
                  <a:cubicBezTo>
                    <a:pt x="601711" y="861806"/>
                    <a:pt x="601902" y="864100"/>
                    <a:pt x="602570" y="866298"/>
                  </a:cubicBezTo>
                  <a:cubicBezTo>
                    <a:pt x="603239" y="868495"/>
                    <a:pt x="604290" y="870597"/>
                    <a:pt x="605818" y="872604"/>
                  </a:cubicBezTo>
                  <a:cubicBezTo>
                    <a:pt x="607345" y="874611"/>
                    <a:pt x="609065" y="876331"/>
                    <a:pt x="611070" y="877764"/>
                  </a:cubicBezTo>
                  <a:lnTo>
                    <a:pt x="643641" y="901556"/>
                  </a:lnTo>
                  <a:lnTo>
                    <a:pt x="632847" y="916368"/>
                  </a:lnTo>
                  <a:lnTo>
                    <a:pt x="573631" y="873081"/>
                  </a:lnTo>
                  <a:lnTo>
                    <a:pt x="573440" y="873081"/>
                  </a:lnTo>
                  <a:lnTo>
                    <a:pt x="583754" y="859035"/>
                  </a:lnTo>
                  <a:lnTo>
                    <a:pt x="593306" y="866011"/>
                  </a:lnTo>
                  <a:lnTo>
                    <a:pt x="593497" y="865724"/>
                  </a:lnTo>
                  <a:cubicBezTo>
                    <a:pt x="591491" y="862284"/>
                    <a:pt x="590536" y="858079"/>
                    <a:pt x="590632" y="853110"/>
                  </a:cubicBezTo>
                  <a:cubicBezTo>
                    <a:pt x="590727" y="848237"/>
                    <a:pt x="592447" y="843555"/>
                    <a:pt x="595694" y="839065"/>
                  </a:cubicBezTo>
                  <a:cubicBezTo>
                    <a:pt x="598464" y="835146"/>
                    <a:pt x="601615" y="832376"/>
                    <a:pt x="604959" y="830656"/>
                  </a:cubicBezTo>
                  <a:cubicBezTo>
                    <a:pt x="608301" y="828840"/>
                    <a:pt x="611739" y="827884"/>
                    <a:pt x="615273" y="827790"/>
                  </a:cubicBezTo>
                  <a:close/>
                  <a:moveTo>
                    <a:pt x="673252" y="771602"/>
                  </a:moveTo>
                  <a:cubicBezTo>
                    <a:pt x="670386" y="771793"/>
                    <a:pt x="667712" y="772558"/>
                    <a:pt x="665133" y="773991"/>
                  </a:cubicBezTo>
                  <a:cubicBezTo>
                    <a:pt x="662554" y="775424"/>
                    <a:pt x="660262" y="777335"/>
                    <a:pt x="658257" y="780010"/>
                  </a:cubicBezTo>
                  <a:lnTo>
                    <a:pt x="658351" y="780106"/>
                  </a:lnTo>
                  <a:cubicBezTo>
                    <a:pt x="656346" y="782781"/>
                    <a:pt x="655010" y="785553"/>
                    <a:pt x="654341" y="788325"/>
                  </a:cubicBezTo>
                  <a:cubicBezTo>
                    <a:pt x="653767" y="791094"/>
                    <a:pt x="653767" y="793866"/>
                    <a:pt x="654341" y="796541"/>
                  </a:cubicBezTo>
                  <a:cubicBezTo>
                    <a:pt x="654913" y="799217"/>
                    <a:pt x="656059" y="801798"/>
                    <a:pt x="657683" y="804280"/>
                  </a:cubicBezTo>
                  <a:cubicBezTo>
                    <a:pt x="659307" y="806765"/>
                    <a:pt x="661504" y="808964"/>
                    <a:pt x="664083" y="810970"/>
                  </a:cubicBezTo>
                  <a:cubicBezTo>
                    <a:pt x="666470" y="812786"/>
                    <a:pt x="668955" y="814123"/>
                    <a:pt x="671724" y="814983"/>
                  </a:cubicBezTo>
                  <a:cubicBezTo>
                    <a:pt x="674494" y="815844"/>
                    <a:pt x="677264" y="816322"/>
                    <a:pt x="680128" y="816130"/>
                  </a:cubicBezTo>
                  <a:cubicBezTo>
                    <a:pt x="682898" y="816130"/>
                    <a:pt x="685668" y="815365"/>
                    <a:pt x="688247" y="814123"/>
                  </a:cubicBezTo>
                  <a:cubicBezTo>
                    <a:pt x="690826" y="812882"/>
                    <a:pt x="693214" y="810970"/>
                    <a:pt x="695125" y="808294"/>
                  </a:cubicBezTo>
                  <a:cubicBezTo>
                    <a:pt x="697130" y="805619"/>
                    <a:pt x="698467" y="802847"/>
                    <a:pt x="699135" y="799885"/>
                  </a:cubicBezTo>
                  <a:cubicBezTo>
                    <a:pt x="699804" y="796923"/>
                    <a:pt x="699804" y="794153"/>
                    <a:pt x="699232" y="791285"/>
                  </a:cubicBezTo>
                  <a:cubicBezTo>
                    <a:pt x="698658" y="788515"/>
                    <a:pt x="697608" y="785840"/>
                    <a:pt x="695984" y="783355"/>
                  </a:cubicBezTo>
                  <a:cubicBezTo>
                    <a:pt x="694360" y="780871"/>
                    <a:pt x="692355" y="778673"/>
                    <a:pt x="689967" y="776857"/>
                  </a:cubicBezTo>
                  <a:cubicBezTo>
                    <a:pt x="687484" y="774946"/>
                    <a:pt x="684809" y="773513"/>
                    <a:pt x="681848" y="772652"/>
                  </a:cubicBezTo>
                  <a:cubicBezTo>
                    <a:pt x="678982" y="771697"/>
                    <a:pt x="676118" y="771410"/>
                    <a:pt x="673252" y="771602"/>
                  </a:cubicBezTo>
                  <a:close/>
                  <a:moveTo>
                    <a:pt x="671724" y="741024"/>
                  </a:moveTo>
                  <a:lnTo>
                    <a:pt x="671819" y="741120"/>
                  </a:lnTo>
                  <a:lnTo>
                    <a:pt x="724924" y="781635"/>
                  </a:lnTo>
                  <a:cubicBezTo>
                    <a:pt x="730177" y="785647"/>
                    <a:pt x="734476" y="789948"/>
                    <a:pt x="737721" y="794440"/>
                  </a:cubicBezTo>
                  <a:cubicBezTo>
                    <a:pt x="740969" y="799026"/>
                    <a:pt x="743070" y="803708"/>
                    <a:pt x="743931" y="808677"/>
                  </a:cubicBezTo>
                  <a:cubicBezTo>
                    <a:pt x="744790" y="813645"/>
                    <a:pt x="744503" y="818805"/>
                    <a:pt x="742976" y="824157"/>
                  </a:cubicBezTo>
                  <a:cubicBezTo>
                    <a:pt x="741447" y="829508"/>
                    <a:pt x="738486" y="835049"/>
                    <a:pt x="734189" y="840687"/>
                  </a:cubicBezTo>
                  <a:cubicBezTo>
                    <a:pt x="732374" y="843077"/>
                    <a:pt x="730273" y="845369"/>
                    <a:pt x="727885" y="847663"/>
                  </a:cubicBezTo>
                  <a:cubicBezTo>
                    <a:pt x="725496" y="849957"/>
                    <a:pt x="722917" y="852155"/>
                    <a:pt x="720147" y="854065"/>
                  </a:cubicBezTo>
                  <a:cubicBezTo>
                    <a:pt x="717378" y="855976"/>
                    <a:pt x="714513" y="857696"/>
                    <a:pt x="711457" y="859129"/>
                  </a:cubicBezTo>
                  <a:cubicBezTo>
                    <a:pt x="708496" y="860562"/>
                    <a:pt x="705439" y="861614"/>
                    <a:pt x="702479" y="862282"/>
                  </a:cubicBezTo>
                  <a:lnTo>
                    <a:pt x="697608" y="845275"/>
                  </a:lnTo>
                  <a:cubicBezTo>
                    <a:pt x="702479" y="844510"/>
                    <a:pt x="706967" y="842790"/>
                    <a:pt x="711075" y="840306"/>
                  </a:cubicBezTo>
                  <a:cubicBezTo>
                    <a:pt x="715182" y="837821"/>
                    <a:pt x="718620" y="834762"/>
                    <a:pt x="721486" y="831132"/>
                  </a:cubicBezTo>
                  <a:cubicBezTo>
                    <a:pt x="724160" y="827692"/>
                    <a:pt x="725880" y="824348"/>
                    <a:pt x="726642" y="821195"/>
                  </a:cubicBezTo>
                  <a:cubicBezTo>
                    <a:pt x="727407" y="818040"/>
                    <a:pt x="727503" y="815080"/>
                    <a:pt x="726739" y="812308"/>
                  </a:cubicBezTo>
                  <a:cubicBezTo>
                    <a:pt x="726070" y="809537"/>
                    <a:pt x="724733" y="806861"/>
                    <a:pt x="722726" y="804473"/>
                  </a:cubicBezTo>
                  <a:cubicBezTo>
                    <a:pt x="720721" y="801988"/>
                    <a:pt x="718333" y="799694"/>
                    <a:pt x="715373" y="797400"/>
                  </a:cubicBezTo>
                  <a:lnTo>
                    <a:pt x="711075" y="794153"/>
                  </a:lnTo>
                  <a:lnTo>
                    <a:pt x="710883" y="794440"/>
                  </a:lnTo>
                  <a:cubicBezTo>
                    <a:pt x="712125" y="798739"/>
                    <a:pt x="712316" y="803134"/>
                    <a:pt x="711266" y="807530"/>
                  </a:cubicBezTo>
                  <a:cubicBezTo>
                    <a:pt x="710311" y="811925"/>
                    <a:pt x="708209" y="816226"/>
                    <a:pt x="705152" y="820240"/>
                  </a:cubicBezTo>
                  <a:cubicBezTo>
                    <a:pt x="701811" y="824635"/>
                    <a:pt x="697989" y="827979"/>
                    <a:pt x="693596" y="830273"/>
                  </a:cubicBezTo>
                  <a:cubicBezTo>
                    <a:pt x="689202" y="832565"/>
                    <a:pt x="684809" y="834000"/>
                    <a:pt x="680128" y="834285"/>
                  </a:cubicBezTo>
                  <a:cubicBezTo>
                    <a:pt x="675450" y="834668"/>
                    <a:pt x="670769" y="834094"/>
                    <a:pt x="666089" y="832661"/>
                  </a:cubicBezTo>
                  <a:cubicBezTo>
                    <a:pt x="661314" y="831228"/>
                    <a:pt x="656920" y="828934"/>
                    <a:pt x="652812" y="825781"/>
                  </a:cubicBezTo>
                  <a:cubicBezTo>
                    <a:pt x="648611" y="822532"/>
                    <a:pt x="645171" y="818901"/>
                    <a:pt x="642401" y="814696"/>
                  </a:cubicBezTo>
                  <a:cubicBezTo>
                    <a:pt x="639728" y="810492"/>
                    <a:pt x="637913" y="806097"/>
                    <a:pt x="637052" y="801605"/>
                  </a:cubicBezTo>
                  <a:cubicBezTo>
                    <a:pt x="636193" y="797019"/>
                    <a:pt x="636289" y="792337"/>
                    <a:pt x="637339" y="787560"/>
                  </a:cubicBezTo>
                  <a:cubicBezTo>
                    <a:pt x="638391" y="782781"/>
                    <a:pt x="640587" y="778195"/>
                    <a:pt x="643930" y="773895"/>
                  </a:cubicBezTo>
                  <a:cubicBezTo>
                    <a:pt x="647082" y="769786"/>
                    <a:pt x="650903" y="766537"/>
                    <a:pt x="655296" y="764339"/>
                  </a:cubicBezTo>
                  <a:cubicBezTo>
                    <a:pt x="659690" y="762142"/>
                    <a:pt x="664465" y="761283"/>
                    <a:pt x="669717" y="761855"/>
                  </a:cubicBezTo>
                  <a:lnTo>
                    <a:pt x="669908" y="761568"/>
                  </a:lnTo>
                  <a:lnTo>
                    <a:pt x="661123" y="754880"/>
                  </a:lnTo>
                  <a:close/>
                  <a:moveTo>
                    <a:pt x="758254" y="665536"/>
                  </a:moveTo>
                  <a:cubicBezTo>
                    <a:pt x="755387" y="665536"/>
                    <a:pt x="752618" y="666014"/>
                    <a:pt x="749944" y="667256"/>
                  </a:cubicBezTo>
                  <a:cubicBezTo>
                    <a:pt x="747269" y="668499"/>
                    <a:pt x="744690" y="670506"/>
                    <a:pt x="742398" y="673277"/>
                  </a:cubicBezTo>
                  <a:cubicBezTo>
                    <a:pt x="740106" y="676143"/>
                    <a:pt x="738673" y="679011"/>
                    <a:pt x="738004" y="681973"/>
                  </a:cubicBezTo>
                  <a:cubicBezTo>
                    <a:pt x="737432" y="684934"/>
                    <a:pt x="737432" y="687705"/>
                    <a:pt x="738004" y="690477"/>
                  </a:cubicBezTo>
                  <a:cubicBezTo>
                    <a:pt x="738673" y="693249"/>
                    <a:pt x="739819" y="695828"/>
                    <a:pt x="741442" y="698312"/>
                  </a:cubicBezTo>
                  <a:cubicBezTo>
                    <a:pt x="743066" y="700701"/>
                    <a:pt x="744977" y="702898"/>
                    <a:pt x="747174" y="704715"/>
                  </a:cubicBezTo>
                  <a:lnTo>
                    <a:pt x="747174" y="704524"/>
                  </a:lnTo>
                  <a:cubicBezTo>
                    <a:pt x="749370" y="706338"/>
                    <a:pt x="751853" y="707773"/>
                    <a:pt x="754625" y="708919"/>
                  </a:cubicBezTo>
                  <a:cubicBezTo>
                    <a:pt x="757393" y="710065"/>
                    <a:pt x="760164" y="710639"/>
                    <a:pt x="763028" y="710735"/>
                  </a:cubicBezTo>
                  <a:cubicBezTo>
                    <a:pt x="765894" y="710735"/>
                    <a:pt x="768664" y="710256"/>
                    <a:pt x="771434" y="709110"/>
                  </a:cubicBezTo>
                  <a:cubicBezTo>
                    <a:pt x="774204" y="707964"/>
                    <a:pt x="776783" y="705957"/>
                    <a:pt x="779075" y="703091"/>
                  </a:cubicBezTo>
                  <a:cubicBezTo>
                    <a:pt x="781367" y="700223"/>
                    <a:pt x="782800" y="697357"/>
                    <a:pt x="783372" y="694395"/>
                  </a:cubicBezTo>
                  <a:cubicBezTo>
                    <a:pt x="783946" y="691432"/>
                    <a:pt x="783850" y="688566"/>
                    <a:pt x="783278" y="685795"/>
                  </a:cubicBezTo>
                  <a:cubicBezTo>
                    <a:pt x="782609" y="683023"/>
                    <a:pt x="781463" y="680444"/>
                    <a:pt x="779838" y="677960"/>
                  </a:cubicBezTo>
                  <a:cubicBezTo>
                    <a:pt x="778216" y="675475"/>
                    <a:pt x="776209" y="673374"/>
                    <a:pt x="774013" y="671557"/>
                  </a:cubicBezTo>
                  <a:cubicBezTo>
                    <a:pt x="771815" y="669741"/>
                    <a:pt x="769333" y="668308"/>
                    <a:pt x="766563" y="667256"/>
                  </a:cubicBezTo>
                  <a:cubicBezTo>
                    <a:pt x="763793" y="666207"/>
                    <a:pt x="761023" y="665633"/>
                    <a:pt x="758254" y="665536"/>
                  </a:cubicBezTo>
                  <a:close/>
                  <a:moveTo>
                    <a:pt x="756534" y="648338"/>
                  </a:moveTo>
                  <a:cubicBezTo>
                    <a:pt x="761405" y="647668"/>
                    <a:pt x="766276" y="648051"/>
                    <a:pt x="771338" y="649388"/>
                  </a:cubicBezTo>
                  <a:cubicBezTo>
                    <a:pt x="776305" y="650727"/>
                    <a:pt x="781080" y="653306"/>
                    <a:pt x="785570" y="656937"/>
                  </a:cubicBezTo>
                  <a:cubicBezTo>
                    <a:pt x="790058" y="660569"/>
                    <a:pt x="793496" y="664774"/>
                    <a:pt x="795980" y="669360"/>
                  </a:cubicBezTo>
                  <a:cubicBezTo>
                    <a:pt x="798367" y="674042"/>
                    <a:pt x="799800" y="678819"/>
                    <a:pt x="800183" y="683692"/>
                  </a:cubicBezTo>
                  <a:cubicBezTo>
                    <a:pt x="800565" y="688566"/>
                    <a:pt x="799991" y="693630"/>
                    <a:pt x="798463" y="698599"/>
                  </a:cubicBezTo>
                  <a:cubicBezTo>
                    <a:pt x="796936" y="703569"/>
                    <a:pt x="794357" y="708251"/>
                    <a:pt x="790919" y="712550"/>
                  </a:cubicBezTo>
                  <a:cubicBezTo>
                    <a:pt x="787479" y="716851"/>
                    <a:pt x="783468" y="720291"/>
                    <a:pt x="778884" y="722870"/>
                  </a:cubicBezTo>
                  <a:cubicBezTo>
                    <a:pt x="774298" y="725449"/>
                    <a:pt x="769523" y="727074"/>
                    <a:pt x="764652" y="727648"/>
                  </a:cubicBezTo>
                  <a:cubicBezTo>
                    <a:pt x="759781" y="728317"/>
                    <a:pt x="754815" y="727933"/>
                    <a:pt x="749754" y="726500"/>
                  </a:cubicBezTo>
                  <a:cubicBezTo>
                    <a:pt x="744690" y="725067"/>
                    <a:pt x="739915" y="722583"/>
                    <a:pt x="735425" y="718952"/>
                  </a:cubicBezTo>
                  <a:cubicBezTo>
                    <a:pt x="730937" y="715321"/>
                    <a:pt x="727499" y="711211"/>
                    <a:pt x="725111" y="706531"/>
                  </a:cubicBezTo>
                  <a:cubicBezTo>
                    <a:pt x="722722" y="701943"/>
                    <a:pt x="721386" y="697166"/>
                    <a:pt x="721004" y="692291"/>
                  </a:cubicBezTo>
                  <a:cubicBezTo>
                    <a:pt x="720621" y="687419"/>
                    <a:pt x="721289" y="682451"/>
                    <a:pt x="722915" y="677576"/>
                  </a:cubicBezTo>
                  <a:cubicBezTo>
                    <a:pt x="724537" y="672609"/>
                    <a:pt x="727116" y="668021"/>
                    <a:pt x="730554" y="663722"/>
                  </a:cubicBezTo>
                  <a:cubicBezTo>
                    <a:pt x="733994" y="659421"/>
                    <a:pt x="738004" y="655981"/>
                    <a:pt x="742494" y="653306"/>
                  </a:cubicBezTo>
                  <a:cubicBezTo>
                    <a:pt x="746982" y="650631"/>
                    <a:pt x="751662" y="649007"/>
                    <a:pt x="756534" y="648338"/>
                  </a:cubicBezTo>
                  <a:close/>
                  <a:moveTo>
                    <a:pt x="817467" y="593106"/>
                  </a:moveTo>
                  <a:cubicBezTo>
                    <a:pt x="814601" y="593106"/>
                    <a:pt x="811927" y="593776"/>
                    <a:pt x="809252" y="595018"/>
                  </a:cubicBezTo>
                  <a:cubicBezTo>
                    <a:pt x="806579" y="596261"/>
                    <a:pt x="804190" y="598171"/>
                    <a:pt x="801994" y="600750"/>
                  </a:cubicBezTo>
                  <a:lnTo>
                    <a:pt x="802089" y="600847"/>
                  </a:lnTo>
                  <a:cubicBezTo>
                    <a:pt x="799893" y="603426"/>
                    <a:pt x="798460" y="606101"/>
                    <a:pt x="797695" y="608873"/>
                  </a:cubicBezTo>
                  <a:cubicBezTo>
                    <a:pt x="796933" y="611644"/>
                    <a:pt x="796836" y="614416"/>
                    <a:pt x="797218" y="617091"/>
                  </a:cubicBezTo>
                  <a:cubicBezTo>
                    <a:pt x="797601" y="619767"/>
                    <a:pt x="798651" y="622442"/>
                    <a:pt x="800180" y="625021"/>
                  </a:cubicBezTo>
                  <a:cubicBezTo>
                    <a:pt x="801707" y="627602"/>
                    <a:pt x="803713" y="629896"/>
                    <a:pt x="806197" y="631997"/>
                  </a:cubicBezTo>
                  <a:cubicBezTo>
                    <a:pt x="808393" y="633908"/>
                    <a:pt x="810876" y="635341"/>
                    <a:pt x="813646" y="636392"/>
                  </a:cubicBezTo>
                  <a:cubicBezTo>
                    <a:pt x="816321" y="637444"/>
                    <a:pt x="819091" y="637922"/>
                    <a:pt x="821955" y="638018"/>
                  </a:cubicBezTo>
                  <a:cubicBezTo>
                    <a:pt x="824727" y="638018"/>
                    <a:pt x="827495" y="637540"/>
                    <a:pt x="830266" y="636392"/>
                  </a:cubicBezTo>
                  <a:cubicBezTo>
                    <a:pt x="833036" y="635246"/>
                    <a:pt x="835328" y="633430"/>
                    <a:pt x="837429" y="630946"/>
                  </a:cubicBezTo>
                  <a:cubicBezTo>
                    <a:pt x="839625" y="628366"/>
                    <a:pt x="841058" y="625691"/>
                    <a:pt x="841823" y="622729"/>
                  </a:cubicBezTo>
                  <a:cubicBezTo>
                    <a:pt x="842586" y="619767"/>
                    <a:pt x="842776" y="616995"/>
                    <a:pt x="842395" y="614223"/>
                  </a:cubicBezTo>
                  <a:cubicBezTo>
                    <a:pt x="842014" y="611454"/>
                    <a:pt x="841058" y="608682"/>
                    <a:pt x="839529" y="606101"/>
                  </a:cubicBezTo>
                  <a:cubicBezTo>
                    <a:pt x="838002" y="603522"/>
                    <a:pt x="836187" y="601228"/>
                    <a:pt x="833799" y="599317"/>
                  </a:cubicBezTo>
                  <a:cubicBezTo>
                    <a:pt x="831412" y="597311"/>
                    <a:pt x="828737" y="595687"/>
                    <a:pt x="825967" y="594635"/>
                  </a:cubicBezTo>
                  <a:cubicBezTo>
                    <a:pt x="823101" y="593584"/>
                    <a:pt x="820331" y="593106"/>
                    <a:pt x="817467" y="593106"/>
                  </a:cubicBezTo>
                  <a:close/>
                  <a:moveTo>
                    <a:pt x="817561" y="562720"/>
                  </a:moveTo>
                  <a:lnTo>
                    <a:pt x="868565" y="605910"/>
                  </a:lnTo>
                  <a:cubicBezTo>
                    <a:pt x="873627" y="610211"/>
                    <a:pt x="877639" y="614701"/>
                    <a:pt x="880696" y="619383"/>
                  </a:cubicBezTo>
                  <a:cubicBezTo>
                    <a:pt x="883751" y="624066"/>
                    <a:pt x="885567" y="628940"/>
                    <a:pt x="886236" y="633908"/>
                  </a:cubicBezTo>
                  <a:cubicBezTo>
                    <a:pt x="886904" y="638877"/>
                    <a:pt x="886236" y="644037"/>
                    <a:pt x="884516" y="649388"/>
                  </a:cubicBezTo>
                  <a:cubicBezTo>
                    <a:pt x="882701" y="654644"/>
                    <a:pt x="879550" y="659995"/>
                    <a:pt x="874870" y="665442"/>
                  </a:cubicBezTo>
                  <a:cubicBezTo>
                    <a:pt x="872959" y="667735"/>
                    <a:pt x="870761" y="669933"/>
                    <a:pt x="868184" y="672131"/>
                  </a:cubicBezTo>
                  <a:cubicBezTo>
                    <a:pt x="865699" y="674328"/>
                    <a:pt x="862930" y="676335"/>
                    <a:pt x="860160" y="678150"/>
                  </a:cubicBezTo>
                  <a:cubicBezTo>
                    <a:pt x="857296" y="679966"/>
                    <a:pt x="854333" y="681495"/>
                    <a:pt x="851278" y="682736"/>
                  </a:cubicBezTo>
                  <a:cubicBezTo>
                    <a:pt x="848222" y="683978"/>
                    <a:pt x="845165" y="684935"/>
                    <a:pt x="842204" y="685413"/>
                  </a:cubicBezTo>
                  <a:lnTo>
                    <a:pt x="838192" y="668213"/>
                  </a:lnTo>
                  <a:cubicBezTo>
                    <a:pt x="843063" y="667639"/>
                    <a:pt x="847648" y="666206"/>
                    <a:pt x="851850" y="664008"/>
                  </a:cubicBezTo>
                  <a:cubicBezTo>
                    <a:pt x="856149" y="661715"/>
                    <a:pt x="859682" y="658849"/>
                    <a:pt x="862644" y="655312"/>
                  </a:cubicBezTo>
                  <a:cubicBezTo>
                    <a:pt x="865509" y="651969"/>
                    <a:pt x="867419" y="648719"/>
                    <a:pt x="868375" y="645566"/>
                  </a:cubicBezTo>
                  <a:cubicBezTo>
                    <a:pt x="869330" y="642413"/>
                    <a:pt x="869521" y="639451"/>
                    <a:pt x="868947" y="636679"/>
                  </a:cubicBezTo>
                  <a:cubicBezTo>
                    <a:pt x="868375" y="633908"/>
                    <a:pt x="867132" y="631138"/>
                    <a:pt x="865318" y="628653"/>
                  </a:cubicBezTo>
                  <a:cubicBezTo>
                    <a:pt x="863503" y="626169"/>
                    <a:pt x="861115" y="623588"/>
                    <a:pt x="858345" y="621200"/>
                  </a:cubicBezTo>
                  <a:lnTo>
                    <a:pt x="854239" y="617760"/>
                  </a:lnTo>
                  <a:lnTo>
                    <a:pt x="854048" y="617950"/>
                  </a:lnTo>
                  <a:cubicBezTo>
                    <a:pt x="855098" y="622346"/>
                    <a:pt x="855003" y="626647"/>
                    <a:pt x="853761" y="631042"/>
                  </a:cubicBezTo>
                  <a:cubicBezTo>
                    <a:pt x="852519" y="635437"/>
                    <a:pt x="850323" y="639545"/>
                    <a:pt x="846979" y="643463"/>
                  </a:cubicBezTo>
                  <a:cubicBezTo>
                    <a:pt x="843447" y="647668"/>
                    <a:pt x="839435" y="650821"/>
                    <a:pt x="834945" y="652924"/>
                  </a:cubicBezTo>
                  <a:cubicBezTo>
                    <a:pt x="830457" y="655025"/>
                    <a:pt x="825967" y="656173"/>
                    <a:pt x="821287" y="656268"/>
                  </a:cubicBezTo>
                  <a:cubicBezTo>
                    <a:pt x="816608" y="656364"/>
                    <a:pt x="812022" y="655599"/>
                    <a:pt x="807343" y="653976"/>
                  </a:cubicBezTo>
                  <a:cubicBezTo>
                    <a:pt x="802663" y="652350"/>
                    <a:pt x="798364" y="649771"/>
                    <a:pt x="794353" y="646425"/>
                  </a:cubicBezTo>
                  <a:cubicBezTo>
                    <a:pt x="790341" y="642985"/>
                    <a:pt x="787094" y="639164"/>
                    <a:pt x="784515" y="634863"/>
                  </a:cubicBezTo>
                  <a:cubicBezTo>
                    <a:pt x="781936" y="630564"/>
                    <a:pt x="780505" y="626073"/>
                    <a:pt x="779834" y="621487"/>
                  </a:cubicBezTo>
                  <a:cubicBezTo>
                    <a:pt x="779166" y="616901"/>
                    <a:pt x="779549" y="612218"/>
                    <a:pt x="780886" y="607536"/>
                  </a:cubicBezTo>
                  <a:cubicBezTo>
                    <a:pt x="782223" y="602854"/>
                    <a:pt x="784611" y="598362"/>
                    <a:pt x="788146" y="594158"/>
                  </a:cubicBezTo>
                  <a:cubicBezTo>
                    <a:pt x="791487" y="590144"/>
                    <a:pt x="795403" y="587181"/>
                    <a:pt x="799987" y="585176"/>
                  </a:cubicBezTo>
                  <a:cubicBezTo>
                    <a:pt x="804477" y="583169"/>
                    <a:pt x="809348" y="582595"/>
                    <a:pt x="814507" y="583456"/>
                  </a:cubicBezTo>
                  <a:lnTo>
                    <a:pt x="814697" y="583264"/>
                  </a:lnTo>
                  <a:lnTo>
                    <a:pt x="806292" y="576193"/>
                  </a:lnTo>
                  <a:lnTo>
                    <a:pt x="817561" y="562911"/>
                  </a:lnTo>
                  <a:close/>
                  <a:moveTo>
                    <a:pt x="853859" y="456656"/>
                  </a:moveTo>
                  <a:lnTo>
                    <a:pt x="864653" y="467931"/>
                  </a:lnTo>
                  <a:cubicBezTo>
                    <a:pt x="863697" y="468505"/>
                    <a:pt x="862838" y="469174"/>
                    <a:pt x="861883" y="469842"/>
                  </a:cubicBezTo>
                  <a:cubicBezTo>
                    <a:pt x="860927" y="470607"/>
                    <a:pt x="860068" y="471468"/>
                    <a:pt x="859207" y="472423"/>
                  </a:cubicBezTo>
                  <a:cubicBezTo>
                    <a:pt x="857489" y="474430"/>
                    <a:pt x="856438" y="476341"/>
                    <a:pt x="856056" y="478251"/>
                  </a:cubicBezTo>
                  <a:cubicBezTo>
                    <a:pt x="855675" y="480162"/>
                    <a:pt x="855866" y="481978"/>
                    <a:pt x="856534" y="483698"/>
                  </a:cubicBezTo>
                  <a:cubicBezTo>
                    <a:pt x="857202" y="485418"/>
                    <a:pt x="858158" y="487042"/>
                    <a:pt x="859304" y="488571"/>
                  </a:cubicBezTo>
                  <a:cubicBezTo>
                    <a:pt x="860546" y="490100"/>
                    <a:pt x="861883" y="491437"/>
                    <a:pt x="863220" y="492680"/>
                  </a:cubicBezTo>
                  <a:lnTo>
                    <a:pt x="872103" y="500611"/>
                  </a:lnTo>
                  <a:lnTo>
                    <a:pt x="883372" y="487903"/>
                  </a:lnTo>
                  <a:lnTo>
                    <a:pt x="894355" y="497649"/>
                  </a:lnTo>
                  <a:lnTo>
                    <a:pt x="883085" y="510359"/>
                  </a:lnTo>
                  <a:lnTo>
                    <a:pt x="926926" y="549345"/>
                  </a:lnTo>
                  <a:lnTo>
                    <a:pt x="914701" y="563008"/>
                  </a:lnTo>
                  <a:lnTo>
                    <a:pt x="870860" y="524022"/>
                  </a:lnTo>
                  <a:lnTo>
                    <a:pt x="870860" y="524119"/>
                  </a:lnTo>
                  <a:lnTo>
                    <a:pt x="861596" y="534533"/>
                  </a:lnTo>
                  <a:lnTo>
                    <a:pt x="850613" y="524787"/>
                  </a:lnTo>
                  <a:lnTo>
                    <a:pt x="859876" y="514371"/>
                  </a:lnTo>
                  <a:lnTo>
                    <a:pt x="851759" y="507110"/>
                  </a:lnTo>
                  <a:cubicBezTo>
                    <a:pt x="848512" y="504242"/>
                    <a:pt x="845646" y="501089"/>
                    <a:pt x="843354" y="497649"/>
                  </a:cubicBezTo>
                  <a:cubicBezTo>
                    <a:pt x="840965" y="494209"/>
                    <a:pt x="839438" y="490674"/>
                    <a:pt x="838673" y="486947"/>
                  </a:cubicBezTo>
                  <a:cubicBezTo>
                    <a:pt x="837908" y="483221"/>
                    <a:pt x="838101" y="479303"/>
                    <a:pt x="839341" y="475289"/>
                  </a:cubicBezTo>
                  <a:cubicBezTo>
                    <a:pt x="840584" y="471277"/>
                    <a:pt x="842972" y="467167"/>
                    <a:pt x="846792" y="462868"/>
                  </a:cubicBezTo>
                  <a:cubicBezTo>
                    <a:pt x="848128" y="461338"/>
                    <a:pt x="849371" y="460096"/>
                    <a:pt x="850421" y="459237"/>
                  </a:cubicBezTo>
                  <a:cubicBezTo>
                    <a:pt x="851472" y="458280"/>
                    <a:pt x="852618" y="457421"/>
                    <a:pt x="853859" y="456656"/>
                  </a:cubicBezTo>
                  <a:close/>
                  <a:moveTo>
                    <a:pt x="941347" y="454554"/>
                  </a:moveTo>
                  <a:cubicBezTo>
                    <a:pt x="938577" y="454267"/>
                    <a:pt x="935713" y="454745"/>
                    <a:pt x="932943" y="455700"/>
                  </a:cubicBezTo>
                  <a:cubicBezTo>
                    <a:pt x="930173" y="456752"/>
                    <a:pt x="927498" y="458566"/>
                    <a:pt x="925015" y="461243"/>
                  </a:cubicBezTo>
                  <a:cubicBezTo>
                    <a:pt x="922532" y="463919"/>
                    <a:pt x="920908" y="466785"/>
                    <a:pt x="920144" y="469651"/>
                  </a:cubicBezTo>
                  <a:cubicBezTo>
                    <a:pt x="919379" y="472519"/>
                    <a:pt x="919189" y="475385"/>
                    <a:pt x="919666" y="478156"/>
                  </a:cubicBezTo>
                  <a:cubicBezTo>
                    <a:pt x="920144" y="480926"/>
                    <a:pt x="921099" y="483601"/>
                    <a:pt x="922627" y="486182"/>
                  </a:cubicBezTo>
                  <a:cubicBezTo>
                    <a:pt x="924156" y="488761"/>
                    <a:pt x="925874" y="490961"/>
                    <a:pt x="927975" y="492871"/>
                  </a:cubicBezTo>
                  <a:lnTo>
                    <a:pt x="927975" y="492966"/>
                  </a:lnTo>
                  <a:cubicBezTo>
                    <a:pt x="930077" y="494878"/>
                    <a:pt x="932465" y="496502"/>
                    <a:pt x="935139" y="497841"/>
                  </a:cubicBezTo>
                  <a:cubicBezTo>
                    <a:pt x="937814" y="499177"/>
                    <a:pt x="940584" y="499942"/>
                    <a:pt x="943354" y="500133"/>
                  </a:cubicBezTo>
                  <a:cubicBezTo>
                    <a:pt x="946123" y="500323"/>
                    <a:pt x="948988" y="500038"/>
                    <a:pt x="951854" y="498987"/>
                  </a:cubicBezTo>
                  <a:cubicBezTo>
                    <a:pt x="954720" y="498031"/>
                    <a:pt x="957393" y="496119"/>
                    <a:pt x="959876" y="493443"/>
                  </a:cubicBezTo>
                  <a:cubicBezTo>
                    <a:pt x="962361" y="490768"/>
                    <a:pt x="963984" y="487902"/>
                    <a:pt x="964747" y="485036"/>
                  </a:cubicBezTo>
                  <a:cubicBezTo>
                    <a:pt x="965512" y="482168"/>
                    <a:pt x="965608" y="479302"/>
                    <a:pt x="965131" y="476436"/>
                  </a:cubicBezTo>
                  <a:cubicBezTo>
                    <a:pt x="964653" y="473665"/>
                    <a:pt x="963697" y="470989"/>
                    <a:pt x="962168" y="468408"/>
                  </a:cubicBezTo>
                  <a:cubicBezTo>
                    <a:pt x="960641" y="465829"/>
                    <a:pt x="958826" y="463632"/>
                    <a:pt x="956725" y="461625"/>
                  </a:cubicBezTo>
                  <a:cubicBezTo>
                    <a:pt x="954623" y="459714"/>
                    <a:pt x="952235" y="458088"/>
                    <a:pt x="949562" y="456846"/>
                  </a:cubicBezTo>
                  <a:cubicBezTo>
                    <a:pt x="946886" y="455604"/>
                    <a:pt x="944213" y="454841"/>
                    <a:pt x="941347" y="454554"/>
                  </a:cubicBezTo>
                  <a:close/>
                  <a:moveTo>
                    <a:pt x="940871" y="437449"/>
                  </a:moveTo>
                  <a:cubicBezTo>
                    <a:pt x="945740" y="437067"/>
                    <a:pt x="950611" y="437736"/>
                    <a:pt x="955579" y="439456"/>
                  </a:cubicBezTo>
                  <a:cubicBezTo>
                    <a:pt x="960546" y="441176"/>
                    <a:pt x="965034" y="443947"/>
                    <a:pt x="969332" y="447865"/>
                  </a:cubicBezTo>
                  <a:cubicBezTo>
                    <a:pt x="973631" y="451782"/>
                    <a:pt x="976782" y="456178"/>
                    <a:pt x="978883" y="460956"/>
                  </a:cubicBezTo>
                  <a:cubicBezTo>
                    <a:pt x="980985" y="465733"/>
                    <a:pt x="982131" y="470606"/>
                    <a:pt x="982227" y="475575"/>
                  </a:cubicBezTo>
                  <a:cubicBezTo>
                    <a:pt x="982227" y="480545"/>
                    <a:pt x="981462" y="485418"/>
                    <a:pt x="979552" y="490387"/>
                  </a:cubicBezTo>
                  <a:cubicBezTo>
                    <a:pt x="977643" y="495260"/>
                    <a:pt x="974873" y="499751"/>
                    <a:pt x="971148" y="503860"/>
                  </a:cubicBezTo>
                  <a:cubicBezTo>
                    <a:pt x="967423" y="507874"/>
                    <a:pt x="963220" y="511121"/>
                    <a:pt x="958445" y="513415"/>
                  </a:cubicBezTo>
                  <a:cubicBezTo>
                    <a:pt x="953668" y="515709"/>
                    <a:pt x="948893" y="517046"/>
                    <a:pt x="943926" y="517333"/>
                  </a:cubicBezTo>
                  <a:cubicBezTo>
                    <a:pt x="938960" y="517620"/>
                    <a:pt x="934089" y="516951"/>
                    <a:pt x="929122" y="515231"/>
                  </a:cubicBezTo>
                  <a:cubicBezTo>
                    <a:pt x="924156" y="513511"/>
                    <a:pt x="919572" y="510740"/>
                    <a:pt x="915273" y="506822"/>
                  </a:cubicBezTo>
                  <a:lnTo>
                    <a:pt x="915369" y="506631"/>
                  </a:lnTo>
                  <a:cubicBezTo>
                    <a:pt x="911070" y="502714"/>
                    <a:pt x="907919" y="498318"/>
                    <a:pt x="905817" y="493636"/>
                  </a:cubicBezTo>
                  <a:cubicBezTo>
                    <a:pt x="903716" y="488857"/>
                    <a:pt x="902666" y="484081"/>
                    <a:pt x="902570" y="479206"/>
                  </a:cubicBezTo>
                  <a:cubicBezTo>
                    <a:pt x="902570" y="474333"/>
                    <a:pt x="903429" y="469460"/>
                    <a:pt x="905436" y="464587"/>
                  </a:cubicBezTo>
                  <a:cubicBezTo>
                    <a:pt x="907441" y="459714"/>
                    <a:pt x="910211" y="455319"/>
                    <a:pt x="913936" y="451209"/>
                  </a:cubicBezTo>
                  <a:cubicBezTo>
                    <a:pt x="917661" y="447196"/>
                    <a:pt x="921864" y="443947"/>
                    <a:pt x="926542" y="441559"/>
                  </a:cubicBezTo>
                  <a:cubicBezTo>
                    <a:pt x="931223" y="439169"/>
                    <a:pt x="936000" y="437832"/>
                    <a:pt x="940871" y="437449"/>
                  </a:cubicBezTo>
                  <a:close/>
                  <a:moveTo>
                    <a:pt x="984136" y="377250"/>
                  </a:moveTo>
                  <a:lnTo>
                    <a:pt x="996363" y="388812"/>
                  </a:lnTo>
                  <a:cubicBezTo>
                    <a:pt x="995311" y="389481"/>
                    <a:pt x="994452" y="390151"/>
                    <a:pt x="993784" y="390628"/>
                  </a:cubicBezTo>
                  <a:cubicBezTo>
                    <a:pt x="993115" y="391201"/>
                    <a:pt x="992541" y="391775"/>
                    <a:pt x="991967" y="392348"/>
                  </a:cubicBezTo>
                  <a:cubicBezTo>
                    <a:pt x="989103" y="395405"/>
                    <a:pt x="987289" y="398367"/>
                    <a:pt x="986715" y="401233"/>
                  </a:cubicBezTo>
                  <a:cubicBezTo>
                    <a:pt x="986046" y="404101"/>
                    <a:pt x="986046" y="406871"/>
                    <a:pt x="986620" y="409356"/>
                  </a:cubicBezTo>
                  <a:cubicBezTo>
                    <a:pt x="987192" y="411840"/>
                    <a:pt x="988148" y="414038"/>
                    <a:pt x="989390" y="415950"/>
                  </a:cubicBezTo>
                  <a:cubicBezTo>
                    <a:pt x="990631" y="417861"/>
                    <a:pt x="991777" y="419294"/>
                    <a:pt x="992732" y="420153"/>
                  </a:cubicBezTo>
                  <a:lnTo>
                    <a:pt x="1021194" y="447195"/>
                  </a:lnTo>
                  <a:lnTo>
                    <a:pt x="1008588" y="460477"/>
                  </a:lnTo>
                  <a:lnTo>
                    <a:pt x="955388" y="409930"/>
                  </a:lnTo>
                  <a:lnTo>
                    <a:pt x="955292" y="410026"/>
                  </a:lnTo>
                  <a:lnTo>
                    <a:pt x="967423" y="397316"/>
                  </a:lnTo>
                  <a:lnTo>
                    <a:pt x="976304" y="405725"/>
                  </a:lnTo>
                  <a:lnTo>
                    <a:pt x="976495" y="405534"/>
                  </a:lnTo>
                  <a:cubicBezTo>
                    <a:pt x="974777" y="401139"/>
                    <a:pt x="974299" y="396647"/>
                    <a:pt x="974871" y="392156"/>
                  </a:cubicBezTo>
                  <a:cubicBezTo>
                    <a:pt x="975445" y="387666"/>
                    <a:pt x="977450" y="383652"/>
                    <a:pt x="980794" y="380116"/>
                  </a:cubicBezTo>
                  <a:cubicBezTo>
                    <a:pt x="981272" y="379638"/>
                    <a:pt x="981844" y="379066"/>
                    <a:pt x="982418" y="378492"/>
                  </a:cubicBezTo>
                  <a:cubicBezTo>
                    <a:pt x="982990" y="377918"/>
                    <a:pt x="983564" y="377537"/>
                    <a:pt x="984136" y="377250"/>
                  </a:cubicBezTo>
                  <a:close/>
                  <a:moveTo>
                    <a:pt x="1047557" y="343711"/>
                  </a:moveTo>
                  <a:cubicBezTo>
                    <a:pt x="1044787" y="343328"/>
                    <a:pt x="1041921" y="343711"/>
                    <a:pt x="1039057" y="344570"/>
                  </a:cubicBezTo>
                  <a:cubicBezTo>
                    <a:pt x="1036191" y="345525"/>
                    <a:pt x="1033517" y="347245"/>
                    <a:pt x="1031033" y="349730"/>
                  </a:cubicBezTo>
                  <a:cubicBezTo>
                    <a:pt x="1028646" y="352118"/>
                    <a:pt x="1027117" y="354794"/>
                    <a:pt x="1026258" y="357661"/>
                  </a:cubicBezTo>
                  <a:cubicBezTo>
                    <a:pt x="1025399" y="360527"/>
                    <a:pt x="1025112" y="363490"/>
                    <a:pt x="1025399" y="366356"/>
                  </a:cubicBezTo>
                  <a:cubicBezTo>
                    <a:pt x="1025684" y="369318"/>
                    <a:pt x="1026448" y="372090"/>
                    <a:pt x="1027881" y="374765"/>
                  </a:cubicBezTo>
                  <a:cubicBezTo>
                    <a:pt x="1029218" y="377440"/>
                    <a:pt x="1030938" y="379829"/>
                    <a:pt x="1032943" y="381836"/>
                  </a:cubicBezTo>
                  <a:cubicBezTo>
                    <a:pt x="1034948" y="383842"/>
                    <a:pt x="1037337" y="385466"/>
                    <a:pt x="1040010" y="386708"/>
                  </a:cubicBezTo>
                  <a:cubicBezTo>
                    <a:pt x="1042685" y="387951"/>
                    <a:pt x="1045455" y="388715"/>
                    <a:pt x="1048416" y="389002"/>
                  </a:cubicBezTo>
                  <a:cubicBezTo>
                    <a:pt x="1051376" y="389193"/>
                    <a:pt x="1054242" y="388906"/>
                    <a:pt x="1057012" y="387951"/>
                  </a:cubicBezTo>
                  <a:cubicBezTo>
                    <a:pt x="1059782" y="386995"/>
                    <a:pt x="1062455" y="385372"/>
                    <a:pt x="1064844" y="382983"/>
                  </a:cubicBezTo>
                  <a:cubicBezTo>
                    <a:pt x="1067326" y="380403"/>
                    <a:pt x="1069046" y="377727"/>
                    <a:pt x="1069811" y="374861"/>
                  </a:cubicBezTo>
                  <a:cubicBezTo>
                    <a:pt x="1070670" y="371993"/>
                    <a:pt x="1070861" y="369127"/>
                    <a:pt x="1070479" y="366356"/>
                  </a:cubicBezTo>
                  <a:cubicBezTo>
                    <a:pt x="1070098" y="363586"/>
                    <a:pt x="1069237" y="360814"/>
                    <a:pt x="1067804" y="358234"/>
                  </a:cubicBezTo>
                  <a:cubicBezTo>
                    <a:pt x="1066373" y="355654"/>
                    <a:pt x="1064653" y="353266"/>
                    <a:pt x="1062648" y="351354"/>
                  </a:cubicBezTo>
                  <a:lnTo>
                    <a:pt x="1062648" y="351259"/>
                  </a:lnTo>
                  <a:cubicBezTo>
                    <a:pt x="1060641" y="349252"/>
                    <a:pt x="1058254" y="347629"/>
                    <a:pt x="1055675" y="346194"/>
                  </a:cubicBezTo>
                  <a:cubicBezTo>
                    <a:pt x="1053096" y="344857"/>
                    <a:pt x="1050326" y="343996"/>
                    <a:pt x="1047557" y="343711"/>
                  </a:cubicBezTo>
                  <a:close/>
                  <a:moveTo>
                    <a:pt x="977261" y="326128"/>
                  </a:moveTo>
                  <a:lnTo>
                    <a:pt x="977356" y="326128"/>
                  </a:lnTo>
                  <a:lnTo>
                    <a:pt x="977309" y="326175"/>
                  </a:lnTo>
                  <a:close/>
                  <a:moveTo>
                    <a:pt x="1049275" y="325937"/>
                  </a:moveTo>
                  <a:cubicBezTo>
                    <a:pt x="1053955" y="326128"/>
                    <a:pt x="1058539" y="327274"/>
                    <a:pt x="1063125" y="329281"/>
                  </a:cubicBezTo>
                  <a:cubicBezTo>
                    <a:pt x="1067710" y="331288"/>
                    <a:pt x="1071912" y="334250"/>
                    <a:pt x="1075732" y="338071"/>
                  </a:cubicBezTo>
                  <a:cubicBezTo>
                    <a:pt x="1079553" y="341895"/>
                    <a:pt x="1082608" y="346003"/>
                    <a:pt x="1084806" y="350495"/>
                  </a:cubicBezTo>
                  <a:cubicBezTo>
                    <a:pt x="1087002" y="354986"/>
                    <a:pt x="1088244" y="359667"/>
                    <a:pt x="1088625" y="364254"/>
                  </a:cubicBezTo>
                  <a:cubicBezTo>
                    <a:pt x="1088912" y="368937"/>
                    <a:pt x="1088340" y="373619"/>
                    <a:pt x="1086716" y="378205"/>
                  </a:cubicBezTo>
                  <a:cubicBezTo>
                    <a:pt x="1085093" y="382791"/>
                    <a:pt x="1082323" y="387092"/>
                    <a:pt x="1078407" y="391106"/>
                  </a:cubicBezTo>
                  <a:cubicBezTo>
                    <a:pt x="1074777" y="394831"/>
                    <a:pt x="1070574" y="397508"/>
                    <a:pt x="1065799" y="399132"/>
                  </a:cubicBezTo>
                  <a:cubicBezTo>
                    <a:pt x="1061024" y="400755"/>
                    <a:pt x="1056247" y="401042"/>
                    <a:pt x="1051376" y="399896"/>
                  </a:cubicBezTo>
                  <a:lnTo>
                    <a:pt x="1051185" y="400087"/>
                  </a:lnTo>
                  <a:lnTo>
                    <a:pt x="1059017" y="407826"/>
                  </a:lnTo>
                  <a:lnTo>
                    <a:pt x="1046792" y="420249"/>
                  </a:lnTo>
                  <a:lnTo>
                    <a:pt x="964462" y="339219"/>
                  </a:lnTo>
                  <a:lnTo>
                    <a:pt x="977309" y="326175"/>
                  </a:lnTo>
                  <a:lnTo>
                    <a:pt x="1013936" y="362247"/>
                  </a:lnTo>
                  <a:lnTo>
                    <a:pt x="1014223" y="361960"/>
                  </a:lnTo>
                  <a:cubicBezTo>
                    <a:pt x="1014033" y="360431"/>
                    <a:pt x="1013936" y="358711"/>
                    <a:pt x="1013936" y="356801"/>
                  </a:cubicBezTo>
                  <a:cubicBezTo>
                    <a:pt x="1013936" y="354890"/>
                    <a:pt x="1014318" y="352787"/>
                    <a:pt x="1014892" y="350591"/>
                  </a:cubicBezTo>
                  <a:cubicBezTo>
                    <a:pt x="1015466" y="348391"/>
                    <a:pt x="1016419" y="346099"/>
                    <a:pt x="1017758" y="343615"/>
                  </a:cubicBezTo>
                  <a:cubicBezTo>
                    <a:pt x="1019094" y="341226"/>
                    <a:pt x="1020909" y="338742"/>
                    <a:pt x="1023297" y="336351"/>
                  </a:cubicBezTo>
                  <a:cubicBezTo>
                    <a:pt x="1026926" y="332626"/>
                    <a:pt x="1031033" y="329951"/>
                    <a:pt x="1035522" y="328231"/>
                  </a:cubicBezTo>
                  <a:cubicBezTo>
                    <a:pt x="1040010" y="326509"/>
                    <a:pt x="1044596" y="325746"/>
                    <a:pt x="1049275" y="325937"/>
                  </a:cubicBezTo>
                  <a:close/>
                  <a:moveTo>
                    <a:pt x="1108877" y="278448"/>
                  </a:moveTo>
                  <a:cubicBezTo>
                    <a:pt x="1106680" y="278257"/>
                    <a:pt x="1104484" y="278638"/>
                    <a:pt x="1102286" y="279403"/>
                  </a:cubicBezTo>
                  <a:cubicBezTo>
                    <a:pt x="1100091" y="280262"/>
                    <a:pt x="1097893" y="281695"/>
                    <a:pt x="1095791" y="283798"/>
                  </a:cubicBezTo>
                  <a:cubicBezTo>
                    <a:pt x="1091876" y="287620"/>
                    <a:pt x="1089680" y="292111"/>
                    <a:pt x="1089297" y="297081"/>
                  </a:cubicBezTo>
                  <a:cubicBezTo>
                    <a:pt x="1088915" y="302144"/>
                    <a:pt x="1090348" y="306636"/>
                    <a:pt x="1093692" y="310650"/>
                  </a:cubicBezTo>
                  <a:lnTo>
                    <a:pt x="1120625" y="284372"/>
                  </a:lnTo>
                  <a:lnTo>
                    <a:pt x="1120530" y="284372"/>
                  </a:lnTo>
                  <a:cubicBezTo>
                    <a:pt x="1118907" y="282652"/>
                    <a:pt x="1117090" y="281314"/>
                    <a:pt x="1115085" y="280262"/>
                  </a:cubicBezTo>
                  <a:cubicBezTo>
                    <a:pt x="1113080" y="279212"/>
                    <a:pt x="1111073" y="278542"/>
                    <a:pt x="1108877" y="278448"/>
                  </a:cubicBezTo>
                  <a:close/>
                  <a:moveTo>
                    <a:pt x="1111360" y="263062"/>
                  </a:moveTo>
                  <a:cubicBezTo>
                    <a:pt x="1115944" y="263255"/>
                    <a:pt x="1120530" y="264497"/>
                    <a:pt x="1125305" y="266789"/>
                  </a:cubicBezTo>
                  <a:cubicBezTo>
                    <a:pt x="1130080" y="269083"/>
                    <a:pt x="1134664" y="272619"/>
                    <a:pt x="1139345" y="277300"/>
                  </a:cubicBezTo>
                  <a:lnTo>
                    <a:pt x="1139345" y="277492"/>
                  </a:lnTo>
                  <a:cubicBezTo>
                    <a:pt x="1139919" y="278065"/>
                    <a:pt x="1140491" y="278638"/>
                    <a:pt x="1141065" y="279212"/>
                  </a:cubicBezTo>
                  <a:cubicBezTo>
                    <a:pt x="1141637" y="279785"/>
                    <a:pt x="1142211" y="280455"/>
                    <a:pt x="1142688" y="281123"/>
                  </a:cubicBezTo>
                  <a:lnTo>
                    <a:pt x="1102764" y="320109"/>
                  </a:lnTo>
                  <a:cubicBezTo>
                    <a:pt x="1104771" y="321829"/>
                    <a:pt x="1106967" y="323071"/>
                    <a:pt x="1109355" y="323836"/>
                  </a:cubicBezTo>
                  <a:cubicBezTo>
                    <a:pt x="1111742" y="324600"/>
                    <a:pt x="1114130" y="324887"/>
                    <a:pt x="1116613" y="324600"/>
                  </a:cubicBezTo>
                  <a:cubicBezTo>
                    <a:pt x="1119097" y="324410"/>
                    <a:pt x="1121580" y="323740"/>
                    <a:pt x="1123969" y="322690"/>
                  </a:cubicBezTo>
                  <a:cubicBezTo>
                    <a:pt x="1126355" y="321638"/>
                    <a:pt x="1128456" y="320205"/>
                    <a:pt x="1130367" y="318294"/>
                  </a:cubicBezTo>
                  <a:cubicBezTo>
                    <a:pt x="1133615" y="315045"/>
                    <a:pt x="1135810" y="311796"/>
                    <a:pt x="1136958" y="308356"/>
                  </a:cubicBezTo>
                  <a:cubicBezTo>
                    <a:pt x="1138008" y="304916"/>
                    <a:pt x="1138295" y="301476"/>
                    <a:pt x="1137721" y="297940"/>
                  </a:cubicBezTo>
                  <a:lnTo>
                    <a:pt x="1153290" y="296412"/>
                  </a:lnTo>
                  <a:cubicBezTo>
                    <a:pt x="1154914" y="308452"/>
                    <a:pt x="1150807" y="319344"/>
                    <a:pt x="1140969" y="328900"/>
                  </a:cubicBezTo>
                  <a:cubicBezTo>
                    <a:pt x="1136862" y="332914"/>
                    <a:pt x="1132469" y="335876"/>
                    <a:pt x="1127788" y="337977"/>
                  </a:cubicBezTo>
                  <a:cubicBezTo>
                    <a:pt x="1123108" y="340081"/>
                    <a:pt x="1118429" y="341132"/>
                    <a:pt x="1113558" y="341227"/>
                  </a:cubicBezTo>
                  <a:cubicBezTo>
                    <a:pt x="1108781" y="341323"/>
                    <a:pt x="1104006" y="340368"/>
                    <a:pt x="1099231" y="338361"/>
                  </a:cubicBezTo>
                  <a:cubicBezTo>
                    <a:pt x="1094455" y="336354"/>
                    <a:pt x="1090061" y="333201"/>
                    <a:pt x="1085859" y="328900"/>
                  </a:cubicBezTo>
                  <a:cubicBezTo>
                    <a:pt x="1081752" y="324695"/>
                    <a:pt x="1078695" y="320109"/>
                    <a:pt x="1076690" y="315236"/>
                  </a:cubicBezTo>
                  <a:cubicBezTo>
                    <a:pt x="1074685" y="310363"/>
                    <a:pt x="1073824" y="305490"/>
                    <a:pt x="1073920" y="300615"/>
                  </a:cubicBezTo>
                  <a:cubicBezTo>
                    <a:pt x="1074015" y="295742"/>
                    <a:pt x="1075066" y="290965"/>
                    <a:pt x="1077168" y="286283"/>
                  </a:cubicBezTo>
                  <a:cubicBezTo>
                    <a:pt x="1079269" y="281601"/>
                    <a:pt x="1082230" y="277396"/>
                    <a:pt x="1086242" y="273575"/>
                  </a:cubicBezTo>
                  <a:cubicBezTo>
                    <a:pt x="1089871" y="270039"/>
                    <a:pt x="1093883" y="267363"/>
                    <a:pt x="1098085" y="265547"/>
                  </a:cubicBezTo>
                  <a:cubicBezTo>
                    <a:pt x="1102383" y="263732"/>
                    <a:pt x="1106776" y="262872"/>
                    <a:pt x="1111360" y="263062"/>
                  </a:cubicBezTo>
                  <a:close/>
                  <a:moveTo>
                    <a:pt x="1231227" y="240321"/>
                  </a:moveTo>
                  <a:lnTo>
                    <a:pt x="1231133" y="240417"/>
                  </a:lnTo>
                  <a:lnTo>
                    <a:pt x="1231129" y="240413"/>
                  </a:lnTo>
                  <a:close/>
                  <a:moveTo>
                    <a:pt x="1178124" y="217771"/>
                  </a:moveTo>
                  <a:cubicBezTo>
                    <a:pt x="1175258" y="217387"/>
                    <a:pt x="1172297" y="217674"/>
                    <a:pt x="1169431" y="218439"/>
                  </a:cubicBezTo>
                  <a:cubicBezTo>
                    <a:pt x="1166567" y="219204"/>
                    <a:pt x="1163892" y="220733"/>
                    <a:pt x="1161409" y="223025"/>
                  </a:cubicBezTo>
                  <a:cubicBezTo>
                    <a:pt x="1158830" y="225510"/>
                    <a:pt x="1157015" y="228091"/>
                    <a:pt x="1155964" y="230957"/>
                  </a:cubicBezTo>
                  <a:cubicBezTo>
                    <a:pt x="1154914" y="233823"/>
                    <a:pt x="1154627" y="236594"/>
                    <a:pt x="1154914" y="239366"/>
                  </a:cubicBezTo>
                  <a:cubicBezTo>
                    <a:pt x="1155201" y="242137"/>
                    <a:pt x="1155964" y="244907"/>
                    <a:pt x="1157206" y="247582"/>
                  </a:cubicBezTo>
                  <a:cubicBezTo>
                    <a:pt x="1158448" y="250260"/>
                    <a:pt x="1160072" y="252552"/>
                    <a:pt x="1162077" y="254655"/>
                  </a:cubicBezTo>
                  <a:lnTo>
                    <a:pt x="1161886" y="254559"/>
                  </a:lnTo>
                  <a:cubicBezTo>
                    <a:pt x="1163797" y="256660"/>
                    <a:pt x="1166089" y="258476"/>
                    <a:pt x="1168666" y="259909"/>
                  </a:cubicBezTo>
                  <a:cubicBezTo>
                    <a:pt x="1171246" y="261439"/>
                    <a:pt x="1173921" y="262394"/>
                    <a:pt x="1176785" y="262777"/>
                  </a:cubicBezTo>
                  <a:cubicBezTo>
                    <a:pt x="1179557" y="263255"/>
                    <a:pt x="1182421" y="263062"/>
                    <a:pt x="1185381" y="262298"/>
                  </a:cubicBezTo>
                  <a:cubicBezTo>
                    <a:pt x="1188247" y="261535"/>
                    <a:pt x="1191017" y="259909"/>
                    <a:pt x="1193691" y="257521"/>
                  </a:cubicBezTo>
                  <a:cubicBezTo>
                    <a:pt x="1196175" y="255227"/>
                    <a:pt x="1197894" y="252648"/>
                    <a:pt x="1198849" y="249876"/>
                  </a:cubicBezTo>
                  <a:cubicBezTo>
                    <a:pt x="1199804" y="247105"/>
                    <a:pt x="1200282" y="244239"/>
                    <a:pt x="1200091" y="241276"/>
                  </a:cubicBezTo>
                  <a:cubicBezTo>
                    <a:pt x="1199900" y="238314"/>
                    <a:pt x="1199230" y="235543"/>
                    <a:pt x="1198084" y="232867"/>
                  </a:cubicBezTo>
                  <a:cubicBezTo>
                    <a:pt x="1196844" y="230192"/>
                    <a:pt x="1195314" y="227804"/>
                    <a:pt x="1193309" y="225700"/>
                  </a:cubicBezTo>
                  <a:cubicBezTo>
                    <a:pt x="1191304" y="223599"/>
                    <a:pt x="1189012" y="221879"/>
                    <a:pt x="1186433" y="220446"/>
                  </a:cubicBezTo>
                  <a:cubicBezTo>
                    <a:pt x="1183758" y="219013"/>
                    <a:pt x="1180988" y="218152"/>
                    <a:pt x="1178124" y="217771"/>
                  </a:cubicBezTo>
                  <a:close/>
                  <a:moveTo>
                    <a:pt x="1152238" y="156042"/>
                  </a:moveTo>
                  <a:lnTo>
                    <a:pt x="1231129" y="240413"/>
                  </a:lnTo>
                  <a:lnTo>
                    <a:pt x="1218524" y="252265"/>
                  </a:lnTo>
                  <a:lnTo>
                    <a:pt x="1210980" y="244239"/>
                  </a:lnTo>
                  <a:lnTo>
                    <a:pt x="1210789" y="244429"/>
                  </a:lnTo>
                  <a:cubicBezTo>
                    <a:pt x="1211839" y="249302"/>
                    <a:pt x="1211457" y="254081"/>
                    <a:pt x="1209737" y="258858"/>
                  </a:cubicBezTo>
                  <a:cubicBezTo>
                    <a:pt x="1207923" y="263636"/>
                    <a:pt x="1205153" y="267745"/>
                    <a:pt x="1201332" y="271281"/>
                  </a:cubicBezTo>
                  <a:cubicBezTo>
                    <a:pt x="1197225" y="275102"/>
                    <a:pt x="1192832" y="277779"/>
                    <a:pt x="1188151" y="279307"/>
                  </a:cubicBezTo>
                  <a:cubicBezTo>
                    <a:pt x="1183473" y="280836"/>
                    <a:pt x="1178792" y="281314"/>
                    <a:pt x="1174112" y="280932"/>
                  </a:cubicBezTo>
                  <a:cubicBezTo>
                    <a:pt x="1169431" y="280455"/>
                    <a:pt x="1164847" y="279116"/>
                    <a:pt x="1160453" y="276822"/>
                  </a:cubicBezTo>
                  <a:cubicBezTo>
                    <a:pt x="1155964" y="274530"/>
                    <a:pt x="1151953" y="271377"/>
                    <a:pt x="1148228" y="267458"/>
                  </a:cubicBezTo>
                  <a:cubicBezTo>
                    <a:pt x="1144503" y="263540"/>
                    <a:pt x="1141733" y="259241"/>
                    <a:pt x="1139823" y="254655"/>
                  </a:cubicBezTo>
                  <a:cubicBezTo>
                    <a:pt x="1137912" y="250067"/>
                    <a:pt x="1136862" y="245385"/>
                    <a:pt x="1136862" y="240703"/>
                  </a:cubicBezTo>
                  <a:cubicBezTo>
                    <a:pt x="1136862" y="236020"/>
                    <a:pt x="1137721" y="231434"/>
                    <a:pt x="1139536" y="227039"/>
                  </a:cubicBezTo>
                  <a:cubicBezTo>
                    <a:pt x="1141352" y="222547"/>
                    <a:pt x="1144216" y="218630"/>
                    <a:pt x="1147941" y="214999"/>
                  </a:cubicBezTo>
                  <a:cubicBezTo>
                    <a:pt x="1150424" y="212705"/>
                    <a:pt x="1152812" y="210891"/>
                    <a:pt x="1155295" y="209648"/>
                  </a:cubicBezTo>
                  <a:cubicBezTo>
                    <a:pt x="1157780" y="208406"/>
                    <a:pt x="1160072" y="207545"/>
                    <a:pt x="1162268" y="206973"/>
                  </a:cubicBezTo>
                  <a:cubicBezTo>
                    <a:pt x="1164465" y="206399"/>
                    <a:pt x="1166567" y="206208"/>
                    <a:pt x="1168476" y="206112"/>
                  </a:cubicBezTo>
                  <a:cubicBezTo>
                    <a:pt x="1170483" y="206112"/>
                    <a:pt x="1172106" y="206208"/>
                    <a:pt x="1173634" y="206495"/>
                  </a:cubicBezTo>
                  <a:lnTo>
                    <a:pt x="1174015" y="206208"/>
                  </a:lnTo>
                  <a:lnTo>
                    <a:pt x="1138867" y="168559"/>
                  </a:lnTo>
                  <a:close/>
                  <a:moveTo>
                    <a:pt x="1229607" y="140561"/>
                  </a:moveTo>
                  <a:lnTo>
                    <a:pt x="1240877" y="153078"/>
                  </a:lnTo>
                  <a:cubicBezTo>
                    <a:pt x="1239730" y="153652"/>
                    <a:pt x="1238871" y="154224"/>
                    <a:pt x="1238107" y="154702"/>
                  </a:cubicBezTo>
                  <a:cubicBezTo>
                    <a:pt x="1237342" y="155180"/>
                    <a:pt x="1236770" y="155754"/>
                    <a:pt x="1236102" y="156328"/>
                  </a:cubicBezTo>
                  <a:cubicBezTo>
                    <a:pt x="1233045" y="159099"/>
                    <a:pt x="1231038" y="161965"/>
                    <a:pt x="1230179" y="164831"/>
                  </a:cubicBezTo>
                  <a:cubicBezTo>
                    <a:pt x="1229320" y="167699"/>
                    <a:pt x="1229033" y="170374"/>
                    <a:pt x="1229416" y="172953"/>
                  </a:cubicBezTo>
                  <a:cubicBezTo>
                    <a:pt x="1229797" y="175534"/>
                    <a:pt x="1230562" y="177732"/>
                    <a:pt x="1231708" y="179739"/>
                  </a:cubicBezTo>
                  <a:cubicBezTo>
                    <a:pt x="1232854" y="181744"/>
                    <a:pt x="1233808" y="183273"/>
                    <a:pt x="1234763" y="184229"/>
                  </a:cubicBezTo>
                  <a:lnTo>
                    <a:pt x="1261126" y="213374"/>
                  </a:lnTo>
                  <a:lnTo>
                    <a:pt x="1247562" y="225699"/>
                  </a:lnTo>
                  <a:lnTo>
                    <a:pt x="1198374" y="171234"/>
                  </a:lnTo>
                  <a:lnTo>
                    <a:pt x="1198278" y="171139"/>
                  </a:lnTo>
                  <a:lnTo>
                    <a:pt x="1211362" y="159384"/>
                  </a:lnTo>
                  <a:lnTo>
                    <a:pt x="1219577" y="168462"/>
                  </a:lnTo>
                  <a:lnTo>
                    <a:pt x="1219768" y="168271"/>
                  </a:lnTo>
                  <a:cubicBezTo>
                    <a:pt x="1218431" y="163780"/>
                    <a:pt x="1218241" y="159290"/>
                    <a:pt x="1219196" y="154798"/>
                  </a:cubicBezTo>
                  <a:cubicBezTo>
                    <a:pt x="1220151" y="150403"/>
                    <a:pt x="1222443" y="146485"/>
                    <a:pt x="1226072" y="143236"/>
                  </a:cubicBezTo>
                  <a:cubicBezTo>
                    <a:pt x="1226644" y="142759"/>
                    <a:pt x="1227218" y="142281"/>
                    <a:pt x="1227790" y="141707"/>
                  </a:cubicBezTo>
                  <a:cubicBezTo>
                    <a:pt x="1228461" y="141229"/>
                    <a:pt x="1229033" y="140848"/>
                    <a:pt x="1229607" y="140561"/>
                  </a:cubicBezTo>
                  <a:close/>
                  <a:moveTo>
                    <a:pt x="1254155" y="121163"/>
                  </a:moveTo>
                  <a:lnTo>
                    <a:pt x="1302768" y="176107"/>
                  </a:lnTo>
                  <a:lnTo>
                    <a:pt x="1289016" y="188243"/>
                  </a:lnTo>
                  <a:lnTo>
                    <a:pt x="1240400" y="133298"/>
                  </a:lnTo>
                  <a:close/>
                  <a:moveTo>
                    <a:pt x="1231804" y="97274"/>
                  </a:moveTo>
                  <a:cubicBezTo>
                    <a:pt x="1234861" y="97274"/>
                    <a:pt x="1237534" y="98517"/>
                    <a:pt x="1239635" y="100905"/>
                  </a:cubicBezTo>
                  <a:cubicBezTo>
                    <a:pt x="1241737" y="103295"/>
                    <a:pt x="1242598" y="105970"/>
                    <a:pt x="1242311" y="109123"/>
                  </a:cubicBezTo>
                  <a:cubicBezTo>
                    <a:pt x="1241928" y="112180"/>
                    <a:pt x="1240591" y="114856"/>
                    <a:pt x="1238012" y="117055"/>
                  </a:cubicBezTo>
                  <a:cubicBezTo>
                    <a:pt x="1235529" y="119253"/>
                    <a:pt x="1232663" y="120302"/>
                    <a:pt x="1229608" y="120112"/>
                  </a:cubicBezTo>
                  <a:cubicBezTo>
                    <a:pt x="1226551" y="119921"/>
                    <a:pt x="1223972" y="118679"/>
                    <a:pt x="1222062" y="116481"/>
                  </a:cubicBezTo>
                  <a:lnTo>
                    <a:pt x="1221967" y="116385"/>
                  </a:lnTo>
                  <a:cubicBezTo>
                    <a:pt x="1220056" y="114187"/>
                    <a:pt x="1219101" y="111512"/>
                    <a:pt x="1219292" y="108455"/>
                  </a:cubicBezTo>
                  <a:cubicBezTo>
                    <a:pt x="1219482" y="105397"/>
                    <a:pt x="1220821" y="102721"/>
                    <a:pt x="1223398" y="100524"/>
                  </a:cubicBezTo>
                  <a:cubicBezTo>
                    <a:pt x="1225977" y="98326"/>
                    <a:pt x="1228747" y="97178"/>
                    <a:pt x="1231804" y="97274"/>
                  </a:cubicBezTo>
                  <a:close/>
                  <a:moveTo>
                    <a:pt x="1322058" y="71474"/>
                  </a:moveTo>
                  <a:cubicBezTo>
                    <a:pt x="1325496" y="72145"/>
                    <a:pt x="1328840" y="73481"/>
                    <a:pt x="1331897" y="75488"/>
                  </a:cubicBezTo>
                  <a:cubicBezTo>
                    <a:pt x="1334951" y="77495"/>
                    <a:pt x="1337721" y="79980"/>
                    <a:pt x="1340206" y="82846"/>
                  </a:cubicBezTo>
                  <a:lnTo>
                    <a:pt x="1370099" y="117628"/>
                  </a:lnTo>
                  <a:lnTo>
                    <a:pt x="1356156" y="129572"/>
                  </a:lnTo>
                  <a:lnTo>
                    <a:pt x="1329699" y="98709"/>
                  </a:lnTo>
                  <a:cubicBezTo>
                    <a:pt x="1328266" y="97083"/>
                    <a:pt x="1326738" y="95459"/>
                    <a:pt x="1324924" y="93930"/>
                  </a:cubicBezTo>
                  <a:cubicBezTo>
                    <a:pt x="1323204" y="92306"/>
                    <a:pt x="1321293" y="91159"/>
                    <a:pt x="1319288" y="90394"/>
                  </a:cubicBezTo>
                  <a:cubicBezTo>
                    <a:pt x="1317283" y="89631"/>
                    <a:pt x="1315182" y="89344"/>
                    <a:pt x="1313080" y="89631"/>
                  </a:cubicBezTo>
                  <a:cubicBezTo>
                    <a:pt x="1310979" y="89822"/>
                    <a:pt x="1308783" y="90968"/>
                    <a:pt x="1306489" y="92879"/>
                  </a:cubicBezTo>
                  <a:cubicBezTo>
                    <a:pt x="1304293" y="94791"/>
                    <a:pt x="1302670" y="96892"/>
                    <a:pt x="1301811" y="99186"/>
                  </a:cubicBezTo>
                  <a:cubicBezTo>
                    <a:pt x="1300950" y="101478"/>
                    <a:pt x="1300568" y="103772"/>
                    <a:pt x="1300759" y="106066"/>
                  </a:cubicBezTo>
                  <a:cubicBezTo>
                    <a:pt x="1300950" y="108358"/>
                    <a:pt x="1301524" y="110652"/>
                    <a:pt x="1302479" y="112946"/>
                  </a:cubicBezTo>
                  <a:cubicBezTo>
                    <a:pt x="1303529" y="115238"/>
                    <a:pt x="1304771" y="117341"/>
                    <a:pt x="1306395" y="119156"/>
                  </a:cubicBezTo>
                  <a:lnTo>
                    <a:pt x="1332659" y="149828"/>
                  </a:lnTo>
                  <a:lnTo>
                    <a:pt x="1318716" y="161774"/>
                  </a:lnTo>
                  <a:lnTo>
                    <a:pt x="1270960" y="106066"/>
                  </a:lnTo>
                  <a:lnTo>
                    <a:pt x="1271151" y="106066"/>
                  </a:lnTo>
                  <a:lnTo>
                    <a:pt x="1284331" y="94695"/>
                  </a:lnTo>
                  <a:lnTo>
                    <a:pt x="1291972" y="103582"/>
                  </a:lnTo>
                  <a:lnTo>
                    <a:pt x="1292163" y="103391"/>
                  </a:lnTo>
                  <a:cubicBezTo>
                    <a:pt x="1291017" y="99568"/>
                    <a:pt x="1291017" y="95269"/>
                    <a:pt x="1292259" y="90490"/>
                  </a:cubicBezTo>
                  <a:cubicBezTo>
                    <a:pt x="1293501" y="85712"/>
                    <a:pt x="1296175" y="81603"/>
                    <a:pt x="1300378" y="77973"/>
                  </a:cubicBezTo>
                  <a:cubicBezTo>
                    <a:pt x="1304006" y="74820"/>
                    <a:pt x="1307635" y="72813"/>
                    <a:pt x="1311360" y="71858"/>
                  </a:cubicBezTo>
                  <a:cubicBezTo>
                    <a:pt x="1315085" y="70902"/>
                    <a:pt x="1318620" y="70806"/>
                    <a:pt x="1322058" y="71474"/>
                  </a:cubicBezTo>
                  <a:close/>
                  <a:moveTo>
                    <a:pt x="1391782" y="30099"/>
                  </a:moveTo>
                  <a:cubicBezTo>
                    <a:pt x="1388918" y="29717"/>
                    <a:pt x="1386148" y="29814"/>
                    <a:pt x="1383378" y="30578"/>
                  </a:cubicBezTo>
                  <a:cubicBezTo>
                    <a:pt x="1380606" y="31341"/>
                    <a:pt x="1377839" y="32776"/>
                    <a:pt x="1375259" y="34877"/>
                  </a:cubicBezTo>
                  <a:lnTo>
                    <a:pt x="1375163" y="34877"/>
                  </a:lnTo>
                  <a:cubicBezTo>
                    <a:pt x="1372584" y="36979"/>
                    <a:pt x="1370675" y="39369"/>
                    <a:pt x="1369433" y="41948"/>
                  </a:cubicBezTo>
                  <a:cubicBezTo>
                    <a:pt x="1368191" y="44529"/>
                    <a:pt x="1367522" y="47204"/>
                    <a:pt x="1367522" y="49976"/>
                  </a:cubicBezTo>
                  <a:cubicBezTo>
                    <a:pt x="1367522" y="52745"/>
                    <a:pt x="1368000" y="55517"/>
                    <a:pt x="1369050" y="58289"/>
                  </a:cubicBezTo>
                  <a:cubicBezTo>
                    <a:pt x="1370101" y="61058"/>
                    <a:pt x="1371725" y="63736"/>
                    <a:pt x="1373730" y="66218"/>
                  </a:cubicBezTo>
                  <a:cubicBezTo>
                    <a:pt x="1375641" y="68512"/>
                    <a:pt x="1377742" y="70423"/>
                    <a:pt x="1380321" y="71856"/>
                  </a:cubicBezTo>
                  <a:cubicBezTo>
                    <a:pt x="1382804" y="73385"/>
                    <a:pt x="1385478" y="74341"/>
                    <a:pt x="1388153" y="74914"/>
                  </a:cubicBezTo>
                  <a:cubicBezTo>
                    <a:pt x="1390923" y="75488"/>
                    <a:pt x="1393693" y="75392"/>
                    <a:pt x="1396559" y="74818"/>
                  </a:cubicBezTo>
                  <a:cubicBezTo>
                    <a:pt x="1399423" y="74150"/>
                    <a:pt x="1402098" y="72813"/>
                    <a:pt x="1404581" y="70806"/>
                  </a:cubicBezTo>
                  <a:cubicBezTo>
                    <a:pt x="1407160" y="68703"/>
                    <a:pt x="1409071" y="66218"/>
                    <a:pt x="1410407" y="63543"/>
                  </a:cubicBezTo>
                  <a:cubicBezTo>
                    <a:pt x="1411648" y="60868"/>
                    <a:pt x="1412413" y="58096"/>
                    <a:pt x="1412509" y="55230"/>
                  </a:cubicBezTo>
                  <a:cubicBezTo>
                    <a:pt x="1412603" y="52364"/>
                    <a:pt x="1412126" y="49592"/>
                    <a:pt x="1411170" y="46726"/>
                  </a:cubicBezTo>
                  <a:cubicBezTo>
                    <a:pt x="1410217" y="43955"/>
                    <a:pt x="1408687" y="41374"/>
                    <a:pt x="1406779" y="38986"/>
                  </a:cubicBezTo>
                  <a:cubicBezTo>
                    <a:pt x="1404772" y="36597"/>
                    <a:pt x="1402480" y="34590"/>
                    <a:pt x="1399900" y="33061"/>
                  </a:cubicBezTo>
                  <a:cubicBezTo>
                    <a:pt x="1397321" y="31534"/>
                    <a:pt x="1394648" y="30482"/>
                    <a:pt x="1391782" y="30099"/>
                  </a:cubicBezTo>
                  <a:close/>
                  <a:moveTo>
                    <a:pt x="1397334" y="226"/>
                  </a:moveTo>
                  <a:lnTo>
                    <a:pt x="1439634" y="51694"/>
                  </a:lnTo>
                  <a:cubicBezTo>
                    <a:pt x="1443835" y="56856"/>
                    <a:pt x="1446988" y="61919"/>
                    <a:pt x="1449184" y="67175"/>
                  </a:cubicBezTo>
                  <a:cubicBezTo>
                    <a:pt x="1451286" y="72334"/>
                    <a:pt x="1452241" y="77494"/>
                    <a:pt x="1451954" y="82463"/>
                  </a:cubicBezTo>
                  <a:cubicBezTo>
                    <a:pt x="1451667" y="87528"/>
                    <a:pt x="1450140" y="92496"/>
                    <a:pt x="1447466" y="97371"/>
                  </a:cubicBezTo>
                  <a:cubicBezTo>
                    <a:pt x="1444696" y="102244"/>
                    <a:pt x="1440684" y="106926"/>
                    <a:pt x="1435145" y="111512"/>
                  </a:cubicBezTo>
                  <a:cubicBezTo>
                    <a:pt x="1432853" y="113423"/>
                    <a:pt x="1430274" y="115142"/>
                    <a:pt x="1427408" y="116862"/>
                  </a:cubicBezTo>
                  <a:cubicBezTo>
                    <a:pt x="1424543" y="118582"/>
                    <a:pt x="1421487" y="120015"/>
                    <a:pt x="1418430" y="121258"/>
                  </a:cubicBezTo>
                  <a:cubicBezTo>
                    <a:pt x="1415373" y="122500"/>
                    <a:pt x="1412126" y="123455"/>
                    <a:pt x="1408878" y="124220"/>
                  </a:cubicBezTo>
                  <a:cubicBezTo>
                    <a:pt x="1405631" y="124890"/>
                    <a:pt x="1402480" y="125272"/>
                    <a:pt x="1399423" y="125272"/>
                  </a:cubicBezTo>
                  <a:lnTo>
                    <a:pt x="1398564" y="107594"/>
                  </a:lnTo>
                  <a:cubicBezTo>
                    <a:pt x="1403435" y="107976"/>
                    <a:pt x="1408210" y="107403"/>
                    <a:pt x="1412794" y="105874"/>
                  </a:cubicBezTo>
                  <a:cubicBezTo>
                    <a:pt x="1417380" y="104441"/>
                    <a:pt x="1421487" y="102244"/>
                    <a:pt x="1425021" y="99281"/>
                  </a:cubicBezTo>
                  <a:cubicBezTo>
                    <a:pt x="1428363" y="96510"/>
                    <a:pt x="1430846" y="93644"/>
                    <a:pt x="1432375" y="90776"/>
                  </a:cubicBezTo>
                  <a:cubicBezTo>
                    <a:pt x="1433902" y="87910"/>
                    <a:pt x="1434571" y="84947"/>
                    <a:pt x="1434571" y="82081"/>
                  </a:cubicBezTo>
                  <a:cubicBezTo>
                    <a:pt x="1434571" y="79214"/>
                    <a:pt x="1433808" y="76348"/>
                    <a:pt x="1432469" y="73481"/>
                  </a:cubicBezTo>
                  <a:cubicBezTo>
                    <a:pt x="1431133" y="70615"/>
                    <a:pt x="1429222" y="67748"/>
                    <a:pt x="1426930" y="64976"/>
                  </a:cubicBezTo>
                  <a:lnTo>
                    <a:pt x="1423492" y="60868"/>
                  </a:lnTo>
                  <a:lnTo>
                    <a:pt x="1423301" y="61058"/>
                  </a:lnTo>
                  <a:cubicBezTo>
                    <a:pt x="1423588" y="65550"/>
                    <a:pt x="1422633" y="69851"/>
                    <a:pt x="1420722" y="73863"/>
                  </a:cubicBezTo>
                  <a:cubicBezTo>
                    <a:pt x="1418717" y="77973"/>
                    <a:pt x="1415756" y="81604"/>
                    <a:pt x="1411840" y="84853"/>
                  </a:cubicBezTo>
                  <a:cubicBezTo>
                    <a:pt x="1407541" y="88387"/>
                    <a:pt x="1403053" y="90776"/>
                    <a:pt x="1398277" y="92018"/>
                  </a:cubicBezTo>
                  <a:cubicBezTo>
                    <a:pt x="1393502" y="93260"/>
                    <a:pt x="1388821" y="93547"/>
                    <a:pt x="1384237" y="92879"/>
                  </a:cubicBezTo>
                  <a:cubicBezTo>
                    <a:pt x="1379653" y="92211"/>
                    <a:pt x="1375163" y="90585"/>
                    <a:pt x="1370960" y="88100"/>
                  </a:cubicBezTo>
                  <a:cubicBezTo>
                    <a:pt x="1366758" y="85616"/>
                    <a:pt x="1362842" y="82368"/>
                    <a:pt x="1359594" y="78354"/>
                  </a:cubicBezTo>
                  <a:cubicBezTo>
                    <a:pt x="1356252" y="74246"/>
                    <a:pt x="1353673" y="69851"/>
                    <a:pt x="1352050" y="65169"/>
                  </a:cubicBezTo>
                  <a:cubicBezTo>
                    <a:pt x="1350330" y="60486"/>
                    <a:pt x="1349661" y="55804"/>
                    <a:pt x="1349852" y="51122"/>
                  </a:cubicBezTo>
                  <a:cubicBezTo>
                    <a:pt x="1350045" y="46439"/>
                    <a:pt x="1351191" y="41948"/>
                    <a:pt x="1353386" y="37553"/>
                  </a:cubicBezTo>
                  <a:cubicBezTo>
                    <a:pt x="1355488" y="33157"/>
                    <a:pt x="1358735" y="29240"/>
                    <a:pt x="1362938" y="25703"/>
                  </a:cubicBezTo>
                  <a:cubicBezTo>
                    <a:pt x="1366950" y="22456"/>
                    <a:pt x="1371344" y="20162"/>
                    <a:pt x="1376215" y="18920"/>
                  </a:cubicBezTo>
                  <a:cubicBezTo>
                    <a:pt x="1380990" y="17774"/>
                    <a:pt x="1385861" y="18059"/>
                    <a:pt x="1390827" y="19779"/>
                  </a:cubicBezTo>
                  <a:lnTo>
                    <a:pt x="1391113" y="19588"/>
                  </a:lnTo>
                  <a:lnTo>
                    <a:pt x="1384141" y="11084"/>
                  </a:lnTo>
                  <a:close/>
                  <a:moveTo>
                    <a:pt x="1397608" y="0"/>
                  </a:moveTo>
                  <a:lnTo>
                    <a:pt x="1397334" y="226"/>
                  </a:lnTo>
                  <a:lnTo>
                    <a:pt x="1397227" y="96"/>
                  </a:lnTo>
                  <a:close/>
                </a:path>
              </a:pathLst>
            </a:custGeom>
            <a:solidFill>
              <a:srgbClr val="615046"/>
            </a:solidFill>
            <a:ln w="5259" cap="flat">
              <a:noFill/>
              <a:prstDash val="solid"/>
              <a:miter/>
            </a:ln>
          </p:spPr>
          <p:txBody>
            <a:bodyPr rtlCol="0" anchor="ctr"/>
            <a:lstStyle/>
            <a:p>
              <a:endParaRPr lang="nb-NO"/>
            </a:p>
          </p:txBody>
        </p:sp>
      </p:grpSp>
      <p:grpSp>
        <p:nvGrpSpPr>
          <p:cNvPr id="526" name="MÅL Færre pasientskader">
            <a:extLst>
              <a:ext uri="{FF2B5EF4-FFF2-40B4-BE49-F238E27FC236}">
                <a16:creationId xmlns:a16="http://schemas.microsoft.com/office/drawing/2014/main" id="{008B1468-49D3-9575-4D93-7A6EF28ABCC8}"/>
              </a:ext>
            </a:extLst>
          </p:cNvPr>
          <p:cNvGrpSpPr/>
          <p:nvPr/>
        </p:nvGrpSpPr>
        <p:grpSpPr>
          <a:xfrm>
            <a:off x="6515118" y="1088113"/>
            <a:ext cx="4612517" cy="4146276"/>
            <a:chOff x="6153797" y="1371419"/>
            <a:chExt cx="4612517" cy="4146276"/>
          </a:xfrm>
        </p:grpSpPr>
        <p:grpSp>
          <p:nvGrpSpPr>
            <p:cNvPr id="525" name="Group 524">
              <a:extLst>
                <a:ext uri="{FF2B5EF4-FFF2-40B4-BE49-F238E27FC236}">
                  <a16:creationId xmlns:a16="http://schemas.microsoft.com/office/drawing/2014/main" id="{4ADAA61B-2239-8C9F-95B4-6E83B9479CC9}"/>
                </a:ext>
              </a:extLst>
            </p:cNvPr>
            <p:cNvGrpSpPr/>
            <p:nvPr/>
          </p:nvGrpSpPr>
          <p:grpSpPr>
            <a:xfrm>
              <a:off x="6153797" y="1371419"/>
              <a:ext cx="4612517" cy="4146276"/>
              <a:chOff x="6153797" y="1371419"/>
              <a:chExt cx="4612517" cy="4146276"/>
            </a:xfrm>
          </p:grpSpPr>
          <p:sp>
            <p:nvSpPr>
              <p:cNvPr id="8" name="Freeform 7">
                <a:extLst>
                  <a:ext uri="{FF2B5EF4-FFF2-40B4-BE49-F238E27FC236}">
                    <a16:creationId xmlns:a16="http://schemas.microsoft.com/office/drawing/2014/main" id="{338FF464-42CE-685B-0378-D15855D4A527}"/>
                  </a:ext>
                </a:extLst>
              </p:cNvPr>
              <p:cNvSpPr/>
              <p:nvPr/>
            </p:nvSpPr>
            <p:spPr>
              <a:xfrm>
                <a:off x="6153797" y="1371419"/>
                <a:ext cx="4612517" cy="4146276"/>
              </a:xfrm>
              <a:custGeom>
                <a:avLst/>
                <a:gdLst>
                  <a:gd name="connsiteX0" fmla="*/ 1150767 w 2539601"/>
                  <a:gd name="connsiteY0" fmla="*/ 23355 h 2282893"/>
                  <a:gd name="connsiteX1" fmla="*/ 0 w 2539601"/>
                  <a:gd name="connsiteY1" fmla="*/ 2282893 h 2282893"/>
                  <a:gd name="connsiteX2" fmla="*/ 2503470 w 2539601"/>
                  <a:gd name="connsiteY2" fmla="*/ 1886206 h 2282893"/>
                  <a:gd name="connsiteX3" fmla="*/ 2538914 w 2539601"/>
                  <a:gd name="connsiteY3" fmla="*/ 1836278 h 2282893"/>
                  <a:gd name="connsiteX4" fmla="*/ 1209244 w 2539601"/>
                  <a:gd name="connsiteY4" fmla="*/ 5152 h 2282893"/>
                  <a:gd name="connsiteX5" fmla="*/ 1150767 w 2539601"/>
                  <a:gd name="connsiteY5" fmla="*/ 23355 h 228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601" h="2282893">
                    <a:moveTo>
                      <a:pt x="1150767" y="23355"/>
                    </a:moveTo>
                    <a:lnTo>
                      <a:pt x="0" y="2282893"/>
                    </a:lnTo>
                    <a:lnTo>
                      <a:pt x="2503470" y="1886206"/>
                    </a:lnTo>
                    <a:cubicBezTo>
                      <a:pt x="2527187" y="1882470"/>
                      <a:pt x="2543173" y="1859900"/>
                      <a:pt x="2538914" y="1836278"/>
                    </a:cubicBezTo>
                    <a:cubicBezTo>
                      <a:pt x="2397770" y="1059371"/>
                      <a:pt x="1906026" y="382162"/>
                      <a:pt x="1209244" y="5152"/>
                    </a:cubicBezTo>
                    <a:cubicBezTo>
                      <a:pt x="1188104" y="-6265"/>
                      <a:pt x="1161653" y="1943"/>
                      <a:pt x="1150767" y="23355"/>
                    </a:cubicBezTo>
                    <a:close/>
                  </a:path>
                </a:pathLst>
              </a:custGeom>
              <a:solidFill>
                <a:srgbClr val="615046"/>
              </a:solidFill>
              <a:ln w="9525" cap="flat">
                <a:solidFill>
                  <a:srgbClr val="615046"/>
                </a:solidFill>
                <a:prstDash val="solid"/>
                <a:miter/>
              </a:ln>
            </p:spPr>
            <p:txBody>
              <a:bodyPr rtlCol="0" anchor="ctr"/>
              <a:lstStyle/>
              <a:p>
                <a:endParaRPr lang="nb-NO"/>
              </a:p>
            </p:txBody>
          </p:sp>
          <p:sp>
            <p:nvSpPr>
              <p:cNvPr id="12" name="Freeform 11">
                <a:extLst>
                  <a:ext uri="{FF2B5EF4-FFF2-40B4-BE49-F238E27FC236}">
                    <a16:creationId xmlns:a16="http://schemas.microsoft.com/office/drawing/2014/main" id="{23728E90-83EA-5A8D-500F-02E452638A31}"/>
                  </a:ext>
                </a:extLst>
              </p:cNvPr>
              <p:cNvSpPr/>
              <p:nvPr/>
            </p:nvSpPr>
            <p:spPr>
              <a:xfrm>
                <a:off x="6214871" y="1433469"/>
                <a:ext cx="4483688" cy="4062142"/>
              </a:xfrm>
              <a:custGeom>
                <a:avLst/>
                <a:gdLst>
                  <a:gd name="connsiteX0" fmla="*/ 1099366 w 2468669"/>
                  <a:gd name="connsiteY0" fmla="*/ 23914 h 2236570"/>
                  <a:gd name="connsiteX1" fmla="*/ 4867 w 2468669"/>
                  <a:gd name="connsiteY1" fmla="*/ 2172916 h 2236570"/>
                  <a:gd name="connsiteX2" fmla="*/ 50671 w 2468669"/>
                  <a:gd name="connsiteY2" fmla="*/ 2235996 h 2236570"/>
                  <a:gd name="connsiteX3" fmla="*/ 2431718 w 2468669"/>
                  <a:gd name="connsiteY3" fmla="*/ 1858723 h 2236570"/>
                  <a:gd name="connsiteX4" fmla="*/ 2467951 w 2468669"/>
                  <a:gd name="connsiteY4" fmla="*/ 1807638 h 2236570"/>
                  <a:gd name="connsiteX5" fmla="*/ 1159158 w 2468669"/>
                  <a:gd name="connsiteY5" fmla="*/ 5290 h 2236570"/>
                  <a:gd name="connsiteX6" fmla="*/ 1099314 w 2468669"/>
                  <a:gd name="connsiteY6" fmla="*/ 23914 h 22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669" h="2236570">
                    <a:moveTo>
                      <a:pt x="1099366" y="23914"/>
                    </a:moveTo>
                    <a:lnTo>
                      <a:pt x="4867" y="2172916"/>
                    </a:lnTo>
                    <a:cubicBezTo>
                      <a:pt x="-11382" y="2204798"/>
                      <a:pt x="15385" y="2241626"/>
                      <a:pt x="50671" y="2235996"/>
                    </a:cubicBezTo>
                    <a:lnTo>
                      <a:pt x="2431718" y="1858723"/>
                    </a:lnTo>
                    <a:cubicBezTo>
                      <a:pt x="2455961" y="1854882"/>
                      <a:pt x="2472368" y="1831786"/>
                      <a:pt x="2467951" y="1807638"/>
                    </a:cubicBezTo>
                    <a:cubicBezTo>
                      <a:pt x="2328542" y="1043094"/>
                      <a:pt x="1844686" y="376723"/>
                      <a:pt x="1159158" y="5290"/>
                    </a:cubicBezTo>
                    <a:cubicBezTo>
                      <a:pt x="1137545" y="-6443"/>
                      <a:pt x="1110463" y="2028"/>
                      <a:pt x="1099314" y="23914"/>
                    </a:cubicBezTo>
                    <a:close/>
                  </a:path>
                </a:pathLst>
              </a:custGeom>
              <a:solidFill>
                <a:srgbClr val="D7D1C8"/>
              </a:solidFill>
              <a:ln w="9525" cap="flat">
                <a:solidFill>
                  <a:srgbClr val="615046"/>
                </a:solidFill>
                <a:prstDash val="solid"/>
                <a:miter/>
              </a:ln>
            </p:spPr>
            <p:txBody>
              <a:bodyPr rtlCol="0" anchor="ctr"/>
              <a:lstStyle/>
              <a:p>
                <a:endParaRPr lang="nb-NO"/>
              </a:p>
            </p:txBody>
          </p:sp>
        </p:grpSp>
        <p:sp>
          <p:nvSpPr>
            <p:cNvPr id="513" name="Freeform 512">
              <a:extLst>
                <a:ext uri="{FF2B5EF4-FFF2-40B4-BE49-F238E27FC236}">
                  <a16:creationId xmlns:a16="http://schemas.microsoft.com/office/drawing/2014/main" id="{5C36A65E-2BA3-C3C4-9184-E0C52CB798D9}"/>
                </a:ext>
              </a:extLst>
            </p:cNvPr>
            <p:cNvSpPr/>
            <p:nvPr/>
          </p:nvSpPr>
          <p:spPr>
            <a:xfrm>
              <a:off x="9230227" y="2403896"/>
              <a:ext cx="865881" cy="1155992"/>
            </a:xfrm>
            <a:custGeom>
              <a:avLst/>
              <a:gdLst>
                <a:gd name="connsiteX0" fmla="*/ 844356 w 865881"/>
                <a:gd name="connsiteY0" fmla="*/ 1105939 h 1155992"/>
                <a:gd name="connsiteX1" fmla="*/ 852414 w 865881"/>
                <a:gd name="connsiteY1" fmla="*/ 1121400 h 1155992"/>
                <a:gd name="connsiteX2" fmla="*/ 841527 w 865881"/>
                <a:gd name="connsiteY2" fmla="*/ 1127037 h 1155992"/>
                <a:gd name="connsiteX3" fmla="*/ 841527 w 865881"/>
                <a:gd name="connsiteY3" fmla="*/ 1127324 h 1155992"/>
                <a:gd name="connsiteX4" fmla="*/ 854802 w 865881"/>
                <a:gd name="connsiteY4" fmla="*/ 1130192 h 1155992"/>
                <a:gd name="connsiteX5" fmla="*/ 864259 w 865881"/>
                <a:gd name="connsiteY5" fmla="*/ 1139747 h 1155992"/>
                <a:gd name="connsiteX6" fmla="*/ 865214 w 865881"/>
                <a:gd name="connsiteY6" fmla="*/ 1141849 h 1155992"/>
                <a:gd name="connsiteX7" fmla="*/ 865881 w 865881"/>
                <a:gd name="connsiteY7" fmla="*/ 1143952 h 1155992"/>
                <a:gd name="connsiteX8" fmla="*/ 850982 w 865881"/>
                <a:gd name="connsiteY8" fmla="*/ 1151691 h 1155992"/>
                <a:gd name="connsiteX9" fmla="*/ 850122 w 865881"/>
                <a:gd name="connsiteY9" fmla="*/ 1148634 h 1155992"/>
                <a:gd name="connsiteX10" fmla="*/ 849072 w 865881"/>
                <a:gd name="connsiteY10" fmla="*/ 1146340 h 1155992"/>
                <a:gd name="connsiteX11" fmla="*/ 842386 w 865881"/>
                <a:gd name="connsiteY11" fmla="*/ 1138409 h 1155992"/>
                <a:gd name="connsiteX12" fmla="*/ 834745 w 865881"/>
                <a:gd name="connsiteY12" fmla="*/ 1135639 h 1155992"/>
                <a:gd name="connsiteX13" fmla="*/ 827582 w 865881"/>
                <a:gd name="connsiteY13" fmla="*/ 1136117 h 1155992"/>
                <a:gd name="connsiteX14" fmla="*/ 822520 w 865881"/>
                <a:gd name="connsiteY14" fmla="*/ 1137931 h 1155992"/>
                <a:gd name="connsiteX15" fmla="*/ 787660 w 865881"/>
                <a:gd name="connsiteY15" fmla="*/ 1155992 h 1155992"/>
                <a:gd name="connsiteX16" fmla="*/ 779254 w 865881"/>
                <a:gd name="connsiteY16" fmla="*/ 1139651 h 1155992"/>
                <a:gd name="connsiteX17" fmla="*/ 844297 w 865881"/>
                <a:gd name="connsiteY17" fmla="*/ 1105825 h 1155992"/>
                <a:gd name="connsiteX18" fmla="*/ 844391 w 865881"/>
                <a:gd name="connsiteY18" fmla="*/ 1105921 h 1155992"/>
                <a:gd name="connsiteX19" fmla="*/ 844356 w 865881"/>
                <a:gd name="connsiteY19" fmla="*/ 1105939 h 1155992"/>
                <a:gd name="connsiteX20" fmla="*/ 799118 w 865881"/>
                <a:gd name="connsiteY20" fmla="*/ 1056328 h 1155992"/>
                <a:gd name="connsiteX21" fmla="*/ 784888 w 865881"/>
                <a:gd name="connsiteY21" fmla="*/ 1056806 h 1155992"/>
                <a:gd name="connsiteX22" fmla="*/ 802653 w 865881"/>
                <a:gd name="connsiteY22" fmla="*/ 1089964 h 1155992"/>
                <a:gd name="connsiteX23" fmla="*/ 802653 w 865881"/>
                <a:gd name="connsiteY23" fmla="*/ 1089773 h 1155992"/>
                <a:gd name="connsiteX24" fmla="*/ 808098 w 865881"/>
                <a:gd name="connsiteY24" fmla="*/ 1085759 h 1155992"/>
                <a:gd name="connsiteX25" fmla="*/ 811630 w 865881"/>
                <a:gd name="connsiteY25" fmla="*/ 1080312 h 1155992"/>
                <a:gd name="connsiteX26" fmla="*/ 812489 w 865881"/>
                <a:gd name="connsiteY26" fmla="*/ 1073719 h 1155992"/>
                <a:gd name="connsiteX27" fmla="*/ 810103 w 865881"/>
                <a:gd name="connsiteY27" fmla="*/ 1066265 h 1155992"/>
                <a:gd name="connsiteX28" fmla="*/ 799118 w 865881"/>
                <a:gd name="connsiteY28" fmla="*/ 1056328 h 1155992"/>
                <a:gd name="connsiteX29" fmla="*/ 730402 w 865881"/>
                <a:gd name="connsiteY29" fmla="*/ 1048698 h 1155992"/>
                <a:gd name="connsiteX30" fmla="*/ 730448 w 865881"/>
                <a:gd name="connsiteY30" fmla="*/ 1048779 h 1155992"/>
                <a:gd name="connsiteX31" fmla="*/ 730258 w 865881"/>
                <a:gd name="connsiteY31" fmla="*/ 1048779 h 1155992"/>
                <a:gd name="connsiteX32" fmla="*/ 784792 w 865881"/>
                <a:gd name="connsiteY32" fmla="*/ 1039225 h 1155992"/>
                <a:gd name="connsiteX33" fmla="*/ 799596 w 865881"/>
                <a:gd name="connsiteY33" fmla="*/ 1040562 h 1155992"/>
                <a:gd name="connsiteX34" fmla="*/ 812395 w 865881"/>
                <a:gd name="connsiteY34" fmla="*/ 1047632 h 1155992"/>
                <a:gd name="connsiteX35" fmla="*/ 822137 w 865881"/>
                <a:gd name="connsiteY35" fmla="*/ 1059863 h 1155992"/>
                <a:gd name="connsiteX36" fmla="*/ 826625 w 865881"/>
                <a:gd name="connsiteY36" fmla="*/ 1073528 h 1155992"/>
                <a:gd name="connsiteX37" fmla="*/ 825385 w 865881"/>
                <a:gd name="connsiteY37" fmla="*/ 1087001 h 1155992"/>
                <a:gd name="connsiteX38" fmla="*/ 818029 w 865881"/>
                <a:gd name="connsiteY38" fmla="*/ 1099423 h 1155992"/>
                <a:gd name="connsiteX39" fmla="*/ 803989 w 865881"/>
                <a:gd name="connsiteY39" fmla="*/ 1110030 h 1155992"/>
                <a:gd name="connsiteX40" fmla="*/ 803989 w 865881"/>
                <a:gd name="connsiteY40" fmla="*/ 1109839 h 1155992"/>
                <a:gd name="connsiteX41" fmla="*/ 801794 w 865881"/>
                <a:gd name="connsiteY41" fmla="*/ 1110985 h 1155992"/>
                <a:gd name="connsiteX42" fmla="*/ 799596 w 865881"/>
                <a:gd name="connsiteY42" fmla="*/ 1112037 h 1155992"/>
                <a:gd name="connsiteX43" fmla="*/ 773139 w 865881"/>
                <a:gd name="connsiteY43" fmla="*/ 1062921 h 1155992"/>
                <a:gd name="connsiteX44" fmla="*/ 767696 w 865881"/>
                <a:gd name="connsiteY44" fmla="*/ 1068178 h 1155992"/>
                <a:gd name="connsiteX45" fmla="*/ 764926 w 865881"/>
                <a:gd name="connsiteY45" fmla="*/ 1074961 h 1155992"/>
                <a:gd name="connsiteX46" fmla="*/ 764735 w 865881"/>
                <a:gd name="connsiteY46" fmla="*/ 1082510 h 1155992"/>
                <a:gd name="connsiteX47" fmla="*/ 767122 w 865881"/>
                <a:gd name="connsiteY47" fmla="*/ 1089867 h 1155992"/>
                <a:gd name="connsiteX48" fmla="*/ 774859 w 865881"/>
                <a:gd name="connsiteY48" fmla="*/ 1098945 h 1155992"/>
                <a:gd name="connsiteX49" fmla="*/ 784695 w 865881"/>
                <a:gd name="connsiteY49" fmla="*/ 1102481 h 1155992"/>
                <a:gd name="connsiteX50" fmla="*/ 781831 w 865881"/>
                <a:gd name="connsiteY50" fmla="*/ 1117865 h 1155992"/>
                <a:gd name="connsiteX51" fmla="*/ 754037 w 865881"/>
                <a:gd name="connsiteY51" fmla="*/ 1097034 h 1155992"/>
                <a:gd name="connsiteX52" fmla="*/ 748976 w 865881"/>
                <a:gd name="connsiteY52" fmla="*/ 1081938 h 1155992"/>
                <a:gd name="connsiteX53" fmla="*/ 749738 w 865881"/>
                <a:gd name="connsiteY53" fmla="*/ 1067413 h 1155992"/>
                <a:gd name="connsiteX54" fmla="*/ 756426 w 865881"/>
                <a:gd name="connsiteY54" fmla="*/ 1054418 h 1155992"/>
                <a:gd name="connsiteX55" fmla="*/ 769223 w 865881"/>
                <a:gd name="connsiteY55" fmla="*/ 1044192 h 1155992"/>
                <a:gd name="connsiteX56" fmla="*/ 784792 w 865881"/>
                <a:gd name="connsiteY56" fmla="*/ 1039225 h 1155992"/>
                <a:gd name="connsiteX57" fmla="*/ 749550 w 865881"/>
                <a:gd name="connsiteY57" fmla="*/ 974819 h 1155992"/>
                <a:gd name="connsiteX58" fmla="*/ 741050 w 865881"/>
                <a:gd name="connsiteY58" fmla="*/ 975106 h 1155992"/>
                <a:gd name="connsiteX59" fmla="*/ 733025 w 865881"/>
                <a:gd name="connsiteY59" fmla="*/ 978162 h 1155992"/>
                <a:gd name="connsiteX60" fmla="*/ 733025 w 865881"/>
                <a:gd name="connsiteY60" fmla="*/ 977972 h 1155992"/>
                <a:gd name="connsiteX61" fmla="*/ 726245 w 865881"/>
                <a:gd name="connsiteY61" fmla="*/ 983322 h 1155992"/>
                <a:gd name="connsiteX62" fmla="*/ 721469 w 865881"/>
                <a:gd name="connsiteY62" fmla="*/ 990489 h 1155992"/>
                <a:gd name="connsiteX63" fmla="*/ 719941 w 865881"/>
                <a:gd name="connsiteY63" fmla="*/ 998899 h 1155992"/>
                <a:gd name="connsiteX64" fmla="*/ 722615 w 865881"/>
                <a:gd name="connsiteY64" fmla="*/ 1008071 h 1155992"/>
                <a:gd name="connsiteX65" fmla="*/ 728825 w 865881"/>
                <a:gd name="connsiteY65" fmla="*/ 1014951 h 1155992"/>
                <a:gd name="connsiteX66" fmla="*/ 736847 w 865881"/>
                <a:gd name="connsiteY66" fmla="*/ 1018200 h 1155992"/>
                <a:gd name="connsiteX67" fmla="*/ 745537 w 865881"/>
                <a:gd name="connsiteY67" fmla="*/ 1018200 h 1155992"/>
                <a:gd name="connsiteX68" fmla="*/ 753656 w 865881"/>
                <a:gd name="connsiteY68" fmla="*/ 1015334 h 1155992"/>
                <a:gd name="connsiteX69" fmla="*/ 760438 w 865881"/>
                <a:gd name="connsiteY69" fmla="*/ 1009887 h 1155992"/>
                <a:gd name="connsiteX70" fmla="*/ 765022 w 865881"/>
                <a:gd name="connsiteY70" fmla="*/ 1002433 h 1155992"/>
                <a:gd name="connsiteX71" fmla="*/ 766455 w 865881"/>
                <a:gd name="connsiteY71" fmla="*/ 993833 h 1155992"/>
                <a:gd name="connsiteX72" fmla="*/ 763876 w 865881"/>
                <a:gd name="connsiteY72" fmla="*/ 984948 h 1155992"/>
                <a:gd name="connsiteX73" fmla="*/ 757477 w 865881"/>
                <a:gd name="connsiteY73" fmla="*/ 977876 h 1155992"/>
                <a:gd name="connsiteX74" fmla="*/ 749550 w 865881"/>
                <a:gd name="connsiteY74" fmla="*/ 974819 h 1155992"/>
                <a:gd name="connsiteX75" fmla="*/ 738184 w 865881"/>
                <a:gd name="connsiteY75" fmla="*/ 956567 h 1155992"/>
                <a:gd name="connsiteX76" fmla="*/ 752416 w 865881"/>
                <a:gd name="connsiteY76" fmla="*/ 956950 h 1155992"/>
                <a:gd name="connsiteX77" fmla="*/ 765118 w 865881"/>
                <a:gd name="connsiteY77" fmla="*/ 962779 h 1155992"/>
                <a:gd name="connsiteX78" fmla="*/ 774764 w 865881"/>
                <a:gd name="connsiteY78" fmla="*/ 973863 h 1155992"/>
                <a:gd name="connsiteX79" fmla="*/ 778202 w 865881"/>
                <a:gd name="connsiteY79" fmla="*/ 982271 h 1155992"/>
                <a:gd name="connsiteX80" fmla="*/ 779158 w 865881"/>
                <a:gd name="connsiteY80" fmla="*/ 989725 h 1155992"/>
                <a:gd name="connsiteX81" fmla="*/ 778489 w 865881"/>
                <a:gd name="connsiteY81" fmla="*/ 996031 h 1155992"/>
                <a:gd name="connsiteX82" fmla="*/ 776866 w 865881"/>
                <a:gd name="connsiteY82" fmla="*/ 1001000 h 1155992"/>
                <a:gd name="connsiteX83" fmla="*/ 777056 w 865881"/>
                <a:gd name="connsiteY83" fmla="*/ 1001383 h 1155992"/>
                <a:gd name="connsiteX84" fmla="*/ 821946 w 865881"/>
                <a:gd name="connsiteY84" fmla="*/ 976061 h 1155992"/>
                <a:gd name="connsiteX85" fmla="*/ 830924 w 865881"/>
                <a:gd name="connsiteY85" fmla="*/ 992019 h 1155992"/>
                <a:gd name="connsiteX86" fmla="*/ 730402 w 865881"/>
                <a:gd name="connsiteY86" fmla="*/ 1048698 h 1155992"/>
                <a:gd name="connsiteX87" fmla="*/ 721852 w 865881"/>
                <a:gd name="connsiteY87" fmla="*/ 1033586 h 1155992"/>
                <a:gd name="connsiteX88" fmla="*/ 731404 w 865881"/>
                <a:gd name="connsiteY88" fmla="*/ 1028139 h 1155992"/>
                <a:gd name="connsiteX89" fmla="*/ 731211 w 865881"/>
                <a:gd name="connsiteY89" fmla="*/ 1027852 h 1155992"/>
                <a:gd name="connsiteX90" fmla="*/ 717459 w 865881"/>
                <a:gd name="connsiteY90" fmla="*/ 1023360 h 1155992"/>
                <a:gd name="connsiteX91" fmla="*/ 707333 w 865881"/>
                <a:gd name="connsiteY91" fmla="*/ 1012275 h 1155992"/>
                <a:gd name="connsiteX92" fmla="*/ 702654 w 865881"/>
                <a:gd name="connsiteY92" fmla="*/ 997656 h 1155992"/>
                <a:gd name="connsiteX93" fmla="*/ 704469 w 865881"/>
                <a:gd name="connsiteY93" fmla="*/ 983706 h 1155992"/>
                <a:gd name="connsiteX94" fmla="*/ 711727 w 865881"/>
                <a:gd name="connsiteY94" fmla="*/ 971379 h 1155992"/>
                <a:gd name="connsiteX95" fmla="*/ 723761 w 865881"/>
                <a:gd name="connsiteY95" fmla="*/ 961727 h 1155992"/>
                <a:gd name="connsiteX96" fmla="*/ 738184 w 865881"/>
                <a:gd name="connsiteY96" fmla="*/ 956567 h 1155992"/>
                <a:gd name="connsiteX97" fmla="*/ 684887 w 865881"/>
                <a:gd name="connsiteY97" fmla="*/ 913951 h 1155992"/>
                <a:gd name="connsiteX98" fmla="*/ 677916 w 865881"/>
                <a:gd name="connsiteY98" fmla="*/ 914908 h 1155992"/>
                <a:gd name="connsiteX99" fmla="*/ 674763 w 865881"/>
                <a:gd name="connsiteY99" fmla="*/ 918061 h 1155992"/>
                <a:gd name="connsiteX100" fmla="*/ 673808 w 865881"/>
                <a:gd name="connsiteY100" fmla="*/ 922073 h 1155992"/>
                <a:gd name="connsiteX101" fmla="*/ 674573 w 865881"/>
                <a:gd name="connsiteY101" fmla="*/ 926374 h 1155992"/>
                <a:gd name="connsiteX102" fmla="*/ 676483 w 865881"/>
                <a:gd name="connsiteY102" fmla="*/ 930579 h 1155992"/>
                <a:gd name="connsiteX103" fmla="*/ 688134 w 865881"/>
                <a:gd name="connsiteY103" fmla="*/ 940421 h 1155992"/>
                <a:gd name="connsiteX104" fmla="*/ 702461 w 865881"/>
                <a:gd name="connsiteY104" fmla="*/ 937649 h 1155992"/>
                <a:gd name="connsiteX105" fmla="*/ 704658 w 865881"/>
                <a:gd name="connsiteY105" fmla="*/ 936311 h 1155992"/>
                <a:gd name="connsiteX106" fmla="*/ 704753 w 865881"/>
                <a:gd name="connsiteY106" fmla="*/ 936216 h 1155992"/>
                <a:gd name="connsiteX107" fmla="*/ 702653 w 865881"/>
                <a:gd name="connsiteY107" fmla="*/ 932680 h 1155992"/>
                <a:gd name="connsiteX108" fmla="*/ 697590 w 865881"/>
                <a:gd name="connsiteY108" fmla="*/ 924845 h 1155992"/>
                <a:gd name="connsiteX109" fmla="*/ 691572 w 865881"/>
                <a:gd name="connsiteY109" fmla="*/ 917965 h 1155992"/>
                <a:gd name="connsiteX110" fmla="*/ 684887 w 865881"/>
                <a:gd name="connsiteY110" fmla="*/ 913951 h 1155992"/>
                <a:gd name="connsiteX111" fmla="*/ 707524 w 865881"/>
                <a:gd name="connsiteY111" fmla="*/ 880891 h 1155992"/>
                <a:gd name="connsiteX112" fmla="*/ 722326 w 865881"/>
                <a:gd name="connsiteY112" fmla="*/ 888917 h 1155992"/>
                <a:gd name="connsiteX113" fmla="*/ 733215 w 865881"/>
                <a:gd name="connsiteY113" fmla="*/ 901721 h 1155992"/>
                <a:gd name="connsiteX114" fmla="*/ 739041 w 865881"/>
                <a:gd name="connsiteY114" fmla="*/ 917010 h 1155992"/>
                <a:gd name="connsiteX115" fmla="*/ 737895 w 865881"/>
                <a:gd name="connsiteY115" fmla="*/ 929336 h 1155992"/>
                <a:gd name="connsiteX116" fmla="*/ 731974 w 865881"/>
                <a:gd name="connsiteY116" fmla="*/ 938795 h 1155992"/>
                <a:gd name="connsiteX117" fmla="*/ 723284 w 865881"/>
                <a:gd name="connsiteY117" fmla="*/ 945675 h 1155992"/>
                <a:gd name="connsiteX118" fmla="*/ 684887 w 865881"/>
                <a:gd name="connsiteY118" fmla="*/ 968418 h 1155992"/>
                <a:gd name="connsiteX119" fmla="*/ 676196 w 865881"/>
                <a:gd name="connsiteY119" fmla="*/ 953703 h 1155992"/>
                <a:gd name="connsiteX120" fmla="*/ 684219 w 865881"/>
                <a:gd name="connsiteY120" fmla="*/ 948924 h 1155992"/>
                <a:gd name="connsiteX121" fmla="*/ 684122 w 865881"/>
                <a:gd name="connsiteY121" fmla="*/ 948828 h 1155992"/>
                <a:gd name="connsiteX122" fmla="*/ 683933 w 865881"/>
                <a:gd name="connsiteY122" fmla="*/ 948447 h 1155992"/>
                <a:gd name="connsiteX123" fmla="*/ 672471 w 865881"/>
                <a:gd name="connsiteY123" fmla="*/ 944910 h 1155992"/>
                <a:gd name="connsiteX124" fmla="*/ 662729 w 865881"/>
                <a:gd name="connsiteY124" fmla="*/ 934496 h 1155992"/>
                <a:gd name="connsiteX125" fmla="*/ 659004 w 865881"/>
                <a:gd name="connsiteY125" fmla="*/ 925991 h 1155992"/>
                <a:gd name="connsiteX126" fmla="*/ 657764 w 865881"/>
                <a:gd name="connsiteY126" fmla="*/ 916436 h 1155992"/>
                <a:gd name="connsiteX127" fmla="*/ 660437 w 865881"/>
                <a:gd name="connsiteY127" fmla="*/ 907072 h 1155992"/>
                <a:gd name="connsiteX128" fmla="*/ 668365 w 865881"/>
                <a:gd name="connsiteY128" fmla="*/ 899333 h 1155992"/>
                <a:gd name="connsiteX129" fmla="*/ 682023 w 865881"/>
                <a:gd name="connsiteY129" fmla="*/ 896657 h 1155992"/>
                <a:gd name="connsiteX130" fmla="*/ 694535 w 865881"/>
                <a:gd name="connsiteY130" fmla="*/ 903154 h 1155992"/>
                <a:gd name="connsiteX131" fmla="*/ 705804 w 865881"/>
                <a:gd name="connsiteY131" fmla="*/ 915384 h 1155992"/>
                <a:gd name="connsiteX132" fmla="*/ 715450 w 865881"/>
                <a:gd name="connsiteY132" fmla="*/ 930005 h 1155992"/>
                <a:gd name="connsiteX133" fmla="*/ 717074 w 865881"/>
                <a:gd name="connsiteY133" fmla="*/ 929050 h 1155992"/>
                <a:gd name="connsiteX134" fmla="*/ 723284 w 865881"/>
                <a:gd name="connsiteY134" fmla="*/ 919589 h 1155992"/>
                <a:gd name="connsiteX135" fmla="*/ 720131 w 865881"/>
                <a:gd name="connsiteY135" fmla="*/ 907742 h 1155992"/>
                <a:gd name="connsiteX136" fmla="*/ 712395 w 865881"/>
                <a:gd name="connsiteY136" fmla="*/ 899333 h 1155992"/>
                <a:gd name="connsiteX137" fmla="*/ 702748 w 865881"/>
                <a:gd name="connsiteY137" fmla="*/ 894747 h 1155992"/>
                <a:gd name="connsiteX138" fmla="*/ 644085 w 865881"/>
                <a:gd name="connsiteY138" fmla="*/ 797852 h 1155992"/>
                <a:gd name="connsiteX139" fmla="*/ 644374 w 865881"/>
                <a:gd name="connsiteY139" fmla="*/ 797935 h 1155992"/>
                <a:gd name="connsiteX140" fmla="*/ 644372 w 865881"/>
                <a:gd name="connsiteY140" fmla="*/ 797948 h 1155992"/>
                <a:gd name="connsiteX141" fmla="*/ 710639 w 865881"/>
                <a:gd name="connsiteY141" fmla="*/ 787170 h 1155992"/>
                <a:gd name="connsiteX142" fmla="*/ 720216 w 865881"/>
                <a:gd name="connsiteY142" fmla="*/ 802728 h 1155992"/>
                <a:gd name="connsiteX143" fmla="*/ 658039 w 865881"/>
                <a:gd name="connsiteY143" fmla="*/ 841045 h 1155992"/>
                <a:gd name="connsiteX144" fmla="*/ 658326 w 865881"/>
                <a:gd name="connsiteY144" fmla="*/ 841428 h 1155992"/>
                <a:gd name="connsiteX145" fmla="*/ 699204 w 865881"/>
                <a:gd name="connsiteY145" fmla="*/ 848977 h 1155992"/>
                <a:gd name="connsiteX146" fmla="*/ 711525 w 865881"/>
                <a:gd name="connsiteY146" fmla="*/ 869043 h 1155992"/>
                <a:gd name="connsiteX147" fmla="*/ 666635 w 865881"/>
                <a:gd name="connsiteY147" fmla="*/ 859297 h 1155992"/>
                <a:gd name="connsiteX148" fmla="*/ 650111 w 865881"/>
                <a:gd name="connsiteY148" fmla="*/ 909177 h 1155992"/>
                <a:gd name="connsiteX149" fmla="*/ 637409 w 865881"/>
                <a:gd name="connsiteY149" fmla="*/ 888440 h 1155992"/>
                <a:gd name="connsiteX150" fmla="*/ 654218 w 865881"/>
                <a:gd name="connsiteY150" fmla="*/ 844007 h 1155992"/>
                <a:gd name="connsiteX151" fmla="*/ 653933 w 865881"/>
                <a:gd name="connsiteY151" fmla="*/ 843626 h 1155992"/>
                <a:gd name="connsiteX152" fmla="*/ 621936 w 865881"/>
                <a:gd name="connsiteY152" fmla="*/ 863311 h 1155992"/>
                <a:gd name="connsiteX153" fmla="*/ 612290 w 865881"/>
                <a:gd name="connsiteY153" fmla="*/ 847734 h 1155992"/>
                <a:gd name="connsiteX154" fmla="*/ 710570 w 865881"/>
                <a:gd name="connsiteY154" fmla="*/ 787057 h 1155992"/>
                <a:gd name="connsiteX155" fmla="*/ 710666 w 865881"/>
                <a:gd name="connsiteY155" fmla="*/ 787153 h 1155992"/>
                <a:gd name="connsiteX156" fmla="*/ 710639 w 865881"/>
                <a:gd name="connsiteY156" fmla="*/ 787170 h 1155992"/>
                <a:gd name="connsiteX157" fmla="*/ 628899 w 865881"/>
                <a:gd name="connsiteY157" fmla="*/ 757433 h 1155992"/>
                <a:gd name="connsiteX158" fmla="*/ 638545 w 865881"/>
                <a:gd name="connsiteY158" fmla="*/ 759153 h 1155992"/>
                <a:gd name="connsiteX159" fmla="*/ 647139 w 865881"/>
                <a:gd name="connsiteY159" fmla="*/ 764791 h 1155992"/>
                <a:gd name="connsiteX160" fmla="*/ 654018 w 865881"/>
                <a:gd name="connsiteY160" fmla="*/ 773104 h 1155992"/>
                <a:gd name="connsiteX161" fmla="*/ 660035 w 865881"/>
                <a:gd name="connsiteY161" fmla="*/ 787628 h 1155992"/>
                <a:gd name="connsiteX162" fmla="*/ 659366 w 865881"/>
                <a:gd name="connsiteY162" fmla="*/ 802247 h 1155992"/>
                <a:gd name="connsiteX163" fmla="*/ 644374 w 865881"/>
                <a:gd name="connsiteY163" fmla="*/ 797935 h 1155992"/>
                <a:gd name="connsiteX164" fmla="*/ 645421 w 865881"/>
                <a:gd name="connsiteY164" fmla="*/ 789252 h 1155992"/>
                <a:gd name="connsiteX165" fmla="*/ 642365 w 865881"/>
                <a:gd name="connsiteY165" fmla="*/ 780078 h 1155992"/>
                <a:gd name="connsiteX166" fmla="*/ 636444 w 865881"/>
                <a:gd name="connsiteY166" fmla="*/ 774250 h 1155992"/>
                <a:gd name="connsiteX167" fmla="*/ 629281 w 865881"/>
                <a:gd name="connsiteY167" fmla="*/ 774441 h 1155992"/>
                <a:gd name="connsiteX168" fmla="*/ 626415 w 865881"/>
                <a:gd name="connsiteY168" fmla="*/ 781130 h 1155992"/>
                <a:gd name="connsiteX169" fmla="*/ 629758 w 865881"/>
                <a:gd name="connsiteY169" fmla="*/ 793075 h 1155992"/>
                <a:gd name="connsiteX170" fmla="*/ 632145 w 865881"/>
                <a:gd name="connsiteY170" fmla="*/ 801388 h 1155992"/>
                <a:gd name="connsiteX171" fmla="*/ 632813 w 865881"/>
                <a:gd name="connsiteY171" fmla="*/ 809988 h 1155992"/>
                <a:gd name="connsiteX172" fmla="*/ 630521 w 865881"/>
                <a:gd name="connsiteY172" fmla="*/ 818111 h 1155992"/>
                <a:gd name="connsiteX173" fmla="*/ 624028 w 865881"/>
                <a:gd name="connsiteY173" fmla="*/ 824800 h 1155992"/>
                <a:gd name="connsiteX174" fmla="*/ 613044 w 865881"/>
                <a:gd name="connsiteY174" fmla="*/ 828812 h 1155992"/>
                <a:gd name="connsiteX175" fmla="*/ 603014 w 865881"/>
                <a:gd name="connsiteY175" fmla="*/ 827188 h 1155992"/>
                <a:gd name="connsiteX176" fmla="*/ 594227 w 865881"/>
                <a:gd name="connsiteY176" fmla="*/ 821167 h 1155992"/>
                <a:gd name="connsiteX177" fmla="*/ 586970 w 865881"/>
                <a:gd name="connsiteY177" fmla="*/ 812090 h 1155992"/>
                <a:gd name="connsiteX178" fmla="*/ 580666 w 865881"/>
                <a:gd name="connsiteY178" fmla="*/ 796323 h 1155992"/>
                <a:gd name="connsiteX179" fmla="*/ 580953 w 865881"/>
                <a:gd name="connsiteY179" fmla="*/ 780175 h 1155992"/>
                <a:gd name="connsiteX180" fmla="*/ 596997 w 865881"/>
                <a:gd name="connsiteY180" fmla="*/ 784283 h 1155992"/>
                <a:gd name="connsiteX181" fmla="*/ 595755 w 865881"/>
                <a:gd name="connsiteY181" fmla="*/ 794508 h 1155992"/>
                <a:gd name="connsiteX182" fmla="*/ 599386 w 865881"/>
                <a:gd name="connsiteY182" fmla="*/ 805019 h 1155992"/>
                <a:gd name="connsiteX183" fmla="*/ 601965 w 865881"/>
                <a:gd name="connsiteY183" fmla="*/ 808172 h 1155992"/>
                <a:gd name="connsiteX184" fmla="*/ 605212 w 865881"/>
                <a:gd name="connsiteY184" fmla="*/ 810657 h 1155992"/>
                <a:gd name="connsiteX185" fmla="*/ 608935 w 865881"/>
                <a:gd name="connsiteY185" fmla="*/ 811612 h 1155992"/>
                <a:gd name="connsiteX186" fmla="*/ 612947 w 865881"/>
                <a:gd name="connsiteY186" fmla="*/ 810275 h 1155992"/>
                <a:gd name="connsiteX187" fmla="*/ 616195 w 865881"/>
                <a:gd name="connsiteY187" fmla="*/ 803203 h 1155992"/>
                <a:gd name="connsiteX188" fmla="*/ 612757 w 865881"/>
                <a:gd name="connsiteY188" fmla="*/ 790400 h 1155992"/>
                <a:gd name="connsiteX189" fmla="*/ 610464 w 865881"/>
                <a:gd name="connsiteY189" fmla="*/ 782372 h 1155992"/>
                <a:gd name="connsiteX190" fmla="*/ 609987 w 865881"/>
                <a:gd name="connsiteY190" fmla="*/ 774441 h 1155992"/>
                <a:gd name="connsiteX191" fmla="*/ 612281 w 865881"/>
                <a:gd name="connsiteY191" fmla="*/ 767179 h 1155992"/>
                <a:gd name="connsiteX192" fmla="*/ 618677 w 865881"/>
                <a:gd name="connsiteY192" fmla="*/ 760968 h 1155992"/>
                <a:gd name="connsiteX193" fmla="*/ 628899 w 865881"/>
                <a:gd name="connsiteY193" fmla="*/ 757433 h 1155992"/>
                <a:gd name="connsiteX194" fmla="*/ 631199 w 865881"/>
                <a:gd name="connsiteY194" fmla="*/ 702396 h 1155992"/>
                <a:gd name="connsiteX195" fmla="*/ 641130 w 865881"/>
                <a:gd name="connsiteY195" fmla="*/ 717492 h 1155992"/>
                <a:gd name="connsiteX196" fmla="*/ 623365 w 865881"/>
                <a:gd name="connsiteY196" fmla="*/ 729151 h 1155992"/>
                <a:gd name="connsiteX197" fmla="*/ 633395 w 865881"/>
                <a:gd name="connsiteY197" fmla="*/ 744535 h 1155992"/>
                <a:gd name="connsiteX198" fmla="*/ 621170 w 865881"/>
                <a:gd name="connsiteY198" fmla="*/ 752562 h 1155992"/>
                <a:gd name="connsiteX199" fmla="*/ 611140 w 865881"/>
                <a:gd name="connsiteY199" fmla="*/ 737177 h 1155992"/>
                <a:gd name="connsiteX200" fmla="*/ 582678 w 865881"/>
                <a:gd name="connsiteY200" fmla="*/ 755906 h 1155992"/>
                <a:gd name="connsiteX201" fmla="*/ 576852 w 865881"/>
                <a:gd name="connsiteY201" fmla="*/ 761831 h 1155992"/>
                <a:gd name="connsiteX202" fmla="*/ 578476 w 865881"/>
                <a:gd name="connsiteY202" fmla="*/ 770144 h 1155992"/>
                <a:gd name="connsiteX203" fmla="*/ 580960 w 865881"/>
                <a:gd name="connsiteY203" fmla="*/ 773297 h 1155992"/>
                <a:gd name="connsiteX204" fmla="*/ 584015 w 865881"/>
                <a:gd name="connsiteY204" fmla="*/ 775877 h 1155992"/>
                <a:gd name="connsiteX205" fmla="*/ 572364 w 865881"/>
                <a:gd name="connsiteY205" fmla="*/ 784287 h 1155992"/>
                <a:gd name="connsiteX206" fmla="*/ 567971 w 865881"/>
                <a:gd name="connsiteY206" fmla="*/ 780273 h 1155992"/>
                <a:gd name="connsiteX207" fmla="*/ 563958 w 865881"/>
                <a:gd name="connsiteY207" fmla="*/ 775209 h 1155992"/>
                <a:gd name="connsiteX208" fmla="*/ 559184 w 865881"/>
                <a:gd name="connsiteY208" fmla="*/ 764125 h 1155992"/>
                <a:gd name="connsiteX209" fmla="*/ 559946 w 865881"/>
                <a:gd name="connsiteY209" fmla="*/ 754951 h 1155992"/>
                <a:gd name="connsiteX210" fmla="*/ 564818 w 865881"/>
                <a:gd name="connsiteY210" fmla="*/ 747306 h 1155992"/>
                <a:gd name="connsiteX211" fmla="*/ 572651 w 865881"/>
                <a:gd name="connsiteY211" fmla="*/ 741000 h 1155992"/>
                <a:gd name="connsiteX212" fmla="*/ 601304 w 865881"/>
                <a:gd name="connsiteY212" fmla="*/ 722175 h 1155992"/>
                <a:gd name="connsiteX213" fmla="*/ 594235 w 865881"/>
                <a:gd name="connsiteY213" fmla="*/ 711473 h 1155992"/>
                <a:gd name="connsiteX214" fmla="*/ 594141 w 865881"/>
                <a:gd name="connsiteY214" fmla="*/ 711377 h 1155992"/>
                <a:gd name="connsiteX215" fmla="*/ 606366 w 865881"/>
                <a:gd name="connsiteY215" fmla="*/ 703351 h 1155992"/>
                <a:gd name="connsiteX216" fmla="*/ 613434 w 865881"/>
                <a:gd name="connsiteY216" fmla="*/ 714054 h 1155992"/>
                <a:gd name="connsiteX217" fmla="*/ 563758 w 865881"/>
                <a:gd name="connsiteY217" fmla="*/ 640094 h 1155992"/>
                <a:gd name="connsiteX218" fmla="*/ 563758 w 865881"/>
                <a:gd name="connsiteY218" fmla="*/ 640190 h 1155992"/>
                <a:gd name="connsiteX219" fmla="*/ 573501 w 865881"/>
                <a:gd name="connsiteY219" fmla="*/ 654618 h 1155992"/>
                <a:gd name="connsiteX220" fmla="*/ 563758 w 865881"/>
                <a:gd name="connsiteY220" fmla="*/ 661211 h 1155992"/>
                <a:gd name="connsiteX221" fmla="*/ 563951 w 865881"/>
                <a:gd name="connsiteY221" fmla="*/ 661498 h 1155992"/>
                <a:gd name="connsiteX222" fmla="*/ 576748 w 865881"/>
                <a:gd name="connsiteY222" fmla="*/ 663027 h 1155992"/>
                <a:gd name="connsiteX223" fmla="*/ 588210 w 865881"/>
                <a:gd name="connsiteY223" fmla="*/ 672486 h 1155992"/>
                <a:gd name="connsiteX224" fmla="*/ 592985 w 865881"/>
                <a:gd name="connsiteY224" fmla="*/ 684048 h 1155992"/>
                <a:gd name="connsiteX225" fmla="*/ 592220 w 865881"/>
                <a:gd name="connsiteY225" fmla="*/ 694751 h 1155992"/>
                <a:gd name="connsiteX226" fmla="*/ 587064 w 865881"/>
                <a:gd name="connsiteY226" fmla="*/ 704019 h 1155992"/>
                <a:gd name="connsiteX227" fmla="*/ 578851 w 865881"/>
                <a:gd name="connsiteY227" fmla="*/ 711471 h 1155992"/>
                <a:gd name="connsiteX228" fmla="*/ 540932 w 865881"/>
                <a:gd name="connsiteY228" fmla="*/ 737176 h 1155992"/>
                <a:gd name="connsiteX229" fmla="*/ 530618 w 865881"/>
                <a:gd name="connsiteY229" fmla="*/ 721983 h 1155992"/>
                <a:gd name="connsiteX230" fmla="*/ 564238 w 865881"/>
                <a:gd name="connsiteY230" fmla="*/ 699146 h 1155992"/>
                <a:gd name="connsiteX231" fmla="*/ 569585 w 865881"/>
                <a:gd name="connsiteY231" fmla="*/ 695036 h 1155992"/>
                <a:gd name="connsiteX232" fmla="*/ 573693 w 865881"/>
                <a:gd name="connsiteY232" fmla="*/ 689876 h 1155992"/>
                <a:gd name="connsiteX233" fmla="*/ 575221 w 865881"/>
                <a:gd name="connsiteY233" fmla="*/ 683761 h 1155992"/>
                <a:gd name="connsiteX234" fmla="*/ 572738 w 865881"/>
                <a:gd name="connsiteY234" fmla="*/ 676881 h 1155992"/>
                <a:gd name="connsiteX235" fmla="*/ 567008 w 865881"/>
                <a:gd name="connsiteY235" fmla="*/ 671531 h 1155992"/>
                <a:gd name="connsiteX236" fmla="*/ 560320 w 865881"/>
                <a:gd name="connsiteY236" fmla="*/ 669714 h 1155992"/>
                <a:gd name="connsiteX237" fmla="*/ 553350 w 865881"/>
                <a:gd name="connsiteY237" fmla="*/ 670672 h 1155992"/>
                <a:gd name="connsiteX238" fmla="*/ 546759 w 865881"/>
                <a:gd name="connsiteY238" fmla="*/ 673825 h 1155992"/>
                <a:gd name="connsiteX239" fmla="*/ 513329 w 865881"/>
                <a:gd name="connsiteY239" fmla="*/ 696469 h 1155992"/>
                <a:gd name="connsiteX240" fmla="*/ 503015 w 865881"/>
                <a:gd name="connsiteY240" fmla="*/ 681276 h 1155992"/>
                <a:gd name="connsiteX241" fmla="*/ 512852 w 865881"/>
                <a:gd name="connsiteY241" fmla="*/ 596526 h 1155992"/>
                <a:gd name="connsiteX242" fmla="*/ 498811 w 865881"/>
                <a:gd name="connsiteY242" fmla="*/ 598724 h 1155992"/>
                <a:gd name="connsiteX243" fmla="*/ 520491 w 865881"/>
                <a:gd name="connsiteY243" fmla="*/ 629396 h 1155992"/>
                <a:gd name="connsiteX244" fmla="*/ 520491 w 865881"/>
                <a:gd name="connsiteY244" fmla="*/ 629490 h 1155992"/>
                <a:gd name="connsiteX245" fmla="*/ 525458 w 865881"/>
                <a:gd name="connsiteY245" fmla="*/ 624808 h 1155992"/>
                <a:gd name="connsiteX246" fmla="*/ 528228 w 865881"/>
                <a:gd name="connsiteY246" fmla="*/ 618980 h 1155992"/>
                <a:gd name="connsiteX247" fmla="*/ 528228 w 865881"/>
                <a:gd name="connsiteY247" fmla="*/ 612291 h 1155992"/>
                <a:gd name="connsiteX248" fmla="*/ 524980 w 865881"/>
                <a:gd name="connsiteY248" fmla="*/ 605126 h 1155992"/>
                <a:gd name="connsiteX249" fmla="*/ 512852 w 865881"/>
                <a:gd name="connsiteY249" fmla="*/ 596526 h 1155992"/>
                <a:gd name="connsiteX250" fmla="*/ 511513 w 865881"/>
                <a:gd name="connsiteY250" fmla="*/ 581141 h 1155992"/>
                <a:gd name="connsiteX251" fmla="*/ 525077 w 865881"/>
                <a:gd name="connsiteY251" fmla="*/ 586588 h 1155992"/>
                <a:gd name="connsiteX252" fmla="*/ 536250 w 865881"/>
                <a:gd name="connsiteY252" fmla="*/ 597481 h 1155992"/>
                <a:gd name="connsiteX253" fmla="*/ 542363 w 865881"/>
                <a:gd name="connsiteY253" fmla="*/ 610476 h 1155992"/>
                <a:gd name="connsiteX254" fmla="*/ 542745 w 865881"/>
                <a:gd name="connsiteY254" fmla="*/ 623949 h 1155992"/>
                <a:gd name="connsiteX255" fmla="*/ 536920 w 865881"/>
                <a:gd name="connsiteY255" fmla="*/ 637134 h 1155992"/>
                <a:gd name="connsiteX256" fmla="*/ 524312 w 865881"/>
                <a:gd name="connsiteY256" fmla="*/ 649365 h 1155992"/>
                <a:gd name="connsiteX257" fmla="*/ 524312 w 865881"/>
                <a:gd name="connsiteY257" fmla="*/ 649270 h 1155992"/>
                <a:gd name="connsiteX258" fmla="*/ 522307 w 865881"/>
                <a:gd name="connsiteY258" fmla="*/ 650703 h 1155992"/>
                <a:gd name="connsiteX259" fmla="*/ 520206 w 865881"/>
                <a:gd name="connsiteY259" fmla="*/ 651946 h 1155992"/>
                <a:gd name="connsiteX260" fmla="*/ 488019 w 865881"/>
                <a:gd name="connsiteY260" fmla="*/ 606366 h 1155992"/>
                <a:gd name="connsiteX261" fmla="*/ 483244 w 865881"/>
                <a:gd name="connsiteY261" fmla="*/ 612291 h 1155992"/>
                <a:gd name="connsiteX262" fmla="*/ 481333 w 865881"/>
                <a:gd name="connsiteY262" fmla="*/ 619363 h 1155992"/>
                <a:gd name="connsiteX263" fmla="*/ 482098 w 865881"/>
                <a:gd name="connsiteY263" fmla="*/ 626911 h 1155992"/>
                <a:gd name="connsiteX264" fmla="*/ 485343 w 865881"/>
                <a:gd name="connsiteY264" fmla="*/ 633982 h 1155992"/>
                <a:gd name="connsiteX265" fmla="*/ 494132 w 865881"/>
                <a:gd name="connsiteY265" fmla="*/ 642007 h 1155992"/>
                <a:gd name="connsiteX266" fmla="*/ 504350 w 865881"/>
                <a:gd name="connsiteY266" fmla="*/ 644397 h 1155992"/>
                <a:gd name="connsiteX267" fmla="*/ 503396 w 865881"/>
                <a:gd name="connsiteY267" fmla="*/ 660068 h 1155992"/>
                <a:gd name="connsiteX268" fmla="*/ 473215 w 865881"/>
                <a:gd name="connsiteY268" fmla="*/ 642868 h 1155992"/>
                <a:gd name="connsiteX269" fmla="*/ 466338 w 865881"/>
                <a:gd name="connsiteY269" fmla="*/ 628440 h 1155992"/>
                <a:gd name="connsiteX270" fmla="*/ 465287 w 865881"/>
                <a:gd name="connsiteY270" fmla="*/ 613916 h 1155992"/>
                <a:gd name="connsiteX271" fmla="*/ 470349 w 865881"/>
                <a:gd name="connsiteY271" fmla="*/ 600251 h 1155992"/>
                <a:gd name="connsiteX272" fmla="*/ 481811 w 865881"/>
                <a:gd name="connsiteY272" fmla="*/ 588498 h 1155992"/>
                <a:gd name="connsiteX273" fmla="*/ 496709 w 865881"/>
                <a:gd name="connsiteY273" fmla="*/ 581619 h 1155992"/>
                <a:gd name="connsiteX274" fmla="*/ 511513 w 865881"/>
                <a:gd name="connsiteY274" fmla="*/ 581141 h 1155992"/>
                <a:gd name="connsiteX275" fmla="*/ 492021 w 865881"/>
                <a:gd name="connsiteY275" fmla="*/ 539286 h 1155992"/>
                <a:gd name="connsiteX276" fmla="*/ 502815 w 865881"/>
                <a:gd name="connsiteY276" fmla="*/ 554097 h 1155992"/>
                <a:gd name="connsiteX277" fmla="*/ 443503 w 865881"/>
                <a:gd name="connsiteY277" fmla="*/ 597288 h 1155992"/>
                <a:gd name="connsiteX278" fmla="*/ 432711 w 865881"/>
                <a:gd name="connsiteY278" fmla="*/ 582476 h 1155992"/>
                <a:gd name="connsiteX279" fmla="*/ 510743 w 865881"/>
                <a:gd name="connsiteY279" fmla="*/ 522467 h 1155992"/>
                <a:gd name="connsiteX280" fmla="*/ 510691 w 865881"/>
                <a:gd name="connsiteY280" fmla="*/ 522553 h 1155992"/>
                <a:gd name="connsiteX281" fmla="*/ 510647 w 865881"/>
                <a:gd name="connsiteY281" fmla="*/ 522563 h 1155992"/>
                <a:gd name="connsiteX282" fmla="*/ 518862 w 865881"/>
                <a:gd name="connsiteY282" fmla="*/ 520653 h 1155992"/>
                <a:gd name="connsiteX283" fmla="*/ 526406 w 865881"/>
                <a:gd name="connsiteY283" fmla="*/ 525429 h 1155992"/>
                <a:gd name="connsiteX284" fmla="*/ 528889 w 865881"/>
                <a:gd name="connsiteY284" fmla="*/ 534126 h 1155992"/>
                <a:gd name="connsiteX285" fmla="*/ 524592 w 865881"/>
                <a:gd name="connsiteY285" fmla="*/ 541578 h 1155992"/>
                <a:gd name="connsiteX286" fmla="*/ 516186 w 865881"/>
                <a:gd name="connsiteY286" fmla="*/ 543394 h 1155992"/>
                <a:gd name="connsiteX287" fmla="*/ 508642 w 865881"/>
                <a:gd name="connsiteY287" fmla="*/ 538330 h 1155992"/>
                <a:gd name="connsiteX288" fmla="*/ 506444 w 865881"/>
                <a:gd name="connsiteY288" fmla="*/ 529634 h 1155992"/>
                <a:gd name="connsiteX289" fmla="*/ 510691 w 865881"/>
                <a:gd name="connsiteY289" fmla="*/ 522553 h 1155992"/>
                <a:gd name="connsiteX290" fmla="*/ 443323 w 865881"/>
                <a:gd name="connsiteY290" fmla="*/ 491318 h 1155992"/>
                <a:gd name="connsiteX291" fmla="*/ 453160 w 865881"/>
                <a:gd name="connsiteY291" fmla="*/ 492273 h 1155992"/>
                <a:gd name="connsiteX292" fmla="*/ 462137 w 865881"/>
                <a:gd name="connsiteY292" fmla="*/ 497243 h 1155992"/>
                <a:gd name="connsiteX293" fmla="*/ 469684 w 865881"/>
                <a:gd name="connsiteY293" fmla="*/ 504982 h 1155992"/>
                <a:gd name="connsiteX294" fmla="*/ 476751 w 865881"/>
                <a:gd name="connsiteY294" fmla="*/ 519028 h 1155992"/>
                <a:gd name="connsiteX295" fmla="*/ 477228 w 865881"/>
                <a:gd name="connsiteY295" fmla="*/ 533647 h 1155992"/>
                <a:gd name="connsiteX296" fmla="*/ 461660 w 865881"/>
                <a:gd name="connsiteY296" fmla="*/ 530400 h 1155992"/>
                <a:gd name="connsiteX297" fmla="*/ 461278 w 865881"/>
                <a:gd name="connsiteY297" fmla="*/ 530400 h 1155992"/>
                <a:gd name="connsiteX298" fmla="*/ 461756 w 865881"/>
                <a:gd name="connsiteY298" fmla="*/ 521704 h 1155992"/>
                <a:gd name="connsiteX299" fmla="*/ 458127 w 865881"/>
                <a:gd name="connsiteY299" fmla="*/ 512817 h 1155992"/>
                <a:gd name="connsiteX300" fmla="*/ 451823 w 865881"/>
                <a:gd name="connsiteY300" fmla="*/ 507466 h 1155992"/>
                <a:gd name="connsiteX301" fmla="*/ 444754 w 865881"/>
                <a:gd name="connsiteY301" fmla="*/ 508231 h 1155992"/>
                <a:gd name="connsiteX302" fmla="*/ 442368 w 865881"/>
                <a:gd name="connsiteY302" fmla="*/ 515111 h 1155992"/>
                <a:gd name="connsiteX303" fmla="*/ 446569 w 865881"/>
                <a:gd name="connsiteY303" fmla="*/ 526767 h 1155992"/>
                <a:gd name="connsiteX304" fmla="*/ 449625 w 865881"/>
                <a:gd name="connsiteY304" fmla="*/ 534890 h 1155992"/>
                <a:gd name="connsiteX305" fmla="*/ 450964 w 865881"/>
                <a:gd name="connsiteY305" fmla="*/ 543395 h 1155992"/>
                <a:gd name="connsiteX306" fmla="*/ 449244 w 865881"/>
                <a:gd name="connsiteY306" fmla="*/ 551612 h 1155992"/>
                <a:gd name="connsiteX307" fmla="*/ 443227 w 865881"/>
                <a:gd name="connsiteY307" fmla="*/ 558779 h 1155992"/>
                <a:gd name="connsiteX308" fmla="*/ 432625 w 865881"/>
                <a:gd name="connsiteY308" fmla="*/ 563557 h 1155992"/>
                <a:gd name="connsiteX309" fmla="*/ 422502 w 865881"/>
                <a:gd name="connsiteY309" fmla="*/ 562696 h 1155992"/>
                <a:gd name="connsiteX310" fmla="*/ 413331 w 865881"/>
                <a:gd name="connsiteY310" fmla="*/ 557346 h 1155992"/>
                <a:gd name="connsiteX311" fmla="*/ 405405 w 865881"/>
                <a:gd name="connsiteY311" fmla="*/ 548842 h 1155992"/>
                <a:gd name="connsiteX312" fmla="*/ 397955 w 865881"/>
                <a:gd name="connsiteY312" fmla="*/ 533647 h 1155992"/>
                <a:gd name="connsiteX313" fmla="*/ 397094 w 865881"/>
                <a:gd name="connsiteY313" fmla="*/ 517499 h 1155992"/>
                <a:gd name="connsiteX314" fmla="*/ 413331 w 865881"/>
                <a:gd name="connsiteY314" fmla="*/ 520461 h 1155992"/>
                <a:gd name="connsiteX315" fmla="*/ 412854 w 865881"/>
                <a:gd name="connsiteY315" fmla="*/ 530781 h 1155992"/>
                <a:gd name="connsiteX316" fmla="*/ 417247 w 865881"/>
                <a:gd name="connsiteY316" fmla="*/ 541005 h 1155992"/>
                <a:gd name="connsiteX317" fmla="*/ 420019 w 865881"/>
                <a:gd name="connsiteY317" fmla="*/ 543967 h 1155992"/>
                <a:gd name="connsiteX318" fmla="*/ 423457 w 865881"/>
                <a:gd name="connsiteY318" fmla="*/ 546165 h 1155992"/>
                <a:gd name="connsiteX319" fmla="*/ 427276 w 865881"/>
                <a:gd name="connsiteY319" fmla="*/ 546835 h 1155992"/>
                <a:gd name="connsiteX320" fmla="*/ 431192 w 865881"/>
                <a:gd name="connsiteY320" fmla="*/ 545210 h 1155992"/>
                <a:gd name="connsiteX321" fmla="*/ 433962 w 865881"/>
                <a:gd name="connsiteY321" fmla="*/ 537948 h 1155992"/>
                <a:gd name="connsiteX322" fmla="*/ 429569 w 865881"/>
                <a:gd name="connsiteY322" fmla="*/ 525431 h 1155992"/>
                <a:gd name="connsiteX323" fmla="*/ 426703 w 865881"/>
                <a:gd name="connsiteY323" fmla="*/ 517595 h 1155992"/>
                <a:gd name="connsiteX324" fmla="*/ 425653 w 865881"/>
                <a:gd name="connsiteY324" fmla="*/ 509760 h 1155992"/>
                <a:gd name="connsiteX325" fmla="*/ 427467 w 865881"/>
                <a:gd name="connsiteY325" fmla="*/ 502306 h 1155992"/>
                <a:gd name="connsiteX326" fmla="*/ 433388 w 865881"/>
                <a:gd name="connsiteY326" fmla="*/ 495617 h 1155992"/>
                <a:gd name="connsiteX327" fmla="*/ 443323 w 865881"/>
                <a:gd name="connsiteY327" fmla="*/ 491318 h 1155992"/>
                <a:gd name="connsiteX328" fmla="*/ 376846 w 865881"/>
                <a:gd name="connsiteY328" fmla="*/ 462170 h 1155992"/>
                <a:gd name="connsiteX329" fmla="*/ 370064 w 865881"/>
                <a:gd name="connsiteY329" fmla="*/ 463985 h 1155992"/>
                <a:gd name="connsiteX330" fmla="*/ 367294 w 865881"/>
                <a:gd name="connsiteY330" fmla="*/ 467521 h 1155992"/>
                <a:gd name="connsiteX331" fmla="*/ 366913 w 865881"/>
                <a:gd name="connsiteY331" fmla="*/ 471629 h 1155992"/>
                <a:gd name="connsiteX332" fmla="*/ 368249 w 865881"/>
                <a:gd name="connsiteY332" fmla="*/ 475834 h 1155992"/>
                <a:gd name="connsiteX333" fmla="*/ 370638 w 865881"/>
                <a:gd name="connsiteY333" fmla="*/ 479752 h 1155992"/>
                <a:gd name="connsiteX334" fmla="*/ 383435 w 865881"/>
                <a:gd name="connsiteY334" fmla="*/ 488065 h 1155992"/>
                <a:gd name="connsiteX335" fmla="*/ 397286 w 865881"/>
                <a:gd name="connsiteY335" fmla="*/ 483573 h 1155992"/>
                <a:gd name="connsiteX336" fmla="*/ 399291 w 865881"/>
                <a:gd name="connsiteY336" fmla="*/ 481949 h 1155992"/>
                <a:gd name="connsiteX337" fmla="*/ 399291 w 865881"/>
                <a:gd name="connsiteY337" fmla="*/ 481853 h 1155992"/>
                <a:gd name="connsiteX338" fmla="*/ 396808 w 865881"/>
                <a:gd name="connsiteY338" fmla="*/ 478606 h 1155992"/>
                <a:gd name="connsiteX339" fmla="*/ 390789 w 865881"/>
                <a:gd name="connsiteY339" fmla="*/ 471439 h 1155992"/>
                <a:gd name="connsiteX340" fmla="*/ 383913 w 865881"/>
                <a:gd name="connsiteY340" fmla="*/ 465323 h 1155992"/>
                <a:gd name="connsiteX341" fmla="*/ 376846 w 865881"/>
                <a:gd name="connsiteY341" fmla="*/ 462170 h 1155992"/>
                <a:gd name="connsiteX342" fmla="*/ 394897 w 865881"/>
                <a:gd name="connsiteY342" fmla="*/ 426719 h 1155992"/>
                <a:gd name="connsiteX343" fmla="*/ 410655 w 865881"/>
                <a:gd name="connsiteY343" fmla="*/ 432834 h 1155992"/>
                <a:gd name="connsiteX344" fmla="*/ 423073 w 865881"/>
                <a:gd name="connsiteY344" fmla="*/ 444206 h 1155992"/>
                <a:gd name="connsiteX345" fmla="*/ 430713 w 865881"/>
                <a:gd name="connsiteY345" fmla="*/ 458634 h 1155992"/>
                <a:gd name="connsiteX346" fmla="*/ 431095 w 865881"/>
                <a:gd name="connsiteY346" fmla="*/ 470961 h 1155992"/>
                <a:gd name="connsiteX347" fmla="*/ 426320 w 865881"/>
                <a:gd name="connsiteY347" fmla="*/ 481090 h 1155992"/>
                <a:gd name="connsiteX348" fmla="*/ 418488 w 865881"/>
                <a:gd name="connsiteY348" fmla="*/ 488926 h 1155992"/>
                <a:gd name="connsiteX349" fmla="*/ 383150 w 865881"/>
                <a:gd name="connsiteY349" fmla="*/ 516159 h 1155992"/>
                <a:gd name="connsiteX350" fmla="*/ 372737 w 865881"/>
                <a:gd name="connsiteY350" fmla="*/ 502589 h 1155992"/>
                <a:gd name="connsiteX351" fmla="*/ 380093 w 865881"/>
                <a:gd name="connsiteY351" fmla="*/ 496855 h 1155992"/>
                <a:gd name="connsiteX352" fmla="*/ 380284 w 865881"/>
                <a:gd name="connsiteY352" fmla="*/ 496855 h 1155992"/>
                <a:gd name="connsiteX353" fmla="*/ 379997 w 865881"/>
                <a:gd name="connsiteY353" fmla="*/ 496474 h 1155992"/>
                <a:gd name="connsiteX354" fmla="*/ 368249 w 865881"/>
                <a:gd name="connsiteY354" fmla="*/ 494373 h 1155992"/>
                <a:gd name="connsiteX355" fmla="*/ 357265 w 865881"/>
                <a:gd name="connsiteY355" fmla="*/ 485295 h 1155992"/>
                <a:gd name="connsiteX356" fmla="*/ 352490 w 865881"/>
                <a:gd name="connsiteY356" fmla="*/ 477267 h 1155992"/>
                <a:gd name="connsiteX357" fmla="*/ 350102 w 865881"/>
                <a:gd name="connsiteY357" fmla="*/ 467903 h 1155992"/>
                <a:gd name="connsiteX358" fmla="*/ 351535 w 865881"/>
                <a:gd name="connsiteY358" fmla="*/ 458253 h 1155992"/>
                <a:gd name="connsiteX359" fmla="*/ 358411 w 865881"/>
                <a:gd name="connsiteY359" fmla="*/ 449557 h 1155992"/>
                <a:gd name="connsiteX360" fmla="*/ 371688 w 865881"/>
                <a:gd name="connsiteY360" fmla="*/ 445257 h 1155992"/>
                <a:gd name="connsiteX361" fmla="*/ 384964 w 865881"/>
                <a:gd name="connsiteY361" fmla="*/ 450225 h 1155992"/>
                <a:gd name="connsiteX362" fmla="*/ 397667 w 865881"/>
                <a:gd name="connsiteY362" fmla="*/ 461023 h 1155992"/>
                <a:gd name="connsiteX363" fmla="*/ 409033 w 865881"/>
                <a:gd name="connsiteY363" fmla="*/ 474401 h 1155992"/>
                <a:gd name="connsiteX364" fmla="*/ 410466 w 865881"/>
                <a:gd name="connsiteY364" fmla="*/ 473255 h 1155992"/>
                <a:gd name="connsiteX365" fmla="*/ 415432 w 865881"/>
                <a:gd name="connsiteY365" fmla="*/ 463126 h 1155992"/>
                <a:gd name="connsiteX366" fmla="*/ 410751 w 865881"/>
                <a:gd name="connsiteY366" fmla="*/ 451754 h 1155992"/>
                <a:gd name="connsiteX367" fmla="*/ 401964 w 865881"/>
                <a:gd name="connsiteY367" fmla="*/ 444397 h 1155992"/>
                <a:gd name="connsiteX368" fmla="*/ 391841 w 865881"/>
                <a:gd name="connsiteY368" fmla="*/ 441053 h 1155992"/>
                <a:gd name="connsiteX369" fmla="*/ 342828 w 865881"/>
                <a:gd name="connsiteY369" fmla="*/ 378943 h 1155992"/>
                <a:gd name="connsiteX370" fmla="*/ 334232 w 865881"/>
                <a:gd name="connsiteY370" fmla="*/ 380378 h 1155992"/>
                <a:gd name="connsiteX371" fmla="*/ 326687 w 865881"/>
                <a:gd name="connsiteY371" fmla="*/ 384581 h 1155992"/>
                <a:gd name="connsiteX372" fmla="*/ 320957 w 865881"/>
                <a:gd name="connsiteY372" fmla="*/ 390983 h 1155992"/>
                <a:gd name="connsiteX373" fmla="*/ 317709 w 865881"/>
                <a:gd name="connsiteY373" fmla="*/ 399105 h 1155992"/>
                <a:gd name="connsiteX374" fmla="*/ 317709 w 865881"/>
                <a:gd name="connsiteY374" fmla="*/ 407801 h 1155992"/>
                <a:gd name="connsiteX375" fmla="*/ 321721 w 865881"/>
                <a:gd name="connsiteY375" fmla="*/ 416114 h 1155992"/>
                <a:gd name="connsiteX376" fmla="*/ 329266 w 865881"/>
                <a:gd name="connsiteY376" fmla="*/ 422039 h 1155992"/>
                <a:gd name="connsiteX377" fmla="*/ 337672 w 865881"/>
                <a:gd name="connsiteY377" fmla="*/ 423759 h 1155992"/>
                <a:gd name="connsiteX378" fmla="*/ 346077 w 865881"/>
                <a:gd name="connsiteY378" fmla="*/ 422039 h 1155992"/>
                <a:gd name="connsiteX379" fmla="*/ 353526 w 865881"/>
                <a:gd name="connsiteY379" fmla="*/ 417644 h 1155992"/>
                <a:gd name="connsiteX380" fmla="*/ 353622 w 865881"/>
                <a:gd name="connsiteY380" fmla="*/ 417644 h 1155992"/>
                <a:gd name="connsiteX381" fmla="*/ 359446 w 865881"/>
                <a:gd name="connsiteY381" fmla="*/ 411336 h 1155992"/>
                <a:gd name="connsiteX382" fmla="*/ 362886 w 865881"/>
                <a:gd name="connsiteY382" fmla="*/ 403597 h 1155992"/>
                <a:gd name="connsiteX383" fmla="*/ 362981 w 865881"/>
                <a:gd name="connsiteY383" fmla="*/ 395093 h 1155992"/>
                <a:gd name="connsiteX384" fmla="*/ 358780 w 865881"/>
                <a:gd name="connsiteY384" fmla="*/ 386493 h 1155992"/>
                <a:gd name="connsiteX385" fmla="*/ 351424 w 865881"/>
                <a:gd name="connsiteY385" fmla="*/ 380759 h 1155992"/>
                <a:gd name="connsiteX386" fmla="*/ 342828 w 865881"/>
                <a:gd name="connsiteY386" fmla="*/ 378943 h 1155992"/>
                <a:gd name="connsiteX387" fmla="*/ 344261 w 865881"/>
                <a:gd name="connsiteY387" fmla="*/ 347602 h 1155992"/>
                <a:gd name="connsiteX388" fmla="*/ 355245 w 865881"/>
                <a:gd name="connsiteY388" fmla="*/ 361265 h 1155992"/>
                <a:gd name="connsiteX389" fmla="*/ 355149 w 865881"/>
                <a:gd name="connsiteY389" fmla="*/ 361458 h 1155992"/>
                <a:gd name="connsiteX390" fmla="*/ 347223 w 865881"/>
                <a:gd name="connsiteY390" fmla="*/ 367860 h 1155992"/>
                <a:gd name="connsiteX391" fmla="*/ 347508 w 865881"/>
                <a:gd name="connsiteY391" fmla="*/ 368242 h 1155992"/>
                <a:gd name="connsiteX392" fmla="*/ 353144 w 865881"/>
                <a:gd name="connsiteY392" fmla="*/ 368242 h 1155992"/>
                <a:gd name="connsiteX393" fmla="*/ 359639 w 865881"/>
                <a:gd name="connsiteY393" fmla="*/ 369962 h 1155992"/>
                <a:gd name="connsiteX394" fmla="*/ 366421 w 865881"/>
                <a:gd name="connsiteY394" fmla="*/ 373783 h 1155992"/>
                <a:gd name="connsiteX395" fmla="*/ 373010 w 865881"/>
                <a:gd name="connsiteY395" fmla="*/ 380185 h 1155992"/>
                <a:gd name="connsiteX396" fmla="*/ 379696 w 865881"/>
                <a:gd name="connsiteY396" fmla="*/ 393277 h 1155992"/>
                <a:gd name="connsiteX397" fmla="*/ 380460 w 865881"/>
                <a:gd name="connsiteY397" fmla="*/ 407227 h 1155992"/>
                <a:gd name="connsiteX398" fmla="*/ 375493 w 865881"/>
                <a:gd name="connsiteY398" fmla="*/ 420606 h 1155992"/>
                <a:gd name="connsiteX399" fmla="*/ 365369 w 865881"/>
                <a:gd name="connsiteY399" fmla="*/ 432072 h 1155992"/>
                <a:gd name="connsiteX400" fmla="*/ 351904 w 865881"/>
                <a:gd name="connsiteY400" fmla="*/ 439620 h 1155992"/>
                <a:gd name="connsiteX401" fmla="*/ 337768 w 865881"/>
                <a:gd name="connsiteY401" fmla="*/ 441818 h 1155992"/>
                <a:gd name="connsiteX402" fmla="*/ 324108 w 865881"/>
                <a:gd name="connsiteY402" fmla="*/ 438283 h 1155992"/>
                <a:gd name="connsiteX403" fmla="*/ 312266 w 865881"/>
                <a:gd name="connsiteY403" fmla="*/ 428537 h 1155992"/>
                <a:gd name="connsiteX404" fmla="*/ 305866 w 865881"/>
                <a:gd name="connsiteY404" fmla="*/ 415350 h 1155992"/>
                <a:gd name="connsiteX405" fmla="*/ 306343 w 865881"/>
                <a:gd name="connsiteY405" fmla="*/ 402067 h 1155992"/>
                <a:gd name="connsiteX406" fmla="*/ 306153 w 865881"/>
                <a:gd name="connsiteY406" fmla="*/ 401780 h 1155992"/>
                <a:gd name="connsiteX407" fmla="*/ 269953 w 865881"/>
                <a:gd name="connsiteY407" fmla="*/ 430926 h 1155992"/>
                <a:gd name="connsiteX408" fmla="*/ 258493 w 865881"/>
                <a:gd name="connsiteY408" fmla="*/ 416592 h 1155992"/>
                <a:gd name="connsiteX409" fmla="*/ 266693 w 865881"/>
                <a:gd name="connsiteY409" fmla="*/ 281288 h 1155992"/>
                <a:gd name="connsiteX410" fmla="*/ 252844 w 865881"/>
                <a:gd name="connsiteY410" fmla="*/ 284728 h 1155992"/>
                <a:gd name="connsiteX411" fmla="*/ 277200 w 865881"/>
                <a:gd name="connsiteY411" fmla="*/ 313394 h 1155992"/>
                <a:gd name="connsiteX412" fmla="*/ 277294 w 865881"/>
                <a:gd name="connsiteY412" fmla="*/ 313394 h 1155992"/>
                <a:gd name="connsiteX413" fmla="*/ 281784 w 865881"/>
                <a:gd name="connsiteY413" fmla="*/ 308234 h 1155992"/>
                <a:gd name="connsiteX414" fmla="*/ 284076 w 865881"/>
                <a:gd name="connsiteY414" fmla="*/ 302215 h 1155992"/>
                <a:gd name="connsiteX415" fmla="*/ 283504 w 865881"/>
                <a:gd name="connsiteY415" fmla="*/ 295525 h 1155992"/>
                <a:gd name="connsiteX416" fmla="*/ 279586 w 865881"/>
                <a:gd name="connsiteY416" fmla="*/ 288742 h 1155992"/>
                <a:gd name="connsiteX417" fmla="*/ 266693 w 865881"/>
                <a:gd name="connsiteY417" fmla="*/ 281288 h 1155992"/>
                <a:gd name="connsiteX418" fmla="*/ 264019 w 865881"/>
                <a:gd name="connsiteY418" fmla="*/ 265904 h 1155992"/>
                <a:gd name="connsiteX419" fmla="*/ 278059 w 865881"/>
                <a:gd name="connsiteY419" fmla="*/ 270109 h 1155992"/>
                <a:gd name="connsiteX420" fmla="*/ 290188 w 865881"/>
                <a:gd name="connsiteY420" fmla="*/ 279949 h 1155992"/>
                <a:gd name="connsiteX421" fmla="*/ 297447 w 865881"/>
                <a:gd name="connsiteY421" fmla="*/ 292372 h 1155992"/>
                <a:gd name="connsiteX422" fmla="*/ 299071 w 865881"/>
                <a:gd name="connsiteY422" fmla="*/ 305751 h 1155992"/>
                <a:gd name="connsiteX423" fmla="*/ 294487 w 865881"/>
                <a:gd name="connsiteY423" fmla="*/ 319414 h 1155992"/>
                <a:gd name="connsiteX424" fmla="*/ 283024 w 865881"/>
                <a:gd name="connsiteY424" fmla="*/ 332697 h 1155992"/>
                <a:gd name="connsiteX425" fmla="*/ 282930 w 865881"/>
                <a:gd name="connsiteY425" fmla="*/ 332791 h 1155992"/>
                <a:gd name="connsiteX426" fmla="*/ 281019 w 865881"/>
                <a:gd name="connsiteY426" fmla="*/ 334417 h 1155992"/>
                <a:gd name="connsiteX427" fmla="*/ 279014 w 865881"/>
                <a:gd name="connsiteY427" fmla="*/ 335850 h 1155992"/>
                <a:gd name="connsiteX428" fmla="*/ 242815 w 865881"/>
                <a:gd name="connsiteY428" fmla="*/ 293328 h 1155992"/>
                <a:gd name="connsiteX429" fmla="*/ 238614 w 865881"/>
                <a:gd name="connsiteY429" fmla="*/ 299634 h 1155992"/>
                <a:gd name="connsiteX430" fmla="*/ 237372 w 865881"/>
                <a:gd name="connsiteY430" fmla="*/ 306897 h 1155992"/>
                <a:gd name="connsiteX431" fmla="*/ 238803 w 865881"/>
                <a:gd name="connsiteY431" fmla="*/ 314349 h 1155992"/>
                <a:gd name="connsiteX432" fmla="*/ 242721 w 865881"/>
                <a:gd name="connsiteY432" fmla="*/ 321038 h 1155992"/>
                <a:gd name="connsiteX433" fmla="*/ 252176 w 865881"/>
                <a:gd name="connsiteY433" fmla="*/ 328205 h 1155992"/>
                <a:gd name="connsiteX434" fmla="*/ 262492 w 865881"/>
                <a:gd name="connsiteY434" fmla="*/ 329638 h 1155992"/>
                <a:gd name="connsiteX435" fmla="*/ 262968 w 865881"/>
                <a:gd name="connsiteY435" fmla="*/ 345309 h 1155992"/>
                <a:gd name="connsiteX436" fmla="*/ 231355 w 865881"/>
                <a:gd name="connsiteY436" fmla="*/ 330880 h 1155992"/>
                <a:gd name="connsiteX437" fmla="*/ 223236 w 865881"/>
                <a:gd name="connsiteY437" fmla="*/ 317121 h 1155992"/>
                <a:gd name="connsiteX438" fmla="*/ 220944 w 865881"/>
                <a:gd name="connsiteY438" fmla="*/ 302692 h 1155992"/>
                <a:gd name="connsiteX439" fmla="*/ 224764 w 865881"/>
                <a:gd name="connsiteY439" fmla="*/ 288645 h 1155992"/>
                <a:gd name="connsiteX440" fmla="*/ 235080 w 865881"/>
                <a:gd name="connsiteY440" fmla="*/ 275937 h 1155992"/>
                <a:gd name="connsiteX441" fmla="*/ 249312 w 865881"/>
                <a:gd name="connsiteY441" fmla="*/ 267719 h 1155992"/>
                <a:gd name="connsiteX442" fmla="*/ 264019 w 865881"/>
                <a:gd name="connsiteY442" fmla="*/ 265904 h 1155992"/>
                <a:gd name="connsiteX443" fmla="*/ 232891 w 865881"/>
                <a:gd name="connsiteY443" fmla="*/ 217077 h 1155992"/>
                <a:gd name="connsiteX444" fmla="*/ 244450 w 865881"/>
                <a:gd name="connsiteY444" fmla="*/ 230263 h 1155992"/>
                <a:gd name="connsiteX445" fmla="*/ 235279 w 865881"/>
                <a:gd name="connsiteY445" fmla="*/ 238291 h 1155992"/>
                <a:gd name="connsiteX446" fmla="*/ 235470 w 865881"/>
                <a:gd name="connsiteY446" fmla="*/ 238481 h 1155992"/>
                <a:gd name="connsiteX447" fmla="*/ 248938 w 865881"/>
                <a:gd name="connsiteY447" fmla="*/ 238098 h 1155992"/>
                <a:gd name="connsiteX448" fmla="*/ 260398 w 865881"/>
                <a:gd name="connsiteY448" fmla="*/ 245170 h 1155992"/>
                <a:gd name="connsiteX449" fmla="*/ 261831 w 865881"/>
                <a:gd name="connsiteY449" fmla="*/ 246985 h 1155992"/>
                <a:gd name="connsiteX450" fmla="*/ 262977 w 865881"/>
                <a:gd name="connsiteY450" fmla="*/ 248896 h 1155992"/>
                <a:gd name="connsiteX451" fmla="*/ 250371 w 865881"/>
                <a:gd name="connsiteY451" fmla="*/ 259980 h 1155992"/>
                <a:gd name="connsiteX452" fmla="*/ 248747 w 865881"/>
                <a:gd name="connsiteY452" fmla="*/ 257210 h 1155992"/>
                <a:gd name="connsiteX453" fmla="*/ 247218 w 865881"/>
                <a:gd name="connsiteY453" fmla="*/ 255203 h 1155992"/>
                <a:gd name="connsiteX454" fmla="*/ 238814 w 865881"/>
                <a:gd name="connsiteY454" fmla="*/ 249088 h 1155992"/>
                <a:gd name="connsiteX455" fmla="*/ 230792 w 865881"/>
                <a:gd name="connsiteY455" fmla="*/ 248227 h 1155992"/>
                <a:gd name="connsiteX456" fmla="*/ 223913 w 865881"/>
                <a:gd name="connsiteY456" fmla="*/ 250330 h 1155992"/>
                <a:gd name="connsiteX457" fmla="*/ 219426 w 865881"/>
                <a:gd name="connsiteY457" fmla="*/ 253293 h 1155992"/>
                <a:gd name="connsiteX458" fmla="*/ 189912 w 865881"/>
                <a:gd name="connsiteY458" fmla="*/ 279187 h 1155992"/>
                <a:gd name="connsiteX459" fmla="*/ 177783 w 865881"/>
                <a:gd name="connsiteY459" fmla="*/ 265427 h 1155992"/>
                <a:gd name="connsiteX460" fmla="*/ 197560 w 865881"/>
                <a:gd name="connsiteY460" fmla="*/ 177332 h 1155992"/>
                <a:gd name="connsiteX461" fmla="*/ 197560 w 865881"/>
                <a:gd name="connsiteY461" fmla="*/ 177428 h 1155992"/>
                <a:gd name="connsiteX462" fmla="*/ 209307 w 865881"/>
                <a:gd name="connsiteY462" fmla="*/ 190518 h 1155992"/>
                <a:gd name="connsiteX463" fmla="*/ 200235 w 865881"/>
                <a:gd name="connsiteY463" fmla="*/ 198736 h 1155992"/>
                <a:gd name="connsiteX464" fmla="*/ 200426 w 865881"/>
                <a:gd name="connsiteY464" fmla="*/ 198927 h 1155992"/>
                <a:gd name="connsiteX465" fmla="*/ 213891 w 865881"/>
                <a:gd name="connsiteY465" fmla="*/ 198353 h 1155992"/>
                <a:gd name="connsiteX466" fmla="*/ 225450 w 865881"/>
                <a:gd name="connsiteY466" fmla="*/ 205233 h 1155992"/>
                <a:gd name="connsiteX467" fmla="*/ 226881 w 865881"/>
                <a:gd name="connsiteY467" fmla="*/ 206953 h 1155992"/>
                <a:gd name="connsiteX468" fmla="*/ 228027 w 865881"/>
                <a:gd name="connsiteY468" fmla="*/ 208769 h 1155992"/>
                <a:gd name="connsiteX469" fmla="*/ 215517 w 865881"/>
                <a:gd name="connsiteY469" fmla="*/ 220044 h 1155992"/>
                <a:gd name="connsiteX470" fmla="*/ 213891 w 865881"/>
                <a:gd name="connsiteY470" fmla="*/ 217273 h 1155992"/>
                <a:gd name="connsiteX471" fmla="*/ 212269 w 865881"/>
                <a:gd name="connsiteY471" fmla="*/ 215268 h 1155992"/>
                <a:gd name="connsiteX472" fmla="*/ 203864 w 865881"/>
                <a:gd name="connsiteY472" fmla="*/ 209247 h 1155992"/>
                <a:gd name="connsiteX473" fmla="*/ 195745 w 865881"/>
                <a:gd name="connsiteY473" fmla="*/ 208482 h 1155992"/>
                <a:gd name="connsiteX474" fmla="*/ 188964 w 865881"/>
                <a:gd name="connsiteY474" fmla="*/ 210680 h 1155992"/>
                <a:gd name="connsiteX475" fmla="*/ 184476 w 865881"/>
                <a:gd name="connsiteY475" fmla="*/ 213738 h 1155992"/>
                <a:gd name="connsiteX476" fmla="*/ 155249 w 865881"/>
                <a:gd name="connsiteY476" fmla="*/ 240016 h 1155992"/>
                <a:gd name="connsiteX477" fmla="*/ 143024 w 865881"/>
                <a:gd name="connsiteY477" fmla="*/ 226350 h 1155992"/>
                <a:gd name="connsiteX478" fmla="*/ 141207 w 865881"/>
                <a:gd name="connsiteY478" fmla="*/ 140742 h 1155992"/>
                <a:gd name="connsiteX479" fmla="*/ 127548 w 865881"/>
                <a:gd name="connsiteY479" fmla="*/ 144850 h 1155992"/>
                <a:gd name="connsiteX480" fmla="*/ 153241 w 865881"/>
                <a:gd name="connsiteY480" fmla="*/ 172274 h 1155992"/>
                <a:gd name="connsiteX481" fmla="*/ 153241 w 865881"/>
                <a:gd name="connsiteY481" fmla="*/ 172179 h 1155992"/>
                <a:gd name="connsiteX482" fmla="*/ 157444 w 865881"/>
                <a:gd name="connsiteY482" fmla="*/ 166827 h 1155992"/>
                <a:gd name="connsiteX483" fmla="*/ 159449 w 865881"/>
                <a:gd name="connsiteY483" fmla="*/ 160711 h 1155992"/>
                <a:gd name="connsiteX484" fmla="*/ 158590 w 865881"/>
                <a:gd name="connsiteY484" fmla="*/ 154118 h 1155992"/>
                <a:gd name="connsiteX485" fmla="*/ 154387 w 865881"/>
                <a:gd name="connsiteY485" fmla="*/ 147525 h 1155992"/>
                <a:gd name="connsiteX486" fmla="*/ 141207 w 865881"/>
                <a:gd name="connsiteY486" fmla="*/ 140742 h 1155992"/>
                <a:gd name="connsiteX487" fmla="*/ 77597 w 865881"/>
                <a:gd name="connsiteY487" fmla="*/ 124688 h 1155992"/>
                <a:gd name="connsiteX488" fmla="*/ 75208 w 865881"/>
                <a:gd name="connsiteY488" fmla="*/ 128509 h 1155992"/>
                <a:gd name="connsiteX489" fmla="*/ 75208 w 865881"/>
                <a:gd name="connsiteY489" fmla="*/ 132619 h 1155992"/>
                <a:gd name="connsiteX490" fmla="*/ 76928 w 865881"/>
                <a:gd name="connsiteY490" fmla="*/ 136631 h 1155992"/>
                <a:gd name="connsiteX491" fmla="*/ 79698 w 865881"/>
                <a:gd name="connsiteY491" fmla="*/ 140262 h 1155992"/>
                <a:gd name="connsiteX492" fmla="*/ 92688 w 865881"/>
                <a:gd name="connsiteY492" fmla="*/ 147812 h 1155992"/>
                <a:gd name="connsiteX493" fmla="*/ 104818 w 865881"/>
                <a:gd name="connsiteY493" fmla="*/ 143130 h 1155992"/>
                <a:gd name="connsiteX494" fmla="*/ 106631 w 865881"/>
                <a:gd name="connsiteY494" fmla="*/ 141504 h 1155992"/>
                <a:gd name="connsiteX495" fmla="*/ 106536 w 865881"/>
                <a:gd name="connsiteY495" fmla="*/ 141504 h 1155992"/>
                <a:gd name="connsiteX496" fmla="*/ 103767 w 865881"/>
                <a:gd name="connsiteY496" fmla="*/ 138448 h 1155992"/>
                <a:gd name="connsiteX497" fmla="*/ 88485 w 865881"/>
                <a:gd name="connsiteY497" fmla="*/ 124688 h 1155992"/>
                <a:gd name="connsiteX498" fmla="*/ 77597 w 865881"/>
                <a:gd name="connsiteY498" fmla="*/ 124688 h 1155992"/>
                <a:gd name="connsiteX499" fmla="*/ 99181 w 865881"/>
                <a:gd name="connsiteY499" fmla="*/ 85128 h 1155992"/>
                <a:gd name="connsiteX500" fmla="*/ 115323 w 865881"/>
                <a:gd name="connsiteY500" fmla="*/ 89619 h 1155992"/>
                <a:gd name="connsiteX501" fmla="*/ 128791 w 865881"/>
                <a:gd name="connsiteY501" fmla="*/ 99747 h 1155992"/>
                <a:gd name="connsiteX502" fmla="*/ 136719 w 865881"/>
                <a:gd name="connsiteY502" fmla="*/ 113890 h 1155992"/>
                <a:gd name="connsiteX503" fmla="*/ 136719 w 865881"/>
                <a:gd name="connsiteY503" fmla="*/ 126502 h 1155992"/>
                <a:gd name="connsiteX504" fmla="*/ 150758 w 865881"/>
                <a:gd name="connsiteY504" fmla="*/ 128318 h 1155992"/>
                <a:gd name="connsiteX505" fmla="*/ 164701 w 865881"/>
                <a:gd name="connsiteY505" fmla="*/ 138064 h 1155992"/>
                <a:gd name="connsiteX506" fmla="*/ 164512 w 865881"/>
                <a:gd name="connsiteY506" fmla="*/ 138161 h 1155992"/>
                <a:gd name="connsiteX507" fmla="*/ 172342 w 865881"/>
                <a:gd name="connsiteY507" fmla="*/ 150201 h 1155992"/>
                <a:gd name="connsiteX508" fmla="*/ 174540 w 865881"/>
                <a:gd name="connsiteY508" fmla="*/ 163483 h 1155992"/>
                <a:gd name="connsiteX509" fmla="*/ 170530 w 865881"/>
                <a:gd name="connsiteY509" fmla="*/ 177339 h 1155992"/>
                <a:gd name="connsiteX510" fmla="*/ 159736 w 865881"/>
                <a:gd name="connsiteY510" fmla="*/ 191194 h 1155992"/>
                <a:gd name="connsiteX511" fmla="*/ 157921 w 865881"/>
                <a:gd name="connsiteY511" fmla="*/ 192914 h 1155992"/>
                <a:gd name="connsiteX512" fmla="*/ 156011 w 865881"/>
                <a:gd name="connsiteY512" fmla="*/ 194443 h 1155992"/>
                <a:gd name="connsiteX513" fmla="*/ 117902 w 865881"/>
                <a:gd name="connsiteY513" fmla="*/ 153737 h 1155992"/>
                <a:gd name="connsiteX514" fmla="*/ 114081 w 865881"/>
                <a:gd name="connsiteY514" fmla="*/ 160426 h 1155992"/>
                <a:gd name="connsiteX515" fmla="*/ 113128 w 865881"/>
                <a:gd name="connsiteY515" fmla="*/ 167782 h 1155992"/>
                <a:gd name="connsiteX516" fmla="*/ 114846 w 865881"/>
                <a:gd name="connsiteY516" fmla="*/ 174949 h 1155992"/>
                <a:gd name="connsiteX517" fmla="*/ 119049 w 865881"/>
                <a:gd name="connsiteY517" fmla="*/ 181351 h 1155992"/>
                <a:gd name="connsiteX518" fmla="*/ 128885 w 865881"/>
                <a:gd name="connsiteY518" fmla="*/ 188041 h 1155992"/>
                <a:gd name="connsiteX519" fmla="*/ 139296 w 865881"/>
                <a:gd name="connsiteY519" fmla="*/ 188900 h 1155992"/>
                <a:gd name="connsiteX520" fmla="*/ 140347 w 865881"/>
                <a:gd name="connsiteY520" fmla="*/ 204476 h 1155992"/>
                <a:gd name="connsiteX521" fmla="*/ 108160 w 865881"/>
                <a:gd name="connsiteY521" fmla="*/ 191481 h 1155992"/>
                <a:gd name="connsiteX522" fmla="*/ 99181 w 865881"/>
                <a:gd name="connsiteY522" fmla="*/ 176288 h 1155992"/>
                <a:gd name="connsiteX523" fmla="*/ 99086 w 865881"/>
                <a:gd name="connsiteY523" fmla="*/ 160234 h 1155992"/>
                <a:gd name="connsiteX524" fmla="*/ 84473 w 865881"/>
                <a:gd name="connsiteY524" fmla="*/ 159565 h 1155992"/>
                <a:gd name="connsiteX525" fmla="*/ 67567 w 865881"/>
                <a:gd name="connsiteY525" fmla="*/ 147620 h 1155992"/>
                <a:gd name="connsiteX526" fmla="*/ 61837 w 865881"/>
                <a:gd name="connsiteY526" fmla="*/ 139786 h 1155992"/>
                <a:gd name="connsiteX527" fmla="*/ 58493 w 865881"/>
                <a:gd name="connsiteY527" fmla="*/ 130325 h 1155992"/>
                <a:gd name="connsiteX528" fmla="*/ 59067 w 865881"/>
                <a:gd name="connsiteY528" fmla="*/ 120483 h 1155992"/>
                <a:gd name="connsiteX529" fmla="*/ 64894 w 865881"/>
                <a:gd name="connsiteY529" fmla="*/ 111405 h 1155992"/>
                <a:gd name="connsiteX530" fmla="*/ 76545 w 865881"/>
                <a:gd name="connsiteY530" fmla="*/ 105959 h 1155992"/>
                <a:gd name="connsiteX531" fmla="*/ 89153 w 865881"/>
                <a:gd name="connsiteY531" fmla="*/ 109208 h 1155992"/>
                <a:gd name="connsiteX532" fmla="*/ 102430 w 865881"/>
                <a:gd name="connsiteY532" fmla="*/ 118859 h 1155992"/>
                <a:gd name="connsiteX533" fmla="*/ 116182 w 865881"/>
                <a:gd name="connsiteY533" fmla="*/ 132427 h 1155992"/>
                <a:gd name="connsiteX534" fmla="*/ 117329 w 865881"/>
                <a:gd name="connsiteY534" fmla="*/ 131377 h 1155992"/>
                <a:gd name="connsiteX535" fmla="*/ 122964 w 865881"/>
                <a:gd name="connsiteY535" fmla="*/ 119909 h 1155992"/>
                <a:gd name="connsiteX536" fmla="*/ 117329 w 865881"/>
                <a:gd name="connsiteY536" fmla="*/ 108539 h 1155992"/>
                <a:gd name="connsiteX537" fmla="*/ 107969 w 865881"/>
                <a:gd name="connsiteY537" fmla="*/ 102137 h 1155992"/>
                <a:gd name="connsiteX538" fmla="*/ 97368 w 865881"/>
                <a:gd name="connsiteY538" fmla="*/ 99556 h 1155992"/>
                <a:gd name="connsiteX539" fmla="*/ 77270 w 865881"/>
                <a:gd name="connsiteY539" fmla="*/ 0 h 1155992"/>
                <a:gd name="connsiteX540" fmla="*/ 126170 w 865881"/>
                <a:gd name="connsiteY540" fmla="*/ 49879 h 1155992"/>
                <a:gd name="connsiteX541" fmla="*/ 114136 w 865881"/>
                <a:gd name="connsiteY541" fmla="*/ 61632 h 1155992"/>
                <a:gd name="connsiteX542" fmla="*/ 78701 w 865881"/>
                <a:gd name="connsiteY542" fmla="*/ 25513 h 1155992"/>
                <a:gd name="connsiteX543" fmla="*/ 57498 w 865881"/>
                <a:gd name="connsiteY543" fmla="*/ 46249 h 1155992"/>
                <a:gd name="connsiteX544" fmla="*/ 90926 w 865881"/>
                <a:gd name="connsiteY544" fmla="*/ 80265 h 1155992"/>
                <a:gd name="connsiteX545" fmla="*/ 79369 w 865881"/>
                <a:gd name="connsiteY545" fmla="*/ 91637 h 1155992"/>
                <a:gd name="connsiteX546" fmla="*/ 45942 w 865881"/>
                <a:gd name="connsiteY546" fmla="*/ 57618 h 1155992"/>
                <a:gd name="connsiteX547" fmla="*/ 13467 w 865881"/>
                <a:gd name="connsiteY547" fmla="*/ 89533 h 1155992"/>
                <a:gd name="connsiteX548" fmla="*/ 0 w 865881"/>
                <a:gd name="connsiteY548" fmla="*/ 75774 h 1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865881" h="1155992">
                  <a:moveTo>
                    <a:pt x="844356" y="1105939"/>
                  </a:moveTo>
                  <a:lnTo>
                    <a:pt x="852414" y="1121400"/>
                  </a:lnTo>
                  <a:lnTo>
                    <a:pt x="841527" y="1127037"/>
                  </a:lnTo>
                  <a:lnTo>
                    <a:pt x="841527" y="1127324"/>
                  </a:lnTo>
                  <a:cubicBezTo>
                    <a:pt x="846398" y="1127133"/>
                    <a:pt x="850792" y="1128089"/>
                    <a:pt x="854802" y="1130192"/>
                  </a:cubicBezTo>
                  <a:cubicBezTo>
                    <a:pt x="858814" y="1132199"/>
                    <a:pt x="861965" y="1135446"/>
                    <a:pt x="864259" y="1139747"/>
                  </a:cubicBezTo>
                  <a:cubicBezTo>
                    <a:pt x="864544" y="1140416"/>
                    <a:pt x="864927" y="1141084"/>
                    <a:pt x="865214" y="1141849"/>
                  </a:cubicBezTo>
                  <a:cubicBezTo>
                    <a:pt x="865594" y="1142613"/>
                    <a:pt x="865787" y="1143282"/>
                    <a:pt x="865881" y="1143952"/>
                  </a:cubicBezTo>
                  <a:lnTo>
                    <a:pt x="850982" y="1151691"/>
                  </a:lnTo>
                  <a:cubicBezTo>
                    <a:pt x="850695" y="1150449"/>
                    <a:pt x="850409" y="1149399"/>
                    <a:pt x="850122" y="1148634"/>
                  </a:cubicBezTo>
                  <a:cubicBezTo>
                    <a:pt x="849836" y="1147773"/>
                    <a:pt x="849455" y="1147009"/>
                    <a:pt x="849072" y="1146340"/>
                  </a:cubicBezTo>
                  <a:cubicBezTo>
                    <a:pt x="847161" y="1142613"/>
                    <a:pt x="844965" y="1140034"/>
                    <a:pt x="842386" y="1138409"/>
                  </a:cubicBezTo>
                  <a:cubicBezTo>
                    <a:pt x="839807" y="1136785"/>
                    <a:pt x="837324" y="1135924"/>
                    <a:pt x="834745" y="1135639"/>
                  </a:cubicBezTo>
                  <a:cubicBezTo>
                    <a:pt x="832166" y="1135352"/>
                    <a:pt x="829778" y="1135543"/>
                    <a:pt x="827582" y="1136117"/>
                  </a:cubicBezTo>
                  <a:cubicBezTo>
                    <a:pt x="825384" y="1136689"/>
                    <a:pt x="823666" y="1137263"/>
                    <a:pt x="822520" y="1137931"/>
                  </a:cubicBezTo>
                  <a:lnTo>
                    <a:pt x="787660" y="1155992"/>
                  </a:lnTo>
                  <a:lnTo>
                    <a:pt x="779254" y="1139651"/>
                  </a:lnTo>
                  <a:close/>
                  <a:moveTo>
                    <a:pt x="844297" y="1105825"/>
                  </a:moveTo>
                  <a:lnTo>
                    <a:pt x="844391" y="1105921"/>
                  </a:lnTo>
                  <a:lnTo>
                    <a:pt x="844356" y="1105939"/>
                  </a:lnTo>
                  <a:close/>
                  <a:moveTo>
                    <a:pt x="799118" y="1056328"/>
                  </a:moveTo>
                  <a:cubicBezTo>
                    <a:pt x="794438" y="1054512"/>
                    <a:pt x="789663" y="1054703"/>
                    <a:pt x="784888" y="1056806"/>
                  </a:cubicBezTo>
                  <a:lnTo>
                    <a:pt x="802653" y="1089964"/>
                  </a:lnTo>
                  <a:lnTo>
                    <a:pt x="802653" y="1089773"/>
                  </a:lnTo>
                  <a:cubicBezTo>
                    <a:pt x="804752" y="1088625"/>
                    <a:pt x="806568" y="1087288"/>
                    <a:pt x="808098" y="1085759"/>
                  </a:cubicBezTo>
                  <a:cubicBezTo>
                    <a:pt x="809720" y="1084135"/>
                    <a:pt x="810866" y="1082319"/>
                    <a:pt x="811630" y="1080312"/>
                  </a:cubicBezTo>
                  <a:cubicBezTo>
                    <a:pt x="812395" y="1078305"/>
                    <a:pt x="812682" y="1076108"/>
                    <a:pt x="812489" y="1073719"/>
                  </a:cubicBezTo>
                  <a:cubicBezTo>
                    <a:pt x="812299" y="1071331"/>
                    <a:pt x="811536" y="1068846"/>
                    <a:pt x="810103" y="1066265"/>
                  </a:cubicBezTo>
                  <a:cubicBezTo>
                    <a:pt x="807524" y="1061392"/>
                    <a:pt x="803799" y="1058048"/>
                    <a:pt x="799118" y="1056328"/>
                  </a:cubicBezTo>
                  <a:close/>
                  <a:moveTo>
                    <a:pt x="730402" y="1048698"/>
                  </a:moveTo>
                  <a:lnTo>
                    <a:pt x="730448" y="1048779"/>
                  </a:lnTo>
                  <a:lnTo>
                    <a:pt x="730258" y="1048779"/>
                  </a:lnTo>
                  <a:close/>
                  <a:moveTo>
                    <a:pt x="784792" y="1039225"/>
                  </a:moveTo>
                  <a:cubicBezTo>
                    <a:pt x="789950" y="1038745"/>
                    <a:pt x="794915" y="1039225"/>
                    <a:pt x="799596" y="1040562"/>
                  </a:cubicBezTo>
                  <a:cubicBezTo>
                    <a:pt x="804276" y="1041900"/>
                    <a:pt x="808477" y="1044383"/>
                    <a:pt x="812395" y="1047632"/>
                  </a:cubicBezTo>
                  <a:cubicBezTo>
                    <a:pt x="816311" y="1050882"/>
                    <a:pt x="819558" y="1054990"/>
                    <a:pt x="822137" y="1059863"/>
                  </a:cubicBezTo>
                  <a:cubicBezTo>
                    <a:pt x="824524" y="1064355"/>
                    <a:pt x="826053" y="1068941"/>
                    <a:pt x="826625" y="1073528"/>
                  </a:cubicBezTo>
                  <a:cubicBezTo>
                    <a:pt x="827199" y="1078114"/>
                    <a:pt x="826721" y="1082606"/>
                    <a:pt x="825385" y="1087001"/>
                  </a:cubicBezTo>
                  <a:cubicBezTo>
                    <a:pt x="823952" y="1091397"/>
                    <a:pt x="821467" y="1095505"/>
                    <a:pt x="818029" y="1099423"/>
                  </a:cubicBezTo>
                  <a:cubicBezTo>
                    <a:pt x="814496" y="1103341"/>
                    <a:pt x="809816" y="1106877"/>
                    <a:pt x="803989" y="1110030"/>
                  </a:cubicBezTo>
                  <a:lnTo>
                    <a:pt x="803989" y="1109839"/>
                  </a:lnTo>
                  <a:cubicBezTo>
                    <a:pt x="803227" y="1110220"/>
                    <a:pt x="802556" y="1110604"/>
                    <a:pt x="801794" y="1110985"/>
                  </a:cubicBezTo>
                  <a:cubicBezTo>
                    <a:pt x="801029" y="1111368"/>
                    <a:pt x="800361" y="1111750"/>
                    <a:pt x="799596" y="1112037"/>
                  </a:cubicBezTo>
                  <a:lnTo>
                    <a:pt x="773139" y="1062921"/>
                  </a:lnTo>
                  <a:cubicBezTo>
                    <a:pt x="770943" y="1064355"/>
                    <a:pt x="769129" y="1066075"/>
                    <a:pt x="767696" y="1068178"/>
                  </a:cubicBezTo>
                  <a:cubicBezTo>
                    <a:pt x="766359" y="1070279"/>
                    <a:pt x="765403" y="1072477"/>
                    <a:pt x="764926" y="1074961"/>
                  </a:cubicBezTo>
                  <a:cubicBezTo>
                    <a:pt x="764448" y="1077446"/>
                    <a:pt x="764352" y="1079931"/>
                    <a:pt x="764735" y="1082510"/>
                  </a:cubicBezTo>
                  <a:cubicBezTo>
                    <a:pt x="765116" y="1085091"/>
                    <a:pt x="765881" y="1087575"/>
                    <a:pt x="767122" y="1089867"/>
                  </a:cubicBezTo>
                  <a:cubicBezTo>
                    <a:pt x="769319" y="1093881"/>
                    <a:pt x="771898" y="1096938"/>
                    <a:pt x="774859" y="1098945"/>
                  </a:cubicBezTo>
                  <a:cubicBezTo>
                    <a:pt x="777819" y="1100952"/>
                    <a:pt x="781067" y="1102100"/>
                    <a:pt x="784695" y="1102481"/>
                  </a:cubicBezTo>
                  <a:lnTo>
                    <a:pt x="781831" y="1117865"/>
                  </a:lnTo>
                  <a:cubicBezTo>
                    <a:pt x="769797" y="1116145"/>
                    <a:pt x="760532" y="1109171"/>
                    <a:pt x="754037" y="1097034"/>
                  </a:cubicBezTo>
                  <a:cubicBezTo>
                    <a:pt x="751362" y="1091971"/>
                    <a:pt x="749644" y="1087001"/>
                    <a:pt x="748976" y="1081938"/>
                  </a:cubicBezTo>
                  <a:cubicBezTo>
                    <a:pt x="748307" y="1076872"/>
                    <a:pt x="748498" y="1071999"/>
                    <a:pt x="749738" y="1067413"/>
                  </a:cubicBezTo>
                  <a:cubicBezTo>
                    <a:pt x="750981" y="1062731"/>
                    <a:pt x="753178" y="1058430"/>
                    <a:pt x="756426" y="1054418"/>
                  </a:cubicBezTo>
                  <a:cubicBezTo>
                    <a:pt x="759671" y="1050404"/>
                    <a:pt x="763970" y="1046964"/>
                    <a:pt x="769223" y="1044192"/>
                  </a:cubicBezTo>
                  <a:cubicBezTo>
                    <a:pt x="774381" y="1041421"/>
                    <a:pt x="779634" y="1039702"/>
                    <a:pt x="784792" y="1039225"/>
                  </a:cubicBezTo>
                  <a:close/>
                  <a:moveTo>
                    <a:pt x="749550" y="974819"/>
                  </a:moveTo>
                  <a:cubicBezTo>
                    <a:pt x="746780" y="974436"/>
                    <a:pt x="743914" y="974532"/>
                    <a:pt x="741050" y="975106"/>
                  </a:cubicBezTo>
                  <a:cubicBezTo>
                    <a:pt x="738184" y="975678"/>
                    <a:pt x="735508" y="976729"/>
                    <a:pt x="733025" y="978162"/>
                  </a:cubicBezTo>
                  <a:lnTo>
                    <a:pt x="733025" y="977972"/>
                  </a:lnTo>
                  <a:cubicBezTo>
                    <a:pt x="730543" y="979405"/>
                    <a:pt x="728251" y="981125"/>
                    <a:pt x="726245" y="983322"/>
                  </a:cubicBezTo>
                  <a:cubicBezTo>
                    <a:pt x="724144" y="985520"/>
                    <a:pt x="722615" y="987909"/>
                    <a:pt x="721469" y="990489"/>
                  </a:cubicBezTo>
                  <a:cubicBezTo>
                    <a:pt x="720323" y="993070"/>
                    <a:pt x="719847" y="995936"/>
                    <a:pt x="719941" y="998899"/>
                  </a:cubicBezTo>
                  <a:cubicBezTo>
                    <a:pt x="719941" y="1001861"/>
                    <a:pt x="720897" y="1004918"/>
                    <a:pt x="722615" y="1008071"/>
                  </a:cubicBezTo>
                  <a:cubicBezTo>
                    <a:pt x="724240" y="1011033"/>
                    <a:pt x="726340" y="1013233"/>
                    <a:pt x="728825" y="1014951"/>
                  </a:cubicBezTo>
                  <a:cubicBezTo>
                    <a:pt x="731307" y="1016671"/>
                    <a:pt x="733983" y="1017722"/>
                    <a:pt x="736847" y="1018200"/>
                  </a:cubicBezTo>
                  <a:cubicBezTo>
                    <a:pt x="739713" y="1018678"/>
                    <a:pt x="742577" y="1018774"/>
                    <a:pt x="745537" y="1018200"/>
                  </a:cubicBezTo>
                  <a:cubicBezTo>
                    <a:pt x="748403" y="1017628"/>
                    <a:pt x="751173" y="1016671"/>
                    <a:pt x="753656" y="1015334"/>
                  </a:cubicBezTo>
                  <a:cubicBezTo>
                    <a:pt x="756141" y="1013901"/>
                    <a:pt x="758433" y="1012085"/>
                    <a:pt x="760438" y="1009887"/>
                  </a:cubicBezTo>
                  <a:cubicBezTo>
                    <a:pt x="762443" y="1007593"/>
                    <a:pt x="763972" y="1005110"/>
                    <a:pt x="765022" y="1002433"/>
                  </a:cubicBezTo>
                  <a:cubicBezTo>
                    <a:pt x="766074" y="999663"/>
                    <a:pt x="766549" y="996796"/>
                    <a:pt x="766455" y="993833"/>
                  </a:cubicBezTo>
                  <a:cubicBezTo>
                    <a:pt x="766455" y="990776"/>
                    <a:pt x="765500" y="987814"/>
                    <a:pt x="763876" y="984948"/>
                  </a:cubicBezTo>
                  <a:cubicBezTo>
                    <a:pt x="762158" y="981793"/>
                    <a:pt x="759960" y="979501"/>
                    <a:pt x="757477" y="977876"/>
                  </a:cubicBezTo>
                  <a:cubicBezTo>
                    <a:pt x="754993" y="976252"/>
                    <a:pt x="752319" y="975200"/>
                    <a:pt x="749550" y="974819"/>
                  </a:cubicBezTo>
                  <a:close/>
                  <a:moveTo>
                    <a:pt x="738184" y="956567"/>
                  </a:moveTo>
                  <a:cubicBezTo>
                    <a:pt x="743055" y="955803"/>
                    <a:pt x="747830" y="955899"/>
                    <a:pt x="752416" y="956950"/>
                  </a:cubicBezTo>
                  <a:cubicBezTo>
                    <a:pt x="757000" y="958000"/>
                    <a:pt x="761202" y="959911"/>
                    <a:pt x="765118" y="962779"/>
                  </a:cubicBezTo>
                  <a:cubicBezTo>
                    <a:pt x="769034" y="965645"/>
                    <a:pt x="772185" y="969276"/>
                    <a:pt x="774764" y="973863"/>
                  </a:cubicBezTo>
                  <a:cubicBezTo>
                    <a:pt x="776388" y="976826"/>
                    <a:pt x="777534" y="979596"/>
                    <a:pt x="778202" y="982271"/>
                  </a:cubicBezTo>
                  <a:cubicBezTo>
                    <a:pt x="778871" y="984948"/>
                    <a:pt x="779158" y="987431"/>
                    <a:pt x="779158" y="989725"/>
                  </a:cubicBezTo>
                  <a:cubicBezTo>
                    <a:pt x="779158" y="992019"/>
                    <a:pt x="778967" y="994120"/>
                    <a:pt x="778489" y="996031"/>
                  </a:cubicBezTo>
                  <a:cubicBezTo>
                    <a:pt x="778012" y="997943"/>
                    <a:pt x="777534" y="999567"/>
                    <a:pt x="776866" y="1001000"/>
                  </a:cubicBezTo>
                  <a:lnTo>
                    <a:pt x="777056" y="1001383"/>
                  </a:lnTo>
                  <a:lnTo>
                    <a:pt x="821946" y="976061"/>
                  </a:lnTo>
                  <a:lnTo>
                    <a:pt x="830924" y="992019"/>
                  </a:lnTo>
                  <a:lnTo>
                    <a:pt x="730402" y="1048698"/>
                  </a:lnTo>
                  <a:lnTo>
                    <a:pt x="721852" y="1033586"/>
                  </a:lnTo>
                  <a:lnTo>
                    <a:pt x="731404" y="1028139"/>
                  </a:lnTo>
                  <a:lnTo>
                    <a:pt x="731211" y="1027852"/>
                  </a:lnTo>
                  <a:cubicBezTo>
                    <a:pt x="726245" y="1027755"/>
                    <a:pt x="721661" y="1026228"/>
                    <a:pt x="717459" y="1023360"/>
                  </a:cubicBezTo>
                  <a:cubicBezTo>
                    <a:pt x="713256" y="1020494"/>
                    <a:pt x="709912" y="1016863"/>
                    <a:pt x="707333" y="1012275"/>
                  </a:cubicBezTo>
                  <a:cubicBezTo>
                    <a:pt x="704563" y="1007402"/>
                    <a:pt x="703036" y="1002529"/>
                    <a:pt x="702654" y="997656"/>
                  </a:cubicBezTo>
                  <a:cubicBezTo>
                    <a:pt x="702271" y="992783"/>
                    <a:pt x="702845" y="988101"/>
                    <a:pt x="704469" y="983706"/>
                  </a:cubicBezTo>
                  <a:cubicBezTo>
                    <a:pt x="705996" y="979310"/>
                    <a:pt x="708385" y="975200"/>
                    <a:pt x="711727" y="971379"/>
                  </a:cubicBezTo>
                  <a:cubicBezTo>
                    <a:pt x="715070" y="967556"/>
                    <a:pt x="718986" y="964403"/>
                    <a:pt x="723761" y="961727"/>
                  </a:cubicBezTo>
                  <a:cubicBezTo>
                    <a:pt x="728441" y="959052"/>
                    <a:pt x="733312" y="957332"/>
                    <a:pt x="738184" y="956567"/>
                  </a:cubicBezTo>
                  <a:close/>
                  <a:moveTo>
                    <a:pt x="684887" y="913951"/>
                  </a:moveTo>
                  <a:cubicBezTo>
                    <a:pt x="682595" y="913189"/>
                    <a:pt x="680303" y="913474"/>
                    <a:pt x="677916" y="914908"/>
                  </a:cubicBezTo>
                  <a:cubicBezTo>
                    <a:pt x="676387" y="915768"/>
                    <a:pt x="675337" y="916819"/>
                    <a:pt x="674763" y="918061"/>
                  </a:cubicBezTo>
                  <a:cubicBezTo>
                    <a:pt x="674095" y="919304"/>
                    <a:pt x="673808" y="920640"/>
                    <a:pt x="673808" y="922073"/>
                  </a:cubicBezTo>
                  <a:cubicBezTo>
                    <a:pt x="673808" y="923506"/>
                    <a:pt x="674095" y="924941"/>
                    <a:pt x="674573" y="926374"/>
                  </a:cubicBezTo>
                  <a:cubicBezTo>
                    <a:pt x="675050" y="927807"/>
                    <a:pt x="675719" y="929240"/>
                    <a:pt x="676483" y="930579"/>
                  </a:cubicBezTo>
                  <a:cubicBezTo>
                    <a:pt x="679731" y="936024"/>
                    <a:pt x="683550" y="939273"/>
                    <a:pt x="688134" y="940421"/>
                  </a:cubicBezTo>
                  <a:cubicBezTo>
                    <a:pt x="692718" y="941567"/>
                    <a:pt x="697495" y="940612"/>
                    <a:pt x="702461" y="937649"/>
                  </a:cubicBezTo>
                  <a:lnTo>
                    <a:pt x="704658" y="936311"/>
                  </a:lnTo>
                  <a:lnTo>
                    <a:pt x="704753" y="936216"/>
                  </a:lnTo>
                  <a:lnTo>
                    <a:pt x="702653" y="932680"/>
                  </a:lnTo>
                  <a:cubicBezTo>
                    <a:pt x="701124" y="930101"/>
                    <a:pt x="699500" y="927520"/>
                    <a:pt x="697590" y="924845"/>
                  </a:cubicBezTo>
                  <a:cubicBezTo>
                    <a:pt x="695681" y="922170"/>
                    <a:pt x="693674" y="919876"/>
                    <a:pt x="691572" y="917965"/>
                  </a:cubicBezTo>
                  <a:cubicBezTo>
                    <a:pt x="689473" y="916055"/>
                    <a:pt x="687181" y="914716"/>
                    <a:pt x="684887" y="913951"/>
                  </a:cubicBezTo>
                  <a:close/>
                  <a:moveTo>
                    <a:pt x="707524" y="880891"/>
                  </a:moveTo>
                  <a:cubicBezTo>
                    <a:pt x="712967" y="882515"/>
                    <a:pt x="717933" y="885190"/>
                    <a:pt x="722326" y="888917"/>
                  </a:cubicBezTo>
                  <a:cubicBezTo>
                    <a:pt x="726722" y="892644"/>
                    <a:pt x="730447" y="896848"/>
                    <a:pt x="733215" y="901721"/>
                  </a:cubicBezTo>
                  <a:cubicBezTo>
                    <a:pt x="736558" y="907359"/>
                    <a:pt x="738469" y="912424"/>
                    <a:pt x="739041" y="917010"/>
                  </a:cubicBezTo>
                  <a:cubicBezTo>
                    <a:pt x="739615" y="921596"/>
                    <a:pt x="739232" y="925706"/>
                    <a:pt x="737895" y="929336"/>
                  </a:cubicBezTo>
                  <a:cubicBezTo>
                    <a:pt x="736558" y="932967"/>
                    <a:pt x="734648" y="936120"/>
                    <a:pt x="731974" y="938795"/>
                  </a:cubicBezTo>
                  <a:cubicBezTo>
                    <a:pt x="729301" y="941471"/>
                    <a:pt x="726435" y="943764"/>
                    <a:pt x="723284" y="945675"/>
                  </a:cubicBezTo>
                  <a:lnTo>
                    <a:pt x="684887" y="968418"/>
                  </a:lnTo>
                  <a:lnTo>
                    <a:pt x="676196" y="953703"/>
                  </a:lnTo>
                  <a:lnTo>
                    <a:pt x="684219" y="948924"/>
                  </a:lnTo>
                  <a:lnTo>
                    <a:pt x="684122" y="948828"/>
                  </a:lnTo>
                  <a:lnTo>
                    <a:pt x="683933" y="948447"/>
                  </a:lnTo>
                  <a:cubicBezTo>
                    <a:pt x="680208" y="948447"/>
                    <a:pt x="676387" y="947301"/>
                    <a:pt x="672471" y="944910"/>
                  </a:cubicBezTo>
                  <a:cubicBezTo>
                    <a:pt x="668555" y="942428"/>
                    <a:pt x="665308" y="938986"/>
                    <a:pt x="662729" y="934496"/>
                  </a:cubicBezTo>
                  <a:cubicBezTo>
                    <a:pt x="661202" y="931915"/>
                    <a:pt x="659959" y="929050"/>
                    <a:pt x="659004" y="925991"/>
                  </a:cubicBezTo>
                  <a:cubicBezTo>
                    <a:pt x="658049" y="922838"/>
                    <a:pt x="657667" y="919589"/>
                    <a:pt x="657764" y="916436"/>
                  </a:cubicBezTo>
                  <a:cubicBezTo>
                    <a:pt x="657952" y="913189"/>
                    <a:pt x="658813" y="910034"/>
                    <a:pt x="660437" y="907072"/>
                  </a:cubicBezTo>
                  <a:cubicBezTo>
                    <a:pt x="662061" y="904015"/>
                    <a:pt x="664640" y="901434"/>
                    <a:pt x="668365" y="899333"/>
                  </a:cubicBezTo>
                  <a:cubicBezTo>
                    <a:pt x="673140" y="896561"/>
                    <a:pt x="677629" y="895606"/>
                    <a:pt x="682023" y="896657"/>
                  </a:cubicBezTo>
                  <a:cubicBezTo>
                    <a:pt x="686416" y="897707"/>
                    <a:pt x="690619" y="899810"/>
                    <a:pt x="694535" y="903154"/>
                  </a:cubicBezTo>
                  <a:cubicBezTo>
                    <a:pt x="698545" y="906499"/>
                    <a:pt x="702270" y="910608"/>
                    <a:pt x="705804" y="915384"/>
                  </a:cubicBezTo>
                  <a:cubicBezTo>
                    <a:pt x="709337" y="920259"/>
                    <a:pt x="712490" y="925132"/>
                    <a:pt x="715450" y="930005"/>
                  </a:cubicBezTo>
                  <a:lnTo>
                    <a:pt x="717074" y="929050"/>
                  </a:lnTo>
                  <a:cubicBezTo>
                    <a:pt x="720992" y="926756"/>
                    <a:pt x="723091" y="923603"/>
                    <a:pt x="723284" y="919589"/>
                  </a:cubicBezTo>
                  <a:cubicBezTo>
                    <a:pt x="723472" y="915577"/>
                    <a:pt x="722423" y="911659"/>
                    <a:pt x="720131" y="907742"/>
                  </a:cubicBezTo>
                  <a:cubicBezTo>
                    <a:pt x="718126" y="904396"/>
                    <a:pt x="715547" y="901625"/>
                    <a:pt x="712395" y="899333"/>
                  </a:cubicBezTo>
                  <a:cubicBezTo>
                    <a:pt x="709146" y="897135"/>
                    <a:pt x="705995" y="895606"/>
                    <a:pt x="702748" y="894747"/>
                  </a:cubicBezTo>
                  <a:close/>
                  <a:moveTo>
                    <a:pt x="644085" y="797852"/>
                  </a:moveTo>
                  <a:lnTo>
                    <a:pt x="644374" y="797935"/>
                  </a:lnTo>
                  <a:lnTo>
                    <a:pt x="644372" y="797948"/>
                  </a:lnTo>
                  <a:close/>
                  <a:moveTo>
                    <a:pt x="710639" y="787170"/>
                  </a:moveTo>
                  <a:lnTo>
                    <a:pt x="720216" y="802728"/>
                  </a:lnTo>
                  <a:lnTo>
                    <a:pt x="658039" y="841045"/>
                  </a:lnTo>
                  <a:lnTo>
                    <a:pt x="658326" y="841428"/>
                  </a:lnTo>
                  <a:lnTo>
                    <a:pt x="699204" y="848977"/>
                  </a:lnTo>
                  <a:lnTo>
                    <a:pt x="711525" y="869043"/>
                  </a:lnTo>
                  <a:lnTo>
                    <a:pt x="666635" y="859297"/>
                  </a:lnTo>
                  <a:lnTo>
                    <a:pt x="650111" y="909177"/>
                  </a:lnTo>
                  <a:lnTo>
                    <a:pt x="637409" y="888440"/>
                  </a:lnTo>
                  <a:lnTo>
                    <a:pt x="654218" y="844007"/>
                  </a:lnTo>
                  <a:lnTo>
                    <a:pt x="653933" y="843626"/>
                  </a:lnTo>
                  <a:lnTo>
                    <a:pt x="621936" y="863311"/>
                  </a:lnTo>
                  <a:lnTo>
                    <a:pt x="612290" y="847734"/>
                  </a:lnTo>
                  <a:close/>
                  <a:moveTo>
                    <a:pt x="710570" y="787057"/>
                  </a:moveTo>
                  <a:lnTo>
                    <a:pt x="710666" y="787153"/>
                  </a:lnTo>
                  <a:lnTo>
                    <a:pt x="710639" y="787170"/>
                  </a:lnTo>
                  <a:close/>
                  <a:moveTo>
                    <a:pt x="628899" y="757433"/>
                  </a:moveTo>
                  <a:cubicBezTo>
                    <a:pt x="632337" y="757242"/>
                    <a:pt x="635488" y="757815"/>
                    <a:pt x="638545" y="759153"/>
                  </a:cubicBezTo>
                  <a:cubicBezTo>
                    <a:pt x="641602" y="760490"/>
                    <a:pt x="644466" y="762306"/>
                    <a:pt x="647139" y="764791"/>
                  </a:cubicBezTo>
                  <a:cubicBezTo>
                    <a:pt x="649815" y="767179"/>
                    <a:pt x="652107" y="769951"/>
                    <a:pt x="654018" y="773104"/>
                  </a:cubicBezTo>
                  <a:cubicBezTo>
                    <a:pt x="656882" y="777595"/>
                    <a:pt x="658889" y="782468"/>
                    <a:pt x="660035" y="787628"/>
                  </a:cubicBezTo>
                  <a:cubicBezTo>
                    <a:pt x="661181" y="792885"/>
                    <a:pt x="660990" y="797758"/>
                    <a:pt x="659366" y="802247"/>
                  </a:cubicBezTo>
                  <a:lnTo>
                    <a:pt x="644374" y="797935"/>
                  </a:lnTo>
                  <a:lnTo>
                    <a:pt x="645421" y="789252"/>
                  </a:lnTo>
                  <a:cubicBezTo>
                    <a:pt x="645231" y="786005"/>
                    <a:pt x="644179" y="782946"/>
                    <a:pt x="642365" y="780078"/>
                  </a:cubicBezTo>
                  <a:cubicBezTo>
                    <a:pt x="640741" y="777595"/>
                    <a:pt x="638830" y="775683"/>
                    <a:pt x="636444" y="774250"/>
                  </a:cubicBezTo>
                  <a:cubicBezTo>
                    <a:pt x="634055" y="772817"/>
                    <a:pt x="631763" y="772913"/>
                    <a:pt x="629281" y="774441"/>
                  </a:cubicBezTo>
                  <a:cubicBezTo>
                    <a:pt x="626892" y="775970"/>
                    <a:pt x="625937" y="778168"/>
                    <a:pt x="626415" y="781130"/>
                  </a:cubicBezTo>
                  <a:cubicBezTo>
                    <a:pt x="626892" y="783998"/>
                    <a:pt x="628038" y="788010"/>
                    <a:pt x="629758" y="793075"/>
                  </a:cubicBezTo>
                  <a:cubicBezTo>
                    <a:pt x="630714" y="795751"/>
                    <a:pt x="631573" y="798522"/>
                    <a:pt x="632145" y="801388"/>
                  </a:cubicBezTo>
                  <a:cubicBezTo>
                    <a:pt x="632813" y="804254"/>
                    <a:pt x="633006" y="807217"/>
                    <a:pt x="632813" y="809988"/>
                  </a:cubicBezTo>
                  <a:cubicBezTo>
                    <a:pt x="632624" y="812854"/>
                    <a:pt x="631860" y="815530"/>
                    <a:pt x="630521" y="818111"/>
                  </a:cubicBezTo>
                  <a:cubicBezTo>
                    <a:pt x="629184" y="820690"/>
                    <a:pt x="626988" y="822887"/>
                    <a:pt x="624028" y="824800"/>
                  </a:cubicBezTo>
                  <a:cubicBezTo>
                    <a:pt x="620207" y="827188"/>
                    <a:pt x="616578" y="828525"/>
                    <a:pt x="613044" y="828812"/>
                  </a:cubicBezTo>
                  <a:cubicBezTo>
                    <a:pt x="609509" y="829099"/>
                    <a:pt x="606167" y="828525"/>
                    <a:pt x="603014" y="827188"/>
                  </a:cubicBezTo>
                  <a:cubicBezTo>
                    <a:pt x="599863" y="825850"/>
                    <a:pt x="596901" y="823843"/>
                    <a:pt x="594227" y="821167"/>
                  </a:cubicBezTo>
                  <a:cubicBezTo>
                    <a:pt x="591458" y="818492"/>
                    <a:pt x="589071" y="815530"/>
                    <a:pt x="586970" y="812090"/>
                  </a:cubicBezTo>
                  <a:cubicBezTo>
                    <a:pt x="583913" y="807313"/>
                    <a:pt x="581812" y="802057"/>
                    <a:pt x="580666" y="796323"/>
                  </a:cubicBezTo>
                  <a:cubicBezTo>
                    <a:pt x="579520" y="790685"/>
                    <a:pt x="579614" y="785240"/>
                    <a:pt x="580953" y="780175"/>
                  </a:cubicBezTo>
                  <a:lnTo>
                    <a:pt x="596997" y="784283"/>
                  </a:lnTo>
                  <a:cubicBezTo>
                    <a:pt x="595851" y="787438"/>
                    <a:pt x="595470" y="790878"/>
                    <a:pt x="595755" y="794508"/>
                  </a:cubicBezTo>
                  <a:cubicBezTo>
                    <a:pt x="596042" y="798139"/>
                    <a:pt x="597284" y="801675"/>
                    <a:pt x="599386" y="805019"/>
                  </a:cubicBezTo>
                  <a:cubicBezTo>
                    <a:pt x="600150" y="806165"/>
                    <a:pt x="600913" y="807217"/>
                    <a:pt x="601965" y="808172"/>
                  </a:cubicBezTo>
                  <a:cubicBezTo>
                    <a:pt x="603014" y="809127"/>
                    <a:pt x="604064" y="809988"/>
                    <a:pt x="605212" y="810657"/>
                  </a:cubicBezTo>
                  <a:cubicBezTo>
                    <a:pt x="606358" y="811325"/>
                    <a:pt x="607695" y="811612"/>
                    <a:pt x="608935" y="811612"/>
                  </a:cubicBezTo>
                  <a:cubicBezTo>
                    <a:pt x="610178" y="811612"/>
                    <a:pt x="611611" y="811134"/>
                    <a:pt x="612947" y="810275"/>
                  </a:cubicBezTo>
                  <a:cubicBezTo>
                    <a:pt x="615526" y="808650"/>
                    <a:pt x="616578" y="806261"/>
                    <a:pt x="616195" y="803203"/>
                  </a:cubicBezTo>
                  <a:cubicBezTo>
                    <a:pt x="615813" y="800146"/>
                    <a:pt x="614667" y="795845"/>
                    <a:pt x="612757" y="790400"/>
                  </a:cubicBezTo>
                  <a:cubicBezTo>
                    <a:pt x="611801" y="787723"/>
                    <a:pt x="611038" y="785048"/>
                    <a:pt x="610464" y="782372"/>
                  </a:cubicBezTo>
                  <a:cubicBezTo>
                    <a:pt x="609892" y="779697"/>
                    <a:pt x="609702" y="777022"/>
                    <a:pt x="609987" y="774441"/>
                  </a:cubicBezTo>
                  <a:cubicBezTo>
                    <a:pt x="610178" y="771862"/>
                    <a:pt x="611038" y="769473"/>
                    <a:pt x="612281" y="767179"/>
                  </a:cubicBezTo>
                  <a:cubicBezTo>
                    <a:pt x="613616" y="764885"/>
                    <a:pt x="615719" y="762784"/>
                    <a:pt x="618677" y="760968"/>
                  </a:cubicBezTo>
                  <a:cubicBezTo>
                    <a:pt x="622117" y="758770"/>
                    <a:pt x="625555" y="757624"/>
                    <a:pt x="628899" y="757433"/>
                  </a:cubicBezTo>
                  <a:close/>
                  <a:moveTo>
                    <a:pt x="631199" y="702396"/>
                  </a:moveTo>
                  <a:lnTo>
                    <a:pt x="641130" y="717492"/>
                  </a:lnTo>
                  <a:lnTo>
                    <a:pt x="623365" y="729151"/>
                  </a:lnTo>
                  <a:lnTo>
                    <a:pt x="633395" y="744535"/>
                  </a:lnTo>
                  <a:lnTo>
                    <a:pt x="621170" y="752562"/>
                  </a:lnTo>
                  <a:lnTo>
                    <a:pt x="611140" y="737177"/>
                  </a:lnTo>
                  <a:lnTo>
                    <a:pt x="582678" y="755906"/>
                  </a:lnTo>
                  <a:cubicBezTo>
                    <a:pt x="579909" y="757722"/>
                    <a:pt x="577998" y="759633"/>
                    <a:pt x="576852" y="761831"/>
                  </a:cubicBezTo>
                  <a:cubicBezTo>
                    <a:pt x="575706" y="764028"/>
                    <a:pt x="576280" y="766800"/>
                    <a:pt x="578476" y="770144"/>
                  </a:cubicBezTo>
                  <a:cubicBezTo>
                    <a:pt x="579144" y="771195"/>
                    <a:pt x="580005" y="772247"/>
                    <a:pt x="580960" y="773297"/>
                  </a:cubicBezTo>
                  <a:cubicBezTo>
                    <a:pt x="581914" y="774348"/>
                    <a:pt x="582965" y="775209"/>
                    <a:pt x="584015" y="775877"/>
                  </a:cubicBezTo>
                  <a:lnTo>
                    <a:pt x="572364" y="784287"/>
                  </a:lnTo>
                  <a:cubicBezTo>
                    <a:pt x="570931" y="783235"/>
                    <a:pt x="569498" y="781897"/>
                    <a:pt x="567971" y="780273"/>
                  </a:cubicBezTo>
                  <a:cubicBezTo>
                    <a:pt x="566441" y="778553"/>
                    <a:pt x="565105" y="776929"/>
                    <a:pt x="563958" y="775209"/>
                  </a:cubicBezTo>
                  <a:cubicBezTo>
                    <a:pt x="561283" y="771099"/>
                    <a:pt x="559661" y="767372"/>
                    <a:pt x="559184" y="764125"/>
                  </a:cubicBezTo>
                  <a:cubicBezTo>
                    <a:pt x="558610" y="760779"/>
                    <a:pt x="558897" y="757722"/>
                    <a:pt x="559946" y="754951"/>
                  </a:cubicBezTo>
                  <a:cubicBezTo>
                    <a:pt x="560998" y="752179"/>
                    <a:pt x="562622" y="749600"/>
                    <a:pt x="564818" y="747306"/>
                  </a:cubicBezTo>
                  <a:cubicBezTo>
                    <a:pt x="567015" y="745012"/>
                    <a:pt x="569689" y="742911"/>
                    <a:pt x="572651" y="741000"/>
                  </a:cubicBezTo>
                  <a:lnTo>
                    <a:pt x="601304" y="722175"/>
                  </a:lnTo>
                  <a:lnTo>
                    <a:pt x="594235" y="711473"/>
                  </a:lnTo>
                  <a:lnTo>
                    <a:pt x="594141" y="711377"/>
                  </a:lnTo>
                  <a:lnTo>
                    <a:pt x="606366" y="703351"/>
                  </a:lnTo>
                  <a:lnTo>
                    <a:pt x="613434" y="714054"/>
                  </a:lnTo>
                  <a:close/>
                  <a:moveTo>
                    <a:pt x="563758" y="640094"/>
                  </a:moveTo>
                  <a:lnTo>
                    <a:pt x="563758" y="640190"/>
                  </a:lnTo>
                  <a:lnTo>
                    <a:pt x="573501" y="654618"/>
                  </a:lnTo>
                  <a:lnTo>
                    <a:pt x="563758" y="661211"/>
                  </a:lnTo>
                  <a:lnTo>
                    <a:pt x="563951" y="661498"/>
                  </a:lnTo>
                  <a:cubicBezTo>
                    <a:pt x="567867" y="660830"/>
                    <a:pt x="572164" y="661307"/>
                    <a:pt x="576748" y="663027"/>
                  </a:cubicBezTo>
                  <a:cubicBezTo>
                    <a:pt x="581334" y="664747"/>
                    <a:pt x="585153" y="667900"/>
                    <a:pt x="588210" y="672486"/>
                  </a:cubicBezTo>
                  <a:cubicBezTo>
                    <a:pt x="590885" y="676500"/>
                    <a:pt x="592507" y="680321"/>
                    <a:pt x="592985" y="684048"/>
                  </a:cubicBezTo>
                  <a:cubicBezTo>
                    <a:pt x="593463" y="687775"/>
                    <a:pt x="593272" y="691405"/>
                    <a:pt x="592220" y="694751"/>
                  </a:cubicBezTo>
                  <a:cubicBezTo>
                    <a:pt x="591171" y="698095"/>
                    <a:pt x="589452" y="701247"/>
                    <a:pt x="587064" y="704019"/>
                  </a:cubicBezTo>
                  <a:cubicBezTo>
                    <a:pt x="584676" y="706791"/>
                    <a:pt x="581906" y="709370"/>
                    <a:pt x="578851" y="711471"/>
                  </a:cubicBezTo>
                  <a:lnTo>
                    <a:pt x="540932" y="737176"/>
                  </a:lnTo>
                  <a:lnTo>
                    <a:pt x="530618" y="721983"/>
                  </a:lnTo>
                  <a:lnTo>
                    <a:pt x="564238" y="699146"/>
                  </a:lnTo>
                  <a:cubicBezTo>
                    <a:pt x="566050" y="697904"/>
                    <a:pt x="567770" y="696565"/>
                    <a:pt x="569585" y="695036"/>
                  </a:cubicBezTo>
                  <a:cubicBezTo>
                    <a:pt x="571401" y="693509"/>
                    <a:pt x="572738" y="691692"/>
                    <a:pt x="573693" y="689876"/>
                  </a:cubicBezTo>
                  <a:cubicBezTo>
                    <a:pt x="574647" y="688062"/>
                    <a:pt x="575221" y="685959"/>
                    <a:pt x="575221" y="683761"/>
                  </a:cubicBezTo>
                  <a:cubicBezTo>
                    <a:pt x="575221" y="681563"/>
                    <a:pt x="574456" y="679271"/>
                    <a:pt x="572738" y="676881"/>
                  </a:cubicBezTo>
                  <a:cubicBezTo>
                    <a:pt x="571114" y="674397"/>
                    <a:pt x="569203" y="672677"/>
                    <a:pt x="567008" y="671531"/>
                  </a:cubicBezTo>
                  <a:cubicBezTo>
                    <a:pt x="564810" y="670385"/>
                    <a:pt x="562612" y="669811"/>
                    <a:pt x="560320" y="669714"/>
                  </a:cubicBezTo>
                  <a:cubicBezTo>
                    <a:pt x="558028" y="669620"/>
                    <a:pt x="555736" y="669907"/>
                    <a:pt x="553350" y="670672"/>
                  </a:cubicBezTo>
                  <a:cubicBezTo>
                    <a:pt x="550961" y="671434"/>
                    <a:pt x="548766" y="672486"/>
                    <a:pt x="546759" y="673825"/>
                  </a:cubicBezTo>
                  <a:lnTo>
                    <a:pt x="513329" y="696469"/>
                  </a:lnTo>
                  <a:lnTo>
                    <a:pt x="503015" y="681276"/>
                  </a:lnTo>
                  <a:close/>
                  <a:moveTo>
                    <a:pt x="512852" y="596526"/>
                  </a:moveTo>
                  <a:cubicBezTo>
                    <a:pt x="507981" y="595284"/>
                    <a:pt x="503204" y="596048"/>
                    <a:pt x="498811" y="598724"/>
                  </a:cubicBezTo>
                  <a:lnTo>
                    <a:pt x="520491" y="629396"/>
                  </a:lnTo>
                  <a:lnTo>
                    <a:pt x="520491" y="629490"/>
                  </a:lnTo>
                  <a:cubicBezTo>
                    <a:pt x="522401" y="628153"/>
                    <a:pt x="524027" y="626530"/>
                    <a:pt x="525458" y="624808"/>
                  </a:cubicBezTo>
                  <a:cubicBezTo>
                    <a:pt x="526795" y="622993"/>
                    <a:pt x="527750" y="621083"/>
                    <a:pt x="528228" y="618980"/>
                  </a:cubicBezTo>
                  <a:cubicBezTo>
                    <a:pt x="528706" y="616878"/>
                    <a:pt x="528706" y="614681"/>
                    <a:pt x="528228" y="612291"/>
                  </a:cubicBezTo>
                  <a:cubicBezTo>
                    <a:pt x="527750" y="609902"/>
                    <a:pt x="526700" y="607514"/>
                    <a:pt x="524980" y="605126"/>
                  </a:cubicBezTo>
                  <a:cubicBezTo>
                    <a:pt x="521827" y="600634"/>
                    <a:pt x="517723" y="597768"/>
                    <a:pt x="512852" y="596526"/>
                  </a:cubicBezTo>
                  <a:close/>
                  <a:moveTo>
                    <a:pt x="511513" y="581141"/>
                  </a:moveTo>
                  <a:cubicBezTo>
                    <a:pt x="516290" y="582002"/>
                    <a:pt x="520778" y="583816"/>
                    <a:pt x="525077" y="586588"/>
                  </a:cubicBezTo>
                  <a:cubicBezTo>
                    <a:pt x="529374" y="589359"/>
                    <a:pt x="533099" y="592990"/>
                    <a:pt x="536250" y="597481"/>
                  </a:cubicBezTo>
                  <a:cubicBezTo>
                    <a:pt x="539212" y="601686"/>
                    <a:pt x="541217" y="605985"/>
                    <a:pt x="542363" y="610476"/>
                  </a:cubicBezTo>
                  <a:cubicBezTo>
                    <a:pt x="543510" y="614966"/>
                    <a:pt x="543606" y="619457"/>
                    <a:pt x="542745" y="623949"/>
                  </a:cubicBezTo>
                  <a:cubicBezTo>
                    <a:pt x="541886" y="628440"/>
                    <a:pt x="539881" y="632836"/>
                    <a:pt x="536920" y="637134"/>
                  </a:cubicBezTo>
                  <a:cubicBezTo>
                    <a:pt x="533864" y="641435"/>
                    <a:pt x="529661" y="645543"/>
                    <a:pt x="524312" y="649365"/>
                  </a:cubicBezTo>
                  <a:lnTo>
                    <a:pt x="524312" y="649270"/>
                  </a:lnTo>
                  <a:cubicBezTo>
                    <a:pt x="523644" y="649748"/>
                    <a:pt x="522975" y="650226"/>
                    <a:pt x="522307" y="650703"/>
                  </a:cubicBezTo>
                  <a:cubicBezTo>
                    <a:pt x="521639" y="651181"/>
                    <a:pt x="520968" y="651564"/>
                    <a:pt x="520206" y="651946"/>
                  </a:cubicBezTo>
                  <a:lnTo>
                    <a:pt x="488019" y="606366"/>
                  </a:lnTo>
                  <a:cubicBezTo>
                    <a:pt x="486012" y="608086"/>
                    <a:pt x="484390" y="609999"/>
                    <a:pt x="483244" y="612291"/>
                  </a:cubicBezTo>
                  <a:cubicBezTo>
                    <a:pt x="482098" y="614488"/>
                    <a:pt x="481524" y="616878"/>
                    <a:pt x="481333" y="619363"/>
                  </a:cubicBezTo>
                  <a:cubicBezTo>
                    <a:pt x="481140" y="621846"/>
                    <a:pt x="481333" y="624330"/>
                    <a:pt x="482098" y="626911"/>
                  </a:cubicBezTo>
                  <a:cubicBezTo>
                    <a:pt x="482860" y="629490"/>
                    <a:pt x="483816" y="631784"/>
                    <a:pt x="485343" y="633982"/>
                  </a:cubicBezTo>
                  <a:cubicBezTo>
                    <a:pt x="488019" y="637708"/>
                    <a:pt x="490883" y="640384"/>
                    <a:pt x="494132" y="642007"/>
                  </a:cubicBezTo>
                  <a:cubicBezTo>
                    <a:pt x="497283" y="643633"/>
                    <a:pt x="500721" y="644397"/>
                    <a:pt x="504350" y="644397"/>
                  </a:cubicBezTo>
                  <a:lnTo>
                    <a:pt x="503396" y="660068"/>
                  </a:lnTo>
                  <a:cubicBezTo>
                    <a:pt x="491266" y="659781"/>
                    <a:pt x="481140" y="654047"/>
                    <a:pt x="473215" y="642868"/>
                  </a:cubicBezTo>
                  <a:cubicBezTo>
                    <a:pt x="469871" y="638186"/>
                    <a:pt x="467579" y="633409"/>
                    <a:pt x="466338" y="628440"/>
                  </a:cubicBezTo>
                  <a:cubicBezTo>
                    <a:pt x="465000" y="623471"/>
                    <a:pt x="464713" y="618693"/>
                    <a:pt x="465287" y="613916"/>
                  </a:cubicBezTo>
                  <a:cubicBezTo>
                    <a:pt x="465955" y="609138"/>
                    <a:pt x="467579" y="604648"/>
                    <a:pt x="470349" y="600251"/>
                  </a:cubicBezTo>
                  <a:cubicBezTo>
                    <a:pt x="473118" y="595856"/>
                    <a:pt x="476843" y="591938"/>
                    <a:pt x="481811" y="588498"/>
                  </a:cubicBezTo>
                  <a:cubicBezTo>
                    <a:pt x="486586" y="585058"/>
                    <a:pt x="491553" y="582766"/>
                    <a:pt x="496709" y="581619"/>
                  </a:cubicBezTo>
                  <a:cubicBezTo>
                    <a:pt x="501771" y="580472"/>
                    <a:pt x="506738" y="580282"/>
                    <a:pt x="511513" y="581141"/>
                  </a:cubicBezTo>
                  <a:close/>
                  <a:moveTo>
                    <a:pt x="492021" y="539286"/>
                  </a:moveTo>
                  <a:lnTo>
                    <a:pt x="502815" y="554097"/>
                  </a:lnTo>
                  <a:lnTo>
                    <a:pt x="443503" y="597288"/>
                  </a:lnTo>
                  <a:lnTo>
                    <a:pt x="432711" y="582476"/>
                  </a:lnTo>
                  <a:close/>
                  <a:moveTo>
                    <a:pt x="510743" y="522467"/>
                  </a:moveTo>
                  <a:lnTo>
                    <a:pt x="510691" y="522553"/>
                  </a:lnTo>
                  <a:lnTo>
                    <a:pt x="510647" y="522563"/>
                  </a:lnTo>
                  <a:close/>
                  <a:moveTo>
                    <a:pt x="518862" y="520653"/>
                  </a:moveTo>
                  <a:cubicBezTo>
                    <a:pt x="521916" y="521130"/>
                    <a:pt x="524401" y="522754"/>
                    <a:pt x="526406" y="525429"/>
                  </a:cubicBezTo>
                  <a:cubicBezTo>
                    <a:pt x="528413" y="528105"/>
                    <a:pt x="529176" y="531067"/>
                    <a:pt x="528889" y="534126"/>
                  </a:cubicBezTo>
                  <a:cubicBezTo>
                    <a:pt x="528507" y="537182"/>
                    <a:pt x="527074" y="539667"/>
                    <a:pt x="524592" y="541578"/>
                  </a:cubicBezTo>
                  <a:cubicBezTo>
                    <a:pt x="522013" y="543490"/>
                    <a:pt x="519243" y="544062"/>
                    <a:pt x="516186" y="543394"/>
                  </a:cubicBezTo>
                  <a:cubicBezTo>
                    <a:pt x="513131" y="542726"/>
                    <a:pt x="510647" y="541100"/>
                    <a:pt x="508642" y="538330"/>
                  </a:cubicBezTo>
                  <a:cubicBezTo>
                    <a:pt x="506637" y="535655"/>
                    <a:pt x="505872" y="532693"/>
                    <a:pt x="506444" y="529634"/>
                  </a:cubicBezTo>
                  <a:lnTo>
                    <a:pt x="510691" y="522553"/>
                  </a:lnTo>
                  <a:close/>
                  <a:moveTo>
                    <a:pt x="443323" y="491318"/>
                  </a:moveTo>
                  <a:cubicBezTo>
                    <a:pt x="446665" y="490935"/>
                    <a:pt x="449912" y="491318"/>
                    <a:pt x="453160" y="492273"/>
                  </a:cubicBezTo>
                  <a:cubicBezTo>
                    <a:pt x="456311" y="493325"/>
                    <a:pt x="459273" y="495043"/>
                    <a:pt x="462137" y="497243"/>
                  </a:cubicBezTo>
                  <a:cubicBezTo>
                    <a:pt x="464907" y="499440"/>
                    <a:pt x="467486" y="502019"/>
                    <a:pt x="469684" y="504982"/>
                  </a:cubicBezTo>
                  <a:cubicBezTo>
                    <a:pt x="472835" y="509186"/>
                    <a:pt x="475221" y="513965"/>
                    <a:pt x="476751" y="519028"/>
                  </a:cubicBezTo>
                  <a:cubicBezTo>
                    <a:pt x="478280" y="524092"/>
                    <a:pt x="478471" y="529061"/>
                    <a:pt x="477228" y="533647"/>
                  </a:cubicBezTo>
                  <a:lnTo>
                    <a:pt x="461660" y="530400"/>
                  </a:lnTo>
                  <a:lnTo>
                    <a:pt x="461278" y="530400"/>
                  </a:lnTo>
                  <a:cubicBezTo>
                    <a:pt x="462041" y="527819"/>
                    <a:pt x="462137" y="524857"/>
                    <a:pt x="461756" y="521704"/>
                  </a:cubicBezTo>
                  <a:cubicBezTo>
                    <a:pt x="461278" y="518454"/>
                    <a:pt x="460132" y="515492"/>
                    <a:pt x="458127" y="512817"/>
                  </a:cubicBezTo>
                  <a:cubicBezTo>
                    <a:pt x="456311" y="510429"/>
                    <a:pt x="454211" y="508612"/>
                    <a:pt x="451823" y="507466"/>
                  </a:cubicBezTo>
                  <a:cubicBezTo>
                    <a:pt x="449435" y="506320"/>
                    <a:pt x="447046" y="506511"/>
                    <a:pt x="444754" y="508231"/>
                  </a:cubicBezTo>
                  <a:cubicBezTo>
                    <a:pt x="442462" y="509951"/>
                    <a:pt x="441697" y="512243"/>
                    <a:pt x="442368" y="515111"/>
                  </a:cubicBezTo>
                  <a:cubicBezTo>
                    <a:pt x="443036" y="517977"/>
                    <a:pt x="444469" y="521894"/>
                    <a:pt x="446569" y="526767"/>
                  </a:cubicBezTo>
                  <a:cubicBezTo>
                    <a:pt x="447715" y="529348"/>
                    <a:pt x="448766" y="532024"/>
                    <a:pt x="449625" y="534890"/>
                  </a:cubicBezTo>
                  <a:cubicBezTo>
                    <a:pt x="450486" y="537758"/>
                    <a:pt x="450964" y="540624"/>
                    <a:pt x="450964" y="543395"/>
                  </a:cubicBezTo>
                  <a:cubicBezTo>
                    <a:pt x="450964" y="546261"/>
                    <a:pt x="450390" y="548937"/>
                    <a:pt x="449244" y="551612"/>
                  </a:cubicBezTo>
                  <a:cubicBezTo>
                    <a:pt x="448098" y="554287"/>
                    <a:pt x="446093" y="556677"/>
                    <a:pt x="443227" y="558779"/>
                  </a:cubicBezTo>
                  <a:cubicBezTo>
                    <a:pt x="439598" y="561454"/>
                    <a:pt x="436063" y="563080"/>
                    <a:pt x="432625" y="563557"/>
                  </a:cubicBezTo>
                  <a:cubicBezTo>
                    <a:pt x="429187" y="564035"/>
                    <a:pt x="425749" y="563748"/>
                    <a:pt x="422502" y="562696"/>
                  </a:cubicBezTo>
                  <a:cubicBezTo>
                    <a:pt x="419252" y="561645"/>
                    <a:pt x="416197" y="559830"/>
                    <a:pt x="413331" y="557346"/>
                  </a:cubicBezTo>
                  <a:cubicBezTo>
                    <a:pt x="410371" y="554861"/>
                    <a:pt x="407792" y="552090"/>
                    <a:pt x="405405" y="548842"/>
                  </a:cubicBezTo>
                  <a:cubicBezTo>
                    <a:pt x="401965" y="544254"/>
                    <a:pt x="399483" y="539191"/>
                    <a:pt x="397955" y="533647"/>
                  </a:cubicBezTo>
                  <a:cubicBezTo>
                    <a:pt x="396426" y="528106"/>
                    <a:pt x="396141" y="522659"/>
                    <a:pt x="397094" y="517499"/>
                  </a:cubicBezTo>
                  <a:lnTo>
                    <a:pt x="413331" y="520461"/>
                  </a:lnTo>
                  <a:cubicBezTo>
                    <a:pt x="412472" y="523711"/>
                    <a:pt x="412282" y="527151"/>
                    <a:pt x="412854" y="530781"/>
                  </a:cubicBezTo>
                  <a:cubicBezTo>
                    <a:pt x="413428" y="534412"/>
                    <a:pt x="414861" y="537852"/>
                    <a:pt x="417247" y="541005"/>
                  </a:cubicBezTo>
                  <a:cubicBezTo>
                    <a:pt x="418012" y="542057"/>
                    <a:pt x="418967" y="543012"/>
                    <a:pt x="420019" y="543967"/>
                  </a:cubicBezTo>
                  <a:cubicBezTo>
                    <a:pt x="421069" y="544923"/>
                    <a:pt x="422215" y="545593"/>
                    <a:pt x="423457" y="546165"/>
                  </a:cubicBezTo>
                  <a:cubicBezTo>
                    <a:pt x="424697" y="546739"/>
                    <a:pt x="425940" y="546930"/>
                    <a:pt x="427276" y="546835"/>
                  </a:cubicBezTo>
                  <a:cubicBezTo>
                    <a:pt x="428613" y="546739"/>
                    <a:pt x="429950" y="546165"/>
                    <a:pt x="431192" y="545210"/>
                  </a:cubicBezTo>
                  <a:cubicBezTo>
                    <a:pt x="433675" y="543395"/>
                    <a:pt x="434534" y="540911"/>
                    <a:pt x="433962" y="537948"/>
                  </a:cubicBezTo>
                  <a:cubicBezTo>
                    <a:pt x="433388" y="534890"/>
                    <a:pt x="431861" y="530781"/>
                    <a:pt x="429569" y="525431"/>
                  </a:cubicBezTo>
                  <a:cubicBezTo>
                    <a:pt x="428423" y="522850"/>
                    <a:pt x="427467" y="520271"/>
                    <a:pt x="426703" y="517595"/>
                  </a:cubicBezTo>
                  <a:cubicBezTo>
                    <a:pt x="425940" y="514920"/>
                    <a:pt x="425557" y="512339"/>
                    <a:pt x="425653" y="509760"/>
                  </a:cubicBezTo>
                  <a:cubicBezTo>
                    <a:pt x="425653" y="507179"/>
                    <a:pt x="426321" y="504695"/>
                    <a:pt x="427467" y="502306"/>
                  </a:cubicBezTo>
                  <a:cubicBezTo>
                    <a:pt x="428613" y="499918"/>
                    <a:pt x="430620" y="497720"/>
                    <a:pt x="433388" y="495617"/>
                  </a:cubicBezTo>
                  <a:cubicBezTo>
                    <a:pt x="436637" y="493229"/>
                    <a:pt x="439979" y="491796"/>
                    <a:pt x="443323" y="491318"/>
                  </a:cubicBezTo>
                  <a:close/>
                  <a:moveTo>
                    <a:pt x="376846" y="462170"/>
                  </a:moveTo>
                  <a:cubicBezTo>
                    <a:pt x="374554" y="461693"/>
                    <a:pt x="372165" y="462265"/>
                    <a:pt x="370064" y="463985"/>
                  </a:cubicBezTo>
                  <a:cubicBezTo>
                    <a:pt x="368727" y="465036"/>
                    <a:pt x="367772" y="466279"/>
                    <a:pt x="367294" y="467521"/>
                  </a:cubicBezTo>
                  <a:cubicBezTo>
                    <a:pt x="366816" y="468858"/>
                    <a:pt x="366720" y="470196"/>
                    <a:pt x="366913" y="471629"/>
                  </a:cubicBezTo>
                  <a:cubicBezTo>
                    <a:pt x="367103" y="473063"/>
                    <a:pt x="367581" y="474401"/>
                    <a:pt x="368249" y="475834"/>
                  </a:cubicBezTo>
                  <a:cubicBezTo>
                    <a:pt x="368918" y="477267"/>
                    <a:pt x="369779" y="478509"/>
                    <a:pt x="370638" y="479752"/>
                  </a:cubicBezTo>
                  <a:cubicBezTo>
                    <a:pt x="374457" y="484721"/>
                    <a:pt x="378755" y="487493"/>
                    <a:pt x="383435" y="488065"/>
                  </a:cubicBezTo>
                  <a:cubicBezTo>
                    <a:pt x="388115" y="488542"/>
                    <a:pt x="392701" y="487109"/>
                    <a:pt x="397286" y="483573"/>
                  </a:cubicBezTo>
                  <a:lnTo>
                    <a:pt x="399291" y="481949"/>
                  </a:lnTo>
                  <a:lnTo>
                    <a:pt x="399291" y="481853"/>
                  </a:lnTo>
                  <a:lnTo>
                    <a:pt x="396808" y="478606"/>
                  </a:lnTo>
                  <a:cubicBezTo>
                    <a:pt x="394994" y="476216"/>
                    <a:pt x="392987" y="473923"/>
                    <a:pt x="390789" y="471439"/>
                  </a:cubicBezTo>
                  <a:cubicBezTo>
                    <a:pt x="388593" y="469050"/>
                    <a:pt x="386301" y="466947"/>
                    <a:pt x="383913" y="465323"/>
                  </a:cubicBezTo>
                  <a:cubicBezTo>
                    <a:pt x="381526" y="463698"/>
                    <a:pt x="379138" y="462648"/>
                    <a:pt x="376846" y="462170"/>
                  </a:cubicBezTo>
                  <a:close/>
                  <a:moveTo>
                    <a:pt x="394897" y="426719"/>
                  </a:moveTo>
                  <a:cubicBezTo>
                    <a:pt x="400531" y="427674"/>
                    <a:pt x="405786" y="429681"/>
                    <a:pt x="410655" y="432834"/>
                  </a:cubicBezTo>
                  <a:cubicBezTo>
                    <a:pt x="415526" y="435987"/>
                    <a:pt x="419634" y="439714"/>
                    <a:pt x="423073" y="444206"/>
                  </a:cubicBezTo>
                  <a:cubicBezTo>
                    <a:pt x="427085" y="449366"/>
                    <a:pt x="429567" y="454143"/>
                    <a:pt x="430713" y="458634"/>
                  </a:cubicBezTo>
                  <a:cubicBezTo>
                    <a:pt x="431860" y="463126"/>
                    <a:pt x="431956" y="467234"/>
                    <a:pt x="431095" y="470961"/>
                  </a:cubicBezTo>
                  <a:cubicBezTo>
                    <a:pt x="430236" y="474688"/>
                    <a:pt x="428707" y="478032"/>
                    <a:pt x="426320" y="481090"/>
                  </a:cubicBezTo>
                  <a:cubicBezTo>
                    <a:pt x="424028" y="484053"/>
                    <a:pt x="421449" y="486728"/>
                    <a:pt x="418488" y="488926"/>
                  </a:cubicBezTo>
                  <a:lnTo>
                    <a:pt x="383150" y="516159"/>
                  </a:lnTo>
                  <a:lnTo>
                    <a:pt x="372737" y="502589"/>
                  </a:lnTo>
                  <a:lnTo>
                    <a:pt x="380093" y="496855"/>
                  </a:lnTo>
                  <a:lnTo>
                    <a:pt x="380284" y="496855"/>
                  </a:lnTo>
                  <a:lnTo>
                    <a:pt x="379997" y="496474"/>
                  </a:lnTo>
                  <a:cubicBezTo>
                    <a:pt x="376272" y="497048"/>
                    <a:pt x="372356" y="496283"/>
                    <a:pt x="368249" y="494373"/>
                  </a:cubicBezTo>
                  <a:cubicBezTo>
                    <a:pt x="364141" y="492460"/>
                    <a:pt x="360418" y="489403"/>
                    <a:pt x="357265" y="485295"/>
                  </a:cubicBezTo>
                  <a:cubicBezTo>
                    <a:pt x="355450" y="482905"/>
                    <a:pt x="353923" y="480229"/>
                    <a:pt x="352490" y="477267"/>
                  </a:cubicBezTo>
                  <a:cubicBezTo>
                    <a:pt x="351153" y="474210"/>
                    <a:pt x="350294" y="471152"/>
                    <a:pt x="350102" y="467903"/>
                  </a:cubicBezTo>
                  <a:cubicBezTo>
                    <a:pt x="349815" y="464655"/>
                    <a:pt x="350389" y="461500"/>
                    <a:pt x="351535" y="458253"/>
                  </a:cubicBezTo>
                  <a:cubicBezTo>
                    <a:pt x="352777" y="455098"/>
                    <a:pt x="355069" y="452137"/>
                    <a:pt x="358411" y="449557"/>
                  </a:cubicBezTo>
                  <a:cubicBezTo>
                    <a:pt x="362806" y="446213"/>
                    <a:pt x="367200" y="444778"/>
                    <a:pt x="371688" y="445257"/>
                  </a:cubicBezTo>
                  <a:cubicBezTo>
                    <a:pt x="376176" y="445735"/>
                    <a:pt x="380571" y="447359"/>
                    <a:pt x="384964" y="450225"/>
                  </a:cubicBezTo>
                  <a:cubicBezTo>
                    <a:pt x="389358" y="452996"/>
                    <a:pt x="393561" y="456627"/>
                    <a:pt x="397667" y="461023"/>
                  </a:cubicBezTo>
                  <a:cubicBezTo>
                    <a:pt x="401774" y="465418"/>
                    <a:pt x="405499" y="469813"/>
                    <a:pt x="409033" y="474401"/>
                  </a:cubicBezTo>
                  <a:lnTo>
                    <a:pt x="410466" y="473255"/>
                  </a:lnTo>
                  <a:cubicBezTo>
                    <a:pt x="414095" y="470483"/>
                    <a:pt x="415719" y="467043"/>
                    <a:pt x="415432" y="463126"/>
                  </a:cubicBezTo>
                  <a:cubicBezTo>
                    <a:pt x="415145" y="459112"/>
                    <a:pt x="413617" y="455385"/>
                    <a:pt x="410751" y="451754"/>
                  </a:cubicBezTo>
                  <a:cubicBezTo>
                    <a:pt x="408363" y="448696"/>
                    <a:pt x="405499" y="446213"/>
                    <a:pt x="401964" y="444397"/>
                  </a:cubicBezTo>
                  <a:cubicBezTo>
                    <a:pt x="398526" y="442580"/>
                    <a:pt x="395088" y="441434"/>
                    <a:pt x="391841" y="441053"/>
                  </a:cubicBezTo>
                  <a:close/>
                  <a:moveTo>
                    <a:pt x="342828" y="378943"/>
                  </a:moveTo>
                  <a:cubicBezTo>
                    <a:pt x="339867" y="378943"/>
                    <a:pt x="337003" y="379326"/>
                    <a:pt x="334232" y="380378"/>
                  </a:cubicBezTo>
                  <a:cubicBezTo>
                    <a:pt x="331464" y="381428"/>
                    <a:pt x="328885" y="382861"/>
                    <a:pt x="326687" y="384581"/>
                  </a:cubicBezTo>
                  <a:cubicBezTo>
                    <a:pt x="324491" y="386397"/>
                    <a:pt x="322581" y="388500"/>
                    <a:pt x="320957" y="390983"/>
                  </a:cubicBezTo>
                  <a:cubicBezTo>
                    <a:pt x="319333" y="393468"/>
                    <a:pt x="318283" y="396143"/>
                    <a:pt x="317709" y="399105"/>
                  </a:cubicBezTo>
                  <a:cubicBezTo>
                    <a:pt x="317137" y="401973"/>
                    <a:pt x="317137" y="404839"/>
                    <a:pt x="317709" y="407801"/>
                  </a:cubicBezTo>
                  <a:cubicBezTo>
                    <a:pt x="318283" y="410764"/>
                    <a:pt x="319620" y="413535"/>
                    <a:pt x="321721" y="416114"/>
                  </a:cubicBezTo>
                  <a:cubicBezTo>
                    <a:pt x="323917" y="418886"/>
                    <a:pt x="326496" y="420893"/>
                    <a:pt x="329266" y="422039"/>
                  </a:cubicBezTo>
                  <a:cubicBezTo>
                    <a:pt x="332036" y="423185"/>
                    <a:pt x="334806" y="423759"/>
                    <a:pt x="337672" y="423759"/>
                  </a:cubicBezTo>
                  <a:cubicBezTo>
                    <a:pt x="340536" y="423759"/>
                    <a:pt x="343307" y="423090"/>
                    <a:pt x="346077" y="422039"/>
                  </a:cubicBezTo>
                  <a:cubicBezTo>
                    <a:pt x="348845" y="420893"/>
                    <a:pt x="351330" y="419458"/>
                    <a:pt x="353526" y="417644"/>
                  </a:cubicBezTo>
                  <a:lnTo>
                    <a:pt x="353622" y="417644"/>
                  </a:lnTo>
                  <a:cubicBezTo>
                    <a:pt x="355818" y="415827"/>
                    <a:pt x="357728" y="413726"/>
                    <a:pt x="359446" y="411336"/>
                  </a:cubicBezTo>
                  <a:cubicBezTo>
                    <a:pt x="361072" y="408947"/>
                    <a:pt x="362218" y="406272"/>
                    <a:pt x="362886" y="403597"/>
                  </a:cubicBezTo>
                  <a:cubicBezTo>
                    <a:pt x="363555" y="400825"/>
                    <a:pt x="363555" y="397959"/>
                    <a:pt x="362981" y="395093"/>
                  </a:cubicBezTo>
                  <a:cubicBezTo>
                    <a:pt x="362409" y="392131"/>
                    <a:pt x="360976" y="389359"/>
                    <a:pt x="358780" y="386493"/>
                  </a:cubicBezTo>
                  <a:cubicBezTo>
                    <a:pt x="356678" y="383912"/>
                    <a:pt x="354196" y="382002"/>
                    <a:pt x="351424" y="380759"/>
                  </a:cubicBezTo>
                  <a:cubicBezTo>
                    <a:pt x="348654" y="379613"/>
                    <a:pt x="345790" y="378943"/>
                    <a:pt x="342828" y="378943"/>
                  </a:cubicBezTo>
                  <a:close/>
                  <a:moveTo>
                    <a:pt x="344261" y="347602"/>
                  </a:moveTo>
                  <a:lnTo>
                    <a:pt x="355245" y="361265"/>
                  </a:lnTo>
                  <a:lnTo>
                    <a:pt x="355149" y="361458"/>
                  </a:lnTo>
                  <a:lnTo>
                    <a:pt x="347223" y="367860"/>
                  </a:lnTo>
                  <a:lnTo>
                    <a:pt x="347508" y="368242"/>
                  </a:lnTo>
                  <a:cubicBezTo>
                    <a:pt x="349228" y="368051"/>
                    <a:pt x="351043" y="368051"/>
                    <a:pt x="353144" y="368242"/>
                  </a:cubicBezTo>
                  <a:cubicBezTo>
                    <a:pt x="355245" y="368432"/>
                    <a:pt x="357347" y="369006"/>
                    <a:pt x="359639" y="369962"/>
                  </a:cubicBezTo>
                  <a:cubicBezTo>
                    <a:pt x="361931" y="370917"/>
                    <a:pt x="364127" y="372159"/>
                    <a:pt x="366421" y="373783"/>
                  </a:cubicBezTo>
                  <a:cubicBezTo>
                    <a:pt x="368713" y="375409"/>
                    <a:pt x="370909" y="377510"/>
                    <a:pt x="373010" y="380185"/>
                  </a:cubicBezTo>
                  <a:cubicBezTo>
                    <a:pt x="376257" y="384199"/>
                    <a:pt x="378453" y="388595"/>
                    <a:pt x="379696" y="393277"/>
                  </a:cubicBezTo>
                  <a:cubicBezTo>
                    <a:pt x="380938" y="397959"/>
                    <a:pt x="381129" y="402545"/>
                    <a:pt x="380460" y="407227"/>
                  </a:cubicBezTo>
                  <a:cubicBezTo>
                    <a:pt x="379696" y="411910"/>
                    <a:pt x="378072" y="416305"/>
                    <a:pt x="375493" y="420606"/>
                  </a:cubicBezTo>
                  <a:cubicBezTo>
                    <a:pt x="372914" y="424905"/>
                    <a:pt x="369572" y="428728"/>
                    <a:pt x="365369" y="432072"/>
                  </a:cubicBezTo>
                  <a:cubicBezTo>
                    <a:pt x="361166" y="435417"/>
                    <a:pt x="356678" y="437996"/>
                    <a:pt x="351904" y="439620"/>
                  </a:cubicBezTo>
                  <a:cubicBezTo>
                    <a:pt x="347127" y="441246"/>
                    <a:pt x="342446" y="442010"/>
                    <a:pt x="337768" y="441818"/>
                  </a:cubicBezTo>
                  <a:cubicBezTo>
                    <a:pt x="333086" y="441627"/>
                    <a:pt x="328501" y="440385"/>
                    <a:pt x="324108" y="438283"/>
                  </a:cubicBezTo>
                  <a:cubicBezTo>
                    <a:pt x="319716" y="436180"/>
                    <a:pt x="315704" y="432836"/>
                    <a:pt x="312266" y="428537"/>
                  </a:cubicBezTo>
                  <a:cubicBezTo>
                    <a:pt x="309019" y="424524"/>
                    <a:pt x="306821" y="420128"/>
                    <a:pt x="305866" y="415350"/>
                  </a:cubicBezTo>
                  <a:cubicBezTo>
                    <a:pt x="304910" y="410573"/>
                    <a:pt x="305007" y="406178"/>
                    <a:pt x="306343" y="402067"/>
                  </a:cubicBezTo>
                  <a:lnTo>
                    <a:pt x="306153" y="401780"/>
                  </a:lnTo>
                  <a:lnTo>
                    <a:pt x="269953" y="430926"/>
                  </a:lnTo>
                  <a:lnTo>
                    <a:pt x="258493" y="416592"/>
                  </a:lnTo>
                  <a:close/>
                  <a:moveTo>
                    <a:pt x="266693" y="281288"/>
                  </a:moveTo>
                  <a:cubicBezTo>
                    <a:pt x="261727" y="280523"/>
                    <a:pt x="257047" y="281671"/>
                    <a:pt x="252844" y="284728"/>
                  </a:cubicBezTo>
                  <a:lnTo>
                    <a:pt x="277200" y="313394"/>
                  </a:lnTo>
                  <a:lnTo>
                    <a:pt x="277294" y="313394"/>
                  </a:lnTo>
                  <a:cubicBezTo>
                    <a:pt x="279110" y="311866"/>
                    <a:pt x="280542" y="310146"/>
                    <a:pt x="281784" y="308234"/>
                  </a:cubicBezTo>
                  <a:cubicBezTo>
                    <a:pt x="283024" y="306323"/>
                    <a:pt x="283789" y="304316"/>
                    <a:pt x="284076" y="302215"/>
                  </a:cubicBezTo>
                  <a:cubicBezTo>
                    <a:pt x="284363" y="300111"/>
                    <a:pt x="284170" y="297819"/>
                    <a:pt x="283504" y="295525"/>
                  </a:cubicBezTo>
                  <a:cubicBezTo>
                    <a:pt x="282835" y="293231"/>
                    <a:pt x="281497" y="290939"/>
                    <a:pt x="279586" y="288742"/>
                  </a:cubicBezTo>
                  <a:cubicBezTo>
                    <a:pt x="276054" y="284537"/>
                    <a:pt x="271755" y="282053"/>
                    <a:pt x="266693" y="281288"/>
                  </a:cubicBezTo>
                  <a:close/>
                  <a:moveTo>
                    <a:pt x="264019" y="265904"/>
                  </a:moveTo>
                  <a:cubicBezTo>
                    <a:pt x="268891" y="266286"/>
                    <a:pt x="273569" y="267719"/>
                    <a:pt x="278059" y="270109"/>
                  </a:cubicBezTo>
                  <a:cubicBezTo>
                    <a:pt x="282549" y="272497"/>
                    <a:pt x="286559" y="275747"/>
                    <a:pt x="290188" y="279949"/>
                  </a:cubicBezTo>
                  <a:cubicBezTo>
                    <a:pt x="293531" y="283869"/>
                    <a:pt x="295920" y="287977"/>
                    <a:pt x="297447" y="292372"/>
                  </a:cubicBezTo>
                  <a:cubicBezTo>
                    <a:pt x="298976" y="296768"/>
                    <a:pt x="299454" y="301259"/>
                    <a:pt x="299071" y="305751"/>
                  </a:cubicBezTo>
                  <a:cubicBezTo>
                    <a:pt x="298593" y="310337"/>
                    <a:pt x="297066" y="314827"/>
                    <a:pt x="294487" y="319414"/>
                  </a:cubicBezTo>
                  <a:cubicBezTo>
                    <a:pt x="291907" y="324000"/>
                    <a:pt x="288088" y="328396"/>
                    <a:pt x="283024" y="332697"/>
                  </a:cubicBezTo>
                  <a:lnTo>
                    <a:pt x="282930" y="332791"/>
                  </a:lnTo>
                  <a:cubicBezTo>
                    <a:pt x="282262" y="333365"/>
                    <a:pt x="281688" y="333843"/>
                    <a:pt x="281019" y="334417"/>
                  </a:cubicBezTo>
                  <a:cubicBezTo>
                    <a:pt x="280351" y="334989"/>
                    <a:pt x="279779" y="335466"/>
                    <a:pt x="279014" y="335850"/>
                  </a:cubicBezTo>
                  <a:lnTo>
                    <a:pt x="242815" y="293328"/>
                  </a:lnTo>
                  <a:cubicBezTo>
                    <a:pt x="240906" y="295238"/>
                    <a:pt x="239569" y="297342"/>
                    <a:pt x="238614" y="299634"/>
                  </a:cubicBezTo>
                  <a:cubicBezTo>
                    <a:pt x="237657" y="301928"/>
                    <a:pt x="237276" y="304316"/>
                    <a:pt x="237372" y="306897"/>
                  </a:cubicBezTo>
                  <a:cubicBezTo>
                    <a:pt x="237372" y="309382"/>
                    <a:pt x="237849" y="311866"/>
                    <a:pt x="238803" y="314349"/>
                  </a:cubicBezTo>
                  <a:cubicBezTo>
                    <a:pt x="239664" y="316834"/>
                    <a:pt x="241001" y="319031"/>
                    <a:pt x="242721" y="321038"/>
                  </a:cubicBezTo>
                  <a:cubicBezTo>
                    <a:pt x="245681" y="324574"/>
                    <a:pt x="248832" y="326963"/>
                    <a:pt x="252176" y="328205"/>
                  </a:cubicBezTo>
                  <a:cubicBezTo>
                    <a:pt x="255518" y="329447"/>
                    <a:pt x="258958" y="330021"/>
                    <a:pt x="262492" y="329638"/>
                  </a:cubicBezTo>
                  <a:lnTo>
                    <a:pt x="262968" y="345309"/>
                  </a:lnTo>
                  <a:cubicBezTo>
                    <a:pt x="250837" y="346170"/>
                    <a:pt x="240332" y="341297"/>
                    <a:pt x="231355" y="330880"/>
                  </a:cubicBezTo>
                  <a:cubicBezTo>
                    <a:pt x="227630" y="326485"/>
                    <a:pt x="224956" y="321994"/>
                    <a:pt x="223236" y="317121"/>
                  </a:cubicBezTo>
                  <a:cubicBezTo>
                    <a:pt x="221516" y="312344"/>
                    <a:pt x="220753" y="307565"/>
                    <a:pt x="220944" y="302692"/>
                  </a:cubicBezTo>
                  <a:cubicBezTo>
                    <a:pt x="221135" y="297914"/>
                    <a:pt x="222377" y="293231"/>
                    <a:pt x="224764" y="288645"/>
                  </a:cubicBezTo>
                  <a:cubicBezTo>
                    <a:pt x="227152" y="284059"/>
                    <a:pt x="230494" y="279855"/>
                    <a:pt x="235080" y="275937"/>
                  </a:cubicBezTo>
                  <a:cubicBezTo>
                    <a:pt x="239569" y="272116"/>
                    <a:pt x="244344" y="269344"/>
                    <a:pt x="249312" y="267719"/>
                  </a:cubicBezTo>
                  <a:cubicBezTo>
                    <a:pt x="254277" y="266095"/>
                    <a:pt x="259148" y="265521"/>
                    <a:pt x="264019" y="265904"/>
                  </a:cubicBezTo>
                  <a:close/>
                  <a:moveTo>
                    <a:pt x="232891" y="217077"/>
                  </a:moveTo>
                  <a:lnTo>
                    <a:pt x="244450" y="230263"/>
                  </a:lnTo>
                  <a:lnTo>
                    <a:pt x="235279" y="238291"/>
                  </a:lnTo>
                  <a:lnTo>
                    <a:pt x="235470" y="238481"/>
                  </a:lnTo>
                  <a:cubicBezTo>
                    <a:pt x="240054" y="237239"/>
                    <a:pt x="244544" y="237048"/>
                    <a:pt x="248938" y="238098"/>
                  </a:cubicBezTo>
                  <a:cubicBezTo>
                    <a:pt x="253331" y="239150"/>
                    <a:pt x="257152" y="241444"/>
                    <a:pt x="260398" y="245170"/>
                  </a:cubicBezTo>
                  <a:cubicBezTo>
                    <a:pt x="260877" y="245743"/>
                    <a:pt x="261355" y="246317"/>
                    <a:pt x="261831" y="246985"/>
                  </a:cubicBezTo>
                  <a:cubicBezTo>
                    <a:pt x="262310" y="247653"/>
                    <a:pt x="262692" y="248227"/>
                    <a:pt x="262977" y="248896"/>
                  </a:cubicBezTo>
                  <a:lnTo>
                    <a:pt x="250371" y="259980"/>
                  </a:lnTo>
                  <a:cubicBezTo>
                    <a:pt x="249797" y="258834"/>
                    <a:pt x="249224" y="257975"/>
                    <a:pt x="248747" y="257210"/>
                  </a:cubicBezTo>
                  <a:cubicBezTo>
                    <a:pt x="248269" y="256446"/>
                    <a:pt x="247697" y="255872"/>
                    <a:pt x="247218" y="255203"/>
                  </a:cubicBezTo>
                  <a:cubicBezTo>
                    <a:pt x="244450" y="252050"/>
                    <a:pt x="241680" y="250043"/>
                    <a:pt x="238814" y="249088"/>
                  </a:cubicBezTo>
                  <a:cubicBezTo>
                    <a:pt x="235948" y="248227"/>
                    <a:pt x="233274" y="247940"/>
                    <a:pt x="230792" y="248227"/>
                  </a:cubicBezTo>
                  <a:cubicBezTo>
                    <a:pt x="228213" y="248610"/>
                    <a:pt x="225920" y="249279"/>
                    <a:pt x="223913" y="250330"/>
                  </a:cubicBezTo>
                  <a:cubicBezTo>
                    <a:pt x="221908" y="251380"/>
                    <a:pt x="220381" y="252432"/>
                    <a:pt x="219426" y="253293"/>
                  </a:cubicBezTo>
                  <a:lnTo>
                    <a:pt x="189912" y="279187"/>
                  </a:lnTo>
                  <a:lnTo>
                    <a:pt x="177783" y="265427"/>
                  </a:lnTo>
                  <a:close/>
                  <a:moveTo>
                    <a:pt x="197560" y="177332"/>
                  </a:moveTo>
                  <a:lnTo>
                    <a:pt x="197560" y="177428"/>
                  </a:lnTo>
                  <a:lnTo>
                    <a:pt x="209307" y="190518"/>
                  </a:lnTo>
                  <a:lnTo>
                    <a:pt x="200235" y="198736"/>
                  </a:lnTo>
                  <a:lnTo>
                    <a:pt x="200426" y="198927"/>
                  </a:lnTo>
                  <a:cubicBezTo>
                    <a:pt x="205010" y="197590"/>
                    <a:pt x="209500" y="197398"/>
                    <a:pt x="213891" y="198353"/>
                  </a:cubicBezTo>
                  <a:cubicBezTo>
                    <a:pt x="218287" y="199308"/>
                    <a:pt x="222201" y="201602"/>
                    <a:pt x="225450" y="205233"/>
                  </a:cubicBezTo>
                  <a:cubicBezTo>
                    <a:pt x="225926" y="205807"/>
                    <a:pt x="226405" y="206381"/>
                    <a:pt x="226881" y="206953"/>
                  </a:cubicBezTo>
                  <a:cubicBezTo>
                    <a:pt x="227359" y="207623"/>
                    <a:pt x="227742" y="208195"/>
                    <a:pt x="228027" y="208769"/>
                  </a:cubicBezTo>
                  <a:lnTo>
                    <a:pt x="215517" y="220044"/>
                  </a:lnTo>
                  <a:cubicBezTo>
                    <a:pt x="214943" y="218898"/>
                    <a:pt x="214371" y="218037"/>
                    <a:pt x="213891" y="217273"/>
                  </a:cubicBezTo>
                  <a:cubicBezTo>
                    <a:pt x="213415" y="216510"/>
                    <a:pt x="212842" y="215936"/>
                    <a:pt x="212269" y="215268"/>
                  </a:cubicBezTo>
                  <a:cubicBezTo>
                    <a:pt x="209500" y="212113"/>
                    <a:pt x="206634" y="210202"/>
                    <a:pt x="203864" y="209247"/>
                  </a:cubicBezTo>
                  <a:cubicBezTo>
                    <a:pt x="200998" y="208388"/>
                    <a:pt x="198324" y="208101"/>
                    <a:pt x="195745" y="208482"/>
                  </a:cubicBezTo>
                  <a:cubicBezTo>
                    <a:pt x="193166" y="208865"/>
                    <a:pt x="190969" y="209630"/>
                    <a:pt x="188964" y="210680"/>
                  </a:cubicBezTo>
                  <a:cubicBezTo>
                    <a:pt x="186959" y="211731"/>
                    <a:pt x="185429" y="212783"/>
                    <a:pt x="184476" y="213738"/>
                  </a:cubicBezTo>
                  <a:lnTo>
                    <a:pt x="155249" y="240016"/>
                  </a:lnTo>
                  <a:lnTo>
                    <a:pt x="143024" y="226350"/>
                  </a:lnTo>
                  <a:close/>
                  <a:moveTo>
                    <a:pt x="141207" y="140742"/>
                  </a:moveTo>
                  <a:cubicBezTo>
                    <a:pt x="136145" y="140262"/>
                    <a:pt x="131655" y="141601"/>
                    <a:pt x="127548" y="144850"/>
                  </a:cubicBezTo>
                  <a:lnTo>
                    <a:pt x="153241" y="172274"/>
                  </a:lnTo>
                  <a:lnTo>
                    <a:pt x="153241" y="172179"/>
                  </a:lnTo>
                  <a:cubicBezTo>
                    <a:pt x="154961" y="170554"/>
                    <a:pt x="156392" y="168834"/>
                    <a:pt x="157444" y="166827"/>
                  </a:cubicBezTo>
                  <a:cubicBezTo>
                    <a:pt x="158495" y="164822"/>
                    <a:pt x="159258" y="162815"/>
                    <a:pt x="159449" y="160711"/>
                  </a:cubicBezTo>
                  <a:cubicBezTo>
                    <a:pt x="159641" y="158514"/>
                    <a:pt x="159449" y="156316"/>
                    <a:pt x="158590" y="154118"/>
                  </a:cubicBezTo>
                  <a:cubicBezTo>
                    <a:pt x="157825" y="151824"/>
                    <a:pt x="156392" y="149627"/>
                    <a:pt x="154387" y="147525"/>
                  </a:cubicBezTo>
                  <a:cubicBezTo>
                    <a:pt x="150662" y="143511"/>
                    <a:pt x="146268" y="141219"/>
                    <a:pt x="141207" y="140742"/>
                  </a:cubicBezTo>
                  <a:close/>
                  <a:moveTo>
                    <a:pt x="77597" y="124688"/>
                  </a:moveTo>
                  <a:cubicBezTo>
                    <a:pt x="76354" y="125834"/>
                    <a:pt x="75495" y="127172"/>
                    <a:pt x="75208" y="128509"/>
                  </a:cubicBezTo>
                  <a:cubicBezTo>
                    <a:pt x="74827" y="129848"/>
                    <a:pt x="74827" y="131281"/>
                    <a:pt x="75208" y="132619"/>
                  </a:cubicBezTo>
                  <a:cubicBezTo>
                    <a:pt x="75591" y="133956"/>
                    <a:pt x="76069" y="135389"/>
                    <a:pt x="76928" y="136631"/>
                  </a:cubicBezTo>
                  <a:cubicBezTo>
                    <a:pt x="77787" y="137874"/>
                    <a:pt x="78648" y="139212"/>
                    <a:pt x="79698" y="140262"/>
                  </a:cubicBezTo>
                  <a:cubicBezTo>
                    <a:pt x="83995" y="144850"/>
                    <a:pt x="88292" y="147429"/>
                    <a:pt x="92688" y="147812"/>
                  </a:cubicBezTo>
                  <a:cubicBezTo>
                    <a:pt x="97081" y="148194"/>
                    <a:pt x="101093" y="146666"/>
                    <a:pt x="104818" y="143130"/>
                  </a:cubicBezTo>
                  <a:lnTo>
                    <a:pt x="106631" y="141504"/>
                  </a:lnTo>
                  <a:lnTo>
                    <a:pt x="106536" y="141504"/>
                  </a:lnTo>
                  <a:lnTo>
                    <a:pt x="103767" y="138448"/>
                  </a:lnTo>
                  <a:cubicBezTo>
                    <a:pt x="97844" y="132142"/>
                    <a:pt x="92784" y="127554"/>
                    <a:pt x="88485" y="124688"/>
                  </a:cubicBezTo>
                  <a:cubicBezTo>
                    <a:pt x="84188" y="121822"/>
                    <a:pt x="80557" y="121822"/>
                    <a:pt x="77597" y="124688"/>
                  </a:cubicBezTo>
                  <a:close/>
                  <a:moveTo>
                    <a:pt x="99181" y="85128"/>
                  </a:moveTo>
                  <a:cubicBezTo>
                    <a:pt x="104818" y="85415"/>
                    <a:pt x="110165" y="86944"/>
                    <a:pt x="115323" y="89619"/>
                  </a:cubicBezTo>
                  <a:cubicBezTo>
                    <a:pt x="120482" y="92295"/>
                    <a:pt x="124969" y="95639"/>
                    <a:pt x="128791" y="99747"/>
                  </a:cubicBezTo>
                  <a:cubicBezTo>
                    <a:pt x="133184" y="104429"/>
                    <a:pt x="135858" y="109112"/>
                    <a:pt x="136719" y="113890"/>
                  </a:cubicBezTo>
                  <a:cubicBezTo>
                    <a:pt x="137672" y="118572"/>
                    <a:pt x="137578" y="122871"/>
                    <a:pt x="136719" y="126502"/>
                  </a:cubicBezTo>
                  <a:cubicBezTo>
                    <a:pt x="141207" y="125930"/>
                    <a:pt x="145887" y="126502"/>
                    <a:pt x="150758" y="128318"/>
                  </a:cubicBezTo>
                  <a:cubicBezTo>
                    <a:pt x="155629" y="130135"/>
                    <a:pt x="160308" y="133382"/>
                    <a:pt x="164701" y="138064"/>
                  </a:cubicBezTo>
                  <a:lnTo>
                    <a:pt x="164512" y="138161"/>
                  </a:lnTo>
                  <a:cubicBezTo>
                    <a:pt x="167951" y="141888"/>
                    <a:pt x="170624" y="145902"/>
                    <a:pt x="172342" y="150201"/>
                  </a:cubicBezTo>
                  <a:cubicBezTo>
                    <a:pt x="174062" y="154500"/>
                    <a:pt x="174827" y="158991"/>
                    <a:pt x="174540" y="163483"/>
                  </a:cubicBezTo>
                  <a:cubicBezTo>
                    <a:pt x="174253" y="168069"/>
                    <a:pt x="172916" y="172657"/>
                    <a:pt x="170530" y="177339"/>
                  </a:cubicBezTo>
                  <a:cubicBezTo>
                    <a:pt x="168141" y="182020"/>
                    <a:pt x="164512" y="186608"/>
                    <a:pt x="159736" y="191194"/>
                  </a:cubicBezTo>
                  <a:cubicBezTo>
                    <a:pt x="159162" y="191768"/>
                    <a:pt x="158590" y="192341"/>
                    <a:pt x="157921" y="192914"/>
                  </a:cubicBezTo>
                  <a:cubicBezTo>
                    <a:pt x="157349" y="193488"/>
                    <a:pt x="156679" y="193965"/>
                    <a:pt x="156011" y="194443"/>
                  </a:cubicBezTo>
                  <a:lnTo>
                    <a:pt x="117902" y="153737"/>
                  </a:lnTo>
                  <a:cubicBezTo>
                    <a:pt x="116182" y="155742"/>
                    <a:pt x="114940" y="158036"/>
                    <a:pt x="114081" y="160426"/>
                  </a:cubicBezTo>
                  <a:cubicBezTo>
                    <a:pt x="113222" y="162815"/>
                    <a:pt x="112935" y="165299"/>
                    <a:pt x="113128" y="167782"/>
                  </a:cubicBezTo>
                  <a:cubicBezTo>
                    <a:pt x="113222" y="170267"/>
                    <a:pt x="113794" y="172657"/>
                    <a:pt x="114846" y="174949"/>
                  </a:cubicBezTo>
                  <a:cubicBezTo>
                    <a:pt x="115801" y="177339"/>
                    <a:pt x="117234" y="179441"/>
                    <a:pt x="119049" y="181351"/>
                  </a:cubicBezTo>
                  <a:cubicBezTo>
                    <a:pt x="122200" y="184697"/>
                    <a:pt x="125447" y="186895"/>
                    <a:pt x="128885" y="188041"/>
                  </a:cubicBezTo>
                  <a:cubicBezTo>
                    <a:pt x="132325" y="189187"/>
                    <a:pt x="135763" y="189474"/>
                    <a:pt x="139296" y="188900"/>
                  </a:cubicBezTo>
                  <a:lnTo>
                    <a:pt x="140347" y="204476"/>
                  </a:lnTo>
                  <a:cubicBezTo>
                    <a:pt x="128217" y="205909"/>
                    <a:pt x="117519" y="201610"/>
                    <a:pt x="108160" y="191481"/>
                  </a:cubicBezTo>
                  <a:cubicBezTo>
                    <a:pt x="103672" y="186608"/>
                    <a:pt x="100614" y="181542"/>
                    <a:pt x="99181" y="176288"/>
                  </a:cubicBezTo>
                  <a:cubicBezTo>
                    <a:pt x="97655" y="170937"/>
                    <a:pt x="97655" y="165584"/>
                    <a:pt x="99086" y="160234"/>
                  </a:cubicBezTo>
                  <a:cubicBezTo>
                    <a:pt x="94693" y="161380"/>
                    <a:pt x="89822" y="161189"/>
                    <a:pt x="84473" y="159565"/>
                  </a:cubicBezTo>
                  <a:cubicBezTo>
                    <a:pt x="79124" y="157942"/>
                    <a:pt x="73490" y="154022"/>
                    <a:pt x="67567" y="147620"/>
                  </a:cubicBezTo>
                  <a:cubicBezTo>
                    <a:pt x="65468" y="145424"/>
                    <a:pt x="63555" y="142747"/>
                    <a:pt x="61837" y="139786"/>
                  </a:cubicBezTo>
                  <a:cubicBezTo>
                    <a:pt x="60117" y="136728"/>
                    <a:pt x="58971" y="133669"/>
                    <a:pt x="58493" y="130325"/>
                  </a:cubicBezTo>
                  <a:cubicBezTo>
                    <a:pt x="57921" y="127076"/>
                    <a:pt x="58112" y="123827"/>
                    <a:pt x="59067" y="120483"/>
                  </a:cubicBezTo>
                  <a:cubicBezTo>
                    <a:pt x="59926" y="117234"/>
                    <a:pt x="61933" y="114177"/>
                    <a:pt x="64894" y="111405"/>
                  </a:cubicBezTo>
                  <a:cubicBezTo>
                    <a:pt x="68619" y="107965"/>
                    <a:pt x="72535" y="106149"/>
                    <a:pt x="76545" y="105959"/>
                  </a:cubicBezTo>
                  <a:cubicBezTo>
                    <a:pt x="80653" y="105862"/>
                    <a:pt x="84854" y="106914"/>
                    <a:pt x="89153" y="109208"/>
                  </a:cubicBezTo>
                  <a:cubicBezTo>
                    <a:pt x="93451" y="111502"/>
                    <a:pt x="97940" y="114749"/>
                    <a:pt x="102430" y="118859"/>
                  </a:cubicBezTo>
                  <a:cubicBezTo>
                    <a:pt x="107014" y="122968"/>
                    <a:pt x="111598" y="127459"/>
                    <a:pt x="116182" y="132427"/>
                  </a:cubicBezTo>
                  <a:lnTo>
                    <a:pt x="117329" y="131377"/>
                  </a:lnTo>
                  <a:cubicBezTo>
                    <a:pt x="121341" y="127650"/>
                    <a:pt x="123251" y="123827"/>
                    <a:pt x="122964" y="119909"/>
                  </a:cubicBezTo>
                  <a:cubicBezTo>
                    <a:pt x="122677" y="115992"/>
                    <a:pt x="120863" y="112266"/>
                    <a:pt x="117329" y="108539"/>
                  </a:cubicBezTo>
                  <a:cubicBezTo>
                    <a:pt x="114846" y="105862"/>
                    <a:pt x="111695" y="103761"/>
                    <a:pt x="107969" y="102137"/>
                  </a:cubicBezTo>
                  <a:cubicBezTo>
                    <a:pt x="104244" y="100512"/>
                    <a:pt x="100710" y="99652"/>
                    <a:pt x="97368" y="99556"/>
                  </a:cubicBezTo>
                  <a:close/>
                  <a:moveTo>
                    <a:pt x="77270" y="0"/>
                  </a:moveTo>
                  <a:lnTo>
                    <a:pt x="126170" y="49879"/>
                  </a:lnTo>
                  <a:lnTo>
                    <a:pt x="114136" y="61632"/>
                  </a:lnTo>
                  <a:lnTo>
                    <a:pt x="78701" y="25513"/>
                  </a:lnTo>
                  <a:lnTo>
                    <a:pt x="57498" y="46249"/>
                  </a:lnTo>
                  <a:lnTo>
                    <a:pt x="90926" y="80265"/>
                  </a:lnTo>
                  <a:lnTo>
                    <a:pt x="79369" y="91637"/>
                  </a:lnTo>
                  <a:lnTo>
                    <a:pt x="45942" y="57618"/>
                  </a:lnTo>
                  <a:lnTo>
                    <a:pt x="13467" y="89533"/>
                  </a:lnTo>
                  <a:lnTo>
                    <a:pt x="0" y="75774"/>
                  </a:lnTo>
                  <a:close/>
                </a:path>
              </a:pathLst>
            </a:custGeom>
            <a:solidFill>
              <a:srgbClr val="615046"/>
            </a:solidFill>
            <a:ln w="5259" cap="flat">
              <a:noFill/>
              <a:prstDash val="solid"/>
              <a:miter/>
            </a:ln>
          </p:spPr>
          <p:txBody>
            <a:bodyPr rtlCol="0" anchor="ctr"/>
            <a:lstStyle/>
            <a:p>
              <a:endParaRPr lang="nb-NO"/>
            </a:p>
          </p:txBody>
        </p:sp>
      </p:grpSp>
      <p:grpSp>
        <p:nvGrpSpPr>
          <p:cNvPr id="532" name="Digitalisering">
            <a:extLst>
              <a:ext uri="{FF2B5EF4-FFF2-40B4-BE49-F238E27FC236}">
                <a16:creationId xmlns:a16="http://schemas.microsoft.com/office/drawing/2014/main" id="{8FC4E568-91A3-D9D4-5228-283DB26F8865}"/>
              </a:ext>
            </a:extLst>
          </p:cNvPr>
          <p:cNvGrpSpPr/>
          <p:nvPr/>
        </p:nvGrpSpPr>
        <p:grpSpPr>
          <a:xfrm>
            <a:off x="6496042" y="3791510"/>
            <a:ext cx="3877845" cy="1772432"/>
            <a:chOff x="6496042" y="3791510"/>
            <a:chExt cx="3877845" cy="1772432"/>
          </a:xfrm>
        </p:grpSpPr>
        <p:sp>
          <p:nvSpPr>
            <p:cNvPr id="80" name="Freeform 79">
              <a:extLst>
                <a:ext uri="{FF2B5EF4-FFF2-40B4-BE49-F238E27FC236}">
                  <a16:creationId xmlns:a16="http://schemas.microsoft.com/office/drawing/2014/main" id="{5E90212D-F112-FE0A-6A71-DD87405A862C}"/>
                </a:ext>
              </a:extLst>
            </p:cNvPr>
            <p:cNvSpPr/>
            <p:nvPr/>
          </p:nvSpPr>
          <p:spPr>
            <a:xfrm>
              <a:off x="6525399" y="3796192"/>
              <a:ext cx="3843612" cy="1761157"/>
            </a:xfrm>
            <a:custGeom>
              <a:avLst/>
              <a:gdLst>
                <a:gd name="connsiteX0" fmla="*/ 44875 w 2116250"/>
                <a:gd name="connsiteY0" fmla="*/ 969674 h 969673"/>
                <a:gd name="connsiteX1" fmla="*/ 1174 w 2116250"/>
                <a:gd name="connsiteY1" fmla="*/ 934792 h 969673"/>
                <a:gd name="connsiteX2" fmla="*/ 25417 w 2116250"/>
                <a:gd name="connsiteY2" fmla="*/ 884391 h 969673"/>
                <a:gd name="connsiteX3" fmla="*/ 1851721 w 2116250"/>
                <a:gd name="connsiteY3" fmla="*/ 4472 h 969673"/>
                <a:gd name="connsiteX4" fmla="*/ 1871178 w 2116250"/>
                <a:gd name="connsiteY4" fmla="*/ 0 h 969673"/>
                <a:gd name="connsiteX5" fmla="*/ 1912144 w 2116250"/>
                <a:gd name="connsiteY5" fmla="*/ 26463 h 969673"/>
                <a:gd name="connsiteX6" fmla="*/ 2116235 w 2116250"/>
                <a:gd name="connsiteY6" fmla="*/ 923586 h 969673"/>
                <a:gd name="connsiteX7" fmla="*/ 2103562 w 2116250"/>
                <a:gd name="connsiteY7" fmla="*/ 956047 h 969673"/>
                <a:gd name="connsiteX8" fmla="*/ 2071378 w 2116250"/>
                <a:gd name="connsiteY8" fmla="*/ 969621 h 969673"/>
                <a:gd name="connsiteX9" fmla="*/ 44875 w 2116250"/>
                <a:gd name="connsiteY9" fmla="*/ 969621 h 96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250" h="969673">
                  <a:moveTo>
                    <a:pt x="44875" y="969674"/>
                  </a:moveTo>
                  <a:cubicBezTo>
                    <a:pt x="18476" y="969674"/>
                    <a:pt x="4856" y="950891"/>
                    <a:pt x="1174" y="934792"/>
                  </a:cubicBezTo>
                  <a:cubicBezTo>
                    <a:pt x="-2506" y="918693"/>
                    <a:pt x="1648" y="895860"/>
                    <a:pt x="25417" y="884391"/>
                  </a:cubicBezTo>
                  <a:lnTo>
                    <a:pt x="1851721" y="4472"/>
                  </a:lnTo>
                  <a:cubicBezTo>
                    <a:pt x="1857874" y="1526"/>
                    <a:pt x="1864395" y="0"/>
                    <a:pt x="1871178" y="0"/>
                  </a:cubicBezTo>
                  <a:cubicBezTo>
                    <a:pt x="1888848" y="0"/>
                    <a:pt x="1904939" y="10364"/>
                    <a:pt x="1912144" y="26463"/>
                  </a:cubicBezTo>
                  <a:cubicBezTo>
                    <a:pt x="2039195" y="309511"/>
                    <a:pt x="2107874" y="611340"/>
                    <a:pt x="2116235" y="923586"/>
                  </a:cubicBezTo>
                  <a:cubicBezTo>
                    <a:pt x="2116551" y="935792"/>
                    <a:pt x="2112081" y="947314"/>
                    <a:pt x="2103562" y="956047"/>
                  </a:cubicBezTo>
                  <a:cubicBezTo>
                    <a:pt x="2095043" y="964833"/>
                    <a:pt x="2083631" y="969621"/>
                    <a:pt x="2071378" y="969621"/>
                  </a:cubicBezTo>
                  <a:lnTo>
                    <a:pt x="44875" y="969621"/>
                  </a:lnTo>
                  <a:close/>
                </a:path>
              </a:pathLst>
            </a:custGeom>
            <a:solidFill>
              <a:srgbClr val="FFFFFF"/>
            </a:solidFill>
            <a:ln w="5259" cap="flat">
              <a:noFill/>
              <a:prstDash val="solid"/>
              <a:miter/>
            </a:ln>
          </p:spPr>
          <p:txBody>
            <a:bodyPr rtlCol="0" anchor="ctr"/>
            <a:lstStyle/>
            <a:p>
              <a:endParaRPr lang="nb-NO"/>
            </a:p>
          </p:txBody>
        </p:sp>
        <p:sp>
          <p:nvSpPr>
            <p:cNvPr id="530" name="Freeform 529">
              <a:extLst>
                <a:ext uri="{FF2B5EF4-FFF2-40B4-BE49-F238E27FC236}">
                  <a16:creationId xmlns:a16="http://schemas.microsoft.com/office/drawing/2014/main" id="{415DCEF9-A658-C120-67A8-404B28A4C604}"/>
                </a:ext>
              </a:extLst>
            </p:cNvPr>
            <p:cNvSpPr/>
            <p:nvPr/>
          </p:nvSpPr>
          <p:spPr>
            <a:xfrm>
              <a:off x="6496042" y="3791510"/>
              <a:ext cx="3877845" cy="1772432"/>
            </a:xfrm>
            <a:custGeom>
              <a:avLst/>
              <a:gdLst>
                <a:gd name="connsiteX0" fmla="*/ 3427860 w 3877845"/>
                <a:gd name="connsiteY0" fmla="*/ 9365 h 1772432"/>
                <a:gd name="connsiteX1" fmla="*/ 3394620 w 3877845"/>
                <a:gd name="connsiteY1" fmla="*/ 17009 h 1772432"/>
                <a:gd name="connsiteX2" fmla="*/ 3211576 w 3877845"/>
                <a:gd name="connsiteY2" fmla="*/ 105200 h 1772432"/>
                <a:gd name="connsiteX3" fmla="*/ 3234975 w 3877845"/>
                <a:gd name="connsiteY3" fmla="*/ 108836 h 1772432"/>
                <a:gd name="connsiteX4" fmla="*/ 3281250 w 3877845"/>
                <a:gd name="connsiteY4" fmla="*/ 151834 h 1772432"/>
                <a:gd name="connsiteX5" fmla="*/ 3630916 w 3877845"/>
                <a:gd name="connsiteY5" fmla="*/ 1688918 h 1772432"/>
                <a:gd name="connsiteX6" fmla="*/ 3607898 w 3877845"/>
                <a:gd name="connsiteY6" fmla="*/ 1747755 h 1772432"/>
                <a:gd name="connsiteX7" fmla="*/ 3588720 w 3877845"/>
                <a:gd name="connsiteY7" fmla="*/ 1760966 h 1772432"/>
                <a:gd name="connsiteX8" fmla="*/ 3791470 w 3877845"/>
                <a:gd name="connsiteY8" fmla="*/ 1760966 h 1772432"/>
                <a:gd name="connsiteX9" fmla="*/ 3846484 w 3877845"/>
                <a:gd name="connsiteY9" fmla="*/ 1737747 h 1772432"/>
                <a:gd name="connsiteX10" fmla="*/ 3868166 w 3877845"/>
                <a:gd name="connsiteY10" fmla="*/ 1682231 h 1772432"/>
                <a:gd name="connsiteX11" fmla="*/ 3497868 w 3877845"/>
                <a:gd name="connsiteY11" fmla="*/ 54752 h 1772432"/>
                <a:gd name="connsiteX12" fmla="*/ 3427860 w 3877845"/>
                <a:gd name="connsiteY12" fmla="*/ 9555 h 1772432"/>
                <a:gd name="connsiteX13" fmla="*/ 3427860 w 3877845"/>
                <a:gd name="connsiteY13" fmla="*/ 0 h 1772432"/>
                <a:gd name="connsiteX14" fmla="*/ 3427954 w 3877845"/>
                <a:gd name="connsiteY14" fmla="*/ 0 h 1772432"/>
                <a:gd name="connsiteX15" fmla="*/ 3506655 w 3877845"/>
                <a:gd name="connsiteY15" fmla="*/ 50931 h 1772432"/>
                <a:gd name="connsiteX16" fmla="*/ 3877812 w 3877845"/>
                <a:gd name="connsiteY16" fmla="*/ 1682134 h 1772432"/>
                <a:gd name="connsiteX17" fmla="*/ 3791565 w 3877845"/>
                <a:gd name="connsiteY17" fmla="*/ 1770714 h 1772432"/>
                <a:gd name="connsiteX18" fmla="*/ 3557530 w 3877845"/>
                <a:gd name="connsiteY18" fmla="*/ 1770714 h 1772432"/>
                <a:gd name="connsiteX19" fmla="*/ 3549636 w 3877845"/>
                <a:gd name="connsiteY19" fmla="*/ 1772336 h 1772432"/>
                <a:gd name="connsiteX20" fmla="*/ 81347 w 3877845"/>
                <a:gd name="connsiteY20" fmla="*/ 1772336 h 1772432"/>
                <a:gd name="connsiteX21" fmla="*/ 81347 w 3877845"/>
                <a:gd name="connsiteY21" fmla="*/ 1772432 h 1772432"/>
                <a:gd name="connsiteX22" fmla="*/ 46104 w 3877845"/>
                <a:gd name="connsiteY22" fmla="*/ 1617921 h 1772432"/>
                <a:gd name="connsiteX23" fmla="*/ 3171795 w 3877845"/>
                <a:gd name="connsiteY23" fmla="*/ 111990 h 1772432"/>
                <a:gd name="connsiteX24" fmla="*/ 3180437 w 3877845"/>
                <a:gd name="connsiteY24" fmla="*/ 109816 h 1772432"/>
                <a:gd name="connsiteX25" fmla="*/ 3390514 w 3877845"/>
                <a:gd name="connsiteY25" fmla="*/ 8600 h 1772432"/>
                <a:gd name="connsiteX26" fmla="*/ 3427860 w 3877845"/>
                <a:gd name="connsiteY26" fmla="*/ 0 h 177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7845" h="1772432">
                  <a:moveTo>
                    <a:pt x="3427860" y="9365"/>
                  </a:moveTo>
                  <a:cubicBezTo>
                    <a:pt x="3416303" y="9365"/>
                    <a:pt x="3405128" y="11944"/>
                    <a:pt x="3394620" y="17009"/>
                  </a:cubicBezTo>
                  <a:lnTo>
                    <a:pt x="3211576" y="105200"/>
                  </a:lnTo>
                  <a:lnTo>
                    <a:pt x="3234975" y="108836"/>
                  </a:lnTo>
                  <a:cubicBezTo>
                    <a:pt x="3254842" y="116074"/>
                    <a:pt x="3271890" y="131004"/>
                    <a:pt x="3281250" y="151834"/>
                  </a:cubicBezTo>
                  <a:cubicBezTo>
                    <a:pt x="3499112" y="637346"/>
                    <a:pt x="3616590" y="1153339"/>
                    <a:pt x="3630916" y="1688918"/>
                  </a:cubicBezTo>
                  <a:cubicBezTo>
                    <a:pt x="3631537" y="1711756"/>
                    <a:pt x="3622655" y="1732610"/>
                    <a:pt x="3607898" y="1747755"/>
                  </a:cubicBezTo>
                  <a:lnTo>
                    <a:pt x="3588720" y="1760966"/>
                  </a:lnTo>
                  <a:lnTo>
                    <a:pt x="3791470" y="1760966"/>
                  </a:lnTo>
                  <a:cubicBezTo>
                    <a:pt x="3812386" y="1760966"/>
                    <a:pt x="3831870" y="1752750"/>
                    <a:pt x="3846484" y="1737747"/>
                  </a:cubicBezTo>
                  <a:cubicBezTo>
                    <a:pt x="3861001" y="1722745"/>
                    <a:pt x="3868738" y="1703061"/>
                    <a:pt x="3868166" y="1682231"/>
                  </a:cubicBezTo>
                  <a:cubicBezTo>
                    <a:pt x="3852979" y="1115786"/>
                    <a:pt x="3728338" y="568261"/>
                    <a:pt x="3497868" y="54752"/>
                  </a:cubicBezTo>
                  <a:cubicBezTo>
                    <a:pt x="3485549" y="27329"/>
                    <a:pt x="3458040" y="9555"/>
                    <a:pt x="3427860" y="9555"/>
                  </a:cubicBezTo>
                  <a:close/>
                  <a:moveTo>
                    <a:pt x="3427860" y="0"/>
                  </a:moveTo>
                  <a:lnTo>
                    <a:pt x="3427954" y="0"/>
                  </a:lnTo>
                  <a:cubicBezTo>
                    <a:pt x="3460812" y="0"/>
                    <a:pt x="3492329" y="18920"/>
                    <a:pt x="3506655" y="50931"/>
                  </a:cubicBezTo>
                  <a:cubicBezTo>
                    <a:pt x="3737984" y="566158"/>
                    <a:pt x="3862625" y="1113779"/>
                    <a:pt x="3877812" y="1682134"/>
                  </a:cubicBezTo>
                  <a:cubicBezTo>
                    <a:pt x="3879149" y="1730677"/>
                    <a:pt x="3840086" y="1770714"/>
                    <a:pt x="3791565" y="1770714"/>
                  </a:cubicBezTo>
                  <a:lnTo>
                    <a:pt x="3557530" y="1770714"/>
                  </a:lnTo>
                  <a:lnTo>
                    <a:pt x="3549636" y="1772336"/>
                  </a:lnTo>
                  <a:lnTo>
                    <a:pt x="81347" y="1772336"/>
                  </a:lnTo>
                  <a:lnTo>
                    <a:pt x="81347" y="1772432"/>
                  </a:lnTo>
                  <a:cubicBezTo>
                    <a:pt x="-4994" y="1772432"/>
                    <a:pt x="-31738" y="1655379"/>
                    <a:pt x="46104" y="1617921"/>
                  </a:cubicBezTo>
                  <a:lnTo>
                    <a:pt x="3171795" y="111990"/>
                  </a:lnTo>
                  <a:lnTo>
                    <a:pt x="3180437" y="109816"/>
                  </a:lnTo>
                  <a:lnTo>
                    <a:pt x="3390514" y="8600"/>
                  </a:lnTo>
                  <a:cubicBezTo>
                    <a:pt x="3402548" y="2772"/>
                    <a:pt x="3415348" y="0"/>
                    <a:pt x="3427860" y="0"/>
                  </a:cubicBezTo>
                  <a:close/>
                </a:path>
              </a:pathLst>
            </a:custGeom>
            <a:solidFill>
              <a:srgbClr val="28246C"/>
            </a:solidFill>
            <a:ln w="5259" cap="flat">
              <a:noFill/>
              <a:prstDash val="solid"/>
              <a:miter/>
            </a:ln>
          </p:spPr>
          <p:txBody>
            <a:bodyPr rtlCol="0" anchor="ctr"/>
            <a:lstStyle/>
            <a:p>
              <a:endParaRPr lang="nb-NO"/>
            </a:p>
          </p:txBody>
        </p:sp>
        <p:sp>
          <p:nvSpPr>
            <p:cNvPr id="505" name="Digitalisering TXT">
              <a:extLst>
                <a:ext uri="{FF2B5EF4-FFF2-40B4-BE49-F238E27FC236}">
                  <a16:creationId xmlns:a16="http://schemas.microsoft.com/office/drawing/2014/main" id="{1CA12E1B-F2DD-78DA-AD16-BB94435AC118}"/>
                </a:ext>
              </a:extLst>
            </p:cNvPr>
            <p:cNvSpPr/>
            <p:nvPr/>
          </p:nvSpPr>
          <p:spPr>
            <a:xfrm>
              <a:off x="9586098" y="4258342"/>
              <a:ext cx="304966" cy="988835"/>
            </a:xfrm>
            <a:custGeom>
              <a:avLst/>
              <a:gdLst>
                <a:gd name="connsiteX0" fmla="*/ 249264 w 304966"/>
                <a:gd name="connsiteY0" fmla="*/ 925103 h 988835"/>
                <a:gd name="connsiteX1" fmla="*/ 242101 w 304966"/>
                <a:gd name="connsiteY1" fmla="*/ 927109 h 988835"/>
                <a:gd name="connsiteX2" fmla="*/ 236274 w 304966"/>
                <a:gd name="connsiteY2" fmla="*/ 931218 h 988835"/>
                <a:gd name="connsiteX3" fmla="*/ 232646 w 304966"/>
                <a:gd name="connsiteY3" fmla="*/ 937237 h 988835"/>
                <a:gd name="connsiteX4" fmla="*/ 231881 w 304966"/>
                <a:gd name="connsiteY4" fmla="*/ 944881 h 988835"/>
                <a:gd name="connsiteX5" fmla="*/ 234269 w 304966"/>
                <a:gd name="connsiteY5" fmla="*/ 952429 h 988835"/>
                <a:gd name="connsiteX6" fmla="*/ 239044 w 304966"/>
                <a:gd name="connsiteY6" fmla="*/ 957782 h 988835"/>
                <a:gd name="connsiteX7" fmla="*/ 245539 w 304966"/>
                <a:gd name="connsiteY7" fmla="*/ 960838 h 988835"/>
                <a:gd name="connsiteX8" fmla="*/ 253084 w 304966"/>
                <a:gd name="connsiteY8" fmla="*/ 961318 h 988835"/>
                <a:gd name="connsiteX9" fmla="*/ 260247 w 304966"/>
                <a:gd name="connsiteY9" fmla="*/ 959215 h 988835"/>
                <a:gd name="connsiteX10" fmla="*/ 265979 w 304966"/>
                <a:gd name="connsiteY10" fmla="*/ 954819 h 988835"/>
                <a:gd name="connsiteX11" fmla="*/ 269513 w 304966"/>
                <a:gd name="connsiteY11" fmla="*/ 948608 h 988835"/>
                <a:gd name="connsiteX12" fmla="*/ 269417 w 304966"/>
                <a:gd name="connsiteY12" fmla="*/ 948704 h 988835"/>
                <a:gd name="connsiteX13" fmla="*/ 270182 w 304966"/>
                <a:gd name="connsiteY13" fmla="*/ 940964 h 988835"/>
                <a:gd name="connsiteX14" fmla="*/ 267888 w 304966"/>
                <a:gd name="connsiteY14" fmla="*/ 933606 h 988835"/>
                <a:gd name="connsiteX15" fmla="*/ 263209 w 304966"/>
                <a:gd name="connsiteY15" fmla="*/ 928446 h 988835"/>
                <a:gd name="connsiteX16" fmla="*/ 256809 w 304966"/>
                <a:gd name="connsiteY16" fmla="*/ 925580 h 988835"/>
                <a:gd name="connsiteX17" fmla="*/ 249264 w 304966"/>
                <a:gd name="connsiteY17" fmla="*/ 925103 h 988835"/>
                <a:gd name="connsiteX18" fmla="*/ 246494 w 304966"/>
                <a:gd name="connsiteY18" fmla="*/ 901023 h 988835"/>
                <a:gd name="connsiteX19" fmla="*/ 261776 w 304966"/>
                <a:gd name="connsiteY19" fmla="*/ 901882 h 988835"/>
                <a:gd name="connsiteX20" fmla="*/ 275147 w 304966"/>
                <a:gd name="connsiteY20" fmla="*/ 907616 h 988835"/>
                <a:gd name="connsiteX21" fmla="*/ 285080 w 304966"/>
                <a:gd name="connsiteY21" fmla="*/ 918032 h 988835"/>
                <a:gd name="connsiteX22" fmla="*/ 289952 w 304966"/>
                <a:gd name="connsiteY22" fmla="*/ 932841 h 988835"/>
                <a:gd name="connsiteX23" fmla="*/ 288520 w 304966"/>
                <a:gd name="connsiteY23" fmla="*/ 946794 h 988835"/>
                <a:gd name="connsiteX24" fmla="*/ 280687 w 304966"/>
                <a:gd name="connsiteY24" fmla="*/ 958259 h 988835"/>
                <a:gd name="connsiteX25" fmla="*/ 280687 w 304966"/>
                <a:gd name="connsiteY25" fmla="*/ 958546 h 988835"/>
                <a:gd name="connsiteX26" fmla="*/ 280687 w 304966"/>
                <a:gd name="connsiteY26" fmla="*/ 958641 h 988835"/>
                <a:gd name="connsiteX27" fmla="*/ 290429 w 304966"/>
                <a:gd name="connsiteY27" fmla="*/ 957591 h 988835"/>
                <a:gd name="connsiteX28" fmla="*/ 292912 w 304966"/>
                <a:gd name="connsiteY28" fmla="*/ 981191 h 988835"/>
                <a:gd name="connsiteX29" fmla="*/ 224335 w 304966"/>
                <a:gd name="connsiteY29" fmla="*/ 988454 h 988835"/>
                <a:gd name="connsiteX30" fmla="*/ 204661 w 304966"/>
                <a:gd name="connsiteY30" fmla="*/ 987308 h 988835"/>
                <a:gd name="connsiteX31" fmla="*/ 190142 w 304966"/>
                <a:gd name="connsiteY31" fmla="*/ 979758 h 988835"/>
                <a:gd name="connsiteX32" fmla="*/ 180592 w 304966"/>
                <a:gd name="connsiteY32" fmla="*/ 966572 h 988835"/>
                <a:gd name="connsiteX33" fmla="*/ 176008 w 304966"/>
                <a:gd name="connsiteY33" fmla="*/ 948514 h 988835"/>
                <a:gd name="connsiteX34" fmla="*/ 176867 w 304966"/>
                <a:gd name="connsiteY34" fmla="*/ 927587 h 988835"/>
                <a:gd name="connsiteX35" fmla="*/ 183743 w 304966"/>
                <a:gd name="connsiteY35" fmla="*/ 908381 h 988835"/>
                <a:gd name="connsiteX36" fmla="*/ 202845 w 304966"/>
                <a:gd name="connsiteY36" fmla="*/ 918987 h 988835"/>
                <a:gd name="connsiteX37" fmla="*/ 196924 w 304966"/>
                <a:gd name="connsiteY37" fmla="*/ 931792 h 988835"/>
                <a:gd name="connsiteX38" fmla="*/ 195969 w 304966"/>
                <a:gd name="connsiteY38" fmla="*/ 945074 h 988835"/>
                <a:gd name="connsiteX39" fmla="*/ 203419 w 304966"/>
                <a:gd name="connsiteY39" fmla="*/ 960648 h 988835"/>
                <a:gd name="connsiteX40" fmla="*/ 219369 w 304966"/>
                <a:gd name="connsiteY40" fmla="*/ 964278 h 988835"/>
                <a:gd name="connsiteX41" fmla="*/ 223859 w 304966"/>
                <a:gd name="connsiteY41" fmla="*/ 963801 h 988835"/>
                <a:gd name="connsiteX42" fmla="*/ 223859 w 304966"/>
                <a:gd name="connsiteY42" fmla="*/ 963323 h 988835"/>
                <a:gd name="connsiteX43" fmla="*/ 215549 w 304966"/>
                <a:gd name="connsiteY43" fmla="*/ 954629 h 988835"/>
                <a:gd name="connsiteX44" fmla="*/ 211347 w 304966"/>
                <a:gd name="connsiteY44" fmla="*/ 941347 h 988835"/>
                <a:gd name="connsiteX45" fmla="*/ 212874 w 304966"/>
                <a:gd name="connsiteY45" fmla="*/ 925675 h 988835"/>
                <a:gd name="connsiteX46" fmla="*/ 220134 w 304966"/>
                <a:gd name="connsiteY46" fmla="*/ 913444 h 988835"/>
                <a:gd name="connsiteX47" fmla="*/ 231785 w 304966"/>
                <a:gd name="connsiteY47" fmla="*/ 905037 h 988835"/>
                <a:gd name="connsiteX48" fmla="*/ 246494 w 304966"/>
                <a:gd name="connsiteY48" fmla="*/ 901023 h 988835"/>
                <a:gd name="connsiteX49" fmla="*/ 271900 w 304966"/>
                <a:gd name="connsiteY49" fmla="*/ 806232 h 988835"/>
                <a:gd name="connsiteX50" fmla="*/ 275051 w 304966"/>
                <a:gd name="connsiteY50" fmla="*/ 830312 h 988835"/>
                <a:gd name="connsiteX51" fmla="*/ 264641 w 304966"/>
                <a:gd name="connsiteY51" fmla="*/ 831651 h 988835"/>
                <a:gd name="connsiteX52" fmla="*/ 264641 w 304966"/>
                <a:gd name="connsiteY52" fmla="*/ 831936 h 988835"/>
                <a:gd name="connsiteX53" fmla="*/ 269893 w 304966"/>
                <a:gd name="connsiteY53" fmla="*/ 834898 h 988835"/>
                <a:gd name="connsiteX54" fmla="*/ 274574 w 304966"/>
                <a:gd name="connsiteY54" fmla="*/ 839486 h 988835"/>
                <a:gd name="connsiteX55" fmla="*/ 278203 w 304966"/>
                <a:gd name="connsiteY55" fmla="*/ 845602 h 988835"/>
                <a:gd name="connsiteX56" fmla="*/ 280210 w 304966"/>
                <a:gd name="connsiteY56" fmla="*/ 852863 h 988835"/>
                <a:gd name="connsiteX57" fmla="*/ 279160 w 304966"/>
                <a:gd name="connsiteY57" fmla="*/ 866145 h 988835"/>
                <a:gd name="connsiteX58" fmla="*/ 273237 w 304966"/>
                <a:gd name="connsiteY58" fmla="*/ 875606 h 988835"/>
                <a:gd name="connsiteX59" fmla="*/ 263972 w 304966"/>
                <a:gd name="connsiteY59" fmla="*/ 881626 h 988835"/>
                <a:gd name="connsiteX60" fmla="*/ 252988 w 304966"/>
                <a:gd name="connsiteY60" fmla="*/ 884588 h 988835"/>
                <a:gd name="connsiteX61" fmla="*/ 206285 w 304966"/>
                <a:gd name="connsiteY61" fmla="*/ 890703 h 988835"/>
                <a:gd name="connsiteX62" fmla="*/ 203035 w 304966"/>
                <a:gd name="connsiteY62" fmla="*/ 865668 h 988835"/>
                <a:gd name="connsiteX63" fmla="*/ 244297 w 304966"/>
                <a:gd name="connsiteY63" fmla="*/ 860221 h 988835"/>
                <a:gd name="connsiteX64" fmla="*/ 250314 w 304966"/>
                <a:gd name="connsiteY64" fmla="*/ 858884 h 988835"/>
                <a:gd name="connsiteX65" fmla="*/ 255185 w 304966"/>
                <a:gd name="connsiteY65" fmla="*/ 856494 h 988835"/>
                <a:gd name="connsiteX66" fmla="*/ 258242 w 304966"/>
                <a:gd name="connsiteY66" fmla="*/ 852578 h 988835"/>
                <a:gd name="connsiteX67" fmla="*/ 258816 w 304966"/>
                <a:gd name="connsiteY67" fmla="*/ 846844 h 988835"/>
                <a:gd name="connsiteX68" fmla="*/ 256809 w 304966"/>
                <a:gd name="connsiteY68" fmla="*/ 841206 h 988835"/>
                <a:gd name="connsiteX69" fmla="*/ 252702 w 304966"/>
                <a:gd name="connsiteY69" fmla="*/ 837479 h 988835"/>
                <a:gd name="connsiteX70" fmla="*/ 247163 w 304966"/>
                <a:gd name="connsiteY70" fmla="*/ 835663 h 988835"/>
                <a:gd name="connsiteX71" fmla="*/ 240955 w 304966"/>
                <a:gd name="connsiteY71" fmla="*/ 835663 h 988835"/>
                <a:gd name="connsiteX72" fmla="*/ 200075 w 304966"/>
                <a:gd name="connsiteY72" fmla="*/ 841014 h 988835"/>
                <a:gd name="connsiteX73" fmla="*/ 199693 w 304966"/>
                <a:gd name="connsiteY73" fmla="*/ 841206 h 988835"/>
                <a:gd name="connsiteX74" fmla="*/ 196446 w 304966"/>
                <a:gd name="connsiteY74" fmla="*/ 816171 h 988835"/>
                <a:gd name="connsiteX75" fmla="*/ 265430 w 304966"/>
                <a:gd name="connsiteY75" fmla="*/ 760483 h 988835"/>
                <a:gd name="connsiteX76" fmla="*/ 269152 w 304966"/>
                <a:gd name="connsiteY76" fmla="*/ 785240 h 988835"/>
                <a:gd name="connsiteX77" fmla="*/ 193876 w 304966"/>
                <a:gd name="connsiteY77" fmla="*/ 796557 h 988835"/>
                <a:gd name="connsiteX78" fmla="*/ 190154 w 304966"/>
                <a:gd name="connsiteY78" fmla="*/ 771800 h 988835"/>
                <a:gd name="connsiteX79" fmla="*/ 289107 w 304966"/>
                <a:gd name="connsiteY79" fmla="*/ 755205 h 988835"/>
                <a:gd name="connsiteX80" fmla="*/ 294456 w 304966"/>
                <a:gd name="connsiteY80" fmla="*/ 755492 h 988835"/>
                <a:gd name="connsiteX81" fmla="*/ 299231 w 304966"/>
                <a:gd name="connsiteY81" fmla="*/ 757881 h 988835"/>
                <a:gd name="connsiteX82" fmla="*/ 302862 w 304966"/>
                <a:gd name="connsiteY82" fmla="*/ 761989 h 988835"/>
                <a:gd name="connsiteX83" fmla="*/ 304867 w 304966"/>
                <a:gd name="connsiteY83" fmla="*/ 767436 h 988835"/>
                <a:gd name="connsiteX84" fmla="*/ 304771 w 304966"/>
                <a:gd name="connsiteY84" fmla="*/ 767436 h 988835"/>
                <a:gd name="connsiteX85" fmla="*/ 304580 w 304966"/>
                <a:gd name="connsiteY85" fmla="*/ 773074 h 988835"/>
                <a:gd name="connsiteX86" fmla="*/ 302382 w 304966"/>
                <a:gd name="connsiteY86" fmla="*/ 778043 h 988835"/>
                <a:gd name="connsiteX87" fmla="*/ 298563 w 304966"/>
                <a:gd name="connsiteY87" fmla="*/ 781673 h 988835"/>
                <a:gd name="connsiteX88" fmla="*/ 293406 w 304966"/>
                <a:gd name="connsiteY88" fmla="*/ 783584 h 988835"/>
                <a:gd name="connsiteX89" fmla="*/ 287865 w 304966"/>
                <a:gd name="connsiteY89" fmla="*/ 783299 h 988835"/>
                <a:gd name="connsiteX90" fmla="*/ 283090 w 304966"/>
                <a:gd name="connsiteY90" fmla="*/ 780909 h 988835"/>
                <a:gd name="connsiteX91" fmla="*/ 279555 w 304966"/>
                <a:gd name="connsiteY91" fmla="*/ 776800 h 988835"/>
                <a:gd name="connsiteX92" fmla="*/ 277646 w 304966"/>
                <a:gd name="connsiteY92" fmla="*/ 771448 h 988835"/>
                <a:gd name="connsiteX93" fmla="*/ 280129 w 304966"/>
                <a:gd name="connsiteY93" fmla="*/ 760747 h 988835"/>
                <a:gd name="connsiteX94" fmla="*/ 289107 w 304966"/>
                <a:gd name="connsiteY94" fmla="*/ 755205 h 988835"/>
                <a:gd name="connsiteX95" fmla="*/ 255588 w 304966"/>
                <a:gd name="connsiteY95" fmla="*/ 699978 h 988835"/>
                <a:gd name="connsiteX96" fmla="*/ 259503 w 304966"/>
                <a:gd name="connsiteY96" fmla="*/ 723770 h 988835"/>
                <a:gd name="connsiteX97" fmla="*/ 248711 w 304966"/>
                <a:gd name="connsiteY97" fmla="*/ 725586 h 988835"/>
                <a:gd name="connsiteX98" fmla="*/ 248711 w 304966"/>
                <a:gd name="connsiteY98" fmla="*/ 725873 h 988835"/>
                <a:gd name="connsiteX99" fmla="*/ 259503 w 304966"/>
                <a:gd name="connsiteY99" fmla="*/ 732466 h 988835"/>
                <a:gd name="connsiteX100" fmla="*/ 265139 w 304966"/>
                <a:gd name="connsiteY100" fmla="*/ 744122 h 988835"/>
                <a:gd name="connsiteX101" fmla="*/ 265426 w 304966"/>
                <a:gd name="connsiteY101" fmla="*/ 747085 h 988835"/>
                <a:gd name="connsiteX102" fmla="*/ 265426 w 304966"/>
                <a:gd name="connsiteY102" fmla="*/ 749473 h 988835"/>
                <a:gd name="connsiteX103" fmla="*/ 243362 w 304966"/>
                <a:gd name="connsiteY103" fmla="*/ 752054 h 988835"/>
                <a:gd name="connsiteX104" fmla="*/ 243362 w 304966"/>
                <a:gd name="connsiteY104" fmla="*/ 748710 h 988835"/>
                <a:gd name="connsiteX105" fmla="*/ 242981 w 304966"/>
                <a:gd name="connsiteY105" fmla="*/ 745557 h 988835"/>
                <a:gd name="connsiteX106" fmla="*/ 239828 w 304966"/>
                <a:gd name="connsiteY106" fmla="*/ 737530 h 988835"/>
                <a:gd name="connsiteX107" fmla="*/ 234575 w 304966"/>
                <a:gd name="connsiteY107" fmla="*/ 732847 h 988835"/>
                <a:gd name="connsiteX108" fmla="*/ 228558 w 304966"/>
                <a:gd name="connsiteY108" fmla="*/ 730840 h 988835"/>
                <a:gd name="connsiteX109" fmla="*/ 223115 w 304966"/>
                <a:gd name="connsiteY109" fmla="*/ 730840 h 988835"/>
                <a:gd name="connsiteX110" fmla="*/ 184623 w 304966"/>
                <a:gd name="connsiteY110" fmla="*/ 737148 h 988835"/>
                <a:gd name="connsiteX111" fmla="*/ 184719 w 304966"/>
                <a:gd name="connsiteY111" fmla="*/ 737052 h 988835"/>
                <a:gd name="connsiteX112" fmla="*/ 180611 w 304966"/>
                <a:gd name="connsiteY112" fmla="*/ 712304 h 988835"/>
                <a:gd name="connsiteX113" fmla="*/ 214041 w 304966"/>
                <a:gd name="connsiteY113" fmla="*/ 634524 h 988835"/>
                <a:gd name="connsiteX114" fmla="*/ 219866 w 304966"/>
                <a:gd name="connsiteY114" fmla="*/ 666248 h 988835"/>
                <a:gd name="connsiteX115" fmla="*/ 229227 w 304966"/>
                <a:gd name="connsiteY115" fmla="*/ 660705 h 988835"/>
                <a:gd name="connsiteX116" fmla="*/ 231424 w 304966"/>
                <a:gd name="connsiteY116" fmla="*/ 648858 h 988835"/>
                <a:gd name="connsiteX117" fmla="*/ 229036 w 304966"/>
                <a:gd name="connsiteY117" fmla="*/ 642454 h 988835"/>
                <a:gd name="connsiteX118" fmla="*/ 225024 w 304966"/>
                <a:gd name="connsiteY118" fmla="*/ 637772 h 988835"/>
                <a:gd name="connsiteX119" fmla="*/ 219771 w 304966"/>
                <a:gd name="connsiteY119" fmla="*/ 635002 h 988835"/>
                <a:gd name="connsiteX120" fmla="*/ 214041 w 304966"/>
                <a:gd name="connsiteY120" fmla="*/ 634524 h 988835"/>
                <a:gd name="connsiteX121" fmla="*/ 200764 w 304966"/>
                <a:gd name="connsiteY121" fmla="*/ 612737 h 988835"/>
                <a:gd name="connsiteX122" fmla="*/ 217957 w 304966"/>
                <a:gd name="connsiteY122" fmla="*/ 612737 h 988835"/>
                <a:gd name="connsiteX123" fmla="*/ 232187 w 304966"/>
                <a:gd name="connsiteY123" fmla="*/ 618949 h 988835"/>
                <a:gd name="connsiteX124" fmla="*/ 242598 w 304966"/>
                <a:gd name="connsiteY124" fmla="*/ 630224 h 988835"/>
                <a:gd name="connsiteX125" fmla="*/ 248424 w 304966"/>
                <a:gd name="connsiteY125" fmla="*/ 645609 h 988835"/>
                <a:gd name="connsiteX126" fmla="*/ 248424 w 304966"/>
                <a:gd name="connsiteY126" fmla="*/ 661279 h 988835"/>
                <a:gd name="connsiteX127" fmla="*/ 242598 w 304966"/>
                <a:gd name="connsiteY127" fmla="*/ 674657 h 988835"/>
                <a:gd name="connsiteX128" fmla="*/ 231234 w 304966"/>
                <a:gd name="connsiteY128" fmla="*/ 684784 h 988835"/>
                <a:gd name="connsiteX129" fmla="*/ 214613 w 304966"/>
                <a:gd name="connsiteY129" fmla="*/ 690709 h 988835"/>
                <a:gd name="connsiteX130" fmla="*/ 211653 w 304966"/>
                <a:gd name="connsiteY130" fmla="*/ 691283 h 988835"/>
                <a:gd name="connsiteX131" fmla="*/ 208788 w 304966"/>
                <a:gd name="connsiteY131" fmla="*/ 691664 h 988835"/>
                <a:gd name="connsiteX132" fmla="*/ 198759 w 304966"/>
                <a:gd name="connsiteY132" fmla="*/ 637390 h 988835"/>
                <a:gd name="connsiteX133" fmla="*/ 193410 w 304966"/>
                <a:gd name="connsiteY133" fmla="*/ 640353 h 988835"/>
                <a:gd name="connsiteX134" fmla="*/ 189685 w 304966"/>
                <a:gd name="connsiteY134" fmla="*/ 645225 h 988835"/>
                <a:gd name="connsiteX135" fmla="*/ 187774 w 304966"/>
                <a:gd name="connsiteY135" fmla="*/ 651341 h 988835"/>
                <a:gd name="connsiteX136" fmla="*/ 187871 w 304966"/>
                <a:gd name="connsiteY136" fmla="*/ 657935 h 988835"/>
                <a:gd name="connsiteX137" fmla="*/ 191883 w 304966"/>
                <a:gd name="connsiteY137" fmla="*/ 667490 h 988835"/>
                <a:gd name="connsiteX138" fmla="*/ 198759 w 304966"/>
                <a:gd name="connsiteY138" fmla="*/ 673032 h 988835"/>
                <a:gd name="connsiteX139" fmla="*/ 191116 w 304966"/>
                <a:gd name="connsiteY139" fmla="*/ 692142 h 988835"/>
                <a:gd name="connsiteX140" fmla="*/ 190926 w 304966"/>
                <a:gd name="connsiteY140" fmla="*/ 692429 h 988835"/>
                <a:gd name="connsiteX141" fmla="*/ 176599 w 304966"/>
                <a:gd name="connsiteY141" fmla="*/ 680676 h 988835"/>
                <a:gd name="connsiteX142" fmla="*/ 168767 w 304966"/>
                <a:gd name="connsiteY142" fmla="*/ 661375 h 988835"/>
                <a:gd name="connsiteX143" fmla="*/ 168480 w 304966"/>
                <a:gd name="connsiteY143" fmla="*/ 644939 h 988835"/>
                <a:gd name="connsiteX144" fmla="*/ 173735 w 304966"/>
                <a:gd name="connsiteY144" fmla="*/ 630320 h 988835"/>
                <a:gd name="connsiteX145" fmla="*/ 184527 w 304966"/>
                <a:gd name="connsiteY145" fmla="*/ 619141 h 988835"/>
                <a:gd name="connsiteX146" fmla="*/ 200764 w 304966"/>
                <a:gd name="connsiteY146" fmla="*/ 612737 h 988835"/>
                <a:gd name="connsiteX147" fmla="*/ 201241 w 304966"/>
                <a:gd name="connsiteY147" fmla="*/ 538970 h 988835"/>
                <a:gd name="connsiteX148" fmla="*/ 213276 w 304966"/>
                <a:gd name="connsiteY148" fmla="*/ 539447 h 988835"/>
                <a:gd name="connsiteX149" fmla="*/ 222540 w 304966"/>
                <a:gd name="connsiteY149" fmla="*/ 545179 h 988835"/>
                <a:gd name="connsiteX150" fmla="*/ 229035 w 304966"/>
                <a:gd name="connsiteY150" fmla="*/ 554257 h 988835"/>
                <a:gd name="connsiteX151" fmla="*/ 232666 w 304966"/>
                <a:gd name="connsiteY151" fmla="*/ 564769 h 988835"/>
                <a:gd name="connsiteX152" fmla="*/ 233429 w 304966"/>
                <a:gd name="connsiteY152" fmla="*/ 581682 h 988835"/>
                <a:gd name="connsiteX153" fmla="*/ 228367 w 304966"/>
                <a:gd name="connsiteY153" fmla="*/ 596874 h 988835"/>
                <a:gd name="connsiteX154" fmla="*/ 211652 w 304966"/>
                <a:gd name="connsiteY154" fmla="*/ 586268 h 988835"/>
                <a:gd name="connsiteX155" fmla="*/ 214994 w 304966"/>
                <a:gd name="connsiteY155" fmla="*/ 578242 h 988835"/>
                <a:gd name="connsiteX156" fmla="*/ 215186 w 304966"/>
                <a:gd name="connsiteY156" fmla="*/ 569259 h 988835"/>
                <a:gd name="connsiteX157" fmla="*/ 212511 w 304966"/>
                <a:gd name="connsiteY157" fmla="*/ 563144 h 988835"/>
                <a:gd name="connsiteX158" fmla="*/ 207259 w 304966"/>
                <a:gd name="connsiteY158" fmla="*/ 561233 h 988835"/>
                <a:gd name="connsiteX159" fmla="*/ 203437 w 304966"/>
                <a:gd name="connsiteY159" fmla="*/ 565343 h 988835"/>
                <a:gd name="connsiteX160" fmla="*/ 202578 w 304966"/>
                <a:gd name="connsiteY160" fmla="*/ 576331 h 988835"/>
                <a:gd name="connsiteX161" fmla="*/ 201813 w 304966"/>
                <a:gd name="connsiteY161" fmla="*/ 585312 h 988835"/>
                <a:gd name="connsiteX162" fmla="*/ 199045 w 304966"/>
                <a:gd name="connsiteY162" fmla="*/ 593912 h 988835"/>
                <a:gd name="connsiteX163" fmla="*/ 193600 w 304966"/>
                <a:gd name="connsiteY163" fmla="*/ 600792 h 988835"/>
                <a:gd name="connsiteX164" fmla="*/ 184719 w 304966"/>
                <a:gd name="connsiteY164" fmla="*/ 604806 h 988835"/>
                <a:gd name="connsiteX165" fmla="*/ 184813 w 304966"/>
                <a:gd name="connsiteY165" fmla="*/ 604997 h 988835"/>
                <a:gd name="connsiteX166" fmla="*/ 172301 w 304966"/>
                <a:gd name="connsiteY166" fmla="*/ 604615 h 988835"/>
                <a:gd name="connsiteX167" fmla="*/ 162942 w 304966"/>
                <a:gd name="connsiteY167" fmla="*/ 598785 h 988835"/>
                <a:gd name="connsiteX168" fmla="*/ 156445 w 304966"/>
                <a:gd name="connsiteY168" fmla="*/ 589421 h 988835"/>
                <a:gd name="connsiteX169" fmla="*/ 152720 w 304966"/>
                <a:gd name="connsiteY169" fmla="*/ 578338 h 988835"/>
                <a:gd name="connsiteX170" fmla="*/ 151957 w 304966"/>
                <a:gd name="connsiteY170" fmla="*/ 559800 h 988835"/>
                <a:gd name="connsiteX171" fmla="*/ 157497 w 304966"/>
                <a:gd name="connsiteY171" fmla="*/ 543459 h 988835"/>
                <a:gd name="connsiteX172" fmla="*/ 174880 w 304966"/>
                <a:gd name="connsiteY172" fmla="*/ 554257 h 988835"/>
                <a:gd name="connsiteX173" fmla="*/ 170583 w 304966"/>
                <a:gd name="connsiteY173" fmla="*/ 563621 h 988835"/>
                <a:gd name="connsiteX174" fmla="*/ 170296 w 304966"/>
                <a:gd name="connsiteY174" fmla="*/ 574324 h 988835"/>
                <a:gd name="connsiteX175" fmla="*/ 172970 w 304966"/>
                <a:gd name="connsiteY175" fmla="*/ 579962 h 988835"/>
                <a:gd name="connsiteX176" fmla="*/ 178605 w 304966"/>
                <a:gd name="connsiteY176" fmla="*/ 581872 h 988835"/>
                <a:gd name="connsiteX177" fmla="*/ 182903 w 304966"/>
                <a:gd name="connsiteY177" fmla="*/ 577190 h 988835"/>
                <a:gd name="connsiteX178" fmla="*/ 184049 w 304966"/>
                <a:gd name="connsiteY178" fmla="*/ 565247 h 988835"/>
                <a:gd name="connsiteX179" fmla="*/ 184813 w 304966"/>
                <a:gd name="connsiteY179" fmla="*/ 556934 h 988835"/>
                <a:gd name="connsiteX180" fmla="*/ 187392 w 304966"/>
                <a:gd name="connsiteY180" fmla="*/ 549099 h 988835"/>
                <a:gd name="connsiteX181" fmla="*/ 192645 w 304966"/>
                <a:gd name="connsiteY181" fmla="*/ 542791 h 988835"/>
                <a:gd name="connsiteX182" fmla="*/ 201241 w 304966"/>
                <a:gd name="connsiteY182" fmla="*/ 538970 h 988835"/>
                <a:gd name="connsiteX183" fmla="*/ 214590 w 304966"/>
                <a:gd name="connsiteY183" fmla="*/ 493236 h 988835"/>
                <a:gd name="connsiteX184" fmla="*/ 220051 w 304966"/>
                <a:gd name="connsiteY184" fmla="*/ 517669 h 988835"/>
                <a:gd name="connsiteX185" fmla="*/ 145762 w 304966"/>
                <a:gd name="connsiteY185" fmla="*/ 534274 h 988835"/>
                <a:gd name="connsiteX186" fmla="*/ 140301 w 304966"/>
                <a:gd name="connsiteY186" fmla="*/ 509842 h 988835"/>
                <a:gd name="connsiteX187" fmla="*/ 243294 w 304966"/>
                <a:gd name="connsiteY187" fmla="*/ 485942 h 988835"/>
                <a:gd name="connsiteX188" fmla="*/ 243389 w 304966"/>
                <a:gd name="connsiteY188" fmla="*/ 486133 h 988835"/>
                <a:gd name="connsiteX189" fmla="*/ 248260 w 304966"/>
                <a:gd name="connsiteY189" fmla="*/ 488140 h 988835"/>
                <a:gd name="connsiteX190" fmla="*/ 252176 w 304966"/>
                <a:gd name="connsiteY190" fmla="*/ 491961 h 988835"/>
                <a:gd name="connsiteX191" fmla="*/ 254564 w 304966"/>
                <a:gd name="connsiteY191" fmla="*/ 497217 h 988835"/>
                <a:gd name="connsiteX192" fmla="*/ 254755 w 304966"/>
                <a:gd name="connsiteY192" fmla="*/ 502855 h 988835"/>
                <a:gd name="connsiteX193" fmla="*/ 252940 w 304966"/>
                <a:gd name="connsiteY193" fmla="*/ 507918 h 988835"/>
                <a:gd name="connsiteX194" fmla="*/ 249311 w 304966"/>
                <a:gd name="connsiteY194" fmla="*/ 511836 h 988835"/>
                <a:gd name="connsiteX195" fmla="*/ 244249 w 304966"/>
                <a:gd name="connsiteY195" fmla="*/ 514130 h 988835"/>
                <a:gd name="connsiteX196" fmla="*/ 238708 w 304966"/>
                <a:gd name="connsiteY196" fmla="*/ 514130 h 988835"/>
                <a:gd name="connsiteX197" fmla="*/ 233743 w 304966"/>
                <a:gd name="connsiteY197" fmla="*/ 512123 h 988835"/>
                <a:gd name="connsiteX198" fmla="*/ 229923 w 304966"/>
                <a:gd name="connsiteY198" fmla="*/ 508300 h 988835"/>
                <a:gd name="connsiteX199" fmla="*/ 227629 w 304966"/>
                <a:gd name="connsiteY199" fmla="*/ 503045 h 988835"/>
                <a:gd name="connsiteX200" fmla="*/ 229349 w 304966"/>
                <a:gd name="connsiteY200" fmla="*/ 492152 h 988835"/>
                <a:gd name="connsiteX201" fmla="*/ 237945 w 304966"/>
                <a:gd name="connsiteY201" fmla="*/ 486036 h 988835"/>
                <a:gd name="connsiteX202" fmla="*/ 243294 w 304966"/>
                <a:gd name="connsiteY202" fmla="*/ 485942 h 988835"/>
                <a:gd name="connsiteX203" fmla="*/ 242384 w 304966"/>
                <a:gd name="connsiteY203" fmla="*/ 439698 h 988835"/>
                <a:gd name="connsiteX204" fmla="*/ 248244 w 304966"/>
                <a:gd name="connsiteY204" fmla="*/ 464528 h 988835"/>
                <a:gd name="connsiteX205" fmla="*/ 135767 w 304966"/>
                <a:gd name="connsiteY205" fmla="*/ 491075 h 988835"/>
                <a:gd name="connsiteX206" fmla="*/ 129907 w 304966"/>
                <a:gd name="connsiteY206" fmla="*/ 466245 h 988835"/>
                <a:gd name="connsiteX207" fmla="*/ 135626 w 304966"/>
                <a:gd name="connsiteY207" fmla="*/ 393916 h 988835"/>
                <a:gd name="connsiteX208" fmla="*/ 132282 w 304966"/>
                <a:gd name="connsiteY208" fmla="*/ 395827 h 988835"/>
                <a:gd name="connsiteX209" fmla="*/ 130564 w 304966"/>
                <a:gd name="connsiteY209" fmla="*/ 398885 h 988835"/>
                <a:gd name="connsiteX210" fmla="*/ 130181 w 304966"/>
                <a:gd name="connsiteY210" fmla="*/ 402612 h 988835"/>
                <a:gd name="connsiteX211" fmla="*/ 130755 w 304966"/>
                <a:gd name="connsiteY211" fmla="*/ 406433 h 988835"/>
                <a:gd name="connsiteX212" fmla="*/ 137727 w 304966"/>
                <a:gd name="connsiteY212" fmla="*/ 416753 h 988835"/>
                <a:gd name="connsiteX213" fmla="*/ 149761 w 304966"/>
                <a:gd name="connsiteY213" fmla="*/ 417899 h 988835"/>
                <a:gd name="connsiteX214" fmla="*/ 149761 w 304966"/>
                <a:gd name="connsiteY214" fmla="*/ 417805 h 988835"/>
                <a:gd name="connsiteX215" fmla="*/ 152244 w 304966"/>
                <a:gd name="connsiteY215" fmla="*/ 417136 h 988835"/>
                <a:gd name="connsiteX216" fmla="*/ 151481 w 304966"/>
                <a:gd name="connsiteY216" fmla="*/ 413982 h 988835"/>
                <a:gd name="connsiteX217" fmla="*/ 149093 w 304966"/>
                <a:gd name="connsiteY217" fmla="*/ 406052 h 988835"/>
                <a:gd name="connsiteX218" fmla="*/ 145844 w 304966"/>
                <a:gd name="connsiteY218" fmla="*/ 399172 h 988835"/>
                <a:gd name="connsiteX219" fmla="*/ 141452 w 304966"/>
                <a:gd name="connsiteY219" fmla="*/ 394681 h 988835"/>
                <a:gd name="connsiteX220" fmla="*/ 135626 w 304966"/>
                <a:gd name="connsiteY220" fmla="*/ 393916 h 988835"/>
                <a:gd name="connsiteX221" fmla="*/ 172588 w 304966"/>
                <a:gd name="connsiteY221" fmla="*/ 364677 h 988835"/>
                <a:gd name="connsiteX222" fmla="*/ 185768 w 304966"/>
                <a:gd name="connsiteY222" fmla="*/ 377481 h 988835"/>
                <a:gd name="connsiteX223" fmla="*/ 193409 w 304966"/>
                <a:gd name="connsiteY223" fmla="*/ 394394 h 988835"/>
                <a:gd name="connsiteX224" fmla="*/ 195129 w 304966"/>
                <a:gd name="connsiteY224" fmla="*/ 410734 h 988835"/>
                <a:gd name="connsiteX225" fmla="*/ 190640 w 304966"/>
                <a:gd name="connsiteY225" fmla="*/ 422965 h 988835"/>
                <a:gd name="connsiteX226" fmla="*/ 179942 w 304966"/>
                <a:gd name="connsiteY226" fmla="*/ 431946 h 988835"/>
                <a:gd name="connsiteX227" fmla="*/ 180134 w 304966"/>
                <a:gd name="connsiteY227" fmla="*/ 432042 h 988835"/>
                <a:gd name="connsiteX228" fmla="*/ 163229 w 304966"/>
                <a:gd name="connsiteY228" fmla="*/ 438348 h 988835"/>
                <a:gd name="connsiteX229" fmla="*/ 126074 w 304966"/>
                <a:gd name="connsiteY229" fmla="*/ 447807 h 988835"/>
                <a:gd name="connsiteX230" fmla="*/ 120440 w 304966"/>
                <a:gd name="connsiteY230" fmla="*/ 425544 h 988835"/>
                <a:gd name="connsiteX231" fmla="*/ 128175 w 304966"/>
                <a:gd name="connsiteY231" fmla="*/ 423537 h 988835"/>
                <a:gd name="connsiteX232" fmla="*/ 128175 w 304966"/>
                <a:gd name="connsiteY232" fmla="*/ 423059 h 988835"/>
                <a:gd name="connsiteX233" fmla="*/ 118911 w 304966"/>
                <a:gd name="connsiteY233" fmla="*/ 416372 h 988835"/>
                <a:gd name="connsiteX234" fmla="*/ 113277 w 304966"/>
                <a:gd name="connsiteY234" fmla="*/ 404617 h 988835"/>
                <a:gd name="connsiteX235" fmla="*/ 112129 w 304966"/>
                <a:gd name="connsiteY235" fmla="*/ 395158 h 988835"/>
                <a:gd name="connsiteX236" fmla="*/ 113753 w 304966"/>
                <a:gd name="connsiteY236" fmla="*/ 385507 h 988835"/>
                <a:gd name="connsiteX237" fmla="*/ 119198 w 304966"/>
                <a:gd name="connsiteY237" fmla="*/ 377290 h 988835"/>
                <a:gd name="connsiteX238" fmla="*/ 129512 w 304966"/>
                <a:gd name="connsiteY238" fmla="*/ 371938 h 988835"/>
                <a:gd name="connsiteX239" fmla="*/ 143457 w 304966"/>
                <a:gd name="connsiteY239" fmla="*/ 372990 h 988835"/>
                <a:gd name="connsiteX240" fmla="*/ 153868 w 304966"/>
                <a:gd name="connsiteY240" fmla="*/ 382354 h 988835"/>
                <a:gd name="connsiteX241" fmla="*/ 161318 w 304966"/>
                <a:gd name="connsiteY241" fmla="*/ 396782 h 988835"/>
                <a:gd name="connsiteX242" fmla="*/ 166380 w 304966"/>
                <a:gd name="connsiteY242" fmla="*/ 413026 h 988835"/>
                <a:gd name="connsiteX243" fmla="*/ 167526 w 304966"/>
                <a:gd name="connsiteY243" fmla="*/ 412739 h 988835"/>
                <a:gd name="connsiteX244" fmla="*/ 174593 w 304966"/>
                <a:gd name="connsiteY244" fmla="*/ 406815 h 988835"/>
                <a:gd name="connsiteX245" fmla="*/ 174786 w 304966"/>
                <a:gd name="connsiteY245" fmla="*/ 396688 h 988835"/>
                <a:gd name="connsiteX246" fmla="*/ 170009 w 304966"/>
                <a:gd name="connsiteY246" fmla="*/ 387227 h 988835"/>
                <a:gd name="connsiteX247" fmla="*/ 162559 w 304966"/>
                <a:gd name="connsiteY247" fmla="*/ 380347 h 988835"/>
                <a:gd name="connsiteX248" fmla="*/ 165138 w 304966"/>
                <a:gd name="connsiteY248" fmla="*/ 298176 h 988835"/>
                <a:gd name="connsiteX249" fmla="*/ 168291 w 304966"/>
                <a:gd name="connsiteY249" fmla="*/ 309834 h 988835"/>
                <a:gd name="connsiteX250" fmla="*/ 187583 w 304966"/>
                <a:gd name="connsiteY250" fmla="*/ 304578 h 988835"/>
                <a:gd name="connsiteX251" fmla="*/ 194080 w 304966"/>
                <a:gd name="connsiteY251" fmla="*/ 328275 h 988835"/>
                <a:gd name="connsiteX252" fmla="*/ 174786 w 304966"/>
                <a:gd name="connsiteY252" fmla="*/ 333531 h 988835"/>
                <a:gd name="connsiteX253" fmla="*/ 179561 w 304966"/>
                <a:gd name="connsiteY253" fmla="*/ 350731 h 988835"/>
                <a:gd name="connsiteX254" fmla="*/ 161605 w 304966"/>
                <a:gd name="connsiteY254" fmla="*/ 355701 h 988835"/>
                <a:gd name="connsiteX255" fmla="*/ 156829 w 304966"/>
                <a:gd name="connsiteY255" fmla="*/ 338404 h 988835"/>
                <a:gd name="connsiteX256" fmla="*/ 128749 w 304966"/>
                <a:gd name="connsiteY256" fmla="*/ 346145 h 988835"/>
                <a:gd name="connsiteX257" fmla="*/ 121490 w 304966"/>
                <a:gd name="connsiteY257" fmla="*/ 350254 h 988835"/>
                <a:gd name="connsiteX258" fmla="*/ 120821 w 304966"/>
                <a:gd name="connsiteY258" fmla="*/ 358089 h 988835"/>
                <a:gd name="connsiteX259" fmla="*/ 122158 w 304966"/>
                <a:gd name="connsiteY259" fmla="*/ 361720 h 988835"/>
                <a:gd name="connsiteX260" fmla="*/ 122158 w 304966"/>
                <a:gd name="connsiteY260" fmla="*/ 361816 h 988835"/>
                <a:gd name="connsiteX261" fmla="*/ 123974 w 304966"/>
                <a:gd name="connsiteY261" fmla="*/ 364875 h 988835"/>
                <a:gd name="connsiteX262" fmla="*/ 106399 w 304966"/>
                <a:gd name="connsiteY262" fmla="*/ 370033 h 988835"/>
                <a:gd name="connsiteX263" fmla="*/ 103151 w 304966"/>
                <a:gd name="connsiteY263" fmla="*/ 364110 h 988835"/>
                <a:gd name="connsiteX264" fmla="*/ 100381 w 304966"/>
                <a:gd name="connsiteY264" fmla="*/ 356656 h 988835"/>
                <a:gd name="connsiteX265" fmla="*/ 98854 w 304966"/>
                <a:gd name="connsiteY265" fmla="*/ 343755 h 988835"/>
                <a:gd name="connsiteX266" fmla="*/ 102005 w 304966"/>
                <a:gd name="connsiteY266" fmla="*/ 334296 h 988835"/>
                <a:gd name="connsiteX267" fmla="*/ 109074 w 304966"/>
                <a:gd name="connsiteY267" fmla="*/ 327703 h 988835"/>
                <a:gd name="connsiteX268" fmla="*/ 119388 w 304966"/>
                <a:gd name="connsiteY268" fmla="*/ 323402 h 988835"/>
                <a:gd name="connsiteX269" fmla="*/ 150430 w 304966"/>
                <a:gd name="connsiteY269" fmla="*/ 314898 h 988835"/>
                <a:gd name="connsiteX270" fmla="*/ 147182 w 304966"/>
                <a:gd name="connsiteY270" fmla="*/ 303145 h 988835"/>
                <a:gd name="connsiteX271" fmla="*/ 154910 w 304966"/>
                <a:gd name="connsiteY271" fmla="*/ 263942 h 988835"/>
                <a:gd name="connsiteX272" fmla="*/ 161861 w 304966"/>
                <a:gd name="connsiteY272" fmla="*/ 287993 h 988835"/>
                <a:gd name="connsiteX273" fmla="*/ 88732 w 304966"/>
                <a:gd name="connsiteY273" fmla="*/ 309128 h 988835"/>
                <a:gd name="connsiteX274" fmla="*/ 81781 w 304966"/>
                <a:gd name="connsiteY274" fmla="*/ 285078 h 988835"/>
                <a:gd name="connsiteX275" fmla="*/ 183255 w 304966"/>
                <a:gd name="connsiteY275" fmla="*/ 254602 h 988835"/>
                <a:gd name="connsiteX276" fmla="*/ 188317 w 304966"/>
                <a:gd name="connsiteY276" fmla="*/ 256322 h 988835"/>
                <a:gd name="connsiteX277" fmla="*/ 192423 w 304966"/>
                <a:gd name="connsiteY277" fmla="*/ 259859 h 988835"/>
                <a:gd name="connsiteX278" fmla="*/ 195097 w 304966"/>
                <a:gd name="connsiteY278" fmla="*/ 265018 h 988835"/>
                <a:gd name="connsiteX279" fmla="*/ 195576 w 304966"/>
                <a:gd name="connsiteY279" fmla="*/ 270656 h 988835"/>
                <a:gd name="connsiteX280" fmla="*/ 194047 w 304966"/>
                <a:gd name="connsiteY280" fmla="*/ 275816 h 988835"/>
                <a:gd name="connsiteX281" fmla="*/ 190705 w 304966"/>
                <a:gd name="connsiteY281" fmla="*/ 279924 h 988835"/>
                <a:gd name="connsiteX282" fmla="*/ 185834 w 304966"/>
                <a:gd name="connsiteY282" fmla="*/ 282505 h 988835"/>
                <a:gd name="connsiteX283" fmla="*/ 180292 w 304966"/>
                <a:gd name="connsiteY283" fmla="*/ 282886 h 988835"/>
                <a:gd name="connsiteX284" fmla="*/ 175232 w 304966"/>
                <a:gd name="connsiteY284" fmla="*/ 281166 h 988835"/>
                <a:gd name="connsiteX285" fmla="*/ 171124 w 304966"/>
                <a:gd name="connsiteY285" fmla="*/ 277536 h 988835"/>
                <a:gd name="connsiteX286" fmla="*/ 171220 w 304966"/>
                <a:gd name="connsiteY286" fmla="*/ 277823 h 988835"/>
                <a:gd name="connsiteX287" fmla="*/ 168641 w 304966"/>
                <a:gd name="connsiteY287" fmla="*/ 272757 h 988835"/>
                <a:gd name="connsiteX288" fmla="*/ 169691 w 304966"/>
                <a:gd name="connsiteY288" fmla="*/ 261769 h 988835"/>
                <a:gd name="connsiteX289" fmla="*/ 177906 w 304966"/>
                <a:gd name="connsiteY289" fmla="*/ 255080 h 988835"/>
                <a:gd name="connsiteX290" fmla="*/ 183255 w 304966"/>
                <a:gd name="connsiteY290" fmla="*/ 254602 h 988835"/>
                <a:gd name="connsiteX291" fmla="*/ 149464 w 304966"/>
                <a:gd name="connsiteY291" fmla="*/ 243124 h 988835"/>
                <a:gd name="connsiteX292" fmla="*/ 149271 w 304966"/>
                <a:gd name="connsiteY292" fmla="*/ 243220 h 988835"/>
                <a:gd name="connsiteX293" fmla="*/ 149261 w 304966"/>
                <a:gd name="connsiteY293" fmla="*/ 243187 h 988835"/>
                <a:gd name="connsiteX294" fmla="*/ 103044 w 304966"/>
                <a:gd name="connsiteY294" fmla="*/ 195825 h 988835"/>
                <a:gd name="connsiteX295" fmla="*/ 95500 w 304966"/>
                <a:gd name="connsiteY295" fmla="*/ 196875 h 988835"/>
                <a:gd name="connsiteX296" fmla="*/ 88814 w 304966"/>
                <a:gd name="connsiteY296" fmla="*/ 200220 h 988835"/>
                <a:gd name="connsiteX297" fmla="*/ 83943 w 304966"/>
                <a:gd name="connsiteY297" fmla="*/ 205380 h 988835"/>
                <a:gd name="connsiteX298" fmla="*/ 81555 w 304966"/>
                <a:gd name="connsiteY298" fmla="*/ 211973 h 988835"/>
                <a:gd name="connsiteX299" fmla="*/ 81745 w 304966"/>
                <a:gd name="connsiteY299" fmla="*/ 211973 h 988835"/>
                <a:gd name="connsiteX300" fmla="*/ 82414 w 304966"/>
                <a:gd name="connsiteY300" fmla="*/ 219714 h 988835"/>
                <a:gd name="connsiteX301" fmla="*/ 86235 w 304966"/>
                <a:gd name="connsiteY301" fmla="*/ 226594 h 988835"/>
                <a:gd name="connsiteX302" fmla="*/ 91965 w 304966"/>
                <a:gd name="connsiteY302" fmla="*/ 230893 h 988835"/>
                <a:gd name="connsiteX303" fmla="*/ 98844 w 304966"/>
                <a:gd name="connsiteY303" fmla="*/ 232613 h 988835"/>
                <a:gd name="connsiteX304" fmla="*/ 106388 w 304966"/>
                <a:gd name="connsiteY304" fmla="*/ 231658 h 988835"/>
                <a:gd name="connsiteX305" fmla="*/ 112979 w 304966"/>
                <a:gd name="connsiteY305" fmla="*/ 228218 h 988835"/>
                <a:gd name="connsiteX306" fmla="*/ 117754 w 304966"/>
                <a:gd name="connsiteY306" fmla="*/ 222771 h 988835"/>
                <a:gd name="connsiteX307" fmla="*/ 120046 w 304966"/>
                <a:gd name="connsiteY307" fmla="*/ 215987 h 988835"/>
                <a:gd name="connsiteX308" fmla="*/ 119282 w 304966"/>
                <a:gd name="connsiteY308" fmla="*/ 208246 h 988835"/>
                <a:gd name="connsiteX309" fmla="*/ 115558 w 304966"/>
                <a:gd name="connsiteY309" fmla="*/ 201462 h 988835"/>
                <a:gd name="connsiteX310" fmla="*/ 109921 w 304966"/>
                <a:gd name="connsiteY310" fmla="*/ 197354 h 988835"/>
                <a:gd name="connsiteX311" fmla="*/ 103044 w 304966"/>
                <a:gd name="connsiteY311" fmla="*/ 195825 h 988835"/>
                <a:gd name="connsiteX312" fmla="*/ 103428 w 304966"/>
                <a:gd name="connsiteY312" fmla="*/ 171458 h 988835"/>
                <a:gd name="connsiteX313" fmla="*/ 117658 w 304966"/>
                <a:gd name="connsiteY313" fmla="*/ 174515 h 988835"/>
                <a:gd name="connsiteX314" fmla="*/ 129405 w 304966"/>
                <a:gd name="connsiteY314" fmla="*/ 182829 h 988835"/>
                <a:gd name="connsiteX315" fmla="*/ 137048 w 304966"/>
                <a:gd name="connsiteY315" fmla="*/ 196493 h 988835"/>
                <a:gd name="connsiteX316" fmla="*/ 138383 w 304966"/>
                <a:gd name="connsiteY316" fmla="*/ 210444 h 988835"/>
                <a:gd name="connsiteX317" fmla="*/ 132940 w 304966"/>
                <a:gd name="connsiteY317" fmla="*/ 223152 h 988835"/>
                <a:gd name="connsiteX318" fmla="*/ 132940 w 304966"/>
                <a:gd name="connsiteY318" fmla="*/ 223439 h 988835"/>
                <a:gd name="connsiteX319" fmla="*/ 142301 w 304966"/>
                <a:gd name="connsiteY319" fmla="*/ 220573 h 988835"/>
                <a:gd name="connsiteX320" fmla="*/ 149261 w 304966"/>
                <a:gd name="connsiteY320" fmla="*/ 243187 h 988835"/>
                <a:gd name="connsiteX321" fmla="*/ 83656 w 304966"/>
                <a:gd name="connsiteY321" fmla="*/ 263573 h 988835"/>
                <a:gd name="connsiteX322" fmla="*/ 64173 w 304966"/>
                <a:gd name="connsiteY322" fmla="*/ 266249 h 988835"/>
                <a:gd name="connsiteX323" fmla="*/ 48414 w 304966"/>
                <a:gd name="connsiteY323" fmla="*/ 261663 h 988835"/>
                <a:gd name="connsiteX324" fmla="*/ 36474 w 304966"/>
                <a:gd name="connsiteY324" fmla="*/ 250578 h 988835"/>
                <a:gd name="connsiteX325" fmla="*/ 28452 w 304966"/>
                <a:gd name="connsiteY325" fmla="*/ 233759 h 988835"/>
                <a:gd name="connsiteX326" fmla="*/ 25204 w 304966"/>
                <a:gd name="connsiteY326" fmla="*/ 213025 h 988835"/>
                <a:gd name="connsiteX327" fmla="*/ 28261 w 304966"/>
                <a:gd name="connsiteY327" fmla="*/ 192766 h 988835"/>
                <a:gd name="connsiteX328" fmla="*/ 49080 w 304966"/>
                <a:gd name="connsiteY328" fmla="*/ 199456 h 988835"/>
                <a:gd name="connsiteX329" fmla="*/ 45739 w 304966"/>
                <a:gd name="connsiteY329" fmla="*/ 213216 h 988835"/>
                <a:gd name="connsiteX330" fmla="*/ 47362 w 304966"/>
                <a:gd name="connsiteY330" fmla="*/ 226402 h 988835"/>
                <a:gd name="connsiteX331" fmla="*/ 57677 w 304966"/>
                <a:gd name="connsiteY331" fmla="*/ 240258 h 988835"/>
                <a:gd name="connsiteX332" fmla="*/ 74010 w 304966"/>
                <a:gd name="connsiteY332" fmla="*/ 240736 h 988835"/>
                <a:gd name="connsiteX333" fmla="*/ 78213 w 304966"/>
                <a:gd name="connsiteY333" fmla="*/ 239397 h 988835"/>
                <a:gd name="connsiteX334" fmla="*/ 78213 w 304966"/>
                <a:gd name="connsiteY334" fmla="*/ 238919 h 988835"/>
                <a:gd name="connsiteX335" fmla="*/ 68374 w 304966"/>
                <a:gd name="connsiteY335" fmla="*/ 232039 h 988835"/>
                <a:gd name="connsiteX336" fmla="*/ 61689 w 304966"/>
                <a:gd name="connsiteY336" fmla="*/ 219905 h 988835"/>
                <a:gd name="connsiteX337" fmla="*/ 60065 w 304966"/>
                <a:gd name="connsiteY337" fmla="*/ 204232 h 988835"/>
                <a:gd name="connsiteX338" fmla="*/ 64840 w 304966"/>
                <a:gd name="connsiteY338" fmla="*/ 190855 h 988835"/>
                <a:gd name="connsiteX339" fmla="*/ 74582 w 304966"/>
                <a:gd name="connsiteY339" fmla="*/ 180345 h 988835"/>
                <a:gd name="connsiteX340" fmla="*/ 88240 w 304966"/>
                <a:gd name="connsiteY340" fmla="*/ 173559 h 988835"/>
                <a:gd name="connsiteX341" fmla="*/ 103428 w 304966"/>
                <a:gd name="connsiteY341" fmla="*/ 171458 h 988835"/>
                <a:gd name="connsiteX342" fmla="*/ 110883 w 304966"/>
                <a:gd name="connsiteY342" fmla="*/ 121823 h 988835"/>
                <a:gd name="connsiteX343" fmla="*/ 118756 w 304966"/>
                <a:gd name="connsiteY343" fmla="*/ 145588 h 988835"/>
                <a:gd name="connsiteX344" fmla="*/ 46497 w 304966"/>
                <a:gd name="connsiteY344" fmla="*/ 169527 h 988835"/>
                <a:gd name="connsiteX345" fmla="*/ 38624 w 304966"/>
                <a:gd name="connsiteY345" fmla="*/ 145763 h 988835"/>
                <a:gd name="connsiteX346" fmla="*/ 138575 w 304966"/>
                <a:gd name="connsiteY346" fmla="*/ 112390 h 988835"/>
                <a:gd name="connsiteX347" fmla="*/ 143637 w 304966"/>
                <a:gd name="connsiteY347" fmla="*/ 113917 h 988835"/>
                <a:gd name="connsiteX348" fmla="*/ 147935 w 304966"/>
                <a:gd name="connsiteY348" fmla="*/ 117357 h 988835"/>
                <a:gd name="connsiteX349" fmla="*/ 150801 w 304966"/>
                <a:gd name="connsiteY349" fmla="*/ 122326 h 988835"/>
                <a:gd name="connsiteX350" fmla="*/ 151565 w 304966"/>
                <a:gd name="connsiteY350" fmla="*/ 127964 h 988835"/>
                <a:gd name="connsiteX351" fmla="*/ 150228 w 304966"/>
                <a:gd name="connsiteY351" fmla="*/ 133220 h 988835"/>
                <a:gd name="connsiteX352" fmla="*/ 147075 w 304966"/>
                <a:gd name="connsiteY352" fmla="*/ 137519 h 988835"/>
                <a:gd name="connsiteX353" fmla="*/ 142300 w 304966"/>
                <a:gd name="connsiteY353" fmla="*/ 140291 h 988835"/>
                <a:gd name="connsiteX354" fmla="*/ 136761 w 304966"/>
                <a:gd name="connsiteY354" fmla="*/ 140959 h 988835"/>
                <a:gd name="connsiteX355" fmla="*/ 131699 w 304966"/>
                <a:gd name="connsiteY355" fmla="*/ 139430 h 988835"/>
                <a:gd name="connsiteX356" fmla="*/ 127496 w 304966"/>
                <a:gd name="connsiteY356" fmla="*/ 135992 h 988835"/>
                <a:gd name="connsiteX357" fmla="*/ 127400 w 304966"/>
                <a:gd name="connsiteY357" fmla="*/ 135992 h 988835"/>
                <a:gd name="connsiteX358" fmla="*/ 124630 w 304966"/>
                <a:gd name="connsiteY358" fmla="*/ 131022 h 988835"/>
                <a:gd name="connsiteX359" fmla="*/ 125299 w 304966"/>
                <a:gd name="connsiteY359" fmla="*/ 120032 h 988835"/>
                <a:gd name="connsiteX360" fmla="*/ 133226 w 304966"/>
                <a:gd name="connsiteY360" fmla="*/ 113058 h 988835"/>
                <a:gd name="connsiteX361" fmla="*/ 138575 w 304966"/>
                <a:gd name="connsiteY361" fmla="*/ 112390 h 988835"/>
                <a:gd name="connsiteX362" fmla="*/ 89590 w 304966"/>
                <a:gd name="connsiteY362" fmla="*/ 31437 h 988835"/>
                <a:gd name="connsiteX363" fmla="*/ 29990 w 304966"/>
                <a:gd name="connsiteY363" fmla="*/ 52650 h 988835"/>
                <a:gd name="connsiteX364" fmla="*/ 34098 w 304966"/>
                <a:gd name="connsiteY364" fmla="*/ 64306 h 988835"/>
                <a:gd name="connsiteX365" fmla="*/ 40115 w 304966"/>
                <a:gd name="connsiteY365" fmla="*/ 76537 h 988835"/>
                <a:gd name="connsiteX366" fmla="*/ 48902 w 304966"/>
                <a:gd name="connsiteY366" fmla="*/ 85616 h 988835"/>
                <a:gd name="connsiteX367" fmla="*/ 60746 w 304966"/>
                <a:gd name="connsiteY367" fmla="*/ 89819 h 988835"/>
                <a:gd name="connsiteX368" fmla="*/ 76028 w 304966"/>
                <a:gd name="connsiteY368" fmla="*/ 87527 h 988835"/>
                <a:gd name="connsiteX369" fmla="*/ 89399 w 304966"/>
                <a:gd name="connsiteY369" fmla="*/ 79595 h 988835"/>
                <a:gd name="connsiteX370" fmla="*/ 95798 w 304966"/>
                <a:gd name="connsiteY370" fmla="*/ 68894 h 988835"/>
                <a:gd name="connsiteX371" fmla="*/ 96849 w 304966"/>
                <a:gd name="connsiteY371" fmla="*/ 56568 h 988835"/>
                <a:gd name="connsiteX372" fmla="*/ 93889 w 304966"/>
                <a:gd name="connsiteY372" fmla="*/ 43763 h 988835"/>
                <a:gd name="connsiteX373" fmla="*/ 89493 w 304966"/>
                <a:gd name="connsiteY373" fmla="*/ 31533 h 988835"/>
                <a:gd name="connsiteX374" fmla="*/ 101911 w 304966"/>
                <a:gd name="connsiteY374" fmla="*/ 0 h 988835"/>
                <a:gd name="connsiteX375" fmla="*/ 114995 w 304966"/>
                <a:gd name="connsiteY375" fmla="*/ 36883 h 988835"/>
                <a:gd name="connsiteX376" fmla="*/ 120059 w 304966"/>
                <a:gd name="connsiteY376" fmla="*/ 59147 h 988835"/>
                <a:gd name="connsiteX377" fmla="*/ 118339 w 304966"/>
                <a:gd name="connsiteY377" fmla="*/ 80838 h 988835"/>
                <a:gd name="connsiteX378" fmla="*/ 107451 w 304966"/>
                <a:gd name="connsiteY378" fmla="*/ 99661 h 988835"/>
                <a:gd name="connsiteX379" fmla="*/ 85100 w 304966"/>
                <a:gd name="connsiteY379" fmla="*/ 113326 h 988835"/>
                <a:gd name="connsiteX380" fmla="*/ 60268 w 304966"/>
                <a:gd name="connsiteY380" fmla="*/ 116573 h 988835"/>
                <a:gd name="connsiteX381" fmla="*/ 39638 w 304966"/>
                <a:gd name="connsiteY381" fmla="*/ 109122 h 988835"/>
                <a:gd name="connsiteX382" fmla="*/ 23878 w 304966"/>
                <a:gd name="connsiteY382" fmla="*/ 94023 h 988835"/>
                <a:gd name="connsiteX383" fmla="*/ 13564 w 304966"/>
                <a:gd name="connsiteY383" fmla="*/ 74339 h 988835"/>
                <a:gd name="connsiteX384" fmla="*/ 0 w 304966"/>
                <a:gd name="connsiteY384" fmla="*/ 36310 h 98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04966" h="988835">
                  <a:moveTo>
                    <a:pt x="249264" y="925103"/>
                  </a:moveTo>
                  <a:cubicBezTo>
                    <a:pt x="246781" y="925390"/>
                    <a:pt x="244393" y="926058"/>
                    <a:pt x="242101" y="927109"/>
                  </a:cubicBezTo>
                  <a:cubicBezTo>
                    <a:pt x="239809" y="928159"/>
                    <a:pt x="237898" y="929498"/>
                    <a:pt x="236274" y="931218"/>
                  </a:cubicBezTo>
                  <a:cubicBezTo>
                    <a:pt x="234747" y="932938"/>
                    <a:pt x="233505" y="934945"/>
                    <a:pt x="232646" y="937237"/>
                  </a:cubicBezTo>
                  <a:cubicBezTo>
                    <a:pt x="231881" y="939434"/>
                    <a:pt x="231594" y="942015"/>
                    <a:pt x="231881" y="944881"/>
                  </a:cubicBezTo>
                  <a:cubicBezTo>
                    <a:pt x="232168" y="947749"/>
                    <a:pt x="232931" y="950232"/>
                    <a:pt x="234269" y="952429"/>
                  </a:cubicBezTo>
                  <a:cubicBezTo>
                    <a:pt x="235510" y="954629"/>
                    <a:pt x="237135" y="956349"/>
                    <a:pt x="239044" y="957782"/>
                  </a:cubicBezTo>
                  <a:cubicBezTo>
                    <a:pt x="240955" y="959215"/>
                    <a:pt x="243153" y="960266"/>
                    <a:pt x="245539" y="960838"/>
                  </a:cubicBezTo>
                  <a:cubicBezTo>
                    <a:pt x="247927" y="961412"/>
                    <a:pt x="250410" y="961603"/>
                    <a:pt x="253084" y="961318"/>
                  </a:cubicBezTo>
                  <a:cubicBezTo>
                    <a:pt x="255663" y="961031"/>
                    <a:pt x="258051" y="960361"/>
                    <a:pt x="260247" y="959215"/>
                  </a:cubicBezTo>
                  <a:cubicBezTo>
                    <a:pt x="262445" y="958069"/>
                    <a:pt x="264355" y="956634"/>
                    <a:pt x="265979" y="954819"/>
                  </a:cubicBezTo>
                  <a:cubicBezTo>
                    <a:pt x="267506" y="953003"/>
                    <a:pt x="268749" y="950996"/>
                    <a:pt x="269513" y="948608"/>
                  </a:cubicBezTo>
                  <a:lnTo>
                    <a:pt x="269417" y="948704"/>
                  </a:lnTo>
                  <a:cubicBezTo>
                    <a:pt x="270182" y="946410"/>
                    <a:pt x="270467" y="943831"/>
                    <a:pt x="270182" y="940964"/>
                  </a:cubicBezTo>
                  <a:cubicBezTo>
                    <a:pt x="269895" y="938098"/>
                    <a:pt x="269130" y="935709"/>
                    <a:pt x="267888" y="933606"/>
                  </a:cubicBezTo>
                  <a:cubicBezTo>
                    <a:pt x="266647" y="931505"/>
                    <a:pt x="265118" y="929785"/>
                    <a:pt x="263209" y="928446"/>
                  </a:cubicBezTo>
                  <a:cubicBezTo>
                    <a:pt x="261393" y="927109"/>
                    <a:pt x="259197" y="926152"/>
                    <a:pt x="256809" y="925580"/>
                  </a:cubicBezTo>
                  <a:cubicBezTo>
                    <a:pt x="254421" y="925006"/>
                    <a:pt x="251938" y="924816"/>
                    <a:pt x="249264" y="925103"/>
                  </a:cubicBezTo>
                  <a:close/>
                  <a:moveTo>
                    <a:pt x="246494" y="901023"/>
                  </a:moveTo>
                  <a:cubicBezTo>
                    <a:pt x="251749" y="900449"/>
                    <a:pt x="256809" y="900736"/>
                    <a:pt x="261776" y="901882"/>
                  </a:cubicBezTo>
                  <a:cubicBezTo>
                    <a:pt x="266742" y="903030"/>
                    <a:pt x="271135" y="904941"/>
                    <a:pt x="275147" y="907616"/>
                  </a:cubicBezTo>
                  <a:cubicBezTo>
                    <a:pt x="279159" y="910291"/>
                    <a:pt x="282407" y="913828"/>
                    <a:pt x="285080" y="918032"/>
                  </a:cubicBezTo>
                  <a:cubicBezTo>
                    <a:pt x="287754" y="922237"/>
                    <a:pt x="289379" y="927204"/>
                    <a:pt x="289952" y="932841"/>
                  </a:cubicBezTo>
                  <a:cubicBezTo>
                    <a:pt x="290429" y="937620"/>
                    <a:pt x="289952" y="942206"/>
                    <a:pt x="288520" y="946794"/>
                  </a:cubicBezTo>
                  <a:cubicBezTo>
                    <a:pt x="287087" y="951380"/>
                    <a:pt x="284412" y="955201"/>
                    <a:pt x="280687" y="958259"/>
                  </a:cubicBezTo>
                  <a:lnTo>
                    <a:pt x="280687" y="958546"/>
                  </a:lnTo>
                  <a:lnTo>
                    <a:pt x="280687" y="958641"/>
                  </a:lnTo>
                  <a:lnTo>
                    <a:pt x="290429" y="957591"/>
                  </a:lnTo>
                  <a:lnTo>
                    <a:pt x="292912" y="981191"/>
                  </a:lnTo>
                  <a:lnTo>
                    <a:pt x="224335" y="988454"/>
                  </a:lnTo>
                  <a:cubicBezTo>
                    <a:pt x="216886" y="989218"/>
                    <a:pt x="210391" y="988835"/>
                    <a:pt x="204661" y="987308"/>
                  </a:cubicBezTo>
                  <a:cubicBezTo>
                    <a:pt x="199025" y="985779"/>
                    <a:pt x="194154" y="983198"/>
                    <a:pt x="190142" y="979758"/>
                  </a:cubicBezTo>
                  <a:cubicBezTo>
                    <a:pt x="186130" y="976318"/>
                    <a:pt x="182979" y="971923"/>
                    <a:pt x="180592" y="966572"/>
                  </a:cubicBezTo>
                  <a:cubicBezTo>
                    <a:pt x="178204" y="961222"/>
                    <a:pt x="176771" y="955201"/>
                    <a:pt x="176008" y="948514"/>
                  </a:cubicBezTo>
                  <a:cubicBezTo>
                    <a:pt x="175243" y="941824"/>
                    <a:pt x="175625" y="934848"/>
                    <a:pt x="176867" y="927587"/>
                  </a:cubicBezTo>
                  <a:cubicBezTo>
                    <a:pt x="178108" y="920324"/>
                    <a:pt x="180400" y="913922"/>
                    <a:pt x="183743" y="908381"/>
                  </a:cubicBezTo>
                  <a:lnTo>
                    <a:pt x="202845" y="918987"/>
                  </a:lnTo>
                  <a:cubicBezTo>
                    <a:pt x="199981" y="922905"/>
                    <a:pt x="198070" y="927204"/>
                    <a:pt x="196924" y="931792"/>
                  </a:cubicBezTo>
                  <a:cubicBezTo>
                    <a:pt x="195872" y="936378"/>
                    <a:pt x="195493" y="940773"/>
                    <a:pt x="195969" y="945074"/>
                  </a:cubicBezTo>
                  <a:cubicBezTo>
                    <a:pt x="196733" y="952335"/>
                    <a:pt x="199218" y="957591"/>
                    <a:pt x="203419" y="960648"/>
                  </a:cubicBezTo>
                  <a:cubicBezTo>
                    <a:pt x="207716" y="963706"/>
                    <a:pt x="212970" y="964947"/>
                    <a:pt x="219369" y="964278"/>
                  </a:cubicBezTo>
                  <a:cubicBezTo>
                    <a:pt x="219369" y="964278"/>
                    <a:pt x="223859" y="963801"/>
                    <a:pt x="223859" y="963801"/>
                  </a:cubicBezTo>
                  <a:lnTo>
                    <a:pt x="223859" y="963323"/>
                  </a:lnTo>
                  <a:cubicBezTo>
                    <a:pt x="220515" y="961318"/>
                    <a:pt x="217841" y="958450"/>
                    <a:pt x="215549" y="954629"/>
                  </a:cubicBezTo>
                  <a:cubicBezTo>
                    <a:pt x="213257" y="950806"/>
                    <a:pt x="211919" y="946410"/>
                    <a:pt x="211347" y="941347"/>
                  </a:cubicBezTo>
                  <a:cubicBezTo>
                    <a:pt x="210773" y="935613"/>
                    <a:pt x="211250" y="930357"/>
                    <a:pt x="212874" y="925675"/>
                  </a:cubicBezTo>
                  <a:cubicBezTo>
                    <a:pt x="214498" y="920994"/>
                    <a:pt x="216886" y="916884"/>
                    <a:pt x="220134" y="913444"/>
                  </a:cubicBezTo>
                  <a:cubicBezTo>
                    <a:pt x="223381" y="909910"/>
                    <a:pt x="227297" y="907138"/>
                    <a:pt x="231785" y="905037"/>
                  </a:cubicBezTo>
                  <a:cubicBezTo>
                    <a:pt x="236274" y="902934"/>
                    <a:pt x="241240" y="901597"/>
                    <a:pt x="246494" y="901023"/>
                  </a:cubicBezTo>
                  <a:close/>
                  <a:moveTo>
                    <a:pt x="271900" y="806232"/>
                  </a:moveTo>
                  <a:lnTo>
                    <a:pt x="275051" y="830312"/>
                  </a:lnTo>
                  <a:cubicBezTo>
                    <a:pt x="275051" y="830312"/>
                    <a:pt x="264641" y="831651"/>
                    <a:pt x="264641" y="831651"/>
                  </a:cubicBezTo>
                  <a:lnTo>
                    <a:pt x="264641" y="831936"/>
                  </a:lnTo>
                  <a:cubicBezTo>
                    <a:pt x="266361" y="832701"/>
                    <a:pt x="268175" y="833656"/>
                    <a:pt x="269893" y="834898"/>
                  </a:cubicBezTo>
                  <a:cubicBezTo>
                    <a:pt x="271613" y="836141"/>
                    <a:pt x="273237" y="837670"/>
                    <a:pt x="274574" y="839486"/>
                  </a:cubicBezTo>
                  <a:cubicBezTo>
                    <a:pt x="276007" y="841301"/>
                    <a:pt x="277153" y="843404"/>
                    <a:pt x="278203" y="845602"/>
                  </a:cubicBezTo>
                  <a:cubicBezTo>
                    <a:pt x="279160" y="847799"/>
                    <a:pt x="279828" y="850284"/>
                    <a:pt x="280210" y="852863"/>
                  </a:cubicBezTo>
                  <a:cubicBezTo>
                    <a:pt x="280878" y="857929"/>
                    <a:pt x="280495" y="862324"/>
                    <a:pt x="279160" y="866145"/>
                  </a:cubicBezTo>
                  <a:cubicBezTo>
                    <a:pt x="277821" y="869872"/>
                    <a:pt x="275816" y="873026"/>
                    <a:pt x="273237" y="875606"/>
                  </a:cubicBezTo>
                  <a:cubicBezTo>
                    <a:pt x="270658" y="878186"/>
                    <a:pt x="267601" y="880193"/>
                    <a:pt x="263972" y="881626"/>
                  </a:cubicBezTo>
                  <a:cubicBezTo>
                    <a:pt x="260438" y="883155"/>
                    <a:pt x="256713" y="884110"/>
                    <a:pt x="252988" y="884588"/>
                  </a:cubicBezTo>
                  <a:lnTo>
                    <a:pt x="206285" y="890703"/>
                  </a:lnTo>
                  <a:lnTo>
                    <a:pt x="203035" y="865668"/>
                  </a:lnTo>
                  <a:lnTo>
                    <a:pt x="244297" y="860221"/>
                  </a:lnTo>
                  <a:cubicBezTo>
                    <a:pt x="246398" y="859934"/>
                    <a:pt x="248403" y="859456"/>
                    <a:pt x="250314" y="858884"/>
                  </a:cubicBezTo>
                  <a:cubicBezTo>
                    <a:pt x="252225" y="858310"/>
                    <a:pt x="253849" y="857449"/>
                    <a:pt x="255185" y="856494"/>
                  </a:cubicBezTo>
                  <a:cubicBezTo>
                    <a:pt x="256524" y="855444"/>
                    <a:pt x="257574" y="854202"/>
                    <a:pt x="258242" y="852578"/>
                  </a:cubicBezTo>
                  <a:cubicBezTo>
                    <a:pt x="258910" y="850952"/>
                    <a:pt x="259101" y="849042"/>
                    <a:pt x="258816" y="846844"/>
                  </a:cubicBezTo>
                  <a:cubicBezTo>
                    <a:pt x="258529" y="844646"/>
                    <a:pt x="257859" y="842734"/>
                    <a:pt x="256809" y="841206"/>
                  </a:cubicBezTo>
                  <a:cubicBezTo>
                    <a:pt x="255757" y="839581"/>
                    <a:pt x="254326" y="838435"/>
                    <a:pt x="252702" y="837479"/>
                  </a:cubicBezTo>
                  <a:cubicBezTo>
                    <a:pt x="251079" y="836524"/>
                    <a:pt x="249168" y="835950"/>
                    <a:pt x="247163" y="835663"/>
                  </a:cubicBezTo>
                  <a:cubicBezTo>
                    <a:pt x="245156" y="835376"/>
                    <a:pt x="243056" y="835376"/>
                    <a:pt x="240955" y="835663"/>
                  </a:cubicBezTo>
                  <a:lnTo>
                    <a:pt x="200075" y="841014"/>
                  </a:lnTo>
                  <a:lnTo>
                    <a:pt x="199693" y="841206"/>
                  </a:lnTo>
                  <a:lnTo>
                    <a:pt x="196446" y="816171"/>
                  </a:lnTo>
                  <a:close/>
                  <a:moveTo>
                    <a:pt x="265430" y="760483"/>
                  </a:moveTo>
                  <a:lnTo>
                    <a:pt x="269152" y="785240"/>
                  </a:lnTo>
                  <a:lnTo>
                    <a:pt x="193876" y="796557"/>
                  </a:lnTo>
                  <a:lnTo>
                    <a:pt x="190154" y="771800"/>
                  </a:lnTo>
                  <a:close/>
                  <a:moveTo>
                    <a:pt x="289107" y="755205"/>
                  </a:moveTo>
                  <a:cubicBezTo>
                    <a:pt x="290922" y="754918"/>
                    <a:pt x="292736" y="755015"/>
                    <a:pt x="294456" y="755492"/>
                  </a:cubicBezTo>
                  <a:cubicBezTo>
                    <a:pt x="296271" y="755970"/>
                    <a:pt x="297798" y="756735"/>
                    <a:pt x="299231" y="757881"/>
                  </a:cubicBezTo>
                  <a:cubicBezTo>
                    <a:pt x="300664" y="759027"/>
                    <a:pt x="301810" y="760365"/>
                    <a:pt x="302862" y="761989"/>
                  </a:cubicBezTo>
                  <a:cubicBezTo>
                    <a:pt x="303912" y="763615"/>
                    <a:pt x="304580" y="765429"/>
                    <a:pt x="304867" y="767436"/>
                  </a:cubicBezTo>
                  <a:lnTo>
                    <a:pt x="304771" y="767436"/>
                  </a:lnTo>
                  <a:cubicBezTo>
                    <a:pt x="305058" y="769347"/>
                    <a:pt x="305058" y="771163"/>
                    <a:pt x="304580" y="773074"/>
                  </a:cubicBezTo>
                  <a:cubicBezTo>
                    <a:pt x="304102" y="774984"/>
                    <a:pt x="303338" y="776610"/>
                    <a:pt x="302382" y="778043"/>
                  </a:cubicBezTo>
                  <a:cubicBezTo>
                    <a:pt x="301429" y="779476"/>
                    <a:pt x="300090" y="780622"/>
                    <a:pt x="298563" y="781673"/>
                  </a:cubicBezTo>
                  <a:cubicBezTo>
                    <a:pt x="297035" y="782629"/>
                    <a:pt x="295315" y="783299"/>
                    <a:pt x="293406" y="783584"/>
                  </a:cubicBezTo>
                  <a:cubicBezTo>
                    <a:pt x="291494" y="783871"/>
                    <a:pt x="289681" y="783777"/>
                    <a:pt x="287865" y="783299"/>
                  </a:cubicBezTo>
                  <a:cubicBezTo>
                    <a:pt x="286050" y="782819"/>
                    <a:pt x="284523" y="781960"/>
                    <a:pt x="283090" y="780909"/>
                  </a:cubicBezTo>
                  <a:cubicBezTo>
                    <a:pt x="281751" y="779857"/>
                    <a:pt x="280511" y="778424"/>
                    <a:pt x="279555" y="776800"/>
                  </a:cubicBezTo>
                  <a:cubicBezTo>
                    <a:pt x="278600" y="775175"/>
                    <a:pt x="277932" y="773361"/>
                    <a:pt x="277646" y="771448"/>
                  </a:cubicBezTo>
                  <a:cubicBezTo>
                    <a:pt x="277073" y="767436"/>
                    <a:pt x="277837" y="763900"/>
                    <a:pt x="280129" y="760747"/>
                  </a:cubicBezTo>
                  <a:cubicBezTo>
                    <a:pt x="282421" y="757594"/>
                    <a:pt x="285382" y="755779"/>
                    <a:pt x="289107" y="755205"/>
                  </a:cubicBezTo>
                  <a:close/>
                  <a:moveTo>
                    <a:pt x="255588" y="699978"/>
                  </a:moveTo>
                  <a:lnTo>
                    <a:pt x="259503" y="723770"/>
                  </a:lnTo>
                  <a:cubicBezTo>
                    <a:pt x="259503" y="723770"/>
                    <a:pt x="248711" y="725586"/>
                    <a:pt x="248711" y="725586"/>
                  </a:cubicBezTo>
                  <a:lnTo>
                    <a:pt x="248711" y="725873"/>
                  </a:lnTo>
                  <a:cubicBezTo>
                    <a:pt x="252914" y="727115"/>
                    <a:pt x="256543" y="729313"/>
                    <a:pt x="259503" y="732466"/>
                  </a:cubicBezTo>
                  <a:cubicBezTo>
                    <a:pt x="262466" y="735619"/>
                    <a:pt x="264375" y="739536"/>
                    <a:pt x="265139" y="744122"/>
                  </a:cubicBezTo>
                  <a:cubicBezTo>
                    <a:pt x="265234" y="745080"/>
                    <a:pt x="265330" y="746129"/>
                    <a:pt x="265426" y="747085"/>
                  </a:cubicBezTo>
                  <a:cubicBezTo>
                    <a:pt x="265521" y="748040"/>
                    <a:pt x="265521" y="748805"/>
                    <a:pt x="265426" y="749473"/>
                  </a:cubicBezTo>
                  <a:lnTo>
                    <a:pt x="243362" y="752054"/>
                  </a:lnTo>
                  <a:cubicBezTo>
                    <a:pt x="243362" y="750908"/>
                    <a:pt x="243457" y="749856"/>
                    <a:pt x="243362" y="748710"/>
                  </a:cubicBezTo>
                  <a:cubicBezTo>
                    <a:pt x="243268" y="747562"/>
                    <a:pt x="243172" y="746607"/>
                    <a:pt x="242981" y="745557"/>
                  </a:cubicBezTo>
                  <a:cubicBezTo>
                    <a:pt x="242501" y="742308"/>
                    <a:pt x="241452" y="739633"/>
                    <a:pt x="239828" y="737530"/>
                  </a:cubicBezTo>
                  <a:cubicBezTo>
                    <a:pt x="238204" y="735523"/>
                    <a:pt x="236484" y="733899"/>
                    <a:pt x="234575" y="732847"/>
                  </a:cubicBezTo>
                  <a:cubicBezTo>
                    <a:pt x="232665" y="731798"/>
                    <a:pt x="230660" y="731127"/>
                    <a:pt x="228558" y="730840"/>
                  </a:cubicBezTo>
                  <a:cubicBezTo>
                    <a:pt x="226457" y="730650"/>
                    <a:pt x="224642" y="730555"/>
                    <a:pt x="223115" y="730840"/>
                  </a:cubicBezTo>
                  <a:lnTo>
                    <a:pt x="184623" y="737148"/>
                  </a:lnTo>
                  <a:lnTo>
                    <a:pt x="184719" y="737052"/>
                  </a:lnTo>
                  <a:lnTo>
                    <a:pt x="180611" y="712304"/>
                  </a:lnTo>
                  <a:close/>
                  <a:moveTo>
                    <a:pt x="214041" y="634524"/>
                  </a:moveTo>
                  <a:lnTo>
                    <a:pt x="219866" y="666248"/>
                  </a:lnTo>
                  <a:cubicBezTo>
                    <a:pt x="223783" y="665483"/>
                    <a:pt x="226838" y="663667"/>
                    <a:pt x="229227" y="660705"/>
                  </a:cubicBezTo>
                  <a:cubicBezTo>
                    <a:pt x="231613" y="657743"/>
                    <a:pt x="232380" y="653731"/>
                    <a:pt x="231424" y="648858"/>
                  </a:cubicBezTo>
                  <a:cubicBezTo>
                    <a:pt x="230947" y="646468"/>
                    <a:pt x="230182" y="644270"/>
                    <a:pt x="229036" y="642454"/>
                  </a:cubicBezTo>
                  <a:cubicBezTo>
                    <a:pt x="227984" y="640640"/>
                    <a:pt x="226648" y="639014"/>
                    <a:pt x="225024" y="637772"/>
                  </a:cubicBezTo>
                  <a:cubicBezTo>
                    <a:pt x="223400" y="636531"/>
                    <a:pt x="221682" y="635576"/>
                    <a:pt x="219771" y="635002"/>
                  </a:cubicBezTo>
                  <a:cubicBezTo>
                    <a:pt x="217861" y="634524"/>
                    <a:pt x="215952" y="634237"/>
                    <a:pt x="214041" y="634524"/>
                  </a:cubicBezTo>
                  <a:close/>
                  <a:moveTo>
                    <a:pt x="200764" y="612737"/>
                  </a:moveTo>
                  <a:cubicBezTo>
                    <a:pt x="206876" y="611495"/>
                    <a:pt x="212608" y="611591"/>
                    <a:pt x="217957" y="612737"/>
                  </a:cubicBezTo>
                  <a:cubicBezTo>
                    <a:pt x="223304" y="613885"/>
                    <a:pt x="228081" y="615986"/>
                    <a:pt x="232187" y="618949"/>
                  </a:cubicBezTo>
                  <a:cubicBezTo>
                    <a:pt x="236294" y="621911"/>
                    <a:pt x="239828" y="625638"/>
                    <a:pt x="242598" y="630224"/>
                  </a:cubicBezTo>
                  <a:cubicBezTo>
                    <a:pt x="245464" y="634715"/>
                    <a:pt x="247373" y="639875"/>
                    <a:pt x="248424" y="645609"/>
                  </a:cubicBezTo>
                  <a:cubicBezTo>
                    <a:pt x="249380" y="651054"/>
                    <a:pt x="249380" y="656310"/>
                    <a:pt x="248424" y="661279"/>
                  </a:cubicBezTo>
                  <a:cubicBezTo>
                    <a:pt x="247469" y="666248"/>
                    <a:pt x="245560" y="670643"/>
                    <a:pt x="242598" y="674657"/>
                  </a:cubicBezTo>
                  <a:cubicBezTo>
                    <a:pt x="239637" y="678669"/>
                    <a:pt x="235912" y="682013"/>
                    <a:pt x="231234" y="684784"/>
                  </a:cubicBezTo>
                  <a:cubicBezTo>
                    <a:pt x="226553" y="687556"/>
                    <a:pt x="221012" y="689563"/>
                    <a:pt x="214613" y="690709"/>
                  </a:cubicBezTo>
                  <a:cubicBezTo>
                    <a:pt x="213658" y="690900"/>
                    <a:pt x="212608" y="691092"/>
                    <a:pt x="211653" y="691283"/>
                  </a:cubicBezTo>
                  <a:cubicBezTo>
                    <a:pt x="210697" y="691473"/>
                    <a:pt x="209742" y="691664"/>
                    <a:pt x="208788" y="691664"/>
                  </a:cubicBezTo>
                  <a:lnTo>
                    <a:pt x="198759" y="637390"/>
                  </a:lnTo>
                  <a:cubicBezTo>
                    <a:pt x="196658" y="637964"/>
                    <a:pt x="194938" y="639014"/>
                    <a:pt x="193410" y="640353"/>
                  </a:cubicBezTo>
                  <a:cubicBezTo>
                    <a:pt x="191883" y="641691"/>
                    <a:pt x="190640" y="643315"/>
                    <a:pt x="189685" y="645225"/>
                  </a:cubicBezTo>
                  <a:cubicBezTo>
                    <a:pt x="188730" y="647138"/>
                    <a:pt x="188158" y="649143"/>
                    <a:pt x="187774" y="651341"/>
                  </a:cubicBezTo>
                  <a:cubicBezTo>
                    <a:pt x="187391" y="653538"/>
                    <a:pt x="187487" y="655736"/>
                    <a:pt x="187871" y="657935"/>
                  </a:cubicBezTo>
                  <a:cubicBezTo>
                    <a:pt x="188633" y="661853"/>
                    <a:pt x="189876" y="665100"/>
                    <a:pt x="191883" y="667490"/>
                  </a:cubicBezTo>
                  <a:cubicBezTo>
                    <a:pt x="193888" y="669879"/>
                    <a:pt x="196180" y="671789"/>
                    <a:pt x="198759" y="673032"/>
                  </a:cubicBezTo>
                  <a:lnTo>
                    <a:pt x="191116" y="692142"/>
                  </a:lnTo>
                  <a:lnTo>
                    <a:pt x="190926" y="692429"/>
                  </a:lnTo>
                  <a:cubicBezTo>
                    <a:pt x="185195" y="689850"/>
                    <a:pt x="180420" y="685932"/>
                    <a:pt x="176599" y="680676"/>
                  </a:cubicBezTo>
                  <a:cubicBezTo>
                    <a:pt x="172779" y="675420"/>
                    <a:pt x="170200" y="669018"/>
                    <a:pt x="168767" y="661375"/>
                  </a:cubicBezTo>
                  <a:cubicBezTo>
                    <a:pt x="167718" y="655736"/>
                    <a:pt x="167621" y="650291"/>
                    <a:pt x="168480" y="644939"/>
                  </a:cubicBezTo>
                  <a:cubicBezTo>
                    <a:pt x="169341" y="639588"/>
                    <a:pt x="171059" y="634715"/>
                    <a:pt x="173735" y="630320"/>
                  </a:cubicBezTo>
                  <a:cubicBezTo>
                    <a:pt x="176408" y="625925"/>
                    <a:pt x="180039" y="622198"/>
                    <a:pt x="184527" y="619141"/>
                  </a:cubicBezTo>
                  <a:cubicBezTo>
                    <a:pt x="189017" y="615986"/>
                    <a:pt x="194462" y="613885"/>
                    <a:pt x="200764" y="612737"/>
                  </a:cubicBezTo>
                  <a:close/>
                  <a:moveTo>
                    <a:pt x="201241" y="538970"/>
                  </a:moveTo>
                  <a:cubicBezTo>
                    <a:pt x="205731" y="538014"/>
                    <a:pt x="209741" y="538205"/>
                    <a:pt x="213276" y="539447"/>
                  </a:cubicBezTo>
                  <a:cubicBezTo>
                    <a:pt x="216810" y="540690"/>
                    <a:pt x="219961" y="542600"/>
                    <a:pt x="222540" y="545179"/>
                  </a:cubicBezTo>
                  <a:cubicBezTo>
                    <a:pt x="225216" y="547760"/>
                    <a:pt x="227315" y="550819"/>
                    <a:pt x="229035" y="554257"/>
                  </a:cubicBezTo>
                  <a:cubicBezTo>
                    <a:pt x="230659" y="557697"/>
                    <a:pt x="231900" y="561138"/>
                    <a:pt x="232666" y="564769"/>
                  </a:cubicBezTo>
                  <a:cubicBezTo>
                    <a:pt x="233812" y="570310"/>
                    <a:pt x="234097" y="575948"/>
                    <a:pt x="233429" y="581682"/>
                  </a:cubicBezTo>
                  <a:cubicBezTo>
                    <a:pt x="232760" y="587416"/>
                    <a:pt x="231137" y="592479"/>
                    <a:pt x="228367" y="596874"/>
                  </a:cubicBezTo>
                  <a:lnTo>
                    <a:pt x="211652" y="586268"/>
                  </a:lnTo>
                  <a:cubicBezTo>
                    <a:pt x="213181" y="583879"/>
                    <a:pt x="214231" y="581299"/>
                    <a:pt x="214994" y="578242"/>
                  </a:cubicBezTo>
                  <a:cubicBezTo>
                    <a:pt x="215759" y="575183"/>
                    <a:pt x="215855" y="572221"/>
                    <a:pt x="215186" y="569259"/>
                  </a:cubicBezTo>
                  <a:cubicBezTo>
                    <a:pt x="214709" y="566967"/>
                    <a:pt x="213848" y="564863"/>
                    <a:pt x="212511" y="563144"/>
                  </a:cubicBezTo>
                  <a:cubicBezTo>
                    <a:pt x="211174" y="561424"/>
                    <a:pt x="209456" y="560755"/>
                    <a:pt x="207259" y="561233"/>
                  </a:cubicBezTo>
                  <a:cubicBezTo>
                    <a:pt x="205157" y="561616"/>
                    <a:pt x="203917" y="563049"/>
                    <a:pt x="203437" y="565343"/>
                  </a:cubicBezTo>
                  <a:cubicBezTo>
                    <a:pt x="202959" y="567635"/>
                    <a:pt x="202674" y="571266"/>
                    <a:pt x="202578" y="576331"/>
                  </a:cubicBezTo>
                  <a:cubicBezTo>
                    <a:pt x="202578" y="579293"/>
                    <a:pt x="202387" y="582254"/>
                    <a:pt x="201813" y="585312"/>
                  </a:cubicBezTo>
                  <a:cubicBezTo>
                    <a:pt x="201241" y="588371"/>
                    <a:pt x="200382" y="591237"/>
                    <a:pt x="199045" y="593912"/>
                  </a:cubicBezTo>
                  <a:cubicBezTo>
                    <a:pt x="197707" y="596587"/>
                    <a:pt x="195892" y="598881"/>
                    <a:pt x="193600" y="600792"/>
                  </a:cubicBezTo>
                  <a:cubicBezTo>
                    <a:pt x="191212" y="602703"/>
                    <a:pt x="188348" y="604041"/>
                    <a:pt x="184719" y="604806"/>
                  </a:cubicBezTo>
                  <a:lnTo>
                    <a:pt x="184813" y="604997"/>
                  </a:lnTo>
                  <a:cubicBezTo>
                    <a:pt x="180135" y="605952"/>
                    <a:pt x="175930" y="605858"/>
                    <a:pt x="172301" y="604615"/>
                  </a:cubicBezTo>
                  <a:cubicBezTo>
                    <a:pt x="168672" y="603373"/>
                    <a:pt x="165616" y="601460"/>
                    <a:pt x="162942" y="598785"/>
                  </a:cubicBezTo>
                  <a:cubicBezTo>
                    <a:pt x="160267" y="596110"/>
                    <a:pt x="158165" y="593053"/>
                    <a:pt x="156445" y="589421"/>
                  </a:cubicBezTo>
                  <a:cubicBezTo>
                    <a:pt x="154727" y="585790"/>
                    <a:pt x="153485" y="582159"/>
                    <a:pt x="152720" y="578338"/>
                  </a:cubicBezTo>
                  <a:cubicBezTo>
                    <a:pt x="151480" y="572221"/>
                    <a:pt x="151193" y="566011"/>
                    <a:pt x="151957" y="559800"/>
                  </a:cubicBezTo>
                  <a:cubicBezTo>
                    <a:pt x="152626" y="553588"/>
                    <a:pt x="154536" y="548141"/>
                    <a:pt x="157497" y="543459"/>
                  </a:cubicBezTo>
                  <a:lnTo>
                    <a:pt x="174880" y="554257"/>
                  </a:lnTo>
                  <a:cubicBezTo>
                    <a:pt x="172970" y="557028"/>
                    <a:pt x="171538" y="560087"/>
                    <a:pt x="170583" y="563621"/>
                  </a:cubicBezTo>
                  <a:cubicBezTo>
                    <a:pt x="169626" y="567157"/>
                    <a:pt x="169531" y="570694"/>
                    <a:pt x="170296" y="574324"/>
                  </a:cubicBezTo>
                  <a:cubicBezTo>
                    <a:pt x="170772" y="576331"/>
                    <a:pt x="171633" y="578146"/>
                    <a:pt x="172970" y="579962"/>
                  </a:cubicBezTo>
                  <a:cubicBezTo>
                    <a:pt x="174306" y="581776"/>
                    <a:pt x="176217" y="582350"/>
                    <a:pt x="178605" y="581872"/>
                  </a:cubicBezTo>
                  <a:cubicBezTo>
                    <a:pt x="180897" y="581395"/>
                    <a:pt x="182234" y="579771"/>
                    <a:pt x="182903" y="577190"/>
                  </a:cubicBezTo>
                  <a:cubicBezTo>
                    <a:pt x="183573" y="574611"/>
                    <a:pt x="183952" y="570597"/>
                    <a:pt x="184049" y="565247"/>
                  </a:cubicBezTo>
                  <a:cubicBezTo>
                    <a:pt x="184049" y="562475"/>
                    <a:pt x="184336" y="559704"/>
                    <a:pt x="184813" y="556934"/>
                  </a:cubicBezTo>
                  <a:cubicBezTo>
                    <a:pt x="185291" y="554066"/>
                    <a:pt x="186150" y="551487"/>
                    <a:pt x="187392" y="549099"/>
                  </a:cubicBezTo>
                  <a:cubicBezTo>
                    <a:pt x="188633" y="546708"/>
                    <a:pt x="190449" y="544607"/>
                    <a:pt x="192645" y="542791"/>
                  </a:cubicBezTo>
                  <a:cubicBezTo>
                    <a:pt x="194843" y="540975"/>
                    <a:pt x="197707" y="539732"/>
                    <a:pt x="201241" y="538970"/>
                  </a:cubicBezTo>
                  <a:close/>
                  <a:moveTo>
                    <a:pt x="214590" y="493236"/>
                  </a:moveTo>
                  <a:lnTo>
                    <a:pt x="220051" y="517669"/>
                  </a:lnTo>
                  <a:lnTo>
                    <a:pt x="145762" y="534274"/>
                  </a:lnTo>
                  <a:lnTo>
                    <a:pt x="140301" y="509842"/>
                  </a:lnTo>
                  <a:close/>
                  <a:moveTo>
                    <a:pt x="243294" y="485942"/>
                  </a:moveTo>
                  <a:lnTo>
                    <a:pt x="243389" y="486133"/>
                  </a:lnTo>
                  <a:cubicBezTo>
                    <a:pt x="245109" y="486420"/>
                    <a:pt x="246732" y="487088"/>
                    <a:pt x="248260" y="488140"/>
                  </a:cubicBezTo>
                  <a:cubicBezTo>
                    <a:pt x="249787" y="489189"/>
                    <a:pt x="251030" y="490432"/>
                    <a:pt x="252176" y="491961"/>
                  </a:cubicBezTo>
                  <a:cubicBezTo>
                    <a:pt x="253322" y="493490"/>
                    <a:pt x="254086" y="495210"/>
                    <a:pt x="254564" y="497217"/>
                  </a:cubicBezTo>
                  <a:cubicBezTo>
                    <a:pt x="255042" y="499031"/>
                    <a:pt x="255042" y="500942"/>
                    <a:pt x="254755" y="502855"/>
                  </a:cubicBezTo>
                  <a:cubicBezTo>
                    <a:pt x="254468" y="504669"/>
                    <a:pt x="253896" y="506389"/>
                    <a:pt x="252940" y="507918"/>
                  </a:cubicBezTo>
                  <a:cubicBezTo>
                    <a:pt x="251985" y="509447"/>
                    <a:pt x="250839" y="510690"/>
                    <a:pt x="249311" y="511836"/>
                  </a:cubicBezTo>
                  <a:cubicBezTo>
                    <a:pt x="247782" y="512982"/>
                    <a:pt x="246158" y="513746"/>
                    <a:pt x="244249" y="514130"/>
                  </a:cubicBezTo>
                  <a:cubicBezTo>
                    <a:pt x="242337" y="514511"/>
                    <a:pt x="240524" y="514511"/>
                    <a:pt x="238708" y="514130"/>
                  </a:cubicBezTo>
                  <a:cubicBezTo>
                    <a:pt x="236894" y="513746"/>
                    <a:pt x="235174" y="513078"/>
                    <a:pt x="233743" y="512123"/>
                  </a:cubicBezTo>
                  <a:cubicBezTo>
                    <a:pt x="232309" y="511167"/>
                    <a:pt x="230973" y="509925"/>
                    <a:pt x="229923" y="508300"/>
                  </a:cubicBezTo>
                  <a:cubicBezTo>
                    <a:pt x="228775" y="506676"/>
                    <a:pt x="228010" y="504956"/>
                    <a:pt x="227629" y="503045"/>
                  </a:cubicBezTo>
                  <a:cubicBezTo>
                    <a:pt x="226770" y="499031"/>
                    <a:pt x="227248" y="495401"/>
                    <a:pt x="229349" y="492152"/>
                  </a:cubicBezTo>
                  <a:cubicBezTo>
                    <a:pt x="231450" y="488904"/>
                    <a:pt x="234220" y="486897"/>
                    <a:pt x="237945" y="486036"/>
                  </a:cubicBezTo>
                  <a:cubicBezTo>
                    <a:pt x="239665" y="485655"/>
                    <a:pt x="241478" y="485655"/>
                    <a:pt x="243294" y="485942"/>
                  </a:cubicBezTo>
                  <a:close/>
                  <a:moveTo>
                    <a:pt x="242384" y="439698"/>
                  </a:moveTo>
                  <a:lnTo>
                    <a:pt x="248244" y="464528"/>
                  </a:lnTo>
                  <a:lnTo>
                    <a:pt x="135767" y="491075"/>
                  </a:lnTo>
                  <a:lnTo>
                    <a:pt x="129907" y="466245"/>
                  </a:lnTo>
                  <a:close/>
                  <a:moveTo>
                    <a:pt x="135626" y="393916"/>
                  </a:moveTo>
                  <a:cubicBezTo>
                    <a:pt x="134193" y="394297"/>
                    <a:pt x="133047" y="394968"/>
                    <a:pt x="132282" y="395827"/>
                  </a:cubicBezTo>
                  <a:cubicBezTo>
                    <a:pt x="131517" y="396688"/>
                    <a:pt x="130945" y="397737"/>
                    <a:pt x="130564" y="398885"/>
                  </a:cubicBezTo>
                  <a:cubicBezTo>
                    <a:pt x="130181" y="400031"/>
                    <a:pt x="130181" y="401273"/>
                    <a:pt x="130181" y="402612"/>
                  </a:cubicBezTo>
                  <a:cubicBezTo>
                    <a:pt x="130277" y="403949"/>
                    <a:pt x="130468" y="405287"/>
                    <a:pt x="130755" y="406433"/>
                  </a:cubicBezTo>
                  <a:cubicBezTo>
                    <a:pt x="131997" y="411403"/>
                    <a:pt x="134383" y="414842"/>
                    <a:pt x="137727" y="416753"/>
                  </a:cubicBezTo>
                  <a:cubicBezTo>
                    <a:pt x="141069" y="418664"/>
                    <a:pt x="145081" y="419047"/>
                    <a:pt x="149761" y="417899"/>
                  </a:cubicBezTo>
                  <a:lnTo>
                    <a:pt x="149761" y="417805"/>
                  </a:lnTo>
                  <a:lnTo>
                    <a:pt x="152244" y="417136"/>
                  </a:lnTo>
                  <a:lnTo>
                    <a:pt x="151481" y="413982"/>
                  </a:lnTo>
                  <a:cubicBezTo>
                    <a:pt x="150811" y="411403"/>
                    <a:pt x="150048" y="408727"/>
                    <a:pt x="149093" y="406052"/>
                  </a:cubicBezTo>
                  <a:cubicBezTo>
                    <a:pt x="148138" y="403377"/>
                    <a:pt x="147086" y="401083"/>
                    <a:pt x="145844" y="399172"/>
                  </a:cubicBezTo>
                  <a:cubicBezTo>
                    <a:pt x="144603" y="397260"/>
                    <a:pt x="143170" y="395732"/>
                    <a:pt x="141452" y="394681"/>
                  </a:cubicBezTo>
                  <a:cubicBezTo>
                    <a:pt x="139732" y="393629"/>
                    <a:pt x="137822" y="393342"/>
                    <a:pt x="135626" y="393916"/>
                  </a:cubicBezTo>
                  <a:close/>
                  <a:moveTo>
                    <a:pt x="172588" y="364677"/>
                  </a:moveTo>
                  <a:cubicBezTo>
                    <a:pt x="177841" y="367926"/>
                    <a:pt x="182236" y="372225"/>
                    <a:pt x="185768" y="377481"/>
                  </a:cubicBezTo>
                  <a:cubicBezTo>
                    <a:pt x="189303" y="382737"/>
                    <a:pt x="191882" y="388375"/>
                    <a:pt x="193409" y="394394"/>
                  </a:cubicBezTo>
                  <a:cubicBezTo>
                    <a:pt x="195033" y="400605"/>
                    <a:pt x="195607" y="406052"/>
                    <a:pt x="195129" y="410734"/>
                  </a:cubicBezTo>
                  <a:cubicBezTo>
                    <a:pt x="194650" y="415415"/>
                    <a:pt x="193219" y="419428"/>
                    <a:pt x="190640" y="422965"/>
                  </a:cubicBezTo>
                  <a:cubicBezTo>
                    <a:pt x="188061" y="426499"/>
                    <a:pt x="184528" y="429461"/>
                    <a:pt x="179942" y="431946"/>
                  </a:cubicBezTo>
                  <a:lnTo>
                    <a:pt x="180134" y="432042"/>
                  </a:lnTo>
                  <a:cubicBezTo>
                    <a:pt x="175548" y="434527"/>
                    <a:pt x="169914" y="436628"/>
                    <a:pt x="163229" y="438348"/>
                  </a:cubicBezTo>
                  <a:lnTo>
                    <a:pt x="126074" y="447807"/>
                  </a:lnTo>
                  <a:lnTo>
                    <a:pt x="120440" y="425544"/>
                  </a:lnTo>
                  <a:cubicBezTo>
                    <a:pt x="120440" y="425544"/>
                    <a:pt x="128175" y="423537"/>
                    <a:pt x="128175" y="423537"/>
                  </a:cubicBezTo>
                  <a:lnTo>
                    <a:pt x="128175" y="423059"/>
                  </a:lnTo>
                  <a:cubicBezTo>
                    <a:pt x="124641" y="422009"/>
                    <a:pt x="121586" y="419715"/>
                    <a:pt x="118911" y="416372"/>
                  </a:cubicBezTo>
                  <a:cubicBezTo>
                    <a:pt x="116332" y="413026"/>
                    <a:pt x="114423" y="409109"/>
                    <a:pt x="113277" y="404617"/>
                  </a:cubicBezTo>
                  <a:cubicBezTo>
                    <a:pt x="112512" y="401655"/>
                    <a:pt x="112129" y="398502"/>
                    <a:pt x="112129" y="395158"/>
                  </a:cubicBezTo>
                  <a:cubicBezTo>
                    <a:pt x="112129" y="391815"/>
                    <a:pt x="112703" y="388565"/>
                    <a:pt x="113753" y="385507"/>
                  </a:cubicBezTo>
                  <a:cubicBezTo>
                    <a:pt x="114804" y="382450"/>
                    <a:pt x="116715" y="379679"/>
                    <a:pt x="119198" y="377290"/>
                  </a:cubicBezTo>
                  <a:cubicBezTo>
                    <a:pt x="121681" y="374806"/>
                    <a:pt x="125119" y="373086"/>
                    <a:pt x="129512" y="371938"/>
                  </a:cubicBezTo>
                  <a:cubicBezTo>
                    <a:pt x="134767" y="370505"/>
                    <a:pt x="139447" y="370888"/>
                    <a:pt x="143457" y="372990"/>
                  </a:cubicBezTo>
                  <a:cubicBezTo>
                    <a:pt x="147469" y="375093"/>
                    <a:pt x="150908" y="378246"/>
                    <a:pt x="153868" y="382354"/>
                  </a:cubicBezTo>
                  <a:cubicBezTo>
                    <a:pt x="156828" y="386462"/>
                    <a:pt x="159311" y="391337"/>
                    <a:pt x="161318" y="396782"/>
                  </a:cubicBezTo>
                  <a:cubicBezTo>
                    <a:pt x="163323" y="402325"/>
                    <a:pt x="165043" y="407676"/>
                    <a:pt x="166380" y="413026"/>
                  </a:cubicBezTo>
                  <a:lnTo>
                    <a:pt x="167526" y="412739"/>
                  </a:lnTo>
                  <a:cubicBezTo>
                    <a:pt x="171155" y="411784"/>
                    <a:pt x="173543" y="409777"/>
                    <a:pt x="174593" y="406815"/>
                  </a:cubicBezTo>
                  <a:cubicBezTo>
                    <a:pt x="175645" y="403854"/>
                    <a:pt x="175739" y="400414"/>
                    <a:pt x="174786" y="396688"/>
                  </a:cubicBezTo>
                  <a:cubicBezTo>
                    <a:pt x="173925" y="393248"/>
                    <a:pt x="172301" y="390095"/>
                    <a:pt x="170009" y="387227"/>
                  </a:cubicBezTo>
                  <a:cubicBezTo>
                    <a:pt x="167717" y="384361"/>
                    <a:pt x="165234" y="382067"/>
                    <a:pt x="162559" y="380347"/>
                  </a:cubicBezTo>
                  <a:close/>
                  <a:moveTo>
                    <a:pt x="165138" y="298176"/>
                  </a:moveTo>
                  <a:lnTo>
                    <a:pt x="168291" y="309834"/>
                  </a:lnTo>
                  <a:lnTo>
                    <a:pt x="187583" y="304578"/>
                  </a:lnTo>
                  <a:lnTo>
                    <a:pt x="194080" y="328275"/>
                  </a:lnTo>
                  <a:lnTo>
                    <a:pt x="174786" y="333531"/>
                  </a:lnTo>
                  <a:lnTo>
                    <a:pt x="179561" y="350731"/>
                  </a:lnTo>
                  <a:lnTo>
                    <a:pt x="161605" y="355701"/>
                  </a:lnTo>
                  <a:lnTo>
                    <a:pt x="156829" y="338404"/>
                  </a:lnTo>
                  <a:lnTo>
                    <a:pt x="128749" y="346145"/>
                  </a:lnTo>
                  <a:cubicBezTo>
                    <a:pt x="125215" y="347101"/>
                    <a:pt x="122923" y="348437"/>
                    <a:pt x="121490" y="350254"/>
                  </a:cubicBezTo>
                  <a:cubicBezTo>
                    <a:pt x="120057" y="352070"/>
                    <a:pt x="119866" y="354649"/>
                    <a:pt x="120821" y="358089"/>
                  </a:cubicBezTo>
                  <a:cubicBezTo>
                    <a:pt x="121108" y="359235"/>
                    <a:pt x="121586" y="360477"/>
                    <a:pt x="122158" y="361720"/>
                  </a:cubicBezTo>
                  <a:lnTo>
                    <a:pt x="122158" y="361816"/>
                  </a:lnTo>
                  <a:cubicBezTo>
                    <a:pt x="122732" y="363058"/>
                    <a:pt x="123304" y="364110"/>
                    <a:pt x="123974" y="364875"/>
                  </a:cubicBezTo>
                  <a:lnTo>
                    <a:pt x="106399" y="370033"/>
                  </a:lnTo>
                  <a:cubicBezTo>
                    <a:pt x="105349" y="368505"/>
                    <a:pt x="104297" y="366498"/>
                    <a:pt x="103151" y="364110"/>
                  </a:cubicBezTo>
                  <a:cubicBezTo>
                    <a:pt x="102005" y="361720"/>
                    <a:pt x="101052" y="359235"/>
                    <a:pt x="100381" y="356656"/>
                  </a:cubicBezTo>
                  <a:cubicBezTo>
                    <a:pt x="99045" y="351687"/>
                    <a:pt x="98567" y="347388"/>
                    <a:pt x="98854" y="343755"/>
                  </a:cubicBezTo>
                  <a:cubicBezTo>
                    <a:pt x="99235" y="340124"/>
                    <a:pt x="100285" y="336875"/>
                    <a:pt x="102005" y="334296"/>
                  </a:cubicBezTo>
                  <a:cubicBezTo>
                    <a:pt x="103725" y="331717"/>
                    <a:pt x="106113" y="329423"/>
                    <a:pt x="109074" y="327703"/>
                  </a:cubicBezTo>
                  <a:cubicBezTo>
                    <a:pt x="112034" y="325887"/>
                    <a:pt x="115473" y="324454"/>
                    <a:pt x="119388" y="323402"/>
                  </a:cubicBezTo>
                  <a:lnTo>
                    <a:pt x="150430" y="314898"/>
                  </a:lnTo>
                  <a:lnTo>
                    <a:pt x="147182" y="303145"/>
                  </a:lnTo>
                  <a:close/>
                  <a:moveTo>
                    <a:pt x="154910" y="263942"/>
                  </a:moveTo>
                  <a:lnTo>
                    <a:pt x="161861" y="287993"/>
                  </a:lnTo>
                  <a:lnTo>
                    <a:pt x="88732" y="309128"/>
                  </a:lnTo>
                  <a:lnTo>
                    <a:pt x="81781" y="285078"/>
                  </a:lnTo>
                  <a:close/>
                  <a:moveTo>
                    <a:pt x="183255" y="254602"/>
                  </a:moveTo>
                  <a:cubicBezTo>
                    <a:pt x="185069" y="254795"/>
                    <a:pt x="186787" y="255367"/>
                    <a:pt x="188317" y="256322"/>
                  </a:cubicBezTo>
                  <a:cubicBezTo>
                    <a:pt x="189844" y="257183"/>
                    <a:pt x="191181" y="258426"/>
                    <a:pt x="192423" y="259859"/>
                  </a:cubicBezTo>
                  <a:cubicBezTo>
                    <a:pt x="193665" y="261388"/>
                    <a:pt x="194525" y="263011"/>
                    <a:pt x="195097" y="265018"/>
                  </a:cubicBezTo>
                  <a:cubicBezTo>
                    <a:pt x="195576" y="266835"/>
                    <a:pt x="195765" y="268745"/>
                    <a:pt x="195576" y="270656"/>
                  </a:cubicBezTo>
                  <a:cubicBezTo>
                    <a:pt x="195384" y="272472"/>
                    <a:pt x="194906" y="274287"/>
                    <a:pt x="194047" y="275816"/>
                  </a:cubicBezTo>
                  <a:cubicBezTo>
                    <a:pt x="193188" y="277345"/>
                    <a:pt x="192136" y="278682"/>
                    <a:pt x="190705" y="279924"/>
                  </a:cubicBezTo>
                  <a:cubicBezTo>
                    <a:pt x="189366" y="281072"/>
                    <a:pt x="187648" y="281931"/>
                    <a:pt x="185834" y="282505"/>
                  </a:cubicBezTo>
                  <a:cubicBezTo>
                    <a:pt x="183923" y="282983"/>
                    <a:pt x="182109" y="283173"/>
                    <a:pt x="180292" y="282886"/>
                  </a:cubicBezTo>
                  <a:cubicBezTo>
                    <a:pt x="178384" y="282599"/>
                    <a:pt x="176760" y="282027"/>
                    <a:pt x="175232" y="281166"/>
                  </a:cubicBezTo>
                  <a:cubicBezTo>
                    <a:pt x="173703" y="280211"/>
                    <a:pt x="172270" y="279065"/>
                    <a:pt x="171124" y="277536"/>
                  </a:cubicBezTo>
                  <a:lnTo>
                    <a:pt x="171220" y="277823"/>
                  </a:lnTo>
                  <a:cubicBezTo>
                    <a:pt x="170074" y="276293"/>
                    <a:pt x="169215" y="274670"/>
                    <a:pt x="168641" y="272757"/>
                  </a:cubicBezTo>
                  <a:cubicBezTo>
                    <a:pt x="167495" y="268840"/>
                    <a:pt x="167877" y="265209"/>
                    <a:pt x="169691" y="261769"/>
                  </a:cubicBezTo>
                  <a:cubicBezTo>
                    <a:pt x="171507" y="258329"/>
                    <a:pt x="174275" y="256132"/>
                    <a:pt x="177906" y="255080"/>
                  </a:cubicBezTo>
                  <a:cubicBezTo>
                    <a:pt x="179624" y="254602"/>
                    <a:pt x="181438" y="254412"/>
                    <a:pt x="183255" y="254602"/>
                  </a:cubicBezTo>
                  <a:close/>
                  <a:moveTo>
                    <a:pt x="149464" y="243124"/>
                  </a:moveTo>
                  <a:lnTo>
                    <a:pt x="149271" y="243220"/>
                  </a:lnTo>
                  <a:lnTo>
                    <a:pt x="149261" y="243187"/>
                  </a:lnTo>
                  <a:close/>
                  <a:moveTo>
                    <a:pt x="103044" y="195825"/>
                  </a:moveTo>
                  <a:cubicBezTo>
                    <a:pt x="100562" y="195729"/>
                    <a:pt x="97983" y="196112"/>
                    <a:pt x="95500" y="196875"/>
                  </a:cubicBezTo>
                  <a:cubicBezTo>
                    <a:pt x="93015" y="197639"/>
                    <a:pt x="90819" y="198787"/>
                    <a:pt x="88814" y="200220"/>
                  </a:cubicBezTo>
                  <a:cubicBezTo>
                    <a:pt x="86809" y="201653"/>
                    <a:pt x="85185" y="203373"/>
                    <a:pt x="83943" y="205380"/>
                  </a:cubicBezTo>
                  <a:cubicBezTo>
                    <a:pt x="82701" y="207387"/>
                    <a:pt x="81938" y="209585"/>
                    <a:pt x="81555" y="211973"/>
                  </a:cubicBezTo>
                  <a:lnTo>
                    <a:pt x="81745" y="211973"/>
                  </a:lnTo>
                  <a:cubicBezTo>
                    <a:pt x="81364" y="214458"/>
                    <a:pt x="81555" y="216942"/>
                    <a:pt x="82414" y="219714"/>
                  </a:cubicBezTo>
                  <a:cubicBezTo>
                    <a:pt x="83275" y="222389"/>
                    <a:pt x="84517" y="224682"/>
                    <a:pt x="86235" y="226594"/>
                  </a:cubicBezTo>
                  <a:cubicBezTo>
                    <a:pt x="87955" y="228505"/>
                    <a:pt x="89864" y="229938"/>
                    <a:pt x="91965" y="230893"/>
                  </a:cubicBezTo>
                  <a:cubicBezTo>
                    <a:pt x="94067" y="231945"/>
                    <a:pt x="96359" y="232517"/>
                    <a:pt x="98844" y="232613"/>
                  </a:cubicBezTo>
                  <a:cubicBezTo>
                    <a:pt x="101326" y="232804"/>
                    <a:pt x="103904" y="232422"/>
                    <a:pt x="106388" y="231658"/>
                  </a:cubicBezTo>
                  <a:cubicBezTo>
                    <a:pt x="108775" y="230893"/>
                    <a:pt x="110972" y="229747"/>
                    <a:pt x="112979" y="228218"/>
                  </a:cubicBezTo>
                  <a:cubicBezTo>
                    <a:pt x="114888" y="226689"/>
                    <a:pt x="116512" y="224872"/>
                    <a:pt x="117754" y="222771"/>
                  </a:cubicBezTo>
                  <a:cubicBezTo>
                    <a:pt x="118996" y="220669"/>
                    <a:pt x="119663" y="218376"/>
                    <a:pt x="120046" y="215987"/>
                  </a:cubicBezTo>
                  <a:cubicBezTo>
                    <a:pt x="120429" y="213597"/>
                    <a:pt x="120143" y="211018"/>
                    <a:pt x="119282" y="208246"/>
                  </a:cubicBezTo>
                  <a:cubicBezTo>
                    <a:pt x="118423" y="205475"/>
                    <a:pt x="117180" y="203277"/>
                    <a:pt x="115558" y="201462"/>
                  </a:cubicBezTo>
                  <a:cubicBezTo>
                    <a:pt x="113933" y="199646"/>
                    <a:pt x="112024" y="198309"/>
                    <a:pt x="109921" y="197354"/>
                  </a:cubicBezTo>
                  <a:cubicBezTo>
                    <a:pt x="107821" y="196397"/>
                    <a:pt x="105529" y="195919"/>
                    <a:pt x="103044" y="195825"/>
                  </a:cubicBezTo>
                  <a:close/>
                  <a:moveTo>
                    <a:pt x="103428" y="171458"/>
                  </a:moveTo>
                  <a:cubicBezTo>
                    <a:pt x="108490" y="171649"/>
                    <a:pt x="113266" y="172604"/>
                    <a:pt x="117658" y="174515"/>
                  </a:cubicBezTo>
                  <a:cubicBezTo>
                    <a:pt x="122051" y="176427"/>
                    <a:pt x="125967" y="179197"/>
                    <a:pt x="129405" y="182829"/>
                  </a:cubicBezTo>
                  <a:cubicBezTo>
                    <a:pt x="132749" y="186460"/>
                    <a:pt x="135328" y="191046"/>
                    <a:pt x="137048" y="196493"/>
                  </a:cubicBezTo>
                  <a:cubicBezTo>
                    <a:pt x="138479" y="200985"/>
                    <a:pt x="138957" y="205762"/>
                    <a:pt x="138383" y="210444"/>
                  </a:cubicBezTo>
                  <a:cubicBezTo>
                    <a:pt x="137811" y="215126"/>
                    <a:pt x="135996" y="219427"/>
                    <a:pt x="132940" y="223152"/>
                  </a:cubicBezTo>
                  <a:lnTo>
                    <a:pt x="132940" y="223439"/>
                  </a:lnTo>
                  <a:lnTo>
                    <a:pt x="142301" y="220573"/>
                  </a:lnTo>
                  <a:lnTo>
                    <a:pt x="149261" y="243187"/>
                  </a:lnTo>
                  <a:lnTo>
                    <a:pt x="83656" y="263573"/>
                  </a:lnTo>
                  <a:cubicBezTo>
                    <a:pt x="76589" y="265771"/>
                    <a:pt x="70094" y="266632"/>
                    <a:pt x="64173" y="266249"/>
                  </a:cubicBezTo>
                  <a:cubicBezTo>
                    <a:pt x="58251" y="265771"/>
                    <a:pt x="52998" y="264242"/>
                    <a:pt x="48414" y="261663"/>
                  </a:cubicBezTo>
                  <a:cubicBezTo>
                    <a:pt x="43828" y="259082"/>
                    <a:pt x="39818" y="255355"/>
                    <a:pt x="36474" y="250578"/>
                  </a:cubicBezTo>
                  <a:cubicBezTo>
                    <a:pt x="33132" y="245799"/>
                    <a:pt x="30457" y="240162"/>
                    <a:pt x="28452" y="233759"/>
                  </a:cubicBezTo>
                  <a:cubicBezTo>
                    <a:pt x="26445" y="227262"/>
                    <a:pt x="25299" y="220477"/>
                    <a:pt x="25204" y="213025"/>
                  </a:cubicBezTo>
                  <a:cubicBezTo>
                    <a:pt x="25108" y="205571"/>
                    <a:pt x="26063" y="198882"/>
                    <a:pt x="28261" y="192766"/>
                  </a:cubicBezTo>
                  <a:lnTo>
                    <a:pt x="49080" y="199456"/>
                  </a:lnTo>
                  <a:cubicBezTo>
                    <a:pt x="47075" y="203947"/>
                    <a:pt x="45929" y="208533"/>
                    <a:pt x="45739" y="213216"/>
                  </a:cubicBezTo>
                  <a:cubicBezTo>
                    <a:pt x="45548" y="217898"/>
                    <a:pt x="46122" y="222293"/>
                    <a:pt x="47362" y="226402"/>
                  </a:cubicBezTo>
                  <a:cubicBezTo>
                    <a:pt x="49464" y="233474"/>
                    <a:pt x="52902" y="238060"/>
                    <a:pt x="57677" y="240258"/>
                  </a:cubicBezTo>
                  <a:cubicBezTo>
                    <a:pt x="62453" y="242456"/>
                    <a:pt x="67899" y="242646"/>
                    <a:pt x="74010" y="240736"/>
                  </a:cubicBezTo>
                  <a:cubicBezTo>
                    <a:pt x="74010" y="240736"/>
                    <a:pt x="78213" y="239397"/>
                    <a:pt x="78213" y="239397"/>
                  </a:cubicBezTo>
                  <a:lnTo>
                    <a:pt x="78213" y="238919"/>
                  </a:lnTo>
                  <a:cubicBezTo>
                    <a:pt x="74582" y="237582"/>
                    <a:pt x="71337" y="235289"/>
                    <a:pt x="68374" y="232039"/>
                  </a:cubicBezTo>
                  <a:cubicBezTo>
                    <a:pt x="65414" y="228790"/>
                    <a:pt x="63216" y="224778"/>
                    <a:pt x="61689" y="219905"/>
                  </a:cubicBezTo>
                  <a:cubicBezTo>
                    <a:pt x="59874" y="214362"/>
                    <a:pt x="59397" y="209107"/>
                    <a:pt x="60065" y="204232"/>
                  </a:cubicBezTo>
                  <a:cubicBezTo>
                    <a:pt x="60735" y="199359"/>
                    <a:pt x="62357" y="194869"/>
                    <a:pt x="64840" y="190855"/>
                  </a:cubicBezTo>
                  <a:cubicBezTo>
                    <a:pt x="67325" y="186747"/>
                    <a:pt x="70572" y="183307"/>
                    <a:pt x="74582" y="180345"/>
                  </a:cubicBezTo>
                  <a:cubicBezTo>
                    <a:pt x="78594" y="177382"/>
                    <a:pt x="83178" y="175185"/>
                    <a:pt x="88240" y="173559"/>
                  </a:cubicBezTo>
                  <a:cubicBezTo>
                    <a:pt x="93302" y="172032"/>
                    <a:pt x="98366" y="171267"/>
                    <a:pt x="103428" y="171458"/>
                  </a:cubicBezTo>
                  <a:close/>
                  <a:moveTo>
                    <a:pt x="110883" y="121823"/>
                  </a:moveTo>
                  <a:lnTo>
                    <a:pt x="118756" y="145588"/>
                  </a:lnTo>
                  <a:lnTo>
                    <a:pt x="46497" y="169527"/>
                  </a:lnTo>
                  <a:lnTo>
                    <a:pt x="38624" y="145763"/>
                  </a:lnTo>
                  <a:close/>
                  <a:moveTo>
                    <a:pt x="138575" y="112390"/>
                  </a:moveTo>
                  <a:cubicBezTo>
                    <a:pt x="140390" y="112484"/>
                    <a:pt x="142014" y="113058"/>
                    <a:pt x="143637" y="113917"/>
                  </a:cubicBezTo>
                  <a:cubicBezTo>
                    <a:pt x="145261" y="114778"/>
                    <a:pt x="146694" y="115924"/>
                    <a:pt x="147935" y="117357"/>
                  </a:cubicBezTo>
                  <a:cubicBezTo>
                    <a:pt x="149177" y="118696"/>
                    <a:pt x="150132" y="120416"/>
                    <a:pt x="150801" y="122326"/>
                  </a:cubicBezTo>
                  <a:cubicBezTo>
                    <a:pt x="151471" y="124142"/>
                    <a:pt x="151660" y="126053"/>
                    <a:pt x="151565" y="127964"/>
                  </a:cubicBezTo>
                  <a:cubicBezTo>
                    <a:pt x="151374" y="129874"/>
                    <a:pt x="150991" y="131596"/>
                    <a:pt x="150228" y="133220"/>
                  </a:cubicBezTo>
                  <a:cubicBezTo>
                    <a:pt x="149464" y="134844"/>
                    <a:pt x="148412" y="136277"/>
                    <a:pt x="147075" y="137519"/>
                  </a:cubicBezTo>
                  <a:cubicBezTo>
                    <a:pt x="145739" y="138761"/>
                    <a:pt x="144115" y="139717"/>
                    <a:pt x="142300" y="140291"/>
                  </a:cubicBezTo>
                  <a:cubicBezTo>
                    <a:pt x="140390" y="140959"/>
                    <a:pt x="138575" y="141151"/>
                    <a:pt x="136761" y="140959"/>
                  </a:cubicBezTo>
                  <a:cubicBezTo>
                    <a:pt x="134945" y="140768"/>
                    <a:pt x="133226" y="140291"/>
                    <a:pt x="131699" y="139430"/>
                  </a:cubicBezTo>
                  <a:cubicBezTo>
                    <a:pt x="130170" y="138571"/>
                    <a:pt x="128739" y="137425"/>
                    <a:pt x="127496" y="135992"/>
                  </a:cubicBezTo>
                  <a:lnTo>
                    <a:pt x="127400" y="135992"/>
                  </a:lnTo>
                  <a:cubicBezTo>
                    <a:pt x="126159" y="134557"/>
                    <a:pt x="125204" y="132837"/>
                    <a:pt x="124630" y="131022"/>
                  </a:cubicBezTo>
                  <a:cubicBezTo>
                    <a:pt x="123390" y="127199"/>
                    <a:pt x="123580" y="123474"/>
                    <a:pt x="125299" y="120032"/>
                  </a:cubicBezTo>
                  <a:cubicBezTo>
                    <a:pt x="127019" y="116594"/>
                    <a:pt x="129598" y="114204"/>
                    <a:pt x="133226" y="113058"/>
                  </a:cubicBezTo>
                  <a:cubicBezTo>
                    <a:pt x="134945" y="112390"/>
                    <a:pt x="136761" y="112197"/>
                    <a:pt x="138575" y="112390"/>
                  </a:cubicBezTo>
                  <a:close/>
                  <a:moveTo>
                    <a:pt x="89590" y="31437"/>
                  </a:moveTo>
                  <a:lnTo>
                    <a:pt x="29990" y="52650"/>
                  </a:lnTo>
                  <a:lnTo>
                    <a:pt x="34098" y="64306"/>
                  </a:lnTo>
                  <a:cubicBezTo>
                    <a:pt x="35627" y="68702"/>
                    <a:pt x="37632" y="72812"/>
                    <a:pt x="40115" y="76537"/>
                  </a:cubicBezTo>
                  <a:cubicBezTo>
                    <a:pt x="42504" y="80264"/>
                    <a:pt x="45464" y="83322"/>
                    <a:pt x="48902" y="85616"/>
                  </a:cubicBezTo>
                  <a:cubicBezTo>
                    <a:pt x="52246" y="87908"/>
                    <a:pt x="56256" y="89341"/>
                    <a:pt x="60746" y="89819"/>
                  </a:cubicBezTo>
                  <a:cubicBezTo>
                    <a:pt x="65330" y="90296"/>
                    <a:pt x="70392" y="89532"/>
                    <a:pt x="76028" y="87527"/>
                  </a:cubicBezTo>
                  <a:cubicBezTo>
                    <a:pt x="81854" y="85424"/>
                    <a:pt x="86246" y="82845"/>
                    <a:pt x="89399" y="79595"/>
                  </a:cubicBezTo>
                  <a:cubicBezTo>
                    <a:pt x="92550" y="76346"/>
                    <a:pt x="94652" y="72812"/>
                    <a:pt x="95798" y="68894"/>
                  </a:cubicBezTo>
                  <a:cubicBezTo>
                    <a:pt x="96944" y="64977"/>
                    <a:pt x="97327" y="60867"/>
                    <a:pt x="96849" y="56568"/>
                  </a:cubicBezTo>
                  <a:cubicBezTo>
                    <a:pt x="96371" y="52267"/>
                    <a:pt x="95416" y="47968"/>
                    <a:pt x="93889" y="43763"/>
                  </a:cubicBezTo>
                  <a:lnTo>
                    <a:pt x="89493" y="31533"/>
                  </a:lnTo>
                  <a:close/>
                  <a:moveTo>
                    <a:pt x="101911" y="0"/>
                  </a:moveTo>
                  <a:lnTo>
                    <a:pt x="114995" y="36883"/>
                  </a:lnTo>
                  <a:cubicBezTo>
                    <a:pt x="117574" y="44145"/>
                    <a:pt x="119292" y="51502"/>
                    <a:pt x="120059" y="59147"/>
                  </a:cubicBezTo>
                  <a:cubicBezTo>
                    <a:pt x="120822" y="66791"/>
                    <a:pt x="120250" y="73958"/>
                    <a:pt x="118339" y="80838"/>
                  </a:cubicBezTo>
                  <a:cubicBezTo>
                    <a:pt x="116428" y="87717"/>
                    <a:pt x="112799" y="94023"/>
                    <a:pt x="107451" y="99661"/>
                  </a:cubicBezTo>
                  <a:cubicBezTo>
                    <a:pt x="102198" y="105395"/>
                    <a:pt x="94652" y="109886"/>
                    <a:pt x="85100" y="113326"/>
                  </a:cubicBezTo>
                  <a:cubicBezTo>
                    <a:pt x="76219" y="116573"/>
                    <a:pt x="67909" y="117625"/>
                    <a:pt x="60268" y="116573"/>
                  </a:cubicBezTo>
                  <a:cubicBezTo>
                    <a:pt x="52627" y="115524"/>
                    <a:pt x="45751" y="113039"/>
                    <a:pt x="39638" y="109122"/>
                  </a:cubicBezTo>
                  <a:cubicBezTo>
                    <a:pt x="33524" y="105204"/>
                    <a:pt x="28272" y="100139"/>
                    <a:pt x="23878" y="94023"/>
                  </a:cubicBezTo>
                  <a:cubicBezTo>
                    <a:pt x="19485" y="87908"/>
                    <a:pt x="16046" y="81315"/>
                    <a:pt x="13564" y="74339"/>
                  </a:cubicBezTo>
                  <a:lnTo>
                    <a:pt x="0" y="36310"/>
                  </a:lnTo>
                  <a:close/>
                </a:path>
              </a:pathLst>
            </a:custGeom>
            <a:solidFill>
              <a:srgbClr val="FFFFFF"/>
            </a:solidFill>
            <a:ln w="5259" cap="flat">
              <a:noFill/>
              <a:prstDash val="solid"/>
              <a:miter/>
            </a:ln>
          </p:spPr>
          <p:txBody>
            <a:bodyPr rtlCol="0" anchor="ctr"/>
            <a:lstStyle/>
            <a:p>
              <a:endParaRPr lang="nb-NO"/>
            </a:p>
          </p:txBody>
        </p:sp>
        <p:sp>
          <p:nvSpPr>
            <p:cNvPr id="522" name="Virkemiddel Digitlisering">
              <a:extLst>
                <a:ext uri="{FF2B5EF4-FFF2-40B4-BE49-F238E27FC236}">
                  <a16:creationId xmlns:a16="http://schemas.microsoft.com/office/drawing/2014/main" id="{241FE72C-6B5F-5C62-A785-11215C507BBB}"/>
                </a:ext>
              </a:extLst>
            </p:cNvPr>
            <p:cNvSpPr/>
            <p:nvPr/>
          </p:nvSpPr>
          <p:spPr>
            <a:xfrm>
              <a:off x="9993939" y="4310143"/>
              <a:ext cx="222801" cy="730160"/>
            </a:xfrm>
            <a:custGeom>
              <a:avLst/>
              <a:gdLst>
                <a:gd name="connsiteX0" fmla="*/ 146582 w 222801"/>
                <a:gd name="connsiteY0" fmla="*/ 683721 h 730160"/>
                <a:gd name="connsiteX1" fmla="*/ 146596 w 222801"/>
                <a:gd name="connsiteY1" fmla="*/ 683815 h 730160"/>
                <a:gd name="connsiteX2" fmla="*/ 146582 w 222801"/>
                <a:gd name="connsiteY2" fmla="*/ 683817 h 730160"/>
                <a:gd name="connsiteX3" fmla="*/ 220222 w 222801"/>
                <a:gd name="connsiteY3" fmla="*/ 673210 h 730160"/>
                <a:gd name="connsiteX4" fmla="*/ 222801 w 222801"/>
                <a:gd name="connsiteY4" fmla="*/ 691078 h 730160"/>
                <a:gd name="connsiteX5" fmla="*/ 164634 w 222801"/>
                <a:gd name="connsiteY5" fmla="*/ 699488 h 730160"/>
                <a:gd name="connsiteX6" fmla="*/ 168740 w 222801"/>
                <a:gd name="connsiteY6" fmla="*/ 727963 h 730160"/>
                <a:gd name="connsiteX7" fmla="*/ 153268 w 222801"/>
                <a:gd name="connsiteY7" fmla="*/ 730160 h 730160"/>
                <a:gd name="connsiteX8" fmla="*/ 146596 w 222801"/>
                <a:gd name="connsiteY8" fmla="*/ 683815 h 730160"/>
                <a:gd name="connsiteX9" fmla="*/ 210196 w 222801"/>
                <a:gd name="connsiteY9" fmla="*/ 609385 h 730160"/>
                <a:gd name="connsiteX10" fmla="*/ 218026 w 222801"/>
                <a:gd name="connsiteY10" fmla="*/ 658787 h 730160"/>
                <a:gd name="connsiteX11" fmla="*/ 203127 w 222801"/>
                <a:gd name="connsiteY11" fmla="*/ 661175 h 730160"/>
                <a:gd name="connsiteX12" fmla="*/ 197969 w 222801"/>
                <a:gd name="connsiteY12" fmla="*/ 628879 h 730160"/>
                <a:gd name="connsiteX13" fmla="*/ 184026 w 222801"/>
                <a:gd name="connsiteY13" fmla="*/ 631076 h 730160"/>
                <a:gd name="connsiteX14" fmla="*/ 188897 w 222801"/>
                <a:gd name="connsiteY14" fmla="*/ 661558 h 730160"/>
                <a:gd name="connsiteX15" fmla="*/ 174665 w 222801"/>
                <a:gd name="connsiteY15" fmla="*/ 663850 h 730160"/>
                <a:gd name="connsiteX16" fmla="*/ 169794 w 222801"/>
                <a:gd name="connsiteY16" fmla="*/ 633368 h 730160"/>
                <a:gd name="connsiteX17" fmla="*/ 154512 w 222801"/>
                <a:gd name="connsiteY17" fmla="*/ 635759 h 730160"/>
                <a:gd name="connsiteX18" fmla="*/ 159957 w 222801"/>
                <a:gd name="connsiteY18" fmla="*/ 669871 h 730160"/>
                <a:gd name="connsiteX19" fmla="*/ 144770 w 222801"/>
                <a:gd name="connsiteY19" fmla="*/ 672259 h 730160"/>
                <a:gd name="connsiteX20" fmla="*/ 136651 w 222801"/>
                <a:gd name="connsiteY20" fmla="*/ 620947 h 730160"/>
                <a:gd name="connsiteX21" fmla="*/ 136747 w 222801"/>
                <a:gd name="connsiteY21" fmla="*/ 621044 h 730160"/>
                <a:gd name="connsiteX22" fmla="*/ 183899 w 222801"/>
                <a:gd name="connsiteY22" fmla="*/ 548233 h 730160"/>
                <a:gd name="connsiteX23" fmla="*/ 141111 w 222801"/>
                <a:gd name="connsiteY23" fmla="*/ 555781 h 730160"/>
                <a:gd name="connsiteX24" fmla="*/ 142638 w 222801"/>
                <a:gd name="connsiteY24" fmla="*/ 564191 h 730160"/>
                <a:gd name="connsiteX25" fmla="*/ 145313 w 222801"/>
                <a:gd name="connsiteY25" fmla="*/ 573172 h 730160"/>
                <a:gd name="connsiteX26" fmla="*/ 150279 w 222801"/>
                <a:gd name="connsiteY26" fmla="*/ 580339 h 730160"/>
                <a:gd name="connsiteX27" fmla="*/ 157825 w 222801"/>
                <a:gd name="connsiteY27" fmla="*/ 584544 h 730160"/>
                <a:gd name="connsiteX28" fmla="*/ 168427 w 222801"/>
                <a:gd name="connsiteY28" fmla="*/ 584735 h 730160"/>
                <a:gd name="connsiteX29" fmla="*/ 178360 w 222801"/>
                <a:gd name="connsiteY29" fmla="*/ 580913 h 730160"/>
                <a:gd name="connsiteX30" fmla="*/ 183899 w 222801"/>
                <a:gd name="connsiteY30" fmla="*/ 574414 h 730160"/>
                <a:gd name="connsiteX31" fmla="*/ 186001 w 222801"/>
                <a:gd name="connsiteY31" fmla="*/ 566101 h 730160"/>
                <a:gd name="connsiteX32" fmla="*/ 185427 w 222801"/>
                <a:gd name="connsiteY32" fmla="*/ 557024 h 730160"/>
                <a:gd name="connsiteX33" fmla="*/ 196030 w 222801"/>
                <a:gd name="connsiteY33" fmla="*/ 528261 h 730160"/>
                <a:gd name="connsiteX34" fmla="*/ 200708 w 222801"/>
                <a:gd name="connsiteY34" fmla="*/ 554730 h 730160"/>
                <a:gd name="connsiteX35" fmla="*/ 201569 w 222801"/>
                <a:gd name="connsiteY35" fmla="*/ 570401 h 730160"/>
                <a:gd name="connsiteX36" fmla="*/ 197939 w 222801"/>
                <a:gd name="connsiteY36" fmla="*/ 584925 h 730160"/>
                <a:gd name="connsiteX37" fmla="*/ 188387 w 222801"/>
                <a:gd name="connsiteY37" fmla="*/ 596393 h 730160"/>
                <a:gd name="connsiteX38" fmla="*/ 171674 w 222801"/>
                <a:gd name="connsiteY38" fmla="*/ 603082 h 730160"/>
                <a:gd name="connsiteX39" fmla="*/ 171769 w 222801"/>
                <a:gd name="connsiteY39" fmla="*/ 603177 h 730160"/>
                <a:gd name="connsiteX40" fmla="*/ 154576 w 222801"/>
                <a:gd name="connsiteY40" fmla="*/ 602509 h 730160"/>
                <a:gd name="connsiteX41" fmla="*/ 141396 w 222801"/>
                <a:gd name="connsiteY41" fmla="*/ 595151 h 730160"/>
                <a:gd name="connsiteX42" fmla="*/ 132418 w 222801"/>
                <a:gd name="connsiteY42" fmla="*/ 583111 h 730160"/>
                <a:gd name="connsiteX43" fmla="*/ 127643 w 222801"/>
                <a:gd name="connsiteY43" fmla="*/ 568586 h 730160"/>
                <a:gd name="connsiteX44" fmla="*/ 122772 w 222801"/>
                <a:gd name="connsiteY44" fmla="*/ 541257 h 730160"/>
                <a:gd name="connsiteX45" fmla="*/ 168615 w 222801"/>
                <a:gd name="connsiteY45" fmla="*/ 467489 h 730160"/>
                <a:gd name="connsiteX46" fmla="*/ 125921 w 222801"/>
                <a:gd name="connsiteY46" fmla="*/ 475897 h 730160"/>
                <a:gd name="connsiteX47" fmla="*/ 127545 w 222801"/>
                <a:gd name="connsiteY47" fmla="*/ 484210 h 730160"/>
                <a:gd name="connsiteX48" fmla="*/ 130411 w 222801"/>
                <a:gd name="connsiteY48" fmla="*/ 493096 h 730160"/>
                <a:gd name="connsiteX49" fmla="*/ 135473 w 222801"/>
                <a:gd name="connsiteY49" fmla="*/ 500167 h 730160"/>
                <a:gd name="connsiteX50" fmla="*/ 143113 w 222801"/>
                <a:gd name="connsiteY50" fmla="*/ 504277 h 730160"/>
                <a:gd name="connsiteX51" fmla="*/ 153715 w 222801"/>
                <a:gd name="connsiteY51" fmla="*/ 504277 h 730160"/>
                <a:gd name="connsiteX52" fmla="*/ 153811 w 222801"/>
                <a:gd name="connsiteY52" fmla="*/ 504277 h 730160"/>
                <a:gd name="connsiteX53" fmla="*/ 163648 w 222801"/>
                <a:gd name="connsiteY53" fmla="*/ 500263 h 730160"/>
                <a:gd name="connsiteX54" fmla="*/ 169091 w 222801"/>
                <a:gd name="connsiteY54" fmla="*/ 493574 h 730160"/>
                <a:gd name="connsiteX55" fmla="*/ 171004 w 222801"/>
                <a:gd name="connsiteY55" fmla="*/ 485261 h 730160"/>
                <a:gd name="connsiteX56" fmla="*/ 170333 w 222801"/>
                <a:gd name="connsiteY56" fmla="*/ 476280 h 730160"/>
                <a:gd name="connsiteX57" fmla="*/ 180172 w 222801"/>
                <a:gd name="connsiteY57" fmla="*/ 447231 h 730160"/>
                <a:gd name="connsiteX58" fmla="*/ 185330 w 222801"/>
                <a:gd name="connsiteY58" fmla="*/ 473603 h 730160"/>
                <a:gd name="connsiteX59" fmla="*/ 186571 w 222801"/>
                <a:gd name="connsiteY59" fmla="*/ 489179 h 730160"/>
                <a:gd name="connsiteX60" fmla="*/ 183227 w 222801"/>
                <a:gd name="connsiteY60" fmla="*/ 503799 h 730160"/>
                <a:gd name="connsiteX61" fmla="*/ 173868 w 222801"/>
                <a:gd name="connsiteY61" fmla="*/ 515456 h 730160"/>
                <a:gd name="connsiteX62" fmla="*/ 157249 w 222801"/>
                <a:gd name="connsiteY62" fmla="*/ 522528 h 730160"/>
                <a:gd name="connsiteX63" fmla="*/ 157344 w 222801"/>
                <a:gd name="connsiteY63" fmla="*/ 522623 h 730160"/>
                <a:gd name="connsiteX64" fmla="*/ 140057 w 222801"/>
                <a:gd name="connsiteY64" fmla="*/ 522336 h 730160"/>
                <a:gd name="connsiteX65" fmla="*/ 126782 w 222801"/>
                <a:gd name="connsiteY65" fmla="*/ 515169 h 730160"/>
                <a:gd name="connsiteX66" fmla="*/ 117612 w 222801"/>
                <a:gd name="connsiteY66" fmla="*/ 503322 h 730160"/>
                <a:gd name="connsiteX67" fmla="*/ 112550 w 222801"/>
                <a:gd name="connsiteY67" fmla="*/ 488892 h 730160"/>
                <a:gd name="connsiteX68" fmla="*/ 107201 w 222801"/>
                <a:gd name="connsiteY68" fmla="*/ 461659 h 730160"/>
                <a:gd name="connsiteX69" fmla="*/ 173119 w 222801"/>
                <a:gd name="connsiteY69" fmla="*/ 413787 h 730160"/>
                <a:gd name="connsiteX70" fmla="*/ 176844 w 222801"/>
                <a:gd name="connsiteY70" fmla="*/ 431465 h 730160"/>
                <a:gd name="connsiteX71" fmla="*/ 104065 w 222801"/>
                <a:gd name="connsiteY71" fmla="*/ 446848 h 730160"/>
                <a:gd name="connsiteX72" fmla="*/ 100340 w 222801"/>
                <a:gd name="connsiteY72" fmla="*/ 429171 h 730160"/>
                <a:gd name="connsiteX73" fmla="*/ 151126 w 222801"/>
                <a:gd name="connsiteY73" fmla="*/ 315175 h 730160"/>
                <a:gd name="connsiteX74" fmla="*/ 156762 w 222801"/>
                <a:gd name="connsiteY74" fmla="*/ 340113 h 730160"/>
                <a:gd name="connsiteX75" fmla="*/ 113973 w 222801"/>
                <a:gd name="connsiteY75" fmla="*/ 367155 h 730160"/>
                <a:gd name="connsiteX76" fmla="*/ 113973 w 222801"/>
                <a:gd name="connsiteY76" fmla="*/ 367538 h 730160"/>
                <a:gd name="connsiteX77" fmla="*/ 164116 w 222801"/>
                <a:gd name="connsiteY77" fmla="*/ 372793 h 730160"/>
                <a:gd name="connsiteX78" fmla="*/ 169846 w 222801"/>
                <a:gd name="connsiteY78" fmla="*/ 398115 h 730160"/>
                <a:gd name="connsiteX79" fmla="*/ 97258 w 222801"/>
                <a:gd name="connsiteY79" fmla="*/ 414550 h 730160"/>
                <a:gd name="connsiteX80" fmla="*/ 93342 w 222801"/>
                <a:gd name="connsiteY80" fmla="*/ 397350 h 730160"/>
                <a:gd name="connsiteX81" fmla="*/ 93437 w 222801"/>
                <a:gd name="connsiteY81" fmla="*/ 397350 h 730160"/>
                <a:gd name="connsiteX82" fmla="*/ 144822 w 222801"/>
                <a:gd name="connsiteY82" fmla="*/ 386171 h 730160"/>
                <a:gd name="connsiteX83" fmla="*/ 144822 w 222801"/>
                <a:gd name="connsiteY83" fmla="*/ 385884 h 730160"/>
                <a:gd name="connsiteX84" fmla="*/ 89139 w 222801"/>
                <a:gd name="connsiteY84" fmla="*/ 378623 h 730160"/>
                <a:gd name="connsiteX85" fmla="*/ 86370 w 222801"/>
                <a:gd name="connsiteY85" fmla="*/ 366296 h 730160"/>
                <a:gd name="connsiteX86" fmla="*/ 133552 w 222801"/>
                <a:gd name="connsiteY86" fmla="*/ 336386 h 730160"/>
                <a:gd name="connsiteX87" fmla="*/ 133552 w 222801"/>
                <a:gd name="connsiteY87" fmla="*/ 336101 h 730160"/>
                <a:gd name="connsiteX88" fmla="*/ 82263 w 222801"/>
                <a:gd name="connsiteY88" fmla="*/ 348141 h 730160"/>
                <a:gd name="connsiteX89" fmla="*/ 78538 w 222801"/>
                <a:gd name="connsiteY89" fmla="*/ 331610 h 730160"/>
                <a:gd name="connsiteX90" fmla="*/ 135323 w 222801"/>
                <a:gd name="connsiteY90" fmla="*/ 251917 h 730160"/>
                <a:gd name="connsiteX91" fmla="*/ 147357 w 222801"/>
                <a:gd name="connsiteY91" fmla="*/ 300459 h 730160"/>
                <a:gd name="connsiteX92" fmla="*/ 132649 w 222801"/>
                <a:gd name="connsiteY92" fmla="*/ 304091 h 730160"/>
                <a:gd name="connsiteX93" fmla="*/ 124721 w 222801"/>
                <a:gd name="connsiteY93" fmla="*/ 272366 h 730160"/>
                <a:gd name="connsiteX94" fmla="*/ 111065 w 222801"/>
                <a:gd name="connsiteY94" fmla="*/ 275806 h 730160"/>
                <a:gd name="connsiteX95" fmla="*/ 118513 w 222801"/>
                <a:gd name="connsiteY95" fmla="*/ 305811 h 730160"/>
                <a:gd name="connsiteX96" fmla="*/ 104568 w 222801"/>
                <a:gd name="connsiteY96" fmla="*/ 309251 h 730160"/>
                <a:gd name="connsiteX97" fmla="*/ 97118 w 222801"/>
                <a:gd name="connsiteY97" fmla="*/ 279246 h 730160"/>
                <a:gd name="connsiteX98" fmla="*/ 82123 w 222801"/>
                <a:gd name="connsiteY98" fmla="*/ 282973 h 730160"/>
                <a:gd name="connsiteX99" fmla="*/ 90434 w 222801"/>
                <a:gd name="connsiteY99" fmla="*/ 316513 h 730160"/>
                <a:gd name="connsiteX100" fmla="*/ 75534 w 222801"/>
                <a:gd name="connsiteY100" fmla="*/ 320240 h 730160"/>
                <a:gd name="connsiteX101" fmla="*/ 63022 w 222801"/>
                <a:gd name="connsiteY101" fmla="*/ 269882 h 730160"/>
                <a:gd name="connsiteX102" fmla="*/ 63118 w 222801"/>
                <a:gd name="connsiteY102" fmla="*/ 269882 h 730160"/>
                <a:gd name="connsiteX103" fmla="*/ 115994 w 222801"/>
                <a:gd name="connsiteY103" fmla="*/ 178814 h 730160"/>
                <a:gd name="connsiteX104" fmla="*/ 120484 w 222801"/>
                <a:gd name="connsiteY104" fmla="*/ 195727 h 730160"/>
                <a:gd name="connsiteX105" fmla="*/ 91258 w 222801"/>
                <a:gd name="connsiteY105" fmla="*/ 203562 h 730160"/>
                <a:gd name="connsiteX106" fmla="*/ 91258 w 222801"/>
                <a:gd name="connsiteY106" fmla="*/ 203849 h 730160"/>
                <a:gd name="connsiteX107" fmla="*/ 127456 w 222801"/>
                <a:gd name="connsiteY107" fmla="*/ 221718 h 730160"/>
                <a:gd name="connsiteX108" fmla="*/ 133281 w 222801"/>
                <a:gd name="connsiteY108" fmla="*/ 243409 h 730160"/>
                <a:gd name="connsiteX109" fmla="*/ 91926 w 222801"/>
                <a:gd name="connsiteY109" fmla="*/ 221240 h 730160"/>
                <a:gd name="connsiteX110" fmla="*/ 61840 w 222801"/>
                <a:gd name="connsiteY110" fmla="*/ 264431 h 730160"/>
                <a:gd name="connsiteX111" fmla="*/ 55823 w 222801"/>
                <a:gd name="connsiteY111" fmla="*/ 241786 h 730160"/>
                <a:gd name="connsiteX112" fmla="*/ 55727 w 222801"/>
                <a:gd name="connsiteY112" fmla="*/ 241880 h 730160"/>
                <a:gd name="connsiteX113" fmla="*/ 81706 w 222801"/>
                <a:gd name="connsiteY113" fmla="*/ 206334 h 730160"/>
                <a:gd name="connsiteX114" fmla="*/ 81706 w 222801"/>
                <a:gd name="connsiteY114" fmla="*/ 206143 h 730160"/>
                <a:gd name="connsiteX115" fmla="*/ 48564 w 222801"/>
                <a:gd name="connsiteY115" fmla="*/ 214934 h 730160"/>
                <a:gd name="connsiteX116" fmla="*/ 44076 w 222801"/>
                <a:gd name="connsiteY116" fmla="*/ 198021 h 730160"/>
                <a:gd name="connsiteX117" fmla="*/ 36019 w 222801"/>
                <a:gd name="connsiteY117" fmla="*/ 169344 h 730160"/>
                <a:gd name="connsiteX118" fmla="*/ 36040 w 222801"/>
                <a:gd name="connsiteY118" fmla="*/ 169420 h 730160"/>
                <a:gd name="connsiteX119" fmla="*/ 36019 w 222801"/>
                <a:gd name="connsiteY119" fmla="*/ 169441 h 730160"/>
                <a:gd name="connsiteX120" fmla="*/ 87309 w 222801"/>
                <a:gd name="connsiteY120" fmla="*/ 131411 h 730160"/>
                <a:gd name="connsiteX121" fmla="*/ 70596 w 222801"/>
                <a:gd name="connsiteY121" fmla="*/ 136187 h 730160"/>
                <a:gd name="connsiteX122" fmla="*/ 72982 w 222801"/>
                <a:gd name="connsiteY122" fmla="*/ 144406 h 730160"/>
                <a:gd name="connsiteX123" fmla="*/ 74606 w 222801"/>
                <a:gd name="connsiteY123" fmla="*/ 148705 h 730160"/>
                <a:gd name="connsiteX124" fmla="*/ 76994 w 222801"/>
                <a:gd name="connsiteY124" fmla="*/ 152432 h 730160"/>
                <a:gd name="connsiteX125" fmla="*/ 80432 w 222801"/>
                <a:gd name="connsiteY125" fmla="*/ 154726 h 730160"/>
                <a:gd name="connsiteX126" fmla="*/ 85207 w 222801"/>
                <a:gd name="connsiteY126" fmla="*/ 154629 h 730160"/>
                <a:gd name="connsiteX127" fmla="*/ 85398 w 222801"/>
                <a:gd name="connsiteY127" fmla="*/ 154533 h 730160"/>
                <a:gd name="connsiteX128" fmla="*/ 89219 w 222801"/>
                <a:gd name="connsiteY128" fmla="*/ 152335 h 730160"/>
                <a:gd name="connsiteX129" fmla="*/ 90843 w 222801"/>
                <a:gd name="connsiteY129" fmla="*/ 148895 h 730160"/>
                <a:gd name="connsiteX130" fmla="*/ 90843 w 222801"/>
                <a:gd name="connsiteY130" fmla="*/ 144787 h 730160"/>
                <a:gd name="connsiteX131" fmla="*/ 89982 w 222801"/>
                <a:gd name="connsiteY131" fmla="*/ 140679 h 730160"/>
                <a:gd name="connsiteX132" fmla="*/ 96669 w 222801"/>
                <a:gd name="connsiteY132" fmla="*/ 110675 h 730160"/>
                <a:gd name="connsiteX133" fmla="*/ 104404 w 222801"/>
                <a:gd name="connsiteY133" fmla="*/ 138004 h 730160"/>
                <a:gd name="connsiteX134" fmla="*/ 106221 w 222801"/>
                <a:gd name="connsiteY134" fmla="*/ 148323 h 730160"/>
                <a:gd name="connsiteX135" fmla="*/ 105169 w 222801"/>
                <a:gd name="connsiteY135" fmla="*/ 158165 h 730160"/>
                <a:gd name="connsiteX136" fmla="*/ 100298 w 222801"/>
                <a:gd name="connsiteY136" fmla="*/ 166288 h 730160"/>
                <a:gd name="connsiteX137" fmla="*/ 90652 w 222801"/>
                <a:gd name="connsiteY137" fmla="*/ 171542 h 730160"/>
                <a:gd name="connsiteX138" fmla="*/ 77279 w 222801"/>
                <a:gd name="connsiteY138" fmla="*/ 171064 h 730160"/>
                <a:gd name="connsiteX139" fmla="*/ 67060 w 222801"/>
                <a:gd name="connsiteY139" fmla="*/ 162178 h 730160"/>
                <a:gd name="connsiteX140" fmla="*/ 41751 w 222801"/>
                <a:gd name="connsiteY140" fmla="*/ 189603 h 730160"/>
                <a:gd name="connsiteX141" fmla="*/ 36040 w 222801"/>
                <a:gd name="connsiteY141" fmla="*/ 169420 h 730160"/>
                <a:gd name="connsiteX142" fmla="*/ 59993 w 222801"/>
                <a:gd name="connsiteY142" fmla="*/ 145839 h 730160"/>
                <a:gd name="connsiteX143" fmla="*/ 58275 w 222801"/>
                <a:gd name="connsiteY143" fmla="*/ 139914 h 730160"/>
                <a:gd name="connsiteX144" fmla="*/ 29908 w 222801"/>
                <a:gd name="connsiteY144" fmla="*/ 148036 h 730160"/>
                <a:gd name="connsiteX145" fmla="*/ 25133 w 222801"/>
                <a:gd name="connsiteY145" fmla="*/ 131124 h 730160"/>
                <a:gd name="connsiteX146" fmla="*/ 86762 w 222801"/>
                <a:gd name="connsiteY146" fmla="*/ 77978 h 730160"/>
                <a:gd name="connsiteX147" fmla="*/ 91920 w 222801"/>
                <a:gd name="connsiteY147" fmla="*/ 95274 h 730160"/>
                <a:gd name="connsiteX148" fmla="*/ 20668 w 222801"/>
                <a:gd name="connsiteY148" fmla="*/ 116582 h 730160"/>
                <a:gd name="connsiteX149" fmla="*/ 15512 w 222801"/>
                <a:gd name="connsiteY149" fmla="*/ 99286 h 730160"/>
                <a:gd name="connsiteX150" fmla="*/ 62558 w 222801"/>
                <a:gd name="connsiteY150" fmla="*/ 0 h 730160"/>
                <a:gd name="connsiteX151" fmla="*/ 68575 w 222801"/>
                <a:gd name="connsiteY151" fmla="*/ 19301 h 730160"/>
                <a:gd name="connsiteX152" fmla="*/ 23400 w 222801"/>
                <a:gd name="connsiteY152" fmla="*/ 51503 h 730160"/>
                <a:gd name="connsiteX153" fmla="*/ 23400 w 222801"/>
                <a:gd name="connsiteY153" fmla="*/ 51886 h 730160"/>
                <a:gd name="connsiteX154" fmla="*/ 78985 w 222801"/>
                <a:gd name="connsiteY154" fmla="*/ 52458 h 730160"/>
                <a:gd name="connsiteX155" fmla="*/ 84908 w 222801"/>
                <a:gd name="connsiteY155" fmla="*/ 71378 h 730160"/>
                <a:gd name="connsiteX156" fmla="*/ 5349 w 222801"/>
                <a:gd name="connsiteY156" fmla="*/ 66218 h 730160"/>
                <a:gd name="connsiteX157" fmla="*/ 0 w 222801"/>
                <a:gd name="connsiteY157" fmla="*/ 49114 h 73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22801" h="730160">
                  <a:moveTo>
                    <a:pt x="146582" y="683721"/>
                  </a:moveTo>
                  <a:lnTo>
                    <a:pt x="146596" y="683815"/>
                  </a:lnTo>
                  <a:lnTo>
                    <a:pt x="146582" y="683817"/>
                  </a:lnTo>
                  <a:close/>
                  <a:moveTo>
                    <a:pt x="220222" y="673210"/>
                  </a:moveTo>
                  <a:lnTo>
                    <a:pt x="222801" y="691078"/>
                  </a:lnTo>
                  <a:lnTo>
                    <a:pt x="164634" y="699488"/>
                  </a:lnTo>
                  <a:lnTo>
                    <a:pt x="168740" y="727963"/>
                  </a:lnTo>
                  <a:lnTo>
                    <a:pt x="153268" y="730160"/>
                  </a:lnTo>
                  <a:lnTo>
                    <a:pt x="146596" y="683815"/>
                  </a:lnTo>
                  <a:close/>
                  <a:moveTo>
                    <a:pt x="210196" y="609385"/>
                  </a:moveTo>
                  <a:lnTo>
                    <a:pt x="218026" y="658787"/>
                  </a:lnTo>
                  <a:lnTo>
                    <a:pt x="203127" y="661175"/>
                  </a:lnTo>
                  <a:lnTo>
                    <a:pt x="197969" y="628879"/>
                  </a:lnTo>
                  <a:lnTo>
                    <a:pt x="184026" y="631076"/>
                  </a:lnTo>
                  <a:lnTo>
                    <a:pt x="188897" y="661558"/>
                  </a:lnTo>
                  <a:lnTo>
                    <a:pt x="174665" y="663850"/>
                  </a:lnTo>
                  <a:lnTo>
                    <a:pt x="169794" y="633368"/>
                  </a:lnTo>
                  <a:lnTo>
                    <a:pt x="154512" y="635759"/>
                  </a:lnTo>
                  <a:lnTo>
                    <a:pt x="159957" y="669871"/>
                  </a:lnTo>
                  <a:lnTo>
                    <a:pt x="144770" y="672259"/>
                  </a:lnTo>
                  <a:lnTo>
                    <a:pt x="136651" y="620947"/>
                  </a:lnTo>
                  <a:lnTo>
                    <a:pt x="136747" y="621044"/>
                  </a:lnTo>
                  <a:close/>
                  <a:moveTo>
                    <a:pt x="183899" y="548233"/>
                  </a:moveTo>
                  <a:lnTo>
                    <a:pt x="141111" y="555781"/>
                  </a:lnTo>
                  <a:lnTo>
                    <a:pt x="142638" y="564191"/>
                  </a:lnTo>
                  <a:cubicBezTo>
                    <a:pt x="143212" y="567344"/>
                    <a:pt x="144071" y="570401"/>
                    <a:pt x="145313" y="573172"/>
                  </a:cubicBezTo>
                  <a:cubicBezTo>
                    <a:pt x="146554" y="575944"/>
                    <a:pt x="148177" y="578332"/>
                    <a:pt x="150279" y="580339"/>
                  </a:cubicBezTo>
                  <a:cubicBezTo>
                    <a:pt x="152284" y="582250"/>
                    <a:pt x="154863" y="583683"/>
                    <a:pt x="157825" y="584544"/>
                  </a:cubicBezTo>
                  <a:cubicBezTo>
                    <a:pt x="160786" y="585403"/>
                    <a:pt x="164318" y="585499"/>
                    <a:pt x="168427" y="584735"/>
                  </a:cubicBezTo>
                  <a:cubicBezTo>
                    <a:pt x="172533" y="583970"/>
                    <a:pt x="175875" y="582728"/>
                    <a:pt x="178360" y="580913"/>
                  </a:cubicBezTo>
                  <a:cubicBezTo>
                    <a:pt x="180842" y="579097"/>
                    <a:pt x="182753" y="576899"/>
                    <a:pt x="183899" y="574414"/>
                  </a:cubicBezTo>
                  <a:cubicBezTo>
                    <a:pt x="185045" y="571930"/>
                    <a:pt x="185808" y="569158"/>
                    <a:pt x="186001" y="566101"/>
                  </a:cubicBezTo>
                  <a:cubicBezTo>
                    <a:pt x="186191" y="563139"/>
                    <a:pt x="186001" y="560082"/>
                    <a:pt x="185427" y="557024"/>
                  </a:cubicBezTo>
                  <a:close/>
                  <a:moveTo>
                    <a:pt x="196030" y="528261"/>
                  </a:moveTo>
                  <a:lnTo>
                    <a:pt x="200708" y="554730"/>
                  </a:lnTo>
                  <a:cubicBezTo>
                    <a:pt x="201664" y="559890"/>
                    <a:pt x="201951" y="565146"/>
                    <a:pt x="201569" y="570401"/>
                  </a:cubicBezTo>
                  <a:cubicBezTo>
                    <a:pt x="201186" y="575657"/>
                    <a:pt x="200040" y="580530"/>
                    <a:pt x="197939" y="584925"/>
                  </a:cubicBezTo>
                  <a:cubicBezTo>
                    <a:pt x="195837" y="589322"/>
                    <a:pt x="192686" y="593144"/>
                    <a:pt x="188387" y="596393"/>
                  </a:cubicBezTo>
                  <a:cubicBezTo>
                    <a:pt x="184090" y="599641"/>
                    <a:pt x="178550" y="601840"/>
                    <a:pt x="171674" y="603082"/>
                  </a:cubicBezTo>
                  <a:lnTo>
                    <a:pt x="171769" y="603177"/>
                  </a:lnTo>
                  <a:cubicBezTo>
                    <a:pt x="165370" y="604323"/>
                    <a:pt x="159640" y="604132"/>
                    <a:pt x="154576" y="602509"/>
                  </a:cubicBezTo>
                  <a:cubicBezTo>
                    <a:pt x="149516" y="600979"/>
                    <a:pt x="145121" y="598495"/>
                    <a:pt x="141396" y="595151"/>
                  </a:cubicBezTo>
                  <a:cubicBezTo>
                    <a:pt x="137671" y="591805"/>
                    <a:pt x="134710" y="587793"/>
                    <a:pt x="132418" y="583111"/>
                  </a:cubicBezTo>
                  <a:cubicBezTo>
                    <a:pt x="130126" y="578428"/>
                    <a:pt x="128502" y="573650"/>
                    <a:pt x="127643" y="568586"/>
                  </a:cubicBezTo>
                  <a:lnTo>
                    <a:pt x="122772" y="541257"/>
                  </a:lnTo>
                  <a:close/>
                  <a:moveTo>
                    <a:pt x="168615" y="467489"/>
                  </a:moveTo>
                  <a:lnTo>
                    <a:pt x="125921" y="475897"/>
                  </a:lnTo>
                  <a:lnTo>
                    <a:pt x="127545" y="484210"/>
                  </a:lnTo>
                  <a:cubicBezTo>
                    <a:pt x="128213" y="487363"/>
                    <a:pt x="129168" y="490325"/>
                    <a:pt x="130411" y="493096"/>
                  </a:cubicBezTo>
                  <a:cubicBezTo>
                    <a:pt x="131747" y="495868"/>
                    <a:pt x="133371" y="498256"/>
                    <a:pt x="135473" y="500167"/>
                  </a:cubicBezTo>
                  <a:cubicBezTo>
                    <a:pt x="137574" y="502079"/>
                    <a:pt x="140151" y="503416"/>
                    <a:pt x="143113" y="504277"/>
                  </a:cubicBezTo>
                  <a:cubicBezTo>
                    <a:pt x="146168" y="505042"/>
                    <a:pt x="149703" y="505042"/>
                    <a:pt x="153715" y="504277"/>
                  </a:cubicBezTo>
                  <a:lnTo>
                    <a:pt x="153811" y="504277"/>
                  </a:lnTo>
                  <a:cubicBezTo>
                    <a:pt x="157918" y="503512"/>
                    <a:pt x="161261" y="502079"/>
                    <a:pt x="163648" y="500263"/>
                  </a:cubicBezTo>
                  <a:cubicBezTo>
                    <a:pt x="166036" y="498447"/>
                    <a:pt x="167945" y="496155"/>
                    <a:pt x="169091" y="493574"/>
                  </a:cubicBezTo>
                  <a:cubicBezTo>
                    <a:pt x="170237" y="490995"/>
                    <a:pt x="170907" y="488223"/>
                    <a:pt x="171004" y="485261"/>
                  </a:cubicBezTo>
                  <a:cubicBezTo>
                    <a:pt x="171098" y="482299"/>
                    <a:pt x="170907" y="479242"/>
                    <a:pt x="170333" y="476280"/>
                  </a:cubicBezTo>
                  <a:close/>
                  <a:moveTo>
                    <a:pt x="180172" y="447231"/>
                  </a:moveTo>
                  <a:lnTo>
                    <a:pt x="185330" y="473603"/>
                  </a:lnTo>
                  <a:cubicBezTo>
                    <a:pt x="186380" y="478765"/>
                    <a:pt x="186761" y="483923"/>
                    <a:pt x="186571" y="489179"/>
                  </a:cubicBezTo>
                  <a:cubicBezTo>
                    <a:pt x="186380" y="494435"/>
                    <a:pt x="185234" y="499308"/>
                    <a:pt x="183227" y="503799"/>
                  </a:cubicBezTo>
                  <a:cubicBezTo>
                    <a:pt x="181222" y="508289"/>
                    <a:pt x="178071" y="512207"/>
                    <a:pt x="173868" y="515456"/>
                  </a:cubicBezTo>
                  <a:cubicBezTo>
                    <a:pt x="169665" y="518801"/>
                    <a:pt x="164126" y="521093"/>
                    <a:pt x="157249" y="522528"/>
                  </a:cubicBezTo>
                  <a:lnTo>
                    <a:pt x="157344" y="522623"/>
                  </a:lnTo>
                  <a:cubicBezTo>
                    <a:pt x="150945" y="523865"/>
                    <a:pt x="145215" y="523769"/>
                    <a:pt x="140057" y="522336"/>
                  </a:cubicBezTo>
                  <a:cubicBezTo>
                    <a:pt x="134995" y="520903"/>
                    <a:pt x="130505" y="518514"/>
                    <a:pt x="126782" y="515169"/>
                  </a:cubicBezTo>
                  <a:cubicBezTo>
                    <a:pt x="123057" y="511920"/>
                    <a:pt x="120000" y="507908"/>
                    <a:pt x="117612" y="503322"/>
                  </a:cubicBezTo>
                  <a:cubicBezTo>
                    <a:pt x="115223" y="498734"/>
                    <a:pt x="113601" y="493861"/>
                    <a:pt x="112550" y="488892"/>
                  </a:cubicBezTo>
                  <a:lnTo>
                    <a:pt x="107201" y="461659"/>
                  </a:lnTo>
                  <a:close/>
                  <a:moveTo>
                    <a:pt x="173119" y="413787"/>
                  </a:moveTo>
                  <a:lnTo>
                    <a:pt x="176844" y="431465"/>
                  </a:lnTo>
                  <a:lnTo>
                    <a:pt x="104065" y="446848"/>
                  </a:lnTo>
                  <a:lnTo>
                    <a:pt x="100340" y="429171"/>
                  </a:lnTo>
                  <a:close/>
                  <a:moveTo>
                    <a:pt x="151126" y="315175"/>
                  </a:moveTo>
                  <a:lnTo>
                    <a:pt x="156762" y="340113"/>
                  </a:lnTo>
                  <a:lnTo>
                    <a:pt x="113973" y="367155"/>
                  </a:lnTo>
                  <a:lnTo>
                    <a:pt x="113973" y="367538"/>
                  </a:lnTo>
                  <a:cubicBezTo>
                    <a:pt x="113973" y="367538"/>
                    <a:pt x="164116" y="372793"/>
                    <a:pt x="164116" y="372793"/>
                  </a:cubicBezTo>
                  <a:lnTo>
                    <a:pt x="169846" y="398115"/>
                  </a:lnTo>
                  <a:lnTo>
                    <a:pt x="97258" y="414550"/>
                  </a:lnTo>
                  <a:lnTo>
                    <a:pt x="93342" y="397350"/>
                  </a:lnTo>
                  <a:lnTo>
                    <a:pt x="93437" y="397350"/>
                  </a:lnTo>
                  <a:lnTo>
                    <a:pt x="144822" y="386171"/>
                  </a:lnTo>
                  <a:lnTo>
                    <a:pt x="144822" y="385884"/>
                  </a:lnTo>
                  <a:cubicBezTo>
                    <a:pt x="144822" y="385884"/>
                    <a:pt x="89139" y="378623"/>
                    <a:pt x="89139" y="378623"/>
                  </a:cubicBezTo>
                  <a:lnTo>
                    <a:pt x="86370" y="366296"/>
                  </a:lnTo>
                  <a:lnTo>
                    <a:pt x="133552" y="336386"/>
                  </a:lnTo>
                  <a:lnTo>
                    <a:pt x="133552" y="336101"/>
                  </a:lnTo>
                  <a:cubicBezTo>
                    <a:pt x="133552" y="336101"/>
                    <a:pt x="82263" y="348141"/>
                    <a:pt x="82263" y="348141"/>
                  </a:cubicBezTo>
                  <a:lnTo>
                    <a:pt x="78538" y="331610"/>
                  </a:lnTo>
                  <a:close/>
                  <a:moveTo>
                    <a:pt x="135323" y="251917"/>
                  </a:moveTo>
                  <a:lnTo>
                    <a:pt x="147357" y="300459"/>
                  </a:lnTo>
                  <a:lnTo>
                    <a:pt x="132649" y="304091"/>
                  </a:lnTo>
                  <a:lnTo>
                    <a:pt x="124721" y="272366"/>
                  </a:lnTo>
                  <a:lnTo>
                    <a:pt x="111065" y="275806"/>
                  </a:lnTo>
                  <a:lnTo>
                    <a:pt x="118513" y="305811"/>
                  </a:lnTo>
                  <a:lnTo>
                    <a:pt x="104568" y="309251"/>
                  </a:lnTo>
                  <a:lnTo>
                    <a:pt x="97118" y="279246"/>
                  </a:lnTo>
                  <a:lnTo>
                    <a:pt x="82123" y="282973"/>
                  </a:lnTo>
                  <a:lnTo>
                    <a:pt x="90434" y="316513"/>
                  </a:lnTo>
                  <a:lnTo>
                    <a:pt x="75534" y="320240"/>
                  </a:lnTo>
                  <a:lnTo>
                    <a:pt x="63022" y="269882"/>
                  </a:lnTo>
                  <a:lnTo>
                    <a:pt x="63118" y="269882"/>
                  </a:lnTo>
                  <a:close/>
                  <a:moveTo>
                    <a:pt x="115994" y="178814"/>
                  </a:moveTo>
                  <a:lnTo>
                    <a:pt x="120484" y="195727"/>
                  </a:lnTo>
                  <a:lnTo>
                    <a:pt x="91258" y="203562"/>
                  </a:lnTo>
                  <a:lnTo>
                    <a:pt x="91258" y="203849"/>
                  </a:lnTo>
                  <a:cubicBezTo>
                    <a:pt x="91258" y="203849"/>
                    <a:pt x="127456" y="221718"/>
                    <a:pt x="127456" y="221718"/>
                  </a:cubicBezTo>
                  <a:lnTo>
                    <a:pt x="133281" y="243409"/>
                  </a:lnTo>
                  <a:lnTo>
                    <a:pt x="91926" y="221240"/>
                  </a:lnTo>
                  <a:lnTo>
                    <a:pt x="61840" y="264431"/>
                  </a:lnTo>
                  <a:lnTo>
                    <a:pt x="55823" y="241786"/>
                  </a:lnTo>
                  <a:lnTo>
                    <a:pt x="55727" y="241880"/>
                  </a:lnTo>
                  <a:lnTo>
                    <a:pt x="81706" y="206334"/>
                  </a:lnTo>
                  <a:lnTo>
                    <a:pt x="81706" y="206143"/>
                  </a:lnTo>
                  <a:cubicBezTo>
                    <a:pt x="81706" y="206143"/>
                    <a:pt x="48564" y="214934"/>
                    <a:pt x="48564" y="214934"/>
                  </a:cubicBezTo>
                  <a:lnTo>
                    <a:pt x="44076" y="198021"/>
                  </a:lnTo>
                  <a:close/>
                  <a:moveTo>
                    <a:pt x="36019" y="169344"/>
                  </a:moveTo>
                  <a:lnTo>
                    <a:pt x="36040" y="169420"/>
                  </a:lnTo>
                  <a:lnTo>
                    <a:pt x="36019" y="169441"/>
                  </a:lnTo>
                  <a:close/>
                  <a:moveTo>
                    <a:pt x="87309" y="131411"/>
                  </a:moveTo>
                  <a:lnTo>
                    <a:pt x="70596" y="136187"/>
                  </a:lnTo>
                  <a:lnTo>
                    <a:pt x="72982" y="144406"/>
                  </a:lnTo>
                  <a:cubicBezTo>
                    <a:pt x="73364" y="145839"/>
                    <a:pt x="73938" y="147272"/>
                    <a:pt x="74606" y="148705"/>
                  </a:cubicBezTo>
                  <a:cubicBezTo>
                    <a:pt x="75274" y="150138"/>
                    <a:pt x="76039" y="151380"/>
                    <a:pt x="76994" y="152432"/>
                  </a:cubicBezTo>
                  <a:cubicBezTo>
                    <a:pt x="77948" y="153483"/>
                    <a:pt x="79094" y="154248"/>
                    <a:pt x="80432" y="154726"/>
                  </a:cubicBezTo>
                  <a:cubicBezTo>
                    <a:pt x="81769" y="155203"/>
                    <a:pt x="83393" y="155107"/>
                    <a:pt x="85207" y="154629"/>
                  </a:cubicBezTo>
                  <a:lnTo>
                    <a:pt x="85398" y="154533"/>
                  </a:lnTo>
                  <a:cubicBezTo>
                    <a:pt x="87118" y="154055"/>
                    <a:pt x="88360" y="153293"/>
                    <a:pt x="89219" y="152335"/>
                  </a:cubicBezTo>
                  <a:cubicBezTo>
                    <a:pt x="90078" y="151286"/>
                    <a:pt x="90652" y="150138"/>
                    <a:pt x="90843" y="148895"/>
                  </a:cubicBezTo>
                  <a:cubicBezTo>
                    <a:pt x="91128" y="147653"/>
                    <a:pt x="91128" y="146220"/>
                    <a:pt x="90843" y="144787"/>
                  </a:cubicBezTo>
                  <a:cubicBezTo>
                    <a:pt x="90652" y="143354"/>
                    <a:pt x="90365" y="142016"/>
                    <a:pt x="89982" y="140679"/>
                  </a:cubicBezTo>
                  <a:close/>
                  <a:moveTo>
                    <a:pt x="96669" y="110675"/>
                  </a:moveTo>
                  <a:lnTo>
                    <a:pt x="104404" y="138004"/>
                  </a:lnTo>
                  <a:cubicBezTo>
                    <a:pt x="105360" y="141443"/>
                    <a:pt x="106028" y="144883"/>
                    <a:pt x="106221" y="148323"/>
                  </a:cubicBezTo>
                  <a:cubicBezTo>
                    <a:pt x="106411" y="151763"/>
                    <a:pt x="106124" y="155107"/>
                    <a:pt x="105169" y="158165"/>
                  </a:cubicBezTo>
                  <a:cubicBezTo>
                    <a:pt x="104214" y="161222"/>
                    <a:pt x="102590" y="163994"/>
                    <a:pt x="100298" y="166288"/>
                  </a:cubicBezTo>
                  <a:cubicBezTo>
                    <a:pt x="98006" y="168676"/>
                    <a:pt x="94759" y="170396"/>
                    <a:pt x="90652" y="171542"/>
                  </a:cubicBezTo>
                  <a:cubicBezTo>
                    <a:pt x="85781" y="172881"/>
                    <a:pt x="81386" y="172784"/>
                    <a:pt x="77279" y="171064"/>
                  </a:cubicBezTo>
                  <a:cubicBezTo>
                    <a:pt x="73173" y="169344"/>
                    <a:pt x="69829" y="166382"/>
                    <a:pt x="67060" y="162178"/>
                  </a:cubicBezTo>
                  <a:lnTo>
                    <a:pt x="41751" y="189603"/>
                  </a:lnTo>
                  <a:lnTo>
                    <a:pt x="36040" y="169420"/>
                  </a:lnTo>
                  <a:lnTo>
                    <a:pt x="59993" y="145839"/>
                  </a:lnTo>
                  <a:lnTo>
                    <a:pt x="58275" y="139914"/>
                  </a:lnTo>
                  <a:lnTo>
                    <a:pt x="29908" y="148036"/>
                  </a:lnTo>
                  <a:lnTo>
                    <a:pt x="25133" y="131124"/>
                  </a:lnTo>
                  <a:close/>
                  <a:moveTo>
                    <a:pt x="86762" y="77978"/>
                  </a:moveTo>
                  <a:lnTo>
                    <a:pt x="91920" y="95274"/>
                  </a:lnTo>
                  <a:lnTo>
                    <a:pt x="20668" y="116582"/>
                  </a:lnTo>
                  <a:lnTo>
                    <a:pt x="15512" y="99286"/>
                  </a:lnTo>
                  <a:close/>
                  <a:moveTo>
                    <a:pt x="62558" y="0"/>
                  </a:moveTo>
                  <a:lnTo>
                    <a:pt x="68575" y="19301"/>
                  </a:lnTo>
                  <a:lnTo>
                    <a:pt x="23400" y="51503"/>
                  </a:lnTo>
                  <a:lnTo>
                    <a:pt x="23400" y="51886"/>
                  </a:lnTo>
                  <a:cubicBezTo>
                    <a:pt x="23400" y="51886"/>
                    <a:pt x="78985" y="52458"/>
                    <a:pt x="78985" y="52458"/>
                  </a:cubicBezTo>
                  <a:lnTo>
                    <a:pt x="84908" y="71378"/>
                  </a:lnTo>
                  <a:lnTo>
                    <a:pt x="5349" y="66218"/>
                  </a:lnTo>
                  <a:lnTo>
                    <a:pt x="0" y="49114"/>
                  </a:lnTo>
                  <a:close/>
                </a:path>
              </a:pathLst>
            </a:custGeom>
            <a:solidFill>
              <a:srgbClr val="1E0072"/>
            </a:solidFill>
            <a:ln w="5259" cap="flat">
              <a:noFill/>
              <a:prstDash val="solid"/>
              <a:miter/>
            </a:ln>
          </p:spPr>
          <p:txBody>
            <a:bodyPr rtlCol="0" anchor="ctr"/>
            <a:lstStyle/>
            <a:p>
              <a:endParaRPr lang="nb-NO"/>
            </a:p>
          </p:txBody>
        </p:sp>
      </p:grpSp>
      <p:grpSp>
        <p:nvGrpSpPr>
          <p:cNvPr id="529" name="Måling">
            <a:extLst>
              <a:ext uri="{FF2B5EF4-FFF2-40B4-BE49-F238E27FC236}">
                <a16:creationId xmlns:a16="http://schemas.microsoft.com/office/drawing/2014/main" id="{8B9D09E8-A4C6-FF73-DE61-7F4F99D4E12F}"/>
              </a:ext>
            </a:extLst>
          </p:cNvPr>
          <p:cNvGrpSpPr/>
          <p:nvPr/>
        </p:nvGrpSpPr>
        <p:grpSpPr>
          <a:xfrm>
            <a:off x="6400356" y="2300485"/>
            <a:ext cx="3508439" cy="3065834"/>
            <a:chOff x="6400356" y="2300485"/>
            <a:chExt cx="3508439" cy="3065834"/>
          </a:xfrm>
        </p:grpSpPr>
        <p:sp>
          <p:nvSpPr>
            <p:cNvPr id="77" name="Freeform 76">
              <a:extLst>
                <a:ext uri="{FF2B5EF4-FFF2-40B4-BE49-F238E27FC236}">
                  <a16:creationId xmlns:a16="http://schemas.microsoft.com/office/drawing/2014/main" id="{35A28566-25C1-3E04-5E18-4EADC0153CCF}"/>
                </a:ext>
              </a:extLst>
            </p:cNvPr>
            <p:cNvSpPr/>
            <p:nvPr/>
          </p:nvSpPr>
          <p:spPr>
            <a:xfrm>
              <a:off x="6423613" y="2305358"/>
              <a:ext cx="3480337" cy="3042441"/>
            </a:xfrm>
            <a:custGeom>
              <a:avLst/>
              <a:gdLst>
                <a:gd name="connsiteX0" fmla="*/ 44701 w 1916235"/>
                <a:gd name="connsiteY0" fmla="*/ 1675082 h 1675134"/>
                <a:gd name="connsiteX1" fmla="*/ 4524 w 1916235"/>
                <a:gd name="connsiteY1" fmla="*/ 1648934 h 1675134"/>
                <a:gd name="connsiteX2" fmla="*/ 10151 w 1916235"/>
                <a:gd name="connsiteY2" fmla="*/ 1602005 h 1675134"/>
                <a:gd name="connsiteX3" fmla="*/ 1273613 w 1916235"/>
                <a:gd name="connsiteY3" fmla="*/ 16941 h 1675134"/>
                <a:gd name="connsiteX4" fmla="*/ 1308741 w 1916235"/>
                <a:gd name="connsiteY4" fmla="*/ 0 h 1675134"/>
                <a:gd name="connsiteX5" fmla="*/ 1337507 w 1916235"/>
                <a:gd name="connsiteY5" fmla="*/ 10522 h 1675134"/>
                <a:gd name="connsiteX6" fmla="*/ 1911234 w 1916235"/>
                <a:gd name="connsiteY6" fmla="*/ 729557 h 1675134"/>
                <a:gd name="connsiteX7" fmla="*/ 1913916 w 1916235"/>
                <a:gd name="connsiteY7" fmla="*/ 764227 h 1675134"/>
                <a:gd name="connsiteX8" fmla="*/ 1890778 w 1916235"/>
                <a:gd name="connsiteY8" fmla="*/ 790533 h 1675134"/>
                <a:gd name="connsiteX9" fmla="*/ 64579 w 1916235"/>
                <a:gd name="connsiteY9" fmla="*/ 1670399 h 1675134"/>
                <a:gd name="connsiteX10" fmla="*/ 44649 w 1916235"/>
                <a:gd name="connsiteY10" fmla="*/ 1675135 h 1675134"/>
                <a:gd name="connsiteX11" fmla="*/ 44649 w 1916235"/>
                <a:gd name="connsiteY11" fmla="*/ 1675135 h 167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6235" h="1675134">
                  <a:moveTo>
                    <a:pt x="44701" y="1675082"/>
                  </a:moveTo>
                  <a:cubicBezTo>
                    <a:pt x="27926" y="1675082"/>
                    <a:pt x="12150" y="1664823"/>
                    <a:pt x="4524" y="1648934"/>
                  </a:cubicBezTo>
                  <a:cubicBezTo>
                    <a:pt x="-3101" y="1633151"/>
                    <a:pt x="-997" y="1616052"/>
                    <a:pt x="10151" y="1602005"/>
                  </a:cubicBezTo>
                  <a:lnTo>
                    <a:pt x="1273613" y="16941"/>
                  </a:lnTo>
                  <a:cubicBezTo>
                    <a:pt x="1282185" y="6208"/>
                    <a:pt x="1295016" y="0"/>
                    <a:pt x="1308741" y="0"/>
                  </a:cubicBezTo>
                  <a:cubicBezTo>
                    <a:pt x="1319259" y="0"/>
                    <a:pt x="1329461" y="3735"/>
                    <a:pt x="1337507" y="10522"/>
                  </a:cubicBezTo>
                  <a:cubicBezTo>
                    <a:pt x="1572046" y="208918"/>
                    <a:pt x="1770458" y="457610"/>
                    <a:pt x="1911234" y="729557"/>
                  </a:cubicBezTo>
                  <a:cubicBezTo>
                    <a:pt x="1916808" y="740342"/>
                    <a:pt x="1917755" y="752653"/>
                    <a:pt x="1913916" y="764227"/>
                  </a:cubicBezTo>
                  <a:cubicBezTo>
                    <a:pt x="1910025" y="775855"/>
                    <a:pt x="1901821" y="785219"/>
                    <a:pt x="1890778" y="790533"/>
                  </a:cubicBezTo>
                  <a:lnTo>
                    <a:pt x="64579" y="1670399"/>
                  </a:lnTo>
                  <a:cubicBezTo>
                    <a:pt x="58058" y="1673556"/>
                    <a:pt x="51327" y="1675135"/>
                    <a:pt x="44649" y="1675135"/>
                  </a:cubicBezTo>
                  <a:lnTo>
                    <a:pt x="44649" y="1675135"/>
                  </a:lnTo>
                  <a:close/>
                </a:path>
              </a:pathLst>
            </a:custGeom>
            <a:solidFill>
              <a:srgbClr val="FFFFFF"/>
            </a:solidFill>
            <a:ln w="5259" cap="flat">
              <a:noFill/>
              <a:prstDash val="solid"/>
              <a:miter/>
            </a:ln>
          </p:spPr>
          <p:txBody>
            <a:bodyPr rtlCol="0" anchor="ctr"/>
            <a:lstStyle/>
            <a:p>
              <a:endParaRPr lang="nb-NO"/>
            </a:p>
          </p:txBody>
        </p:sp>
        <p:sp>
          <p:nvSpPr>
            <p:cNvPr id="528" name="Freeform 527">
              <a:extLst>
                <a:ext uri="{FF2B5EF4-FFF2-40B4-BE49-F238E27FC236}">
                  <a16:creationId xmlns:a16="http://schemas.microsoft.com/office/drawing/2014/main" id="{0B9396D9-E5B3-68F5-D489-C9E343CAB3A7}"/>
                </a:ext>
              </a:extLst>
            </p:cNvPr>
            <p:cNvSpPr/>
            <p:nvPr/>
          </p:nvSpPr>
          <p:spPr>
            <a:xfrm>
              <a:off x="6400356" y="2300485"/>
              <a:ext cx="3508439" cy="3065834"/>
            </a:xfrm>
            <a:custGeom>
              <a:avLst/>
              <a:gdLst>
                <a:gd name="connsiteX0" fmla="*/ 2400241 w 3508439"/>
                <a:gd name="connsiteY0" fmla="*/ 9555 h 3065834"/>
                <a:gd name="connsiteX1" fmla="*/ 2340165 w 3508439"/>
                <a:gd name="connsiteY1" fmla="*/ 38508 h 3065834"/>
                <a:gd name="connsiteX2" fmla="*/ 2213701 w 3508439"/>
                <a:gd name="connsiteY2" fmla="*/ 197162 h 3065834"/>
                <a:gd name="connsiteX3" fmla="*/ 2236321 w 3508439"/>
                <a:gd name="connsiteY3" fmla="*/ 190283 h 3065834"/>
                <a:gd name="connsiteX4" fmla="*/ 2296612 w 3508439"/>
                <a:gd name="connsiteY4" fmla="*/ 208976 h 3065834"/>
                <a:gd name="connsiteX5" fmla="*/ 3279612 w 3508439"/>
                <a:gd name="connsiteY5" fmla="*/ 1440954 h 3065834"/>
                <a:gd name="connsiteX6" fmla="*/ 3284399 w 3508439"/>
                <a:gd name="connsiteY6" fmla="*/ 1503960 h 3065834"/>
                <a:gd name="connsiteX7" fmla="*/ 3272856 w 3508439"/>
                <a:gd name="connsiteY7" fmla="*/ 1524151 h 3065834"/>
                <a:gd name="connsiteX8" fmla="*/ 3455446 w 3508439"/>
                <a:gd name="connsiteY8" fmla="*/ 1436179 h 3065834"/>
                <a:gd name="connsiteX9" fmla="*/ 3494987 w 3508439"/>
                <a:gd name="connsiteY9" fmla="*/ 1391267 h 3065834"/>
                <a:gd name="connsiteX10" fmla="*/ 3490403 w 3508439"/>
                <a:gd name="connsiteY10" fmla="*/ 1332023 h 3065834"/>
                <a:gd name="connsiteX11" fmla="*/ 2449524 w 3508439"/>
                <a:gd name="connsiteY11" fmla="*/ 27520 h 3065834"/>
                <a:gd name="connsiteX12" fmla="*/ 2400336 w 3508439"/>
                <a:gd name="connsiteY12" fmla="*/ 9555 h 3065834"/>
                <a:gd name="connsiteX13" fmla="*/ 2400336 w 3508439"/>
                <a:gd name="connsiteY13" fmla="*/ 0 h 3065834"/>
                <a:gd name="connsiteX14" fmla="*/ 2400241 w 3508439"/>
                <a:gd name="connsiteY14" fmla="*/ 96 h 3065834"/>
                <a:gd name="connsiteX15" fmla="*/ 2455542 w 3508439"/>
                <a:gd name="connsiteY15" fmla="*/ 20353 h 3065834"/>
                <a:gd name="connsiteX16" fmla="*/ 3498808 w 3508439"/>
                <a:gd name="connsiteY16" fmla="*/ 1327724 h 3065834"/>
                <a:gd name="connsiteX17" fmla="*/ 3459552 w 3508439"/>
                <a:gd name="connsiteY17" fmla="*/ 1444873 h 3065834"/>
                <a:gd name="connsiteX18" fmla="*/ 3249627 w 3508439"/>
                <a:gd name="connsiteY18" fmla="*/ 1546015 h 3065834"/>
                <a:gd name="connsiteX19" fmla="*/ 3242554 w 3508439"/>
                <a:gd name="connsiteY19" fmla="*/ 1551415 h 3065834"/>
                <a:gd name="connsiteX20" fmla="*/ 117051 w 3508439"/>
                <a:gd name="connsiteY20" fmla="*/ 3057252 h 3065834"/>
                <a:gd name="connsiteX21" fmla="*/ 18293 w 3508439"/>
                <a:gd name="connsiteY21" fmla="*/ 2933414 h 3065834"/>
                <a:gd name="connsiteX22" fmla="*/ 2180662 w 3508439"/>
                <a:gd name="connsiteY22" fmla="*/ 220633 h 3065834"/>
                <a:gd name="connsiteX23" fmla="*/ 2180758 w 3508439"/>
                <a:gd name="connsiteY23" fmla="*/ 220538 h 3065834"/>
                <a:gd name="connsiteX24" fmla="*/ 2187121 w 3508439"/>
                <a:gd name="connsiteY24" fmla="*/ 215236 h 3065834"/>
                <a:gd name="connsiteX25" fmla="*/ 2332715 w 3508439"/>
                <a:gd name="connsiteY25" fmla="*/ 32583 h 3065834"/>
                <a:gd name="connsiteX26" fmla="*/ 2400336 w 3508439"/>
                <a:gd name="connsiteY26" fmla="*/ 0 h 30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8439" h="3065834">
                  <a:moveTo>
                    <a:pt x="2400241" y="9555"/>
                  </a:moveTo>
                  <a:cubicBezTo>
                    <a:pt x="2376744" y="9555"/>
                    <a:pt x="2354777" y="20162"/>
                    <a:pt x="2340165" y="38508"/>
                  </a:cubicBezTo>
                  <a:lnTo>
                    <a:pt x="2213701" y="197162"/>
                  </a:lnTo>
                  <a:lnTo>
                    <a:pt x="2236321" y="190283"/>
                  </a:lnTo>
                  <a:cubicBezTo>
                    <a:pt x="2257357" y="188169"/>
                    <a:pt x="2279182" y="194213"/>
                    <a:pt x="2296612" y="208976"/>
                  </a:cubicBezTo>
                  <a:cubicBezTo>
                    <a:pt x="2700145" y="550485"/>
                    <a:pt x="3037301" y="972931"/>
                    <a:pt x="3279612" y="1440954"/>
                  </a:cubicBezTo>
                  <a:cubicBezTo>
                    <a:pt x="3290118" y="1461259"/>
                    <a:pt x="3291144" y="1483906"/>
                    <a:pt x="3284399" y="1503960"/>
                  </a:cubicBezTo>
                  <a:lnTo>
                    <a:pt x="3272856" y="1524151"/>
                  </a:lnTo>
                  <a:lnTo>
                    <a:pt x="3455446" y="1436179"/>
                  </a:lnTo>
                  <a:cubicBezTo>
                    <a:pt x="3474262" y="1427100"/>
                    <a:pt x="3488398" y="1411142"/>
                    <a:pt x="3494987" y="1391267"/>
                  </a:cubicBezTo>
                  <a:cubicBezTo>
                    <a:pt x="3501578" y="1371488"/>
                    <a:pt x="3499954" y="1350467"/>
                    <a:pt x="3490403" y="1332023"/>
                  </a:cubicBezTo>
                  <a:cubicBezTo>
                    <a:pt x="3235005" y="838582"/>
                    <a:pt x="2875025" y="387473"/>
                    <a:pt x="2449524" y="27520"/>
                  </a:cubicBezTo>
                  <a:cubicBezTo>
                    <a:pt x="2435770" y="15958"/>
                    <a:pt x="2418292" y="9555"/>
                    <a:pt x="2400336" y="9555"/>
                  </a:cubicBezTo>
                  <a:close/>
                  <a:moveTo>
                    <a:pt x="2400336" y="0"/>
                  </a:moveTo>
                  <a:lnTo>
                    <a:pt x="2400241" y="96"/>
                  </a:lnTo>
                  <a:cubicBezTo>
                    <a:pt x="2419726" y="96"/>
                    <a:pt x="2439401" y="6689"/>
                    <a:pt x="2455542" y="20353"/>
                  </a:cubicBezTo>
                  <a:cubicBezTo>
                    <a:pt x="2883908" y="382694"/>
                    <a:pt x="3241596" y="831034"/>
                    <a:pt x="3498808" y="1327724"/>
                  </a:cubicBezTo>
                  <a:cubicBezTo>
                    <a:pt x="3521157" y="1370820"/>
                    <a:pt x="3503200" y="1423852"/>
                    <a:pt x="3459552" y="1444873"/>
                  </a:cubicBezTo>
                  <a:lnTo>
                    <a:pt x="3249627" y="1546015"/>
                  </a:lnTo>
                  <a:lnTo>
                    <a:pt x="3242554" y="1551415"/>
                  </a:lnTo>
                  <a:lnTo>
                    <a:pt x="117051" y="3057252"/>
                  </a:lnTo>
                  <a:cubicBezTo>
                    <a:pt x="39211" y="3094805"/>
                    <a:pt x="-35575" y="3000971"/>
                    <a:pt x="18293" y="2933414"/>
                  </a:cubicBezTo>
                  <a:lnTo>
                    <a:pt x="2180662" y="220633"/>
                  </a:lnTo>
                  <a:lnTo>
                    <a:pt x="2180758" y="220538"/>
                  </a:lnTo>
                  <a:lnTo>
                    <a:pt x="2187121" y="215236"/>
                  </a:lnTo>
                  <a:lnTo>
                    <a:pt x="2332715" y="32583"/>
                  </a:lnTo>
                  <a:cubicBezTo>
                    <a:pt x="2349811" y="11085"/>
                    <a:pt x="2375024" y="0"/>
                    <a:pt x="2400336" y="0"/>
                  </a:cubicBezTo>
                  <a:close/>
                </a:path>
              </a:pathLst>
            </a:custGeom>
            <a:solidFill>
              <a:srgbClr val="28246C"/>
            </a:solidFill>
            <a:ln w="5259" cap="flat">
              <a:noFill/>
              <a:prstDash val="solid"/>
              <a:miter/>
            </a:ln>
          </p:spPr>
          <p:txBody>
            <a:bodyPr rtlCol="0" anchor="ctr"/>
            <a:lstStyle/>
            <a:p>
              <a:endParaRPr lang="nb-NO"/>
            </a:p>
          </p:txBody>
        </p:sp>
        <p:sp>
          <p:nvSpPr>
            <p:cNvPr id="506" name="Måling TXT">
              <a:extLst>
                <a:ext uri="{FF2B5EF4-FFF2-40B4-BE49-F238E27FC236}">
                  <a16:creationId xmlns:a16="http://schemas.microsoft.com/office/drawing/2014/main" id="{B50F12C8-A890-334A-A008-70BDDB0A7373}"/>
                </a:ext>
              </a:extLst>
            </p:cNvPr>
            <p:cNvSpPr/>
            <p:nvPr/>
          </p:nvSpPr>
          <p:spPr>
            <a:xfrm>
              <a:off x="8847858" y="3010915"/>
              <a:ext cx="369756" cy="463349"/>
            </a:xfrm>
            <a:custGeom>
              <a:avLst/>
              <a:gdLst>
                <a:gd name="connsiteX0" fmla="*/ 318180 w 369756"/>
                <a:gd name="connsiteY0" fmla="*/ 382226 h 463349"/>
                <a:gd name="connsiteX1" fmla="*/ 311114 w 369756"/>
                <a:gd name="connsiteY1" fmla="*/ 382895 h 463349"/>
                <a:gd name="connsiteX2" fmla="*/ 304332 w 369756"/>
                <a:gd name="connsiteY2" fmla="*/ 386240 h 463349"/>
                <a:gd name="connsiteX3" fmla="*/ 299079 w 369756"/>
                <a:gd name="connsiteY3" fmla="*/ 391495 h 463349"/>
                <a:gd name="connsiteX4" fmla="*/ 296022 w 369756"/>
                <a:gd name="connsiteY4" fmla="*/ 397993 h 463349"/>
                <a:gd name="connsiteX5" fmla="*/ 295736 w 369756"/>
                <a:gd name="connsiteY5" fmla="*/ 405064 h 463349"/>
                <a:gd name="connsiteX6" fmla="*/ 298792 w 369756"/>
                <a:gd name="connsiteY6" fmla="*/ 412134 h 463349"/>
                <a:gd name="connsiteX7" fmla="*/ 304522 w 369756"/>
                <a:gd name="connsiteY7" fmla="*/ 417485 h 463349"/>
                <a:gd name="connsiteX8" fmla="*/ 311304 w 369756"/>
                <a:gd name="connsiteY8" fmla="*/ 419779 h 463349"/>
                <a:gd name="connsiteX9" fmla="*/ 318371 w 369756"/>
                <a:gd name="connsiteY9" fmla="*/ 419205 h 463349"/>
                <a:gd name="connsiteX10" fmla="*/ 325249 w 369756"/>
                <a:gd name="connsiteY10" fmla="*/ 415957 h 463349"/>
                <a:gd name="connsiteX11" fmla="*/ 330502 w 369756"/>
                <a:gd name="connsiteY11" fmla="*/ 410605 h 463349"/>
                <a:gd name="connsiteX12" fmla="*/ 333368 w 369756"/>
                <a:gd name="connsiteY12" fmla="*/ 404012 h 463349"/>
                <a:gd name="connsiteX13" fmla="*/ 333559 w 369756"/>
                <a:gd name="connsiteY13" fmla="*/ 403918 h 463349"/>
                <a:gd name="connsiteX14" fmla="*/ 333559 w 369756"/>
                <a:gd name="connsiteY14" fmla="*/ 396751 h 463349"/>
                <a:gd name="connsiteX15" fmla="*/ 330406 w 369756"/>
                <a:gd name="connsiteY15" fmla="*/ 389680 h 463349"/>
                <a:gd name="connsiteX16" fmla="*/ 324772 w 369756"/>
                <a:gd name="connsiteY16" fmla="*/ 384424 h 463349"/>
                <a:gd name="connsiteX17" fmla="*/ 318180 w 369756"/>
                <a:gd name="connsiteY17" fmla="*/ 382226 h 463349"/>
                <a:gd name="connsiteX18" fmla="*/ 318180 w 369756"/>
                <a:gd name="connsiteY18" fmla="*/ 358243 h 463349"/>
                <a:gd name="connsiteX19" fmla="*/ 331935 w 369756"/>
                <a:gd name="connsiteY19" fmla="*/ 362446 h 463349"/>
                <a:gd name="connsiteX20" fmla="*/ 343491 w 369756"/>
                <a:gd name="connsiteY20" fmla="*/ 372958 h 463349"/>
                <a:gd name="connsiteX21" fmla="*/ 349125 w 369756"/>
                <a:gd name="connsiteY21" fmla="*/ 385857 h 463349"/>
                <a:gd name="connsiteX22" fmla="*/ 347885 w 369756"/>
                <a:gd name="connsiteY22" fmla="*/ 399713 h 463349"/>
                <a:gd name="connsiteX23" fmla="*/ 348076 w 369756"/>
                <a:gd name="connsiteY23" fmla="*/ 400000 h 463349"/>
                <a:gd name="connsiteX24" fmla="*/ 356004 w 369756"/>
                <a:gd name="connsiteY24" fmla="*/ 394361 h 463349"/>
                <a:gd name="connsiteX25" fmla="*/ 356004 w 369756"/>
                <a:gd name="connsiteY25" fmla="*/ 394266 h 463349"/>
                <a:gd name="connsiteX26" fmla="*/ 369756 w 369756"/>
                <a:gd name="connsiteY26" fmla="*/ 413567 h 463349"/>
                <a:gd name="connsiteX27" fmla="*/ 313596 w 369756"/>
                <a:gd name="connsiteY27" fmla="*/ 453510 h 463349"/>
                <a:gd name="connsiteX28" fmla="*/ 295926 w 369756"/>
                <a:gd name="connsiteY28" fmla="*/ 462109 h 463349"/>
                <a:gd name="connsiteX29" fmla="*/ 279595 w 369756"/>
                <a:gd name="connsiteY29" fmla="*/ 462682 h 463349"/>
                <a:gd name="connsiteX30" fmla="*/ 264791 w 369756"/>
                <a:gd name="connsiteY30" fmla="*/ 455802 h 463349"/>
                <a:gd name="connsiteX31" fmla="*/ 251897 w 369756"/>
                <a:gd name="connsiteY31" fmla="*/ 442329 h 463349"/>
                <a:gd name="connsiteX32" fmla="*/ 242346 w 369756"/>
                <a:gd name="connsiteY32" fmla="*/ 423696 h 463349"/>
                <a:gd name="connsiteX33" fmla="*/ 238907 w 369756"/>
                <a:gd name="connsiteY33" fmla="*/ 403440 h 463349"/>
                <a:gd name="connsiteX34" fmla="*/ 260779 w 369756"/>
                <a:gd name="connsiteY34" fmla="*/ 403440 h 463349"/>
                <a:gd name="connsiteX35" fmla="*/ 261925 w 369756"/>
                <a:gd name="connsiteY35" fmla="*/ 417581 h 463349"/>
                <a:gd name="connsiteX36" fmla="*/ 267560 w 369756"/>
                <a:gd name="connsiteY36" fmla="*/ 429621 h 463349"/>
                <a:gd name="connsiteX37" fmla="*/ 281696 w 369756"/>
                <a:gd name="connsiteY37" fmla="*/ 439559 h 463349"/>
                <a:gd name="connsiteX38" fmla="*/ 297359 w 369756"/>
                <a:gd name="connsiteY38" fmla="*/ 434877 h 463349"/>
                <a:gd name="connsiteX39" fmla="*/ 301084 w 369756"/>
                <a:gd name="connsiteY39" fmla="*/ 432202 h 463349"/>
                <a:gd name="connsiteX40" fmla="*/ 300797 w 369756"/>
                <a:gd name="connsiteY40" fmla="*/ 431818 h 463349"/>
                <a:gd name="connsiteX41" fmla="*/ 289337 w 369756"/>
                <a:gd name="connsiteY41" fmla="*/ 428379 h 463349"/>
                <a:gd name="connsiteX42" fmla="*/ 279213 w 369756"/>
                <a:gd name="connsiteY42" fmla="*/ 418920 h 463349"/>
                <a:gd name="connsiteX43" fmla="*/ 272813 w 369756"/>
                <a:gd name="connsiteY43" fmla="*/ 404490 h 463349"/>
                <a:gd name="connsiteX44" fmla="*/ 273100 w 369756"/>
                <a:gd name="connsiteY44" fmla="*/ 390252 h 463349"/>
                <a:gd name="connsiteX45" fmla="*/ 279117 w 369756"/>
                <a:gd name="connsiteY45" fmla="*/ 377257 h 463349"/>
                <a:gd name="connsiteX46" fmla="*/ 290005 w 369756"/>
                <a:gd name="connsiteY46" fmla="*/ 366556 h 463349"/>
                <a:gd name="connsiteX47" fmla="*/ 303758 w 369756"/>
                <a:gd name="connsiteY47" fmla="*/ 359771 h 463349"/>
                <a:gd name="connsiteX48" fmla="*/ 318180 w 369756"/>
                <a:gd name="connsiteY48" fmla="*/ 358243 h 463349"/>
                <a:gd name="connsiteX49" fmla="*/ 265726 w 369756"/>
                <a:gd name="connsiteY49" fmla="*/ 271385 h 463349"/>
                <a:gd name="connsiteX50" fmla="*/ 280340 w 369756"/>
                <a:gd name="connsiteY50" fmla="*/ 290782 h 463349"/>
                <a:gd name="connsiteX51" fmla="*/ 271934 w 369756"/>
                <a:gd name="connsiteY51" fmla="*/ 297088 h 463349"/>
                <a:gd name="connsiteX52" fmla="*/ 272127 w 369756"/>
                <a:gd name="connsiteY52" fmla="*/ 297375 h 463349"/>
                <a:gd name="connsiteX53" fmla="*/ 278144 w 369756"/>
                <a:gd name="connsiteY53" fmla="*/ 297375 h 463349"/>
                <a:gd name="connsiteX54" fmla="*/ 284543 w 369756"/>
                <a:gd name="connsiteY54" fmla="*/ 299095 h 463349"/>
                <a:gd name="connsiteX55" fmla="*/ 290654 w 369756"/>
                <a:gd name="connsiteY55" fmla="*/ 302631 h 463349"/>
                <a:gd name="connsiteX56" fmla="*/ 296003 w 369756"/>
                <a:gd name="connsiteY56" fmla="*/ 307982 h 463349"/>
                <a:gd name="connsiteX57" fmla="*/ 301639 w 369756"/>
                <a:gd name="connsiteY57" fmla="*/ 320022 h 463349"/>
                <a:gd name="connsiteX58" fmla="*/ 301161 w 369756"/>
                <a:gd name="connsiteY58" fmla="*/ 331203 h 463349"/>
                <a:gd name="connsiteX59" fmla="*/ 296003 w 369756"/>
                <a:gd name="connsiteY59" fmla="*/ 341043 h 463349"/>
                <a:gd name="connsiteX60" fmla="*/ 287790 w 369756"/>
                <a:gd name="connsiteY60" fmla="*/ 348975 h 463349"/>
                <a:gd name="connsiteX61" fmla="*/ 250158 w 369756"/>
                <a:gd name="connsiteY61" fmla="*/ 377259 h 463349"/>
                <a:gd name="connsiteX62" fmla="*/ 235068 w 369756"/>
                <a:gd name="connsiteY62" fmla="*/ 357097 h 463349"/>
                <a:gd name="connsiteX63" fmla="*/ 268305 w 369756"/>
                <a:gd name="connsiteY63" fmla="*/ 332158 h 463349"/>
                <a:gd name="connsiteX64" fmla="*/ 272890 w 369756"/>
                <a:gd name="connsiteY64" fmla="*/ 328048 h 463349"/>
                <a:gd name="connsiteX65" fmla="*/ 272699 w 369756"/>
                <a:gd name="connsiteY65" fmla="*/ 328048 h 463349"/>
                <a:gd name="connsiteX66" fmla="*/ 275756 w 369756"/>
                <a:gd name="connsiteY66" fmla="*/ 323558 h 463349"/>
                <a:gd name="connsiteX67" fmla="*/ 276518 w 369756"/>
                <a:gd name="connsiteY67" fmla="*/ 318685 h 463349"/>
                <a:gd name="connsiteX68" fmla="*/ 274226 w 369756"/>
                <a:gd name="connsiteY68" fmla="*/ 313429 h 463349"/>
                <a:gd name="connsiteX69" fmla="*/ 269642 w 369756"/>
                <a:gd name="connsiteY69" fmla="*/ 309511 h 463349"/>
                <a:gd name="connsiteX70" fmla="*/ 264197 w 369756"/>
                <a:gd name="connsiteY70" fmla="*/ 308269 h 463349"/>
                <a:gd name="connsiteX71" fmla="*/ 258467 w 369756"/>
                <a:gd name="connsiteY71" fmla="*/ 309415 h 463349"/>
                <a:gd name="connsiteX72" fmla="*/ 253024 w 369756"/>
                <a:gd name="connsiteY72" fmla="*/ 312474 h 463349"/>
                <a:gd name="connsiteX73" fmla="*/ 219977 w 369756"/>
                <a:gd name="connsiteY73" fmla="*/ 337222 h 463349"/>
                <a:gd name="connsiteX74" fmla="*/ 204886 w 369756"/>
                <a:gd name="connsiteY74" fmla="*/ 317060 h 463349"/>
                <a:gd name="connsiteX75" fmla="*/ 237840 w 369756"/>
                <a:gd name="connsiteY75" fmla="*/ 235610 h 463349"/>
                <a:gd name="connsiteX76" fmla="*/ 253239 w 369756"/>
                <a:gd name="connsiteY76" fmla="*/ 255349 h 463349"/>
                <a:gd name="connsiteX77" fmla="*/ 193222 w 369756"/>
                <a:gd name="connsiteY77" fmla="*/ 302172 h 463349"/>
                <a:gd name="connsiteX78" fmla="*/ 177823 w 369756"/>
                <a:gd name="connsiteY78" fmla="*/ 282434 h 463349"/>
                <a:gd name="connsiteX79" fmla="*/ 265929 w 369756"/>
                <a:gd name="connsiteY79" fmla="*/ 216243 h 463349"/>
                <a:gd name="connsiteX80" fmla="*/ 271086 w 369756"/>
                <a:gd name="connsiteY80" fmla="*/ 218057 h 463349"/>
                <a:gd name="connsiteX81" fmla="*/ 275479 w 369756"/>
                <a:gd name="connsiteY81" fmla="*/ 221784 h 463349"/>
                <a:gd name="connsiteX82" fmla="*/ 278058 w 369756"/>
                <a:gd name="connsiteY82" fmla="*/ 226849 h 463349"/>
                <a:gd name="connsiteX83" fmla="*/ 278630 w 369756"/>
                <a:gd name="connsiteY83" fmla="*/ 232295 h 463349"/>
                <a:gd name="connsiteX84" fmla="*/ 277105 w 369756"/>
                <a:gd name="connsiteY84" fmla="*/ 237360 h 463349"/>
                <a:gd name="connsiteX85" fmla="*/ 273570 w 369756"/>
                <a:gd name="connsiteY85" fmla="*/ 241565 h 463349"/>
                <a:gd name="connsiteX86" fmla="*/ 268603 w 369756"/>
                <a:gd name="connsiteY86" fmla="*/ 243953 h 463349"/>
                <a:gd name="connsiteX87" fmla="*/ 263254 w 369756"/>
                <a:gd name="connsiteY87" fmla="*/ 244240 h 463349"/>
                <a:gd name="connsiteX88" fmla="*/ 258098 w 369756"/>
                <a:gd name="connsiteY88" fmla="*/ 242424 h 463349"/>
                <a:gd name="connsiteX89" fmla="*/ 253799 w 369756"/>
                <a:gd name="connsiteY89" fmla="*/ 238697 h 463349"/>
                <a:gd name="connsiteX90" fmla="*/ 253799 w 369756"/>
                <a:gd name="connsiteY90" fmla="*/ 238793 h 463349"/>
                <a:gd name="connsiteX91" fmla="*/ 250648 w 369756"/>
                <a:gd name="connsiteY91" fmla="*/ 228186 h 463349"/>
                <a:gd name="connsiteX92" fmla="*/ 255804 w 369756"/>
                <a:gd name="connsiteY92" fmla="*/ 218918 h 463349"/>
                <a:gd name="connsiteX93" fmla="*/ 260579 w 369756"/>
                <a:gd name="connsiteY93" fmla="*/ 216529 h 463349"/>
                <a:gd name="connsiteX94" fmla="*/ 265929 w 369756"/>
                <a:gd name="connsiteY94" fmla="*/ 216243 h 463349"/>
                <a:gd name="connsiteX95" fmla="*/ 129432 w 369756"/>
                <a:gd name="connsiteY95" fmla="*/ 177629 h 463349"/>
                <a:gd name="connsiteX96" fmla="*/ 123893 w 369756"/>
                <a:gd name="connsiteY96" fmla="*/ 179446 h 463349"/>
                <a:gd name="connsiteX97" fmla="*/ 121697 w 369756"/>
                <a:gd name="connsiteY97" fmla="*/ 182599 h 463349"/>
                <a:gd name="connsiteX98" fmla="*/ 121410 w 369756"/>
                <a:gd name="connsiteY98" fmla="*/ 186133 h 463349"/>
                <a:gd name="connsiteX99" fmla="*/ 122652 w 369756"/>
                <a:gd name="connsiteY99" fmla="*/ 189669 h 463349"/>
                <a:gd name="connsiteX100" fmla="*/ 124752 w 369756"/>
                <a:gd name="connsiteY100" fmla="*/ 192822 h 463349"/>
                <a:gd name="connsiteX101" fmla="*/ 135450 w 369756"/>
                <a:gd name="connsiteY101" fmla="*/ 199128 h 463349"/>
                <a:gd name="connsiteX102" fmla="*/ 146816 w 369756"/>
                <a:gd name="connsiteY102" fmla="*/ 195020 h 463349"/>
                <a:gd name="connsiteX103" fmla="*/ 146912 w 369756"/>
                <a:gd name="connsiteY103" fmla="*/ 195020 h 463349"/>
                <a:gd name="connsiteX104" fmla="*/ 148917 w 369756"/>
                <a:gd name="connsiteY104" fmla="*/ 193396 h 463349"/>
                <a:gd name="connsiteX105" fmla="*/ 146912 w 369756"/>
                <a:gd name="connsiteY105" fmla="*/ 190911 h 463349"/>
                <a:gd name="connsiteX106" fmla="*/ 141276 w 369756"/>
                <a:gd name="connsiteY106" fmla="*/ 184700 h 463349"/>
                <a:gd name="connsiteX107" fmla="*/ 135353 w 369756"/>
                <a:gd name="connsiteY107" fmla="*/ 179827 h 463349"/>
                <a:gd name="connsiteX108" fmla="*/ 129432 w 369756"/>
                <a:gd name="connsiteY108" fmla="*/ 177629 h 463349"/>
                <a:gd name="connsiteX109" fmla="*/ 239903 w 369756"/>
                <a:gd name="connsiteY109" fmla="*/ 175099 h 463349"/>
                <a:gd name="connsiteX110" fmla="*/ 255841 w 369756"/>
                <a:gd name="connsiteY110" fmla="*/ 195021 h 463349"/>
                <a:gd name="connsiteX111" fmla="*/ 165597 w 369756"/>
                <a:gd name="connsiteY111" fmla="*/ 267217 h 463349"/>
                <a:gd name="connsiteX112" fmla="*/ 149659 w 369756"/>
                <a:gd name="connsiteY112" fmla="*/ 247294 h 463349"/>
                <a:gd name="connsiteX113" fmla="*/ 144524 w 369756"/>
                <a:gd name="connsiteY113" fmla="*/ 137115 h 463349"/>
                <a:gd name="connsiteX114" fmla="*/ 161907 w 369756"/>
                <a:gd name="connsiteY114" fmla="*/ 143039 h 463349"/>
                <a:gd name="connsiteX115" fmla="*/ 176042 w 369756"/>
                <a:gd name="connsiteY115" fmla="*/ 155079 h 463349"/>
                <a:gd name="connsiteX116" fmla="*/ 184639 w 369756"/>
                <a:gd name="connsiteY116" fmla="*/ 169126 h 463349"/>
                <a:gd name="connsiteX117" fmla="*/ 185879 w 369756"/>
                <a:gd name="connsiteY117" fmla="*/ 182121 h 463349"/>
                <a:gd name="connsiteX118" fmla="*/ 180055 w 369756"/>
                <a:gd name="connsiteY118" fmla="*/ 194733 h 463349"/>
                <a:gd name="connsiteX119" fmla="*/ 180055 w 369756"/>
                <a:gd name="connsiteY119" fmla="*/ 194829 h 463349"/>
                <a:gd name="connsiteX120" fmla="*/ 167446 w 369756"/>
                <a:gd name="connsiteY120" fmla="*/ 207728 h 463349"/>
                <a:gd name="connsiteX121" fmla="*/ 137932 w 369756"/>
                <a:gd name="connsiteY121" fmla="*/ 232191 h 463349"/>
                <a:gd name="connsiteX122" fmla="*/ 123319 w 369756"/>
                <a:gd name="connsiteY122" fmla="*/ 214513 h 463349"/>
                <a:gd name="connsiteX123" fmla="*/ 129529 w 369756"/>
                <a:gd name="connsiteY123" fmla="*/ 209353 h 463349"/>
                <a:gd name="connsiteX124" fmla="*/ 129242 w 369756"/>
                <a:gd name="connsiteY124" fmla="*/ 208970 h 463349"/>
                <a:gd name="connsiteX125" fmla="*/ 117972 w 369756"/>
                <a:gd name="connsiteY125" fmla="*/ 206869 h 463349"/>
                <a:gd name="connsiteX126" fmla="*/ 107847 w 369756"/>
                <a:gd name="connsiteY126" fmla="*/ 198747 h 463349"/>
                <a:gd name="connsiteX127" fmla="*/ 102690 w 369756"/>
                <a:gd name="connsiteY127" fmla="*/ 190721 h 463349"/>
                <a:gd name="connsiteX128" fmla="*/ 100015 w 369756"/>
                <a:gd name="connsiteY128" fmla="*/ 181260 h 463349"/>
                <a:gd name="connsiteX129" fmla="*/ 101448 w 369756"/>
                <a:gd name="connsiteY129" fmla="*/ 171418 h 463349"/>
                <a:gd name="connsiteX130" fmla="*/ 108517 w 369756"/>
                <a:gd name="connsiteY130" fmla="*/ 162246 h 463349"/>
                <a:gd name="connsiteX131" fmla="*/ 121601 w 369756"/>
                <a:gd name="connsiteY131" fmla="*/ 157181 h 463349"/>
                <a:gd name="connsiteX132" fmla="*/ 134974 w 369756"/>
                <a:gd name="connsiteY132" fmla="*/ 161194 h 463349"/>
                <a:gd name="connsiteX133" fmla="*/ 147867 w 369756"/>
                <a:gd name="connsiteY133" fmla="*/ 171037 h 463349"/>
                <a:gd name="connsiteX134" fmla="*/ 159424 w 369756"/>
                <a:gd name="connsiteY134" fmla="*/ 183554 h 463349"/>
                <a:gd name="connsiteX135" fmla="*/ 160377 w 369756"/>
                <a:gd name="connsiteY135" fmla="*/ 182789 h 463349"/>
                <a:gd name="connsiteX136" fmla="*/ 164295 w 369756"/>
                <a:gd name="connsiteY136" fmla="*/ 174380 h 463349"/>
                <a:gd name="connsiteX137" fmla="*/ 160092 w 369756"/>
                <a:gd name="connsiteY137" fmla="*/ 165112 h 463349"/>
                <a:gd name="connsiteX138" fmla="*/ 151783 w 369756"/>
                <a:gd name="connsiteY138" fmla="*/ 158614 h 463349"/>
                <a:gd name="connsiteX139" fmla="*/ 142137 w 369756"/>
                <a:gd name="connsiteY139" fmla="*/ 155557 h 463349"/>
                <a:gd name="connsiteX140" fmla="*/ 195209 w 369756"/>
                <a:gd name="connsiteY140" fmla="*/ 132340 h 463349"/>
                <a:gd name="connsiteX141" fmla="*/ 188618 w 369756"/>
                <a:gd name="connsiteY141" fmla="*/ 134537 h 463349"/>
                <a:gd name="connsiteX142" fmla="*/ 188618 w 369756"/>
                <a:gd name="connsiteY142" fmla="*/ 134443 h 463349"/>
                <a:gd name="connsiteX143" fmla="*/ 185466 w 369756"/>
                <a:gd name="connsiteY143" fmla="*/ 140368 h 463349"/>
                <a:gd name="connsiteX144" fmla="*/ 187664 w 369756"/>
                <a:gd name="connsiteY144" fmla="*/ 146961 h 463349"/>
                <a:gd name="connsiteX145" fmla="*/ 193679 w 369756"/>
                <a:gd name="connsiteY145" fmla="*/ 150304 h 463349"/>
                <a:gd name="connsiteX146" fmla="*/ 200271 w 369756"/>
                <a:gd name="connsiteY146" fmla="*/ 148297 h 463349"/>
                <a:gd name="connsiteX147" fmla="*/ 203518 w 369756"/>
                <a:gd name="connsiteY147" fmla="*/ 142278 h 463349"/>
                <a:gd name="connsiteX148" fmla="*/ 201320 w 369756"/>
                <a:gd name="connsiteY148" fmla="*/ 135685 h 463349"/>
                <a:gd name="connsiteX149" fmla="*/ 195209 w 369756"/>
                <a:gd name="connsiteY149" fmla="*/ 132340 h 463349"/>
                <a:gd name="connsiteX150" fmla="*/ 195973 w 369756"/>
                <a:gd name="connsiteY150" fmla="*/ 124888 h 463349"/>
                <a:gd name="connsiteX151" fmla="*/ 207147 w 369756"/>
                <a:gd name="connsiteY151" fmla="*/ 131003 h 463349"/>
                <a:gd name="connsiteX152" fmla="*/ 210300 w 369756"/>
                <a:gd name="connsiteY152" fmla="*/ 136735 h 463349"/>
                <a:gd name="connsiteX153" fmla="*/ 211063 w 369756"/>
                <a:gd name="connsiteY153" fmla="*/ 143043 h 463349"/>
                <a:gd name="connsiteX154" fmla="*/ 209343 w 369756"/>
                <a:gd name="connsiteY154" fmla="*/ 149158 h 463349"/>
                <a:gd name="connsiteX155" fmla="*/ 205142 w 369756"/>
                <a:gd name="connsiteY155" fmla="*/ 154318 h 463349"/>
                <a:gd name="connsiteX156" fmla="*/ 199221 w 369756"/>
                <a:gd name="connsiteY156" fmla="*/ 157471 h 463349"/>
                <a:gd name="connsiteX157" fmla="*/ 192917 w 369756"/>
                <a:gd name="connsiteY157" fmla="*/ 158045 h 463349"/>
                <a:gd name="connsiteX158" fmla="*/ 186899 w 369756"/>
                <a:gd name="connsiteY158" fmla="*/ 156038 h 463349"/>
                <a:gd name="connsiteX159" fmla="*/ 181836 w 369756"/>
                <a:gd name="connsiteY159" fmla="*/ 151834 h 463349"/>
                <a:gd name="connsiteX160" fmla="*/ 181932 w 369756"/>
                <a:gd name="connsiteY160" fmla="*/ 151834 h 463349"/>
                <a:gd name="connsiteX161" fmla="*/ 178684 w 369756"/>
                <a:gd name="connsiteY161" fmla="*/ 146100 h 463349"/>
                <a:gd name="connsiteX162" fmla="*/ 177922 w 369756"/>
                <a:gd name="connsiteY162" fmla="*/ 139890 h 463349"/>
                <a:gd name="connsiteX163" fmla="*/ 179544 w 369756"/>
                <a:gd name="connsiteY163" fmla="*/ 133869 h 463349"/>
                <a:gd name="connsiteX164" fmla="*/ 183746 w 369756"/>
                <a:gd name="connsiteY164" fmla="*/ 128709 h 463349"/>
                <a:gd name="connsiteX165" fmla="*/ 195973 w 369756"/>
                <a:gd name="connsiteY165" fmla="*/ 124888 h 463349"/>
                <a:gd name="connsiteX166" fmla="*/ 81089 w 369756"/>
                <a:gd name="connsiteY166" fmla="*/ 0 h 463349"/>
                <a:gd name="connsiteX167" fmla="*/ 105730 w 369756"/>
                <a:gd name="connsiteY167" fmla="*/ 27901 h 463349"/>
                <a:gd name="connsiteX168" fmla="*/ 70009 w 369756"/>
                <a:gd name="connsiteY168" fmla="*/ 92304 h 463349"/>
                <a:gd name="connsiteX169" fmla="*/ 70486 w 369756"/>
                <a:gd name="connsiteY169" fmla="*/ 92782 h 463349"/>
                <a:gd name="connsiteX170" fmla="*/ 138012 w 369756"/>
                <a:gd name="connsiteY170" fmla="*/ 64498 h 463349"/>
                <a:gd name="connsiteX171" fmla="*/ 163036 w 369756"/>
                <a:gd name="connsiteY171" fmla="*/ 92782 h 463349"/>
                <a:gd name="connsiteX172" fmla="*/ 81948 w 369756"/>
                <a:gd name="connsiteY172" fmla="*/ 164449 h 463349"/>
                <a:gd name="connsiteX173" fmla="*/ 64947 w 369756"/>
                <a:gd name="connsiteY173" fmla="*/ 145242 h 463349"/>
                <a:gd name="connsiteX174" fmla="*/ 122732 w 369756"/>
                <a:gd name="connsiteY174" fmla="*/ 94980 h 463349"/>
                <a:gd name="connsiteX175" fmla="*/ 122445 w 369756"/>
                <a:gd name="connsiteY175" fmla="*/ 94598 h 463349"/>
                <a:gd name="connsiteX176" fmla="*/ 46417 w 369756"/>
                <a:gd name="connsiteY176" fmla="*/ 124219 h 463349"/>
                <a:gd name="connsiteX177" fmla="*/ 34289 w 369756"/>
                <a:gd name="connsiteY177" fmla="*/ 110459 h 463349"/>
                <a:gd name="connsiteX178" fmla="*/ 73543 w 369756"/>
                <a:gd name="connsiteY178" fmla="*/ 39272 h 463349"/>
                <a:gd name="connsiteX179" fmla="*/ 73256 w 369756"/>
                <a:gd name="connsiteY179" fmla="*/ 38891 h 463349"/>
                <a:gd name="connsiteX180" fmla="*/ 16332 w 369756"/>
                <a:gd name="connsiteY180" fmla="*/ 90107 h 463349"/>
                <a:gd name="connsiteX181" fmla="*/ 0 w 369756"/>
                <a:gd name="connsiteY181" fmla="*/ 71665 h 4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69756" h="463349">
                  <a:moveTo>
                    <a:pt x="318180" y="382226"/>
                  </a:moveTo>
                  <a:cubicBezTo>
                    <a:pt x="315792" y="381940"/>
                    <a:pt x="313500" y="382226"/>
                    <a:pt x="311114" y="382895"/>
                  </a:cubicBezTo>
                  <a:cubicBezTo>
                    <a:pt x="308725" y="383563"/>
                    <a:pt x="306529" y="384711"/>
                    <a:pt x="304332" y="386240"/>
                  </a:cubicBezTo>
                  <a:cubicBezTo>
                    <a:pt x="302230" y="387768"/>
                    <a:pt x="300512" y="389488"/>
                    <a:pt x="299079" y="391495"/>
                  </a:cubicBezTo>
                  <a:cubicBezTo>
                    <a:pt x="297552" y="393598"/>
                    <a:pt x="296595" y="395699"/>
                    <a:pt x="296022" y="397993"/>
                  </a:cubicBezTo>
                  <a:cubicBezTo>
                    <a:pt x="295449" y="400285"/>
                    <a:pt x="295354" y="402675"/>
                    <a:pt x="295736" y="405064"/>
                  </a:cubicBezTo>
                  <a:cubicBezTo>
                    <a:pt x="296119" y="407452"/>
                    <a:pt x="297169" y="409840"/>
                    <a:pt x="298792" y="412134"/>
                  </a:cubicBezTo>
                  <a:cubicBezTo>
                    <a:pt x="300416" y="414428"/>
                    <a:pt x="302327" y="416243"/>
                    <a:pt x="304522" y="417485"/>
                  </a:cubicBezTo>
                  <a:cubicBezTo>
                    <a:pt x="306720" y="418727"/>
                    <a:pt x="309012" y="419492"/>
                    <a:pt x="311304" y="419779"/>
                  </a:cubicBezTo>
                  <a:cubicBezTo>
                    <a:pt x="313596" y="420066"/>
                    <a:pt x="315985" y="419875"/>
                    <a:pt x="318371" y="419205"/>
                  </a:cubicBezTo>
                  <a:cubicBezTo>
                    <a:pt x="320856" y="418633"/>
                    <a:pt x="323052" y="417485"/>
                    <a:pt x="325249" y="415957"/>
                  </a:cubicBezTo>
                  <a:cubicBezTo>
                    <a:pt x="327351" y="414428"/>
                    <a:pt x="329069" y="412708"/>
                    <a:pt x="330502" y="410605"/>
                  </a:cubicBezTo>
                  <a:cubicBezTo>
                    <a:pt x="331935" y="408600"/>
                    <a:pt x="332890" y="406402"/>
                    <a:pt x="333368" y="404012"/>
                  </a:cubicBezTo>
                  <a:lnTo>
                    <a:pt x="333559" y="403918"/>
                  </a:lnTo>
                  <a:cubicBezTo>
                    <a:pt x="334036" y="401528"/>
                    <a:pt x="334036" y="399139"/>
                    <a:pt x="333559" y="396751"/>
                  </a:cubicBezTo>
                  <a:cubicBezTo>
                    <a:pt x="333081" y="394361"/>
                    <a:pt x="332031" y="391972"/>
                    <a:pt x="330406" y="389680"/>
                  </a:cubicBezTo>
                  <a:cubicBezTo>
                    <a:pt x="328782" y="387386"/>
                    <a:pt x="326873" y="385666"/>
                    <a:pt x="324772" y="384424"/>
                  </a:cubicBezTo>
                  <a:cubicBezTo>
                    <a:pt x="322670" y="383182"/>
                    <a:pt x="320473" y="382513"/>
                    <a:pt x="318180" y="382226"/>
                  </a:cubicBezTo>
                  <a:close/>
                  <a:moveTo>
                    <a:pt x="318180" y="358243"/>
                  </a:moveTo>
                  <a:cubicBezTo>
                    <a:pt x="322955" y="358625"/>
                    <a:pt x="327541" y="360058"/>
                    <a:pt x="331935" y="362446"/>
                  </a:cubicBezTo>
                  <a:cubicBezTo>
                    <a:pt x="336328" y="364740"/>
                    <a:pt x="340148" y="368276"/>
                    <a:pt x="343491" y="372958"/>
                  </a:cubicBezTo>
                  <a:cubicBezTo>
                    <a:pt x="346261" y="376876"/>
                    <a:pt x="348172" y="381175"/>
                    <a:pt x="349125" y="385857"/>
                  </a:cubicBezTo>
                  <a:cubicBezTo>
                    <a:pt x="350083" y="390539"/>
                    <a:pt x="349699" y="395222"/>
                    <a:pt x="347885" y="399713"/>
                  </a:cubicBezTo>
                  <a:lnTo>
                    <a:pt x="348076" y="400000"/>
                  </a:lnTo>
                  <a:lnTo>
                    <a:pt x="356004" y="394361"/>
                  </a:lnTo>
                  <a:lnTo>
                    <a:pt x="356004" y="394266"/>
                  </a:lnTo>
                  <a:lnTo>
                    <a:pt x="369756" y="413567"/>
                  </a:lnTo>
                  <a:lnTo>
                    <a:pt x="313596" y="453510"/>
                  </a:lnTo>
                  <a:cubicBezTo>
                    <a:pt x="307579" y="457809"/>
                    <a:pt x="301658" y="460676"/>
                    <a:pt x="295926" y="462109"/>
                  </a:cubicBezTo>
                  <a:cubicBezTo>
                    <a:pt x="290292" y="463542"/>
                    <a:pt x="284753" y="463733"/>
                    <a:pt x="279595" y="462682"/>
                  </a:cubicBezTo>
                  <a:cubicBezTo>
                    <a:pt x="274342" y="461536"/>
                    <a:pt x="269471" y="459338"/>
                    <a:pt x="264791" y="455802"/>
                  </a:cubicBezTo>
                  <a:cubicBezTo>
                    <a:pt x="260110" y="452267"/>
                    <a:pt x="255811" y="447776"/>
                    <a:pt x="251897" y="442329"/>
                  </a:cubicBezTo>
                  <a:cubicBezTo>
                    <a:pt x="247981" y="436882"/>
                    <a:pt x="244828" y="430672"/>
                    <a:pt x="242346" y="423696"/>
                  </a:cubicBezTo>
                  <a:cubicBezTo>
                    <a:pt x="239957" y="416816"/>
                    <a:pt x="238811" y="410033"/>
                    <a:pt x="238907" y="403440"/>
                  </a:cubicBezTo>
                  <a:lnTo>
                    <a:pt x="260779" y="403440"/>
                  </a:lnTo>
                  <a:cubicBezTo>
                    <a:pt x="260303" y="408313"/>
                    <a:pt x="260682" y="413090"/>
                    <a:pt x="261925" y="417581"/>
                  </a:cubicBezTo>
                  <a:cubicBezTo>
                    <a:pt x="263167" y="422073"/>
                    <a:pt x="265078" y="426085"/>
                    <a:pt x="267560" y="429621"/>
                  </a:cubicBezTo>
                  <a:cubicBezTo>
                    <a:pt x="271763" y="435640"/>
                    <a:pt x="276538" y="438889"/>
                    <a:pt x="281696" y="439559"/>
                  </a:cubicBezTo>
                  <a:cubicBezTo>
                    <a:pt x="286949" y="440131"/>
                    <a:pt x="292107" y="438602"/>
                    <a:pt x="297359" y="434877"/>
                  </a:cubicBezTo>
                  <a:lnTo>
                    <a:pt x="301084" y="432202"/>
                  </a:lnTo>
                  <a:lnTo>
                    <a:pt x="300797" y="431818"/>
                  </a:lnTo>
                  <a:cubicBezTo>
                    <a:pt x="296978" y="431722"/>
                    <a:pt x="293156" y="430576"/>
                    <a:pt x="289337" y="428379"/>
                  </a:cubicBezTo>
                  <a:cubicBezTo>
                    <a:pt x="285517" y="426277"/>
                    <a:pt x="282174" y="423028"/>
                    <a:pt x="279213" y="418920"/>
                  </a:cubicBezTo>
                  <a:cubicBezTo>
                    <a:pt x="275870" y="414141"/>
                    <a:pt x="273674" y="409363"/>
                    <a:pt x="272813" y="404490"/>
                  </a:cubicBezTo>
                  <a:cubicBezTo>
                    <a:pt x="271858" y="399617"/>
                    <a:pt x="271954" y="394840"/>
                    <a:pt x="273100" y="390252"/>
                  </a:cubicBezTo>
                  <a:cubicBezTo>
                    <a:pt x="274150" y="385666"/>
                    <a:pt x="276157" y="381366"/>
                    <a:pt x="279117" y="377257"/>
                  </a:cubicBezTo>
                  <a:cubicBezTo>
                    <a:pt x="282077" y="373243"/>
                    <a:pt x="285706" y="369613"/>
                    <a:pt x="290005" y="366556"/>
                  </a:cubicBezTo>
                  <a:cubicBezTo>
                    <a:pt x="294302" y="363498"/>
                    <a:pt x="298983" y="361204"/>
                    <a:pt x="303758" y="359771"/>
                  </a:cubicBezTo>
                  <a:cubicBezTo>
                    <a:pt x="308534" y="358338"/>
                    <a:pt x="313406" y="357860"/>
                    <a:pt x="318180" y="358243"/>
                  </a:cubicBezTo>
                  <a:close/>
                  <a:moveTo>
                    <a:pt x="265726" y="271385"/>
                  </a:moveTo>
                  <a:lnTo>
                    <a:pt x="280340" y="290782"/>
                  </a:lnTo>
                  <a:lnTo>
                    <a:pt x="271934" y="297088"/>
                  </a:lnTo>
                  <a:lnTo>
                    <a:pt x="272127" y="297375"/>
                  </a:lnTo>
                  <a:cubicBezTo>
                    <a:pt x="274036" y="297185"/>
                    <a:pt x="276043" y="297185"/>
                    <a:pt x="278144" y="297375"/>
                  </a:cubicBezTo>
                  <a:cubicBezTo>
                    <a:pt x="280340" y="297566"/>
                    <a:pt x="282441" y="298236"/>
                    <a:pt x="284543" y="299095"/>
                  </a:cubicBezTo>
                  <a:cubicBezTo>
                    <a:pt x="286644" y="299956"/>
                    <a:pt x="288649" y="301198"/>
                    <a:pt x="290654" y="302631"/>
                  </a:cubicBezTo>
                  <a:cubicBezTo>
                    <a:pt x="292661" y="304064"/>
                    <a:pt x="294379" y="305881"/>
                    <a:pt x="296003" y="307982"/>
                  </a:cubicBezTo>
                  <a:cubicBezTo>
                    <a:pt x="299060" y="312090"/>
                    <a:pt x="300970" y="316104"/>
                    <a:pt x="301639" y="320022"/>
                  </a:cubicBezTo>
                  <a:cubicBezTo>
                    <a:pt x="302307" y="323940"/>
                    <a:pt x="302213" y="327666"/>
                    <a:pt x="301161" y="331203"/>
                  </a:cubicBezTo>
                  <a:cubicBezTo>
                    <a:pt x="300110" y="334737"/>
                    <a:pt x="298391" y="337986"/>
                    <a:pt x="296003" y="341043"/>
                  </a:cubicBezTo>
                  <a:cubicBezTo>
                    <a:pt x="293520" y="344102"/>
                    <a:pt x="290847" y="346682"/>
                    <a:pt x="287790" y="348975"/>
                  </a:cubicBezTo>
                  <a:lnTo>
                    <a:pt x="250158" y="377259"/>
                  </a:lnTo>
                  <a:lnTo>
                    <a:pt x="235068" y="357097"/>
                  </a:lnTo>
                  <a:lnTo>
                    <a:pt x="268305" y="332158"/>
                  </a:lnTo>
                  <a:cubicBezTo>
                    <a:pt x="270025" y="330819"/>
                    <a:pt x="271553" y="329483"/>
                    <a:pt x="272890" y="328048"/>
                  </a:cubicBezTo>
                  <a:lnTo>
                    <a:pt x="272699" y="328048"/>
                  </a:lnTo>
                  <a:cubicBezTo>
                    <a:pt x="274036" y="326615"/>
                    <a:pt x="274991" y="325086"/>
                    <a:pt x="275756" y="323558"/>
                  </a:cubicBezTo>
                  <a:cubicBezTo>
                    <a:pt x="276518" y="322029"/>
                    <a:pt x="276711" y="320403"/>
                    <a:pt x="276518" y="318685"/>
                  </a:cubicBezTo>
                  <a:cubicBezTo>
                    <a:pt x="276328" y="316963"/>
                    <a:pt x="275565" y="315243"/>
                    <a:pt x="274226" y="313429"/>
                  </a:cubicBezTo>
                  <a:cubicBezTo>
                    <a:pt x="272890" y="311613"/>
                    <a:pt x="271362" y="310370"/>
                    <a:pt x="269642" y="309511"/>
                  </a:cubicBezTo>
                  <a:cubicBezTo>
                    <a:pt x="267922" y="308650"/>
                    <a:pt x="266110" y="308269"/>
                    <a:pt x="264197" y="308269"/>
                  </a:cubicBezTo>
                  <a:cubicBezTo>
                    <a:pt x="262288" y="308269"/>
                    <a:pt x="260379" y="308650"/>
                    <a:pt x="258467" y="309415"/>
                  </a:cubicBezTo>
                  <a:cubicBezTo>
                    <a:pt x="256558" y="310180"/>
                    <a:pt x="254742" y="311231"/>
                    <a:pt x="253024" y="312474"/>
                  </a:cubicBezTo>
                  <a:lnTo>
                    <a:pt x="219977" y="337222"/>
                  </a:lnTo>
                  <a:lnTo>
                    <a:pt x="204886" y="317060"/>
                  </a:lnTo>
                  <a:close/>
                  <a:moveTo>
                    <a:pt x="237840" y="235610"/>
                  </a:moveTo>
                  <a:lnTo>
                    <a:pt x="253239" y="255349"/>
                  </a:lnTo>
                  <a:lnTo>
                    <a:pt x="193222" y="302172"/>
                  </a:lnTo>
                  <a:lnTo>
                    <a:pt x="177823" y="282434"/>
                  </a:lnTo>
                  <a:close/>
                  <a:moveTo>
                    <a:pt x="265929" y="216243"/>
                  </a:moveTo>
                  <a:cubicBezTo>
                    <a:pt x="267742" y="216529"/>
                    <a:pt x="269367" y="217198"/>
                    <a:pt x="271086" y="218057"/>
                  </a:cubicBezTo>
                  <a:cubicBezTo>
                    <a:pt x="272806" y="218918"/>
                    <a:pt x="274239" y="220160"/>
                    <a:pt x="275479" y="221784"/>
                  </a:cubicBezTo>
                  <a:cubicBezTo>
                    <a:pt x="276625" y="223313"/>
                    <a:pt x="277484" y="225033"/>
                    <a:pt x="278058" y="226849"/>
                  </a:cubicBezTo>
                  <a:cubicBezTo>
                    <a:pt x="278630" y="228760"/>
                    <a:pt x="278823" y="230575"/>
                    <a:pt x="278630" y="232295"/>
                  </a:cubicBezTo>
                  <a:cubicBezTo>
                    <a:pt x="278441" y="234015"/>
                    <a:pt x="277964" y="235735"/>
                    <a:pt x="277105" y="237360"/>
                  </a:cubicBezTo>
                  <a:cubicBezTo>
                    <a:pt x="276244" y="238984"/>
                    <a:pt x="275098" y="240417"/>
                    <a:pt x="273570" y="241565"/>
                  </a:cubicBezTo>
                  <a:cubicBezTo>
                    <a:pt x="272041" y="242711"/>
                    <a:pt x="270417" y="243475"/>
                    <a:pt x="268603" y="243953"/>
                  </a:cubicBezTo>
                  <a:cubicBezTo>
                    <a:pt x="266788" y="244431"/>
                    <a:pt x="264974" y="244527"/>
                    <a:pt x="263254" y="244240"/>
                  </a:cubicBezTo>
                  <a:cubicBezTo>
                    <a:pt x="261440" y="244049"/>
                    <a:pt x="259720" y="243379"/>
                    <a:pt x="258098" y="242424"/>
                  </a:cubicBezTo>
                  <a:cubicBezTo>
                    <a:pt x="256378" y="241468"/>
                    <a:pt x="254945" y="240226"/>
                    <a:pt x="253799" y="238697"/>
                  </a:cubicBezTo>
                  <a:lnTo>
                    <a:pt x="253799" y="238793"/>
                  </a:lnTo>
                  <a:cubicBezTo>
                    <a:pt x="251220" y="235544"/>
                    <a:pt x="250170" y="232009"/>
                    <a:pt x="250648" y="228186"/>
                  </a:cubicBezTo>
                  <a:cubicBezTo>
                    <a:pt x="251123" y="224269"/>
                    <a:pt x="252843" y="221212"/>
                    <a:pt x="255804" y="218918"/>
                  </a:cubicBezTo>
                  <a:cubicBezTo>
                    <a:pt x="257237" y="217772"/>
                    <a:pt x="258861" y="217007"/>
                    <a:pt x="260579" y="216529"/>
                  </a:cubicBezTo>
                  <a:cubicBezTo>
                    <a:pt x="262395" y="216050"/>
                    <a:pt x="264115" y="215956"/>
                    <a:pt x="265929" y="216243"/>
                  </a:cubicBezTo>
                  <a:close/>
                  <a:moveTo>
                    <a:pt x="129432" y="177629"/>
                  </a:moveTo>
                  <a:cubicBezTo>
                    <a:pt x="127427" y="177439"/>
                    <a:pt x="125613" y="178013"/>
                    <a:pt x="123893" y="179446"/>
                  </a:cubicBezTo>
                  <a:cubicBezTo>
                    <a:pt x="122747" y="180401"/>
                    <a:pt x="122079" y="181451"/>
                    <a:pt x="121697" y="182599"/>
                  </a:cubicBezTo>
                  <a:cubicBezTo>
                    <a:pt x="121410" y="183745"/>
                    <a:pt x="121219" y="184987"/>
                    <a:pt x="121410" y="186133"/>
                  </a:cubicBezTo>
                  <a:cubicBezTo>
                    <a:pt x="121601" y="187281"/>
                    <a:pt x="121984" y="188523"/>
                    <a:pt x="122652" y="189669"/>
                  </a:cubicBezTo>
                  <a:cubicBezTo>
                    <a:pt x="123225" y="190815"/>
                    <a:pt x="123989" y="191867"/>
                    <a:pt x="124752" y="192822"/>
                  </a:cubicBezTo>
                  <a:cubicBezTo>
                    <a:pt x="128001" y="196740"/>
                    <a:pt x="131534" y="198843"/>
                    <a:pt x="135450" y="199128"/>
                  </a:cubicBezTo>
                  <a:cubicBezTo>
                    <a:pt x="139365" y="199415"/>
                    <a:pt x="143091" y="198078"/>
                    <a:pt x="146816" y="195020"/>
                  </a:cubicBezTo>
                  <a:lnTo>
                    <a:pt x="146912" y="195020"/>
                  </a:lnTo>
                  <a:lnTo>
                    <a:pt x="148917" y="193396"/>
                  </a:lnTo>
                  <a:lnTo>
                    <a:pt x="146912" y="190911"/>
                  </a:lnTo>
                  <a:cubicBezTo>
                    <a:pt x="145096" y="188714"/>
                    <a:pt x="143283" y="186707"/>
                    <a:pt x="141276" y="184700"/>
                  </a:cubicBezTo>
                  <a:cubicBezTo>
                    <a:pt x="139271" y="182693"/>
                    <a:pt x="137266" y="181069"/>
                    <a:pt x="135353" y="179827"/>
                  </a:cubicBezTo>
                  <a:cubicBezTo>
                    <a:pt x="133348" y="178585"/>
                    <a:pt x="131439" y="177820"/>
                    <a:pt x="129432" y="177629"/>
                  </a:cubicBezTo>
                  <a:close/>
                  <a:moveTo>
                    <a:pt x="239903" y="175099"/>
                  </a:moveTo>
                  <a:lnTo>
                    <a:pt x="255841" y="195021"/>
                  </a:lnTo>
                  <a:lnTo>
                    <a:pt x="165597" y="267217"/>
                  </a:lnTo>
                  <a:lnTo>
                    <a:pt x="149659" y="247294"/>
                  </a:lnTo>
                  <a:close/>
                  <a:moveTo>
                    <a:pt x="144524" y="137115"/>
                  </a:moveTo>
                  <a:cubicBezTo>
                    <a:pt x="150637" y="137880"/>
                    <a:pt x="156463" y="139790"/>
                    <a:pt x="161907" y="143039"/>
                  </a:cubicBezTo>
                  <a:cubicBezTo>
                    <a:pt x="167352" y="146289"/>
                    <a:pt x="172030" y="150301"/>
                    <a:pt x="176042" y="155079"/>
                  </a:cubicBezTo>
                  <a:cubicBezTo>
                    <a:pt x="180149" y="160048"/>
                    <a:pt x="183013" y="164729"/>
                    <a:pt x="184639" y="169126"/>
                  </a:cubicBezTo>
                  <a:cubicBezTo>
                    <a:pt x="186262" y="173521"/>
                    <a:pt x="186644" y="177916"/>
                    <a:pt x="185879" y="182121"/>
                  </a:cubicBezTo>
                  <a:cubicBezTo>
                    <a:pt x="185020" y="186326"/>
                    <a:pt x="183109" y="190530"/>
                    <a:pt x="180055" y="194733"/>
                  </a:cubicBezTo>
                  <a:lnTo>
                    <a:pt x="180055" y="194829"/>
                  </a:lnTo>
                  <a:cubicBezTo>
                    <a:pt x="176996" y="198937"/>
                    <a:pt x="172795" y="203333"/>
                    <a:pt x="167446" y="207728"/>
                  </a:cubicBezTo>
                  <a:lnTo>
                    <a:pt x="137932" y="232191"/>
                  </a:lnTo>
                  <a:lnTo>
                    <a:pt x="123319" y="214513"/>
                  </a:lnTo>
                  <a:lnTo>
                    <a:pt x="129529" y="209353"/>
                  </a:lnTo>
                  <a:lnTo>
                    <a:pt x="129242" y="208970"/>
                  </a:lnTo>
                  <a:cubicBezTo>
                    <a:pt x="125517" y="209448"/>
                    <a:pt x="121792" y="208780"/>
                    <a:pt x="117972" y="206869"/>
                  </a:cubicBezTo>
                  <a:cubicBezTo>
                    <a:pt x="114151" y="204958"/>
                    <a:pt x="110809" y="202283"/>
                    <a:pt x="107847" y="198747"/>
                  </a:cubicBezTo>
                  <a:cubicBezTo>
                    <a:pt x="105841" y="196453"/>
                    <a:pt x="104123" y="193778"/>
                    <a:pt x="102690" y="190721"/>
                  </a:cubicBezTo>
                  <a:cubicBezTo>
                    <a:pt x="101161" y="187662"/>
                    <a:pt x="100302" y="184509"/>
                    <a:pt x="100015" y="181260"/>
                  </a:cubicBezTo>
                  <a:cubicBezTo>
                    <a:pt x="99730" y="178013"/>
                    <a:pt x="100207" y="174667"/>
                    <a:pt x="101448" y="171418"/>
                  </a:cubicBezTo>
                  <a:cubicBezTo>
                    <a:pt x="102690" y="168171"/>
                    <a:pt x="105079" y="165112"/>
                    <a:pt x="108517" y="162246"/>
                  </a:cubicBezTo>
                  <a:cubicBezTo>
                    <a:pt x="112718" y="158710"/>
                    <a:pt x="117113" y="156990"/>
                    <a:pt x="121601" y="157181"/>
                  </a:cubicBezTo>
                  <a:cubicBezTo>
                    <a:pt x="126091" y="157373"/>
                    <a:pt x="130579" y="158710"/>
                    <a:pt x="134974" y="161194"/>
                  </a:cubicBezTo>
                  <a:cubicBezTo>
                    <a:pt x="139365" y="163679"/>
                    <a:pt x="143664" y="166928"/>
                    <a:pt x="147867" y="171037"/>
                  </a:cubicBezTo>
                  <a:cubicBezTo>
                    <a:pt x="152068" y="175145"/>
                    <a:pt x="155890" y="179349"/>
                    <a:pt x="159424" y="183554"/>
                  </a:cubicBezTo>
                  <a:lnTo>
                    <a:pt x="160377" y="182789"/>
                  </a:lnTo>
                  <a:cubicBezTo>
                    <a:pt x="163340" y="180401"/>
                    <a:pt x="164580" y="177533"/>
                    <a:pt x="164295" y="174380"/>
                  </a:cubicBezTo>
                  <a:cubicBezTo>
                    <a:pt x="164008" y="171133"/>
                    <a:pt x="162575" y="168074"/>
                    <a:pt x="160092" y="165112"/>
                  </a:cubicBezTo>
                  <a:cubicBezTo>
                    <a:pt x="157895" y="162340"/>
                    <a:pt x="155030" y="160239"/>
                    <a:pt x="151783" y="158614"/>
                  </a:cubicBezTo>
                  <a:cubicBezTo>
                    <a:pt x="148536" y="156990"/>
                    <a:pt x="145288" y="156035"/>
                    <a:pt x="142137" y="155557"/>
                  </a:cubicBezTo>
                  <a:close/>
                  <a:moveTo>
                    <a:pt x="195209" y="132340"/>
                  </a:moveTo>
                  <a:cubicBezTo>
                    <a:pt x="192724" y="132149"/>
                    <a:pt x="190625" y="132914"/>
                    <a:pt x="188618" y="134537"/>
                  </a:cubicBezTo>
                  <a:lnTo>
                    <a:pt x="188618" y="134443"/>
                  </a:lnTo>
                  <a:cubicBezTo>
                    <a:pt x="186707" y="135972"/>
                    <a:pt x="185657" y="137883"/>
                    <a:pt x="185466" y="140368"/>
                  </a:cubicBezTo>
                  <a:cubicBezTo>
                    <a:pt x="185276" y="142852"/>
                    <a:pt x="186040" y="144954"/>
                    <a:pt x="187664" y="146961"/>
                  </a:cubicBezTo>
                  <a:cubicBezTo>
                    <a:pt x="189286" y="148968"/>
                    <a:pt x="191291" y="150017"/>
                    <a:pt x="193679" y="150304"/>
                  </a:cubicBezTo>
                  <a:cubicBezTo>
                    <a:pt x="196162" y="150591"/>
                    <a:pt x="198266" y="149923"/>
                    <a:pt x="200271" y="148297"/>
                  </a:cubicBezTo>
                  <a:cubicBezTo>
                    <a:pt x="202276" y="146674"/>
                    <a:pt x="203326" y="144667"/>
                    <a:pt x="203518" y="142278"/>
                  </a:cubicBezTo>
                  <a:cubicBezTo>
                    <a:pt x="203709" y="139794"/>
                    <a:pt x="202946" y="137692"/>
                    <a:pt x="201320" y="135685"/>
                  </a:cubicBezTo>
                  <a:cubicBezTo>
                    <a:pt x="199697" y="133678"/>
                    <a:pt x="197692" y="132532"/>
                    <a:pt x="195209" y="132340"/>
                  </a:cubicBezTo>
                  <a:close/>
                  <a:moveTo>
                    <a:pt x="195973" y="124888"/>
                  </a:moveTo>
                  <a:cubicBezTo>
                    <a:pt x="200461" y="125365"/>
                    <a:pt x="204187" y="127371"/>
                    <a:pt x="207147" y="131003"/>
                  </a:cubicBezTo>
                  <a:cubicBezTo>
                    <a:pt x="208580" y="132723"/>
                    <a:pt x="209630" y="134634"/>
                    <a:pt x="210300" y="136735"/>
                  </a:cubicBezTo>
                  <a:cubicBezTo>
                    <a:pt x="210968" y="138838"/>
                    <a:pt x="211255" y="140940"/>
                    <a:pt x="211063" y="143043"/>
                  </a:cubicBezTo>
                  <a:cubicBezTo>
                    <a:pt x="210872" y="145144"/>
                    <a:pt x="210300" y="147248"/>
                    <a:pt x="209343" y="149158"/>
                  </a:cubicBezTo>
                  <a:cubicBezTo>
                    <a:pt x="208293" y="151069"/>
                    <a:pt x="206956" y="152789"/>
                    <a:pt x="205142" y="154318"/>
                  </a:cubicBezTo>
                  <a:cubicBezTo>
                    <a:pt x="203326" y="155751"/>
                    <a:pt x="201320" y="156803"/>
                    <a:pt x="199221" y="157471"/>
                  </a:cubicBezTo>
                  <a:cubicBezTo>
                    <a:pt x="197119" y="158045"/>
                    <a:pt x="195016" y="158332"/>
                    <a:pt x="192917" y="158045"/>
                  </a:cubicBezTo>
                  <a:cubicBezTo>
                    <a:pt x="190815" y="157758"/>
                    <a:pt x="188810" y="157090"/>
                    <a:pt x="186899" y="156038"/>
                  </a:cubicBezTo>
                  <a:cubicBezTo>
                    <a:pt x="184989" y="154987"/>
                    <a:pt x="183269" y="153554"/>
                    <a:pt x="181836" y="151834"/>
                  </a:cubicBezTo>
                  <a:lnTo>
                    <a:pt x="181932" y="151834"/>
                  </a:lnTo>
                  <a:cubicBezTo>
                    <a:pt x="180404" y="150114"/>
                    <a:pt x="179353" y="148107"/>
                    <a:pt x="178684" y="146100"/>
                  </a:cubicBezTo>
                  <a:cubicBezTo>
                    <a:pt x="178016" y="144093"/>
                    <a:pt x="177825" y="141991"/>
                    <a:pt x="177922" y="139890"/>
                  </a:cubicBezTo>
                  <a:cubicBezTo>
                    <a:pt x="178016" y="137787"/>
                    <a:pt x="178590" y="135780"/>
                    <a:pt x="179544" y="133869"/>
                  </a:cubicBezTo>
                  <a:cubicBezTo>
                    <a:pt x="180595" y="131958"/>
                    <a:pt x="181932" y="130238"/>
                    <a:pt x="183746" y="128709"/>
                  </a:cubicBezTo>
                  <a:cubicBezTo>
                    <a:pt x="187471" y="125652"/>
                    <a:pt x="191578" y="124410"/>
                    <a:pt x="195973" y="124888"/>
                  </a:cubicBezTo>
                  <a:close/>
                  <a:moveTo>
                    <a:pt x="81089" y="0"/>
                  </a:moveTo>
                  <a:lnTo>
                    <a:pt x="105730" y="27901"/>
                  </a:lnTo>
                  <a:lnTo>
                    <a:pt x="70009" y="92304"/>
                  </a:lnTo>
                  <a:lnTo>
                    <a:pt x="70486" y="92782"/>
                  </a:lnTo>
                  <a:lnTo>
                    <a:pt x="138012" y="64498"/>
                  </a:lnTo>
                  <a:lnTo>
                    <a:pt x="163036" y="92782"/>
                  </a:lnTo>
                  <a:lnTo>
                    <a:pt x="81948" y="164449"/>
                  </a:lnTo>
                  <a:lnTo>
                    <a:pt x="64947" y="145242"/>
                  </a:lnTo>
                  <a:lnTo>
                    <a:pt x="122732" y="94980"/>
                  </a:lnTo>
                  <a:lnTo>
                    <a:pt x="122445" y="94598"/>
                  </a:lnTo>
                  <a:lnTo>
                    <a:pt x="46417" y="124219"/>
                  </a:lnTo>
                  <a:lnTo>
                    <a:pt x="34289" y="110459"/>
                  </a:lnTo>
                  <a:lnTo>
                    <a:pt x="73543" y="39272"/>
                  </a:lnTo>
                  <a:lnTo>
                    <a:pt x="73256" y="38891"/>
                  </a:lnTo>
                  <a:lnTo>
                    <a:pt x="16332" y="90107"/>
                  </a:lnTo>
                  <a:lnTo>
                    <a:pt x="0" y="71665"/>
                  </a:lnTo>
                  <a:close/>
                </a:path>
              </a:pathLst>
            </a:custGeom>
            <a:solidFill>
              <a:srgbClr val="FFFFFF"/>
            </a:solidFill>
            <a:ln w="5259" cap="flat">
              <a:noFill/>
              <a:prstDash val="solid"/>
              <a:miter/>
            </a:ln>
          </p:spPr>
          <p:txBody>
            <a:bodyPr rtlCol="0" anchor="ctr"/>
            <a:lstStyle/>
            <a:p>
              <a:endParaRPr lang="nb-NO"/>
            </a:p>
          </p:txBody>
        </p:sp>
        <p:sp>
          <p:nvSpPr>
            <p:cNvPr id="517" name="Virkemiddel Måling">
              <a:extLst>
                <a:ext uri="{FF2B5EF4-FFF2-40B4-BE49-F238E27FC236}">
                  <a16:creationId xmlns:a16="http://schemas.microsoft.com/office/drawing/2014/main" id="{26F409BE-36A3-F617-925A-67726EAED2B5}"/>
                </a:ext>
              </a:extLst>
            </p:cNvPr>
            <p:cNvSpPr/>
            <p:nvPr/>
          </p:nvSpPr>
          <p:spPr>
            <a:xfrm>
              <a:off x="9072522" y="2716429"/>
              <a:ext cx="479373" cy="618044"/>
            </a:xfrm>
            <a:custGeom>
              <a:avLst/>
              <a:gdLst>
                <a:gd name="connsiteX0" fmla="*/ 469344 w 479373"/>
                <a:gd name="connsiteY0" fmla="*/ 537683 h 618044"/>
                <a:gd name="connsiteX1" fmla="*/ 479373 w 479373"/>
                <a:gd name="connsiteY1" fmla="*/ 552685 h 618044"/>
                <a:gd name="connsiteX2" fmla="*/ 430661 w 479373"/>
                <a:gd name="connsiteY2" fmla="*/ 585461 h 618044"/>
                <a:gd name="connsiteX3" fmla="*/ 446708 w 479373"/>
                <a:gd name="connsiteY3" fmla="*/ 609348 h 618044"/>
                <a:gd name="connsiteX4" fmla="*/ 433718 w 479373"/>
                <a:gd name="connsiteY4" fmla="*/ 618044 h 618044"/>
                <a:gd name="connsiteX5" fmla="*/ 407548 w 479373"/>
                <a:gd name="connsiteY5" fmla="*/ 579153 h 618044"/>
                <a:gd name="connsiteX6" fmla="*/ 432485 w 479373"/>
                <a:gd name="connsiteY6" fmla="*/ 484267 h 618044"/>
                <a:gd name="connsiteX7" fmla="*/ 460947 w 479373"/>
                <a:gd name="connsiteY7" fmla="*/ 525356 h 618044"/>
                <a:gd name="connsiteX8" fmla="*/ 448531 w 479373"/>
                <a:gd name="connsiteY8" fmla="*/ 533956 h 618044"/>
                <a:gd name="connsiteX9" fmla="*/ 429906 w 479373"/>
                <a:gd name="connsiteY9" fmla="*/ 507105 h 618044"/>
                <a:gd name="connsiteX10" fmla="*/ 418349 w 479373"/>
                <a:gd name="connsiteY10" fmla="*/ 515131 h 618044"/>
                <a:gd name="connsiteX11" fmla="*/ 435923 w 479373"/>
                <a:gd name="connsiteY11" fmla="*/ 540549 h 618044"/>
                <a:gd name="connsiteX12" fmla="*/ 424079 w 479373"/>
                <a:gd name="connsiteY12" fmla="*/ 548766 h 618044"/>
                <a:gd name="connsiteX13" fmla="*/ 406505 w 479373"/>
                <a:gd name="connsiteY13" fmla="*/ 523349 h 618044"/>
                <a:gd name="connsiteX14" fmla="*/ 393804 w 479373"/>
                <a:gd name="connsiteY14" fmla="*/ 532140 h 618044"/>
                <a:gd name="connsiteX15" fmla="*/ 413478 w 479373"/>
                <a:gd name="connsiteY15" fmla="*/ 560520 h 618044"/>
                <a:gd name="connsiteX16" fmla="*/ 400871 w 479373"/>
                <a:gd name="connsiteY16" fmla="*/ 569311 h 618044"/>
                <a:gd name="connsiteX17" fmla="*/ 371263 w 479373"/>
                <a:gd name="connsiteY17" fmla="*/ 526598 h 618044"/>
                <a:gd name="connsiteX18" fmla="*/ 371359 w 479373"/>
                <a:gd name="connsiteY18" fmla="*/ 526693 h 618044"/>
                <a:gd name="connsiteX19" fmla="*/ 382437 w 479373"/>
                <a:gd name="connsiteY19" fmla="*/ 440694 h 618044"/>
                <a:gd name="connsiteX20" fmla="*/ 347098 w 479373"/>
                <a:gd name="connsiteY20" fmla="*/ 466112 h 618044"/>
                <a:gd name="connsiteX21" fmla="*/ 352064 w 479373"/>
                <a:gd name="connsiteY21" fmla="*/ 472992 h 618044"/>
                <a:gd name="connsiteX22" fmla="*/ 358368 w 479373"/>
                <a:gd name="connsiteY22" fmla="*/ 479872 h 618044"/>
                <a:gd name="connsiteX23" fmla="*/ 365913 w 479373"/>
                <a:gd name="connsiteY23" fmla="*/ 484173 h 618044"/>
                <a:gd name="connsiteX24" fmla="*/ 374605 w 479373"/>
                <a:gd name="connsiteY24" fmla="*/ 484651 h 618044"/>
                <a:gd name="connsiteX25" fmla="*/ 384251 w 479373"/>
                <a:gd name="connsiteY25" fmla="*/ 480254 h 618044"/>
                <a:gd name="connsiteX26" fmla="*/ 384348 w 479373"/>
                <a:gd name="connsiteY26" fmla="*/ 480350 h 618044"/>
                <a:gd name="connsiteX27" fmla="*/ 391607 w 479373"/>
                <a:gd name="connsiteY27" fmla="*/ 472609 h 618044"/>
                <a:gd name="connsiteX28" fmla="*/ 393803 w 479373"/>
                <a:gd name="connsiteY28" fmla="*/ 464296 h 618044"/>
                <a:gd name="connsiteX29" fmla="*/ 392083 w 479373"/>
                <a:gd name="connsiteY29" fmla="*/ 455889 h 618044"/>
                <a:gd name="connsiteX30" fmla="*/ 387689 w 479373"/>
                <a:gd name="connsiteY30" fmla="*/ 447957 h 618044"/>
                <a:gd name="connsiteX31" fmla="*/ 384729 w 479373"/>
                <a:gd name="connsiteY31" fmla="*/ 417475 h 618044"/>
                <a:gd name="connsiteX32" fmla="*/ 400489 w 479373"/>
                <a:gd name="connsiteY32" fmla="*/ 439357 h 618044"/>
                <a:gd name="connsiteX33" fmla="*/ 408035 w 479373"/>
                <a:gd name="connsiteY33" fmla="*/ 453021 h 618044"/>
                <a:gd name="connsiteX34" fmla="*/ 411090 w 479373"/>
                <a:gd name="connsiteY34" fmla="*/ 467642 h 618044"/>
                <a:gd name="connsiteX35" fmla="*/ 407461 w 479373"/>
                <a:gd name="connsiteY35" fmla="*/ 482166 h 618044"/>
                <a:gd name="connsiteX36" fmla="*/ 395236 w 479373"/>
                <a:gd name="connsiteY36" fmla="*/ 495448 h 618044"/>
                <a:gd name="connsiteX37" fmla="*/ 395330 w 479373"/>
                <a:gd name="connsiteY37" fmla="*/ 495543 h 618044"/>
                <a:gd name="connsiteX38" fmla="*/ 379573 w 479373"/>
                <a:gd name="connsiteY38" fmla="*/ 502423 h 618044"/>
                <a:gd name="connsiteX39" fmla="*/ 364480 w 479373"/>
                <a:gd name="connsiteY39" fmla="*/ 501467 h 618044"/>
                <a:gd name="connsiteX40" fmla="*/ 351205 w 479373"/>
                <a:gd name="connsiteY40" fmla="*/ 494491 h 618044"/>
                <a:gd name="connsiteX41" fmla="*/ 340603 w 479373"/>
                <a:gd name="connsiteY41" fmla="*/ 483503 h 618044"/>
                <a:gd name="connsiteX42" fmla="*/ 324366 w 479373"/>
                <a:gd name="connsiteY42" fmla="*/ 460952 h 618044"/>
                <a:gd name="connsiteX43" fmla="*/ 333544 w 479373"/>
                <a:gd name="connsiteY43" fmla="*/ 374573 h 618044"/>
                <a:gd name="connsiteX44" fmla="*/ 298777 w 479373"/>
                <a:gd name="connsiteY44" fmla="*/ 400660 h 618044"/>
                <a:gd name="connsiteX45" fmla="*/ 303935 w 479373"/>
                <a:gd name="connsiteY45" fmla="*/ 407444 h 618044"/>
                <a:gd name="connsiteX46" fmla="*/ 310432 w 479373"/>
                <a:gd name="connsiteY46" fmla="*/ 414227 h 618044"/>
                <a:gd name="connsiteX47" fmla="*/ 318071 w 479373"/>
                <a:gd name="connsiteY47" fmla="*/ 418337 h 618044"/>
                <a:gd name="connsiteX48" fmla="*/ 326764 w 479373"/>
                <a:gd name="connsiteY48" fmla="*/ 418719 h 618044"/>
                <a:gd name="connsiteX49" fmla="*/ 336315 w 479373"/>
                <a:gd name="connsiteY49" fmla="*/ 414133 h 618044"/>
                <a:gd name="connsiteX50" fmla="*/ 336123 w 479373"/>
                <a:gd name="connsiteY50" fmla="*/ 414133 h 618044"/>
                <a:gd name="connsiteX51" fmla="*/ 343286 w 479373"/>
                <a:gd name="connsiteY51" fmla="*/ 406201 h 618044"/>
                <a:gd name="connsiteX52" fmla="*/ 345291 w 479373"/>
                <a:gd name="connsiteY52" fmla="*/ 397888 h 618044"/>
                <a:gd name="connsiteX53" fmla="*/ 343479 w 479373"/>
                <a:gd name="connsiteY53" fmla="*/ 389575 h 618044"/>
                <a:gd name="connsiteX54" fmla="*/ 338893 w 479373"/>
                <a:gd name="connsiteY54" fmla="*/ 381740 h 618044"/>
                <a:gd name="connsiteX55" fmla="*/ 335360 w 479373"/>
                <a:gd name="connsiteY55" fmla="*/ 351449 h 618044"/>
                <a:gd name="connsiteX56" fmla="*/ 351501 w 479373"/>
                <a:gd name="connsiteY56" fmla="*/ 372948 h 618044"/>
                <a:gd name="connsiteX57" fmla="*/ 359333 w 479373"/>
                <a:gd name="connsiteY57" fmla="*/ 386517 h 618044"/>
                <a:gd name="connsiteX58" fmla="*/ 362676 w 479373"/>
                <a:gd name="connsiteY58" fmla="*/ 401138 h 618044"/>
                <a:gd name="connsiteX59" fmla="*/ 359333 w 479373"/>
                <a:gd name="connsiteY59" fmla="*/ 415756 h 618044"/>
                <a:gd name="connsiteX60" fmla="*/ 347394 w 479373"/>
                <a:gd name="connsiteY60" fmla="*/ 429326 h 618044"/>
                <a:gd name="connsiteX61" fmla="*/ 347394 w 479373"/>
                <a:gd name="connsiteY61" fmla="*/ 429135 h 618044"/>
                <a:gd name="connsiteX62" fmla="*/ 331729 w 479373"/>
                <a:gd name="connsiteY62" fmla="*/ 436396 h 618044"/>
                <a:gd name="connsiteX63" fmla="*/ 316638 w 479373"/>
                <a:gd name="connsiteY63" fmla="*/ 435728 h 618044"/>
                <a:gd name="connsiteX64" fmla="*/ 303269 w 479373"/>
                <a:gd name="connsiteY64" fmla="*/ 429039 h 618044"/>
                <a:gd name="connsiteX65" fmla="*/ 292475 w 479373"/>
                <a:gd name="connsiteY65" fmla="*/ 418241 h 618044"/>
                <a:gd name="connsiteX66" fmla="*/ 275856 w 479373"/>
                <a:gd name="connsiteY66" fmla="*/ 396072 h 618044"/>
                <a:gd name="connsiteX67" fmla="*/ 235459 w 479373"/>
                <a:gd name="connsiteY67" fmla="*/ 343803 h 618044"/>
                <a:gd name="connsiteX68" fmla="*/ 235516 w 479373"/>
                <a:gd name="connsiteY68" fmla="*/ 343874 h 618044"/>
                <a:gd name="connsiteX69" fmla="*/ 235364 w 479373"/>
                <a:gd name="connsiteY69" fmla="*/ 343994 h 618044"/>
                <a:gd name="connsiteX70" fmla="*/ 314337 w 479373"/>
                <a:gd name="connsiteY70" fmla="*/ 324311 h 618044"/>
                <a:gd name="connsiteX71" fmla="*/ 325418 w 479373"/>
                <a:gd name="connsiteY71" fmla="*/ 338645 h 618044"/>
                <a:gd name="connsiteX72" fmla="*/ 266582 w 479373"/>
                <a:gd name="connsiteY72" fmla="*/ 384129 h 618044"/>
                <a:gd name="connsiteX73" fmla="*/ 255503 w 479373"/>
                <a:gd name="connsiteY73" fmla="*/ 369795 h 618044"/>
                <a:gd name="connsiteX74" fmla="*/ 251315 w 479373"/>
                <a:gd name="connsiteY74" fmla="*/ 244713 h 618044"/>
                <a:gd name="connsiteX75" fmla="*/ 267265 w 479373"/>
                <a:gd name="connsiteY75" fmla="*/ 264684 h 618044"/>
                <a:gd name="connsiteX76" fmla="*/ 240617 w 479373"/>
                <a:gd name="connsiteY76" fmla="*/ 307684 h 618044"/>
                <a:gd name="connsiteX77" fmla="*/ 240904 w 479373"/>
                <a:gd name="connsiteY77" fmla="*/ 307969 h 618044"/>
                <a:gd name="connsiteX78" fmla="*/ 288277 w 479373"/>
                <a:gd name="connsiteY78" fmla="*/ 290865 h 618044"/>
                <a:gd name="connsiteX79" fmla="*/ 304514 w 479373"/>
                <a:gd name="connsiteY79" fmla="*/ 311124 h 618044"/>
                <a:gd name="connsiteX80" fmla="*/ 246443 w 479373"/>
                <a:gd name="connsiteY80" fmla="*/ 357563 h 618044"/>
                <a:gd name="connsiteX81" fmla="*/ 235516 w 479373"/>
                <a:gd name="connsiteY81" fmla="*/ 343874 h 618044"/>
                <a:gd name="connsiteX82" fmla="*/ 276720 w 479373"/>
                <a:gd name="connsiteY82" fmla="*/ 311409 h 618044"/>
                <a:gd name="connsiteX83" fmla="*/ 276529 w 479373"/>
                <a:gd name="connsiteY83" fmla="*/ 311124 h 618044"/>
                <a:gd name="connsiteX84" fmla="*/ 223330 w 479373"/>
                <a:gd name="connsiteY84" fmla="*/ 328896 h 618044"/>
                <a:gd name="connsiteX85" fmla="*/ 215498 w 479373"/>
                <a:gd name="connsiteY85" fmla="*/ 319053 h 618044"/>
                <a:gd name="connsiteX86" fmla="*/ 244914 w 479373"/>
                <a:gd name="connsiteY86" fmla="*/ 271468 h 618044"/>
                <a:gd name="connsiteX87" fmla="*/ 244725 w 479373"/>
                <a:gd name="connsiteY87" fmla="*/ 271181 h 618044"/>
                <a:gd name="connsiteX88" fmla="*/ 203845 w 479373"/>
                <a:gd name="connsiteY88" fmla="*/ 304338 h 618044"/>
                <a:gd name="connsiteX89" fmla="*/ 193244 w 479373"/>
                <a:gd name="connsiteY89" fmla="*/ 291152 h 618044"/>
                <a:gd name="connsiteX90" fmla="*/ 152818 w 479373"/>
                <a:gd name="connsiteY90" fmla="*/ 242417 h 618044"/>
                <a:gd name="connsiteX91" fmla="*/ 152873 w 479373"/>
                <a:gd name="connsiteY91" fmla="*/ 242482 h 618044"/>
                <a:gd name="connsiteX92" fmla="*/ 152722 w 479373"/>
                <a:gd name="connsiteY92" fmla="*/ 242608 h 618044"/>
                <a:gd name="connsiteX93" fmla="*/ 209933 w 479373"/>
                <a:gd name="connsiteY93" fmla="*/ 195022 h 618044"/>
                <a:gd name="connsiteX94" fmla="*/ 241928 w 479373"/>
                <a:gd name="connsiteY94" fmla="*/ 233435 h 618044"/>
                <a:gd name="connsiteX95" fmla="*/ 230277 w 479373"/>
                <a:gd name="connsiteY95" fmla="*/ 243085 h 618044"/>
                <a:gd name="connsiteX96" fmla="*/ 209359 w 479373"/>
                <a:gd name="connsiteY96" fmla="*/ 217956 h 618044"/>
                <a:gd name="connsiteX97" fmla="*/ 198567 w 479373"/>
                <a:gd name="connsiteY97" fmla="*/ 226937 h 618044"/>
                <a:gd name="connsiteX98" fmla="*/ 218337 w 479373"/>
                <a:gd name="connsiteY98" fmla="*/ 250730 h 618044"/>
                <a:gd name="connsiteX99" fmla="*/ 207258 w 479373"/>
                <a:gd name="connsiteY99" fmla="*/ 259904 h 618044"/>
                <a:gd name="connsiteX100" fmla="*/ 187488 w 479373"/>
                <a:gd name="connsiteY100" fmla="*/ 236111 h 618044"/>
                <a:gd name="connsiteX101" fmla="*/ 175643 w 479373"/>
                <a:gd name="connsiteY101" fmla="*/ 245953 h 618044"/>
                <a:gd name="connsiteX102" fmla="*/ 197803 w 479373"/>
                <a:gd name="connsiteY102" fmla="*/ 272518 h 618044"/>
                <a:gd name="connsiteX103" fmla="*/ 186055 w 479373"/>
                <a:gd name="connsiteY103" fmla="*/ 282360 h 618044"/>
                <a:gd name="connsiteX104" fmla="*/ 152873 w 479373"/>
                <a:gd name="connsiteY104" fmla="*/ 242482 h 618044"/>
                <a:gd name="connsiteX105" fmla="*/ 160554 w 479373"/>
                <a:gd name="connsiteY105" fmla="*/ 137506 h 618044"/>
                <a:gd name="connsiteX106" fmla="*/ 172014 w 479373"/>
                <a:gd name="connsiteY106" fmla="*/ 150788 h 618044"/>
                <a:gd name="connsiteX107" fmla="*/ 149091 w 479373"/>
                <a:gd name="connsiteY107" fmla="*/ 170567 h 618044"/>
                <a:gd name="connsiteX108" fmla="*/ 149284 w 479373"/>
                <a:gd name="connsiteY108" fmla="*/ 170854 h 618044"/>
                <a:gd name="connsiteX109" fmla="*/ 189588 w 479373"/>
                <a:gd name="connsiteY109" fmla="*/ 171237 h 618044"/>
                <a:gd name="connsiteX110" fmla="*/ 204296 w 479373"/>
                <a:gd name="connsiteY110" fmla="*/ 188244 h 618044"/>
                <a:gd name="connsiteX111" fmla="*/ 157401 w 479373"/>
                <a:gd name="connsiteY111" fmla="*/ 186334 h 618044"/>
                <a:gd name="connsiteX112" fmla="*/ 149188 w 479373"/>
                <a:gd name="connsiteY112" fmla="*/ 238220 h 618044"/>
                <a:gd name="connsiteX113" fmla="*/ 133906 w 479373"/>
                <a:gd name="connsiteY113" fmla="*/ 220446 h 618044"/>
                <a:gd name="connsiteX114" fmla="*/ 133809 w 479373"/>
                <a:gd name="connsiteY114" fmla="*/ 220446 h 618044"/>
                <a:gd name="connsiteX115" fmla="*/ 141737 w 479373"/>
                <a:gd name="connsiteY115" fmla="*/ 177162 h 618044"/>
                <a:gd name="connsiteX116" fmla="*/ 141737 w 479373"/>
                <a:gd name="connsiteY116" fmla="*/ 176969 h 618044"/>
                <a:gd name="connsiteX117" fmla="*/ 115663 w 479373"/>
                <a:gd name="connsiteY117" fmla="*/ 199329 h 618044"/>
                <a:gd name="connsiteX118" fmla="*/ 104201 w 479373"/>
                <a:gd name="connsiteY118" fmla="*/ 186047 h 618044"/>
                <a:gd name="connsiteX119" fmla="*/ 114283 w 479373"/>
                <a:gd name="connsiteY119" fmla="*/ 107309 h 618044"/>
                <a:gd name="connsiteX120" fmla="*/ 101390 w 479373"/>
                <a:gd name="connsiteY120" fmla="*/ 118871 h 618044"/>
                <a:gd name="connsiteX121" fmla="*/ 107120 w 479373"/>
                <a:gd name="connsiteY121" fmla="*/ 125273 h 618044"/>
                <a:gd name="connsiteX122" fmla="*/ 110462 w 479373"/>
                <a:gd name="connsiteY122" fmla="*/ 128426 h 618044"/>
                <a:gd name="connsiteX123" fmla="*/ 114283 w 479373"/>
                <a:gd name="connsiteY123" fmla="*/ 130720 h 618044"/>
                <a:gd name="connsiteX124" fmla="*/ 118390 w 479373"/>
                <a:gd name="connsiteY124" fmla="*/ 131198 h 618044"/>
                <a:gd name="connsiteX125" fmla="*/ 122689 w 479373"/>
                <a:gd name="connsiteY125" fmla="*/ 129000 h 618044"/>
                <a:gd name="connsiteX126" fmla="*/ 122593 w 479373"/>
                <a:gd name="connsiteY126" fmla="*/ 129000 h 618044"/>
                <a:gd name="connsiteX127" fmla="*/ 124981 w 479373"/>
                <a:gd name="connsiteY127" fmla="*/ 125369 h 618044"/>
                <a:gd name="connsiteX128" fmla="*/ 124981 w 479373"/>
                <a:gd name="connsiteY128" fmla="*/ 121546 h 618044"/>
                <a:gd name="connsiteX129" fmla="*/ 123261 w 479373"/>
                <a:gd name="connsiteY129" fmla="*/ 117821 h 618044"/>
                <a:gd name="connsiteX130" fmla="*/ 120682 w 479373"/>
                <a:gd name="connsiteY130" fmla="*/ 114476 h 618044"/>
                <a:gd name="connsiteX131" fmla="*/ 113519 w 479373"/>
                <a:gd name="connsiteY131" fmla="*/ 84568 h 618044"/>
                <a:gd name="connsiteX132" fmla="*/ 132431 w 479373"/>
                <a:gd name="connsiteY132" fmla="*/ 105781 h 618044"/>
                <a:gd name="connsiteX133" fmla="*/ 138543 w 479373"/>
                <a:gd name="connsiteY133" fmla="*/ 114285 h 618044"/>
                <a:gd name="connsiteX134" fmla="*/ 141886 w 479373"/>
                <a:gd name="connsiteY134" fmla="*/ 123553 h 618044"/>
                <a:gd name="connsiteX135" fmla="*/ 141026 w 479373"/>
                <a:gd name="connsiteY135" fmla="*/ 133014 h 618044"/>
                <a:gd name="connsiteX136" fmla="*/ 134627 w 479373"/>
                <a:gd name="connsiteY136" fmla="*/ 141995 h 618044"/>
                <a:gd name="connsiteX137" fmla="*/ 122402 w 479373"/>
                <a:gd name="connsiteY137" fmla="*/ 147442 h 618044"/>
                <a:gd name="connsiteX138" fmla="*/ 109316 w 479373"/>
                <a:gd name="connsiteY138" fmla="*/ 143906 h 618044"/>
                <a:gd name="connsiteX139" fmla="*/ 98524 w 479373"/>
                <a:gd name="connsiteY139" fmla="*/ 179644 h 618044"/>
                <a:gd name="connsiteX140" fmla="*/ 84579 w 479373"/>
                <a:gd name="connsiteY140" fmla="*/ 163973 h 618044"/>
                <a:gd name="connsiteX141" fmla="*/ 84579 w 479373"/>
                <a:gd name="connsiteY141" fmla="*/ 163877 h 618044"/>
                <a:gd name="connsiteX142" fmla="*/ 95848 w 479373"/>
                <a:gd name="connsiteY142" fmla="*/ 132153 h 618044"/>
                <a:gd name="connsiteX143" fmla="*/ 91742 w 479373"/>
                <a:gd name="connsiteY143" fmla="*/ 127567 h 618044"/>
                <a:gd name="connsiteX144" fmla="*/ 69678 w 479373"/>
                <a:gd name="connsiteY144" fmla="*/ 147251 h 618044"/>
                <a:gd name="connsiteX145" fmla="*/ 58027 w 479373"/>
                <a:gd name="connsiteY145" fmla="*/ 134160 h 618044"/>
                <a:gd name="connsiteX146" fmla="*/ 90590 w 479373"/>
                <a:gd name="connsiteY146" fmla="*/ 59542 h 618044"/>
                <a:gd name="connsiteX147" fmla="*/ 102815 w 479373"/>
                <a:gd name="connsiteY147" fmla="*/ 72920 h 618044"/>
                <a:gd name="connsiteX148" fmla="*/ 47992 w 479373"/>
                <a:gd name="connsiteY148" fmla="*/ 123181 h 618044"/>
                <a:gd name="connsiteX149" fmla="*/ 35767 w 479373"/>
                <a:gd name="connsiteY149" fmla="*/ 109802 h 618044"/>
                <a:gd name="connsiteX150" fmla="*/ 34955 w 479373"/>
                <a:gd name="connsiteY150" fmla="*/ 0 h 618044"/>
                <a:gd name="connsiteX151" fmla="*/ 48806 w 479373"/>
                <a:gd name="connsiteY151" fmla="*/ 14715 h 618044"/>
                <a:gd name="connsiteX152" fmla="*/ 22158 w 479373"/>
                <a:gd name="connsiteY152" fmla="*/ 63448 h 618044"/>
                <a:gd name="connsiteX153" fmla="*/ 22445 w 479373"/>
                <a:gd name="connsiteY153" fmla="*/ 63735 h 618044"/>
                <a:gd name="connsiteX154" fmla="*/ 72588 w 479373"/>
                <a:gd name="connsiteY154" fmla="*/ 40133 h 618044"/>
                <a:gd name="connsiteX155" fmla="*/ 86150 w 479373"/>
                <a:gd name="connsiteY155" fmla="*/ 54658 h 618044"/>
                <a:gd name="connsiteX156" fmla="*/ 12320 w 479373"/>
                <a:gd name="connsiteY156" fmla="*/ 84660 h 618044"/>
                <a:gd name="connsiteX157" fmla="*/ 12320 w 479373"/>
                <a:gd name="connsiteY157" fmla="*/ 84565 h 618044"/>
                <a:gd name="connsiteX158" fmla="*/ 0 w 479373"/>
                <a:gd name="connsiteY158" fmla="*/ 71474 h 61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79373" h="618044">
                  <a:moveTo>
                    <a:pt x="469344" y="537683"/>
                  </a:moveTo>
                  <a:lnTo>
                    <a:pt x="479373" y="552685"/>
                  </a:lnTo>
                  <a:lnTo>
                    <a:pt x="430661" y="585461"/>
                  </a:lnTo>
                  <a:lnTo>
                    <a:pt x="446708" y="609348"/>
                  </a:lnTo>
                  <a:lnTo>
                    <a:pt x="433718" y="618044"/>
                  </a:lnTo>
                  <a:lnTo>
                    <a:pt x="407548" y="579153"/>
                  </a:lnTo>
                  <a:close/>
                  <a:moveTo>
                    <a:pt x="432485" y="484267"/>
                  </a:moveTo>
                  <a:lnTo>
                    <a:pt x="460947" y="525356"/>
                  </a:lnTo>
                  <a:lnTo>
                    <a:pt x="448531" y="533956"/>
                  </a:lnTo>
                  <a:lnTo>
                    <a:pt x="429906" y="507105"/>
                  </a:lnTo>
                  <a:lnTo>
                    <a:pt x="418349" y="515131"/>
                  </a:lnTo>
                  <a:lnTo>
                    <a:pt x="435923" y="540549"/>
                  </a:lnTo>
                  <a:lnTo>
                    <a:pt x="424079" y="548766"/>
                  </a:lnTo>
                  <a:lnTo>
                    <a:pt x="406505" y="523349"/>
                  </a:lnTo>
                  <a:lnTo>
                    <a:pt x="393804" y="532140"/>
                  </a:lnTo>
                  <a:lnTo>
                    <a:pt x="413478" y="560520"/>
                  </a:lnTo>
                  <a:lnTo>
                    <a:pt x="400871" y="569311"/>
                  </a:lnTo>
                  <a:lnTo>
                    <a:pt x="371263" y="526598"/>
                  </a:lnTo>
                  <a:lnTo>
                    <a:pt x="371359" y="526693"/>
                  </a:lnTo>
                  <a:close/>
                  <a:moveTo>
                    <a:pt x="382437" y="440694"/>
                  </a:moveTo>
                  <a:lnTo>
                    <a:pt x="347098" y="466112"/>
                  </a:lnTo>
                  <a:lnTo>
                    <a:pt x="352064" y="472992"/>
                  </a:lnTo>
                  <a:cubicBezTo>
                    <a:pt x="353974" y="475573"/>
                    <a:pt x="356076" y="477865"/>
                    <a:pt x="358368" y="479872"/>
                  </a:cubicBezTo>
                  <a:cubicBezTo>
                    <a:pt x="360660" y="481879"/>
                    <a:pt x="363239" y="483312"/>
                    <a:pt x="365913" y="484173"/>
                  </a:cubicBezTo>
                  <a:cubicBezTo>
                    <a:pt x="368588" y="485032"/>
                    <a:pt x="371452" y="485223"/>
                    <a:pt x="374605" y="484651"/>
                  </a:cubicBezTo>
                  <a:cubicBezTo>
                    <a:pt x="377660" y="484077"/>
                    <a:pt x="380909" y="482644"/>
                    <a:pt x="384251" y="480254"/>
                  </a:cubicBezTo>
                  <a:lnTo>
                    <a:pt x="384348" y="480350"/>
                  </a:lnTo>
                  <a:cubicBezTo>
                    <a:pt x="387786" y="477865"/>
                    <a:pt x="390174" y="475286"/>
                    <a:pt x="391607" y="472609"/>
                  </a:cubicBezTo>
                  <a:cubicBezTo>
                    <a:pt x="393038" y="469839"/>
                    <a:pt x="393803" y="467068"/>
                    <a:pt x="393803" y="464296"/>
                  </a:cubicBezTo>
                  <a:cubicBezTo>
                    <a:pt x="393803" y="461526"/>
                    <a:pt x="393229" y="458659"/>
                    <a:pt x="392083" y="455889"/>
                  </a:cubicBezTo>
                  <a:cubicBezTo>
                    <a:pt x="390937" y="453117"/>
                    <a:pt x="389504" y="450442"/>
                    <a:pt x="387689" y="447957"/>
                  </a:cubicBezTo>
                  <a:close/>
                  <a:moveTo>
                    <a:pt x="384729" y="417475"/>
                  </a:moveTo>
                  <a:lnTo>
                    <a:pt x="400489" y="439357"/>
                  </a:lnTo>
                  <a:cubicBezTo>
                    <a:pt x="403545" y="443656"/>
                    <a:pt x="406123" y="448148"/>
                    <a:pt x="408035" y="453021"/>
                  </a:cubicBezTo>
                  <a:cubicBezTo>
                    <a:pt x="410040" y="457896"/>
                    <a:pt x="410994" y="462769"/>
                    <a:pt x="411090" y="467642"/>
                  </a:cubicBezTo>
                  <a:cubicBezTo>
                    <a:pt x="411090" y="472515"/>
                    <a:pt x="409944" y="477388"/>
                    <a:pt x="407461" y="482166"/>
                  </a:cubicBezTo>
                  <a:cubicBezTo>
                    <a:pt x="405073" y="486943"/>
                    <a:pt x="400966" y="491338"/>
                    <a:pt x="395236" y="495448"/>
                  </a:cubicBezTo>
                  <a:lnTo>
                    <a:pt x="395330" y="495543"/>
                  </a:lnTo>
                  <a:cubicBezTo>
                    <a:pt x="390078" y="499366"/>
                    <a:pt x="384825" y="501658"/>
                    <a:pt x="379573" y="502423"/>
                  </a:cubicBezTo>
                  <a:cubicBezTo>
                    <a:pt x="374318" y="503187"/>
                    <a:pt x="369256" y="502901"/>
                    <a:pt x="364480" y="501467"/>
                  </a:cubicBezTo>
                  <a:cubicBezTo>
                    <a:pt x="359705" y="500034"/>
                    <a:pt x="355311" y="497741"/>
                    <a:pt x="351205" y="494491"/>
                  </a:cubicBezTo>
                  <a:cubicBezTo>
                    <a:pt x="347098" y="491338"/>
                    <a:pt x="343660" y="487611"/>
                    <a:pt x="340603" y="483503"/>
                  </a:cubicBezTo>
                  <a:lnTo>
                    <a:pt x="324366" y="460952"/>
                  </a:lnTo>
                  <a:close/>
                  <a:moveTo>
                    <a:pt x="333544" y="374573"/>
                  </a:moveTo>
                  <a:lnTo>
                    <a:pt x="298777" y="400660"/>
                  </a:lnTo>
                  <a:lnTo>
                    <a:pt x="303935" y="407444"/>
                  </a:lnTo>
                  <a:cubicBezTo>
                    <a:pt x="305846" y="410024"/>
                    <a:pt x="308044" y="412316"/>
                    <a:pt x="310432" y="414227"/>
                  </a:cubicBezTo>
                  <a:cubicBezTo>
                    <a:pt x="312818" y="416140"/>
                    <a:pt x="315301" y="417573"/>
                    <a:pt x="318071" y="418337"/>
                  </a:cubicBezTo>
                  <a:cubicBezTo>
                    <a:pt x="320746" y="419102"/>
                    <a:pt x="323707" y="419293"/>
                    <a:pt x="326764" y="418719"/>
                  </a:cubicBezTo>
                  <a:cubicBezTo>
                    <a:pt x="329819" y="418147"/>
                    <a:pt x="332972" y="416617"/>
                    <a:pt x="336315" y="414133"/>
                  </a:cubicBezTo>
                  <a:lnTo>
                    <a:pt x="336123" y="414133"/>
                  </a:lnTo>
                  <a:cubicBezTo>
                    <a:pt x="339467" y="411648"/>
                    <a:pt x="341853" y="408973"/>
                    <a:pt x="343286" y="406201"/>
                  </a:cubicBezTo>
                  <a:cubicBezTo>
                    <a:pt x="344719" y="403430"/>
                    <a:pt x="345387" y="400660"/>
                    <a:pt x="345291" y="397888"/>
                  </a:cubicBezTo>
                  <a:cubicBezTo>
                    <a:pt x="345291" y="395117"/>
                    <a:pt x="344625" y="392347"/>
                    <a:pt x="343479" y="389575"/>
                  </a:cubicBezTo>
                  <a:cubicBezTo>
                    <a:pt x="342333" y="386804"/>
                    <a:pt x="340803" y="384225"/>
                    <a:pt x="338893" y="381740"/>
                  </a:cubicBezTo>
                  <a:close/>
                  <a:moveTo>
                    <a:pt x="335360" y="351449"/>
                  </a:moveTo>
                  <a:lnTo>
                    <a:pt x="351501" y="372948"/>
                  </a:lnTo>
                  <a:cubicBezTo>
                    <a:pt x="354654" y="377152"/>
                    <a:pt x="357231" y="381644"/>
                    <a:pt x="359333" y="386517"/>
                  </a:cubicBezTo>
                  <a:cubicBezTo>
                    <a:pt x="361434" y="391390"/>
                    <a:pt x="362484" y="396168"/>
                    <a:pt x="362676" y="401138"/>
                  </a:cubicBezTo>
                  <a:cubicBezTo>
                    <a:pt x="362771" y="406011"/>
                    <a:pt x="361721" y="410883"/>
                    <a:pt x="359333" y="415756"/>
                  </a:cubicBezTo>
                  <a:cubicBezTo>
                    <a:pt x="356946" y="420535"/>
                    <a:pt x="353028" y="425121"/>
                    <a:pt x="347394" y="429326"/>
                  </a:cubicBezTo>
                  <a:lnTo>
                    <a:pt x="347394" y="429135"/>
                  </a:lnTo>
                  <a:cubicBezTo>
                    <a:pt x="342140" y="433052"/>
                    <a:pt x="336982" y="435441"/>
                    <a:pt x="331729" y="436396"/>
                  </a:cubicBezTo>
                  <a:cubicBezTo>
                    <a:pt x="326477" y="437351"/>
                    <a:pt x="321509" y="437064"/>
                    <a:pt x="316638" y="435728"/>
                  </a:cubicBezTo>
                  <a:cubicBezTo>
                    <a:pt x="311767" y="434389"/>
                    <a:pt x="307373" y="432192"/>
                    <a:pt x="303269" y="429039"/>
                  </a:cubicBezTo>
                  <a:cubicBezTo>
                    <a:pt x="299160" y="425886"/>
                    <a:pt x="295531" y="422349"/>
                    <a:pt x="292475" y="418241"/>
                  </a:cubicBezTo>
                  <a:lnTo>
                    <a:pt x="275856" y="396072"/>
                  </a:lnTo>
                  <a:close/>
                  <a:moveTo>
                    <a:pt x="235459" y="343803"/>
                  </a:moveTo>
                  <a:lnTo>
                    <a:pt x="235516" y="343874"/>
                  </a:lnTo>
                  <a:lnTo>
                    <a:pt x="235364" y="343994"/>
                  </a:lnTo>
                  <a:close/>
                  <a:moveTo>
                    <a:pt x="314337" y="324311"/>
                  </a:moveTo>
                  <a:lnTo>
                    <a:pt x="325418" y="338645"/>
                  </a:lnTo>
                  <a:lnTo>
                    <a:pt x="266582" y="384129"/>
                  </a:lnTo>
                  <a:lnTo>
                    <a:pt x="255503" y="369795"/>
                  </a:lnTo>
                  <a:close/>
                  <a:moveTo>
                    <a:pt x="251315" y="244713"/>
                  </a:moveTo>
                  <a:lnTo>
                    <a:pt x="267265" y="264684"/>
                  </a:lnTo>
                  <a:lnTo>
                    <a:pt x="240617" y="307684"/>
                  </a:lnTo>
                  <a:lnTo>
                    <a:pt x="240904" y="307969"/>
                  </a:lnTo>
                  <a:lnTo>
                    <a:pt x="288277" y="290865"/>
                  </a:lnTo>
                  <a:lnTo>
                    <a:pt x="304514" y="311124"/>
                  </a:lnTo>
                  <a:lnTo>
                    <a:pt x="246443" y="357563"/>
                  </a:lnTo>
                  <a:lnTo>
                    <a:pt x="235516" y="343874"/>
                  </a:lnTo>
                  <a:lnTo>
                    <a:pt x="276720" y="311409"/>
                  </a:lnTo>
                  <a:lnTo>
                    <a:pt x="276529" y="311124"/>
                  </a:lnTo>
                  <a:lnTo>
                    <a:pt x="223330" y="328896"/>
                  </a:lnTo>
                  <a:lnTo>
                    <a:pt x="215498" y="319053"/>
                  </a:lnTo>
                  <a:lnTo>
                    <a:pt x="244914" y="271468"/>
                  </a:lnTo>
                  <a:lnTo>
                    <a:pt x="244725" y="271181"/>
                  </a:lnTo>
                  <a:lnTo>
                    <a:pt x="203845" y="304338"/>
                  </a:lnTo>
                  <a:lnTo>
                    <a:pt x="193244" y="291152"/>
                  </a:lnTo>
                  <a:close/>
                  <a:moveTo>
                    <a:pt x="152818" y="242417"/>
                  </a:moveTo>
                  <a:lnTo>
                    <a:pt x="152873" y="242482"/>
                  </a:lnTo>
                  <a:lnTo>
                    <a:pt x="152722" y="242608"/>
                  </a:lnTo>
                  <a:close/>
                  <a:moveTo>
                    <a:pt x="209933" y="195022"/>
                  </a:moveTo>
                  <a:lnTo>
                    <a:pt x="241928" y="233435"/>
                  </a:lnTo>
                  <a:lnTo>
                    <a:pt x="230277" y="243085"/>
                  </a:lnTo>
                  <a:lnTo>
                    <a:pt x="209359" y="217956"/>
                  </a:lnTo>
                  <a:lnTo>
                    <a:pt x="198567" y="226937"/>
                  </a:lnTo>
                  <a:lnTo>
                    <a:pt x="218337" y="250730"/>
                  </a:lnTo>
                  <a:lnTo>
                    <a:pt x="207258" y="259904"/>
                  </a:lnTo>
                  <a:lnTo>
                    <a:pt x="187488" y="236111"/>
                  </a:lnTo>
                  <a:lnTo>
                    <a:pt x="175643" y="245953"/>
                  </a:lnTo>
                  <a:lnTo>
                    <a:pt x="197803" y="272518"/>
                  </a:lnTo>
                  <a:lnTo>
                    <a:pt x="186055" y="282360"/>
                  </a:lnTo>
                  <a:lnTo>
                    <a:pt x="152873" y="242482"/>
                  </a:lnTo>
                  <a:close/>
                  <a:moveTo>
                    <a:pt x="160554" y="137506"/>
                  </a:moveTo>
                  <a:lnTo>
                    <a:pt x="172014" y="150788"/>
                  </a:lnTo>
                  <a:lnTo>
                    <a:pt x="149091" y="170567"/>
                  </a:lnTo>
                  <a:lnTo>
                    <a:pt x="149284" y="170854"/>
                  </a:lnTo>
                  <a:lnTo>
                    <a:pt x="189588" y="171237"/>
                  </a:lnTo>
                  <a:lnTo>
                    <a:pt x="204296" y="188244"/>
                  </a:lnTo>
                  <a:lnTo>
                    <a:pt x="157401" y="186334"/>
                  </a:lnTo>
                  <a:lnTo>
                    <a:pt x="149188" y="238220"/>
                  </a:lnTo>
                  <a:lnTo>
                    <a:pt x="133906" y="220446"/>
                  </a:lnTo>
                  <a:lnTo>
                    <a:pt x="133809" y="220446"/>
                  </a:lnTo>
                  <a:lnTo>
                    <a:pt x="141737" y="177162"/>
                  </a:lnTo>
                  <a:lnTo>
                    <a:pt x="141737" y="176969"/>
                  </a:lnTo>
                  <a:cubicBezTo>
                    <a:pt x="141737" y="176969"/>
                    <a:pt x="115663" y="199329"/>
                    <a:pt x="115663" y="199329"/>
                  </a:cubicBezTo>
                  <a:lnTo>
                    <a:pt x="104201" y="186047"/>
                  </a:lnTo>
                  <a:close/>
                  <a:moveTo>
                    <a:pt x="114283" y="107309"/>
                  </a:moveTo>
                  <a:lnTo>
                    <a:pt x="101390" y="118871"/>
                  </a:lnTo>
                  <a:lnTo>
                    <a:pt x="107120" y="125273"/>
                  </a:lnTo>
                  <a:cubicBezTo>
                    <a:pt x="108075" y="126421"/>
                    <a:pt x="109221" y="127376"/>
                    <a:pt x="110462" y="128426"/>
                  </a:cubicBezTo>
                  <a:cubicBezTo>
                    <a:pt x="111704" y="129383"/>
                    <a:pt x="112946" y="130146"/>
                    <a:pt x="114283" y="130720"/>
                  </a:cubicBezTo>
                  <a:cubicBezTo>
                    <a:pt x="115620" y="131198"/>
                    <a:pt x="116959" y="131388"/>
                    <a:pt x="118390" y="131198"/>
                  </a:cubicBezTo>
                  <a:cubicBezTo>
                    <a:pt x="119823" y="131007"/>
                    <a:pt x="121256" y="130242"/>
                    <a:pt x="122689" y="129000"/>
                  </a:cubicBezTo>
                  <a:lnTo>
                    <a:pt x="122593" y="129000"/>
                  </a:lnTo>
                  <a:cubicBezTo>
                    <a:pt x="123929" y="127854"/>
                    <a:pt x="124694" y="126612"/>
                    <a:pt x="124981" y="125369"/>
                  </a:cubicBezTo>
                  <a:cubicBezTo>
                    <a:pt x="125268" y="124127"/>
                    <a:pt x="125268" y="122789"/>
                    <a:pt x="124981" y="121546"/>
                  </a:cubicBezTo>
                  <a:cubicBezTo>
                    <a:pt x="124694" y="120304"/>
                    <a:pt x="124122" y="119062"/>
                    <a:pt x="123261" y="117821"/>
                  </a:cubicBezTo>
                  <a:cubicBezTo>
                    <a:pt x="122496" y="116579"/>
                    <a:pt x="121637" y="115527"/>
                    <a:pt x="120682" y="114476"/>
                  </a:cubicBezTo>
                  <a:close/>
                  <a:moveTo>
                    <a:pt x="113519" y="84568"/>
                  </a:moveTo>
                  <a:lnTo>
                    <a:pt x="132431" y="105781"/>
                  </a:lnTo>
                  <a:cubicBezTo>
                    <a:pt x="134818" y="108457"/>
                    <a:pt x="136825" y="111323"/>
                    <a:pt x="138543" y="114285"/>
                  </a:cubicBezTo>
                  <a:cubicBezTo>
                    <a:pt x="140263" y="117344"/>
                    <a:pt x="141312" y="120400"/>
                    <a:pt x="141886" y="123553"/>
                  </a:cubicBezTo>
                  <a:cubicBezTo>
                    <a:pt x="142362" y="126706"/>
                    <a:pt x="142077" y="129861"/>
                    <a:pt x="141026" y="133014"/>
                  </a:cubicBezTo>
                  <a:cubicBezTo>
                    <a:pt x="139976" y="136167"/>
                    <a:pt x="137874" y="139129"/>
                    <a:pt x="134627" y="141995"/>
                  </a:cubicBezTo>
                  <a:cubicBezTo>
                    <a:pt x="130902" y="145341"/>
                    <a:pt x="126795" y="147155"/>
                    <a:pt x="122402" y="147442"/>
                  </a:cubicBezTo>
                  <a:cubicBezTo>
                    <a:pt x="118008" y="147729"/>
                    <a:pt x="113709" y="146487"/>
                    <a:pt x="109316" y="143906"/>
                  </a:cubicBezTo>
                  <a:lnTo>
                    <a:pt x="98524" y="179644"/>
                  </a:lnTo>
                  <a:lnTo>
                    <a:pt x="84579" y="163973"/>
                  </a:lnTo>
                  <a:lnTo>
                    <a:pt x="84579" y="163877"/>
                  </a:lnTo>
                  <a:lnTo>
                    <a:pt x="95848" y="132153"/>
                  </a:lnTo>
                  <a:lnTo>
                    <a:pt x="91742" y="127567"/>
                  </a:lnTo>
                  <a:lnTo>
                    <a:pt x="69678" y="147251"/>
                  </a:lnTo>
                  <a:lnTo>
                    <a:pt x="58027" y="134160"/>
                  </a:lnTo>
                  <a:close/>
                  <a:moveTo>
                    <a:pt x="90590" y="59542"/>
                  </a:moveTo>
                  <a:lnTo>
                    <a:pt x="102815" y="72920"/>
                  </a:lnTo>
                  <a:lnTo>
                    <a:pt x="47992" y="123181"/>
                  </a:lnTo>
                  <a:lnTo>
                    <a:pt x="35767" y="109802"/>
                  </a:lnTo>
                  <a:close/>
                  <a:moveTo>
                    <a:pt x="34955" y="0"/>
                  </a:moveTo>
                  <a:lnTo>
                    <a:pt x="48806" y="14715"/>
                  </a:lnTo>
                  <a:lnTo>
                    <a:pt x="22158" y="63448"/>
                  </a:lnTo>
                  <a:lnTo>
                    <a:pt x="22445" y="63735"/>
                  </a:lnTo>
                  <a:lnTo>
                    <a:pt x="72588" y="40133"/>
                  </a:lnTo>
                  <a:lnTo>
                    <a:pt x="86150" y="54658"/>
                  </a:lnTo>
                  <a:lnTo>
                    <a:pt x="12320" y="84660"/>
                  </a:lnTo>
                  <a:lnTo>
                    <a:pt x="12320" y="84565"/>
                  </a:lnTo>
                  <a:lnTo>
                    <a:pt x="0" y="71474"/>
                  </a:lnTo>
                  <a:close/>
                </a:path>
              </a:pathLst>
            </a:custGeom>
            <a:solidFill>
              <a:srgbClr val="1E0072"/>
            </a:solidFill>
            <a:ln w="5259" cap="flat">
              <a:noFill/>
              <a:prstDash val="solid"/>
              <a:miter/>
            </a:ln>
          </p:spPr>
          <p:txBody>
            <a:bodyPr rtlCol="0" anchor="ctr"/>
            <a:lstStyle/>
            <a:p>
              <a:endParaRPr lang="nb-NO"/>
            </a:p>
          </p:txBody>
        </p:sp>
      </p:grpSp>
      <p:grpSp>
        <p:nvGrpSpPr>
          <p:cNvPr id="534" name="Forbedring og implementering">
            <a:extLst>
              <a:ext uri="{FF2B5EF4-FFF2-40B4-BE49-F238E27FC236}">
                <a16:creationId xmlns:a16="http://schemas.microsoft.com/office/drawing/2014/main" id="{9D0EAD9D-F802-8B48-8BDA-1E3A04B49822}"/>
              </a:ext>
            </a:extLst>
          </p:cNvPr>
          <p:cNvGrpSpPr/>
          <p:nvPr/>
        </p:nvGrpSpPr>
        <p:grpSpPr>
          <a:xfrm>
            <a:off x="6228807" y="1442981"/>
            <a:ext cx="2475637" cy="3786074"/>
            <a:chOff x="6228807" y="1442981"/>
            <a:chExt cx="2475637" cy="3786074"/>
          </a:xfrm>
        </p:grpSpPr>
        <p:sp>
          <p:nvSpPr>
            <p:cNvPr id="125" name="Freeform 124">
              <a:extLst>
                <a:ext uri="{FF2B5EF4-FFF2-40B4-BE49-F238E27FC236}">
                  <a16:creationId xmlns:a16="http://schemas.microsoft.com/office/drawing/2014/main" id="{B911DC11-D930-4D3F-D55D-FA17CD44BAD4}"/>
                </a:ext>
              </a:extLst>
            </p:cNvPr>
            <p:cNvSpPr/>
            <p:nvPr/>
          </p:nvSpPr>
          <p:spPr>
            <a:xfrm>
              <a:off x="6241777" y="1447760"/>
              <a:ext cx="2458039" cy="3754319"/>
            </a:xfrm>
            <a:custGeom>
              <a:avLst/>
              <a:gdLst>
                <a:gd name="connsiteX0" fmla="*/ 45638 w 1353369"/>
                <a:gd name="connsiteY0" fmla="*/ 2067087 h 2067086"/>
                <a:gd name="connsiteX1" fmla="*/ 9300 w 1353369"/>
                <a:gd name="connsiteY1" fmla="*/ 2049567 h 2067086"/>
                <a:gd name="connsiteX2" fmla="*/ 1254 w 1353369"/>
                <a:gd name="connsiteY2" fmla="*/ 2012003 h 2067086"/>
                <a:gd name="connsiteX3" fmla="*/ 452295 w 1353369"/>
                <a:gd name="connsiteY3" fmla="*/ 34934 h 2067086"/>
                <a:gd name="connsiteX4" fmla="*/ 495943 w 1353369"/>
                <a:gd name="connsiteY4" fmla="*/ 0 h 2067086"/>
                <a:gd name="connsiteX5" fmla="*/ 507091 w 1353369"/>
                <a:gd name="connsiteY5" fmla="*/ 1420 h 2067086"/>
                <a:gd name="connsiteX6" fmla="*/ 1335604 w 1353369"/>
                <a:gd name="connsiteY6" fmla="*/ 401054 h 2067086"/>
                <a:gd name="connsiteX7" fmla="*/ 1353010 w 1353369"/>
                <a:gd name="connsiteY7" fmla="*/ 431095 h 2067086"/>
                <a:gd name="connsiteX8" fmla="*/ 1343545 w 1353369"/>
                <a:gd name="connsiteY8" fmla="*/ 464766 h 2067086"/>
                <a:gd name="connsiteX9" fmla="*/ 80030 w 1353369"/>
                <a:gd name="connsiteY9" fmla="*/ 2049883 h 2067086"/>
                <a:gd name="connsiteX10" fmla="*/ 45638 w 1353369"/>
                <a:gd name="connsiteY10" fmla="*/ 2066981 h 2067086"/>
                <a:gd name="connsiteX11" fmla="*/ 45638 w 1353369"/>
                <a:gd name="connsiteY11" fmla="*/ 2066981 h 20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9" h="2067086">
                  <a:moveTo>
                    <a:pt x="45638" y="2067087"/>
                  </a:moveTo>
                  <a:cubicBezTo>
                    <a:pt x="31650" y="2067087"/>
                    <a:pt x="18030" y="2060563"/>
                    <a:pt x="9300" y="2049567"/>
                  </a:cubicBezTo>
                  <a:cubicBezTo>
                    <a:pt x="939" y="2039097"/>
                    <a:pt x="-1901" y="2025787"/>
                    <a:pt x="1254" y="2012003"/>
                  </a:cubicBezTo>
                  <a:lnTo>
                    <a:pt x="452295" y="34934"/>
                  </a:lnTo>
                  <a:cubicBezTo>
                    <a:pt x="456923" y="14678"/>
                    <a:pt x="475276" y="0"/>
                    <a:pt x="495943" y="0"/>
                  </a:cubicBezTo>
                  <a:cubicBezTo>
                    <a:pt x="499677" y="0"/>
                    <a:pt x="503410" y="473"/>
                    <a:pt x="507091" y="1420"/>
                  </a:cubicBezTo>
                  <a:cubicBezTo>
                    <a:pt x="803578" y="77812"/>
                    <a:pt x="1090074" y="216021"/>
                    <a:pt x="1335604" y="401054"/>
                  </a:cubicBezTo>
                  <a:cubicBezTo>
                    <a:pt x="1345280" y="408367"/>
                    <a:pt x="1351486" y="419047"/>
                    <a:pt x="1353010" y="431095"/>
                  </a:cubicBezTo>
                  <a:cubicBezTo>
                    <a:pt x="1354535" y="443248"/>
                    <a:pt x="1351170" y="455190"/>
                    <a:pt x="1343545" y="464766"/>
                  </a:cubicBezTo>
                  <a:lnTo>
                    <a:pt x="80030" y="2049883"/>
                  </a:lnTo>
                  <a:cubicBezTo>
                    <a:pt x="71248" y="2060931"/>
                    <a:pt x="59048" y="2066981"/>
                    <a:pt x="45638" y="2066981"/>
                  </a:cubicBezTo>
                  <a:lnTo>
                    <a:pt x="45638" y="2066981"/>
                  </a:lnTo>
                  <a:close/>
                </a:path>
              </a:pathLst>
            </a:custGeom>
            <a:solidFill>
              <a:srgbClr val="FFFFFF"/>
            </a:solidFill>
            <a:ln w="5259" cap="flat">
              <a:noFill/>
              <a:prstDash val="solid"/>
              <a:miter/>
            </a:ln>
          </p:spPr>
          <p:txBody>
            <a:bodyPr rtlCol="0" anchor="ctr"/>
            <a:lstStyle/>
            <a:p>
              <a:endParaRPr lang="nb-NO"/>
            </a:p>
          </p:txBody>
        </p:sp>
        <p:sp>
          <p:nvSpPr>
            <p:cNvPr id="126" name="Freeform 125">
              <a:extLst>
                <a:ext uri="{FF2B5EF4-FFF2-40B4-BE49-F238E27FC236}">
                  <a16:creationId xmlns:a16="http://schemas.microsoft.com/office/drawing/2014/main" id="{01F07ED5-5A2F-B209-8683-BC7223DEDBEB}"/>
                </a:ext>
              </a:extLst>
            </p:cNvPr>
            <p:cNvSpPr/>
            <p:nvPr/>
          </p:nvSpPr>
          <p:spPr>
            <a:xfrm>
              <a:off x="6236886" y="1442981"/>
              <a:ext cx="2467558" cy="3763874"/>
            </a:xfrm>
            <a:custGeom>
              <a:avLst/>
              <a:gdLst>
                <a:gd name="connsiteX0" fmla="*/ 498583 w 1358610"/>
                <a:gd name="connsiteY0" fmla="*/ 5314 h 2072347"/>
                <a:gd name="connsiteX1" fmla="*/ 509048 w 1358610"/>
                <a:gd name="connsiteY1" fmla="*/ 6629 h 2072347"/>
                <a:gd name="connsiteX2" fmla="*/ 1336666 w 1358610"/>
                <a:gd name="connsiteY2" fmla="*/ 405841 h 2072347"/>
                <a:gd name="connsiteX3" fmla="*/ 1353021 w 1358610"/>
                <a:gd name="connsiteY3" fmla="*/ 434146 h 2072347"/>
                <a:gd name="connsiteX4" fmla="*/ 1344134 w 1358610"/>
                <a:gd name="connsiteY4" fmla="*/ 465870 h 2072347"/>
                <a:gd name="connsiteX5" fmla="*/ 80619 w 1358610"/>
                <a:gd name="connsiteY5" fmla="*/ 2050988 h 2072347"/>
                <a:gd name="connsiteX6" fmla="*/ 48278 w 1358610"/>
                <a:gd name="connsiteY6" fmla="*/ 2067087 h 2072347"/>
                <a:gd name="connsiteX7" fmla="*/ 13991 w 1358610"/>
                <a:gd name="connsiteY7" fmla="*/ 2050567 h 2072347"/>
                <a:gd name="connsiteX8" fmla="*/ 6419 w 1358610"/>
                <a:gd name="connsiteY8" fmla="*/ 2015265 h 2072347"/>
                <a:gd name="connsiteX9" fmla="*/ 457460 w 1358610"/>
                <a:gd name="connsiteY9" fmla="*/ 38196 h 2072347"/>
                <a:gd name="connsiteX10" fmla="*/ 498530 w 1358610"/>
                <a:gd name="connsiteY10" fmla="*/ 5314 h 2072347"/>
                <a:gd name="connsiteX11" fmla="*/ 498583 w 1358610"/>
                <a:gd name="connsiteY11" fmla="*/ 53 h 2072347"/>
                <a:gd name="connsiteX12" fmla="*/ 452359 w 1358610"/>
                <a:gd name="connsiteY12" fmla="*/ 37038 h 2072347"/>
                <a:gd name="connsiteX13" fmla="*/ 1317 w 1358610"/>
                <a:gd name="connsiteY13" fmla="*/ 2014107 h 2072347"/>
                <a:gd name="connsiteX14" fmla="*/ 48278 w 1358610"/>
                <a:gd name="connsiteY14" fmla="*/ 2072348 h 2072347"/>
                <a:gd name="connsiteX15" fmla="*/ 84721 w 1358610"/>
                <a:gd name="connsiteY15" fmla="*/ 2054249 h 2072347"/>
                <a:gd name="connsiteX16" fmla="*/ 1348236 w 1358610"/>
                <a:gd name="connsiteY16" fmla="*/ 469132 h 2072347"/>
                <a:gd name="connsiteX17" fmla="*/ 1339821 w 1358610"/>
                <a:gd name="connsiteY17" fmla="*/ 401632 h 2072347"/>
                <a:gd name="connsiteX18" fmla="*/ 510363 w 1358610"/>
                <a:gd name="connsiteY18" fmla="*/ 1526 h 2072347"/>
                <a:gd name="connsiteX19" fmla="*/ 498583 w 1358610"/>
                <a:gd name="connsiteY19" fmla="*/ 0 h 2072347"/>
                <a:gd name="connsiteX20" fmla="*/ 498583 w 1358610"/>
                <a:gd name="connsiteY20" fmla="*/ 0 h 207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10" h="2072347">
                  <a:moveTo>
                    <a:pt x="498583" y="5314"/>
                  </a:moveTo>
                  <a:cubicBezTo>
                    <a:pt x="502106" y="5314"/>
                    <a:pt x="505630" y="5787"/>
                    <a:pt x="509048" y="6629"/>
                  </a:cubicBezTo>
                  <a:cubicBezTo>
                    <a:pt x="805219" y="82915"/>
                    <a:pt x="1091399" y="220966"/>
                    <a:pt x="1336666" y="405841"/>
                  </a:cubicBezTo>
                  <a:cubicBezTo>
                    <a:pt x="1345764" y="412733"/>
                    <a:pt x="1351601" y="422782"/>
                    <a:pt x="1353021" y="434146"/>
                  </a:cubicBezTo>
                  <a:cubicBezTo>
                    <a:pt x="1354493" y="445563"/>
                    <a:pt x="1351286" y="456821"/>
                    <a:pt x="1344134" y="465870"/>
                  </a:cubicBezTo>
                  <a:lnTo>
                    <a:pt x="80619" y="2050988"/>
                  </a:lnTo>
                  <a:cubicBezTo>
                    <a:pt x="72310" y="2061404"/>
                    <a:pt x="60846" y="2067087"/>
                    <a:pt x="48278" y="2067087"/>
                  </a:cubicBezTo>
                  <a:cubicBezTo>
                    <a:pt x="35079" y="2067087"/>
                    <a:pt x="22247" y="2060931"/>
                    <a:pt x="13991" y="2050567"/>
                  </a:cubicBezTo>
                  <a:cubicBezTo>
                    <a:pt x="6156" y="2040728"/>
                    <a:pt x="3474" y="2028207"/>
                    <a:pt x="6419" y="2015265"/>
                  </a:cubicBezTo>
                  <a:lnTo>
                    <a:pt x="457460" y="38196"/>
                  </a:lnTo>
                  <a:cubicBezTo>
                    <a:pt x="461824" y="19150"/>
                    <a:pt x="479073" y="5314"/>
                    <a:pt x="498530" y="5314"/>
                  </a:cubicBezTo>
                  <a:moveTo>
                    <a:pt x="498583" y="53"/>
                  </a:moveTo>
                  <a:cubicBezTo>
                    <a:pt x="477022" y="53"/>
                    <a:pt x="457407" y="14994"/>
                    <a:pt x="452359" y="37038"/>
                  </a:cubicBezTo>
                  <a:lnTo>
                    <a:pt x="1317" y="2014107"/>
                  </a:lnTo>
                  <a:cubicBezTo>
                    <a:pt x="-6307" y="2047568"/>
                    <a:pt x="20459" y="2072348"/>
                    <a:pt x="48278" y="2072348"/>
                  </a:cubicBezTo>
                  <a:cubicBezTo>
                    <a:pt x="61372" y="2072348"/>
                    <a:pt x="74624" y="2066876"/>
                    <a:pt x="84721" y="2054249"/>
                  </a:cubicBezTo>
                  <a:lnTo>
                    <a:pt x="1348236" y="469132"/>
                  </a:lnTo>
                  <a:cubicBezTo>
                    <a:pt x="1364853" y="448246"/>
                    <a:pt x="1361119" y="417731"/>
                    <a:pt x="1339821" y="401632"/>
                  </a:cubicBezTo>
                  <a:cubicBezTo>
                    <a:pt x="1092924" y="215547"/>
                    <a:pt x="808532" y="78338"/>
                    <a:pt x="510363" y="1526"/>
                  </a:cubicBezTo>
                  <a:cubicBezTo>
                    <a:pt x="506419" y="526"/>
                    <a:pt x="502474" y="0"/>
                    <a:pt x="498583" y="0"/>
                  </a:cubicBezTo>
                  <a:lnTo>
                    <a:pt x="498583" y="0"/>
                  </a:lnTo>
                  <a:close/>
                </a:path>
              </a:pathLst>
            </a:custGeom>
            <a:solidFill>
              <a:srgbClr val="28246C"/>
            </a:solidFill>
            <a:ln w="5259" cap="flat">
              <a:noFill/>
              <a:prstDash val="solid"/>
              <a:miter/>
            </a:ln>
          </p:spPr>
          <p:txBody>
            <a:bodyPr rtlCol="0" anchor="ctr"/>
            <a:lstStyle/>
            <a:p>
              <a:endParaRPr lang="nb-NO"/>
            </a:p>
          </p:txBody>
        </p:sp>
        <p:sp>
          <p:nvSpPr>
            <p:cNvPr id="130" name="Freeform 129">
              <a:extLst>
                <a:ext uri="{FF2B5EF4-FFF2-40B4-BE49-F238E27FC236}">
                  <a16:creationId xmlns:a16="http://schemas.microsoft.com/office/drawing/2014/main" id="{CBA1EBCC-8AFA-E428-B666-86CC59FAE6E3}"/>
                </a:ext>
              </a:extLst>
            </p:cNvPr>
            <p:cNvSpPr/>
            <p:nvPr/>
          </p:nvSpPr>
          <p:spPr>
            <a:xfrm>
              <a:off x="6228807" y="1682357"/>
              <a:ext cx="2325181" cy="3546698"/>
            </a:xfrm>
            <a:custGeom>
              <a:avLst/>
              <a:gdLst>
                <a:gd name="connsiteX0" fmla="*/ 426254 w 1280219"/>
                <a:gd name="connsiteY0" fmla="*/ 34874 h 1952772"/>
                <a:gd name="connsiteX1" fmla="*/ 1243 w 1280219"/>
                <a:gd name="connsiteY1" fmla="*/ 1897882 h 1952772"/>
                <a:gd name="connsiteX2" fmla="*/ 79808 w 1280219"/>
                <a:gd name="connsiteY2" fmla="*/ 1935710 h 1952772"/>
                <a:gd name="connsiteX3" fmla="*/ 1270437 w 1280219"/>
                <a:gd name="connsiteY3" fmla="*/ 442030 h 1952772"/>
                <a:gd name="connsiteX4" fmla="*/ 1262497 w 1280219"/>
                <a:gd name="connsiteY4" fmla="*/ 378424 h 1952772"/>
                <a:gd name="connsiteX5" fmla="*/ 480892 w 1280219"/>
                <a:gd name="connsiteY5" fmla="*/ 1413 h 1952772"/>
                <a:gd name="connsiteX6" fmla="*/ 426254 w 1280219"/>
                <a:gd name="connsiteY6" fmla="*/ 34821 h 19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219" h="1952772">
                  <a:moveTo>
                    <a:pt x="426254" y="34874"/>
                  </a:moveTo>
                  <a:lnTo>
                    <a:pt x="1243" y="1897882"/>
                  </a:lnTo>
                  <a:cubicBezTo>
                    <a:pt x="-9327" y="1944285"/>
                    <a:pt x="50149" y="1972906"/>
                    <a:pt x="79808" y="1935710"/>
                  </a:cubicBezTo>
                  <a:lnTo>
                    <a:pt x="1270437" y="442030"/>
                  </a:lnTo>
                  <a:cubicBezTo>
                    <a:pt x="1286108" y="422354"/>
                    <a:pt x="1282585" y="393576"/>
                    <a:pt x="1262497" y="378424"/>
                  </a:cubicBezTo>
                  <a:cubicBezTo>
                    <a:pt x="1029850" y="203071"/>
                    <a:pt x="761866" y="73806"/>
                    <a:pt x="480892" y="1413"/>
                  </a:cubicBezTo>
                  <a:cubicBezTo>
                    <a:pt x="456544" y="-4848"/>
                    <a:pt x="431828" y="10304"/>
                    <a:pt x="426254" y="34821"/>
                  </a:cubicBezTo>
                  <a:close/>
                </a:path>
              </a:pathLst>
            </a:custGeom>
            <a:solidFill>
              <a:srgbClr val="28246C"/>
            </a:solidFill>
            <a:ln w="5259" cap="flat">
              <a:noFill/>
              <a:prstDash val="solid"/>
              <a:miter/>
            </a:ln>
          </p:spPr>
          <p:txBody>
            <a:bodyPr rtlCol="0" anchor="ctr"/>
            <a:lstStyle/>
            <a:p>
              <a:endParaRPr lang="nb-NO"/>
            </a:p>
          </p:txBody>
        </p:sp>
        <p:sp>
          <p:nvSpPr>
            <p:cNvPr id="507" name="Freeform 506">
              <a:extLst>
                <a:ext uri="{FF2B5EF4-FFF2-40B4-BE49-F238E27FC236}">
                  <a16:creationId xmlns:a16="http://schemas.microsoft.com/office/drawing/2014/main" id="{B40DC3D0-317E-AE81-855F-69D6852E7E8A}"/>
                </a:ext>
              </a:extLst>
            </p:cNvPr>
            <p:cNvSpPr/>
            <p:nvPr/>
          </p:nvSpPr>
          <p:spPr>
            <a:xfrm>
              <a:off x="7079192" y="1941769"/>
              <a:ext cx="1124371" cy="790421"/>
            </a:xfrm>
            <a:custGeom>
              <a:avLst/>
              <a:gdLst>
                <a:gd name="connsiteX0" fmla="*/ 1039171 w 1124371"/>
                <a:gd name="connsiteY0" fmla="*/ 701086 h 790421"/>
                <a:gd name="connsiteX1" fmla="*/ 1032198 w 1124371"/>
                <a:gd name="connsiteY1" fmla="*/ 701277 h 790421"/>
                <a:gd name="connsiteX2" fmla="*/ 1025798 w 1124371"/>
                <a:gd name="connsiteY2" fmla="*/ 704333 h 790421"/>
                <a:gd name="connsiteX3" fmla="*/ 1020545 w 1124371"/>
                <a:gd name="connsiteY3" fmla="*/ 709780 h 790421"/>
                <a:gd name="connsiteX4" fmla="*/ 1017394 w 1124371"/>
                <a:gd name="connsiteY4" fmla="*/ 716566 h 790421"/>
                <a:gd name="connsiteX5" fmla="*/ 1016725 w 1124371"/>
                <a:gd name="connsiteY5" fmla="*/ 723636 h 790421"/>
                <a:gd name="connsiteX6" fmla="*/ 1018921 w 1124371"/>
                <a:gd name="connsiteY6" fmla="*/ 730326 h 790421"/>
                <a:gd name="connsiteX7" fmla="*/ 1024270 w 1124371"/>
                <a:gd name="connsiteY7" fmla="*/ 735963 h 790421"/>
                <a:gd name="connsiteX8" fmla="*/ 1031530 w 1124371"/>
                <a:gd name="connsiteY8" fmla="*/ 739020 h 790421"/>
                <a:gd name="connsiteX9" fmla="*/ 1038693 w 1124371"/>
                <a:gd name="connsiteY9" fmla="*/ 738829 h 790421"/>
                <a:gd name="connsiteX10" fmla="*/ 1045188 w 1124371"/>
                <a:gd name="connsiteY10" fmla="*/ 735867 h 790421"/>
                <a:gd name="connsiteX11" fmla="*/ 1050535 w 1124371"/>
                <a:gd name="connsiteY11" fmla="*/ 730420 h 790421"/>
                <a:gd name="connsiteX12" fmla="*/ 1053591 w 1124371"/>
                <a:gd name="connsiteY12" fmla="*/ 723636 h 790421"/>
                <a:gd name="connsiteX13" fmla="*/ 1053591 w 1124371"/>
                <a:gd name="connsiteY13" fmla="*/ 723827 h 790421"/>
                <a:gd name="connsiteX14" fmla="*/ 1054069 w 1124371"/>
                <a:gd name="connsiteY14" fmla="*/ 716566 h 790421"/>
                <a:gd name="connsiteX15" fmla="*/ 1051683 w 1124371"/>
                <a:gd name="connsiteY15" fmla="*/ 709780 h 790421"/>
                <a:gd name="connsiteX16" fmla="*/ 1046237 w 1124371"/>
                <a:gd name="connsiteY16" fmla="*/ 704143 h 790421"/>
                <a:gd name="connsiteX17" fmla="*/ 1039171 w 1124371"/>
                <a:gd name="connsiteY17" fmla="*/ 701086 h 790421"/>
                <a:gd name="connsiteX18" fmla="*/ 1038597 w 1124371"/>
                <a:gd name="connsiteY18" fmla="*/ 677865 h 790421"/>
                <a:gd name="connsiteX19" fmla="*/ 1053019 w 1124371"/>
                <a:gd name="connsiteY19" fmla="*/ 683790 h 790421"/>
                <a:gd name="connsiteX20" fmla="*/ 1062665 w 1124371"/>
                <a:gd name="connsiteY20" fmla="*/ 694014 h 790421"/>
                <a:gd name="connsiteX21" fmla="*/ 1066200 w 1124371"/>
                <a:gd name="connsiteY21" fmla="*/ 707392 h 790421"/>
                <a:gd name="connsiteX22" fmla="*/ 1066487 w 1124371"/>
                <a:gd name="connsiteY22" fmla="*/ 707583 h 790421"/>
                <a:gd name="connsiteX23" fmla="*/ 1066581 w 1124371"/>
                <a:gd name="connsiteY23" fmla="*/ 707583 h 790421"/>
                <a:gd name="connsiteX24" fmla="*/ 1072121 w 1124371"/>
                <a:gd name="connsiteY24" fmla="*/ 699557 h 790421"/>
                <a:gd name="connsiteX25" fmla="*/ 1091605 w 1124371"/>
                <a:gd name="connsiteY25" fmla="*/ 713030 h 790421"/>
                <a:gd name="connsiteX26" fmla="*/ 1052445 w 1124371"/>
                <a:gd name="connsiteY26" fmla="*/ 769789 h 790421"/>
                <a:gd name="connsiteX27" fmla="*/ 1038787 w 1124371"/>
                <a:gd name="connsiteY27" fmla="*/ 783930 h 790421"/>
                <a:gd name="connsiteX28" fmla="*/ 1023602 w 1124371"/>
                <a:gd name="connsiteY28" fmla="*/ 790047 h 790421"/>
                <a:gd name="connsiteX29" fmla="*/ 1007365 w 1124371"/>
                <a:gd name="connsiteY29" fmla="*/ 788708 h 790421"/>
                <a:gd name="connsiteX30" fmla="*/ 990650 w 1124371"/>
                <a:gd name="connsiteY30" fmla="*/ 780490 h 790421"/>
                <a:gd name="connsiteX31" fmla="*/ 975368 w 1124371"/>
                <a:gd name="connsiteY31" fmla="*/ 766253 h 790421"/>
                <a:gd name="connsiteX32" fmla="*/ 965244 w 1124371"/>
                <a:gd name="connsiteY32" fmla="*/ 748481 h 790421"/>
                <a:gd name="connsiteX33" fmla="*/ 985684 w 1124371"/>
                <a:gd name="connsiteY33" fmla="*/ 740836 h 790421"/>
                <a:gd name="connsiteX34" fmla="*/ 991605 w 1124371"/>
                <a:gd name="connsiteY34" fmla="*/ 753735 h 790421"/>
                <a:gd name="connsiteX35" fmla="*/ 1001060 w 1124371"/>
                <a:gd name="connsiteY35" fmla="*/ 763100 h 790421"/>
                <a:gd name="connsiteX36" fmla="*/ 1017775 w 1124371"/>
                <a:gd name="connsiteY36" fmla="*/ 767591 h 790421"/>
                <a:gd name="connsiteX37" fmla="*/ 1030859 w 1124371"/>
                <a:gd name="connsiteY37" fmla="*/ 757845 h 790421"/>
                <a:gd name="connsiteX38" fmla="*/ 1033438 w 1124371"/>
                <a:gd name="connsiteY38" fmla="*/ 754118 h 790421"/>
                <a:gd name="connsiteX39" fmla="*/ 1033057 w 1124371"/>
                <a:gd name="connsiteY39" fmla="*/ 753831 h 790421"/>
                <a:gd name="connsiteX40" fmla="*/ 1021119 w 1124371"/>
                <a:gd name="connsiteY40" fmla="*/ 754500 h 790421"/>
                <a:gd name="connsiteX41" fmla="*/ 1008320 w 1124371"/>
                <a:gd name="connsiteY41" fmla="*/ 749053 h 790421"/>
                <a:gd name="connsiteX42" fmla="*/ 997432 w 1124371"/>
                <a:gd name="connsiteY42" fmla="*/ 737683 h 790421"/>
                <a:gd name="connsiteX43" fmla="*/ 992847 w 1124371"/>
                <a:gd name="connsiteY43" fmla="*/ 724209 h 790421"/>
                <a:gd name="connsiteX44" fmla="*/ 994088 w 1124371"/>
                <a:gd name="connsiteY44" fmla="*/ 709877 h 790421"/>
                <a:gd name="connsiteX45" fmla="*/ 1000583 w 1124371"/>
                <a:gd name="connsiteY45" fmla="*/ 696117 h 790421"/>
                <a:gd name="connsiteX46" fmla="*/ 1011184 w 1124371"/>
                <a:gd name="connsiteY46" fmla="*/ 685032 h 790421"/>
                <a:gd name="connsiteX47" fmla="*/ 1024270 w 1124371"/>
                <a:gd name="connsiteY47" fmla="*/ 678630 h 790421"/>
                <a:gd name="connsiteX48" fmla="*/ 1038597 w 1124371"/>
                <a:gd name="connsiteY48" fmla="*/ 677865 h 790421"/>
                <a:gd name="connsiteX49" fmla="*/ 945283 w 1124371"/>
                <a:gd name="connsiteY49" fmla="*/ 614897 h 790421"/>
                <a:gd name="connsiteX50" fmla="*/ 965627 w 1124371"/>
                <a:gd name="connsiteY50" fmla="*/ 628179 h 790421"/>
                <a:gd name="connsiteX51" fmla="*/ 959897 w 1124371"/>
                <a:gd name="connsiteY51" fmla="*/ 637066 h 790421"/>
                <a:gd name="connsiteX52" fmla="*/ 960184 w 1124371"/>
                <a:gd name="connsiteY52" fmla="*/ 637257 h 790421"/>
                <a:gd name="connsiteX53" fmla="*/ 965818 w 1124371"/>
                <a:gd name="connsiteY53" fmla="*/ 635155 h 790421"/>
                <a:gd name="connsiteX54" fmla="*/ 972409 w 1124371"/>
                <a:gd name="connsiteY54" fmla="*/ 634582 h 790421"/>
                <a:gd name="connsiteX55" fmla="*/ 979381 w 1124371"/>
                <a:gd name="connsiteY55" fmla="*/ 635824 h 790421"/>
                <a:gd name="connsiteX56" fmla="*/ 986258 w 1124371"/>
                <a:gd name="connsiteY56" fmla="*/ 638977 h 790421"/>
                <a:gd name="connsiteX57" fmla="*/ 995617 w 1124371"/>
                <a:gd name="connsiteY57" fmla="*/ 648341 h 790421"/>
                <a:gd name="connsiteX58" fmla="*/ 998960 w 1124371"/>
                <a:gd name="connsiteY58" fmla="*/ 659043 h 790421"/>
                <a:gd name="connsiteX59" fmla="*/ 997431 w 1124371"/>
                <a:gd name="connsiteY59" fmla="*/ 670033 h 790421"/>
                <a:gd name="connsiteX60" fmla="*/ 992465 w 1124371"/>
                <a:gd name="connsiteY60" fmla="*/ 680353 h 790421"/>
                <a:gd name="connsiteX61" fmla="*/ 966773 w 1124371"/>
                <a:gd name="connsiteY61" fmla="*/ 719816 h 790421"/>
                <a:gd name="connsiteX62" fmla="*/ 945665 w 1124371"/>
                <a:gd name="connsiteY62" fmla="*/ 706056 h 790421"/>
                <a:gd name="connsiteX63" fmla="*/ 968300 w 1124371"/>
                <a:gd name="connsiteY63" fmla="*/ 671179 h 790421"/>
                <a:gd name="connsiteX64" fmla="*/ 968300 w 1124371"/>
                <a:gd name="connsiteY64" fmla="*/ 670988 h 790421"/>
                <a:gd name="connsiteX65" fmla="*/ 971166 w 1124371"/>
                <a:gd name="connsiteY65" fmla="*/ 665541 h 790421"/>
                <a:gd name="connsiteX66" fmla="*/ 972503 w 1124371"/>
                <a:gd name="connsiteY66" fmla="*/ 660285 h 790421"/>
                <a:gd name="connsiteX67" fmla="*/ 971550 w 1124371"/>
                <a:gd name="connsiteY67" fmla="*/ 655508 h 790421"/>
                <a:gd name="connsiteX68" fmla="*/ 967538 w 1124371"/>
                <a:gd name="connsiteY68" fmla="*/ 651398 h 790421"/>
                <a:gd name="connsiteX69" fmla="*/ 961902 w 1124371"/>
                <a:gd name="connsiteY69" fmla="*/ 649297 h 790421"/>
                <a:gd name="connsiteX70" fmla="*/ 956459 w 1124371"/>
                <a:gd name="connsiteY70" fmla="*/ 650061 h 790421"/>
                <a:gd name="connsiteX71" fmla="*/ 951491 w 1124371"/>
                <a:gd name="connsiteY71" fmla="*/ 653118 h 790421"/>
                <a:gd name="connsiteX72" fmla="*/ 947385 w 1124371"/>
                <a:gd name="connsiteY72" fmla="*/ 657897 h 790421"/>
                <a:gd name="connsiteX73" fmla="*/ 924940 w 1124371"/>
                <a:gd name="connsiteY73" fmla="*/ 692487 h 790421"/>
                <a:gd name="connsiteX74" fmla="*/ 903831 w 1124371"/>
                <a:gd name="connsiteY74" fmla="*/ 678727 h 790421"/>
                <a:gd name="connsiteX75" fmla="*/ 906731 w 1124371"/>
                <a:gd name="connsiteY75" fmla="*/ 591262 h 790421"/>
                <a:gd name="connsiteX76" fmla="*/ 927983 w 1124371"/>
                <a:gd name="connsiteY76" fmla="*/ 604495 h 790421"/>
                <a:gd name="connsiteX77" fmla="*/ 887746 w 1124371"/>
                <a:gd name="connsiteY77" fmla="*/ 669113 h 790421"/>
                <a:gd name="connsiteX78" fmla="*/ 866494 w 1124371"/>
                <a:gd name="connsiteY78" fmla="*/ 655880 h 790421"/>
                <a:gd name="connsiteX79" fmla="*/ 931435 w 1124371"/>
                <a:gd name="connsiteY79" fmla="*/ 563105 h 790421"/>
                <a:gd name="connsiteX80" fmla="*/ 936878 w 1124371"/>
                <a:gd name="connsiteY80" fmla="*/ 565112 h 790421"/>
                <a:gd name="connsiteX81" fmla="*/ 941081 w 1124371"/>
                <a:gd name="connsiteY81" fmla="*/ 568935 h 790421"/>
                <a:gd name="connsiteX82" fmla="*/ 943469 w 1124371"/>
                <a:gd name="connsiteY82" fmla="*/ 573808 h 790421"/>
                <a:gd name="connsiteX83" fmla="*/ 943754 w 1124371"/>
                <a:gd name="connsiteY83" fmla="*/ 579158 h 790421"/>
                <a:gd name="connsiteX84" fmla="*/ 941845 w 1124371"/>
                <a:gd name="connsiteY84" fmla="*/ 584318 h 790421"/>
                <a:gd name="connsiteX85" fmla="*/ 938024 w 1124371"/>
                <a:gd name="connsiteY85" fmla="*/ 588332 h 790421"/>
                <a:gd name="connsiteX86" fmla="*/ 933153 w 1124371"/>
                <a:gd name="connsiteY86" fmla="*/ 590433 h 790421"/>
                <a:gd name="connsiteX87" fmla="*/ 927709 w 1124371"/>
                <a:gd name="connsiteY87" fmla="*/ 590433 h 790421"/>
                <a:gd name="connsiteX88" fmla="*/ 922457 w 1124371"/>
                <a:gd name="connsiteY88" fmla="*/ 588427 h 790421"/>
                <a:gd name="connsiteX89" fmla="*/ 915866 w 1124371"/>
                <a:gd name="connsiteY89" fmla="*/ 579540 h 790421"/>
                <a:gd name="connsiteX90" fmla="*/ 917489 w 1124371"/>
                <a:gd name="connsiteY90" fmla="*/ 569125 h 790421"/>
                <a:gd name="connsiteX91" fmla="*/ 917395 w 1124371"/>
                <a:gd name="connsiteY91" fmla="*/ 569220 h 790421"/>
                <a:gd name="connsiteX92" fmla="*/ 921118 w 1124371"/>
                <a:gd name="connsiteY92" fmla="*/ 565302 h 790421"/>
                <a:gd name="connsiteX93" fmla="*/ 925989 w 1124371"/>
                <a:gd name="connsiteY93" fmla="*/ 563201 h 790421"/>
                <a:gd name="connsiteX94" fmla="*/ 931435 w 1124371"/>
                <a:gd name="connsiteY94" fmla="*/ 563105 h 790421"/>
                <a:gd name="connsiteX95" fmla="*/ 853306 w 1124371"/>
                <a:gd name="connsiteY95" fmla="*/ 558806 h 790421"/>
                <a:gd name="connsiteX96" fmla="*/ 874032 w 1124371"/>
                <a:gd name="connsiteY96" fmla="*/ 571227 h 790421"/>
                <a:gd name="connsiteX97" fmla="*/ 868397 w 1124371"/>
                <a:gd name="connsiteY97" fmla="*/ 580688 h 790421"/>
                <a:gd name="connsiteX98" fmla="*/ 868684 w 1124371"/>
                <a:gd name="connsiteY98" fmla="*/ 580879 h 790421"/>
                <a:gd name="connsiteX99" fmla="*/ 880718 w 1124371"/>
                <a:gd name="connsiteY99" fmla="*/ 576961 h 790421"/>
                <a:gd name="connsiteX100" fmla="*/ 893230 w 1124371"/>
                <a:gd name="connsiteY100" fmla="*/ 580210 h 790421"/>
                <a:gd name="connsiteX101" fmla="*/ 895713 w 1124371"/>
                <a:gd name="connsiteY101" fmla="*/ 581834 h 790421"/>
                <a:gd name="connsiteX102" fmla="*/ 897527 w 1124371"/>
                <a:gd name="connsiteY102" fmla="*/ 583460 h 790421"/>
                <a:gd name="connsiteX103" fmla="*/ 885206 w 1124371"/>
                <a:gd name="connsiteY103" fmla="*/ 601902 h 790421"/>
                <a:gd name="connsiteX104" fmla="*/ 882723 w 1124371"/>
                <a:gd name="connsiteY104" fmla="*/ 599704 h 790421"/>
                <a:gd name="connsiteX105" fmla="*/ 880144 w 1124371"/>
                <a:gd name="connsiteY105" fmla="*/ 597984 h 790421"/>
                <a:gd name="connsiteX106" fmla="*/ 879857 w 1124371"/>
                <a:gd name="connsiteY106" fmla="*/ 597791 h 790421"/>
                <a:gd name="connsiteX107" fmla="*/ 871644 w 1124371"/>
                <a:gd name="connsiteY107" fmla="*/ 595022 h 790421"/>
                <a:gd name="connsiteX108" fmla="*/ 864672 w 1124371"/>
                <a:gd name="connsiteY108" fmla="*/ 595977 h 790421"/>
                <a:gd name="connsiteX109" fmla="*/ 859228 w 1124371"/>
                <a:gd name="connsiteY109" fmla="*/ 599321 h 790421"/>
                <a:gd name="connsiteX110" fmla="*/ 855694 w 1124371"/>
                <a:gd name="connsiteY110" fmla="*/ 603429 h 790421"/>
                <a:gd name="connsiteX111" fmla="*/ 835541 w 1124371"/>
                <a:gd name="connsiteY111" fmla="*/ 636873 h 790421"/>
                <a:gd name="connsiteX112" fmla="*/ 814051 w 1124371"/>
                <a:gd name="connsiteY112" fmla="*/ 623974 h 790421"/>
                <a:gd name="connsiteX113" fmla="*/ 786354 w 1124371"/>
                <a:gd name="connsiteY113" fmla="*/ 541799 h 790421"/>
                <a:gd name="connsiteX114" fmla="*/ 780814 w 1124371"/>
                <a:gd name="connsiteY114" fmla="*/ 543997 h 790421"/>
                <a:gd name="connsiteX115" fmla="*/ 780909 w 1124371"/>
                <a:gd name="connsiteY115" fmla="*/ 543997 h 790421"/>
                <a:gd name="connsiteX116" fmla="*/ 776802 w 1124371"/>
                <a:gd name="connsiteY116" fmla="*/ 548105 h 790421"/>
                <a:gd name="connsiteX117" fmla="*/ 804787 w 1124371"/>
                <a:gd name="connsiteY117" fmla="*/ 564158 h 790421"/>
                <a:gd name="connsiteX118" fmla="*/ 806601 w 1124371"/>
                <a:gd name="connsiteY118" fmla="*/ 553455 h 790421"/>
                <a:gd name="connsiteX119" fmla="*/ 798962 w 1124371"/>
                <a:gd name="connsiteY119" fmla="*/ 544187 h 790421"/>
                <a:gd name="connsiteX120" fmla="*/ 792562 w 1124371"/>
                <a:gd name="connsiteY120" fmla="*/ 541799 h 790421"/>
                <a:gd name="connsiteX121" fmla="*/ 786354 w 1124371"/>
                <a:gd name="connsiteY121" fmla="*/ 541799 h 790421"/>
                <a:gd name="connsiteX122" fmla="*/ 791990 w 1124371"/>
                <a:gd name="connsiteY122" fmla="*/ 523451 h 790421"/>
                <a:gd name="connsiteX123" fmla="*/ 807462 w 1124371"/>
                <a:gd name="connsiteY123" fmla="*/ 528994 h 790421"/>
                <a:gd name="connsiteX124" fmla="*/ 819400 w 1124371"/>
                <a:gd name="connsiteY124" fmla="*/ 539124 h 790421"/>
                <a:gd name="connsiteX125" fmla="*/ 825801 w 1124371"/>
                <a:gd name="connsiteY125" fmla="*/ 552213 h 790421"/>
                <a:gd name="connsiteX126" fmla="*/ 826182 w 1124371"/>
                <a:gd name="connsiteY126" fmla="*/ 567406 h 790421"/>
                <a:gd name="connsiteX127" fmla="*/ 819974 w 1124371"/>
                <a:gd name="connsiteY127" fmla="*/ 583937 h 790421"/>
                <a:gd name="connsiteX128" fmla="*/ 818445 w 1124371"/>
                <a:gd name="connsiteY128" fmla="*/ 586613 h 790421"/>
                <a:gd name="connsiteX129" fmla="*/ 816821 w 1124371"/>
                <a:gd name="connsiteY129" fmla="*/ 589097 h 790421"/>
                <a:gd name="connsiteX130" fmla="*/ 768971 w 1124371"/>
                <a:gd name="connsiteY130" fmla="*/ 561674 h 790421"/>
                <a:gd name="connsiteX131" fmla="*/ 767728 w 1124371"/>
                <a:gd name="connsiteY131" fmla="*/ 567693 h 790421"/>
                <a:gd name="connsiteX132" fmla="*/ 769067 w 1124371"/>
                <a:gd name="connsiteY132" fmla="*/ 573617 h 790421"/>
                <a:gd name="connsiteX133" fmla="*/ 772505 w 1124371"/>
                <a:gd name="connsiteY133" fmla="*/ 578968 h 790421"/>
                <a:gd name="connsiteX134" fmla="*/ 777567 w 1124371"/>
                <a:gd name="connsiteY134" fmla="*/ 583173 h 790421"/>
                <a:gd name="connsiteX135" fmla="*/ 787404 w 1124371"/>
                <a:gd name="connsiteY135" fmla="*/ 586231 h 790421"/>
                <a:gd name="connsiteX136" fmla="*/ 787500 w 1124371"/>
                <a:gd name="connsiteY136" fmla="*/ 586326 h 790421"/>
                <a:gd name="connsiteX137" fmla="*/ 796192 w 1124371"/>
                <a:gd name="connsiteY137" fmla="*/ 584702 h 790421"/>
                <a:gd name="connsiteX138" fmla="*/ 805838 w 1124371"/>
                <a:gd name="connsiteY138" fmla="*/ 602953 h 790421"/>
                <a:gd name="connsiteX139" fmla="*/ 787596 w 1124371"/>
                <a:gd name="connsiteY139" fmla="*/ 606297 h 790421"/>
                <a:gd name="connsiteX140" fmla="*/ 767825 w 1124371"/>
                <a:gd name="connsiteY140" fmla="*/ 599800 h 790421"/>
                <a:gd name="connsiteX141" fmla="*/ 755122 w 1124371"/>
                <a:gd name="connsiteY141" fmla="*/ 589384 h 790421"/>
                <a:gd name="connsiteX142" fmla="*/ 747385 w 1124371"/>
                <a:gd name="connsiteY142" fmla="*/ 576006 h 790421"/>
                <a:gd name="connsiteX143" fmla="*/ 745857 w 1124371"/>
                <a:gd name="connsiteY143" fmla="*/ 560526 h 790421"/>
                <a:gd name="connsiteX144" fmla="*/ 751491 w 1124371"/>
                <a:gd name="connsiteY144" fmla="*/ 543997 h 790421"/>
                <a:gd name="connsiteX145" fmla="*/ 762666 w 1124371"/>
                <a:gd name="connsiteY145" fmla="*/ 530905 h 790421"/>
                <a:gd name="connsiteX146" fmla="*/ 776611 w 1124371"/>
                <a:gd name="connsiteY146" fmla="*/ 524122 h 790421"/>
                <a:gd name="connsiteX147" fmla="*/ 791990 w 1124371"/>
                <a:gd name="connsiteY147" fmla="*/ 523451 h 790421"/>
                <a:gd name="connsiteX148" fmla="*/ 1071840 w 1124371"/>
                <a:gd name="connsiteY148" fmla="*/ 478061 h 790421"/>
                <a:gd name="connsiteX149" fmla="*/ 1064868 w 1124371"/>
                <a:gd name="connsiteY149" fmla="*/ 478443 h 790421"/>
                <a:gd name="connsiteX150" fmla="*/ 1058566 w 1124371"/>
                <a:gd name="connsiteY150" fmla="*/ 481597 h 790421"/>
                <a:gd name="connsiteX151" fmla="*/ 1053407 w 1124371"/>
                <a:gd name="connsiteY151" fmla="*/ 487235 h 790421"/>
                <a:gd name="connsiteX152" fmla="*/ 1050447 w 1124371"/>
                <a:gd name="connsiteY152" fmla="*/ 494019 h 790421"/>
                <a:gd name="connsiteX153" fmla="*/ 1050447 w 1124371"/>
                <a:gd name="connsiteY153" fmla="*/ 494306 h 790421"/>
                <a:gd name="connsiteX154" fmla="*/ 1050064 w 1124371"/>
                <a:gd name="connsiteY154" fmla="*/ 501376 h 790421"/>
                <a:gd name="connsiteX155" fmla="*/ 1052452 w 1124371"/>
                <a:gd name="connsiteY155" fmla="*/ 507969 h 790421"/>
                <a:gd name="connsiteX156" fmla="*/ 1057897 w 1124371"/>
                <a:gd name="connsiteY156" fmla="*/ 513416 h 790421"/>
                <a:gd name="connsiteX157" fmla="*/ 1065251 w 1124371"/>
                <a:gd name="connsiteY157" fmla="*/ 516282 h 790421"/>
                <a:gd name="connsiteX158" fmla="*/ 1072414 w 1124371"/>
                <a:gd name="connsiteY158" fmla="*/ 515900 h 790421"/>
                <a:gd name="connsiteX159" fmla="*/ 1078813 w 1124371"/>
                <a:gd name="connsiteY159" fmla="*/ 512748 h 790421"/>
                <a:gd name="connsiteX160" fmla="*/ 1083971 w 1124371"/>
                <a:gd name="connsiteY160" fmla="*/ 507204 h 790421"/>
                <a:gd name="connsiteX161" fmla="*/ 1086931 w 1124371"/>
                <a:gd name="connsiteY161" fmla="*/ 500325 h 790421"/>
                <a:gd name="connsiteX162" fmla="*/ 1087122 w 1124371"/>
                <a:gd name="connsiteY162" fmla="*/ 493063 h 790421"/>
                <a:gd name="connsiteX163" fmla="*/ 1084545 w 1124371"/>
                <a:gd name="connsiteY163" fmla="*/ 486374 h 790421"/>
                <a:gd name="connsiteX164" fmla="*/ 1079005 w 1124371"/>
                <a:gd name="connsiteY164" fmla="*/ 480927 h 790421"/>
                <a:gd name="connsiteX165" fmla="*/ 1071840 w 1124371"/>
                <a:gd name="connsiteY165" fmla="*/ 478061 h 790421"/>
                <a:gd name="connsiteX166" fmla="*/ 735160 w 1124371"/>
                <a:gd name="connsiteY166" fmla="*/ 468506 h 790421"/>
                <a:gd name="connsiteX167" fmla="*/ 756746 w 1124371"/>
                <a:gd name="connsiteY167" fmla="*/ 480355 h 790421"/>
                <a:gd name="connsiteX168" fmla="*/ 747194 w 1124371"/>
                <a:gd name="connsiteY168" fmla="*/ 497936 h 790421"/>
                <a:gd name="connsiteX169" fmla="*/ 762857 w 1124371"/>
                <a:gd name="connsiteY169" fmla="*/ 506536 h 790421"/>
                <a:gd name="connsiteX170" fmla="*/ 753880 w 1124371"/>
                <a:gd name="connsiteY170" fmla="*/ 522877 h 790421"/>
                <a:gd name="connsiteX171" fmla="*/ 738216 w 1124371"/>
                <a:gd name="connsiteY171" fmla="*/ 514277 h 790421"/>
                <a:gd name="connsiteX172" fmla="*/ 737929 w 1124371"/>
                <a:gd name="connsiteY172" fmla="*/ 514086 h 790421"/>
                <a:gd name="connsiteX173" fmla="*/ 723984 w 1124371"/>
                <a:gd name="connsiteY173" fmla="*/ 539694 h 790421"/>
                <a:gd name="connsiteX174" fmla="*/ 721979 w 1124371"/>
                <a:gd name="connsiteY174" fmla="*/ 547721 h 790421"/>
                <a:gd name="connsiteX175" fmla="*/ 727232 w 1124371"/>
                <a:gd name="connsiteY175" fmla="*/ 553644 h 790421"/>
                <a:gd name="connsiteX176" fmla="*/ 730766 w 1124371"/>
                <a:gd name="connsiteY176" fmla="*/ 555270 h 790421"/>
                <a:gd name="connsiteX177" fmla="*/ 734204 w 1124371"/>
                <a:gd name="connsiteY177" fmla="*/ 556129 h 790421"/>
                <a:gd name="connsiteX178" fmla="*/ 725704 w 1124371"/>
                <a:gd name="connsiteY178" fmla="*/ 572373 h 790421"/>
                <a:gd name="connsiteX179" fmla="*/ 719209 w 1124371"/>
                <a:gd name="connsiteY179" fmla="*/ 570653 h 790421"/>
                <a:gd name="connsiteX180" fmla="*/ 711950 w 1124371"/>
                <a:gd name="connsiteY180" fmla="*/ 567404 h 790421"/>
                <a:gd name="connsiteX181" fmla="*/ 701635 w 1124371"/>
                <a:gd name="connsiteY181" fmla="*/ 559569 h 790421"/>
                <a:gd name="connsiteX182" fmla="*/ 696955 w 1124371"/>
                <a:gd name="connsiteY182" fmla="*/ 550778 h 790421"/>
                <a:gd name="connsiteX183" fmla="*/ 697146 w 1124371"/>
                <a:gd name="connsiteY183" fmla="*/ 541127 h 790421"/>
                <a:gd name="connsiteX184" fmla="*/ 701254 w 1124371"/>
                <a:gd name="connsiteY184" fmla="*/ 530712 h 790421"/>
                <a:gd name="connsiteX185" fmla="*/ 716727 w 1124371"/>
                <a:gd name="connsiteY185" fmla="*/ 502428 h 790421"/>
                <a:gd name="connsiteX186" fmla="*/ 706029 w 1124371"/>
                <a:gd name="connsiteY186" fmla="*/ 496600 h 790421"/>
                <a:gd name="connsiteX187" fmla="*/ 715007 w 1124371"/>
                <a:gd name="connsiteY187" fmla="*/ 480259 h 790421"/>
                <a:gd name="connsiteX188" fmla="*/ 725608 w 1124371"/>
                <a:gd name="connsiteY188" fmla="*/ 486089 h 790421"/>
                <a:gd name="connsiteX189" fmla="*/ 1070409 w 1124371"/>
                <a:gd name="connsiteY189" fmla="*/ 454937 h 790421"/>
                <a:gd name="connsiteX190" fmla="*/ 1085023 w 1124371"/>
                <a:gd name="connsiteY190" fmla="*/ 460575 h 790421"/>
                <a:gd name="connsiteX191" fmla="*/ 1094956 w 1124371"/>
                <a:gd name="connsiteY191" fmla="*/ 470513 h 790421"/>
                <a:gd name="connsiteX192" fmla="*/ 1098871 w 1124371"/>
                <a:gd name="connsiteY192" fmla="*/ 483795 h 790421"/>
                <a:gd name="connsiteX193" fmla="*/ 1099157 w 1124371"/>
                <a:gd name="connsiteY193" fmla="*/ 483986 h 790421"/>
                <a:gd name="connsiteX194" fmla="*/ 1104505 w 1124371"/>
                <a:gd name="connsiteY194" fmla="*/ 475767 h 790421"/>
                <a:gd name="connsiteX195" fmla="*/ 1124371 w 1124371"/>
                <a:gd name="connsiteY195" fmla="*/ 488668 h 790421"/>
                <a:gd name="connsiteX196" fmla="*/ 1086741 w 1124371"/>
                <a:gd name="connsiteY196" fmla="*/ 546477 h 790421"/>
                <a:gd name="connsiteX197" fmla="*/ 1073464 w 1124371"/>
                <a:gd name="connsiteY197" fmla="*/ 561001 h 790421"/>
                <a:gd name="connsiteX198" fmla="*/ 1058469 w 1124371"/>
                <a:gd name="connsiteY198" fmla="*/ 567499 h 790421"/>
                <a:gd name="connsiteX199" fmla="*/ 1042232 w 1124371"/>
                <a:gd name="connsiteY199" fmla="*/ 566544 h 790421"/>
                <a:gd name="connsiteX200" fmla="*/ 1025329 w 1124371"/>
                <a:gd name="connsiteY200" fmla="*/ 558709 h 790421"/>
                <a:gd name="connsiteX201" fmla="*/ 1009664 w 1124371"/>
                <a:gd name="connsiteY201" fmla="*/ 544853 h 790421"/>
                <a:gd name="connsiteX202" fmla="*/ 999062 w 1124371"/>
                <a:gd name="connsiteY202" fmla="*/ 527366 h 790421"/>
                <a:gd name="connsiteX203" fmla="*/ 1019310 w 1124371"/>
                <a:gd name="connsiteY203" fmla="*/ 519244 h 790421"/>
                <a:gd name="connsiteX204" fmla="*/ 1025517 w 1124371"/>
                <a:gd name="connsiteY204" fmla="*/ 531952 h 790421"/>
                <a:gd name="connsiteX205" fmla="*/ 1035165 w 1124371"/>
                <a:gd name="connsiteY205" fmla="*/ 541032 h 790421"/>
                <a:gd name="connsiteX206" fmla="*/ 1051974 w 1124371"/>
                <a:gd name="connsiteY206" fmla="*/ 545044 h 790421"/>
                <a:gd name="connsiteX207" fmla="*/ 1064773 w 1124371"/>
                <a:gd name="connsiteY207" fmla="*/ 535011 h 790421"/>
                <a:gd name="connsiteX208" fmla="*/ 1067256 w 1124371"/>
                <a:gd name="connsiteY208" fmla="*/ 531189 h 790421"/>
                <a:gd name="connsiteX209" fmla="*/ 1066875 w 1124371"/>
                <a:gd name="connsiteY209" fmla="*/ 530903 h 790421"/>
                <a:gd name="connsiteX210" fmla="*/ 1054935 w 1124371"/>
                <a:gd name="connsiteY210" fmla="*/ 531858 h 790421"/>
                <a:gd name="connsiteX211" fmla="*/ 1042042 w 1124371"/>
                <a:gd name="connsiteY211" fmla="*/ 526698 h 790421"/>
                <a:gd name="connsiteX212" fmla="*/ 1030866 w 1124371"/>
                <a:gd name="connsiteY212" fmla="*/ 515614 h 790421"/>
                <a:gd name="connsiteX213" fmla="*/ 1025997 w 1124371"/>
                <a:gd name="connsiteY213" fmla="*/ 502331 h 790421"/>
                <a:gd name="connsiteX214" fmla="*/ 1025804 w 1124371"/>
                <a:gd name="connsiteY214" fmla="*/ 502522 h 790421"/>
                <a:gd name="connsiteX215" fmla="*/ 1026664 w 1124371"/>
                <a:gd name="connsiteY215" fmla="*/ 488190 h 790421"/>
                <a:gd name="connsiteX216" fmla="*/ 1032873 w 1124371"/>
                <a:gd name="connsiteY216" fmla="*/ 474238 h 790421"/>
                <a:gd name="connsiteX217" fmla="*/ 1043188 w 1124371"/>
                <a:gd name="connsiteY217" fmla="*/ 462868 h 790421"/>
                <a:gd name="connsiteX218" fmla="*/ 1056081 w 1124371"/>
                <a:gd name="connsiteY218" fmla="*/ 456083 h 790421"/>
                <a:gd name="connsiteX219" fmla="*/ 1070409 w 1124371"/>
                <a:gd name="connsiteY219" fmla="*/ 454937 h 790421"/>
                <a:gd name="connsiteX220" fmla="*/ 638692 w 1124371"/>
                <a:gd name="connsiteY220" fmla="*/ 440604 h 790421"/>
                <a:gd name="connsiteX221" fmla="*/ 660278 w 1124371"/>
                <a:gd name="connsiteY221" fmla="*/ 451783 h 790421"/>
                <a:gd name="connsiteX222" fmla="*/ 655407 w 1124371"/>
                <a:gd name="connsiteY222" fmla="*/ 461244 h 790421"/>
                <a:gd name="connsiteX223" fmla="*/ 655694 w 1124371"/>
                <a:gd name="connsiteY223" fmla="*/ 461244 h 790421"/>
                <a:gd name="connsiteX224" fmla="*/ 661139 w 1124371"/>
                <a:gd name="connsiteY224" fmla="*/ 458663 h 790421"/>
                <a:gd name="connsiteX225" fmla="*/ 667633 w 1124371"/>
                <a:gd name="connsiteY225" fmla="*/ 457422 h 790421"/>
                <a:gd name="connsiteX226" fmla="*/ 674700 w 1124371"/>
                <a:gd name="connsiteY226" fmla="*/ 457995 h 790421"/>
                <a:gd name="connsiteX227" fmla="*/ 681864 w 1124371"/>
                <a:gd name="connsiteY227" fmla="*/ 460479 h 790421"/>
                <a:gd name="connsiteX228" fmla="*/ 692084 w 1124371"/>
                <a:gd name="connsiteY228" fmla="*/ 468888 h 790421"/>
                <a:gd name="connsiteX229" fmla="*/ 696477 w 1124371"/>
                <a:gd name="connsiteY229" fmla="*/ 479208 h 790421"/>
                <a:gd name="connsiteX230" fmla="*/ 696381 w 1124371"/>
                <a:gd name="connsiteY230" fmla="*/ 479208 h 790421"/>
                <a:gd name="connsiteX231" fmla="*/ 695999 w 1124371"/>
                <a:gd name="connsiteY231" fmla="*/ 490293 h 790421"/>
                <a:gd name="connsiteX232" fmla="*/ 692084 w 1124371"/>
                <a:gd name="connsiteY232" fmla="*/ 500994 h 790421"/>
                <a:gd name="connsiteX233" fmla="*/ 670401 w 1124371"/>
                <a:gd name="connsiteY233" fmla="*/ 542751 h 790421"/>
                <a:gd name="connsiteX234" fmla="*/ 648053 w 1124371"/>
                <a:gd name="connsiteY234" fmla="*/ 531095 h 790421"/>
                <a:gd name="connsiteX235" fmla="*/ 667156 w 1124371"/>
                <a:gd name="connsiteY235" fmla="*/ 494210 h 790421"/>
                <a:gd name="connsiteX236" fmla="*/ 669542 w 1124371"/>
                <a:gd name="connsiteY236" fmla="*/ 488573 h 790421"/>
                <a:gd name="connsiteX237" fmla="*/ 670307 w 1124371"/>
                <a:gd name="connsiteY237" fmla="*/ 483220 h 790421"/>
                <a:gd name="connsiteX238" fmla="*/ 668874 w 1124371"/>
                <a:gd name="connsiteY238" fmla="*/ 478540 h 790421"/>
                <a:gd name="connsiteX239" fmla="*/ 664481 w 1124371"/>
                <a:gd name="connsiteY239" fmla="*/ 474813 h 790421"/>
                <a:gd name="connsiteX240" fmla="*/ 658654 w 1124371"/>
                <a:gd name="connsiteY240" fmla="*/ 473284 h 790421"/>
                <a:gd name="connsiteX241" fmla="*/ 653305 w 1124371"/>
                <a:gd name="connsiteY241" fmla="*/ 474526 h 790421"/>
                <a:gd name="connsiteX242" fmla="*/ 648627 w 1124371"/>
                <a:gd name="connsiteY242" fmla="*/ 478060 h 790421"/>
                <a:gd name="connsiteX243" fmla="*/ 644996 w 1124371"/>
                <a:gd name="connsiteY243" fmla="*/ 483220 h 790421"/>
                <a:gd name="connsiteX244" fmla="*/ 625991 w 1124371"/>
                <a:gd name="connsiteY244" fmla="*/ 519819 h 790421"/>
                <a:gd name="connsiteX245" fmla="*/ 603640 w 1124371"/>
                <a:gd name="connsiteY245" fmla="*/ 508161 h 790421"/>
                <a:gd name="connsiteX246" fmla="*/ 576609 w 1124371"/>
                <a:gd name="connsiteY246" fmla="*/ 427705 h 790421"/>
                <a:gd name="connsiteX247" fmla="*/ 570402 w 1124371"/>
                <a:gd name="connsiteY247" fmla="*/ 428183 h 790421"/>
                <a:gd name="connsiteX248" fmla="*/ 565053 w 1124371"/>
                <a:gd name="connsiteY248" fmla="*/ 430762 h 790421"/>
                <a:gd name="connsiteX249" fmla="*/ 561231 w 1124371"/>
                <a:gd name="connsiteY249" fmla="*/ 435157 h 790421"/>
                <a:gd name="connsiteX250" fmla="*/ 590267 w 1124371"/>
                <a:gd name="connsiteY250" fmla="*/ 449300 h 790421"/>
                <a:gd name="connsiteX251" fmla="*/ 591413 w 1124371"/>
                <a:gd name="connsiteY251" fmla="*/ 438407 h 790421"/>
                <a:gd name="connsiteX252" fmla="*/ 583199 w 1124371"/>
                <a:gd name="connsiteY252" fmla="*/ 429616 h 790421"/>
                <a:gd name="connsiteX253" fmla="*/ 576609 w 1124371"/>
                <a:gd name="connsiteY253" fmla="*/ 427705 h 790421"/>
                <a:gd name="connsiteX254" fmla="*/ 988933 w 1124371"/>
                <a:gd name="connsiteY254" fmla="*/ 425985 h 790421"/>
                <a:gd name="connsiteX255" fmla="*/ 981866 w 1124371"/>
                <a:gd name="connsiteY255" fmla="*/ 426750 h 790421"/>
                <a:gd name="connsiteX256" fmla="*/ 975752 w 1124371"/>
                <a:gd name="connsiteY256" fmla="*/ 430286 h 790421"/>
                <a:gd name="connsiteX257" fmla="*/ 970978 w 1124371"/>
                <a:gd name="connsiteY257" fmla="*/ 435827 h 790421"/>
                <a:gd name="connsiteX258" fmla="*/ 968206 w 1124371"/>
                <a:gd name="connsiteY258" fmla="*/ 442516 h 790421"/>
                <a:gd name="connsiteX259" fmla="*/ 968206 w 1124371"/>
                <a:gd name="connsiteY259" fmla="*/ 442707 h 790421"/>
                <a:gd name="connsiteX260" fmla="*/ 967825 w 1124371"/>
                <a:gd name="connsiteY260" fmla="*/ 449874 h 790421"/>
                <a:gd name="connsiteX261" fmla="*/ 970307 w 1124371"/>
                <a:gd name="connsiteY261" fmla="*/ 456658 h 790421"/>
                <a:gd name="connsiteX262" fmla="*/ 976039 w 1124371"/>
                <a:gd name="connsiteY262" fmla="*/ 462201 h 790421"/>
                <a:gd name="connsiteX263" fmla="*/ 983584 w 1124371"/>
                <a:gd name="connsiteY263" fmla="*/ 464876 h 790421"/>
                <a:gd name="connsiteX264" fmla="*/ 990747 w 1124371"/>
                <a:gd name="connsiteY264" fmla="*/ 464015 h 790421"/>
                <a:gd name="connsiteX265" fmla="*/ 996955 w 1124371"/>
                <a:gd name="connsiteY265" fmla="*/ 460384 h 790421"/>
                <a:gd name="connsiteX266" fmla="*/ 1001732 w 1124371"/>
                <a:gd name="connsiteY266" fmla="*/ 454843 h 790421"/>
                <a:gd name="connsiteX267" fmla="*/ 1004502 w 1124371"/>
                <a:gd name="connsiteY267" fmla="*/ 448058 h 790421"/>
                <a:gd name="connsiteX268" fmla="*/ 1004787 w 1124371"/>
                <a:gd name="connsiteY268" fmla="*/ 440893 h 790421"/>
                <a:gd name="connsiteX269" fmla="*/ 1002208 w 1124371"/>
                <a:gd name="connsiteY269" fmla="*/ 434203 h 790421"/>
                <a:gd name="connsiteX270" fmla="*/ 996478 w 1124371"/>
                <a:gd name="connsiteY270" fmla="*/ 428660 h 790421"/>
                <a:gd name="connsiteX271" fmla="*/ 988933 w 1124371"/>
                <a:gd name="connsiteY271" fmla="*/ 425985 h 790421"/>
                <a:gd name="connsiteX272" fmla="*/ 574699 w 1124371"/>
                <a:gd name="connsiteY272" fmla="*/ 409645 h 790421"/>
                <a:gd name="connsiteX273" fmla="*/ 590554 w 1124371"/>
                <a:gd name="connsiteY273" fmla="*/ 414136 h 790421"/>
                <a:gd name="connsiteX274" fmla="*/ 603161 w 1124371"/>
                <a:gd name="connsiteY274" fmla="*/ 423404 h 790421"/>
                <a:gd name="connsiteX275" fmla="*/ 610420 w 1124371"/>
                <a:gd name="connsiteY275" fmla="*/ 436018 h 790421"/>
                <a:gd name="connsiteX276" fmla="*/ 611851 w 1124371"/>
                <a:gd name="connsiteY276" fmla="*/ 451117 h 790421"/>
                <a:gd name="connsiteX277" fmla="*/ 606790 w 1124371"/>
                <a:gd name="connsiteY277" fmla="*/ 468029 h 790421"/>
                <a:gd name="connsiteX278" fmla="*/ 605453 w 1124371"/>
                <a:gd name="connsiteY278" fmla="*/ 470799 h 790421"/>
                <a:gd name="connsiteX279" fmla="*/ 604020 w 1124371"/>
                <a:gd name="connsiteY279" fmla="*/ 473380 h 790421"/>
                <a:gd name="connsiteX280" fmla="*/ 554451 w 1124371"/>
                <a:gd name="connsiteY280" fmla="*/ 449204 h 790421"/>
                <a:gd name="connsiteX281" fmla="*/ 553591 w 1124371"/>
                <a:gd name="connsiteY281" fmla="*/ 455225 h 790421"/>
                <a:gd name="connsiteX282" fmla="*/ 555311 w 1124371"/>
                <a:gd name="connsiteY282" fmla="*/ 461053 h 790421"/>
                <a:gd name="connsiteX283" fmla="*/ 559130 w 1124371"/>
                <a:gd name="connsiteY283" fmla="*/ 466213 h 790421"/>
                <a:gd name="connsiteX284" fmla="*/ 564479 w 1124371"/>
                <a:gd name="connsiteY284" fmla="*/ 470034 h 790421"/>
                <a:gd name="connsiteX285" fmla="*/ 574508 w 1124371"/>
                <a:gd name="connsiteY285" fmla="*/ 472425 h 790421"/>
                <a:gd name="connsiteX286" fmla="*/ 574317 w 1124371"/>
                <a:gd name="connsiteY286" fmla="*/ 472519 h 790421"/>
                <a:gd name="connsiteX287" fmla="*/ 582914 w 1124371"/>
                <a:gd name="connsiteY287" fmla="*/ 470321 h 790421"/>
                <a:gd name="connsiteX288" fmla="*/ 593802 w 1124371"/>
                <a:gd name="connsiteY288" fmla="*/ 487808 h 790421"/>
                <a:gd name="connsiteX289" fmla="*/ 575845 w 1124371"/>
                <a:gd name="connsiteY289" fmla="*/ 492394 h 790421"/>
                <a:gd name="connsiteX290" fmla="*/ 555692 w 1124371"/>
                <a:gd name="connsiteY290" fmla="*/ 487234 h 790421"/>
                <a:gd name="connsiteX291" fmla="*/ 542321 w 1124371"/>
                <a:gd name="connsiteY291" fmla="*/ 477775 h 790421"/>
                <a:gd name="connsiteX292" fmla="*/ 533725 w 1124371"/>
                <a:gd name="connsiteY292" fmla="*/ 464876 h 790421"/>
                <a:gd name="connsiteX293" fmla="*/ 531146 w 1124371"/>
                <a:gd name="connsiteY293" fmla="*/ 449587 h 790421"/>
                <a:gd name="connsiteX294" fmla="*/ 535635 w 1124371"/>
                <a:gd name="connsiteY294" fmla="*/ 432769 h 790421"/>
                <a:gd name="connsiteX295" fmla="*/ 545950 w 1124371"/>
                <a:gd name="connsiteY295" fmla="*/ 419009 h 790421"/>
                <a:gd name="connsiteX296" fmla="*/ 559417 w 1124371"/>
                <a:gd name="connsiteY296" fmla="*/ 411270 h 790421"/>
                <a:gd name="connsiteX297" fmla="*/ 574699 w 1124371"/>
                <a:gd name="connsiteY297" fmla="*/ 409645 h 790421"/>
                <a:gd name="connsiteX298" fmla="*/ 976515 w 1124371"/>
                <a:gd name="connsiteY298" fmla="*/ 404486 h 790421"/>
                <a:gd name="connsiteX299" fmla="*/ 992084 w 1124371"/>
                <a:gd name="connsiteY299" fmla="*/ 404773 h 790421"/>
                <a:gd name="connsiteX300" fmla="*/ 1007366 w 1124371"/>
                <a:gd name="connsiteY300" fmla="*/ 410983 h 790421"/>
                <a:gd name="connsiteX301" fmla="*/ 1019878 w 1124371"/>
                <a:gd name="connsiteY301" fmla="*/ 421877 h 790421"/>
                <a:gd name="connsiteX302" fmla="*/ 1027137 w 1124371"/>
                <a:gd name="connsiteY302" fmla="*/ 435731 h 790421"/>
                <a:gd name="connsiteX303" fmla="*/ 1028283 w 1124371"/>
                <a:gd name="connsiteY303" fmla="*/ 451307 h 790421"/>
                <a:gd name="connsiteX304" fmla="*/ 1022362 w 1124371"/>
                <a:gd name="connsiteY304" fmla="*/ 467361 h 790421"/>
                <a:gd name="connsiteX305" fmla="*/ 1010613 w 1124371"/>
                <a:gd name="connsiteY305" fmla="*/ 479973 h 790421"/>
                <a:gd name="connsiteX306" fmla="*/ 996096 w 1124371"/>
                <a:gd name="connsiteY306" fmla="*/ 486090 h 790421"/>
                <a:gd name="connsiteX307" fmla="*/ 980337 w 1124371"/>
                <a:gd name="connsiteY307" fmla="*/ 486090 h 790421"/>
                <a:gd name="connsiteX308" fmla="*/ 964864 w 1124371"/>
                <a:gd name="connsiteY308" fmla="*/ 479973 h 790421"/>
                <a:gd name="connsiteX309" fmla="*/ 952543 w 1124371"/>
                <a:gd name="connsiteY309" fmla="*/ 468984 h 790421"/>
                <a:gd name="connsiteX310" fmla="*/ 952639 w 1124371"/>
                <a:gd name="connsiteY310" fmla="*/ 468888 h 790421"/>
                <a:gd name="connsiteX311" fmla="*/ 945476 w 1124371"/>
                <a:gd name="connsiteY311" fmla="*/ 454843 h 790421"/>
                <a:gd name="connsiteX312" fmla="*/ 944424 w 1124371"/>
                <a:gd name="connsiteY312" fmla="*/ 439173 h 790421"/>
                <a:gd name="connsiteX313" fmla="*/ 950441 w 1124371"/>
                <a:gd name="connsiteY313" fmla="*/ 423023 h 790421"/>
                <a:gd name="connsiteX314" fmla="*/ 962094 w 1124371"/>
                <a:gd name="connsiteY314" fmla="*/ 410505 h 790421"/>
                <a:gd name="connsiteX315" fmla="*/ 976515 w 1124371"/>
                <a:gd name="connsiteY315" fmla="*/ 404486 h 790421"/>
                <a:gd name="connsiteX316" fmla="*/ 868869 w 1124371"/>
                <a:gd name="connsiteY316" fmla="*/ 355177 h 790421"/>
                <a:gd name="connsiteX317" fmla="*/ 861993 w 1124371"/>
                <a:gd name="connsiteY317" fmla="*/ 356038 h 790421"/>
                <a:gd name="connsiteX318" fmla="*/ 855881 w 1124371"/>
                <a:gd name="connsiteY318" fmla="*/ 359669 h 790421"/>
                <a:gd name="connsiteX319" fmla="*/ 851105 w 1124371"/>
                <a:gd name="connsiteY319" fmla="*/ 365593 h 790421"/>
                <a:gd name="connsiteX320" fmla="*/ 848526 w 1124371"/>
                <a:gd name="connsiteY320" fmla="*/ 372568 h 790421"/>
                <a:gd name="connsiteX321" fmla="*/ 848526 w 1124371"/>
                <a:gd name="connsiteY321" fmla="*/ 379640 h 790421"/>
                <a:gd name="connsiteX322" fmla="*/ 851295 w 1124371"/>
                <a:gd name="connsiteY322" fmla="*/ 386137 h 790421"/>
                <a:gd name="connsiteX323" fmla="*/ 857122 w 1124371"/>
                <a:gd name="connsiteY323" fmla="*/ 391297 h 790421"/>
                <a:gd name="connsiteX324" fmla="*/ 864667 w 1124371"/>
                <a:gd name="connsiteY324" fmla="*/ 393685 h 790421"/>
                <a:gd name="connsiteX325" fmla="*/ 871832 w 1124371"/>
                <a:gd name="connsiteY325" fmla="*/ 392922 h 790421"/>
                <a:gd name="connsiteX326" fmla="*/ 878039 w 1124371"/>
                <a:gd name="connsiteY326" fmla="*/ 389386 h 790421"/>
                <a:gd name="connsiteX327" fmla="*/ 882814 w 1124371"/>
                <a:gd name="connsiteY327" fmla="*/ 383462 h 790421"/>
                <a:gd name="connsiteX328" fmla="*/ 885297 w 1124371"/>
                <a:gd name="connsiteY328" fmla="*/ 376391 h 790421"/>
                <a:gd name="connsiteX329" fmla="*/ 885106 w 1124371"/>
                <a:gd name="connsiteY329" fmla="*/ 369128 h 790421"/>
                <a:gd name="connsiteX330" fmla="*/ 882146 w 1124371"/>
                <a:gd name="connsiteY330" fmla="*/ 362631 h 790421"/>
                <a:gd name="connsiteX331" fmla="*/ 876223 w 1124371"/>
                <a:gd name="connsiteY331" fmla="*/ 357566 h 790421"/>
                <a:gd name="connsiteX332" fmla="*/ 868869 w 1124371"/>
                <a:gd name="connsiteY332" fmla="*/ 355177 h 790421"/>
                <a:gd name="connsiteX333" fmla="*/ 425798 w 1124371"/>
                <a:gd name="connsiteY333" fmla="*/ 341132 h 790421"/>
                <a:gd name="connsiteX334" fmla="*/ 447957 w 1124371"/>
                <a:gd name="connsiteY334" fmla="*/ 351071 h 790421"/>
                <a:gd name="connsiteX335" fmla="*/ 443659 w 1124371"/>
                <a:gd name="connsiteY335" fmla="*/ 360816 h 790421"/>
                <a:gd name="connsiteX336" fmla="*/ 443946 w 1124371"/>
                <a:gd name="connsiteY336" fmla="*/ 360816 h 790421"/>
                <a:gd name="connsiteX337" fmla="*/ 449008 w 1124371"/>
                <a:gd name="connsiteY337" fmla="*/ 357854 h 790421"/>
                <a:gd name="connsiteX338" fmla="*/ 455216 w 1124371"/>
                <a:gd name="connsiteY338" fmla="*/ 356134 h 790421"/>
                <a:gd name="connsiteX339" fmla="*/ 462283 w 1124371"/>
                <a:gd name="connsiteY339" fmla="*/ 356134 h 790421"/>
                <a:gd name="connsiteX340" fmla="*/ 469924 w 1124371"/>
                <a:gd name="connsiteY340" fmla="*/ 358332 h 790421"/>
                <a:gd name="connsiteX341" fmla="*/ 481290 w 1124371"/>
                <a:gd name="connsiteY341" fmla="*/ 367122 h 790421"/>
                <a:gd name="connsiteX342" fmla="*/ 485493 w 1124371"/>
                <a:gd name="connsiteY342" fmla="*/ 379545 h 790421"/>
                <a:gd name="connsiteX343" fmla="*/ 498292 w 1124371"/>
                <a:gd name="connsiteY343" fmla="*/ 374863 h 790421"/>
                <a:gd name="connsiteX344" fmla="*/ 512999 w 1124371"/>
                <a:gd name="connsiteY344" fmla="*/ 377539 h 790421"/>
                <a:gd name="connsiteX345" fmla="*/ 523792 w 1124371"/>
                <a:gd name="connsiteY345" fmla="*/ 385470 h 790421"/>
                <a:gd name="connsiteX346" fmla="*/ 523984 w 1124371"/>
                <a:gd name="connsiteY346" fmla="*/ 385755 h 790421"/>
                <a:gd name="connsiteX347" fmla="*/ 528759 w 1124371"/>
                <a:gd name="connsiteY347" fmla="*/ 395884 h 790421"/>
                <a:gd name="connsiteX348" fmla="*/ 528853 w 1124371"/>
                <a:gd name="connsiteY348" fmla="*/ 406969 h 790421"/>
                <a:gd name="connsiteX349" fmla="*/ 525702 w 1124371"/>
                <a:gd name="connsiteY349" fmla="*/ 417576 h 790421"/>
                <a:gd name="connsiteX350" fmla="*/ 506505 w 1124371"/>
                <a:gd name="connsiteY350" fmla="*/ 460575 h 790421"/>
                <a:gd name="connsiteX351" fmla="*/ 483582 w 1124371"/>
                <a:gd name="connsiteY351" fmla="*/ 450350 h 790421"/>
                <a:gd name="connsiteX352" fmla="*/ 500584 w 1124371"/>
                <a:gd name="connsiteY352" fmla="*/ 412416 h 790421"/>
                <a:gd name="connsiteX353" fmla="*/ 502685 w 1124371"/>
                <a:gd name="connsiteY353" fmla="*/ 406587 h 790421"/>
                <a:gd name="connsiteX354" fmla="*/ 503257 w 1124371"/>
                <a:gd name="connsiteY354" fmla="*/ 401235 h 790421"/>
                <a:gd name="connsiteX355" fmla="*/ 501633 w 1124371"/>
                <a:gd name="connsiteY355" fmla="*/ 396745 h 790421"/>
                <a:gd name="connsiteX356" fmla="*/ 497240 w 1124371"/>
                <a:gd name="connsiteY356" fmla="*/ 393305 h 790421"/>
                <a:gd name="connsiteX357" fmla="*/ 491606 w 1124371"/>
                <a:gd name="connsiteY357" fmla="*/ 392254 h 790421"/>
                <a:gd name="connsiteX358" fmla="*/ 486448 w 1124371"/>
                <a:gd name="connsiteY358" fmla="*/ 393974 h 790421"/>
                <a:gd name="connsiteX359" fmla="*/ 482149 w 1124371"/>
                <a:gd name="connsiteY359" fmla="*/ 397795 h 790421"/>
                <a:gd name="connsiteX360" fmla="*/ 478902 w 1124371"/>
                <a:gd name="connsiteY360" fmla="*/ 403146 h 790421"/>
                <a:gd name="connsiteX361" fmla="*/ 462092 w 1124371"/>
                <a:gd name="connsiteY361" fmla="*/ 440700 h 790421"/>
                <a:gd name="connsiteX362" fmla="*/ 439170 w 1124371"/>
                <a:gd name="connsiteY362" fmla="*/ 430474 h 790421"/>
                <a:gd name="connsiteX363" fmla="*/ 456840 w 1124371"/>
                <a:gd name="connsiteY363" fmla="*/ 390821 h 790421"/>
                <a:gd name="connsiteX364" fmla="*/ 458750 w 1124371"/>
                <a:gd name="connsiteY364" fmla="*/ 380310 h 790421"/>
                <a:gd name="connsiteX365" fmla="*/ 452733 w 1124371"/>
                <a:gd name="connsiteY365" fmla="*/ 373430 h 790421"/>
                <a:gd name="connsiteX366" fmla="*/ 442321 w 1124371"/>
                <a:gd name="connsiteY366" fmla="*/ 374002 h 790421"/>
                <a:gd name="connsiteX367" fmla="*/ 434585 w 1124371"/>
                <a:gd name="connsiteY367" fmla="*/ 383271 h 790421"/>
                <a:gd name="connsiteX368" fmla="*/ 417774 w 1124371"/>
                <a:gd name="connsiteY368" fmla="*/ 420919 h 790421"/>
                <a:gd name="connsiteX369" fmla="*/ 394757 w 1124371"/>
                <a:gd name="connsiteY369" fmla="*/ 410599 h 790421"/>
                <a:gd name="connsiteX370" fmla="*/ 362382 w 1124371"/>
                <a:gd name="connsiteY370" fmla="*/ 332341 h 790421"/>
                <a:gd name="connsiteX371" fmla="*/ 356268 w 1124371"/>
                <a:gd name="connsiteY371" fmla="*/ 333201 h 790421"/>
                <a:gd name="connsiteX372" fmla="*/ 351112 w 1124371"/>
                <a:gd name="connsiteY372" fmla="*/ 336163 h 790421"/>
                <a:gd name="connsiteX373" fmla="*/ 347578 w 1124371"/>
                <a:gd name="connsiteY373" fmla="*/ 340751 h 790421"/>
                <a:gd name="connsiteX374" fmla="*/ 377473 w 1124371"/>
                <a:gd name="connsiteY374" fmla="*/ 352981 h 790421"/>
                <a:gd name="connsiteX375" fmla="*/ 377854 w 1124371"/>
                <a:gd name="connsiteY375" fmla="*/ 342087 h 790421"/>
                <a:gd name="connsiteX376" fmla="*/ 369067 w 1124371"/>
                <a:gd name="connsiteY376" fmla="*/ 333871 h 790421"/>
                <a:gd name="connsiteX377" fmla="*/ 362382 w 1124371"/>
                <a:gd name="connsiteY377" fmla="*/ 332341 h 790421"/>
                <a:gd name="connsiteX378" fmla="*/ 866100 w 1124371"/>
                <a:gd name="connsiteY378" fmla="*/ 332246 h 790421"/>
                <a:gd name="connsiteX379" fmla="*/ 881000 w 1124371"/>
                <a:gd name="connsiteY379" fmla="*/ 336926 h 790421"/>
                <a:gd name="connsiteX380" fmla="*/ 891505 w 1124371"/>
                <a:gd name="connsiteY380" fmla="*/ 346196 h 790421"/>
                <a:gd name="connsiteX381" fmla="*/ 896282 w 1124371"/>
                <a:gd name="connsiteY381" fmla="*/ 359286 h 790421"/>
                <a:gd name="connsiteX382" fmla="*/ 896567 w 1124371"/>
                <a:gd name="connsiteY382" fmla="*/ 359478 h 790421"/>
                <a:gd name="connsiteX383" fmla="*/ 901343 w 1124371"/>
                <a:gd name="connsiteY383" fmla="*/ 350973 h 790421"/>
                <a:gd name="connsiteX384" fmla="*/ 921974 w 1124371"/>
                <a:gd name="connsiteY384" fmla="*/ 362631 h 790421"/>
                <a:gd name="connsiteX385" fmla="*/ 888067 w 1124371"/>
                <a:gd name="connsiteY385" fmla="*/ 422638 h 790421"/>
                <a:gd name="connsiteX386" fmla="*/ 875746 w 1124371"/>
                <a:gd name="connsiteY386" fmla="*/ 437927 h 790421"/>
                <a:gd name="connsiteX387" fmla="*/ 861134 w 1124371"/>
                <a:gd name="connsiteY387" fmla="*/ 445381 h 790421"/>
                <a:gd name="connsiteX388" fmla="*/ 844801 w 1124371"/>
                <a:gd name="connsiteY388" fmla="*/ 445381 h 790421"/>
                <a:gd name="connsiteX389" fmla="*/ 827417 w 1124371"/>
                <a:gd name="connsiteY389" fmla="*/ 438597 h 790421"/>
                <a:gd name="connsiteX390" fmla="*/ 810895 w 1124371"/>
                <a:gd name="connsiteY390" fmla="*/ 425696 h 790421"/>
                <a:gd name="connsiteX391" fmla="*/ 799242 w 1124371"/>
                <a:gd name="connsiteY391" fmla="*/ 408878 h 790421"/>
                <a:gd name="connsiteX392" fmla="*/ 818917 w 1124371"/>
                <a:gd name="connsiteY392" fmla="*/ 399515 h 790421"/>
                <a:gd name="connsiteX393" fmla="*/ 825890 w 1124371"/>
                <a:gd name="connsiteY393" fmla="*/ 411840 h 790421"/>
                <a:gd name="connsiteX394" fmla="*/ 836110 w 1124371"/>
                <a:gd name="connsiteY394" fmla="*/ 420346 h 790421"/>
                <a:gd name="connsiteX395" fmla="*/ 853110 w 1124371"/>
                <a:gd name="connsiteY395" fmla="*/ 423308 h 790421"/>
                <a:gd name="connsiteX396" fmla="*/ 865337 w 1124371"/>
                <a:gd name="connsiteY396" fmla="*/ 412510 h 790421"/>
                <a:gd name="connsiteX397" fmla="*/ 867629 w 1124371"/>
                <a:gd name="connsiteY397" fmla="*/ 408497 h 790421"/>
                <a:gd name="connsiteX398" fmla="*/ 867246 w 1124371"/>
                <a:gd name="connsiteY398" fmla="*/ 408306 h 790421"/>
                <a:gd name="connsiteX399" fmla="*/ 855402 w 1124371"/>
                <a:gd name="connsiteY399" fmla="*/ 410026 h 790421"/>
                <a:gd name="connsiteX400" fmla="*/ 842222 w 1124371"/>
                <a:gd name="connsiteY400" fmla="*/ 405725 h 790421"/>
                <a:gd name="connsiteX401" fmla="*/ 830380 w 1124371"/>
                <a:gd name="connsiteY401" fmla="*/ 395405 h 790421"/>
                <a:gd name="connsiteX402" fmla="*/ 824648 w 1124371"/>
                <a:gd name="connsiteY402" fmla="*/ 382410 h 790421"/>
                <a:gd name="connsiteX403" fmla="*/ 824648 w 1124371"/>
                <a:gd name="connsiteY403" fmla="*/ 368078 h 790421"/>
                <a:gd name="connsiteX404" fmla="*/ 829902 w 1124371"/>
                <a:gd name="connsiteY404" fmla="*/ 353744 h 790421"/>
                <a:gd name="connsiteX405" fmla="*/ 839452 w 1124371"/>
                <a:gd name="connsiteY405" fmla="*/ 341801 h 790421"/>
                <a:gd name="connsiteX406" fmla="*/ 851869 w 1124371"/>
                <a:gd name="connsiteY406" fmla="*/ 334251 h 790421"/>
                <a:gd name="connsiteX407" fmla="*/ 866100 w 1124371"/>
                <a:gd name="connsiteY407" fmla="*/ 332246 h 790421"/>
                <a:gd name="connsiteX408" fmla="*/ 359421 w 1124371"/>
                <a:gd name="connsiteY408" fmla="*/ 314377 h 790421"/>
                <a:gd name="connsiteX409" fmla="*/ 375466 w 1124371"/>
                <a:gd name="connsiteY409" fmla="*/ 317817 h 790421"/>
                <a:gd name="connsiteX410" fmla="*/ 388646 w 1124371"/>
                <a:gd name="connsiteY410" fmla="*/ 326226 h 790421"/>
                <a:gd name="connsiteX411" fmla="*/ 396765 w 1124371"/>
                <a:gd name="connsiteY411" fmla="*/ 338360 h 790421"/>
                <a:gd name="connsiteX412" fmla="*/ 399153 w 1124371"/>
                <a:gd name="connsiteY412" fmla="*/ 353363 h 790421"/>
                <a:gd name="connsiteX413" fmla="*/ 395141 w 1124371"/>
                <a:gd name="connsiteY413" fmla="*/ 370562 h 790421"/>
                <a:gd name="connsiteX414" fmla="*/ 393995 w 1124371"/>
                <a:gd name="connsiteY414" fmla="*/ 373430 h 790421"/>
                <a:gd name="connsiteX415" fmla="*/ 392754 w 1124371"/>
                <a:gd name="connsiteY415" fmla="*/ 376105 h 790421"/>
                <a:gd name="connsiteX416" fmla="*/ 341655 w 1124371"/>
                <a:gd name="connsiteY416" fmla="*/ 355275 h 790421"/>
                <a:gd name="connsiteX417" fmla="*/ 341273 w 1124371"/>
                <a:gd name="connsiteY417" fmla="*/ 361390 h 790421"/>
                <a:gd name="connsiteX418" fmla="*/ 343375 w 1124371"/>
                <a:gd name="connsiteY418" fmla="*/ 367122 h 790421"/>
                <a:gd name="connsiteX419" fmla="*/ 347481 w 1124371"/>
                <a:gd name="connsiteY419" fmla="*/ 371995 h 790421"/>
                <a:gd name="connsiteX420" fmla="*/ 353117 w 1124371"/>
                <a:gd name="connsiteY420" fmla="*/ 375435 h 790421"/>
                <a:gd name="connsiteX421" fmla="*/ 363337 w 1124371"/>
                <a:gd name="connsiteY421" fmla="*/ 377155 h 790421"/>
                <a:gd name="connsiteX422" fmla="*/ 371742 w 1124371"/>
                <a:gd name="connsiteY422" fmla="*/ 374385 h 790421"/>
                <a:gd name="connsiteX423" fmla="*/ 383681 w 1124371"/>
                <a:gd name="connsiteY423" fmla="*/ 391202 h 790421"/>
                <a:gd name="connsiteX424" fmla="*/ 366107 w 1124371"/>
                <a:gd name="connsiteY424" fmla="*/ 396936 h 790421"/>
                <a:gd name="connsiteX425" fmla="*/ 345667 w 1124371"/>
                <a:gd name="connsiteY425" fmla="*/ 393113 h 790421"/>
                <a:gd name="connsiteX426" fmla="*/ 331722 w 1124371"/>
                <a:gd name="connsiteY426" fmla="*/ 384513 h 790421"/>
                <a:gd name="connsiteX427" fmla="*/ 322267 w 1124371"/>
                <a:gd name="connsiteY427" fmla="*/ 372282 h 790421"/>
                <a:gd name="connsiteX428" fmla="*/ 318638 w 1124371"/>
                <a:gd name="connsiteY428" fmla="*/ 357186 h 790421"/>
                <a:gd name="connsiteX429" fmla="*/ 322076 w 1124371"/>
                <a:gd name="connsiteY429" fmla="*/ 340080 h 790421"/>
                <a:gd name="connsiteX430" fmla="*/ 331437 w 1124371"/>
                <a:gd name="connsiteY430" fmla="*/ 325652 h 790421"/>
                <a:gd name="connsiteX431" fmla="*/ 344330 w 1124371"/>
                <a:gd name="connsiteY431" fmla="*/ 317052 h 790421"/>
                <a:gd name="connsiteX432" fmla="*/ 359421 w 1124371"/>
                <a:gd name="connsiteY432" fmla="*/ 314377 h 790421"/>
                <a:gd name="connsiteX433" fmla="*/ 227040 w 1124371"/>
                <a:gd name="connsiteY433" fmla="*/ 284753 h 790421"/>
                <a:gd name="connsiteX434" fmla="*/ 220162 w 1124371"/>
                <a:gd name="connsiteY434" fmla="*/ 286950 h 790421"/>
                <a:gd name="connsiteX435" fmla="*/ 214623 w 1124371"/>
                <a:gd name="connsiteY435" fmla="*/ 291633 h 790421"/>
                <a:gd name="connsiteX436" fmla="*/ 210994 w 1124371"/>
                <a:gd name="connsiteY436" fmla="*/ 297940 h 790421"/>
                <a:gd name="connsiteX437" fmla="*/ 209752 w 1124371"/>
                <a:gd name="connsiteY437" fmla="*/ 305105 h 790421"/>
                <a:gd name="connsiteX438" fmla="*/ 211090 w 1124371"/>
                <a:gd name="connsiteY438" fmla="*/ 312272 h 790421"/>
                <a:gd name="connsiteX439" fmla="*/ 215004 w 1124371"/>
                <a:gd name="connsiteY439" fmla="*/ 318388 h 790421"/>
                <a:gd name="connsiteX440" fmla="*/ 221595 w 1124371"/>
                <a:gd name="connsiteY440" fmla="*/ 322592 h 790421"/>
                <a:gd name="connsiteX441" fmla="*/ 229523 w 1124371"/>
                <a:gd name="connsiteY441" fmla="*/ 323644 h 790421"/>
                <a:gd name="connsiteX442" fmla="*/ 236303 w 1124371"/>
                <a:gd name="connsiteY442" fmla="*/ 321350 h 790421"/>
                <a:gd name="connsiteX443" fmla="*/ 241654 w 1124371"/>
                <a:gd name="connsiteY443" fmla="*/ 316573 h 790421"/>
                <a:gd name="connsiteX444" fmla="*/ 245186 w 1124371"/>
                <a:gd name="connsiteY444" fmla="*/ 310171 h 790421"/>
                <a:gd name="connsiteX445" fmla="*/ 244996 w 1124371"/>
                <a:gd name="connsiteY445" fmla="*/ 310171 h 790421"/>
                <a:gd name="connsiteX446" fmla="*/ 246332 w 1124371"/>
                <a:gd name="connsiteY446" fmla="*/ 303004 h 790421"/>
                <a:gd name="connsiteX447" fmla="*/ 245283 w 1124371"/>
                <a:gd name="connsiteY447" fmla="*/ 296028 h 790421"/>
                <a:gd name="connsiteX448" fmla="*/ 241558 w 1124371"/>
                <a:gd name="connsiteY448" fmla="*/ 290009 h 790421"/>
                <a:gd name="connsiteX449" fmla="*/ 234776 w 1124371"/>
                <a:gd name="connsiteY449" fmla="*/ 285804 h 790421"/>
                <a:gd name="connsiteX450" fmla="*/ 227040 w 1124371"/>
                <a:gd name="connsiteY450" fmla="*/ 284753 h 790421"/>
                <a:gd name="connsiteX451" fmla="*/ 767434 w 1124371"/>
                <a:gd name="connsiteY451" fmla="*/ 277591 h 790421"/>
                <a:gd name="connsiteX452" fmla="*/ 788924 w 1124371"/>
                <a:gd name="connsiteY452" fmla="*/ 289057 h 790421"/>
                <a:gd name="connsiteX453" fmla="*/ 783956 w 1124371"/>
                <a:gd name="connsiteY453" fmla="*/ 298325 h 790421"/>
                <a:gd name="connsiteX454" fmla="*/ 784243 w 1124371"/>
                <a:gd name="connsiteY454" fmla="*/ 298518 h 790421"/>
                <a:gd name="connsiteX455" fmla="*/ 789686 w 1124371"/>
                <a:gd name="connsiteY455" fmla="*/ 295937 h 790421"/>
                <a:gd name="connsiteX456" fmla="*/ 796181 w 1124371"/>
                <a:gd name="connsiteY456" fmla="*/ 294791 h 790421"/>
                <a:gd name="connsiteX457" fmla="*/ 803250 w 1124371"/>
                <a:gd name="connsiteY457" fmla="*/ 295459 h 790421"/>
                <a:gd name="connsiteX458" fmla="*/ 810413 w 1124371"/>
                <a:gd name="connsiteY458" fmla="*/ 298040 h 790421"/>
                <a:gd name="connsiteX459" fmla="*/ 820537 w 1124371"/>
                <a:gd name="connsiteY459" fmla="*/ 306544 h 790421"/>
                <a:gd name="connsiteX460" fmla="*/ 824836 w 1124371"/>
                <a:gd name="connsiteY460" fmla="*/ 316863 h 790421"/>
                <a:gd name="connsiteX461" fmla="*/ 824356 w 1124371"/>
                <a:gd name="connsiteY461" fmla="*/ 327948 h 790421"/>
                <a:gd name="connsiteX462" fmla="*/ 820346 w 1124371"/>
                <a:gd name="connsiteY462" fmla="*/ 338649 h 790421"/>
                <a:gd name="connsiteX463" fmla="*/ 798188 w 1124371"/>
                <a:gd name="connsiteY463" fmla="*/ 380215 h 790421"/>
                <a:gd name="connsiteX464" fmla="*/ 775934 w 1124371"/>
                <a:gd name="connsiteY464" fmla="*/ 368366 h 790421"/>
                <a:gd name="connsiteX465" fmla="*/ 795418 w 1124371"/>
                <a:gd name="connsiteY465" fmla="*/ 331675 h 790421"/>
                <a:gd name="connsiteX466" fmla="*/ 797805 w 1124371"/>
                <a:gd name="connsiteY466" fmla="*/ 326037 h 790421"/>
                <a:gd name="connsiteX467" fmla="*/ 798664 w 1124371"/>
                <a:gd name="connsiteY467" fmla="*/ 320685 h 790421"/>
                <a:gd name="connsiteX468" fmla="*/ 797233 w 1124371"/>
                <a:gd name="connsiteY468" fmla="*/ 316004 h 790421"/>
                <a:gd name="connsiteX469" fmla="*/ 792934 w 1124371"/>
                <a:gd name="connsiteY469" fmla="*/ 312277 h 790421"/>
                <a:gd name="connsiteX470" fmla="*/ 787109 w 1124371"/>
                <a:gd name="connsiteY470" fmla="*/ 310652 h 790421"/>
                <a:gd name="connsiteX471" fmla="*/ 781664 w 1124371"/>
                <a:gd name="connsiteY471" fmla="*/ 311800 h 790421"/>
                <a:gd name="connsiteX472" fmla="*/ 776984 w 1124371"/>
                <a:gd name="connsiteY472" fmla="*/ 315240 h 790421"/>
                <a:gd name="connsiteX473" fmla="*/ 773355 w 1124371"/>
                <a:gd name="connsiteY473" fmla="*/ 320303 h 790421"/>
                <a:gd name="connsiteX474" fmla="*/ 753967 w 1124371"/>
                <a:gd name="connsiteY474" fmla="*/ 356710 h 790421"/>
                <a:gd name="connsiteX475" fmla="*/ 753967 w 1124371"/>
                <a:gd name="connsiteY475" fmla="*/ 356613 h 790421"/>
                <a:gd name="connsiteX476" fmla="*/ 731712 w 1124371"/>
                <a:gd name="connsiteY476" fmla="*/ 344766 h 790421"/>
                <a:gd name="connsiteX477" fmla="*/ 175082 w 1124371"/>
                <a:gd name="connsiteY477" fmla="*/ 263731 h 790421"/>
                <a:gd name="connsiteX478" fmla="*/ 175082 w 1124371"/>
                <a:gd name="connsiteY478" fmla="*/ 263924 h 790421"/>
                <a:gd name="connsiteX479" fmla="*/ 175068 w 1124371"/>
                <a:gd name="connsiteY479" fmla="*/ 263807 h 790421"/>
                <a:gd name="connsiteX480" fmla="*/ 726338 w 1124371"/>
                <a:gd name="connsiteY480" fmla="*/ 256586 h 790421"/>
                <a:gd name="connsiteX481" fmla="*/ 748650 w 1124371"/>
                <a:gd name="connsiteY481" fmla="*/ 267940 h 790421"/>
                <a:gd name="connsiteX482" fmla="*/ 714127 w 1124371"/>
                <a:gd name="connsiteY482" fmla="*/ 335783 h 790421"/>
                <a:gd name="connsiteX483" fmla="*/ 691815 w 1124371"/>
                <a:gd name="connsiteY483" fmla="*/ 324429 h 790421"/>
                <a:gd name="connsiteX484" fmla="*/ 201348 w 1124371"/>
                <a:gd name="connsiteY484" fmla="*/ 254080 h 790421"/>
                <a:gd name="connsiteX485" fmla="*/ 223791 w 1124371"/>
                <a:gd name="connsiteY485" fmla="*/ 262202 h 790421"/>
                <a:gd name="connsiteX486" fmla="*/ 220640 w 1124371"/>
                <a:gd name="connsiteY486" fmla="*/ 270993 h 790421"/>
                <a:gd name="connsiteX487" fmla="*/ 221021 w 1124371"/>
                <a:gd name="connsiteY487" fmla="*/ 271184 h 790421"/>
                <a:gd name="connsiteX488" fmla="*/ 232865 w 1124371"/>
                <a:gd name="connsiteY488" fmla="*/ 266981 h 790421"/>
                <a:gd name="connsiteX489" fmla="*/ 247765 w 1124371"/>
                <a:gd name="connsiteY489" fmla="*/ 268699 h 790421"/>
                <a:gd name="connsiteX490" fmla="*/ 260755 w 1124371"/>
                <a:gd name="connsiteY490" fmla="*/ 276821 h 790421"/>
                <a:gd name="connsiteX491" fmla="*/ 268492 w 1124371"/>
                <a:gd name="connsiteY491" fmla="*/ 288861 h 790421"/>
                <a:gd name="connsiteX492" fmla="*/ 268492 w 1124371"/>
                <a:gd name="connsiteY492" fmla="*/ 288670 h 790421"/>
                <a:gd name="connsiteX493" fmla="*/ 270879 w 1124371"/>
                <a:gd name="connsiteY493" fmla="*/ 303098 h 790421"/>
                <a:gd name="connsiteX494" fmla="*/ 268109 w 1124371"/>
                <a:gd name="connsiteY494" fmla="*/ 318293 h 790421"/>
                <a:gd name="connsiteX495" fmla="*/ 260564 w 1124371"/>
                <a:gd name="connsiteY495" fmla="*/ 331860 h 790421"/>
                <a:gd name="connsiteX496" fmla="*/ 249484 w 1124371"/>
                <a:gd name="connsiteY496" fmla="*/ 341608 h 790421"/>
                <a:gd name="connsiteX497" fmla="*/ 235731 w 1124371"/>
                <a:gd name="connsiteY497" fmla="*/ 346098 h 790421"/>
                <a:gd name="connsiteX498" fmla="*/ 220259 w 1124371"/>
                <a:gd name="connsiteY498" fmla="*/ 344093 h 790421"/>
                <a:gd name="connsiteX499" fmla="*/ 208702 w 1124371"/>
                <a:gd name="connsiteY499" fmla="*/ 336926 h 790421"/>
                <a:gd name="connsiteX500" fmla="*/ 202111 w 1124371"/>
                <a:gd name="connsiteY500" fmla="*/ 326223 h 790421"/>
                <a:gd name="connsiteX501" fmla="*/ 201824 w 1124371"/>
                <a:gd name="connsiteY501" fmla="*/ 326223 h 790421"/>
                <a:gd name="connsiteX502" fmla="*/ 186448 w 1124371"/>
                <a:gd name="connsiteY502" fmla="*/ 368650 h 790421"/>
                <a:gd name="connsiteX503" fmla="*/ 162857 w 1124371"/>
                <a:gd name="connsiteY503" fmla="*/ 360145 h 790421"/>
                <a:gd name="connsiteX504" fmla="*/ 311600 w 1124371"/>
                <a:gd name="connsiteY504" fmla="*/ 252927 h 790421"/>
                <a:gd name="connsiteX505" fmla="*/ 335401 w 1124371"/>
                <a:gd name="connsiteY505" fmla="*/ 262116 h 790421"/>
                <a:gd name="connsiteX506" fmla="*/ 293777 w 1124371"/>
                <a:gd name="connsiteY506" fmla="*/ 369929 h 790421"/>
                <a:gd name="connsiteX507" fmla="*/ 269977 w 1124371"/>
                <a:gd name="connsiteY507" fmla="*/ 360740 h 790421"/>
                <a:gd name="connsiteX508" fmla="*/ 671450 w 1124371"/>
                <a:gd name="connsiteY508" fmla="*/ 229910 h 790421"/>
                <a:gd name="connsiteX509" fmla="*/ 693131 w 1124371"/>
                <a:gd name="connsiteY509" fmla="*/ 240517 h 790421"/>
                <a:gd name="connsiteX510" fmla="*/ 688260 w 1124371"/>
                <a:gd name="connsiteY510" fmla="*/ 250550 h 790421"/>
                <a:gd name="connsiteX511" fmla="*/ 688547 w 1124371"/>
                <a:gd name="connsiteY511" fmla="*/ 250550 h 790421"/>
                <a:gd name="connsiteX512" fmla="*/ 700200 w 1124371"/>
                <a:gd name="connsiteY512" fmla="*/ 245580 h 790421"/>
                <a:gd name="connsiteX513" fmla="*/ 712902 w 1124371"/>
                <a:gd name="connsiteY513" fmla="*/ 247684 h 790421"/>
                <a:gd name="connsiteX514" fmla="*/ 715481 w 1124371"/>
                <a:gd name="connsiteY514" fmla="*/ 249117 h 790421"/>
                <a:gd name="connsiteX515" fmla="*/ 717392 w 1124371"/>
                <a:gd name="connsiteY515" fmla="*/ 250550 h 790421"/>
                <a:gd name="connsiteX516" fmla="*/ 706694 w 1124371"/>
                <a:gd name="connsiteY516" fmla="*/ 269947 h 790421"/>
                <a:gd name="connsiteX517" fmla="*/ 704019 w 1124371"/>
                <a:gd name="connsiteY517" fmla="*/ 267940 h 790421"/>
                <a:gd name="connsiteX518" fmla="*/ 701249 w 1124371"/>
                <a:gd name="connsiteY518" fmla="*/ 266411 h 790421"/>
                <a:gd name="connsiteX519" fmla="*/ 692846 w 1124371"/>
                <a:gd name="connsiteY519" fmla="*/ 264309 h 790421"/>
                <a:gd name="connsiteX520" fmla="*/ 685968 w 1124371"/>
                <a:gd name="connsiteY520" fmla="*/ 265839 h 790421"/>
                <a:gd name="connsiteX521" fmla="*/ 680811 w 1124371"/>
                <a:gd name="connsiteY521" fmla="*/ 269566 h 790421"/>
                <a:gd name="connsiteX522" fmla="*/ 677658 w 1124371"/>
                <a:gd name="connsiteY522" fmla="*/ 273961 h 790421"/>
                <a:gd name="connsiteX523" fmla="*/ 660468 w 1124371"/>
                <a:gd name="connsiteY523" fmla="*/ 309028 h 790421"/>
                <a:gd name="connsiteX524" fmla="*/ 660468 w 1124371"/>
                <a:gd name="connsiteY524" fmla="*/ 309219 h 790421"/>
                <a:gd name="connsiteX525" fmla="*/ 637926 w 1124371"/>
                <a:gd name="connsiteY525" fmla="*/ 298135 h 790421"/>
                <a:gd name="connsiteX526" fmla="*/ 749669 w 1124371"/>
                <a:gd name="connsiteY526" fmla="*/ 227329 h 790421"/>
                <a:gd name="connsiteX527" fmla="*/ 755209 w 1124371"/>
                <a:gd name="connsiteY527" fmla="*/ 228858 h 790421"/>
                <a:gd name="connsiteX528" fmla="*/ 759699 w 1124371"/>
                <a:gd name="connsiteY528" fmla="*/ 232298 h 790421"/>
                <a:gd name="connsiteX529" fmla="*/ 762468 w 1124371"/>
                <a:gd name="connsiteY529" fmla="*/ 236980 h 790421"/>
                <a:gd name="connsiteX530" fmla="*/ 763233 w 1124371"/>
                <a:gd name="connsiteY530" fmla="*/ 242235 h 790421"/>
                <a:gd name="connsiteX531" fmla="*/ 761800 w 1124371"/>
                <a:gd name="connsiteY531" fmla="*/ 247585 h 790421"/>
                <a:gd name="connsiteX532" fmla="*/ 758266 w 1124371"/>
                <a:gd name="connsiteY532" fmla="*/ 251886 h 790421"/>
                <a:gd name="connsiteX533" fmla="*/ 753585 w 1124371"/>
                <a:gd name="connsiteY533" fmla="*/ 254371 h 790421"/>
                <a:gd name="connsiteX534" fmla="*/ 748142 w 1124371"/>
                <a:gd name="connsiteY534" fmla="*/ 254848 h 790421"/>
                <a:gd name="connsiteX535" fmla="*/ 742697 w 1124371"/>
                <a:gd name="connsiteY535" fmla="*/ 253223 h 790421"/>
                <a:gd name="connsiteX536" fmla="*/ 742697 w 1124371"/>
                <a:gd name="connsiteY536" fmla="*/ 253319 h 790421"/>
                <a:gd name="connsiteX537" fmla="*/ 735439 w 1124371"/>
                <a:gd name="connsiteY537" fmla="*/ 245101 h 790421"/>
                <a:gd name="connsiteX538" fmla="*/ 736202 w 1124371"/>
                <a:gd name="connsiteY538" fmla="*/ 234590 h 790421"/>
                <a:gd name="connsiteX539" fmla="*/ 739546 w 1124371"/>
                <a:gd name="connsiteY539" fmla="*/ 230386 h 790421"/>
                <a:gd name="connsiteX540" fmla="*/ 744226 w 1124371"/>
                <a:gd name="connsiteY540" fmla="*/ 227901 h 790421"/>
                <a:gd name="connsiteX541" fmla="*/ 749669 w 1124371"/>
                <a:gd name="connsiteY541" fmla="*/ 227329 h 790421"/>
                <a:gd name="connsiteX542" fmla="*/ 599053 w 1124371"/>
                <a:gd name="connsiteY542" fmla="*/ 217394 h 790421"/>
                <a:gd name="connsiteX543" fmla="*/ 592080 w 1124371"/>
                <a:gd name="connsiteY543" fmla="*/ 218923 h 790421"/>
                <a:gd name="connsiteX544" fmla="*/ 586350 w 1124371"/>
                <a:gd name="connsiteY544" fmla="*/ 223128 h 790421"/>
                <a:gd name="connsiteX545" fmla="*/ 582243 w 1124371"/>
                <a:gd name="connsiteY545" fmla="*/ 229149 h 790421"/>
                <a:gd name="connsiteX546" fmla="*/ 580238 w 1124371"/>
                <a:gd name="connsiteY546" fmla="*/ 236219 h 790421"/>
                <a:gd name="connsiteX547" fmla="*/ 580716 w 1124371"/>
                <a:gd name="connsiteY547" fmla="*/ 243386 h 790421"/>
                <a:gd name="connsiteX548" fmla="*/ 583962 w 1124371"/>
                <a:gd name="connsiteY548" fmla="*/ 249788 h 790421"/>
                <a:gd name="connsiteX549" fmla="*/ 590362 w 1124371"/>
                <a:gd name="connsiteY549" fmla="*/ 254565 h 790421"/>
                <a:gd name="connsiteX550" fmla="*/ 598003 w 1124371"/>
                <a:gd name="connsiteY550" fmla="*/ 256285 h 790421"/>
                <a:gd name="connsiteX551" fmla="*/ 605070 w 1124371"/>
                <a:gd name="connsiteY551" fmla="*/ 254661 h 790421"/>
                <a:gd name="connsiteX552" fmla="*/ 610992 w 1124371"/>
                <a:gd name="connsiteY552" fmla="*/ 250551 h 790421"/>
                <a:gd name="connsiteX553" fmla="*/ 615195 w 1124371"/>
                <a:gd name="connsiteY553" fmla="*/ 244628 h 790421"/>
                <a:gd name="connsiteX554" fmla="*/ 617010 w 1124371"/>
                <a:gd name="connsiteY554" fmla="*/ 237556 h 790421"/>
                <a:gd name="connsiteX555" fmla="*/ 616341 w 1124371"/>
                <a:gd name="connsiteY555" fmla="*/ 230295 h 790421"/>
                <a:gd name="connsiteX556" fmla="*/ 612998 w 1124371"/>
                <a:gd name="connsiteY556" fmla="*/ 223892 h 790421"/>
                <a:gd name="connsiteX557" fmla="*/ 606790 w 1124371"/>
                <a:gd name="connsiteY557" fmla="*/ 219114 h 790421"/>
                <a:gd name="connsiteX558" fmla="*/ 599053 w 1124371"/>
                <a:gd name="connsiteY558" fmla="*/ 217394 h 790421"/>
                <a:gd name="connsiteX559" fmla="*/ 65626 w 1124371"/>
                <a:gd name="connsiteY559" fmla="*/ 209266 h 790421"/>
                <a:gd name="connsiteX560" fmla="*/ 88742 w 1124371"/>
                <a:gd name="connsiteY560" fmla="*/ 216814 h 790421"/>
                <a:gd name="connsiteX561" fmla="*/ 85494 w 1124371"/>
                <a:gd name="connsiteY561" fmla="*/ 226943 h 790421"/>
                <a:gd name="connsiteX562" fmla="*/ 85779 w 1124371"/>
                <a:gd name="connsiteY562" fmla="*/ 226943 h 790421"/>
                <a:gd name="connsiteX563" fmla="*/ 90556 w 1124371"/>
                <a:gd name="connsiteY563" fmla="*/ 223504 h 790421"/>
                <a:gd name="connsiteX564" fmla="*/ 96573 w 1124371"/>
                <a:gd name="connsiteY564" fmla="*/ 221210 h 790421"/>
                <a:gd name="connsiteX565" fmla="*/ 103640 w 1124371"/>
                <a:gd name="connsiteY565" fmla="*/ 220541 h 790421"/>
                <a:gd name="connsiteX566" fmla="*/ 111472 w 1124371"/>
                <a:gd name="connsiteY566" fmla="*/ 221974 h 790421"/>
                <a:gd name="connsiteX567" fmla="*/ 123697 w 1124371"/>
                <a:gd name="connsiteY567" fmla="*/ 229524 h 790421"/>
                <a:gd name="connsiteX568" fmla="*/ 129238 w 1124371"/>
                <a:gd name="connsiteY568" fmla="*/ 241468 h 790421"/>
                <a:gd name="connsiteX569" fmla="*/ 141463 w 1124371"/>
                <a:gd name="connsiteY569" fmla="*/ 235447 h 790421"/>
                <a:gd name="connsiteX570" fmla="*/ 156362 w 1124371"/>
                <a:gd name="connsiteY570" fmla="*/ 236595 h 790421"/>
                <a:gd name="connsiteX571" fmla="*/ 167918 w 1124371"/>
                <a:gd name="connsiteY571" fmla="*/ 243284 h 790421"/>
                <a:gd name="connsiteX572" fmla="*/ 173745 w 1124371"/>
                <a:gd name="connsiteY572" fmla="*/ 252839 h 790421"/>
                <a:gd name="connsiteX573" fmla="*/ 175068 w 1124371"/>
                <a:gd name="connsiteY573" fmla="*/ 263807 h 790421"/>
                <a:gd name="connsiteX574" fmla="*/ 173076 w 1124371"/>
                <a:gd name="connsiteY574" fmla="*/ 274529 h 790421"/>
                <a:gd name="connsiteX575" fmla="*/ 158559 w 1124371"/>
                <a:gd name="connsiteY575" fmla="*/ 319344 h 790421"/>
                <a:gd name="connsiteX576" fmla="*/ 134681 w 1124371"/>
                <a:gd name="connsiteY576" fmla="*/ 311603 h 790421"/>
                <a:gd name="connsiteX577" fmla="*/ 147480 w 1124371"/>
                <a:gd name="connsiteY577" fmla="*/ 272044 h 790421"/>
                <a:gd name="connsiteX578" fmla="*/ 148913 w 1124371"/>
                <a:gd name="connsiteY578" fmla="*/ 266025 h 790421"/>
                <a:gd name="connsiteX579" fmla="*/ 148913 w 1124371"/>
                <a:gd name="connsiteY579" fmla="*/ 260674 h 790421"/>
                <a:gd name="connsiteX580" fmla="*/ 146810 w 1124371"/>
                <a:gd name="connsiteY580" fmla="*/ 256374 h 790421"/>
                <a:gd name="connsiteX581" fmla="*/ 142035 w 1124371"/>
                <a:gd name="connsiteY581" fmla="*/ 253508 h 790421"/>
                <a:gd name="connsiteX582" fmla="*/ 136305 w 1124371"/>
                <a:gd name="connsiteY582" fmla="*/ 253124 h 790421"/>
                <a:gd name="connsiteX583" fmla="*/ 131434 w 1124371"/>
                <a:gd name="connsiteY583" fmla="*/ 255418 h 790421"/>
                <a:gd name="connsiteX584" fmla="*/ 127518 w 1124371"/>
                <a:gd name="connsiteY584" fmla="*/ 259719 h 790421"/>
                <a:gd name="connsiteX585" fmla="*/ 124843 w 1124371"/>
                <a:gd name="connsiteY585" fmla="*/ 265357 h 790421"/>
                <a:gd name="connsiteX586" fmla="*/ 112140 w 1124371"/>
                <a:gd name="connsiteY586" fmla="*/ 304438 h 790421"/>
                <a:gd name="connsiteX587" fmla="*/ 88262 w 1124371"/>
                <a:gd name="connsiteY587" fmla="*/ 296697 h 790421"/>
                <a:gd name="connsiteX588" fmla="*/ 101635 w 1124371"/>
                <a:gd name="connsiteY588" fmla="*/ 255418 h 790421"/>
                <a:gd name="connsiteX589" fmla="*/ 102400 w 1124371"/>
                <a:gd name="connsiteY589" fmla="*/ 244717 h 790421"/>
                <a:gd name="connsiteX590" fmla="*/ 95712 w 1124371"/>
                <a:gd name="connsiteY590" fmla="*/ 238506 h 790421"/>
                <a:gd name="connsiteX591" fmla="*/ 85494 w 1124371"/>
                <a:gd name="connsiteY591" fmla="*/ 240129 h 790421"/>
                <a:gd name="connsiteX592" fmla="*/ 78807 w 1124371"/>
                <a:gd name="connsiteY592" fmla="*/ 250164 h 790421"/>
                <a:gd name="connsiteX593" fmla="*/ 66104 w 1124371"/>
                <a:gd name="connsiteY593" fmla="*/ 289436 h 790421"/>
                <a:gd name="connsiteX594" fmla="*/ 42132 w 1124371"/>
                <a:gd name="connsiteY594" fmla="*/ 281695 h 790421"/>
                <a:gd name="connsiteX595" fmla="*/ 21582 w 1124371"/>
                <a:gd name="connsiteY595" fmla="*/ 196788 h 790421"/>
                <a:gd name="connsiteX596" fmla="*/ 45589 w 1124371"/>
                <a:gd name="connsiteY596" fmla="*/ 203886 h 790421"/>
                <a:gd name="connsiteX597" fmla="*/ 24008 w 1124371"/>
                <a:gd name="connsiteY597" fmla="*/ 276885 h 790421"/>
                <a:gd name="connsiteX598" fmla="*/ 0 w 1124371"/>
                <a:gd name="connsiteY598" fmla="*/ 269787 h 790421"/>
                <a:gd name="connsiteX599" fmla="*/ 516821 w 1124371"/>
                <a:gd name="connsiteY599" fmla="*/ 176311 h 790421"/>
                <a:gd name="connsiteX600" fmla="*/ 510707 w 1124371"/>
                <a:gd name="connsiteY600" fmla="*/ 177076 h 790421"/>
                <a:gd name="connsiteX601" fmla="*/ 505455 w 1124371"/>
                <a:gd name="connsiteY601" fmla="*/ 179847 h 790421"/>
                <a:gd name="connsiteX602" fmla="*/ 505359 w 1124371"/>
                <a:gd name="connsiteY602" fmla="*/ 179847 h 790421"/>
                <a:gd name="connsiteX603" fmla="*/ 501730 w 1124371"/>
                <a:gd name="connsiteY603" fmla="*/ 184339 h 790421"/>
                <a:gd name="connsiteX604" fmla="*/ 531338 w 1124371"/>
                <a:gd name="connsiteY604" fmla="*/ 197238 h 790421"/>
                <a:gd name="connsiteX605" fmla="*/ 532006 w 1124371"/>
                <a:gd name="connsiteY605" fmla="*/ 186344 h 790421"/>
                <a:gd name="connsiteX606" fmla="*/ 523410 w 1124371"/>
                <a:gd name="connsiteY606" fmla="*/ 177937 h 790421"/>
                <a:gd name="connsiteX607" fmla="*/ 516821 w 1124371"/>
                <a:gd name="connsiteY607" fmla="*/ 176311 h 790421"/>
                <a:gd name="connsiteX608" fmla="*/ 646712 w 1124371"/>
                <a:gd name="connsiteY608" fmla="*/ 174013 h 790421"/>
                <a:gd name="connsiteX609" fmla="*/ 669444 w 1124371"/>
                <a:gd name="connsiteY609" fmla="*/ 184620 h 790421"/>
                <a:gd name="connsiteX610" fmla="*/ 620733 w 1124371"/>
                <a:gd name="connsiteY610" fmla="*/ 289442 h 790421"/>
                <a:gd name="connsiteX611" fmla="*/ 599817 w 1124371"/>
                <a:gd name="connsiteY611" fmla="*/ 279696 h 790421"/>
                <a:gd name="connsiteX612" fmla="*/ 604020 w 1124371"/>
                <a:gd name="connsiteY612" fmla="*/ 270522 h 790421"/>
                <a:gd name="connsiteX613" fmla="*/ 603733 w 1124371"/>
                <a:gd name="connsiteY613" fmla="*/ 270522 h 790421"/>
                <a:gd name="connsiteX614" fmla="*/ 590456 w 1124371"/>
                <a:gd name="connsiteY614" fmla="*/ 274249 h 790421"/>
                <a:gd name="connsiteX615" fmla="*/ 576035 w 1124371"/>
                <a:gd name="connsiteY615" fmla="*/ 271000 h 790421"/>
                <a:gd name="connsiteX616" fmla="*/ 563618 w 1124371"/>
                <a:gd name="connsiteY616" fmla="*/ 261541 h 790421"/>
                <a:gd name="connsiteX617" fmla="*/ 563427 w 1124371"/>
                <a:gd name="connsiteY617" fmla="*/ 261445 h 790421"/>
                <a:gd name="connsiteX618" fmla="*/ 556838 w 1124371"/>
                <a:gd name="connsiteY618" fmla="*/ 248546 h 790421"/>
                <a:gd name="connsiteX619" fmla="*/ 555883 w 1124371"/>
                <a:gd name="connsiteY619" fmla="*/ 233831 h 790421"/>
                <a:gd name="connsiteX620" fmla="*/ 560085 w 1124371"/>
                <a:gd name="connsiteY620" fmla="*/ 218923 h 790421"/>
                <a:gd name="connsiteX621" fmla="*/ 568776 w 1124371"/>
                <a:gd name="connsiteY621" fmla="*/ 206215 h 790421"/>
                <a:gd name="connsiteX622" fmla="*/ 580716 w 1124371"/>
                <a:gd name="connsiteY622" fmla="*/ 197711 h 790421"/>
                <a:gd name="connsiteX623" fmla="*/ 594659 w 1124371"/>
                <a:gd name="connsiteY623" fmla="*/ 194557 h 790421"/>
                <a:gd name="connsiteX624" fmla="*/ 609559 w 1124371"/>
                <a:gd name="connsiteY624" fmla="*/ 197902 h 790421"/>
                <a:gd name="connsiteX625" fmla="*/ 621116 w 1124371"/>
                <a:gd name="connsiteY625" fmla="*/ 206789 h 790421"/>
                <a:gd name="connsiteX626" fmla="*/ 626369 w 1124371"/>
                <a:gd name="connsiteY626" fmla="*/ 217109 h 790421"/>
                <a:gd name="connsiteX627" fmla="*/ 626656 w 1124371"/>
                <a:gd name="connsiteY627" fmla="*/ 217109 h 790421"/>
                <a:gd name="connsiteX628" fmla="*/ 38507 w 1124371"/>
                <a:gd name="connsiteY628" fmla="*/ 163022 h 790421"/>
                <a:gd name="connsiteX629" fmla="*/ 44237 w 1124371"/>
                <a:gd name="connsiteY629" fmla="*/ 163499 h 790421"/>
                <a:gd name="connsiteX630" fmla="*/ 49299 w 1124371"/>
                <a:gd name="connsiteY630" fmla="*/ 166078 h 790421"/>
                <a:gd name="connsiteX631" fmla="*/ 52834 w 1124371"/>
                <a:gd name="connsiteY631" fmla="*/ 170187 h 790421"/>
                <a:gd name="connsiteX632" fmla="*/ 54554 w 1124371"/>
                <a:gd name="connsiteY632" fmla="*/ 175252 h 790421"/>
                <a:gd name="connsiteX633" fmla="*/ 54076 w 1124371"/>
                <a:gd name="connsiteY633" fmla="*/ 180793 h 790421"/>
                <a:gd name="connsiteX634" fmla="*/ 51401 w 1124371"/>
                <a:gd name="connsiteY634" fmla="*/ 185666 h 790421"/>
                <a:gd name="connsiteX635" fmla="*/ 47198 w 1124371"/>
                <a:gd name="connsiteY635" fmla="*/ 189012 h 790421"/>
                <a:gd name="connsiteX636" fmla="*/ 41945 w 1124371"/>
                <a:gd name="connsiteY636" fmla="*/ 190541 h 790421"/>
                <a:gd name="connsiteX637" fmla="*/ 36311 w 1124371"/>
                <a:gd name="connsiteY637" fmla="*/ 189967 h 790421"/>
                <a:gd name="connsiteX638" fmla="*/ 36502 w 1124371"/>
                <a:gd name="connsiteY638" fmla="*/ 189967 h 790421"/>
                <a:gd name="connsiteX639" fmla="*/ 27809 w 1124371"/>
                <a:gd name="connsiteY639" fmla="*/ 183182 h 790421"/>
                <a:gd name="connsiteX640" fmla="*/ 26569 w 1124371"/>
                <a:gd name="connsiteY640" fmla="*/ 172671 h 790421"/>
                <a:gd name="connsiteX641" fmla="*/ 29052 w 1124371"/>
                <a:gd name="connsiteY641" fmla="*/ 167895 h 790421"/>
                <a:gd name="connsiteX642" fmla="*/ 33254 w 1124371"/>
                <a:gd name="connsiteY642" fmla="*/ 164549 h 790421"/>
                <a:gd name="connsiteX643" fmla="*/ 38507 w 1124371"/>
                <a:gd name="connsiteY643" fmla="*/ 163022 h 790421"/>
                <a:gd name="connsiteX644" fmla="*/ 514338 w 1124371"/>
                <a:gd name="connsiteY644" fmla="*/ 158252 h 790421"/>
                <a:gd name="connsiteX645" fmla="*/ 530383 w 1124371"/>
                <a:gd name="connsiteY645" fmla="*/ 162074 h 790421"/>
                <a:gd name="connsiteX646" fmla="*/ 543372 w 1124371"/>
                <a:gd name="connsiteY646" fmla="*/ 170864 h 790421"/>
                <a:gd name="connsiteX647" fmla="*/ 551204 w 1124371"/>
                <a:gd name="connsiteY647" fmla="*/ 183191 h 790421"/>
                <a:gd name="connsiteX648" fmla="*/ 553211 w 1124371"/>
                <a:gd name="connsiteY648" fmla="*/ 198289 h 790421"/>
                <a:gd name="connsiteX649" fmla="*/ 548817 w 1124371"/>
                <a:gd name="connsiteY649" fmla="*/ 215393 h 790421"/>
                <a:gd name="connsiteX650" fmla="*/ 547575 w 1124371"/>
                <a:gd name="connsiteY650" fmla="*/ 218165 h 790421"/>
                <a:gd name="connsiteX651" fmla="*/ 546238 w 1124371"/>
                <a:gd name="connsiteY651" fmla="*/ 220744 h 790421"/>
                <a:gd name="connsiteX652" fmla="*/ 495616 w 1124371"/>
                <a:gd name="connsiteY652" fmla="*/ 198767 h 790421"/>
                <a:gd name="connsiteX653" fmla="*/ 495044 w 1124371"/>
                <a:gd name="connsiteY653" fmla="*/ 204882 h 790421"/>
                <a:gd name="connsiteX654" fmla="*/ 497049 w 1124371"/>
                <a:gd name="connsiteY654" fmla="*/ 210616 h 790421"/>
                <a:gd name="connsiteX655" fmla="*/ 501061 w 1124371"/>
                <a:gd name="connsiteY655" fmla="*/ 215584 h 790421"/>
                <a:gd name="connsiteX656" fmla="*/ 506601 w 1124371"/>
                <a:gd name="connsiteY656" fmla="*/ 219120 h 790421"/>
                <a:gd name="connsiteX657" fmla="*/ 516724 w 1124371"/>
                <a:gd name="connsiteY657" fmla="*/ 221127 h 790421"/>
                <a:gd name="connsiteX658" fmla="*/ 525130 w 1124371"/>
                <a:gd name="connsiteY658" fmla="*/ 218546 h 790421"/>
                <a:gd name="connsiteX659" fmla="*/ 536687 w 1124371"/>
                <a:gd name="connsiteY659" fmla="*/ 235555 h 790421"/>
                <a:gd name="connsiteX660" fmla="*/ 518922 w 1124371"/>
                <a:gd name="connsiteY660" fmla="*/ 240906 h 790421"/>
                <a:gd name="connsiteX661" fmla="*/ 498579 w 1124371"/>
                <a:gd name="connsiteY661" fmla="*/ 236607 h 790421"/>
                <a:gd name="connsiteX662" fmla="*/ 484824 w 1124371"/>
                <a:gd name="connsiteY662" fmla="*/ 227720 h 790421"/>
                <a:gd name="connsiteX663" fmla="*/ 485015 w 1124371"/>
                <a:gd name="connsiteY663" fmla="*/ 227816 h 790421"/>
                <a:gd name="connsiteX664" fmla="*/ 475847 w 1124371"/>
                <a:gd name="connsiteY664" fmla="*/ 215299 h 790421"/>
                <a:gd name="connsiteX665" fmla="*/ 472599 w 1124371"/>
                <a:gd name="connsiteY665" fmla="*/ 200104 h 790421"/>
                <a:gd name="connsiteX666" fmla="*/ 476419 w 1124371"/>
                <a:gd name="connsiteY666" fmla="*/ 183097 h 790421"/>
                <a:gd name="connsiteX667" fmla="*/ 486067 w 1124371"/>
                <a:gd name="connsiteY667" fmla="*/ 168859 h 790421"/>
                <a:gd name="connsiteX668" fmla="*/ 499151 w 1124371"/>
                <a:gd name="connsiteY668" fmla="*/ 160544 h 790421"/>
                <a:gd name="connsiteX669" fmla="*/ 514338 w 1124371"/>
                <a:gd name="connsiteY669" fmla="*/ 158252 h 790421"/>
                <a:gd name="connsiteX670" fmla="*/ 425701 w 1124371"/>
                <a:gd name="connsiteY670" fmla="*/ 142483 h 790421"/>
                <a:gd name="connsiteX671" fmla="*/ 418728 w 1124371"/>
                <a:gd name="connsiteY671" fmla="*/ 144490 h 790421"/>
                <a:gd name="connsiteX672" fmla="*/ 412998 w 1124371"/>
                <a:gd name="connsiteY672" fmla="*/ 148885 h 790421"/>
                <a:gd name="connsiteX673" fmla="*/ 409082 w 1124371"/>
                <a:gd name="connsiteY673" fmla="*/ 155097 h 790421"/>
                <a:gd name="connsiteX674" fmla="*/ 409177 w 1124371"/>
                <a:gd name="connsiteY674" fmla="*/ 155097 h 790421"/>
                <a:gd name="connsiteX675" fmla="*/ 407649 w 1124371"/>
                <a:gd name="connsiteY675" fmla="*/ 162264 h 790421"/>
                <a:gd name="connsiteX676" fmla="*/ 408701 w 1124371"/>
                <a:gd name="connsiteY676" fmla="*/ 169429 h 790421"/>
                <a:gd name="connsiteX677" fmla="*/ 412330 w 1124371"/>
                <a:gd name="connsiteY677" fmla="*/ 175736 h 790421"/>
                <a:gd name="connsiteX678" fmla="*/ 418825 w 1124371"/>
                <a:gd name="connsiteY678" fmla="*/ 180132 h 790421"/>
                <a:gd name="connsiteX679" fmla="*/ 426656 w 1124371"/>
                <a:gd name="connsiteY679" fmla="*/ 181468 h 790421"/>
                <a:gd name="connsiteX680" fmla="*/ 433533 w 1124371"/>
                <a:gd name="connsiteY680" fmla="*/ 179463 h 790421"/>
                <a:gd name="connsiteX681" fmla="*/ 439072 w 1124371"/>
                <a:gd name="connsiteY681" fmla="*/ 174876 h 790421"/>
                <a:gd name="connsiteX682" fmla="*/ 442893 w 1124371"/>
                <a:gd name="connsiteY682" fmla="*/ 168570 h 790421"/>
                <a:gd name="connsiteX683" fmla="*/ 444517 w 1124371"/>
                <a:gd name="connsiteY683" fmla="*/ 161499 h 790421"/>
                <a:gd name="connsiteX684" fmla="*/ 443656 w 1124371"/>
                <a:gd name="connsiteY684" fmla="*/ 154427 h 790421"/>
                <a:gd name="connsiteX685" fmla="*/ 440027 w 1124371"/>
                <a:gd name="connsiteY685" fmla="*/ 148311 h 790421"/>
                <a:gd name="connsiteX686" fmla="*/ 433436 w 1124371"/>
                <a:gd name="connsiteY686" fmla="*/ 143822 h 790421"/>
                <a:gd name="connsiteX687" fmla="*/ 425701 w 1124371"/>
                <a:gd name="connsiteY687" fmla="*/ 142483 h 790421"/>
                <a:gd name="connsiteX688" fmla="*/ 343162 w 1124371"/>
                <a:gd name="connsiteY688" fmla="*/ 89063 h 790421"/>
                <a:gd name="connsiteX689" fmla="*/ 365704 w 1124371"/>
                <a:gd name="connsiteY689" fmla="*/ 97663 h 790421"/>
                <a:gd name="connsiteX690" fmla="*/ 361788 w 1124371"/>
                <a:gd name="connsiteY690" fmla="*/ 108079 h 790421"/>
                <a:gd name="connsiteX691" fmla="*/ 362073 w 1124371"/>
                <a:gd name="connsiteY691" fmla="*/ 108079 h 790421"/>
                <a:gd name="connsiteX692" fmla="*/ 373152 w 1124371"/>
                <a:gd name="connsiteY692" fmla="*/ 102058 h 790421"/>
                <a:gd name="connsiteX693" fmla="*/ 386047 w 1124371"/>
                <a:gd name="connsiteY693" fmla="*/ 103014 h 790421"/>
                <a:gd name="connsiteX694" fmla="*/ 388817 w 1124371"/>
                <a:gd name="connsiteY694" fmla="*/ 104161 h 790421"/>
                <a:gd name="connsiteX695" fmla="*/ 390822 w 1124371"/>
                <a:gd name="connsiteY695" fmla="*/ 105404 h 790421"/>
                <a:gd name="connsiteX696" fmla="*/ 381939 w 1124371"/>
                <a:gd name="connsiteY696" fmla="*/ 125757 h 790421"/>
                <a:gd name="connsiteX697" fmla="*/ 379075 w 1124371"/>
                <a:gd name="connsiteY697" fmla="*/ 124037 h 790421"/>
                <a:gd name="connsiteX698" fmla="*/ 376209 w 1124371"/>
                <a:gd name="connsiteY698" fmla="*/ 122794 h 790421"/>
                <a:gd name="connsiteX699" fmla="*/ 367613 w 1124371"/>
                <a:gd name="connsiteY699" fmla="*/ 121456 h 790421"/>
                <a:gd name="connsiteX700" fmla="*/ 360927 w 1124371"/>
                <a:gd name="connsiteY700" fmla="*/ 123653 h 790421"/>
                <a:gd name="connsiteX701" fmla="*/ 356152 w 1124371"/>
                <a:gd name="connsiteY701" fmla="*/ 127858 h 790421"/>
                <a:gd name="connsiteX702" fmla="*/ 353382 w 1124371"/>
                <a:gd name="connsiteY702" fmla="*/ 132540 h 790421"/>
                <a:gd name="connsiteX703" fmla="*/ 339534 w 1124371"/>
                <a:gd name="connsiteY703" fmla="*/ 169041 h 790421"/>
                <a:gd name="connsiteX704" fmla="*/ 316133 w 1124371"/>
                <a:gd name="connsiteY704" fmla="*/ 160156 h 790421"/>
                <a:gd name="connsiteX705" fmla="*/ 273351 w 1124371"/>
                <a:gd name="connsiteY705" fmla="*/ 84956 h 790421"/>
                <a:gd name="connsiteX706" fmla="*/ 266665 w 1124371"/>
                <a:gd name="connsiteY706" fmla="*/ 87154 h 790421"/>
                <a:gd name="connsiteX707" fmla="*/ 261411 w 1124371"/>
                <a:gd name="connsiteY707" fmla="*/ 91836 h 790421"/>
                <a:gd name="connsiteX708" fmla="*/ 257878 w 1124371"/>
                <a:gd name="connsiteY708" fmla="*/ 98238 h 790421"/>
                <a:gd name="connsiteX709" fmla="*/ 257782 w 1124371"/>
                <a:gd name="connsiteY709" fmla="*/ 98238 h 790421"/>
                <a:gd name="connsiteX710" fmla="*/ 256445 w 1124371"/>
                <a:gd name="connsiteY710" fmla="*/ 105405 h 790421"/>
                <a:gd name="connsiteX711" fmla="*/ 257591 w 1124371"/>
                <a:gd name="connsiteY711" fmla="*/ 112570 h 790421"/>
                <a:gd name="connsiteX712" fmla="*/ 261411 w 1124371"/>
                <a:gd name="connsiteY712" fmla="*/ 118687 h 790421"/>
                <a:gd name="connsiteX713" fmla="*/ 268193 w 1124371"/>
                <a:gd name="connsiteY713" fmla="*/ 122890 h 790421"/>
                <a:gd name="connsiteX714" fmla="*/ 276120 w 1124371"/>
                <a:gd name="connsiteY714" fmla="*/ 123942 h 790421"/>
                <a:gd name="connsiteX715" fmla="*/ 282997 w 1124371"/>
                <a:gd name="connsiteY715" fmla="*/ 121553 h 790421"/>
                <a:gd name="connsiteX716" fmla="*/ 288345 w 1124371"/>
                <a:gd name="connsiteY716" fmla="*/ 116775 h 790421"/>
                <a:gd name="connsiteX717" fmla="*/ 291880 w 1124371"/>
                <a:gd name="connsiteY717" fmla="*/ 110373 h 790421"/>
                <a:gd name="connsiteX718" fmla="*/ 293122 w 1124371"/>
                <a:gd name="connsiteY718" fmla="*/ 103208 h 790421"/>
                <a:gd name="connsiteX719" fmla="*/ 291880 w 1124371"/>
                <a:gd name="connsiteY719" fmla="*/ 96231 h 790421"/>
                <a:gd name="connsiteX720" fmla="*/ 288060 w 1124371"/>
                <a:gd name="connsiteY720" fmla="*/ 90212 h 790421"/>
                <a:gd name="connsiteX721" fmla="*/ 281278 w 1124371"/>
                <a:gd name="connsiteY721" fmla="*/ 86008 h 790421"/>
                <a:gd name="connsiteX722" fmla="*/ 273351 w 1124371"/>
                <a:gd name="connsiteY722" fmla="*/ 84956 h 790421"/>
                <a:gd name="connsiteX723" fmla="*/ 416055 w 1124371"/>
                <a:gd name="connsiteY723" fmla="*/ 74449 h 790421"/>
                <a:gd name="connsiteX724" fmla="*/ 439263 w 1124371"/>
                <a:gd name="connsiteY724" fmla="*/ 83813 h 790421"/>
                <a:gd name="connsiteX725" fmla="*/ 421402 w 1124371"/>
                <a:gd name="connsiteY725" fmla="*/ 127959 h 790421"/>
                <a:gd name="connsiteX726" fmla="*/ 421689 w 1124371"/>
                <a:gd name="connsiteY726" fmla="*/ 127959 h 790421"/>
                <a:gd name="connsiteX727" fmla="*/ 432674 w 1124371"/>
                <a:gd name="connsiteY727" fmla="*/ 124806 h 790421"/>
                <a:gd name="connsiteX728" fmla="*/ 447094 w 1124371"/>
                <a:gd name="connsiteY728" fmla="*/ 127194 h 790421"/>
                <a:gd name="connsiteX729" fmla="*/ 459703 w 1124371"/>
                <a:gd name="connsiteY729" fmla="*/ 135794 h 790421"/>
                <a:gd name="connsiteX730" fmla="*/ 466866 w 1124371"/>
                <a:gd name="connsiteY730" fmla="*/ 148121 h 790421"/>
                <a:gd name="connsiteX731" fmla="*/ 468777 w 1124371"/>
                <a:gd name="connsiteY731" fmla="*/ 162645 h 790421"/>
                <a:gd name="connsiteX732" fmla="*/ 465433 w 1124371"/>
                <a:gd name="connsiteY732" fmla="*/ 177647 h 790421"/>
                <a:gd name="connsiteX733" fmla="*/ 457411 w 1124371"/>
                <a:gd name="connsiteY733" fmla="*/ 190929 h 790421"/>
                <a:gd name="connsiteX734" fmla="*/ 445948 w 1124371"/>
                <a:gd name="connsiteY734" fmla="*/ 200197 h 790421"/>
                <a:gd name="connsiteX735" fmla="*/ 432005 w 1124371"/>
                <a:gd name="connsiteY735" fmla="*/ 204211 h 790421"/>
                <a:gd name="connsiteX736" fmla="*/ 416533 w 1124371"/>
                <a:gd name="connsiteY736" fmla="*/ 201630 h 790421"/>
                <a:gd name="connsiteX737" fmla="*/ 404306 w 1124371"/>
                <a:gd name="connsiteY737" fmla="*/ 193318 h 790421"/>
                <a:gd name="connsiteX738" fmla="*/ 397907 w 1124371"/>
                <a:gd name="connsiteY738" fmla="*/ 180991 h 790421"/>
                <a:gd name="connsiteX739" fmla="*/ 397620 w 1124371"/>
                <a:gd name="connsiteY739" fmla="*/ 180991 h 790421"/>
                <a:gd name="connsiteX740" fmla="*/ 393895 w 1124371"/>
                <a:gd name="connsiteY740" fmla="*/ 190165 h 790421"/>
                <a:gd name="connsiteX741" fmla="*/ 394086 w 1124371"/>
                <a:gd name="connsiteY741" fmla="*/ 190261 h 790421"/>
                <a:gd name="connsiteX742" fmla="*/ 372692 w 1124371"/>
                <a:gd name="connsiteY742" fmla="*/ 181565 h 790421"/>
                <a:gd name="connsiteX743" fmla="*/ 271823 w 1124371"/>
                <a:gd name="connsiteY743" fmla="*/ 63552 h 790421"/>
                <a:gd name="connsiteX744" fmla="*/ 288060 w 1124371"/>
                <a:gd name="connsiteY744" fmla="*/ 66418 h 790421"/>
                <a:gd name="connsiteX745" fmla="*/ 302577 w 1124371"/>
                <a:gd name="connsiteY745" fmla="*/ 74540 h 790421"/>
                <a:gd name="connsiteX746" fmla="*/ 312607 w 1124371"/>
                <a:gd name="connsiteY746" fmla="*/ 86580 h 790421"/>
                <a:gd name="connsiteX747" fmla="*/ 316999 w 1124371"/>
                <a:gd name="connsiteY747" fmla="*/ 101582 h 790421"/>
                <a:gd name="connsiteX748" fmla="*/ 314516 w 1124371"/>
                <a:gd name="connsiteY748" fmla="*/ 118591 h 790421"/>
                <a:gd name="connsiteX749" fmla="*/ 305729 w 1124371"/>
                <a:gd name="connsiteY749" fmla="*/ 133402 h 790421"/>
                <a:gd name="connsiteX750" fmla="*/ 292739 w 1124371"/>
                <a:gd name="connsiteY750" fmla="*/ 142384 h 790421"/>
                <a:gd name="connsiteX751" fmla="*/ 277363 w 1124371"/>
                <a:gd name="connsiteY751" fmla="*/ 145537 h 790421"/>
                <a:gd name="connsiteX752" fmla="*/ 261029 w 1124371"/>
                <a:gd name="connsiteY752" fmla="*/ 142767 h 790421"/>
                <a:gd name="connsiteX753" fmla="*/ 246703 w 1124371"/>
                <a:gd name="connsiteY753" fmla="*/ 134548 h 790421"/>
                <a:gd name="connsiteX754" fmla="*/ 236770 w 1124371"/>
                <a:gd name="connsiteY754" fmla="*/ 122318 h 790421"/>
                <a:gd name="connsiteX755" fmla="*/ 232473 w 1124371"/>
                <a:gd name="connsiteY755" fmla="*/ 107125 h 790421"/>
                <a:gd name="connsiteX756" fmla="*/ 234955 w 1124371"/>
                <a:gd name="connsiteY756" fmla="*/ 90116 h 790421"/>
                <a:gd name="connsiteX757" fmla="*/ 234859 w 1124371"/>
                <a:gd name="connsiteY757" fmla="*/ 90116 h 790421"/>
                <a:gd name="connsiteX758" fmla="*/ 243646 w 1124371"/>
                <a:gd name="connsiteY758" fmla="*/ 75401 h 790421"/>
                <a:gd name="connsiteX759" fmla="*/ 256445 w 1124371"/>
                <a:gd name="connsiteY759" fmla="*/ 66514 h 790421"/>
                <a:gd name="connsiteX760" fmla="*/ 271823 w 1124371"/>
                <a:gd name="connsiteY760" fmla="*/ 63552 h 790421"/>
                <a:gd name="connsiteX761" fmla="*/ 185091 w 1124371"/>
                <a:gd name="connsiteY761" fmla="*/ 0 h 790421"/>
                <a:gd name="connsiteX762" fmla="*/ 252714 w 1124371"/>
                <a:gd name="connsiteY762" fmla="*/ 22360 h 790421"/>
                <a:gd name="connsiteX763" fmla="*/ 245647 w 1124371"/>
                <a:gd name="connsiteY763" fmla="*/ 43573 h 790421"/>
                <a:gd name="connsiteX764" fmla="*/ 202571 w 1124371"/>
                <a:gd name="connsiteY764" fmla="*/ 29239 h 790421"/>
                <a:gd name="connsiteX765" fmla="*/ 195598 w 1124371"/>
                <a:gd name="connsiteY765" fmla="*/ 50453 h 790421"/>
                <a:gd name="connsiteX766" fmla="*/ 235330 w 1124371"/>
                <a:gd name="connsiteY766" fmla="*/ 63639 h 790421"/>
                <a:gd name="connsiteX767" fmla="*/ 228549 w 1124371"/>
                <a:gd name="connsiteY767" fmla="*/ 84088 h 790421"/>
                <a:gd name="connsiteX768" fmla="*/ 188817 w 1124371"/>
                <a:gd name="connsiteY768" fmla="*/ 70900 h 790421"/>
                <a:gd name="connsiteX769" fmla="*/ 175636 w 1124371"/>
                <a:gd name="connsiteY769" fmla="*/ 110843 h 790421"/>
                <a:gd name="connsiteX770" fmla="*/ 151090 w 1124371"/>
                <a:gd name="connsiteY770" fmla="*/ 102721 h 79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1124371" h="790421">
                  <a:moveTo>
                    <a:pt x="1039171" y="701086"/>
                  </a:moveTo>
                  <a:cubicBezTo>
                    <a:pt x="1036782" y="700608"/>
                    <a:pt x="1034490" y="700703"/>
                    <a:pt x="1032198" y="701277"/>
                  </a:cubicBezTo>
                  <a:cubicBezTo>
                    <a:pt x="1029906" y="701851"/>
                    <a:pt x="1027805" y="702900"/>
                    <a:pt x="1025798" y="704333"/>
                  </a:cubicBezTo>
                  <a:cubicBezTo>
                    <a:pt x="1023792" y="705768"/>
                    <a:pt x="1022072" y="707583"/>
                    <a:pt x="1020545" y="709780"/>
                  </a:cubicBezTo>
                  <a:cubicBezTo>
                    <a:pt x="1019112" y="711884"/>
                    <a:pt x="1018062" y="714176"/>
                    <a:pt x="1017394" y="716566"/>
                  </a:cubicBezTo>
                  <a:cubicBezTo>
                    <a:pt x="1016725" y="718954"/>
                    <a:pt x="1016438" y="721342"/>
                    <a:pt x="1016725" y="723636"/>
                  </a:cubicBezTo>
                  <a:cubicBezTo>
                    <a:pt x="1017012" y="725928"/>
                    <a:pt x="1017775" y="728222"/>
                    <a:pt x="1018921" y="730326"/>
                  </a:cubicBezTo>
                  <a:cubicBezTo>
                    <a:pt x="1020164" y="732427"/>
                    <a:pt x="1021882" y="734338"/>
                    <a:pt x="1024270" y="735963"/>
                  </a:cubicBezTo>
                  <a:cubicBezTo>
                    <a:pt x="1026658" y="737587"/>
                    <a:pt x="1029045" y="738638"/>
                    <a:pt x="1031530" y="739020"/>
                  </a:cubicBezTo>
                  <a:cubicBezTo>
                    <a:pt x="1034012" y="739403"/>
                    <a:pt x="1036401" y="739403"/>
                    <a:pt x="1038693" y="738829"/>
                  </a:cubicBezTo>
                  <a:cubicBezTo>
                    <a:pt x="1040985" y="738255"/>
                    <a:pt x="1043181" y="737300"/>
                    <a:pt x="1045188" y="735867"/>
                  </a:cubicBezTo>
                  <a:cubicBezTo>
                    <a:pt x="1047289" y="734434"/>
                    <a:pt x="1049007" y="732618"/>
                    <a:pt x="1050535" y="730420"/>
                  </a:cubicBezTo>
                  <a:cubicBezTo>
                    <a:pt x="1051968" y="728319"/>
                    <a:pt x="1053019" y="726025"/>
                    <a:pt x="1053591" y="723636"/>
                  </a:cubicBezTo>
                  <a:lnTo>
                    <a:pt x="1053591" y="723827"/>
                  </a:lnTo>
                  <a:cubicBezTo>
                    <a:pt x="1054260" y="721342"/>
                    <a:pt x="1054356" y="718954"/>
                    <a:pt x="1054069" y="716566"/>
                  </a:cubicBezTo>
                  <a:cubicBezTo>
                    <a:pt x="1053784" y="714176"/>
                    <a:pt x="1052923" y="711884"/>
                    <a:pt x="1051683" y="709780"/>
                  </a:cubicBezTo>
                  <a:cubicBezTo>
                    <a:pt x="1050440" y="707583"/>
                    <a:pt x="1048626" y="705768"/>
                    <a:pt x="1046237" y="704143"/>
                  </a:cubicBezTo>
                  <a:cubicBezTo>
                    <a:pt x="1043945" y="702519"/>
                    <a:pt x="1041559" y="701467"/>
                    <a:pt x="1039171" y="701086"/>
                  </a:cubicBezTo>
                  <a:close/>
                  <a:moveTo>
                    <a:pt x="1038597" y="677865"/>
                  </a:moveTo>
                  <a:cubicBezTo>
                    <a:pt x="1043468" y="678534"/>
                    <a:pt x="1048339" y="680541"/>
                    <a:pt x="1053019" y="683790"/>
                  </a:cubicBezTo>
                  <a:cubicBezTo>
                    <a:pt x="1056935" y="686562"/>
                    <a:pt x="1060183" y="689905"/>
                    <a:pt x="1062665" y="694014"/>
                  </a:cubicBezTo>
                  <a:cubicBezTo>
                    <a:pt x="1065148" y="698028"/>
                    <a:pt x="1066294" y="702519"/>
                    <a:pt x="1066200" y="707392"/>
                  </a:cubicBezTo>
                  <a:lnTo>
                    <a:pt x="1066487" y="707583"/>
                  </a:lnTo>
                  <a:lnTo>
                    <a:pt x="1066581" y="707583"/>
                  </a:lnTo>
                  <a:lnTo>
                    <a:pt x="1072121" y="699557"/>
                  </a:lnTo>
                  <a:lnTo>
                    <a:pt x="1091605" y="713030"/>
                  </a:lnTo>
                  <a:lnTo>
                    <a:pt x="1052445" y="769789"/>
                  </a:lnTo>
                  <a:cubicBezTo>
                    <a:pt x="1048243" y="775904"/>
                    <a:pt x="1043658" y="780586"/>
                    <a:pt x="1038787" y="783930"/>
                  </a:cubicBezTo>
                  <a:cubicBezTo>
                    <a:pt x="1033916" y="787179"/>
                    <a:pt x="1028854" y="789282"/>
                    <a:pt x="1023602" y="790047"/>
                  </a:cubicBezTo>
                  <a:cubicBezTo>
                    <a:pt x="1018349" y="790810"/>
                    <a:pt x="1012904" y="790428"/>
                    <a:pt x="1007365" y="788708"/>
                  </a:cubicBezTo>
                  <a:cubicBezTo>
                    <a:pt x="1001729" y="787085"/>
                    <a:pt x="996191" y="784313"/>
                    <a:pt x="990650" y="780490"/>
                  </a:cubicBezTo>
                  <a:cubicBezTo>
                    <a:pt x="985110" y="776669"/>
                    <a:pt x="980048" y="771986"/>
                    <a:pt x="975368" y="766253"/>
                  </a:cubicBezTo>
                  <a:cubicBezTo>
                    <a:pt x="970689" y="760520"/>
                    <a:pt x="967346" y="754596"/>
                    <a:pt x="965244" y="748481"/>
                  </a:cubicBezTo>
                  <a:lnTo>
                    <a:pt x="985684" y="740836"/>
                  </a:lnTo>
                  <a:cubicBezTo>
                    <a:pt x="986925" y="745613"/>
                    <a:pt x="988835" y="749914"/>
                    <a:pt x="991605" y="753735"/>
                  </a:cubicBezTo>
                  <a:cubicBezTo>
                    <a:pt x="994375" y="757558"/>
                    <a:pt x="997528" y="760711"/>
                    <a:pt x="1001060" y="763100"/>
                  </a:cubicBezTo>
                  <a:cubicBezTo>
                    <a:pt x="1007078" y="767304"/>
                    <a:pt x="1012713" y="768737"/>
                    <a:pt x="1017775" y="767591"/>
                  </a:cubicBezTo>
                  <a:cubicBezTo>
                    <a:pt x="1022837" y="766349"/>
                    <a:pt x="1027231" y="763100"/>
                    <a:pt x="1030859" y="757845"/>
                  </a:cubicBezTo>
                  <a:lnTo>
                    <a:pt x="1033438" y="754118"/>
                  </a:lnTo>
                  <a:lnTo>
                    <a:pt x="1033057" y="753831"/>
                  </a:lnTo>
                  <a:cubicBezTo>
                    <a:pt x="1029428" y="755074"/>
                    <a:pt x="1025416" y="755264"/>
                    <a:pt x="1021119" y="754500"/>
                  </a:cubicBezTo>
                  <a:cubicBezTo>
                    <a:pt x="1016725" y="753735"/>
                    <a:pt x="1012523" y="751921"/>
                    <a:pt x="1008320" y="749053"/>
                  </a:cubicBezTo>
                  <a:cubicBezTo>
                    <a:pt x="1003545" y="745709"/>
                    <a:pt x="1000011" y="741982"/>
                    <a:pt x="997432" y="737683"/>
                  </a:cubicBezTo>
                  <a:cubicBezTo>
                    <a:pt x="994853" y="733382"/>
                    <a:pt x="993420" y="728891"/>
                    <a:pt x="992847" y="724209"/>
                  </a:cubicBezTo>
                  <a:cubicBezTo>
                    <a:pt x="992370" y="719432"/>
                    <a:pt x="992751" y="714750"/>
                    <a:pt x="994088" y="709877"/>
                  </a:cubicBezTo>
                  <a:cubicBezTo>
                    <a:pt x="995426" y="705098"/>
                    <a:pt x="997622" y="700512"/>
                    <a:pt x="1000583" y="696117"/>
                  </a:cubicBezTo>
                  <a:cubicBezTo>
                    <a:pt x="1003639" y="691722"/>
                    <a:pt x="1007078" y="688091"/>
                    <a:pt x="1011184" y="685032"/>
                  </a:cubicBezTo>
                  <a:cubicBezTo>
                    <a:pt x="1015292" y="682070"/>
                    <a:pt x="1019590" y="679872"/>
                    <a:pt x="1024270" y="678630"/>
                  </a:cubicBezTo>
                  <a:cubicBezTo>
                    <a:pt x="1028854" y="677388"/>
                    <a:pt x="1033631" y="677101"/>
                    <a:pt x="1038597" y="677865"/>
                  </a:cubicBezTo>
                  <a:close/>
                  <a:moveTo>
                    <a:pt x="945283" y="614897"/>
                  </a:moveTo>
                  <a:lnTo>
                    <a:pt x="965627" y="628179"/>
                  </a:lnTo>
                  <a:lnTo>
                    <a:pt x="959897" y="637066"/>
                  </a:lnTo>
                  <a:lnTo>
                    <a:pt x="960184" y="637257"/>
                  </a:lnTo>
                  <a:cubicBezTo>
                    <a:pt x="961807" y="636396"/>
                    <a:pt x="963716" y="635633"/>
                    <a:pt x="965818" y="635155"/>
                  </a:cubicBezTo>
                  <a:cubicBezTo>
                    <a:pt x="967919" y="634582"/>
                    <a:pt x="970117" y="634391"/>
                    <a:pt x="972409" y="634582"/>
                  </a:cubicBezTo>
                  <a:cubicBezTo>
                    <a:pt x="974701" y="634772"/>
                    <a:pt x="976993" y="635155"/>
                    <a:pt x="979381" y="635824"/>
                  </a:cubicBezTo>
                  <a:cubicBezTo>
                    <a:pt x="981768" y="636492"/>
                    <a:pt x="984060" y="637544"/>
                    <a:pt x="986258" y="638977"/>
                  </a:cubicBezTo>
                  <a:cubicBezTo>
                    <a:pt x="990460" y="641748"/>
                    <a:pt x="993611" y="644901"/>
                    <a:pt x="995617" y="648341"/>
                  </a:cubicBezTo>
                  <a:cubicBezTo>
                    <a:pt x="997624" y="651876"/>
                    <a:pt x="998770" y="655412"/>
                    <a:pt x="998960" y="659043"/>
                  </a:cubicBezTo>
                  <a:cubicBezTo>
                    <a:pt x="999151" y="662675"/>
                    <a:pt x="998673" y="666306"/>
                    <a:pt x="997431" y="670033"/>
                  </a:cubicBezTo>
                  <a:cubicBezTo>
                    <a:pt x="996191" y="673758"/>
                    <a:pt x="994471" y="677198"/>
                    <a:pt x="992465" y="680353"/>
                  </a:cubicBezTo>
                  <a:lnTo>
                    <a:pt x="966773" y="719816"/>
                  </a:lnTo>
                  <a:lnTo>
                    <a:pt x="945665" y="706056"/>
                  </a:lnTo>
                  <a:lnTo>
                    <a:pt x="968300" y="671179"/>
                  </a:lnTo>
                  <a:lnTo>
                    <a:pt x="968300" y="670988"/>
                  </a:lnTo>
                  <a:cubicBezTo>
                    <a:pt x="969446" y="669172"/>
                    <a:pt x="970404" y="667357"/>
                    <a:pt x="971166" y="665541"/>
                  </a:cubicBezTo>
                  <a:cubicBezTo>
                    <a:pt x="971931" y="663725"/>
                    <a:pt x="972409" y="662005"/>
                    <a:pt x="972503" y="660285"/>
                  </a:cubicBezTo>
                  <a:cubicBezTo>
                    <a:pt x="972599" y="658661"/>
                    <a:pt x="972409" y="657036"/>
                    <a:pt x="971550" y="655508"/>
                  </a:cubicBezTo>
                  <a:cubicBezTo>
                    <a:pt x="970689" y="653979"/>
                    <a:pt x="969446" y="652640"/>
                    <a:pt x="967538" y="651398"/>
                  </a:cubicBezTo>
                  <a:cubicBezTo>
                    <a:pt x="965627" y="650156"/>
                    <a:pt x="963812" y="649487"/>
                    <a:pt x="961902" y="649297"/>
                  </a:cubicBezTo>
                  <a:cubicBezTo>
                    <a:pt x="960087" y="649106"/>
                    <a:pt x="958177" y="649393"/>
                    <a:pt x="956459" y="650061"/>
                  </a:cubicBezTo>
                  <a:cubicBezTo>
                    <a:pt x="954739" y="650730"/>
                    <a:pt x="953020" y="651781"/>
                    <a:pt x="951491" y="653118"/>
                  </a:cubicBezTo>
                  <a:cubicBezTo>
                    <a:pt x="949867" y="654553"/>
                    <a:pt x="948531" y="656080"/>
                    <a:pt x="947385" y="657897"/>
                  </a:cubicBezTo>
                  <a:lnTo>
                    <a:pt x="924940" y="692487"/>
                  </a:lnTo>
                  <a:lnTo>
                    <a:pt x="903831" y="678727"/>
                  </a:lnTo>
                  <a:close/>
                  <a:moveTo>
                    <a:pt x="906731" y="591262"/>
                  </a:moveTo>
                  <a:lnTo>
                    <a:pt x="927983" y="604495"/>
                  </a:lnTo>
                  <a:lnTo>
                    <a:pt x="887746" y="669113"/>
                  </a:lnTo>
                  <a:lnTo>
                    <a:pt x="866494" y="655880"/>
                  </a:lnTo>
                  <a:close/>
                  <a:moveTo>
                    <a:pt x="931435" y="563105"/>
                  </a:moveTo>
                  <a:cubicBezTo>
                    <a:pt x="933345" y="563392"/>
                    <a:pt x="935160" y="564060"/>
                    <a:pt x="936878" y="565112"/>
                  </a:cubicBezTo>
                  <a:cubicBezTo>
                    <a:pt x="938598" y="566067"/>
                    <a:pt x="939935" y="567406"/>
                    <a:pt x="941081" y="568935"/>
                  </a:cubicBezTo>
                  <a:cubicBezTo>
                    <a:pt x="942227" y="570462"/>
                    <a:pt x="942991" y="572088"/>
                    <a:pt x="943469" y="573808"/>
                  </a:cubicBezTo>
                  <a:cubicBezTo>
                    <a:pt x="943850" y="575528"/>
                    <a:pt x="944041" y="577342"/>
                    <a:pt x="943754" y="579158"/>
                  </a:cubicBezTo>
                  <a:cubicBezTo>
                    <a:pt x="943469" y="580975"/>
                    <a:pt x="942895" y="582695"/>
                    <a:pt x="941845" y="584318"/>
                  </a:cubicBezTo>
                  <a:cubicBezTo>
                    <a:pt x="940794" y="585942"/>
                    <a:pt x="939553" y="587281"/>
                    <a:pt x="938024" y="588332"/>
                  </a:cubicBezTo>
                  <a:cubicBezTo>
                    <a:pt x="936496" y="589382"/>
                    <a:pt x="934873" y="590147"/>
                    <a:pt x="933153" y="590433"/>
                  </a:cubicBezTo>
                  <a:cubicBezTo>
                    <a:pt x="931435" y="590720"/>
                    <a:pt x="929620" y="590815"/>
                    <a:pt x="927709" y="590433"/>
                  </a:cubicBezTo>
                  <a:cubicBezTo>
                    <a:pt x="925895" y="590147"/>
                    <a:pt x="924079" y="589478"/>
                    <a:pt x="922457" y="588427"/>
                  </a:cubicBezTo>
                  <a:cubicBezTo>
                    <a:pt x="918922" y="586229"/>
                    <a:pt x="916725" y="583267"/>
                    <a:pt x="915866" y="579540"/>
                  </a:cubicBezTo>
                  <a:cubicBezTo>
                    <a:pt x="914910" y="575815"/>
                    <a:pt x="915484" y="572375"/>
                    <a:pt x="917489" y="569125"/>
                  </a:cubicBezTo>
                  <a:lnTo>
                    <a:pt x="917395" y="569220"/>
                  </a:lnTo>
                  <a:cubicBezTo>
                    <a:pt x="918348" y="567692"/>
                    <a:pt x="919591" y="566354"/>
                    <a:pt x="921118" y="565302"/>
                  </a:cubicBezTo>
                  <a:cubicBezTo>
                    <a:pt x="922551" y="564253"/>
                    <a:pt x="924271" y="563488"/>
                    <a:pt x="925989" y="563201"/>
                  </a:cubicBezTo>
                  <a:cubicBezTo>
                    <a:pt x="927709" y="562914"/>
                    <a:pt x="929524" y="562820"/>
                    <a:pt x="931435" y="563105"/>
                  </a:cubicBezTo>
                  <a:close/>
                  <a:moveTo>
                    <a:pt x="853306" y="558806"/>
                  </a:moveTo>
                  <a:lnTo>
                    <a:pt x="874032" y="571227"/>
                  </a:lnTo>
                  <a:lnTo>
                    <a:pt x="868397" y="580688"/>
                  </a:lnTo>
                  <a:lnTo>
                    <a:pt x="868684" y="580879"/>
                  </a:lnTo>
                  <a:cubicBezTo>
                    <a:pt x="872409" y="578490"/>
                    <a:pt x="876419" y="577248"/>
                    <a:pt x="880718" y="576961"/>
                  </a:cubicBezTo>
                  <a:cubicBezTo>
                    <a:pt x="885015" y="576674"/>
                    <a:pt x="889218" y="577822"/>
                    <a:pt x="893230" y="580210"/>
                  </a:cubicBezTo>
                  <a:cubicBezTo>
                    <a:pt x="894089" y="580688"/>
                    <a:pt x="894948" y="581262"/>
                    <a:pt x="895713" y="581834"/>
                  </a:cubicBezTo>
                  <a:cubicBezTo>
                    <a:pt x="896477" y="582408"/>
                    <a:pt x="897146" y="582982"/>
                    <a:pt x="897527" y="583460"/>
                  </a:cubicBezTo>
                  <a:lnTo>
                    <a:pt x="885206" y="601902"/>
                  </a:lnTo>
                  <a:cubicBezTo>
                    <a:pt x="884443" y="601041"/>
                    <a:pt x="883582" y="600372"/>
                    <a:pt x="882723" y="599704"/>
                  </a:cubicBezTo>
                  <a:cubicBezTo>
                    <a:pt x="881864" y="599130"/>
                    <a:pt x="881003" y="598462"/>
                    <a:pt x="880144" y="597984"/>
                  </a:cubicBezTo>
                  <a:lnTo>
                    <a:pt x="879857" y="597791"/>
                  </a:lnTo>
                  <a:cubicBezTo>
                    <a:pt x="876993" y="596072"/>
                    <a:pt x="874223" y="595116"/>
                    <a:pt x="871644" y="595022"/>
                  </a:cubicBezTo>
                  <a:cubicBezTo>
                    <a:pt x="869065" y="594925"/>
                    <a:pt x="866773" y="595212"/>
                    <a:pt x="864672" y="595977"/>
                  </a:cubicBezTo>
                  <a:cubicBezTo>
                    <a:pt x="862666" y="596836"/>
                    <a:pt x="860852" y="597888"/>
                    <a:pt x="859228" y="599321"/>
                  </a:cubicBezTo>
                  <a:cubicBezTo>
                    <a:pt x="857699" y="600754"/>
                    <a:pt x="856459" y="602092"/>
                    <a:pt x="855694" y="603429"/>
                  </a:cubicBezTo>
                  <a:lnTo>
                    <a:pt x="835541" y="636873"/>
                  </a:lnTo>
                  <a:lnTo>
                    <a:pt x="814051" y="623974"/>
                  </a:lnTo>
                  <a:close/>
                  <a:moveTo>
                    <a:pt x="786354" y="541799"/>
                  </a:moveTo>
                  <a:cubicBezTo>
                    <a:pt x="784349" y="542180"/>
                    <a:pt x="782532" y="542945"/>
                    <a:pt x="780814" y="543997"/>
                  </a:cubicBezTo>
                  <a:lnTo>
                    <a:pt x="780909" y="543997"/>
                  </a:lnTo>
                  <a:cubicBezTo>
                    <a:pt x="779191" y="545143"/>
                    <a:pt x="777854" y="546479"/>
                    <a:pt x="776802" y="548105"/>
                  </a:cubicBezTo>
                  <a:lnTo>
                    <a:pt x="804787" y="564158"/>
                  </a:lnTo>
                  <a:cubicBezTo>
                    <a:pt x="806697" y="560719"/>
                    <a:pt x="807366" y="557182"/>
                    <a:pt x="806601" y="553455"/>
                  </a:cubicBezTo>
                  <a:cubicBezTo>
                    <a:pt x="805838" y="549729"/>
                    <a:pt x="803259" y="546672"/>
                    <a:pt x="798962" y="544187"/>
                  </a:cubicBezTo>
                  <a:cubicBezTo>
                    <a:pt x="796859" y="542945"/>
                    <a:pt x="794663" y="542180"/>
                    <a:pt x="792562" y="541799"/>
                  </a:cubicBezTo>
                  <a:cubicBezTo>
                    <a:pt x="790366" y="541416"/>
                    <a:pt x="788359" y="541416"/>
                    <a:pt x="786354" y="541799"/>
                  </a:cubicBezTo>
                  <a:close/>
                  <a:moveTo>
                    <a:pt x="791990" y="523451"/>
                  </a:moveTo>
                  <a:cubicBezTo>
                    <a:pt x="797242" y="524216"/>
                    <a:pt x="802400" y="526127"/>
                    <a:pt x="807462" y="528994"/>
                  </a:cubicBezTo>
                  <a:cubicBezTo>
                    <a:pt x="812237" y="531766"/>
                    <a:pt x="816249" y="535110"/>
                    <a:pt x="819400" y="539124"/>
                  </a:cubicBezTo>
                  <a:cubicBezTo>
                    <a:pt x="822551" y="543041"/>
                    <a:pt x="824654" y="547436"/>
                    <a:pt x="825801" y="552213"/>
                  </a:cubicBezTo>
                  <a:cubicBezTo>
                    <a:pt x="826947" y="556992"/>
                    <a:pt x="827041" y="562055"/>
                    <a:pt x="826182" y="567406"/>
                  </a:cubicBezTo>
                  <a:cubicBezTo>
                    <a:pt x="825323" y="572758"/>
                    <a:pt x="823221" y="578300"/>
                    <a:pt x="819974" y="583937"/>
                  </a:cubicBezTo>
                  <a:cubicBezTo>
                    <a:pt x="819496" y="584893"/>
                    <a:pt x="818922" y="585753"/>
                    <a:pt x="818445" y="586613"/>
                  </a:cubicBezTo>
                  <a:cubicBezTo>
                    <a:pt x="817873" y="587568"/>
                    <a:pt x="817395" y="588332"/>
                    <a:pt x="816821" y="589097"/>
                  </a:cubicBezTo>
                  <a:lnTo>
                    <a:pt x="768971" y="561674"/>
                  </a:lnTo>
                  <a:cubicBezTo>
                    <a:pt x="768112" y="563681"/>
                    <a:pt x="767728" y="565686"/>
                    <a:pt x="767728" y="567693"/>
                  </a:cubicBezTo>
                  <a:cubicBezTo>
                    <a:pt x="767825" y="569700"/>
                    <a:pt x="768206" y="571707"/>
                    <a:pt x="769067" y="573617"/>
                  </a:cubicBezTo>
                  <a:cubicBezTo>
                    <a:pt x="769926" y="575528"/>
                    <a:pt x="771072" y="577344"/>
                    <a:pt x="772505" y="578968"/>
                  </a:cubicBezTo>
                  <a:cubicBezTo>
                    <a:pt x="773938" y="580688"/>
                    <a:pt x="775656" y="582027"/>
                    <a:pt x="777567" y="583173"/>
                  </a:cubicBezTo>
                  <a:cubicBezTo>
                    <a:pt x="781005" y="585083"/>
                    <a:pt x="784252" y="586231"/>
                    <a:pt x="787404" y="586231"/>
                  </a:cubicBezTo>
                  <a:lnTo>
                    <a:pt x="787500" y="586326"/>
                  </a:lnTo>
                  <a:cubicBezTo>
                    <a:pt x="790651" y="586422"/>
                    <a:pt x="793517" y="585848"/>
                    <a:pt x="796192" y="584702"/>
                  </a:cubicBezTo>
                  <a:lnTo>
                    <a:pt x="805838" y="602953"/>
                  </a:lnTo>
                  <a:cubicBezTo>
                    <a:pt x="800108" y="605628"/>
                    <a:pt x="794091" y="606774"/>
                    <a:pt x="787596" y="606297"/>
                  </a:cubicBezTo>
                  <a:cubicBezTo>
                    <a:pt x="781101" y="605819"/>
                    <a:pt x="774510" y="603621"/>
                    <a:pt x="767825" y="599800"/>
                  </a:cubicBezTo>
                  <a:cubicBezTo>
                    <a:pt x="762857" y="596932"/>
                    <a:pt x="758656" y="593398"/>
                    <a:pt x="755122" y="589384"/>
                  </a:cubicBezTo>
                  <a:cubicBezTo>
                    <a:pt x="751587" y="585370"/>
                    <a:pt x="749008" y="580879"/>
                    <a:pt x="747385" y="576006"/>
                  </a:cubicBezTo>
                  <a:cubicBezTo>
                    <a:pt x="745857" y="571133"/>
                    <a:pt x="745285" y="565973"/>
                    <a:pt x="745857" y="560526"/>
                  </a:cubicBezTo>
                  <a:cubicBezTo>
                    <a:pt x="746431" y="555081"/>
                    <a:pt x="748340" y="549538"/>
                    <a:pt x="751491" y="543997"/>
                  </a:cubicBezTo>
                  <a:cubicBezTo>
                    <a:pt x="754548" y="538550"/>
                    <a:pt x="758273" y="534154"/>
                    <a:pt x="762666" y="530905"/>
                  </a:cubicBezTo>
                  <a:cubicBezTo>
                    <a:pt x="767060" y="527656"/>
                    <a:pt x="771646" y="525364"/>
                    <a:pt x="776611" y="524122"/>
                  </a:cubicBezTo>
                  <a:cubicBezTo>
                    <a:pt x="781579" y="522879"/>
                    <a:pt x="786735" y="522687"/>
                    <a:pt x="791990" y="523451"/>
                  </a:cubicBezTo>
                  <a:close/>
                  <a:moveTo>
                    <a:pt x="1071840" y="478061"/>
                  </a:moveTo>
                  <a:cubicBezTo>
                    <a:pt x="1069358" y="477678"/>
                    <a:pt x="1067066" y="477871"/>
                    <a:pt x="1064868" y="478443"/>
                  </a:cubicBezTo>
                  <a:cubicBezTo>
                    <a:pt x="1062576" y="479017"/>
                    <a:pt x="1060571" y="480068"/>
                    <a:pt x="1058566" y="481597"/>
                  </a:cubicBezTo>
                  <a:cubicBezTo>
                    <a:pt x="1056559" y="483125"/>
                    <a:pt x="1054840" y="485036"/>
                    <a:pt x="1053407" y="487235"/>
                  </a:cubicBezTo>
                  <a:cubicBezTo>
                    <a:pt x="1052071" y="489336"/>
                    <a:pt x="1051019" y="491630"/>
                    <a:pt x="1050447" y="494019"/>
                  </a:cubicBezTo>
                  <a:lnTo>
                    <a:pt x="1050447" y="494306"/>
                  </a:lnTo>
                  <a:cubicBezTo>
                    <a:pt x="1049873" y="496694"/>
                    <a:pt x="1049779" y="499082"/>
                    <a:pt x="1050064" y="501376"/>
                  </a:cubicBezTo>
                  <a:cubicBezTo>
                    <a:pt x="1050447" y="503670"/>
                    <a:pt x="1051210" y="505868"/>
                    <a:pt x="1052452" y="507969"/>
                  </a:cubicBezTo>
                  <a:cubicBezTo>
                    <a:pt x="1053694" y="510072"/>
                    <a:pt x="1055509" y="511887"/>
                    <a:pt x="1057897" y="513416"/>
                  </a:cubicBezTo>
                  <a:cubicBezTo>
                    <a:pt x="1060284" y="514945"/>
                    <a:pt x="1062768" y="515900"/>
                    <a:pt x="1065251" y="516282"/>
                  </a:cubicBezTo>
                  <a:cubicBezTo>
                    <a:pt x="1067734" y="516569"/>
                    <a:pt x="1070122" y="516474"/>
                    <a:pt x="1072414" y="515900"/>
                  </a:cubicBezTo>
                  <a:cubicBezTo>
                    <a:pt x="1074706" y="515327"/>
                    <a:pt x="1076808" y="514181"/>
                    <a:pt x="1078813" y="512748"/>
                  </a:cubicBezTo>
                  <a:cubicBezTo>
                    <a:pt x="1080820" y="511313"/>
                    <a:pt x="1082538" y="509402"/>
                    <a:pt x="1083971" y="507204"/>
                  </a:cubicBezTo>
                  <a:cubicBezTo>
                    <a:pt x="1085404" y="505007"/>
                    <a:pt x="1086359" y="502715"/>
                    <a:pt x="1086931" y="500325"/>
                  </a:cubicBezTo>
                  <a:cubicBezTo>
                    <a:pt x="1087409" y="497840"/>
                    <a:pt x="1087505" y="495452"/>
                    <a:pt x="1087122" y="493063"/>
                  </a:cubicBezTo>
                  <a:cubicBezTo>
                    <a:pt x="1086741" y="490675"/>
                    <a:pt x="1085882" y="488477"/>
                    <a:pt x="1084545" y="486374"/>
                  </a:cubicBezTo>
                  <a:cubicBezTo>
                    <a:pt x="1083206" y="484273"/>
                    <a:pt x="1081392" y="482456"/>
                    <a:pt x="1079005" y="480927"/>
                  </a:cubicBezTo>
                  <a:cubicBezTo>
                    <a:pt x="1076617" y="479398"/>
                    <a:pt x="1074229" y="478443"/>
                    <a:pt x="1071840" y="478061"/>
                  </a:cubicBezTo>
                  <a:close/>
                  <a:moveTo>
                    <a:pt x="735160" y="468506"/>
                  </a:moveTo>
                  <a:lnTo>
                    <a:pt x="756746" y="480355"/>
                  </a:lnTo>
                  <a:lnTo>
                    <a:pt x="747194" y="497936"/>
                  </a:lnTo>
                  <a:lnTo>
                    <a:pt x="762857" y="506536"/>
                  </a:lnTo>
                  <a:lnTo>
                    <a:pt x="753880" y="522877"/>
                  </a:lnTo>
                  <a:lnTo>
                    <a:pt x="738216" y="514277"/>
                  </a:lnTo>
                  <a:lnTo>
                    <a:pt x="737929" y="514086"/>
                  </a:lnTo>
                  <a:lnTo>
                    <a:pt x="723984" y="539694"/>
                  </a:lnTo>
                  <a:cubicBezTo>
                    <a:pt x="722361" y="542847"/>
                    <a:pt x="721598" y="545524"/>
                    <a:pt x="721979" y="547721"/>
                  </a:cubicBezTo>
                  <a:cubicBezTo>
                    <a:pt x="722361" y="549919"/>
                    <a:pt x="724081" y="551924"/>
                    <a:pt x="727232" y="553644"/>
                  </a:cubicBezTo>
                  <a:cubicBezTo>
                    <a:pt x="728283" y="554218"/>
                    <a:pt x="729429" y="554792"/>
                    <a:pt x="730766" y="555270"/>
                  </a:cubicBezTo>
                  <a:cubicBezTo>
                    <a:pt x="732008" y="555747"/>
                    <a:pt x="733249" y="556129"/>
                    <a:pt x="734204" y="556129"/>
                  </a:cubicBezTo>
                  <a:lnTo>
                    <a:pt x="725704" y="572373"/>
                  </a:lnTo>
                  <a:cubicBezTo>
                    <a:pt x="723890" y="572086"/>
                    <a:pt x="721788" y="571514"/>
                    <a:pt x="719209" y="570653"/>
                  </a:cubicBezTo>
                  <a:cubicBezTo>
                    <a:pt x="716727" y="569794"/>
                    <a:pt x="714242" y="568646"/>
                    <a:pt x="711950" y="567404"/>
                  </a:cubicBezTo>
                  <a:cubicBezTo>
                    <a:pt x="707556" y="564921"/>
                    <a:pt x="704118" y="562340"/>
                    <a:pt x="701635" y="559569"/>
                  </a:cubicBezTo>
                  <a:cubicBezTo>
                    <a:pt x="699153" y="556799"/>
                    <a:pt x="697623" y="553837"/>
                    <a:pt x="696955" y="550778"/>
                  </a:cubicBezTo>
                  <a:cubicBezTo>
                    <a:pt x="696287" y="547721"/>
                    <a:pt x="696383" y="544472"/>
                    <a:pt x="697146" y="541127"/>
                  </a:cubicBezTo>
                  <a:cubicBezTo>
                    <a:pt x="697910" y="537783"/>
                    <a:pt x="699247" y="534343"/>
                    <a:pt x="701254" y="530712"/>
                  </a:cubicBezTo>
                  <a:lnTo>
                    <a:pt x="716727" y="502428"/>
                  </a:lnTo>
                  <a:lnTo>
                    <a:pt x="706029" y="496600"/>
                  </a:lnTo>
                  <a:lnTo>
                    <a:pt x="715007" y="480259"/>
                  </a:lnTo>
                  <a:lnTo>
                    <a:pt x="725608" y="486089"/>
                  </a:lnTo>
                  <a:close/>
                  <a:moveTo>
                    <a:pt x="1070409" y="454937"/>
                  </a:moveTo>
                  <a:cubicBezTo>
                    <a:pt x="1075375" y="455605"/>
                    <a:pt x="1080246" y="457422"/>
                    <a:pt x="1085023" y="460575"/>
                  </a:cubicBezTo>
                  <a:cubicBezTo>
                    <a:pt x="1089033" y="463155"/>
                    <a:pt x="1092377" y="466499"/>
                    <a:pt x="1094956" y="470513"/>
                  </a:cubicBezTo>
                  <a:cubicBezTo>
                    <a:pt x="1097533" y="474525"/>
                    <a:pt x="1098871" y="478920"/>
                    <a:pt x="1098871" y="483795"/>
                  </a:cubicBezTo>
                  <a:lnTo>
                    <a:pt x="1099157" y="483986"/>
                  </a:lnTo>
                  <a:lnTo>
                    <a:pt x="1104505" y="475767"/>
                  </a:lnTo>
                  <a:lnTo>
                    <a:pt x="1124371" y="488668"/>
                  </a:lnTo>
                  <a:lnTo>
                    <a:pt x="1086741" y="546477"/>
                  </a:lnTo>
                  <a:cubicBezTo>
                    <a:pt x="1082731" y="552688"/>
                    <a:pt x="1078241" y="557561"/>
                    <a:pt x="1073464" y="561001"/>
                  </a:cubicBezTo>
                  <a:cubicBezTo>
                    <a:pt x="1068689" y="564441"/>
                    <a:pt x="1063722" y="566544"/>
                    <a:pt x="1058469" y="567499"/>
                  </a:cubicBezTo>
                  <a:cubicBezTo>
                    <a:pt x="1053313" y="568359"/>
                    <a:pt x="1047868" y="568072"/>
                    <a:pt x="1042232" y="566544"/>
                  </a:cubicBezTo>
                  <a:cubicBezTo>
                    <a:pt x="1036598" y="565015"/>
                    <a:pt x="1030963" y="562340"/>
                    <a:pt x="1025329" y="558709"/>
                  </a:cubicBezTo>
                  <a:cubicBezTo>
                    <a:pt x="1019693" y="555076"/>
                    <a:pt x="1014438" y="550394"/>
                    <a:pt x="1009664" y="544853"/>
                  </a:cubicBezTo>
                  <a:cubicBezTo>
                    <a:pt x="1004792" y="539310"/>
                    <a:pt x="1001258" y="533482"/>
                    <a:pt x="999062" y="527366"/>
                  </a:cubicBezTo>
                  <a:lnTo>
                    <a:pt x="1019310" y="519244"/>
                  </a:lnTo>
                  <a:cubicBezTo>
                    <a:pt x="1020552" y="523926"/>
                    <a:pt x="1022653" y="528227"/>
                    <a:pt x="1025517" y="531952"/>
                  </a:cubicBezTo>
                  <a:cubicBezTo>
                    <a:pt x="1028383" y="535679"/>
                    <a:pt x="1031535" y="538738"/>
                    <a:pt x="1035165" y="541032"/>
                  </a:cubicBezTo>
                  <a:cubicBezTo>
                    <a:pt x="1041277" y="545044"/>
                    <a:pt x="1046913" y="546382"/>
                    <a:pt x="1051974" y="545044"/>
                  </a:cubicBezTo>
                  <a:cubicBezTo>
                    <a:pt x="1057038" y="543707"/>
                    <a:pt x="1061239" y="540361"/>
                    <a:pt x="1064773" y="535011"/>
                  </a:cubicBezTo>
                  <a:lnTo>
                    <a:pt x="1067256" y="531189"/>
                  </a:lnTo>
                  <a:lnTo>
                    <a:pt x="1066875" y="530903"/>
                  </a:lnTo>
                  <a:cubicBezTo>
                    <a:pt x="1063246" y="532145"/>
                    <a:pt x="1059234" y="532526"/>
                    <a:pt x="1054935" y="531858"/>
                  </a:cubicBezTo>
                  <a:cubicBezTo>
                    <a:pt x="1050638" y="531189"/>
                    <a:pt x="1046341" y="529470"/>
                    <a:pt x="1042042" y="526698"/>
                  </a:cubicBezTo>
                  <a:cubicBezTo>
                    <a:pt x="1037267" y="523545"/>
                    <a:pt x="1033445" y="519818"/>
                    <a:pt x="1030866" y="515614"/>
                  </a:cubicBezTo>
                  <a:cubicBezTo>
                    <a:pt x="1028289" y="511505"/>
                    <a:pt x="1026664" y="507014"/>
                    <a:pt x="1025997" y="502331"/>
                  </a:cubicBezTo>
                  <a:lnTo>
                    <a:pt x="1025804" y="502522"/>
                  </a:lnTo>
                  <a:cubicBezTo>
                    <a:pt x="1025136" y="497840"/>
                    <a:pt x="1025423" y="493063"/>
                    <a:pt x="1026664" y="488190"/>
                  </a:cubicBezTo>
                  <a:cubicBezTo>
                    <a:pt x="1027906" y="483317"/>
                    <a:pt x="1030007" y="478730"/>
                    <a:pt x="1032873" y="474238"/>
                  </a:cubicBezTo>
                  <a:cubicBezTo>
                    <a:pt x="1035737" y="469748"/>
                    <a:pt x="1039177" y="466021"/>
                    <a:pt x="1043188" y="462868"/>
                  </a:cubicBezTo>
                  <a:cubicBezTo>
                    <a:pt x="1047200" y="459716"/>
                    <a:pt x="1051497" y="457422"/>
                    <a:pt x="1056081" y="456083"/>
                  </a:cubicBezTo>
                  <a:cubicBezTo>
                    <a:pt x="1060667" y="454746"/>
                    <a:pt x="1065442" y="454363"/>
                    <a:pt x="1070409" y="454937"/>
                  </a:cubicBezTo>
                  <a:close/>
                  <a:moveTo>
                    <a:pt x="638692" y="440604"/>
                  </a:moveTo>
                  <a:lnTo>
                    <a:pt x="660278" y="451783"/>
                  </a:lnTo>
                  <a:cubicBezTo>
                    <a:pt x="660278" y="451783"/>
                    <a:pt x="655407" y="461244"/>
                    <a:pt x="655407" y="461244"/>
                  </a:cubicBezTo>
                  <a:lnTo>
                    <a:pt x="655694" y="461244"/>
                  </a:lnTo>
                  <a:cubicBezTo>
                    <a:pt x="657317" y="460289"/>
                    <a:pt x="659132" y="459428"/>
                    <a:pt x="661139" y="458663"/>
                  </a:cubicBezTo>
                  <a:cubicBezTo>
                    <a:pt x="663238" y="457900"/>
                    <a:pt x="665341" y="457422"/>
                    <a:pt x="667633" y="457422"/>
                  </a:cubicBezTo>
                  <a:cubicBezTo>
                    <a:pt x="669926" y="457326"/>
                    <a:pt x="672312" y="457517"/>
                    <a:pt x="674700" y="457995"/>
                  </a:cubicBezTo>
                  <a:cubicBezTo>
                    <a:pt x="677089" y="458472"/>
                    <a:pt x="679475" y="459237"/>
                    <a:pt x="681864" y="460479"/>
                  </a:cubicBezTo>
                  <a:cubicBezTo>
                    <a:pt x="686353" y="462773"/>
                    <a:pt x="689792" y="465639"/>
                    <a:pt x="692084" y="468888"/>
                  </a:cubicBezTo>
                  <a:cubicBezTo>
                    <a:pt x="694376" y="472232"/>
                    <a:pt x="695903" y="475578"/>
                    <a:pt x="696477" y="479208"/>
                  </a:cubicBezTo>
                  <a:lnTo>
                    <a:pt x="696381" y="479208"/>
                  </a:lnTo>
                  <a:cubicBezTo>
                    <a:pt x="697051" y="482839"/>
                    <a:pt x="696859" y="486470"/>
                    <a:pt x="695999" y="490293"/>
                  </a:cubicBezTo>
                  <a:cubicBezTo>
                    <a:pt x="695140" y="494114"/>
                    <a:pt x="693802" y="497650"/>
                    <a:pt x="692084" y="500994"/>
                  </a:cubicBezTo>
                  <a:lnTo>
                    <a:pt x="670401" y="542751"/>
                  </a:lnTo>
                  <a:lnTo>
                    <a:pt x="648053" y="531095"/>
                  </a:lnTo>
                  <a:lnTo>
                    <a:pt x="667156" y="494210"/>
                  </a:lnTo>
                  <a:cubicBezTo>
                    <a:pt x="668206" y="492394"/>
                    <a:pt x="668970" y="490483"/>
                    <a:pt x="669542" y="488573"/>
                  </a:cubicBezTo>
                  <a:cubicBezTo>
                    <a:pt x="670116" y="486662"/>
                    <a:pt x="670307" y="484940"/>
                    <a:pt x="670307" y="483220"/>
                  </a:cubicBezTo>
                  <a:cubicBezTo>
                    <a:pt x="670307" y="481597"/>
                    <a:pt x="669829" y="479973"/>
                    <a:pt x="668874" y="478540"/>
                  </a:cubicBezTo>
                  <a:cubicBezTo>
                    <a:pt x="667919" y="477105"/>
                    <a:pt x="666487" y="475863"/>
                    <a:pt x="664481" y="474813"/>
                  </a:cubicBezTo>
                  <a:cubicBezTo>
                    <a:pt x="662475" y="473761"/>
                    <a:pt x="660565" y="473284"/>
                    <a:pt x="658654" y="473284"/>
                  </a:cubicBezTo>
                  <a:cubicBezTo>
                    <a:pt x="656840" y="473284"/>
                    <a:pt x="655025" y="473665"/>
                    <a:pt x="653305" y="474526"/>
                  </a:cubicBezTo>
                  <a:cubicBezTo>
                    <a:pt x="651587" y="475385"/>
                    <a:pt x="650058" y="476533"/>
                    <a:pt x="648627" y="478060"/>
                  </a:cubicBezTo>
                  <a:cubicBezTo>
                    <a:pt x="647194" y="479590"/>
                    <a:pt x="645951" y="481310"/>
                    <a:pt x="644996" y="483220"/>
                  </a:cubicBezTo>
                  <a:lnTo>
                    <a:pt x="625991" y="519819"/>
                  </a:lnTo>
                  <a:lnTo>
                    <a:pt x="603640" y="508161"/>
                  </a:lnTo>
                  <a:close/>
                  <a:moveTo>
                    <a:pt x="576609" y="427705"/>
                  </a:moveTo>
                  <a:cubicBezTo>
                    <a:pt x="574412" y="427515"/>
                    <a:pt x="572407" y="427705"/>
                    <a:pt x="570402" y="428183"/>
                  </a:cubicBezTo>
                  <a:cubicBezTo>
                    <a:pt x="568395" y="428661"/>
                    <a:pt x="566677" y="429520"/>
                    <a:pt x="565053" y="430762"/>
                  </a:cubicBezTo>
                  <a:cubicBezTo>
                    <a:pt x="563429" y="432004"/>
                    <a:pt x="562187" y="433437"/>
                    <a:pt x="561231" y="435157"/>
                  </a:cubicBezTo>
                  <a:lnTo>
                    <a:pt x="590267" y="449300"/>
                  </a:lnTo>
                  <a:cubicBezTo>
                    <a:pt x="592082" y="445670"/>
                    <a:pt x="592369" y="442133"/>
                    <a:pt x="591413" y="438407"/>
                  </a:cubicBezTo>
                  <a:cubicBezTo>
                    <a:pt x="590458" y="434680"/>
                    <a:pt x="587688" y="431814"/>
                    <a:pt x="583199" y="429616"/>
                  </a:cubicBezTo>
                  <a:cubicBezTo>
                    <a:pt x="581003" y="428564"/>
                    <a:pt x="578805" y="427896"/>
                    <a:pt x="576609" y="427705"/>
                  </a:cubicBezTo>
                  <a:close/>
                  <a:moveTo>
                    <a:pt x="988933" y="425985"/>
                  </a:moveTo>
                  <a:cubicBezTo>
                    <a:pt x="986354" y="425698"/>
                    <a:pt x="984062" y="425985"/>
                    <a:pt x="981866" y="426750"/>
                  </a:cubicBezTo>
                  <a:cubicBezTo>
                    <a:pt x="979668" y="427514"/>
                    <a:pt x="977663" y="428660"/>
                    <a:pt x="975752" y="430286"/>
                  </a:cubicBezTo>
                  <a:cubicBezTo>
                    <a:pt x="973842" y="431910"/>
                    <a:pt x="972218" y="433726"/>
                    <a:pt x="970978" y="435827"/>
                  </a:cubicBezTo>
                  <a:cubicBezTo>
                    <a:pt x="969735" y="437834"/>
                    <a:pt x="968780" y="440128"/>
                    <a:pt x="968206" y="442516"/>
                  </a:cubicBezTo>
                  <a:lnTo>
                    <a:pt x="968206" y="442707"/>
                  </a:lnTo>
                  <a:cubicBezTo>
                    <a:pt x="967634" y="445095"/>
                    <a:pt x="967539" y="447486"/>
                    <a:pt x="967825" y="449874"/>
                  </a:cubicBezTo>
                  <a:cubicBezTo>
                    <a:pt x="968206" y="452262"/>
                    <a:pt x="968971" y="454556"/>
                    <a:pt x="970307" y="456658"/>
                  </a:cubicBezTo>
                  <a:cubicBezTo>
                    <a:pt x="971646" y="458855"/>
                    <a:pt x="973460" y="460671"/>
                    <a:pt x="976039" y="462201"/>
                  </a:cubicBezTo>
                  <a:cubicBezTo>
                    <a:pt x="978619" y="463728"/>
                    <a:pt x="981101" y="464685"/>
                    <a:pt x="983584" y="464876"/>
                  </a:cubicBezTo>
                  <a:cubicBezTo>
                    <a:pt x="986067" y="465067"/>
                    <a:pt x="988455" y="464780"/>
                    <a:pt x="990747" y="464015"/>
                  </a:cubicBezTo>
                  <a:cubicBezTo>
                    <a:pt x="992945" y="463156"/>
                    <a:pt x="995045" y="462008"/>
                    <a:pt x="996955" y="460384"/>
                  </a:cubicBezTo>
                  <a:cubicBezTo>
                    <a:pt x="998866" y="458761"/>
                    <a:pt x="1000490" y="456945"/>
                    <a:pt x="1001732" y="454843"/>
                  </a:cubicBezTo>
                  <a:cubicBezTo>
                    <a:pt x="1003069" y="452740"/>
                    <a:pt x="1003928" y="450542"/>
                    <a:pt x="1004502" y="448058"/>
                  </a:cubicBezTo>
                  <a:cubicBezTo>
                    <a:pt x="1005074" y="445573"/>
                    <a:pt x="1005170" y="443185"/>
                    <a:pt x="1004787" y="440893"/>
                  </a:cubicBezTo>
                  <a:cubicBezTo>
                    <a:pt x="1004405" y="438599"/>
                    <a:pt x="1003546" y="436305"/>
                    <a:pt x="1002208" y="434203"/>
                  </a:cubicBezTo>
                  <a:cubicBezTo>
                    <a:pt x="1000871" y="432006"/>
                    <a:pt x="999057" y="430190"/>
                    <a:pt x="996478" y="428660"/>
                  </a:cubicBezTo>
                  <a:cubicBezTo>
                    <a:pt x="993898" y="427133"/>
                    <a:pt x="991416" y="426176"/>
                    <a:pt x="988933" y="425985"/>
                  </a:cubicBezTo>
                  <a:close/>
                  <a:moveTo>
                    <a:pt x="574699" y="409645"/>
                  </a:moveTo>
                  <a:cubicBezTo>
                    <a:pt x="580048" y="410122"/>
                    <a:pt x="585300" y="411555"/>
                    <a:pt x="590554" y="414136"/>
                  </a:cubicBezTo>
                  <a:cubicBezTo>
                    <a:pt x="595520" y="416524"/>
                    <a:pt x="599723" y="419677"/>
                    <a:pt x="603161" y="423404"/>
                  </a:cubicBezTo>
                  <a:cubicBezTo>
                    <a:pt x="606503" y="427131"/>
                    <a:pt x="608987" y="431336"/>
                    <a:pt x="610420" y="436018"/>
                  </a:cubicBezTo>
                  <a:cubicBezTo>
                    <a:pt x="611851" y="440700"/>
                    <a:pt x="612425" y="445670"/>
                    <a:pt x="611851" y="451117"/>
                  </a:cubicBezTo>
                  <a:cubicBezTo>
                    <a:pt x="611374" y="456562"/>
                    <a:pt x="609656" y="462199"/>
                    <a:pt x="606790" y="468029"/>
                  </a:cubicBezTo>
                  <a:cubicBezTo>
                    <a:pt x="606314" y="468985"/>
                    <a:pt x="605931" y="469844"/>
                    <a:pt x="605453" y="470799"/>
                  </a:cubicBezTo>
                  <a:cubicBezTo>
                    <a:pt x="604975" y="471756"/>
                    <a:pt x="604498" y="472615"/>
                    <a:pt x="604020" y="473380"/>
                  </a:cubicBezTo>
                  <a:lnTo>
                    <a:pt x="554451" y="449204"/>
                  </a:lnTo>
                  <a:cubicBezTo>
                    <a:pt x="553591" y="451211"/>
                    <a:pt x="553400" y="453218"/>
                    <a:pt x="553591" y="455225"/>
                  </a:cubicBezTo>
                  <a:cubicBezTo>
                    <a:pt x="553783" y="457232"/>
                    <a:pt x="554355" y="459142"/>
                    <a:pt x="555311" y="461053"/>
                  </a:cubicBezTo>
                  <a:cubicBezTo>
                    <a:pt x="556266" y="462964"/>
                    <a:pt x="557603" y="464684"/>
                    <a:pt x="559130" y="466213"/>
                  </a:cubicBezTo>
                  <a:cubicBezTo>
                    <a:pt x="560659" y="467742"/>
                    <a:pt x="562474" y="469079"/>
                    <a:pt x="564479" y="470034"/>
                  </a:cubicBezTo>
                  <a:cubicBezTo>
                    <a:pt x="568013" y="471756"/>
                    <a:pt x="571355" y="472519"/>
                    <a:pt x="574508" y="472425"/>
                  </a:cubicBezTo>
                  <a:lnTo>
                    <a:pt x="574317" y="472519"/>
                  </a:lnTo>
                  <a:cubicBezTo>
                    <a:pt x="577469" y="472425"/>
                    <a:pt x="580335" y="471660"/>
                    <a:pt x="582914" y="470321"/>
                  </a:cubicBezTo>
                  <a:lnTo>
                    <a:pt x="593802" y="487808"/>
                  </a:lnTo>
                  <a:cubicBezTo>
                    <a:pt x="588357" y="490867"/>
                    <a:pt x="582340" y="492394"/>
                    <a:pt x="575845" y="492394"/>
                  </a:cubicBezTo>
                  <a:cubicBezTo>
                    <a:pt x="569350" y="492300"/>
                    <a:pt x="562664" y="490580"/>
                    <a:pt x="555692" y="487234"/>
                  </a:cubicBezTo>
                  <a:cubicBezTo>
                    <a:pt x="550630" y="484751"/>
                    <a:pt x="546140" y="481597"/>
                    <a:pt x="542321" y="477775"/>
                  </a:cubicBezTo>
                  <a:cubicBezTo>
                    <a:pt x="538500" y="473952"/>
                    <a:pt x="535635" y="469653"/>
                    <a:pt x="533725" y="464876"/>
                  </a:cubicBezTo>
                  <a:cubicBezTo>
                    <a:pt x="531814" y="460098"/>
                    <a:pt x="530955" y="455034"/>
                    <a:pt x="531146" y="449587"/>
                  </a:cubicBezTo>
                  <a:cubicBezTo>
                    <a:pt x="531336" y="444140"/>
                    <a:pt x="532866" y="438503"/>
                    <a:pt x="535635" y="432769"/>
                  </a:cubicBezTo>
                  <a:cubicBezTo>
                    <a:pt x="538405" y="427228"/>
                    <a:pt x="541843" y="422640"/>
                    <a:pt x="545950" y="419009"/>
                  </a:cubicBezTo>
                  <a:cubicBezTo>
                    <a:pt x="550058" y="415378"/>
                    <a:pt x="554546" y="412798"/>
                    <a:pt x="559417" y="411270"/>
                  </a:cubicBezTo>
                  <a:cubicBezTo>
                    <a:pt x="564288" y="409741"/>
                    <a:pt x="569350" y="409167"/>
                    <a:pt x="574699" y="409645"/>
                  </a:cubicBezTo>
                  <a:close/>
                  <a:moveTo>
                    <a:pt x="976515" y="404486"/>
                  </a:moveTo>
                  <a:cubicBezTo>
                    <a:pt x="981579" y="403531"/>
                    <a:pt x="986735" y="403625"/>
                    <a:pt x="992084" y="404773"/>
                  </a:cubicBezTo>
                  <a:cubicBezTo>
                    <a:pt x="997433" y="405919"/>
                    <a:pt x="1002495" y="408021"/>
                    <a:pt x="1007366" y="410983"/>
                  </a:cubicBezTo>
                  <a:cubicBezTo>
                    <a:pt x="1012333" y="414041"/>
                    <a:pt x="1016536" y="417672"/>
                    <a:pt x="1019878" y="421877"/>
                  </a:cubicBezTo>
                  <a:cubicBezTo>
                    <a:pt x="1023222" y="426176"/>
                    <a:pt x="1025704" y="430763"/>
                    <a:pt x="1027137" y="435731"/>
                  </a:cubicBezTo>
                  <a:cubicBezTo>
                    <a:pt x="1028570" y="440700"/>
                    <a:pt x="1028952" y="445860"/>
                    <a:pt x="1028283" y="451307"/>
                  </a:cubicBezTo>
                  <a:cubicBezTo>
                    <a:pt x="1027615" y="456658"/>
                    <a:pt x="1025608" y="462104"/>
                    <a:pt x="1022362" y="467361"/>
                  </a:cubicBezTo>
                  <a:cubicBezTo>
                    <a:pt x="1019115" y="472615"/>
                    <a:pt x="1015199" y="476916"/>
                    <a:pt x="1010613" y="479973"/>
                  </a:cubicBezTo>
                  <a:cubicBezTo>
                    <a:pt x="1006029" y="483031"/>
                    <a:pt x="1001254" y="485133"/>
                    <a:pt x="996096" y="486090"/>
                  </a:cubicBezTo>
                  <a:cubicBezTo>
                    <a:pt x="990938" y="487139"/>
                    <a:pt x="985685" y="487139"/>
                    <a:pt x="980337" y="486090"/>
                  </a:cubicBezTo>
                  <a:cubicBezTo>
                    <a:pt x="974988" y="485038"/>
                    <a:pt x="969832" y="483031"/>
                    <a:pt x="964864" y="479973"/>
                  </a:cubicBezTo>
                  <a:cubicBezTo>
                    <a:pt x="959993" y="477010"/>
                    <a:pt x="955887" y="473380"/>
                    <a:pt x="952543" y="468984"/>
                  </a:cubicBezTo>
                  <a:lnTo>
                    <a:pt x="952639" y="468888"/>
                  </a:lnTo>
                  <a:cubicBezTo>
                    <a:pt x="949295" y="464493"/>
                    <a:pt x="946909" y="459812"/>
                    <a:pt x="945476" y="454843"/>
                  </a:cubicBezTo>
                  <a:cubicBezTo>
                    <a:pt x="944043" y="449874"/>
                    <a:pt x="943661" y="444618"/>
                    <a:pt x="944424" y="439173"/>
                  </a:cubicBezTo>
                  <a:cubicBezTo>
                    <a:pt x="945189" y="433726"/>
                    <a:pt x="947194" y="428279"/>
                    <a:pt x="950441" y="423023"/>
                  </a:cubicBezTo>
                  <a:cubicBezTo>
                    <a:pt x="953689" y="417768"/>
                    <a:pt x="957510" y="413564"/>
                    <a:pt x="962094" y="410505"/>
                  </a:cubicBezTo>
                  <a:cubicBezTo>
                    <a:pt x="966679" y="407448"/>
                    <a:pt x="971455" y="405441"/>
                    <a:pt x="976515" y="404486"/>
                  </a:cubicBezTo>
                  <a:close/>
                  <a:moveTo>
                    <a:pt x="868869" y="355177"/>
                  </a:moveTo>
                  <a:cubicBezTo>
                    <a:pt x="866483" y="354987"/>
                    <a:pt x="864191" y="355274"/>
                    <a:pt x="861993" y="356038"/>
                  </a:cubicBezTo>
                  <a:cubicBezTo>
                    <a:pt x="859795" y="356803"/>
                    <a:pt x="857790" y="358043"/>
                    <a:pt x="855881" y="359669"/>
                  </a:cubicBezTo>
                  <a:cubicBezTo>
                    <a:pt x="853971" y="361293"/>
                    <a:pt x="852441" y="363300"/>
                    <a:pt x="851105" y="365593"/>
                  </a:cubicBezTo>
                  <a:cubicBezTo>
                    <a:pt x="849768" y="367791"/>
                    <a:pt x="849003" y="370083"/>
                    <a:pt x="848526" y="372568"/>
                  </a:cubicBezTo>
                  <a:lnTo>
                    <a:pt x="848526" y="379640"/>
                  </a:lnTo>
                  <a:cubicBezTo>
                    <a:pt x="849003" y="381932"/>
                    <a:pt x="849959" y="384130"/>
                    <a:pt x="851295" y="386137"/>
                  </a:cubicBezTo>
                  <a:cubicBezTo>
                    <a:pt x="852728" y="388144"/>
                    <a:pt x="854639" y="389864"/>
                    <a:pt x="857122" y="391297"/>
                  </a:cubicBezTo>
                  <a:cubicBezTo>
                    <a:pt x="859605" y="392635"/>
                    <a:pt x="862184" y="393494"/>
                    <a:pt x="864667" y="393685"/>
                  </a:cubicBezTo>
                  <a:cubicBezTo>
                    <a:pt x="867246" y="393878"/>
                    <a:pt x="869634" y="393685"/>
                    <a:pt x="871832" y="392922"/>
                  </a:cubicBezTo>
                  <a:cubicBezTo>
                    <a:pt x="874027" y="392158"/>
                    <a:pt x="876129" y="391010"/>
                    <a:pt x="878039" y="389386"/>
                  </a:cubicBezTo>
                  <a:cubicBezTo>
                    <a:pt x="879948" y="387762"/>
                    <a:pt x="881478" y="385755"/>
                    <a:pt x="882814" y="383462"/>
                  </a:cubicBezTo>
                  <a:cubicBezTo>
                    <a:pt x="884057" y="381168"/>
                    <a:pt x="884916" y="378876"/>
                    <a:pt x="885297" y="376391"/>
                  </a:cubicBezTo>
                  <a:cubicBezTo>
                    <a:pt x="885680" y="373906"/>
                    <a:pt x="885680" y="371518"/>
                    <a:pt x="885106" y="369128"/>
                  </a:cubicBezTo>
                  <a:cubicBezTo>
                    <a:pt x="884629" y="366836"/>
                    <a:pt x="883579" y="364638"/>
                    <a:pt x="882146" y="362631"/>
                  </a:cubicBezTo>
                  <a:cubicBezTo>
                    <a:pt x="880713" y="360719"/>
                    <a:pt x="878708" y="359000"/>
                    <a:pt x="876223" y="357566"/>
                  </a:cubicBezTo>
                  <a:cubicBezTo>
                    <a:pt x="873740" y="356133"/>
                    <a:pt x="871258" y="355368"/>
                    <a:pt x="868869" y="355177"/>
                  </a:cubicBezTo>
                  <a:close/>
                  <a:moveTo>
                    <a:pt x="425798" y="341132"/>
                  </a:moveTo>
                  <a:lnTo>
                    <a:pt x="447957" y="351071"/>
                  </a:lnTo>
                  <a:cubicBezTo>
                    <a:pt x="447957" y="351071"/>
                    <a:pt x="443659" y="360816"/>
                    <a:pt x="443659" y="360816"/>
                  </a:cubicBezTo>
                  <a:lnTo>
                    <a:pt x="443946" y="360816"/>
                  </a:lnTo>
                  <a:cubicBezTo>
                    <a:pt x="445474" y="359670"/>
                    <a:pt x="447097" y="358713"/>
                    <a:pt x="449008" y="357854"/>
                  </a:cubicBezTo>
                  <a:cubicBezTo>
                    <a:pt x="450917" y="356993"/>
                    <a:pt x="453018" y="356421"/>
                    <a:pt x="455216" y="356134"/>
                  </a:cubicBezTo>
                  <a:cubicBezTo>
                    <a:pt x="457412" y="355751"/>
                    <a:pt x="459800" y="355847"/>
                    <a:pt x="462283" y="356134"/>
                  </a:cubicBezTo>
                  <a:cubicBezTo>
                    <a:pt x="464768" y="356421"/>
                    <a:pt x="467345" y="357186"/>
                    <a:pt x="469924" y="358332"/>
                  </a:cubicBezTo>
                  <a:cubicBezTo>
                    <a:pt x="474891" y="360626"/>
                    <a:pt x="478711" y="363492"/>
                    <a:pt x="481290" y="367122"/>
                  </a:cubicBezTo>
                  <a:cubicBezTo>
                    <a:pt x="483869" y="370753"/>
                    <a:pt x="485206" y="374863"/>
                    <a:pt x="485493" y="379545"/>
                  </a:cubicBezTo>
                  <a:cubicBezTo>
                    <a:pt x="489408" y="376965"/>
                    <a:pt x="493706" y="375341"/>
                    <a:pt x="498292" y="374863"/>
                  </a:cubicBezTo>
                  <a:cubicBezTo>
                    <a:pt x="502876" y="374289"/>
                    <a:pt x="507747" y="375245"/>
                    <a:pt x="512999" y="377539"/>
                  </a:cubicBezTo>
                  <a:cubicBezTo>
                    <a:pt x="517774" y="379640"/>
                    <a:pt x="521405" y="382315"/>
                    <a:pt x="523792" y="385470"/>
                  </a:cubicBezTo>
                  <a:lnTo>
                    <a:pt x="523984" y="385755"/>
                  </a:lnTo>
                  <a:cubicBezTo>
                    <a:pt x="526467" y="388910"/>
                    <a:pt x="527994" y="392254"/>
                    <a:pt x="528759" y="395884"/>
                  </a:cubicBezTo>
                  <a:cubicBezTo>
                    <a:pt x="529427" y="399515"/>
                    <a:pt x="529524" y="403146"/>
                    <a:pt x="528853" y="406969"/>
                  </a:cubicBezTo>
                  <a:cubicBezTo>
                    <a:pt x="528187" y="410790"/>
                    <a:pt x="527135" y="414326"/>
                    <a:pt x="525702" y="417576"/>
                  </a:cubicBezTo>
                  <a:lnTo>
                    <a:pt x="506505" y="460575"/>
                  </a:lnTo>
                  <a:lnTo>
                    <a:pt x="483582" y="450350"/>
                  </a:lnTo>
                  <a:lnTo>
                    <a:pt x="500584" y="412416"/>
                  </a:lnTo>
                  <a:cubicBezTo>
                    <a:pt x="501443" y="410505"/>
                    <a:pt x="502111" y="408498"/>
                    <a:pt x="502685" y="406587"/>
                  </a:cubicBezTo>
                  <a:cubicBezTo>
                    <a:pt x="503257" y="404675"/>
                    <a:pt x="503448" y="402860"/>
                    <a:pt x="503257" y="401235"/>
                  </a:cubicBezTo>
                  <a:cubicBezTo>
                    <a:pt x="503066" y="399611"/>
                    <a:pt x="502494" y="398178"/>
                    <a:pt x="501633" y="396745"/>
                  </a:cubicBezTo>
                  <a:cubicBezTo>
                    <a:pt x="500774" y="395312"/>
                    <a:pt x="499245" y="394261"/>
                    <a:pt x="497240" y="393305"/>
                  </a:cubicBezTo>
                  <a:cubicBezTo>
                    <a:pt x="495331" y="392444"/>
                    <a:pt x="493420" y="392063"/>
                    <a:pt x="491606" y="392254"/>
                  </a:cubicBezTo>
                  <a:cubicBezTo>
                    <a:pt x="489790" y="392444"/>
                    <a:pt x="488072" y="393018"/>
                    <a:pt x="486448" y="393974"/>
                  </a:cubicBezTo>
                  <a:cubicBezTo>
                    <a:pt x="484824" y="394929"/>
                    <a:pt x="483391" y="396171"/>
                    <a:pt x="482149" y="397795"/>
                  </a:cubicBezTo>
                  <a:cubicBezTo>
                    <a:pt x="480812" y="399421"/>
                    <a:pt x="479762" y="401235"/>
                    <a:pt x="478902" y="403146"/>
                  </a:cubicBezTo>
                  <a:lnTo>
                    <a:pt x="462092" y="440700"/>
                  </a:lnTo>
                  <a:lnTo>
                    <a:pt x="439170" y="430474"/>
                  </a:lnTo>
                  <a:lnTo>
                    <a:pt x="456840" y="390821"/>
                  </a:lnTo>
                  <a:cubicBezTo>
                    <a:pt x="458750" y="386903"/>
                    <a:pt x="459323" y="383367"/>
                    <a:pt x="458750" y="380310"/>
                  </a:cubicBezTo>
                  <a:cubicBezTo>
                    <a:pt x="458176" y="377252"/>
                    <a:pt x="456171" y="374958"/>
                    <a:pt x="452733" y="373430"/>
                  </a:cubicBezTo>
                  <a:cubicBezTo>
                    <a:pt x="449103" y="371805"/>
                    <a:pt x="445568" y="371995"/>
                    <a:pt x="442321" y="374002"/>
                  </a:cubicBezTo>
                  <a:cubicBezTo>
                    <a:pt x="439075" y="376009"/>
                    <a:pt x="436496" y="379068"/>
                    <a:pt x="434585" y="383271"/>
                  </a:cubicBezTo>
                  <a:lnTo>
                    <a:pt x="417774" y="420919"/>
                  </a:lnTo>
                  <a:lnTo>
                    <a:pt x="394757" y="410599"/>
                  </a:lnTo>
                  <a:close/>
                  <a:moveTo>
                    <a:pt x="362382" y="332341"/>
                  </a:moveTo>
                  <a:cubicBezTo>
                    <a:pt x="360184" y="332245"/>
                    <a:pt x="358179" y="332532"/>
                    <a:pt x="356268" y="333201"/>
                  </a:cubicBezTo>
                  <a:cubicBezTo>
                    <a:pt x="354359" y="333871"/>
                    <a:pt x="352639" y="334826"/>
                    <a:pt x="351112" y="336163"/>
                  </a:cubicBezTo>
                  <a:cubicBezTo>
                    <a:pt x="349583" y="337501"/>
                    <a:pt x="348437" y="339031"/>
                    <a:pt x="347578" y="340751"/>
                  </a:cubicBezTo>
                  <a:lnTo>
                    <a:pt x="377473" y="352981"/>
                  </a:lnTo>
                  <a:cubicBezTo>
                    <a:pt x="379000" y="349349"/>
                    <a:pt x="379096" y="345718"/>
                    <a:pt x="377854" y="342087"/>
                  </a:cubicBezTo>
                  <a:cubicBezTo>
                    <a:pt x="376612" y="338457"/>
                    <a:pt x="373651" y="335781"/>
                    <a:pt x="369067" y="333871"/>
                  </a:cubicBezTo>
                  <a:cubicBezTo>
                    <a:pt x="366775" y="332915"/>
                    <a:pt x="364579" y="332341"/>
                    <a:pt x="362382" y="332341"/>
                  </a:cubicBezTo>
                  <a:close/>
                  <a:moveTo>
                    <a:pt x="866100" y="332246"/>
                  </a:moveTo>
                  <a:cubicBezTo>
                    <a:pt x="871067" y="332531"/>
                    <a:pt x="876032" y="334156"/>
                    <a:pt x="881000" y="336926"/>
                  </a:cubicBezTo>
                  <a:cubicBezTo>
                    <a:pt x="885106" y="339220"/>
                    <a:pt x="888641" y="342373"/>
                    <a:pt x="891505" y="346196"/>
                  </a:cubicBezTo>
                  <a:cubicBezTo>
                    <a:pt x="894371" y="350114"/>
                    <a:pt x="895995" y="354413"/>
                    <a:pt x="896282" y="359286"/>
                  </a:cubicBezTo>
                  <a:lnTo>
                    <a:pt x="896567" y="359478"/>
                  </a:lnTo>
                  <a:lnTo>
                    <a:pt x="901343" y="350973"/>
                  </a:lnTo>
                  <a:lnTo>
                    <a:pt x="921974" y="362631"/>
                  </a:lnTo>
                  <a:lnTo>
                    <a:pt x="888067" y="422638"/>
                  </a:lnTo>
                  <a:cubicBezTo>
                    <a:pt x="884438" y="429040"/>
                    <a:pt x="880332" y="434200"/>
                    <a:pt x="875746" y="437927"/>
                  </a:cubicBezTo>
                  <a:cubicBezTo>
                    <a:pt x="871161" y="441654"/>
                    <a:pt x="866290" y="444138"/>
                    <a:pt x="861134" y="445381"/>
                  </a:cubicBezTo>
                  <a:cubicBezTo>
                    <a:pt x="855976" y="446527"/>
                    <a:pt x="850533" y="446623"/>
                    <a:pt x="844801" y="445381"/>
                  </a:cubicBezTo>
                  <a:cubicBezTo>
                    <a:pt x="839070" y="444138"/>
                    <a:pt x="833244" y="441941"/>
                    <a:pt x="827417" y="438597"/>
                  </a:cubicBezTo>
                  <a:cubicBezTo>
                    <a:pt x="821593" y="435252"/>
                    <a:pt x="816051" y="430953"/>
                    <a:pt x="810895" y="425696"/>
                  </a:cubicBezTo>
                  <a:cubicBezTo>
                    <a:pt x="805737" y="420440"/>
                    <a:pt x="801821" y="414803"/>
                    <a:pt x="799242" y="408878"/>
                  </a:cubicBezTo>
                  <a:lnTo>
                    <a:pt x="818917" y="399515"/>
                  </a:lnTo>
                  <a:cubicBezTo>
                    <a:pt x="820447" y="404198"/>
                    <a:pt x="822833" y="408306"/>
                    <a:pt x="825890" y="411840"/>
                  </a:cubicBezTo>
                  <a:cubicBezTo>
                    <a:pt x="828947" y="415376"/>
                    <a:pt x="832385" y="418243"/>
                    <a:pt x="836110" y="420346"/>
                  </a:cubicBezTo>
                  <a:cubicBezTo>
                    <a:pt x="842509" y="423976"/>
                    <a:pt x="848144" y="424932"/>
                    <a:pt x="853110" y="423308"/>
                  </a:cubicBezTo>
                  <a:cubicBezTo>
                    <a:pt x="858077" y="421682"/>
                    <a:pt x="862184" y="418052"/>
                    <a:pt x="865337" y="412510"/>
                  </a:cubicBezTo>
                  <a:lnTo>
                    <a:pt x="867629" y="408497"/>
                  </a:lnTo>
                  <a:lnTo>
                    <a:pt x="867246" y="408306"/>
                  </a:lnTo>
                  <a:cubicBezTo>
                    <a:pt x="863711" y="409835"/>
                    <a:pt x="859795" y="410407"/>
                    <a:pt x="855402" y="410026"/>
                  </a:cubicBezTo>
                  <a:cubicBezTo>
                    <a:pt x="851010" y="409643"/>
                    <a:pt x="846615" y="408210"/>
                    <a:pt x="842222" y="405725"/>
                  </a:cubicBezTo>
                  <a:cubicBezTo>
                    <a:pt x="837160" y="402859"/>
                    <a:pt x="833244" y="399419"/>
                    <a:pt x="830380" y="395405"/>
                  </a:cubicBezTo>
                  <a:cubicBezTo>
                    <a:pt x="827514" y="391393"/>
                    <a:pt x="825603" y="387092"/>
                    <a:pt x="824648" y="382410"/>
                  </a:cubicBezTo>
                  <a:cubicBezTo>
                    <a:pt x="823789" y="377824"/>
                    <a:pt x="823789" y="373045"/>
                    <a:pt x="824648" y="368078"/>
                  </a:cubicBezTo>
                  <a:cubicBezTo>
                    <a:pt x="825509" y="363109"/>
                    <a:pt x="827323" y="358330"/>
                    <a:pt x="829902" y="353744"/>
                  </a:cubicBezTo>
                  <a:cubicBezTo>
                    <a:pt x="832481" y="349158"/>
                    <a:pt x="835632" y="345144"/>
                    <a:pt x="839452" y="341801"/>
                  </a:cubicBezTo>
                  <a:cubicBezTo>
                    <a:pt x="843177" y="338455"/>
                    <a:pt x="847380" y="335876"/>
                    <a:pt x="851869" y="334251"/>
                  </a:cubicBezTo>
                  <a:cubicBezTo>
                    <a:pt x="856357" y="332627"/>
                    <a:pt x="861134" y="331959"/>
                    <a:pt x="866100" y="332246"/>
                  </a:cubicBezTo>
                  <a:close/>
                  <a:moveTo>
                    <a:pt x="359421" y="314377"/>
                  </a:moveTo>
                  <a:cubicBezTo>
                    <a:pt x="364768" y="314473"/>
                    <a:pt x="370117" y="315619"/>
                    <a:pt x="375466" y="317817"/>
                  </a:cubicBezTo>
                  <a:cubicBezTo>
                    <a:pt x="380624" y="319918"/>
                    <a:pt x="385017" y="322690"/>
                    <a:pt x="388646" y="326226"/>
                  </a:cubicBezTo>
                  <a:cubicBezTo>
                    <a:pt x="392277" y="329761"/>
                    <a:pt x="394950" y="333774"/>
                    <a:pt x="396765" y="338360"/>
                  </a:cubicBezTo>
                  <a:cubicBezTo>
                    <a:pt x="398581" y="342948"/>
                    <a:pt x="399344" y="347916"/>
                    <a:pt x="399153" y="353363"/>
                  </a:cubicBezTo>
                  <a:cubicBezTo>
                    <a:pt x="398962" y="358809"/>
                    <a:pt x="397626" y="364543"/>
                    <a:pt x="395141" y="370562"/>
                  </a:cubicBezTo>
                  <a:cubicBezTo>
                    <a:pt x="394760" y="371518"/>
                    <a:pt x="394378" y="372473"/>
                    <a:pt x="393995" y="373430"/>
                  </a:cubicBezTo>
                  <a:cubicBezTo>
                    <a:pt x="393614" y="374385"/>
                    <a:pt x="393232" y="375341"/>
                    <a:pt x="392754" y="376105"/>
                  </a:cubicBezTo>
                  <a:lnTo>
                    <a:pt x="341655" y="355275"/>
                  </a:lnTo>
                  <a:cubicBezTo>
                    <a:pt x="341083" y="357376"/>
                    <a:pt x="340892" y="359383"/>
                    <a:pt x="341273" y="361390"/>
                  </a:cubicBezTo>
                  <a:cubicBezTo>
                    <a:pt x="341560" y="363395"/>
                    <a:pt x="342325" y="365308"/>
                    <a:pt x="343375" y="367122"/>
                  </a:cubicBezTo>
                  <a:cubicBezTo>
                    <a:pt x="344425" y="368939"/>
                    <a:pt x="345858" y="370562"/>
                    <a:pt x="347481" y="371995"/>
                  </a:cubicBezTo>
                  <a:cubicBezTo>
                    <a:pt x="349201" y="373430"/>
                    <a:pt x="351016" y="374576"/>
                    <a:pt x="353117" y="375435"/>
                  </a:cubicBezTo>
                  <a:cubicBezTo>
                    <a:pt x="356842" y="376868"/>
                    <a:pt x="360184" y="377538"/>
                    <a:pt x="363337" y="377155"/>
                  </a:cubicBezTo>
                  <a:cubicBezTo>
                    <a:pt x="366488" y="376774"/>
                    <a:pt x="369258" y="375915"/>
                    <a:pt x="371742" y="374385"/>
                  </a:cubicBezTo>
                  <a:lnTo>
                    <a:pt x="383681" y="391202"/>
                  </a:lnTo>
                  <a:cubicBezTo>
                    <a:pt x="378426" y="394642"/>
                    <a:pt x="372602" y="396553"/>
                    <a:pt x="366107" y="396936"/>
                  </a:cubicBezTo>
                  <a:cubicBezTo>
                    <a:pt x="359612" y="397317"/>
                    <a:pt x="352830" y="396075"/>
                    <a:pt x="345667" y="393113"/>
                  </a:cubicBezTo>
                  <a:cubicBezTo>
                    <a:pt x="340414" y="390915"/>
                    <a:pt x="335830" y="388049"/>
                    <a:pt x="331722" y="384513"/>
                  </a:cubicBezTo>
                  <a:cubicBezTo>
                    <a:pt x="327615" y="380978"/>
                    <a:pt x="324559" y="376868"/>
                    <a:pt x="322267" y="372282"/>
                  </a:cubicBezTo>
                  <a:cubicBezTo>
                    <a:pt x="319974" y="367696"/>
                    <a:pt x="318732" y="362631"/>
                    <a:pt x="318638" y="357186"/>
                  </a:cubicBezTo>
                  <a:cubicBezTo>
                    <a:pt x="318541" y="351739"/>
                    <a:pt x="319687" y="346005"/>
                    <a:pt x="322076" y="340080"/>
                  </a:cubicBezTo>
                  <a:cubicBezTo>
                    <a:pt x="324464" y="334348"/>
                    <a:pt x="327615" y="329474"/>
                    <a:pt x="331437" y="325652"/>
                  </a:cubicBezTo>
                  <a:cubicBezTo>
                    <a:pt x="335256" y="321831"/>
                    <a:pt x="339555" y="318963"/>
                    <a:pt x="344330" y="317052"/>
                  </a:cubicBezTo>
                  <a:cubicBezTo>
                    <a:pt x="349011" y="315142"/>
                    <a:pt x="354072" y="314377"/>
                    <a:pt x="359421" y="314377"/>
                  </a:cubicBezTo>
                  <a:close/>
                  <a:moveTo>
                    <a:pt x="227040" y="284753"/>
                  </a:moveTo>
                  <a:cubicBezTo>
                    <a:pt x="224556" y="285040"/>
                    <a:pt x="222264" y="285804"/>
                    <a:pt x="220162" y="286950"/>
                  </a:cubicBezTo>
                  <a:cubicBezTo>
                    <a:pt x="218061" y="288193"/>
                    <a:pt x="216247" y="289722"/>
                    <a:pt x="214623" y="291633"/>
                  </a:cubicBezTo>
                  <a:cubicBezTo>
                    <a:pt x="212999" y="293543"/>
                    <a:pt x="211853" y="295646"/>
                    <a:pt x="210994" y="297940"/>
                  </a:cubicBezTo>
                  <a:cubicBezTo>
                    <a:pt x="210133" y="300232"/>
                    <a:pt x="209752" y="302621"/>
                    <a:pt x="209752" y="305105"/>
                  </a:cubicBezTo>
                  <a:cubicBezTo>
                    <a:pt x="209752" y="307590"/>
                    <a:pt x="210229" y="309978"/>
                    <a:pt x="211090" y="312272"/>
                  </a:cubicBezTo>
                  <a:cubicBezTo>
                    <a:pt x="211949" y="314566"/>
                    <a:pt x="213286" y="316573"/>
                    <a:pt x="215004" y="318388"/>
                  </a:cubicBezTo>
                  <a:cubicBezTo>
                    <a:pt x="216724" y="320204"/>
                    <a:pt x="218922" y="321637"/>
                    <a:pt x="221595" y="322592"/>
                  </a:cubicBezTo>
                  <a:cubicBezTo>
                    <a:pt x="224365" y="323644"/>
                    <a:pt x="227040" y="323931"/>
                    <a:pt x="229523" y="323644"/>
                  </a:cubicBezTo>
                  <a:cubicBezTo>
                    <a:pt x="232006" y="323357"/>
                    <a:pt x="234298" y="322496"/>
                    <a:pt x="236303" y="321350"/>
                  </a:cubicBezTo>
                  <a:cubicBezTo>
                    <a:pt x="238310" y="320204"/>
                    <a:pt x="240125" y="318580"/>
                    <a:pt x="241654" y="316573"/>
                  </a:cubicBezTo>
                  <a:cubicBezTo>
                    <a:pt x="243181" y="314661"/>
                    <a:pt x="244327" y="312463"/>
                    <a:pt x="245186" y="310171"/>
                  </a:cubicBezTo>
                  <a:lnTo>
                    <a:pt x="244996" y="310171"/>
                  </a:lnTo>
                  <a:cubicBezTo>
                    <a:pt x="245760" y="307877"/>
                    <a:pt x="246332" y="305489"/>
                    <a:pt x="246332" y="303004"/>
                  </a:cubicBezTo>
                  <a:cubicBezTo>
                    <a:pt x="246429" y="300519"/>
                    <a:pt x="246045" y="298225"/>
                    <a:pt x="245283" y="296028"/>
                  </a:cubicBezTo>
                  <a:cubicBezTo>
                    <a:pt x="244518" y="293830"/>
                    <a:pt x="243276" y="291823"/>
                    <a:pt x="241558" y="290009"/>
                  </a:cubicBezTo>
                  <a:cubicBezTo>
                    <a:pt x="239838" y="288193"/>
                    <a:pt x="237546" y="286856"/>
                    <a:pt x="234776" y="285804"/>
                  </a:cubicBezTo>
                  <a:cubicBezTo>
                    <a:pt x="232102" y="284753"/>
                    <a:pt x="229523" y="284466"/>
                    <a:pt x="227040" y="284753"/>
                  </a:cubicBezTo>
                  <a:close/>
                  <a:moveTo>
                    <a:pt x="767434" y="277591"/>
                  </a:moveTo>
                  <a:lnTo>
                    <a:pt x="788924" y="289057"/>
                  </a:lnTo>
                  <a:lnTo>
                    <a:pt x="783956" y="298325"/>
                  </a:lnTo>
                  <a:lnTo>
                    <a:pt x="784243" y="298518"/>
                  </a:lnTo>
                  <a:cubicBezTo>
                    <a:pt x="785867" y="297466"/>
                    <a:pt x="787681" y="296607"/>
                    <a:pt x="789686" y="295937"/>
                  </a:cubicBezTo>
                  <a:cubicBezTo>
                    <a:pt x="791693" y="295268"/>
                    <a:pt x="793889" y="294791"/>
                    <a:pt x="796181" y="294791"/>
                  </a:cubicBezTo>
                  <a:cubicBezTo>
                    <a:pt x="798473" y="294791"/>
                    <a:pt x="800862" y="294981"/>
                    <a:pt x="803250" y="295459"/>
                  </a:cubicBezTo>
                  <a:cubicBezTo>
                    <a:pt x="805733" y="295937"/>
                    <a:pt x="808025" y="296798"/>
                    <a:pt x="810413" y="298040"/>
                  </a:cubicBezTo>
                  <a:cubicBezTo>
                    <a:pt x="814901" y="300428"/>
                    <a:pt x="818245" y="303294"/>
                    <a:pt x="820537" y="306544"/>
                  </a:cubicBezTo>
                  <a:cubicBezTo>
                    <a:pt x="822829" y="309793"/>
                    <a:pt x="824262" y="313233"/>
                    <a:pt x="824836" y="316863"/>
                  </a:cubicBezTo>
                  <a:cubicBezTo>
                    <a:pt x="825408" y="320494"/>
                    <a:pt x="825312" y="324126"/>
                    <a:pt x="824356" y="327948"/>
                  </a:cubicBezTo>
                  <a:cubicBezTo>
                    <a:pt x="823497" y="331769"/>
                    <a:pt x="822161" y="335305"/>
                    <a:pt x="820346" y="338649"/>
                  </a:cubicBezTo>
                  <a:lnTo>
                    <a:pt x="798188" y="380215"/>
                  </a:lnTo>
                  <a:lnTo>
                    <a:pt x="775934" y="368366"/>
                  </a:lnTo>
                  <a:lnTo>
                    <a:pt x="795418" y="331675"/>
                  </a:lnTo>
                  <a:cubicBezTo>
                    <a:pt x="796372" y="329764"/>
                    <a:pt x="797233" y="327948"/>
                    <a:pt x="797805" y="326037"/>
                  </a:cubicBezTo>
                  <a:cubicBezTo>
                    <a:pt x="798379" y="324126"/>
                    <a:pt x="798664" y="322406"/>
                    <a:pt x="798664" y="320685"/>
                  </a:cubicBezTo>
                  <a:cubicBezTo>
                    <a:pt x="798570" y="319061"/>
                    <a:pt x="798092" y="317437"/>
                    <a:pt x="797233" y="316004"/>
                  </a:cubicBezTo>
                  <a:cubicBezTo>
                    <a:pt x="796372" y="314569"/>
                    <a:pt x="794941" y="313327"/>
                    <a:pt x="792934" y="312277"/>
                  </a:cubicBezTo>
                  <a:cubicBezTo>
                    <a:pt x="790929" y="311226"/>
                    <a:pt x="789018" y="310652"/>
                    <a:pt x="787109" y="310652"/>
                  </a:cubicBezTo>
                  <a:cubicBezTo>
                    <a:pt x="785198" y="310557"/>
                    <a:pt x="783384" y="310939"/>
                    <a:pt x="781664" y="311800"/>
                  </a:cubicBezTo>
                  <a:cubicBezTo>
                    <a:pt x="779946" y="312564"/>
                    <a:pt x="778417" y="313710"/>
                    <a:pt x="776984" y="315240"/>
                  </a:cubicBezTo>
                  <a:cubicBezTo>
                    <a:pt x="775551" y="316673"/>
                    <a:pt x="774310" y="318393"/>
                    <a:pt x="773355" y="320303"/>
                  </a:cubicBezTo>
                  <a:lnTo>
                    <a:pt x="753967" y="356710"/>
                  </a:lnTo>
                  <a:lnTo>
                    <a:pt x="753967" y="356613"/>
                  </a:lnTo>
                  <a:lnTo>
                    <a:pt x="731712" y="344766"/>
                  </a:lnTo>
                  <a:close/>
                  <a:moveTo>
                    <a:pt x="175082" y="263731"/>
                  </a:moveTo>
                  <a:lnTo>
                    <a:pt x="175082" y="263924"/>
                  </a:lnTo>
                  <a:lnTo>
                    <a:pt x="175068" y="263807"/>
                  </a:lnTo>
                  <a:close/>
                  <a:moveTo>
                    <a:pt x="726338" y="256586"/>
                  </a:moveTo>
                  <a:lnTo>
                    <a:pt x="748650" y="267940"/>
                  </a:lnTo>
                  <a:lnTo>
                    <a:pt x="714127" y="335783"/>
                  </a:lnTo>
                  <a:lnTo>
                    <a:pt x="691815" y="324429"/>
                  </a:lnTo>
                  <a:close/>
                  <a:moveTo>
                    <a:pt x="201348" y="254080"/>
                  </a:moveTo>
                  <a:lnTo>
                    <a:pt x="223791" y="262202"/>
                  </a:lnTo>
                  <a:lnTo>
                    <a:pt x="220640" y="270993"/>
                  </a:lnTo>
                  <a:lnTo>
                    <a:pt x="221021" y="271184"/>
                  </a:lnTo>
                  <a:cubicBezTo>
                    <a:pt x="224271" y="269178"/>
                    <a:pt x="228186" y="267744"/>
                    <a:pt x="232865" y="266981"/>
                  </a:cubicBezTo>
                  <a:cubicBezTo>
                    <a:pt x="237546" y="266216"/>
                    <a:pt x="242513" y="266788"/>
                    <a:pt x="247765" y="268699"/>
                  </a:cubicBezTo>
                  <a:cubicBezTo>
                    <a:pt x="252924" y="270611"/>
                    <a:pt x="257317" y="273287"/>
                    <a:pt x="260755" y="276821"/>
                  </a:cubicBezTo>
                  <a:cubicBezTo>
                    <a:pt x="264193" y="280357"/>
                    <a:pt x="266772" y="284371"/>
                    <a:pt x="268492" y="288861"/>
                  </a:cubicBezTo>
                  <a:lnTo>
                    <a:pt x="268492" y="288670"/>
                  </a:lnTo>
                  <a:cubicBezTo>
                    <a:pt x="270114" y="293162"/>
                    <a:pt x="270879" y="297940"/>
                    <a:pt x="270879" y="303098"/>
                  </a:cubicBezTo>
                  <a:cubicBezTo>
                    <a:pt x="270879" y="308258"/>
                    <a:pt x="269923" y="313324"/>
                    <a:pt x="268109" y="318293"/>
                  </a:cubicBezTo>
                  <a:cubicBezTo>
                    <a:pt x="266295" y="323260"/>
                    <a:pt x="263716" y="327752"/>
                    <a:pt x="260564" y="331860"/>
                  </a:cubicBezTo>
                  <a:cubicBezTo>
                    <a:pt x="257411" y="335970"/>
                    <a:pt x="253686" y="339218"/>
                    <a:pt x="249484" y="341608"/>
                  </a:cubicBezTo>
                  <a:cubicBezTo>
                    <a:pt x="245283" y="343996"/>
                    <a:pt x="240697" y="345526"/>
                    <a:pt x="235731" y="346098"/>
                  </a:cubicBezTo>
                  <a:cubicBezTo>
                    <a:pt x="230764" y="346768"/>
                    <a:pt x="225607" y="346003"/>
                    <a:pt x="220259" y="344093"/>
                  </a:cubicBezTo>
                  <a:cubicBezTo>
                    <a:pt x="215865" y="342467"/>
                    <a:pt x="211949" y="340079"/>
                    <a:pt x="208702" y="336926"/>
                  </a:cubicBezTo>
                  <a:cubicBezTo>
                    <a:pt x="205358" y="333773"/>
                    <a:pt x="203162" y="330237"/>
                    <a:pt x="202111" y="326223"/>
                  </a:cubicBezTo>
                  <a:lnTo>
                    <a:pt x="201824" y="326223"/>
                  </a:lnTo>
                  <a:lnTo>
                    <a:pt x="186448" y="368650"/>
                  </a:lnTo>
                  <a:lnTo>
                    <a:pt x="162857" y="360145"/>
                  </a:lnTo>
                  <a:close/>
                  <a:moveTo>
                    <a:pt x="311600" y="252927"/>
                  </a:moveTo>
                  <a:lnTo>
                    <a:pt x="335401" y="262116"/>
                  </a:lnTo>
                  <a:lnTo>
                    <a:pt x="293777" y="369929"/>
                  </a:lnTo>
                  <a:lnTo>
                    <a:pt x="269977" y="360740"/>
                  </a:lnTo>
                  <a:close/>
                  <a:moveTo>
                    <a:pt x="671450" y="229910"/>
                  </a:moveTo>
                  <a:lnTo>
                    <a:pt x="693131" y="240517"/>
                  </a:lnTo>
                  <a:cubicBezTo>
                    <a:pt x="693131" y="240517"/>
                    <a:pt x="688260" y="250550"/>
                    <a:pt x="688260" y="250550"/>
                  </a:cubicBezTo>
                  <a:lnTo>
                    <a:pt x="688547" y="250550"/>
                  </a:lnTo>
                  <a:cubicBezTo>
                    <a:pt x="692081" y="247874"/>
                    <a:pt x="695902" y="246251"/>
                    <a:pt x="700200" y="245580"/>
                  </a:cubicBezTo>
                  <a:cubicBezTo>
                    <a:pt x="704497" y="244912"/>
                    <a:pt x="708700" y="245580"/>
                    <a:pt x="712902" y="247684"/>
                  </a:cubicBezTo>
                  <a:cubicBezTo>
                    <a:pt x="713761" y="248161"/>
                    <a:pt x="714620" y="248639"/>
                    <a:pt x="715481" y="249117"/>
                  </a:cubicBezTo>
                  <a:cubicBezTo>
                    <a:pt x="716244" y="249594"/>
                    <a:pt x="717392" y="250550"/>
                    <a:pt x="717392" y="250550"/>
                  </a:cubicBezTo>
                  <a:lnTo>
                    <a:pt x="706694" y="269947"/>
                  </a:lnTo>
                  <a:cubicBezTo>
                    <a:pt x="705834" y="269182"/>
                    <a:pt x="704974" y="268514"/>
                    <a:pt x="704019" y="267940"/>
                  </a:cubicBezTo>
                  <a:cubicBezTo>
                    <a:pt x="703066" y="267368"/>
                    <a:pt x="702205" y="266888"/>
                    <a:pt x="701249" y="266411"/>
                  </a:cubicBezTo>
                  <a:cubicBezTo>
                    <a:pt x="698289" y="264883"/>
                    <a:pt x="695423" y="264213"/>
                    <a:pt x="692846" y="264309"/>
                  </a:cubicBezTo>
                  <a:cubicBezTo>
                    <a:pt x="690267" y="264406"/>
                    <a:pt x="687974" y="264883"/>
                    <a:pt x="685968" y="265839"/>
                  </a:cubicBezTo>
                  <a:cubicBezTo>
                    <a:pt x="683962" y="266794"/>
                    <a:pt x="682242" y="268036"/>
                    <a:pt x="680811" y="269566"/>
                  </a:cubicBezTo>
                  <a:cubicBezTo>
                    <a:pt x="679378" y="271093"/>
                    <a:pt x="678327" y="272622"/>
                    <a:pt x="677658" y="273961"/>
                  </a:cubicBezTo>
                  <a:lnTo>
                    <a:pt x="660468" y="309028"/>
                  </a:lnTo>
                  <a:lnTo>
                    <a:pt x="660468" y="309219"/>
                  </a:lnTo>
                  <a:lnTo>
                    <a:pt x="637926" y="298135"/>
                  </a:lnTo>
                  <a:close/>
                  <a:moveTo>
                    <a:pt x="749669" y="227329"/>
                  </a:moveTo>
                  <a:cubicBezTo>
                    <a:pt x="751580" y="227423"/>
                    <a:pt x="753394" y="227901"/>
                    <a:pt x="755209" y="228858"/>
                  </a:cubicBezTo>
                  <a:cubicBezTo>
                    <a:pt x="756929" y="229717"/>
                    <a:pt x="758456" y="230863"/>
                    <a:pt x="759699" y="232298"/>
                  </a:cubicBezTo>
                  <a:cubicBezTo>
                    <a:pt x="760941" y="233731"/>
                    <a:pt x="761894" y="235355"/>
                    <a:pt x="762468" y="236980"/>
                  </a:cubicBezTo>
                  <a:cubicBezTo>
                    <a:pt x="763041" y="238604"/>
                    <a:pt x="763233" y="240420"/>
                    <a:pt x="763233" y="242235"/>
                  </a:cubicBezTo>
                  <a:cubicBezTo>
                    <a:pt x="763137" y="244051"/>
                    <a:pt x="762659" y="245865"/>
                    <a:pt x="761800" y="247585"/>
                  </a:cubicBezTo>
                  <a:cubicBezTo>
                    <a:pt x="760845" y="249305"/>
                    <a:pt x="759699" y="250738"/>
                    <a:pt x="758266" y="251886"/>
                  </a:cubicBezTo>
                  <a:cubicBezTo>
                    <a:pt x="756833" y="253032"/>
                    <a:pt x="755305" y="253893"/>
                    <a:pt x="753585" y="254371"/>
                  </a:cubicBezTo>
                  <a:cubicBezTo>
                    <a:pt x="751867" y="254848"/>
                    <a:pt x="750053" y="255039"/>
                    <a:pt x="748142" y="254848"/>
                  </a:cubicBezTo>
                  <a:cubicBezTo>
                    <a:pt x="746231" y="254658"/>
                    <a:pt x="744417" y="254084"/>
                    <a:pt x="742697" y="253223"/>
                  </a:cubicBezTo>
                  <a:lnTo>
                    <a:pt x="742697" y="253319"/>
                  </a:lnTo>
                  <a:cubicBezTo>
                    <a:pt x="739068" y="251503"/>
                    <a:pt x="736680" y="248733"/>
                    <a:pt x="735439" y="245101"/>
                  </a:cubicBezTo>
                  <a:cubicBezTo>
                    <a:pt x="734293" y="241470"/>
                    <a:pt x="734484" y="237936"/>
                    <a:pt x="736202" y="234590"/>
                  </a:cubicBezTo>
                  <a:cubicBezTo>
                    <a:pt x="737063" y="232966"/>
                    <a:pt x="738209" y="231533"/>
                    <a:pt x="739546" y="230386"/>
                  </a:cubicBezTo>
                  <a:cubicBezTo>
                    <a:pt x="740882" y="229240"/>
                    <a:pt x="742506" y="228379"/>
                    <a:pt x="744226" y="227901"/>
                  </a:cubicBezTo>
                  <a:cubicBezTo>
                    <a:pt x="745944" y="227329"/>
                    <a:pt x="747760" y="227233"/>
                    <a:pt x="749669" y="227329"/>
                  </a:cubicBezTo>
                  <a:close/>
                  <a:moveTo>
                    <a:pt x="599053" y="217394"/>
                  </a:moveTo>
                  <a:cubicBezTo>
                    <a:pt x="596570" y="217394"/>
                    <a:pt x="594181" y="217968"/>
                    <a:pt x="592080" y="218923"/>
                  </a:cubicBezTo>
                  <a:cubicBezTo>
                    <a:pt x="589981" y="219975"/>
                    <a:pt x="588070" y="221313"/>
                    <a:pt x="586350" y="223128"/>
                  </a:cubicBezTo>
                  <a:cubicBezTo>
                    <a:pt x="584632" y="224944"/>
                    <a:pt x="583293" y="226951"/>
                    <a:pt x="582243" y="229149"/>
                  </a:cubicBezTo>
                  <a:cubicBezTo>
                    <a:pt x="581194" y="231346"/>
                    <a:pt x="580523" y="233735"/>
                    <a:pt x="580238" y="236219"/>
                  </a:cubicBezTo>
                  <a:cubicBezTo>
                    <a:pt x="579951" y="238704"/>
                    <a:pt x="580142" y="241092"/>
                    <a:pt x="580716" y="243386"/>
                  </a:cubicBezTo>
                  <a:cubicBezTo>
                    <a:pt x="581288" y="245678"/>
                    <a:pt x="582340" y="247876"/>
                    <a:pt x="583962" y="249788"/>
                  </a:cubicBezTo>
                  <a:cubicBezTo>
                    <a:pt x="585585" y="251699"/>
                    <a:pt x="587687" y="253323"/>
                    <a:pt x="590362" y="254565"/>
                  </a:cubicBezTo>
                  <a:cubicBezTo>
                    <a:pt x="592941" y="255807"/>
                    <a:pt x="595520" y="256285"/>
                    <a:pt x="598003" y="256285"/>
                  </a:cubicBezTo>
                  <a:cubicBezTo>
                    <a:pt x="600486" y="256190"/>
                    <a:pt x="602874" y="255617"/>
                    <a:pt x="605070" y="254661"/>
                  </a:cubicBezTo>
                  <a:cubicBezTo>
                    <a:pt x="607267" y="253706"/>
                    <a:pt x="609178" y="252271"/>
                    <a:pt x="610992" y="250551"/>
                  </a:cubicBezTo>
                  <a:cubicBezTo>
                    <a:pt x="612807" y="248831"/>
                    <a:pt x="614144" y="246826"/>
                    <a:pt x="615195" y="244628"/>
                  </a:cubicBezTo>
                  <a:cubicBezTo>
                    <a:pt x="616149" y="242431"/>
                    <a:pt x="616819" y="240041"/>
                    <a:pt x="617010" y="237556"/>
                  </a:cubicBezTo>
                  <a:cubicBezTo>
                    <a:pt x="617200" y="235071"/>
                    <a:pt x="617010" y="232589"/>
                    <a:pt x="616341" y="230295"/>
                  </a:cubicBezTo>
                  <a:cubicBezTo>
                    <a:pt x="615673" y="228001"/>
                    <a:pt x="614525" y="225899"/>
                    <a:pt x="612998" y="223892"/>
                  </a:cubicBezTo>
                  <a:cubicBezTo>
                    <a:pt x="611470" y="221885"/>
                    <a:pt x="609369" y="220356"/>
                    <a:pt x="606790" y="219114"/>
                  </a:cubicBezTo>
                  <a:cubicBezTo>
                    <a:pt x="604114" y="217873"/>
                    <a:pt x="601537" y="217394"/>
                    <a:pt x="599053" y="217394"/>
                  </a:cubicBezTo>
                  <a:close/>
                  <a:moveTo>
                    <a:pt x="65626" y="209266"/>
                  </a:moveTo>
                  <a:lnTo>
                    <a:pt x="88742" y="216814"/>
                  </a:lnTo>
                  <a:cubicBezTo>
                    <a:pt x="88742" y="216814"/>
                    <a:pt x="85494" y="226943"/>
                    <a:pt x="85494" y="226943"/>
                  </a:cubicBezTo>
                  <a:lnTo>
                    <a:pt x="85779" y="226943"/>
                  </a:lnTo>
                  <a:cubicBezTo>
                    <a:pt x="87212" y="225701"/>
                    <a:pt x="88742" y="224555"/>
                    <a:pt x="90556" y="223504"/>
                  </a:cubicBezTo>
                  <a:cubicBezTo>
                    <a:pt x="92370" y="222452"/>
                    <a:pt x="94376" y="221687"/>
                    <a:pt x="96573" y="221210"/>
                  </a:cubicBezTo>
                  <a:cubicBezTo>
                    <a:pt x="98769" y="220732"/>
                    <a:pt x="101157" y="220541"/>
                    <a:pt x="103640" y="220541"/>
                  </a:cubicBezTo>
                  <a:cubicBezTo>
                    <a:pt x="106125" y="220638"/>
                    <a:pt x="108798" y="221115"/>
                    <a:pt x="111472" y="221974"/>
                  </a:cubicBezTo>
                  <a:cubicBezTo>
                    <a:pt x="116630" y="223694"/>
                    <a:pt x="120736" y="226179"/>
                    <a:pt x="123697" y="229524"/>
                  </a:cubicBezTo>
                  <a:cubicBezTo>
                    <a:pt x="126659" y="232868"/>
                    <a:pt x="128473" y="236786"/>
                    <a:pt x="129238" y="241468"/>
                  </a:cubicBezTo>
                  <a:cubicBezTo>
                    <a:pt x="132867" y="238409"/>
                    <a:pt x="136973" y="236499"/>
                    <a:pt x="141463" y="235447"/>
                  </a:cubicBezTo>
                  <a:cubicBezTo>
                    <a:pt x="145951" y="234492"/>
                    <a:pt x="150918" y="234875"/>
                    <a:pt x="156362" y="236595"/>
                  </a:cubicBezTo>
                  <a:cubicBezTo>
                    <a:pt x="161329" y="238124"/>
                    <a:pt x="165149" y="240416"/>
                    <a:pt x="167918" y="243284"/>
                  </a:cubicBezTo>
                  <a:cubicBezTo>
                    <a:pt x="170688" y="246150"/>
                    <a:pt x="172599" y="249303"/>
                    <a:pt x="173745" y="252839"/>
                  </a:cubicBezTo>
                  <a:lnTo>
                    <a:pt x="175068" y="263807"/>
                  </a:lnTo>
                  <a:lnTo>
                    <a:pt x="173076" y="274529"/>
                  </a:lnTo>
                  <a:lnTo>
                    <a:pt x="158559" y="319344"/>
                  </a:lnTo>
                  <a:lnTo>
                    <a:pt x="134681" y="311603"/>
                  </a:lnTo>
                  <a:lnTo>
                    <a:pt x="147480" y="272044"/>
                  </a:lnTo>
                  <a:cubicBezTo>
                    <a:pt x="148149" y="270039"/>
                    <a:pt x="148626" y="268032"/>
                    <a:pt x="148913" y="266025"/>
                  </a:cubicBezTo>
                  <a:cubicBezTo>
                    <a:pt x="149295" y="264114"/>
                    <a:pt x="149295" y="262298"/>
                    <a:pt x="148913" y="260674"/>
                  </a:cubicBezTo>
                  <a:cubicBezTo>
                    <a:pt x="148530" y="259049"/>
                    <a:pt x="147862" y="257616"/>
                    <a:pt x="146810" y="256374"/>
                  </a:cubicBezTo>
                  <a:cubicBezTo>
                    <a:pt x="145760" y="255131"/>
                    <a:pt x="144137" y="254176"/>
                    <a:pt x="142035" y="253508"/>
                  </a:cubicBezTo>
                  <a:cubicBezTo>
                    <a:pt x="140030" y="252839"/>
                    <a:pt x="138119" y="252743"/>
                    <a:pt x="136305" y="253124"/>
                  </a:cubicBezTo>
                  <a:cubicBezTo>
                    <a:pt x="134585" y="253508"/>
                    <a:pt x="132963" y="254272"/>
                    <a:pt x="131434" y="255418"/>
                  </a:cubicBezTo>
                  <a:cubicBezTo>
                    <a:pt x="129906" y="256564"/>
                    <a:pt x="128664" y="257999"/>
                    <a:pt x="127518" y="259719"/>
                  </a:cubicBezTo>
                  <a:cubicBezTo>
                    <a:pt x="126372" y="261439"/>
                    <a:pt x="125513" y="263350"/>
                    <a:pt x="124843" y="265357"/>
                  </a:cubicBezTo>
                  <a:lnTo>
                    <a:pt x="112140" y="304438"/>
                  </a:lnTo>
                  <a:lnTo>
                    <a:pt x="88262" y="296697"/>
                  </a:lnTo>
                  <a:lnTo>
                    <a:pt x="101635" y="255418"/>
                  </a:lnTo>
                  <a:cubicBezTo>
                    <a:pt x="102972" y="251214"/>
                    <a:pt x="103259" y="247679"/>
                    <a:pt x="102400" y="244717"/>
                  </a:cubicBezTo>
                  <a:cubicBezTo>
                    <a:pt x="101539" y="241755"/>
                    <a:pt x="99343" y="239652"/>
                    <a:pt x="95712" y="238506"/>
                  </a:cubicBezTo>
                  <a:cubicBezTo>
                    <a:pt x="91987" y="237263"/>
                    <a:pt x="88549" y="237837"/>
                    <a:pt x="85494" y="240129"/>
                  </a:cubicBezTo>
                  <a:cubicBezTo>
                    <a:pt x="82438" y="242423"/>
                    <a:pt x="80240" y="245767"/>
                    <a:pt x="78807" y="250164"/>
                  </a:cubicBezTo>
                  <a:lnTo>
                    <a:pt x="66104" y="289436"/>
                  </a:lnTo>
                  <a:lnTo>
                    <a:pt x="42132" y="281695"/>
                  </a:lnTo>
                  <a:close/>
                  <a:moveTo>
                    <a:pt x="21582" y="196788"/>
                  </a:moveTo>
                  <a:lnTo>
                    <a:pt x="45589" y="203886"/>
                  </a:lnTo>
                  <a:lnTo>
                    <a:pt x="24008" y="276885"/>
                  </a:lnTo>
                  <a:lnTo>
                    <a:pt x="0" y="269787"/>
                  </a:lnTo>
                  <a:close/>
                  <a:moveTo>
                    <a:pt x="516821" y="176311"/>
                  </a:moveTo>
                  <a:cubicBezTo>
                    <a:pt x="514719" y="176217"/>
                    <a:pt x="512618" y="176504"/>
                    <a:pt x="510707" y="177076"/>
                  </a:cubicBezTo>
                  <a:cubicBezTo>
                    <a:pt x="508702" y="177650"/>
                    <a:pt x="506982" y="178605"/>
                    <a:pt x="505455" y="179847"/>
                  </a:cubicBezTo>
                  <a:lnTo>
                    <a:pt x="505359" y="179847"/>
                  </a:lnTo>
                  <a:cubicBezTo>
                    <a:pt x="503831" y="181090"/>
                    <a:pt x="502589" y="182619"/>
                    <a:pt x="501730" y="184339"/>
                  </a:cubicBezTo>
                  <a:lnTo>
                    <a:pt x="531338" y="197238"/>
                  </a:lnTo>
                  <a:cubicBezTo>
                    <a:pt x="532962" y="193607"/>
                    <a:pt x="533152" y="189977"/>
                    <a:pt x="532006" y="186344"/>
                  </a:cubicBezTo>
                  <a:cubicBezTo>
                    <a:pt x="530860" y="182713"/>
                    <a:pt x="527996" y="179944"/>
                    <a:pt x="523410" y="177937"/>
                  </a:cubicBezTo>
                  <a:cubicBezTo>
                    <a:pt x="521214" y="176981"/>
                    <a:pt x="518922" y="176407"/>
                    <a:pt x="516821" y="176311"/>
                  </a:cubicBezTo>
                  <a:close/>
                  <a:moveTo>
                    <a:pt x="646712" y="174013"/>
                  </a:moveTo>
                  <a:lnTo>
                    <a:pt x="669444" y="184620"/>
                  </a:lnTo>
                  <a:lnTo>
                    <a:pt x="620733" y="289442"/>
                  </a:lnTo>
                  <a:lnTo>
                    <a:pt x="599817" y="279696"/>
                  </a:lnTo>
                  <a:cubicBezTo>
                    <a:pt x="599817" y="279696"/>
                    <a:pt x="604020" y="270522"/>
                    <a:pt x="604020" y="270522"/>
                  </a:cubicBezTo>
                  <a:lnTo>
                    <a:pt x="603733" y="270522"/>
                  </a:lnTo>
                  <a:cubicBezTo>
                    <a:pt x="599912" y="273007"/>
                    <a:pt x="595424" y="274249"/>
                    <a:pt x="590456" y="274249"/>
                  </a:cubicBezTo>
                  <a:cubicBezTo>
                    <a:pt x="585491" y="274249"/>
                    <a:pt x="580620" y="273103"/>
                    <a:pt x="576035" y="271000"/>
                  </a:cubicBezTo>
                  <a:cubicBezTo>
                    <a:pt x="570877" y="268612"/>
                    <a:pt x="566771" y="265459"/>
                    <a:pt x="563618" y="261541"/>
                  </a:cubicBezTo>
                  <a:lnTo>
                    <a:pt x="563427" y="261445"/>
                  </a:lnTo>
                  <a:cubicBezTo>
                    <a:pt x="560276" y="257527"/>
                    <a:pt x="558078" y="253228"/>
                    <a:pt x="556838" y="248546"/>
                  </a:cubicBezTo>
                  <a:cubicBezTo>
                    <a:pt x="555596" y="243864"/>
                    <a:pt x="555309" y="238991"/>
                    <a:pt x="555883" y="233831"/>
                  </a:cubicBezTo>
                  <a:cubicBezTo>
                    <a:pt x="556455" y="228671"/>
                    <a:pt x="557888" y="223702"/>
                    <a:pt x="560085" y="218923"/>
                  </a:cubicBezTo>
                  <a:cubicBezTo>
                    <a:pt x="562281" y="214146"/>
                    <a:pt x="565242" y="209942"/>
                    <a:pt x="568776" y="206215"/>
                  </a:cubicBezTo>
                  <a:cubicBezTo>
                    <a:pt x="572405" y="202584"/>
                    <a:pt x="576322" y="199716"/>
                    <a:pt x="580716" y="197711"/>
                  </a:cubicBezTo>
                  <a:cubicBezTo>
                    <a:pt x="585109" y="195704"/>
                    <a:pt x="589788" y="194557"/>
                    <a:pt x="594659" y="194557"/>
                  </a:cubicBezTo>
                  <a:cubicBezTo>
                    <a:pt x="599627" y="194462"/>
                    <a:pt x="604594" y="195608"/>
                    <a:pt x="609559" y="197902"/>
                  </a:cubicBezTo>
                  <a:cubicBezTo>
                    <a:pt x="614621" y="200290"/>
                    <a:pt x="618537" y="203253"/>
                    <a:pt x="621116" y="206789"/>
                  </a:cubicBezTo>
                  <a:cubicBezTo>
                    <a:pt x="623790" y="210323"/>
                    <a:pt x="625510" y="213763"/>
                    <a:pt x="626369" y="217109"/>
                  </a:cubicBezTo>
                  <a:lnTo>
                    <a:pt x="626656" y="217109"/>
                  </a:lnTo>
                  <a:close/>
                  <a:moveTo>
                    <a:pt x="38507" y="163022"/>
                  </a:moveTo>
                  <a:cubicBezTo>
                    <a:pt x="40321" y="162735"/>
                    <a:pt x="42327" y="162925"/>
                    <a:pt x="44237" y="163499"/>
                  </a:cubicBezTo>
                  <a:cubicBezTo>
                    <a:pt x="46148" y="164071"/>
                    <a:pt x="47772" y="164932"/>
                    <a:pt x="49299" y="166078"/>
                  </a:cubicBezTo>
                  <a:cubicBezTo>
                    <a:pt x="50732" y="167321"/>
                    <a:pt x="51974" y="168659"/>
                    <a:pt x="52834" y="170187"/>
                  </a:cubicBezTo>
                  <a:cubicBezTo>
                    <a:pt x="53693" y="171716"/>
                    <a:pt x="54267" y="173436"/>
                    <a:pt x="54554" y="175252"/>
                  </a:cubicBezTo>
                  <a:cubicBezTo>
                    <a:pt x="54744" y="177067"/>
                    <a:pt x="54648" y="178979"/>
                    <a:pt x="54076" y="180793"/>
                  </a:cubicBezTo>
                  <a:cubicBezTo>
                    <a:pt x="53502" y="182610"/>
                    <a:pt x="52643" y="184233"/>
                    <a:pt x="51401" y="185666"/>
                  </a:cubicBezTo>
                  <a:cubicBezTo>
                    <a:pt x="50158" y="187101"/>
                    <a:pt x="48823" y="188151"/>
                    <a:pt x="47198" y="189012"/>
                  </a:cubicBezTo>
                  <a:cubicBezTo>
                    <a:pt x="45574" y="189871"/>
                    <a:pt x="43856" y="190349"/>
                    <a:pt x="41945" y="190541"/>
                  </a:cubicBezTo>
                  <a:cubicBezTo>
                    <a:pt x="40034" y="190732"/>
                    <a:pt x="38124" y="190541"/>
                    <a:pt x="36311" y="189967"/>
                  </a:cubicBezTo>
                  <a:lnTo>
                    <a:pt x="36502" y="189967"/>
                  </a:lnTo>
                  <a:cubicBezTo>
                    <a:pt x="32586" y="188819"/>
                    <a:pt x="29720" y="186527"/>
                    <a:pt x="27809" y="183182"/>
                  </a:cubicBezTo>
                  <a:cubicBezTo>
                    <a:pt x="25898" y="179742"/>
                    <a:pt x="25517" y="176302"/>
                    <a:pt x="26569" y="172671"/>
                  </a:cubicBezTo>
                  <a:cubicBezTo>
                    <a:pt x="27045" y="170857"/>
                    <a:pt x="27905" y="169328"/>
                    <a:pt x="29052" y="167895"/>
                  </a:cubicBezTo>
                  <a:cubicBezTo>
                    <a:pt x="30294" y="166462"/>
                    <a:pt x="31631" y="165314"/>
                    <a:pt x="33254" y="164549"/>
                  </a:cubicBezTo>
                  <a:cubicBezTo>
                    <a:pt x="34878" y="163785"/>
                    <a:pt x="36693" y="163307"/>
                    <a:pt x="38507" y="163022"/>
                  </a:cubicBezTo>
                  <a:close/>
                  <a:moveTo>
                    <a:pt x="514338" y="158252"/>
                  </a:moveTo>
                  <a:cubicBezTo>
                    <a:pt x="519685" y="158443"/>
                    <a:pt x="525034" y="159781"/>
                    <a:pt x="530383" y="162074"/>
                  </a:cubicBezTo>
                  <a:cubicBezTo>
                    <a:pt x="535444" y="164367"/>
                    <a:pt x="539838" y="167234"/>
                    <a:pt x="543372" y="170864"/>
                  </a:cubicBezTo>
                  <a:cubicBezTo>
                    <a:pt x="546907" y="174497"/>
                    <a:pt x="549580" y="178605"/>
                    <a:pt x="551204" y="183191"/>
                  </a:cubicBezTo>
                  <a:cubicBezTo>
                    <a:pt x="552827" y="187873"/>
                    <a:pt x="553496" y="192843"/>
                    <a:pt x="553211" y="198289"/>
                  </a:cubicBezTo>
                  <a:cubicBezTo>
                    <a:pt x="552827" y="203736"/>
                    <a:pt x="551396" y="209374"/>
                    <a:pt x="548817" y="215393"/>
                  </a:cubicBezTo>
                  <a:cubicBezTo>
                    <a:pt x="548340" y="216254"/>
                    <a:pt x="547956" y="217209"/>
                    <a:pt x="547575" y="218165"/>
                  </a:cubicBezTo>
                  <a:cubicBezTo>
                    <a:pt x="547097" y="219120"/>
                    <a:pt x="546714" y="219981"/>
                    <a:pt x="546238" y="220744"/>
                  </a:cubicBezTo>
                  <a:lnTo>
                    <a:pt x="495616" y="198767"/>
                  </a:lnTo>
                  <a:cubicBezTo>
                    <a:pt x="494948" y="200869"/>
                    <a:pt x="494757" y="202875"/>
                    <a:pt x="495044" y="204882"/>
                  </a:cubicBezTo>
                  <a:cubicBezTo>
                    <a:pt x="495331" y="206889"/>
                    <a:pt x="496000" y="208800"/>
                    <a:pt x="497049" y="210616"/>
                  </a:cubicBezTo>
                  <a:cubicBezTo>
                    <a:pt x="498101" y="212431"/>
                    <a:pt x="499438" y="214056"/>
                    <a:pt x="501061" y="215584"/>
                  </a:cubicBezTo>
                  <a:cubicBezTo>
                    <a:pt x="502685" y="217019"/>
                    <a:pt x="504499" y="218259"/>
                    <a:pt x="506601" y="219120"/>
                  </a:cubicBezTo>
                  <a:cubicBezTo>
                    <a:pt x="510230" y="220744"/>
                    <a:pt x="513573" y="221414"/>
                    <a:pt x="516724" y="221127"/>
                  </a:cubicBezTo>
                  <a:cubicBezTo>
                    <a:pt x="519781" y="220840"/>
                    <a:pt x="522647" y="219981"/>
                    <a:pt x="525130" y="218546"/>
                  </a:cubicBezTo>
                  <a:lnTo>
                    <a:pt x="536687" y="235555"/>
                  </a:lnTo>
                  <a:cubicBezTo>
                    <a:pt x="531338" y="238899"/>
                    <a:pt x="525417" y="240715"/>
                    <a:pt x="518922" y="240906"/>
                  </a:cubicBezTo>
                  <a:cubicBezTo>
                    <a:pt x="512522" y="241098"/>
                    <a:pt x="505646" y="239663"/>
                    <a:pt x="498579" y="236607"/>
                  </a:cubicBezTo>
                  <a:cubicBezTo>
                    <a:pt x="493420" y="234313"/>
                    <a:pt x="488836" y="231351"/>
                    <a:pt x="484824" y="227720"/>
                  </a:cubicBezTo>
                  <a:lnTo>
                    <a:pt x="485015" y="227816"/>
                  </a:lnTo>
                  <a:cubicBezTo>
                    <a:pt x="481005" y="224089"/>
                    <a:pt x="477948" y="219981"/>
                    <a:pt x="475847" y="215299"/>
                  </a:cubicBezTo>
                  <a:cubicBezTo>
                    <a:pt x="473745" y="210616"/>
                    <a:pt x="472599" y="205551"/>
                    <a:pt x="472599" y="200104"/>
                  </a:cubicBezTo>
                  <a:cubicBezTo>
                    <a:pt x="472599" y="194659"/>
                    <a:pt x="473842" y="189021"/>
                    <a:pt x="476419" y="183097"/>
                  </a:cubicBezTo>
                  <a:cubicBezTo>
                    <a:pt x="478903" y="177363"/>
                    <a:pt x="482055" y="172680"/>
                    <a:pt x="486067" y="168859"/>
                  </a:cubicBezTo>
                  <a:cubicBezTo>
                    <a:pt x="489982" y="165036"/>
                    <a:pt x="494376" y="162264"/>
                    <a:pt x="499151" y="160544"/>
                  </a:cubicBezTo>
                  <a:cubicBezTo>
                    <a:pt x="503926" y="158824"/>
                    <a:pt x="508989" y="158061"/>
                    <a:pt x="514338" y="158252"/>
                  </a:cubicBezTo>
                  <a:close/>
                  <a:moveTo>
                    <a:pt x="425701" y="142483"/>
                  </a:moveTo>
                  <a:cubicBezTo>
                    <a:pt x="423218" y="142770"/>
                    <a:pt x="420830" y="143438"/>
                    <a:pt x="418728" y="144490"/>
                  </a:cubicBezTo>
                  <a:cubicBezTo>
                    <a:pt x="416627" y="145542"/>
                    <a:pt x="414718" y="147069"/>
                    <a:pt x="412998" y="148885"/>
                  </a:cubicBezTo>
                  <a:cubicBezTo>
                    <a:pt x="411278" y="150796"/>
                    <a:pt x="410036" y="152803"/>
                    <a:pt x="409082" y="155097"/>
                  </a:cubicBezTo>
                  <a:lnTo>
                    <a:pt x="409177" y="155097"/>
                  </a:lnTo>
                  <a:cubicBezTo>
                    <a:pt x="408221" y="157389"/>
                    <a:pt x="407744" y="159779"/>
                    <a:pt x="407649" y="162264"/>
                  </a:cubicBezTo>
                  <a:cubicBezTo>
                    <a:pt x="407553" y="164746"/>
                    <a:pt x="407936" y="167137"/>
                    <a:pt x="408701" y="169429"/>
                  </a:cubicBezTo>
                  <a:cubicBezTo>
                    <a:pt x="409464" y="171723"/>
                    <a:pt x="410706" y="173824"/>
                    <a:pt x="412330" y="175736"/>
                  </a:cubicBezTo>
                  <a:cubicBezTo>
                    <a:pt x="414048" y="177551"/>
                    <a:pt x="416149" y="179080"/>
                    <a:pt x="418825" y="180132"/>
                  </a:cubicBezTo>
                  <a:cubicBezTo>
                    <a:pt x="421498" y="181182"/>
                    <a:pt x="424174" y="181661"/>
                    <a:pt x="426656" y="181468"/>
                  </a:cubicBezTo>
                  <a:cubicBezTo>
                    <a:pt x="429139" y="181278"/>
                    <a:pt x="431431" y="180609"/>
                    <a:pt x="433533" y="179463"/>
                  </a:cubicBezTo>
                  <a:cubicBezTo>
                    <a:pt x="435634" y="178315"/>
                    <a:pt x="437448" y="176786"/>
                    <a:pt x="439072" y="174876"/>
                  </a:cubicBezTo>
                  <a:cubicBezTo>
                    <a:pt x="440696" y="172965"/>
                    <a:pt x="442033" y="170862"/>
                    <a:pt x="442893" y="168570"/>
                  </a:cubicBezTo>
                  <a:cubicBezTo>
                    <a:pt x="443753" y="166276"/>
                    <a:pt x="444325" y="163984"/>
                    <a:pt x="444517" y="161499"/>
                  </a:cubicBezTo>
                  <a:cubicBezTo>
                    <a:pt x="444708" y="159014"/>
                    <a:pt x="444421" y="156626"/>
                    <a:pt x="443656" y="154427"/>
                  </a:cubicBezTo>
                  <a:cubicBezTo>
                    <a:pt x="442893" y="152229"/>
                    <a:pt x="441651" y="150224"/>
                    <a:pt x="440027" y="148311"/>
                  </a:cubicBezTo>
                  <a:cubicBezTo>
                    <a:pt x="438404" y="146401"/>
                    <a:pt x="436208" y="144968"/>
                    <a:pt x="433436" y="143822"/>
                  </a:cubicBezTo>
                  <a:cubicBezTo>
                    <a:pt x="430763" y="142674"/>
                    <a:pt x="428184" y="142292"/>
                    <a:pt x="425701" y="142483"/>
                  </a:cubicBezTo>
                  <a:close/>
                  <a:moveTo>
                    <a:pt x="343162" y="89063"/>
                  </a:moveTo>
                  <a:lnTo>
                    <a:pt x="365704" y="97663"/>
                  </a:lnTo>
                  <a:cubicBezTo>
                    <a:pt x="365704" y="97663"/>
                    <a:pt x="361788" y="108079"/>
                    <a:pt x="361788" y="108079"/>
                  </a:cubicBezTo>
                  <a:lnTo>
                    <a:pt x="362073" y="108079"/>
                  </a:lnTo>
                  <a:cubicBezTo>
                    <a:pt x="365226" y="105117"/>
                    <a:pt x="368951" y="103110"/>
                    <a:pt x="373152" y="102058"/>
                  </a:cubicBezTo>
                  <a:cubicBezTo>
                    <a:pt x="377355" y="101007"/>
                    <a:pt x="381654" y="101390"/>
                    <a:pt x="386047" y="103014"/>
                  </a:cubicBezTo>
                  <a:cubicBezTo>
                    <a:pt x="387003" y="103301"/>
                    <a:pt x="387956" y="103778"/>
                    <a:pt x="388817" y="104161"/>
                  </a:cubicBezTo>
                  <a:cubicBezTo>
                    <a:pt x="389676" y="104543"/>
                    <a:pt x="390345" y="105021"/>
                    <a:pt x="390822" y="105404"/>
                  </a:cubicBezTo>
                  <a:lnTo>
                    <a:pt x="381939" y="125757"/>
                  </a:lnTo>
                  <a:cubicBezTo>
                    <a:pt x="380986" y="125086"/>
                    <a:pt x="380030" y="124514"/>
                    <a:pt x="379075" y="124037"/>
                  </a:cubicBezTo>
                  <a:cubicBezTo>
                    <a:pt x="378120" y="123559"/>
                    <a:pt x="377164" y="123176"/>
                    <a:pt x="376209" y="122794"/>
                  </a:cubicBezTo>
                  <a:cubicBezTo>
                    <a:pt x="373058" y="121552"/>
                    <a:pt x="370192" y="121169"/>
                    <a:pt x="367613" y="121456"/>
                  </a:cubicBezTo>
                  <a:cubicBezTo>
                    <a:pt x="365035" y="121839"/>
                    <a:pt x="362838" y="122507"/>
                    <a:pt x="360927" y="123653"/>
                  </a:cubicBezTo>
                  <a:cubicBezTo>
                    <a:pt x="359018" y="124801"/>
                    <a:pt x="357489" y="126138"/>
                    <a:pt x="356152" y="127858"/>
                  </a:cubicBezTo>
                  <a:cubicBezTo>
                    <a:pt x="354815" y="129578"/>
                    <a:pt x="353955" y="131107"/>
                    <a:pt x="353382" y="132540"/>
                  </a:cubicBezTo>
                  <a:lnTo>
                    <a:pt x="339534" y="169041"/>
                  </a:lnTo>
                  <a:lnTo>
                    <a:pt x="316133" y="160156"/>
                  </a:lnTo>
                  <a:close/>
                  <a:moveTo>
                    <a:pt x="273351" y="84956"/>
                  </a:moveTo>
                  <a:cubicBezTo>
                    <a:pt x="270868" y="85243"/>
                    <a:pt x="268670" y="86008"/>
                    <a:pt x="266665" y="87154"/>
                  </a:cubicBezTo>
                  <a:cubicBezTo>
                    <a:pt x="264660" y="88300"/>
                    <a:pt x="262940" y="89926"/>
                    <a:pt x="261411" y="91836"/>
                  </a:cubicBezTo>
                  <a:cubicBezTo>
                    <a:pt x="259883" y="93843"/>
                    <a:pt x="258737" y="95944"/>
                    <a:pt x="257878" y="98238"/>
                  </a:cubicBezTo>
                  <a:lnTo>
                    <a:pt x="257782" y="98238"/>
                  </a:lnTo>
                  <a:cubicBezTo>
                    <a:pt x="256923" y="100532"/>
                    <a:pt x="256445" y="102921"/>
                    <a:pt x="256445" y="105405"/>
                  </a:cubicBezTo>
                  <a:cubicBezTo>
                    <a:pt x="256445" y="107890"/>
                    <a:pt x="256827" y="110278"/>
                    <a:pt x="257591" y="112570"/>
                  </a:cubicBezTo>
                  <a:cubicBezTo>
                    <a:pt x="258450" y="114864"/>
                    <a:pt x="259693" y="116871"/>
                    <a:pt x="261411" y="118687"/>
                  </a:cubicBezTo>
                  <a:cubicBezTo>
                    <a:pt x="263131" y="120502"/>
                    <a:pt x="265423" y="121935"/>
                    <a:pt x="268193" y="122890"/>
                  </a:cubicBezTo>
                  <a:cubicBezTo>
                    <a:pt x="270962" y="123942"/>
                    <a:pt x="273638" y="124229"/>
                    <a:pt x="276120" y="123942"/>
                  </a:cubicBezTo>
                  <a:cubicBezTo>
                    <a:pt x="278603" y="123560"/>
                    <a:pt x="280897" y="122796"/>
                    <a:pt x="282997" y="121553"/>
                  </a:cubicBezTo>
                  <a:cubicBezTo>
                    <a:pt x="285098" y="120311"/>
                    <a:pt x="286818" y="118782"/>
                    <a:pt x="288345" y="116775"/>
                  </a:cubicBezTo>
                  <a:cubicBezTo>
                    <a:pt x="289875" y="114770"/>
                    <a:pt x="291115" y="112667"/>
                    <a:pt x="291880" y="110373"/>
                  </a:cubicBezTo>
                  <a:cubicBezTo>
                    <a:pt x="292644" y="108081"/>
                    <a:pt x="293122" y="105690"/>
                    <a:pt x="293122" y="103208"/>
                  </a:cubicBezTo>
                  <a:cubicBezTo>
                    <a:pt x="293122" y="100723"/>
                    <a:pt x="292644" y="98429"/>
                    <a:pt x="291880" y="96231"/>
                  </a:cubicBezTo>
                  <a:cubicBezTo>
                    <a:pt x="291115" y="94034"/>
                    <a:pt x="289778" y="92027"/>
                    <a:pt x="288060" y="90212"/>
                  </a:cubicBezTo>
                  <a:cubicBezTo>
                    <a:pt x="286340" y="88396"/>
                    <a:pt x="284048" y="86963"/>
                    <a:pt x="281278" y="86008"/>
                  </a:cubicBezTo>
                  <a:cubicBezTo>
                    <a:pt x="278509" y="84956"/>
                    <a:pt x="275833" y="84669"/>
                    <a:pt x="273351" y="84956"/>
                  </a:cubicBezTo>
                  <a:close/>
                  <a:moveTo>
                    <a:pt x="416055" y="74449"/>
                  </a:moveTo>
                  <a:lnTo>
                    <a:pt x="439263" y="83813"/>
                  </a:lnTo>
                  <a:cubicBezTo>
                    <a:pt x="439263" y="83813"/>
                    <a:pt x="421402" y="127959"/>
                    <a:pt x="421402" y="127959"/>
                  </a:cubicBezTo>
                  <a:lnTo>
                    <a:pt x="421689" y="127959"/>
                  </a:lnTo>
                  <a:cubicBezTo>
                    <a:pt x="424649" y="126429"/>
                    <a:pt x="428280" y="125283"/>
                    <a:pt x="432674" y="124806"/>
                  </a:cubicBezTo>
                  <a:cubicBezTo>
                    <a:pt x="437067" y="124328"/>
                    <a:pt x="441938" y="125093"/>
                    <a:pt x="447094" y="127194"/>
                  </a:cubicBezTo>
                  <a:cubicBezTo>
                    <a:pt x="452158" y="129297"/>
                    <a:pt x="456361" y="132163"/>
                    <a:pt x="459703" y="135794"/>
                  </a:cubicBezTo>
                  <a:cubicBezTo>
                    <a:pt x="462950" y="139426"/>
                    <a:pt x="465339" y="143535"/>
                    <a:pt x="466866" y="148121"/>
                  </a:cubicBezTo>
                  <a:cubicBezTo>
                    <a:pt x="468395" y="152707"/>
                    <a:pt x="469064" y="157485"/>
                    <a:pt x="468777" y="162645"/>
                  </a:cubicBezTo>
                  <a:cubicBezTo>
                    <a:pt x="468586" y="167709"/>
                    <a:pt x="467438" y="172774"/>
                    <a:pt x="465433" y="177647"/>
                  </a:cubicBezTo>
                  <a:cubicBezTo>
                    <a:pt x="463428" y="182616"/>
                    <a:pt x="460753" y="187012"/>
                    <a:pt x="457411" y="190929"/>
                  </a:cubicBezTo>
                  <a:cubicBezTo>
                    <a:pt x="454067" y="194847"/>
                    <a:pt x="450247" y="197904"/>
                    <a:pt x="445948" y="200197"/>
                  </a:cubicBezTo>
                  <a:cubicBezTo>
                    <a:pt x="441651" y="202491"/>
                    <a:pt x="436971" y="203828"/>
                    <a:pt x="432005" y="204211"/>
                  </a:cubicBezTo>
                  <a:cubicBezTo>
                    <a:pt x="426943" y="204689"/>
                    <a:pt x="421785" y="203734"/>
                    <a:pt x="416533" y="201630"/>
                  </a:cubicBezTo>
                  <a:cubicBezTo>
                    <a:pt x="411756" y="199720"/>
                    <a:pt x="407744" y="196948"/>
                    <a:pt x="404306" y="193318"/>
                  </a:cubicBezTo>
                  <a:cubicBezTo>
                    <a:pt x="400868" y="189687"/>
                    <a:pt x="398672" y="185579"/>
                    <a:pt x="397907" y="180991"/>
                  </a:cubicBezTo>
                  <a:lnTo>
                    <a:pt x="397620" y="180991"/>
                  </a:lnTo>
                  <a:lnTo>
                    <a:pt x="393895" y="190165"/>
                  </a:lnTo>
                  <a:lnTo>
                    <a:pt x="394086" y="190261"/>
                  </a:lnTo>
                  <a:lnTo>
                    <a:pt x="372692" y="181565"/>
                  </a:lnTo>
                  <a:close/>
                  <a:moveTo>
                    <a:pt x="271823" y="63552"/>
                  </a:moveTo>
                  <a:cubicBezTo>
                    <a:pt x="277266" y="63552"/>
                    <a:pt x="282711" y="64507"/>
                    <a:pt x="288060" y="66418"/>
                  </a:cubicBezTo>
                  <a:cubicBezTo>
                    <a:pt x="293598" y="68425"/>
                    <a:pt x="298375" y="71100"/>
                    <a:pt x="302577" y="74540"/>
                  </a:cubicBezTo>
                  <a:cubicBezTo>
                    <a:pt x="306778" y="77980"/>
                    <a:pt x="310122" y="81994"/>
                    <a:pt x="312607" y="86580"/>
                  </a:cubicBezTo>
                  <a:cubicBezTo>
                    <a:pt x="315089" y="91168"/>
                    <a:pt x="316521" y="96135"/>
                    <a:pt x="316999" y="101582"/>
                  </a:cubicBezTo>
                  <a:cubicBezTo>
                    <a:pt x="317382" y="107029"/>
                    <a:pt x="316617" y="112763"/>
                    <a:pt x="314516" y="118591"/>
                  </a:cubicBezTo>
                  <a:cubicBezTo>
                    <a:pt x="312510" y="124516"/>
                    <a:pt x="309550" y="129485"/>
                    <a:pt x="305729" y="133402"/>
                  </a:cubicBezTo>
                  <a:cubicBezTo>
                    <a:pt x="301909" y="137320"/>
                    <a:pt x="297610" y="140377"/>
                    <a:pt x="292739" y="142384"/>
                  </a:cubicBezTo>
                  <a:cubicBezTo>
                    <a:pt x="287964" y="144391"/>
                    <a:pt x="282806" y="145442"/>
                    <a:pt x="277363" y="145537"/>
                  </a:cubicBezTo>
                  <a:cubicBezTo>
                    <a:pt x="271918" y="145633"/>
                    <a:pt x="266474" y="144678"/>
                    <a:pt x="261029" y="142767"/>
                  </a:cubicBezTo>
                  <a:cubicBezTo>
                    <a:pt x="255681" y="140854"/>
                    <a:pt x="250906" y="138085"/>
                    <a:pt x="246703" y="134548"/>
                  </a:cubicBezTo>
                  <a:cubicBezTo>
                    <a:pt x="242500" y="131012"/>
                    <a:pt x="239158" y="126904"/>
                    <a:pt x="236770" y="122318"/>
                  </a:cubicBezTo>
                  <a:cubicBezTo>
                    <a:pt x="234287" y="117730"/>
                    <a:pt x="232950" y="112570"/>
                    <a:pt x="232473" y="107125"/>
                  </a:cubicBezTo>
                  <a:cubicBezTo>
                    <a:pt x="231995" y="101678"/>
                    <a:pt x="232854" y="95944"/>
                    <a:pt x="234955" y="90116"/>
                  </a:cubicBezTo>
                  <a:lnTo>
                    <a:pt x="234859" y="90116"/>
                  </a:lnTo>
                  <a:cubicBezTo>
                    <a:pt x="236961" y="84288"/>
                    <a:pt x="239921" y="79319"/>
                    <a:pt x="243646" y="75401"/>
                  </a:cubicBezTo>
                  <a:cubicBezTo>
                    <a:pt x="247371" y="71483"/>
                    <a:pt x="251670" y="68521"/>
                    <a:pt x="256445" y="66514"/>
                  </a:cubicBezTo>
                  <a:cubicBezTo>
                    <a:pt x="261222" y="64507"/>
                    <a:pt x="266378" y="63552"/>
                    <a:pt x="271823" y="63552"/>
                  </a:cubicBezTo>
                  <a:close/>
                  <a:moveTo>
                    <a:pt x="185091" y="0"/>
                  </a:moveTo>
                  <a:lnTo>
                    <a:pt x="252714" y="22360"/>
                  </a:lnTo>
                  <a:lnTo>
                    <a:pt x="245647" y="43573"/>
                  </a:lnTo>
                  <a:lnTo>
                    <a:pt x="202571" y="29239"/>
                  </a:lnTo>
                  <a:lnTo>
                    <a:pt x="195598" y="50453"/>
                  </a:lnTo>
                  <a:lnTo>
                    <a:pt x="235330" y="63639"/>
                  </a:lnTo>
                  <a:lnTo>
                    <a:pt x="228549" y="84088"/>
                  </a:lnTo>
                  <a:lnTo>
                    <a:pt x="188817" y="70900"/>
                  </a:lnTo>
                  <a:lnTo>
                    <a:pt x="175636" y="110843"/>
                  </a:lnTo>
                  <a:lnTo>
                    <a:pt x="151090" y="102721"/>
                  </a:lnTo>
                  <a:close/>
                </a:path>
              </a:pathLst>
            </a:custGeom>
            <a:solidFill>
              <a:srgbClr val="FFFFFF"/>
            </a:solidFill>
            <a:ln w="5259" cap="flat">
              <a:noFill/>
              <a:prstDash val="solid"/>
              <a:miter/>
            </a:ln>
          </p:spPr>
          <p:txBody>
            <a:bodyPr rtlCol="0" anchor="ctr"/>
            <a:lstStyle/>
            <a:p>
              <a:endParaRPr lang="nb-NO"/>
            </a:p>
          </p:txBody>
        </p:sp>
        <p:sp>
          <p:nvSpPr>
            <p:cNvPr id="521" name="Virkemiddel  Forbedring">
              <a:extLst>
                <a:ext uri="{FF2B5EF4-FFF2-40B4-BE49-F238E27FC236}">
                  <a16:creationId xmlns:a16="http://schemas.microsoft.com/office/drawing/2014/main" id="{4F49AAF4-7876-0DB6-B31D-909339262E7B}"/>
                </a:ext>
              </a:extLst>
            </p:cNvPr>
            <p:cNvSpPr/>
            <p:nvPr/>
          </p:nvSpPr>
          <p:spPr>
            <a:xfrm>
              <a:off x="7561439" y="1694277"/>
              <a:ext cx="640206" cy="384715"/>
            </a:xfrm>
            <a:custGeom>
              <a:avLst/>
              <a:gdLst>
                <a:gd name="connsiteX0" fmla="*/ 624638 w 640206"/>
                <a:gd name="connsiteY0" fmla="*/ 296804 h 384715"/>
                <a:gd name="connsiteX1" fmla="*/ 640206 w 640206"/>
                <a:gd name="connsiteY1" fmla="*/ 305978 h 384715"/>
                <a:gd name="connsiteX2" fmla="*/ 610504 w 640206"/>
                <a:gd name="connsiteY2" fmla="*/ 356621 h 384715"/>
                <a:gd name="connsiteX3" fmla="*/ 635335 w 640206"/>
                <a:gd name="connsiteY3" fmla="*/ 371242 h 384715"/>
                <a:gd name="connsiteX4" fmla="*/ 627407 w 640206"/>
                <a:gd name="connsiteY4" fmla="*/ 384715 h 384715"/>
                <a:gd name="connsiteX5" fmla="*/ 587007 w 640206"/>
                <a:gd name="connsiteY5" fmla="*/ 361018 h 384715"/>
                <a:gd name="connsiteX6" fmla="*/ 587007 w 640206"/>
                <a:gd name="connsiteY6" fmla="*/ 360922 h 384715"/>
                <a:gd name="connsiteX7" fmla="*/ 568860 w 640206"/>
                <a:gd name="connsiteY7" fmla="*/ 264889 h 384715"/>
                <a:gd name="connsiteX8" fmla="*/ 612318 w 640206"/>
                <a:gd name="connsiteY8" fmla="*/ 289638 h 384715"/>
                <a:gd name="connsiteX9" fmla="*/ 604868 w 640206"/>
                <a:gd name="connsiteY9" fmla="*/ 302825 h 384715"/>
                <a:gd name="connsiteX10" fmla="*/ 576501 w 640206"/>
                <a:gd name="connsiteY10" fmla="*/ 286675 h 384715"/>
                <a:gd name="connsiteX11" fmla="*/ 569529 w 640206"/>
                <a:gd name="connsiteY11" fmla="*/ 298908 h 384715"/>
                <a:gd name="connsiteX12" fmla="*/ 596368 w 640206"/>
                <a:gd name="connsiteY12" fmla="*/ 314195 h 384715"/>
                <a:gd name="connsiteX13" fmla="*/ 589301 w 640206"/>
                <a:gd name="connsiteY13" fmla="*/ 326713 h 384715"/>
                <a:gd name="connsiteX14" fmla="*/ 562462 w 640206"/>
                <a:gd name="connsiteY14" fmla="*/ 311425 h 384715"/>
                <a:gd name="connsiteX15" fmla="*/ 554821 w 640206"/>
                <a:gd name="connsiteY15" fmla="*/ 324898 h 384715"/>
                <a:gd name="connsiteX16" fmla="*/ 584907 w 640206"/>
                <a:gd name="connsiteY16" fmla="*/ 342002 h 384715"/>
                <a:gd name="connsiteX17" fmla="*/ 577361 w 640206"/>
                <a:gd name="connsiteY17" fmla="*/ 355381 h 384715"/>
                <a:gd name="connsiteX18" fmla="*/ 532279 w 640206"/>
                <a:gd name="connsiteY18" fmla="*/ 329772 h 384715"/>
                <a:gd name="connsiteX19" fmla="*/ 532088 w 640206"/>
                <a:gd name="connsiteY19" fmla="*/ 329581 h 384715"/>
                <a:gd name="connsiteX20" fmla="*/ 504591 w 640206"/>
                <a:gd name="connsiteY20" fmla="*/ 247021 h 384715"/>
                <a:gd name="connsiteX21" fmla="*/ 483770 w 640206"/>
                <a:gd name="connsiteY21" fmla="*/ 285243 h 384715"/>
                <a:gd name="connsiteX22" fmla="*/ 491220 w 640206"/>
                <a:gd name="connsiteY22" fmla="*/ 289353 h 384715"/>
                <a:gd name="connsiteX23" fmla="*/ 499910 w 640206"/>
                <a:gd name="connsiteY23" fmla="*/ 292793 h 384715"/>
                <a:gd name="connsiteX24" fmla="*/ 508603 w 640206"/>
                <a:gd name="connsiteY24" fmla="*/ 293365 h 384715"/>
                <a:gd name="connsiteX25" fmla="*/ 516625 w 640206"/>
                <a:gd name="connsiteY25" fmla="*/ 290116 h 384715"/>
                <a:gd name="connsiteX26" fmla="*/ 523407 w 640206"/>
                <a:gd name="connsiteY26" fmla="*/ 281996 h 384715"/>
                <a:gd name="connsiteX27" fmla="*/ 523311 w 640206"/>
                <a:gd name="connsiteY27" fmla="*/ 281899 h 384715"/>
                <a:gd name="connsiteX28" fmla="*/ 526558 w 640206"/>
                <a:gd name="connsiteY28" fmla="*/ 271770 h 384715"/>
                <a:gd name="connsiteX29" fmla="*/ 524934 w 640206"/>
                <a:gd name="connsiteY29" fmla="*/ 263361 h 384715"/>
                <a:gd name="connsiteX30" fmla="*/ 519778 w 640206"/>
                <a:gd name="connsiteY30" fmla="*/ 256577 h 384715"/>
                <a:gd name="connsiteX31" fmla="*/ 512422 w 640206"/>
                <a:gd name="connsiteY31" fmla="*/ 251321 h 384715"/>
                <a:gd name="connsiteX32" fmla="*/ 496472 w 640206"/>
                <a:gd name="connsiteY32" fmla="*/ 225139 h 384715"/>
                <a:gd name="connsiteX33" fmla="*/ 520063 w 640206"/>
                <a:gd name="connsiteY33" fmla="*/ 238038 h 384715"/>
                <a:gd name="connsiteX34" fmla="*/ 532862 w 640206"/>
                <a:gd name="connsiteY34" fmla="*/ 247116 h 384715"/>
                <a:gd name="connsiteX35" fmla="*/ 541936 w 640206"/>
                <a:gd name="connsiteY35" fmla="*/ 258965 h 384715"/>
                <a:gd name="connsiteX36" fmla="*/ 544993 w 640206"/>
                <a:gd name="connsiteY36" fmla="*/ 273586 h 384715"/>
                <a:gd name="connsiteX37" fmla="*/ 539738 w 640206"/>
                <a:gd name="connsiteY37" fmla="*/ 290881 h 384715"/>
                <a:gd name="connsiteX38" fmla="*/ 528469 w 640206"/>
                <a:gd name="connsiteY38" fmla="*/ 303972 h 384715"/>
                <a:gd name="connsiteX39" fmla="*/ 514524 w 640206"/>
                <a:gd name="connsiteY39" fmla="*/ 309610 h 384715"/>
                <a:gd name="connsiteX40" fmla="*/ 499529 w 640206"/>
                <a:gd name="connsiteY40" fmla="*/ 309132 h 384715"/>
                <a:gd name="connsiteX41" fmla="*/ 485203 w 640206"/>
                <a:gd name="connsiteY41" fmla="*/ 303782 h 384715"/>
                <a:gd name="connsiteX42" fmla="*/ 460847 w 640206"/>
                <a:gd name="connsiteY42" fmla="*/ 290499 h 384715"/>
                <a:gd name="connsiteX43" fmla="*/ 431817 w 640206"/>
                <a:gd name="connsiteY43" fmla="*/ 208701 h 384715"/>
                <a:gd name="connsiteX44" fmla="*/ 411760 w 640206"/>
                <a:gd name="connsiteY44" fmla="*/ 247305 h 384715"/>
                <a:gd name="connsiteX45" fmla="*/ 419305 w 640206"/>
                <a:gd name="connsiteY45" fmla="*/ 251222 h 384715"/>
                <a:gd name="connsiteX46" fmla="*/ 428092 w 640206"/>
                <a:gd name="connsiteY46" fmla="*/ 254568 h 384715"/>
                <a:gd name="connsiteX47" fmla="*/ 436784 w 640206"/>
                <a:gd name="connsiteY47" fmla="*/ 254949 h 384715"/>
                <a:gd name="connsiteX48" fmla="*/ 444710 w 640206"/>
                <a:gd name="connsiteY48" fmla="*/ 251509 h 384715"/>
                <a:gd name="connsiteX49" fmla="*/ 451301 w 640206"/>
                <a:gd name="connsiteY49" fmla="*/ 243196 h 384715"/>
                <a:gd name="connsiteX50" fmla="*/ 454262 w 640206"/>
                <a:gd name="connsiteY50" fmla="*/ 232971 h 384715"/>
                <a:gd name="connsiteX51" fmla="*/ 452447 w 640206"/>
                <a:gd name="connsiteY51" fmla="*/ 224564 h 384715"/>
                <a:gd name="connsiteX52" fmla="*/ 447193 w 640206"/>
                <a:gd name="connsiteY52" fmla="*/ 217874 h 384715"/>
                <a:gd name="connsiteX53" fmla="*/ 439745 w 640206"/>
                <a:gd name="connsiteY53" fmla="*/ 212811 h 384715"/>
                <a:gd name="connsiteX54" fmla="*/ 423317 w 640206"/>
                <a:gd name="connsiteY54" fmla="*/ 186915 h 384715"/>
                <a:gd name="connsiteX55" fmla="*/ 447193 w 640206"/>
                <a:gd name="connsiteY55" fmla="*/ 199336 h 384715"/>
                <a:gd name="connsiteX56" fmla="*/ 460185 w 640206"/>
                <a:gd name="connsiteY56" fmla="*/ 208129 h 384715"/>
                <a:gd name="connsiteX57" fmla="*/ 469447 w 640206"/>
                <a:gd name="connsiteY57" fmla="*/ 219881 h 384715"/>
                <a:gd name="connsiteX58" fmla="*/ 472791 w 640206"/>
                <a:gd name="connsiteY58" fmla="*/ 234500 h 384715"/>
                <a:gd name="connsiteX59" fmla="*/ 467920 w 640206"/>
                <a:gd name="connsiteY59" fmla="*/ 251890 h 384715"/>
                <a:gd name="connsiteX60" fmla="*/ 467920 w 640206"/>
                <a:gd name="connsiteY60" fmla="*/ 251796 h 384715"/>
                <a:gd name="connsiteX61" fmla="*/ 456935 w 640206"/>
                <a:gd name="connsiteY61" fmla="*/ 265078 h 384715"/>
                <a:gd name="connsiteX62" fmla="*/ 443087 w 640206"/>
                <a:gd name="connsiteY62" fmla="*/ 271003 h 384715"/>
                <a:gd name="connsiteX63" fmla="*/ 428092 w 640206"/>
                <a:gd name="connsiteY63" fmla="*/ 270810 h 384715"/>
                <a:gd name="connsiteX64" fmla="*/ 413671 w 640206"/>
                <a:gd name="connsiteY64" fmla="*/ 265746 h 384715"/>
                <a:gd name="connsiteX65" fmla="*/ 389028 w 640206"/>
                <a:gd name="connsiteY65" fmla="*/ 252942 h 384715"/>
                <a:gd name="connsiteX66" fmla="*/ 393043 w 640206"/>
                <a:gd name="connsiteY66" fmla="*/ 171726 h 384715"/>
                <a:gd name="connsiteX67" fmla="*/ 409184 w 640206"/>
                <a:gd name="connsiteY67" fmla="*/ 179848 h 384715"/>
                <a:gd name="connsiteX68" fmla="*/ 375755 w 640206"/>
                <a:gd name="connsiteY68" fmla="*/ 246353 h 384715"/>
                <a:gd name="connsiteX69" fmla="*/ 359614 w 640206"/>
                <a:gd name="connsiteY69" fmla="*/ 238231 h 384715"/>
                <a:gd name="connsiteX70" fmla="*/ 301832 w 640206"/>
                <a:gd name="connsiteY70" fmla="*/ 127387 h 384715"/>
                <a:gd name="connsiteX71" fmla="*/ 324850 w 640206"/>
                <a:gd name="connsiteY71" fmla="*/ 138472 h 384715"/>
                <a:gd name="connsiteX72" fmla="*/ 319404 w 640206"/>
                <a:gd name="connsiteY72" fmla="*/ 188828 h 384715"/>
                <a:gd name="connsiteX73" fmla="*/ 319788 w 640206"/>
                <a:gd name="connsiteY73" fmla="*/ 189019 h 384715"/>
                <a:gd name="connsiteX74" fmla="*/ 355126 w 640206"/>
                <a:gd name="connsiteY74" fmla="*/ 153090 h 384715"/>
                <a:gd name="connsiteX75" fmla="*/ 378527 w 640206"/>
                <a:gd name="connsiteY75" fmla="*/ 164367 h 384715"/>
                <a:gd name="connsiteX76" fmla="*/ 346243 w 640206"/>
                <a:gd name="connsiteY76" fmla="*/ 231350 h 384715"/>
                <a:gd name="connsiteX77" fmla="*/ 330389 w 640206"/>
                <a:gd name="connsiteY77" fmla="*/ 223705 h 384715"/>
                <a:gd name="connsiteX78" fmla="*/ 330293 w 640206"/>
                <a:gd name="connsiteY78" fmla="*/ 223705 h 384715"/>
                <a:gd name="connsiteX79" fmla="*/ 353503 w 640206"/>
                <a:gd name="connsiteY79" fmla="*/ 176405 h 384715"/>
                <a:gd name="connsiteX80" fmla="*/ 353218 w 640206"/>
                <a:gd name="connsiteY80" fmla="*/ 176405 h 384715"/>
                <a:gd name="connsiteX81" fmla="*/ 312911 w 640206"/>
                <a:gd name="connsiteY81" fmla="*/ 215296 h 384715"/>
                <a:gd name="connsiteX82" fmla="*/ 301545 w 640206"/>
                <a:gd name="connsiteY82" fmla="*/ 209849 h 384715"/>
                <a:gd name="connsiteX83" fmla="*/ 307466 w 640206"/>
                <a:gd name="connsiteY83" fmla="*/ 154238 h 384715"/>
                <a:gd name="connsiteX84" fmla="*/ 307179 w 640206"/>
                <a:gd name="connsiteY84" fmla="*/ 154238 h 384715"/>
                <a:gd name="connsiteX85" fmla="*/ 284736 w 640206"/>
                <a:gd name="connsiteY85" fmla="*/ 201727 h 384715"/>
                <a:gd name="connsiteX86" fmla="*/ 269548 w 640206"/>
                <a:gd name="connsiteY86" fmla="*/ 194370 h 384715"/>
                <a:gd name="connsiteX87" fmla="*/ 242706 w 640206"/>
                <a:gd name="connsiteY87" fmla="*/ 100243 h 384715"/>
                <a:gd name="connsiteX88" fmla="*/ 288170 w 640206"/>
                <a:gd name="connsiteY88" fmla="*/ 121073 h 384715"/>
                <a:gd name="connsiteX89" fmla="*/ 281866 w 640206"/>
                <a:gd name="connsiteY89" fmla="*/ 134833 h 384715"/>
                <a:gd name="connsiteX90" fmla="*/ 252161 w 640206"/>
                <a:gd name="connsiteY90" fmla="*/ 121264 h 384715"/>
                <a:gd name="connsiteX91" fmla="*/ 246337 w 640206"/>
                <a:gd name="connsiteY91" fmla="*/ 134068 h 384715"/>
                <a:gd name="connsiteX92" fmla="*/ 274416 w 640206"/>
                <a:gd name="connsiteY92" fmla="*/ 146969 h 384715"/>
                <a:gd name="connsiteX93" fmla="*/ 268399 w 640206"/>
                <a:gd name="connsiteY93" fmla="*/ 160059 h 384715"/>
                <a:gd name="connsiteX94" fmla="*/ 240320 w 640206"/>
                <a:gd name="connsiteY94" fmla="*/ 147160 h 384715"/>
                <a:gd name="connsiteX95" fmla="*/ 233919 w 640206"/>
                <a:gd name="connsiteY95" fmla="*/ 161207 h 384715"/>
                <a:gd name="connsiteX96" fmla="*/ 265342 w 640206"/>
                <a:gd name="connsiteY96" fmla="*/ 175635 h 384715"/>
                <a:gd name="connsiteX97" fmla="*/ 258943 w 640206"/>
                <a:gd name="connsiteY97" fmla="*/ 189585 h 384715"/>
                <a:gd name="connsiteX98" fmla="*/ 211761 w 640206"/>
                <a:gd name="connsiteY98" fmla="*/ 167990 h 384715"/>
                <a:gd name="connsiteX99" fmla="*/ 211761 w 640206"/>
                <a:gd name="connsiteY99" fmla="*/ 167896 h 384715"/>
                <a:gd name="connsiteX100" fmla="*/ 173633 w 640206"/>
                <a:gd name="connsiteY100" fmla="*/ 69858 h 384715"/>
                <a:gd name="connsiteX101" fmla="*/ 189679 w 640206"/>
                <a:gd name="connsiteY101" fmla="*/ 76929 h 384715"/>
                <a:gd name="connsiteX102" fmla="*/ 177549 w 640206"/>
                <a:gd name="connsiteY102" fmla="*/ 104639 h 384715"/>
                <a:gd name="connsiteX103" fmla="*/ 177836 w 640206"/>
                <a:gd name="connsiteY103" fmla="*/ 104639 h 384715"/>
                <a:gd name="connsiteX104" fmla="*/ 214320 w 640206"/>
                <a:gd name="connsiteY104" fmla="*/ 87726 h 384715"/>
                <a:gd name="connsiteX105" fmla="*/ 234950 w 640206"/>
                <a:gd name="connsiteY105" fmla="*/ 96709 h 384715"/>
                <a:gd name="connsiteX106" fmla="*/ 191875 w 640206"/>
                <a:gd name="connsiteY106" fmla="*/ 115245 h 384715"/>
                <a:gd name="connsiteX107" fmla="*/ 206870 w 640206"/>
                <a:gd name="connsiteY107" fmla="*/ 165602 h 384715"/>
                <a:gd name="connsiteX108" fmla="*/ 185380 w 640206"/>
                <a:gd name="connsiteY108" fmla="*/ 156238 h 384715"/>
                <a:gd name="connsiteX109" fmla="*/ 173824 w 640206"/>
                <a:gd name="connsiteY109" fmla="*/ 113716 h 384715"/>
                <a:gd name="connsiteX110" fmla="*/ 173633 w 640206"/>
                <a:gd name="connsiteY110" fmla="*/ 113716 h 384715"/>
                <a:gd name="connsiteX111" fmla="*/ 159881 w 640206"/>
                <a:gd name="connsiteY111" fmla="*/ 145059 h 384715"/>
                <a:gd name="connsiteX112" fmla="*/ 143834 w 640206"/>
                <a:gd name="connsiteY112" fmla="*/ 137988 h 384715"/>
                <a:gd name="connsiteX113" fmla="*/ 118901 w 640206"/>
                <a:gd name="connsiteY113" fmla="*/ 62500 h 384715"/>
                <a:gd name="connsiteX114" fmla="*/ 112214 w 640206"/>
                <a:gd name="connsiteY114" fmla="*/ 78457 h 384715"/>
                <a:gd name="connsiteX115" fmla="*/ 120141 w 640206"/>
                <a:gd name="connsiteY115" fmla="*/ 81706 h 384715"/>
                <a:gd name="connsiteX116" fmla="*/ 124441 w 640206"/>
                <a:gd name="connsiteY116" fmla="*/ 83139 h 384715"/>
                <a:gd name="connsiteX117" fmla="*/ 128834 w 640206"/>
                <a:gd name="connsiteY117" fmla="*/ 83522 h 384715"/>
                <a:gd name="connsiteX118" fmla="*/ 132750 w 640206"/>
                <a:gd name="connsiteY118" fmla="*/ 82184 h 384715"/>
                <a:gd name="connsiteX119" fmla="*/ 135614 w 640206"/>
                <a:gd name="connsiteY119" fmla="*/ 78363 h 384715"/>
                <a:gd name="connsiteX120" fmla="*/ 135710 w 640206"/>
                <a:gd name="connsiteY120" fmla="*/ 78553 h 384715"/>
                <a:gd name="connsiteX121" fmla="*/ 136284 w 640206"/>
                <a:gd name="connsiteY121" fmla="*/ 74158 h 384715"/>
                <a:gd name="connsiteX122" fmla="*/ 134660 w 640206"/>
                <a:gd name="connsiteY122" fmla="*/ 70718 h 384715"/>
                <a:gd name="connsiteX123" fmla="*/ 131507 w 640206"/>
                <a:gd name="connsiteY123" fmla="*/ 68137 h 384715"/>
                <a:gd name="connsiteX124" fmla="*/ 127782 w 640206"/>
                <a:gd name="connsiteY124" fmla="*/ 66227 h 384715"/>
                <a:gd name="connsiteX125" fmla="*/ 108394 w 640206"/>
                <a:gd name="connsiteY125" fmla="*/ 42434 h 384715"/>
                <a:gd name="connsiteX126" fmla="*/ 134564 w 640206"/>
                <a:gd name="connsiteY126" fmla="*/ 53328 h 384715"/>
                <a:gd name="connsiteX127" fmla="*/ 143829 w 640206"/>
                <a:gd name="connsiteY127" fmla="*/ 58391 h 384715"/>
                <a:gd name="connsiteX128" fmla="*/ 150801 w 640206"/>
                <a:gd name="connsiteY128" fmla="*/ 65367 h 384715"/>
                <a:gd name="connsiteX129" fmla="*/ 154049 w 640206"/>
                <a:gd name="connsiteY129" fmla="*/ 74252 h 384715"/>
                <a:gd name="connsiteX130" fmla="*/ 152138 w 640206"/>
                <a:gd name="connsiteY130" fmla="*/ 85052 h 384715"/>
                <a:gd name="connsiteX131" fmla="*/ 143447 w 640206"/>
                <a:gd name="connsiteY131" fmla="*/ 95179 h 384715"/>
                <a:gd name="connsiteX132" fmla="*/ 130171 w 640206"/>
                <a:gd name="connsiteY132" fmla="*/ 97569 h 384715"/>
                <a:gd name="connsiteX133" fmla="*/ 135901 w 640206"/>
                <a:gd name="connsiteY133" fmla="*/ 134451 h 384715"/>
                <a:gd name="connsiteX134" fmla="*/ 116513 w 640206"/>
                <a:gd name="connsiteY134" fmla="*/ 126329 h 384715"/>
                <a:gd name="connsiteX135" fmla="*/ 116513 w 640206"/>
                <a:gd name="connsiteY135" fmla="*/ 126521 h 384715"/>
                <a:gd name="connsiteX136" fmla="*/ 112978 w 640206"/>
                <a:gd name="connsiteY136" fmla="*/ 93078 h 384715"/>
                <a:gd name="connsiteX137" fmla="*/ 107344 w 640206"/>
                <a:gd name="connsiteY137" fmla="*/ 90689 h 384715"/>
                <a:gd name="connsiteX138" fmla="*/ 95978 w 640206"/>
                <a:gd name="connsiteY138" fmla="*/ 117922 h 384715"/>
                <a:gd name="connsiteX139" fmla="*/ 79741 w 640206"/>
                <a:gd name="connsiteY139" fmla="*/ 111136 h 384715"/>
                <a:gd name="connsiteX140" fmla="*/ 76663 w 640206"/>
                <a:gd name="connsiteY140" fmla="*/ 29723 h 384715"/>
                <a:gd name="connsiteX141" fmla="*/ 93472 w 640206"/>
                <a:gd name="connsiteY141" fmla="*/ 36507 h 384715"/>
                <a:gd name="connsiteX142" fmla="*/ 65678 w 640206"/>
                <a:gd name="connsiteY142" fmla="*/ 105592 h 384715"/>
                <a:gd name="connsiteX143" fmla="*/ 48963 w 640206"/>
                <a:gd name="connsiteY143" fmla="*/ 98808 h 384715"/>
                <a:gd name="connsiteX144" fmla="*/ 48869 w 640206"/>
                <a:gd name="connsiteY144" fmla="*/ 98808 h 384715"/>
                <a:gd name="connsiteX145" fmla="*/ 668 w 640206"/>
                <a:gd name="connsiteY145" fmla="*/ 0 h 384715"/>
                <a:gd name="connsiteX146" fmla="*/ 19484 w 640206"/>
                <a:gd name="connsiteY146" fmla="*/ 7261 h 384715"/>
                <a:gd name="connsiteX147" fmla="*/ 16524 w 640206"/>
                <a:gd name="connsiteY147" fmla="*/ 62684 h 384715"/>
                <a:gd name="connsiteX148" fmla="*/ 16905 w 640206"/>
                <a:gd name="connsiteY148" fmla="*/ 62874 h 384715"/>
                <a:gd name="connsiteX149" fmla="*/ 51957 w 640206"/>
                <a:gd name="connsiteY149" fmla="*/ 19875 h 384715"/>
                <a:gd name="connsiteX150" fmla="*/ 70486 w 640206"/>
                <a:gd name="connsiteY150" fmla="*/ 27042 h 384715"/>
                <a:gd name="connsiteX151" fmla="*/ 16905 w 640206"/>
                <a:gd name="connsiteY151" fmla="*/ 86095 h 384715"/>
                <a:gd name="connsiteX152" fmla="*/ 16714 w 640206"/>
                <a:gd name="connsiteY152" fmla="*/ 86095 h 384715"/>
                <a:gd name="connsiteX153" fmla="*/ 0 w 640206"/>
                <a:gd name="connsiteY153" fmla="*/ 79596 h 38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40206" h="384715">
                  <a:moveTo>
                    <a:pt x="624638" y="296804"/>
                  </a:moveTo>
                  <a:lnTo>
                    <a:pt x="640206" y="305978"/>
                  </a:lnTo>
                  <a:lnTo>
                    <a:pt x="610504" y="356621"/>
                  </a:lnTo>
                  <a:lnTo>
                    <a:pt x="635335" y="371242"/>
                  </a:lnTo>
                  <a:lnTo>
                    <a:pt x="627407" y="384715"/>
                  </a:lnTo>
                  <a:lnTo>
                    <a:pt x="587007" y="361018"/>
                  </a:lnTo>
                  <a:lnTo>
                    <a:pt x="587007" y="360922"/>
                  </a:lnTo>
                  <a:close/>
                  <a:moveTo>
                    <a:pt x="568860" y="264889"/>
                  </a:moveTo>
                  <a:lnTo>
                    <a:pt x="612318" y="289638"/>
                  </a:lnTo>
                  <a:lnTo>
                    <a:pt x="604868" y="302825"/>
                  </a:lnTo>
                  <a:lnTo>
                    <a:pt x="576501" y="286675"/>
                  </a:lnTo>
                  <a:lnTo>
                    <a:pt x="569529" y="298908"/>
                  </a:lnTo>
                  <a:lnTo>
                    <a:pt x="596368" y="314195"/>
                  </a:lnTo>
                  <a:lnTo>
                    <a:pt x="589301" y="326713"/>
                  </a:lnTo>
                  <a:lnTo>
                    <a:pt x="562462" y="311425"/>
                  </a:lnTo>
                  <a:lnTo>
                    <a:pt x="554821" y="324898"/>
                  </a:lnTo>
                  <a:lnTo>
                    <a:pt x="584907" y="342002"/>
                  </a:lnTo>
                  <a:lnTo>
                    <a:pt x="577361" y="355381"/>
                  </a:lnTo>
                  <a:lnTo>
                    <a:pt x="532279" y="329772"/>
                  </a:lnTo>
                  <a:lnTo>
                    <a:pt x="532088" y="329581"/>
                  </a:lnTo>
                  <a:close/>
                  <a:moveTo>
                    <a:pt x="504591" y="247021"/>
                  </a:moveTo>
                  <a:lnTo>
                    <a:pt x="483770" y="285243"/>
                  </a:lnTo>
                  <a:lnTo>
                    <a:pt x="491220" y="289353"/>
                  </a:lnTo>
                  <a:cubicBezTo>
                    <a:pt x="494086" y="290881"/>
                    <a:pt x="496950" y="292029"/>
                    <a:pt x="499910" y="292793"/>
                  </a:cubicBezTo>
                  <a:cubicBezTo>
                    <a:pt x="502873" y="293556"/>
                    <a:pt x="505737" y="293749"/>
                    <a:pt x="508603" y="293365"/>
                  </a:cubicBezTo>
                  <a:cubicBezTo>
                    <a:pt x="511373" y="292984"/>
                    <a:pt x="514046" y="291836"/>
                    <a:pt x="516625" y="290116"/>
                  </a:cubicBezTo>
                  <a:cubicBezTo>
                    <a:pt x="519204" y="288302"/>
                    <a:pt x="521400" y="285626"/>
                    <a:pt x="523407" y="281996"/>
                  </a:cubicBezTo>
                  <a:lnTo>
                    <a:pt x="523311" y="281899"/>
                  </a:lnTo>
                  <a:cubicBezTo>
                    <a:pt x="525316" y="278172"/>
                    <a:pt x="526367" y="274829"/>
                    <a:pt x="526558" y="271770"/>
                  </a:cubicBezTo>
                  <a:cubicBezTo>
                    <a:pt x="526654" y="268713"/>
                    <a:pt x="526177" y="265845"/>
                    <a:pt x="524934" y="263361"/>
                  </a:cubicBezTo>
                  <a:cubicBezTo>
                    <a:pt x="523694" y="260782"/>
                    <a:pt x="521974" y="258584"/>
                    <a:pt x="519778" y="256577"/>
                  </a:cubicBezTo>
                  <a:cubicBezTo>
                    <a:pt x="517580" y="254570"/>
                    <a:pt x="515098" y="252850"/>
                    <a:pt x="512422" y="251321"/>
                  </a:cubicBezTo>
                  <a:close/>
                  <a:moveTo>
                    <a:pt x="496472" y="225139"/>
                  </a:moveTo>
                  <a:lnTo>
                    <a:pt x="520063" y="238038"/>
                  </a:lnTo>
                  <a:cubicBezTo>
                    <a:pt x="524649" y="240523"/>
                    <a:pt x="528946" y="243581"/>
                    <a:pt x="532862" y="247116"/>
                  </a:cubicBezTo>
                  <a:cubicBezTo>
                    <a:pt x="536778" y="250652"/>
                    <a:pt x="539835" y="254570"/>
                    <a:pt x="541936" y="258965"/>
                  </a:cubicBezTo>
                  <a:cubicBezTo>
                    <a:pt x="544037" y="263361"/>
                    <a:pt x="545087" y="268235"/>
                    <a:pt x="544993" y="273586"/>
                  </a:cubicBezTo>
                  <a:cubicBezTo>
                    <a:pt x="544896" y="278937"/>
                    <a:pt x="543082" y="284671"/>
                    <a:pt x="539738" y="290881"/>
                  </a:cubicBezTo>
                  <a:cubicBezTo>
                    <a:pt x="536587" y="296615"/>
                    <a:pt x="532862" y="300914"/>
                    <a:pt x="528469" y="303972"/>
                  </a:cubicBezTo>
                  <a:cubicBezTo>
                    <a:pt x="524075" y="307031"/>
                    <a:pt x="519395" y="308845"/>
                    <a:pt x="514524" y="309610"/>
                  </a:cubicBezTo>
                  <a:cubicBezTo>
                    <a:pt x="509558" y="310375"/>
                    <a:pt x="504591" y="310184"/>
                    <a:pt x="499529" y="309132"/>
                  </a:cubicBezTo>
                  <a:cubicBezTo>
                    <a:pt x="494467" y="307986"/>
                    <a:pt x="489691" y="306266"/>
                    <a:pt x="485203" y="303782"/>
                  </a:cubicBezTo>
                  <a:lnTo>
                    <a:pt x="460847" y="290499"/>
                  </a:lnTo>
                  <a:close/>
                  <a:moveTo>
                    <a:pt x="431817" y="208701"/>
                  </a:moveTo>
                  <a:lnTo>
                    <a:pt x="411760" y="247305"/>
                  </a:lnTo>
                  <a:lnTo>
                    <a:pt x="419305" y="251222"/>
                  </a:lnTo>
                  <a:cubicBezTo>
                    <a:pt x="422171" y="252751"/>
                    <a:pt x="425131" y="253803"/>
                    <a:pt x="428092" y="254568"/>
                  </a:cubicBezTo>
                  <a:cubicBezTo>
                    <a:pt x="431052" y="255330"/>
                    <a:pt x="433918" y="255427"/>
                    <a:pt x="436784" y="254949"/>
                  </a:cubicBezTo>
                  <a:cubicBezTo>
                    <a:pt x="439554" y="254471"/>
                    <a:pt x="442228" y="253325"/>
                    <a:pt x="444710" y="251509"/>
                  </a:cubicBezTo>
                  <a:cubicBezTo>
                    <a:pt x="447193" y="249693"/>
                    <a:pt x="449391" y="246923"/>
                    <a:pt x="451301" y="243196"/>
                  </a:cubicBezTo>
                  <a:cubicBezTo>
                    <a:pt x="453212" y="239469"/>
                    <a:pt x="454262" y="236029"/>
                    <a:pt x="454262" y="232971"/>
                  </a:cubicBezTo>
                  <a:cubicBezTo>
                    <a:pt x="454262" y="229914"/>
                    <a:pt x="453688" y="227048"/>
                    <a:pt x="452447" y="224564"/>
                  </a:cubicBezTo>
                  <a:cubicBezTo>
                    <a:pt x="451205" y="222079"/>
                    <a:pt x="449391" y="219785"/>
                    <a:pt x="447193" y="217874"/>
                  </a:cubicBezTo>
                  <a:cubicBezTo>
                    <a:pt x="444901" y="215867"/>
                    <a:pt x="442418" y="214244"/>
                    <a:pt x="439745" y="212811"/>
                  </a:cubicBezTo>
                  <a:close/>
                  <a:moveTo>
                    <a:pt x="423317" y="186915"/>
                  </a:moveTo>
                  <a:lnTo>
                    <a:pt x="447193" y="199336"/>
                  </a:lnTo>
                  <a:cubicBezTo>
                    <a:pt x="451875" y="201726"/>
                    <a:pt x="456173" y="204689"/>
                    <a:pt x="460185" y="208129"/>
                  </a:cubicBezTo>
                  <a:cubicBezTo>
                    <a:pt x="464195" y="211568"/>
                    <a:pt x="467252" y="215486"/>
                    <a:pt x="469447" y="219881"/>
                  </a:cubicBezTo>
                  <a:cubicBezTo>
                    <a:pt x="471645" y="224277"/>
                    <a:pt x="472791" y="229150"/>
                    <a:pt x="472791" y="234500"/>
                  </a:cubicBezTo>
                  <a:cubicBezTo>
                    <a:pt x="472791" y="239851"/>
                    <a:pt x="471167" y="245681"/>
                    <a:pt x="467920" y="251890"/>
                  </a:cubicBezTo>
                  <a:lnTo>
                    <a:pt x="467920" y="251796"/>
                  </a:lnTo>
                  <a:cubicBezTo>
                    <a:pt x="464959" y="257530"/>
                    <a:pt x="461234" y="262020"/>
                    <a:pt x="456935" y="265078"/>
                  </a:cubicBezTo>
                  <a:cubicBezTo>
                    <a:pt x="452638" y="268135"/>
                    <a:pt x="447958" y="270142"/>
                    <a:pt x="443087" y="271003"/>
                  </a:cubicBezTo>
                  <a:cubicBezTo>
                    <a:pt x="438215" y="271862"/>
                    <a:pt x="433154" y="271767"/>
                    <a:pt x="428092" y="270810"/>
                  </a:cubicBezTo>
                  <a:cubicBezTo>
                    <a:pt x="423030" y="269760"/>
                    <a:pt x="418255" y="268135"/>
                    <a:pt x="413671" y="265746"/>
                  </a:cubicBezTo>
                  <a:lnTo>
                    <a:pt x="389028" y="252942"/>
                  </a:lnTo>
                  <a:close/>
                  <a:moveTo>
                    <a:pt x="393043" y="171726"/>
                  </a:moveTo>
                  <a:lnTo>
                    <a:pt x="409184" y="179848"/>
                  </a:lnTo>
                  <a:lnTo>
                    <a:pt x="375755" y="246353"/>
                  </a:lnTo>
                  <a:lnTo>
                    <a:pt x="359614" y="238231"/>
                  </a:lnTo>
                  <a:close/>
                  <a:moveTo>
                    <a:pt x="301832" y="127387"/>
                  </a:moveTo>
                  <a:lnTo>
                    <a:pt x="324850" y="138472"/>
                  </a:lnTo>
                  <a:lnTo>
                    <a:pt x="319404" y="188828"/>
                  </a:lnTo>
                  <a:lnTo>
                    <a:pt x="319788" y="189019"/>
                  </a:lnTo>
                  <a:lnTo>
                    <a:pt x="355126" y="153090"/>
                  </a:lnTo>
                  <a:lnTo>
                    <a:pt x="378527" y="164367"/>
                  </a:lnTo>
                  <a:lnTo>
                    <a:pt x="346243" y="231350"/>
                  </a:lnTo>
                  <a:lnTo>
                    <a:pt x="330389" y="223705"/>
                  </a:lnTo>
                  <a:lnTo>
                    <a:pt x="330293" y="223705"/>
                  </a:lnTo>
                  <a:lnTo>
                    <a:pt x="353503" y="176405"/>
                  </a:lnTo>
                  <a:lnTo>
                    <a:pt x="353218" y="176405"/>
                  </a:lnTo>
                  <a:cubicBezTo>
                    <a:pt x="353218" y="176405"/>
                    <a:pt x="312911" y="215296"/>
                    <a:pt x="312911" y="215296"/>
                  </a:cubicBezTo>
                  <a:lnTo>
                    <a:pt x="301545" y="209849"/>
                  </a:lnTo>
                  <a:lnTo>
                    <a:pt x="307466" y="154238"/>
                  </a:lnTo>
                  <a:lnTo>
                    <a:pt x="307179" y="154238"/>
                  </a:lnTo>
                  <a:cubicBezTo>
                    <a:pt x="307179" y="154238"/>
                    <a:pt x="284736" y="201727"/>
                    <a:pt x="284736" y="201727"/>
                  </a:cubicBezTo>
                  <a:lnTo>
                    <a:pt x="269548" y="194370"/>
                  </a:lnTo>
                  <a:close/>
                  <a:moveTo>
                    <a:pt x="242706" y="100243"/>
                  </a:moveTo>
                  <a:lnTo>
                    <a:pt x="288170" y="121073"/>
                  </a:lnTo>
                  <a:lnTo>
                    <a:pt x="281866" y="134833"/>
                  </a:lnTo>
                  <a:lnTo>
                    <a:pt x="252161" y="121264"/>
                  </a:lnTo>
                  <a:lnTo>
                    <a:pt x="246337" y="134068"/>
                  </a:lnTo>
                  <a:lnTo>
                    <a:pt x="274416" y="146969"/>
                  </a:lnTo>
                  <a:lnTo>
                    <a:pt x="268399" y="160059"/>
                  </a:lnTo>
                  <a:lnTo>
                    <a:pt x="240320" y="147160"/>
                  </a:lnTo>
                  <a:lnTo>
                    <a:pt x="233919" y="161207"/>
                  </a:lnTo>
                  <a:lnTo>
                    <a:pt x="265342" y="175635"/>
                  </a:lnTo>
                  <a:lnTo>
                    <a:pt x="258943" y="189585"/>
                  </a:lnTo>
                  <a:lnTo>
                    <a:pt x="211761" y="167990"/>
                  </a:lnTo>
                  <a:lnTo>
                    <a:pt x="211761" y="167896"/>
                  </a:lnTo>
                  <a:close/>
                  <a:moveTo>
                    <a:pt x="173633" y="69858"/>
                  </a:moveTo>
                  <a:lnTo>
                    <a:pt x="189679" y="76929"/>
                  </a:lnTo>
                  <a:lnTo>
                    <a:pt x="177549" y="104639"/>
                  </a:lnTo>
                  <a:lnTo>
                    <a:pt x="177836" y="104639"/>
                  </a:lnTo>
                  <a:cubicBezTo>
                    <a:pt x="177836" y="104639"/>
                    <a:pt x="214320" y="87726"/>
                    <a:pt x="214320" y="87726"/>
                  </a:cubicBezTo>
                  <a:lnTo>
                    <a:pt x="234950" y="96709"/>
                  </a:lnTo>
                  <a:lnTo>
                    <a:pt x="191875" y="115245"/>
                  </a:lnTo>
                  <a:lnTo>
                    <a:pt x="206870" y="165602"/>
                  </a:lnTo>
                  <a:lnTo>
                    <a:pt x="185380" y="156238"/>
                  </a:lnTo>
                  <a:lnTo>
                    <a:pt x="173824" y="113716"/>
                  </a:lnTo>
                  <a:lnTo>
                    <a:pt x="173633" y="113716"/>
                  </a:lnTo>
                  <a:cubicBezTo>
                    <a:pt x="173633" y="113716"/>
                    <a:pt x="159881" y="145059"/>
                    <a:pt x="159881" y="145059"/>
                  </a:cubicBezTo>
                  <a:lnTo>
                    <a:pt x="143834" y="137988"/>
                  </a:lnTo>
                  <a:close/>
                  <a:moveTo>
                    <a:pt x="118901" y="62500"/>
                  </a:moveTo>
                  <a:lnTo>
                    <a:pt x="112214" y="78457"/>
                  </a:lnTo>
                  <a:lnTo>
                    <a:pt x="120141" y="81706"/>
                  </a:lnTo>
                  <a:cubicBezTo>
                    <a:pt x="121480" y="82280"/>
                    <a:pt x="122913" y="82758"/>
                    <a:pt x="124441" y="83139"/>
                  </a:cubicBezTo>
                  <a:cubicBezTo>
                    <a:pt x="125968" y="83522"/>
                    <a:pt x="127401" y="83617"/>
                    <a:pt x="128834" y="83522"/>
                  </a:cubicBezTo>
                  <a:cubicBezTo>
                    <a:pt x="130267" y="83522"/>
                    <a:pt x="131604" y="82948"/>
                    <a:pt x="132750" y="82184"/>
                  </a:cubicBezTo>
                  <a:cubicBezTo>
                    <a:pt x="133992" y="81419"/>
                    <a:pt x="134946" y="80083"/>
                    <a:pt x="135614" y="78363"/>
                  </a:cubicBezTo>
                  <a:lnTo>
                    <a:pt x="135710" y="78553"/>
                  </a:lnTo>
                  <a:cubicBezTo>
                    <a:pt x="136379" y="76930"/>
                    <a:pt x="136569" y="75495"/>
                    <a:pt x="136284" y="74158"/>
                  </a:cubicBezTo>
                  <a:cubicBezTo>
                    <a:pt x="135997" y="72916"/>
                    <a:pt x="135423" y="71770"/>
                    <a:pt x="134660" y="70718"/>
                  </a:cubicBezTo>
                  <a:cubicBezTo>
                    <a:pt x="133800" y="69763"/>
                    <a:pt x="132750" y="68807"/>
                    <a:pt x="131507" y="68137"/>
                  </a:cubicBezTo>
                  <a:cubicBezTo>
                    <a:pt x="130267" y="67373"/>
                    <a:pt x="129025" y="66704"/>
                    <a:pt x="127782" y="66227"/>
                  </a:cubicBezTo>
                  <a:close/>
                  <a:moveTo>
                    <a:pt x="108394" y="42434"/>
                  </a:moveTo>
                  <a:lnTo>
                    <a:pt x="134564" y="53328"/>
                  </a:lnTo>
                  <a:cubicBezTo>
                    <a:pt x="137812" y="54664"/>
                    <a:pt x="140963" y="56384"/>
                    <a:pt x="143829" y="58391"/>
                  </a:cubicBezTo>
                  <a:cubicBezTo>
                    <a:pt x="146695" y="60398"/>
                    <a:pt x="148987" y="62692"/>
                    <a:pt x="150801" y="65367"/>
                  </a:cubicBezTo>
                  <a:cubicBezTo>
                    <a:pt x="152616" y="68043"/>
                    <a:pt x="153667" y="71005"/>
                    <a:pt x="154049" y="74252"/>
                  </a:cubicBezTo>
                  <a:cubicBezTo>
                    <a:pt x="154430" y="77502"/>
                    <a:pt x="153762" y="81132"/>
                    <a:pt x="152138" y="85052"/>
                  </a:cubicBezTo>
                  <a:cubicBezTo>
                    <a:pt x="150227" y="89732"/>
                    <a:pt x="147267" y="93078"/>
                    <a:pt x="143447" y="95179"/>
                  </a:cubicBezTo>
                  <a:cubicBezTo>
                    <a:pt x="139626" y="97282"/>
                    <a:pt x="135138" y="98141"/>
                    <a:pt x="130171" y="97569"/>
                  </a:cubicBezTo>
                  <a:lnTo>
                    <a:pt x="135901" y="134451"/>
                  </a:lnTo>
                  <a:lnTo>
                    <a:pt x="116513" y="126329"/>
                  </a:lnTo>
                  <a:lnTo>
                    <a:pt x="116513" y="126521"/>
                  </a:lnTo>
                  <a:lnTo>
                    <a:pt x="112978" y="93078"/>
                  </a:lnTo>
                  <a:lnTo>
                    <a:pt x="107344" y="90689"/>
                  </a:lnTo>
                  <a:lnTo>
                    <a:pt x="95978" y="117922"/>
                  </a:lnTo>
                  <a:lnTo>
                    <a:pt x="79741" y="111136"/>
                  </a:lnTo>
                  <a:close/>
                  <a:moveTo>
                    <a:pt x="76663" y="29723"/>
                  </a:moveTo>
                  <a:lnTo>
                    <a:pt x="93472" y="36507"/>
                  </a:lnTo>
                  <a:lnTo>
                    <a:pt x="65678" y="105592"/>
                  </a:lnTo>
                  <a:lnTo>
                    <a:pt x="48963" y="98808"/>
                  </a:lnTo>
                  <a:lnTo>
                    <a:pt x="48869" y="98808"/>
                  </a:lnTo>
                  <a:close/>
                  <a:moveTo>
                    <a:pt x="668" y="0"/>
                  </a:moveTo>
                  <a:lnTo>
                    <a:pt x="19484" y="7261"/>
                  </a:lnTo>
                  <a:lnTo>
                    <a:pt x="16524" y="62684"/>
                  </a:lnTo>
                  <a:lnTo>
                    <a:pt x="16905" y="62874"/>
                  </a:lnTo>
                  <a:lnTo>
                    <a:pt x="51957" y="19875"/>
                  </a:lnTo>
                  <a:lnTo>
                    <a:pt x="70486" y="27042"/>
                  </a:lnTo>
                  <a:lnTo>
                    <a:pt x="16905" y="86095"/>
                  </a:lnTo>
                  <a:lnTo>
                    <a:pt x="16714" y="86095"/>
                  </a:lnTo>
                  <a:lnTo>
                    <a:pt x="0" y="79596"/>
                  </a:lnTo>
                  <a:close/>
                </a:path>
              </a:pathLst>
            </a:custGeom>
            <a:solidFill>
              <a:srgbClr val="1E0072"/>
            </a:solidFill>
            <a:ln w="5259" cap="flat">
              <a:noFill/>
              <a:prstDash val="solid"/>
              <a:miter/>
            </a:ln>
          </p:spPr>
          <p:txBody>
            <a:bodyPr rtlCol="0" anchor="ctr"/>
            <a:lstStyle/>
            <a:p>
              <a:endParaRPr lang="nb-NO"/>
            </a:p>
          </p:txBody>
        </p:sp>
      </p:grpSp>
      <p:grpSp>
        <p:nvGrpSpPr>
          <p:cNvPr id="536" name="Involvering">
            <a:extLst>
              <a:ext uri="{FF2B5EF4-FFF2-40B4-BE49-F238E27FC236}">
                <a16:creationId xmlns:a16="http://schemas.microsoft.com/office/drawing/2014/main" id="{88194D75-648F-4390-505F-A842F88AE9A3}"/>
              </a:ext>
            </a:extLst>
          </p:cNvPr>
          <p:cNvGrpSpPr/>
          <p:nvPr/>
        </p:nvGrpSpPr>
        <p:grpSpPr>
          <a:xfrm>
            <a:off x="5190685" y="1311307"/>
            <a:ext cx="1810854" cy="3868556"/>
            <a:chOff x="5190685" y="1311307"/>
            <a:chExt cx="1810854" cy="3868556"/>
          </a:xfrm>
        </p:grpSpPr>
        <p:sp>
          <p:nvSpPr>
            <p:cNvPr id="128" name="Freeform 127">
              <a:extLst>
                <a:ext uri="{FF2B5EF4-FFF2-40B4-BE49-F238E27FC236}">
                  <a16:creationId xmlns:a16="http://schemas.microsoft.com/office/drawing/2014/main" id="{47EA82AE-D4AF-DFB2-CCD7-E2A540CA8BAB}"/>
                </a:ext>
              </a:extLst>
            </p:cNvPr>
            <p:cNvSpPr/>
            <p:nvPr/>
          </p:nvSpPr>
          <p:spPr>
            <a:xfrm>
              <a:off x="5195349" y="1316086"/>
              <a:ext cx="1801329" cy="3833725"/>
            </a:xfrm>
            <a:custGeom>
              <a:avLst/>
              <a:gdLst>
                <a:gd name="connsiteX0" fmla="*/ 495896 w 991792"/>
                <a:gd name="connsiteY0" fmla="*/ 2110807 h 2110806"/>
                <a:gd name="connsiteX1" fmla="*/ 452196 w 991792"/>
                <a:gd name="connsiteY1" fmla="*/ 2075925 h 2110806"/>
                <a:gd name="connsiteX2" fmla="*/ 1155 w 991792"/>
                <a:gd name="connsiteY2" fmla="*/ 98961 h 2110806"/>
                <a:gd name="connsiteX3" fmla="*/ 7255 w 991792"/>
                <a:gd name="connsiteY3" fmla="*/ 64501 h 2110806"/>
                <a:gd name="connsiteX4" fmla="*/ 36125 w 991792"/>
                <a:gd name="connsiteY4" fmla="*/ 44930 h 2110806"/>
                <a:gd name="connsiteX5" fmla="*/ 495896 w 991792"/>
                <a:gd name="connsiteY5" fmla="*/ 0 h 2110806"/>
                <a:gd name="connsiteX6" fmla="*/ 955666 w 991792"/>
                <a:gd name="connsiteY6" fmla="*/ 44930 h 2110806"/>
                <a:gd name="connsiteX7" fmla="*/ 984537 w 991792"/>
                <a:gd name="connsiteY7" fmla="*/ 64501 h 2110806"/>
                <a:gd name="connsiteX8" fmla="*/ 990637 w 991792"/>
                <a:gd name="connsiteY8" fmla="*/ 98961 h 2110806"/>
                <a:gd name="connsiteX9" fmla="*/ 539596 w 991792"/>
                <a:gd name="connsiteY9" fmla="*/ 2075925 h 2110806"/>
                <a:gd name="connsiteX10" fmla="*/ 495896 w 991792"/>
                <a:gd name="connsiteY10" fmla="*/ 2110807 h 21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792" h="2110806">
                  <a:moveTo>
                    <a:pt x="495896" y="2110807"/>
                  </a:moveTo>
                  <a:cubicBezTo>
                    <a:pt x="479384" y="2110807"/>
                    <a:pt x="458086" y="2101652"/>
                    <a:pt x="452196" y="2075925"/>
                  </a:cubicBezTo>
                  <a:lnTo>
                    <a:pt x="1155" y="98961"/>
                  </a:lnTo>
                  <a:cubicBezTo>
                    <a:pt x="-1580" y="87019"/>
                    <a:pt x="576" y="74760"/>
                    <a:pt x="7255" y="64501"/>
                  </a:cubicBezTo>
                  <a:cubicBezTo>
                    <a:pt x="13881" y="54242"/>
                    <a:pt x="24136" y="47297"/>
                    <a:pt x="36125" y="44930"/>
                  </a:cubicBezTo>
                  <a:cubicBezTo>
                    <a:pt x="186735" y="15099"/>
                    <a:pt x="341447" y="0"/>
                    <a:pt x="495896" y="0"/>
                  </a:cubicBezTo>
                  <a:cubicBezTo>
                    <a:pt x="650345" y="0"/>
                    <a:pt x="805004" y="15099"/>
                    <a:pt x="955666" y="44930"/>
                  </a:cubicBezTo>
                  <a:cubicBezTo>
                    <a:pt x="967604" y="47297"/>
                    <a:pt x="977858" y="54242"/>
                    <a:pt x="984537" y="64501"/>
                  </a:cubicBezTo>
                  <a:cubicBezTo>
                    <a:pt x="991216" y="74760"/>
                    <a:pt x="993372" y="87019"/>
                    <a:pt x="990637" y="98961"/>
                  </a:cubicBezTo>
                  <a:lnTo>
                    <a:pt x="539596" y="2075925"/>
                  </a:lnTo>
                  <a:cubicBezTo>
                    <a:pt x="533706" y="2101652"/>
                    <a:pt x="512408" y="2110807"/>
                    <a:pt x="495896" y="2110807"/>
                  </a:cubicBezTo>
                  <a:close/>
                </a:path>
              </a:pathLst>
            </a:custGeom>
            <a:solidFill>
              <a:srgbClr val="FFFFFF"/>
            </a:solidFill>
            <a:ln w="5259" cap="flat">
              <a:noFill/>
              <a:prstDash val="solid"/>
              <a:miter/>
            </a:ln>
          </p:spPr>
          <p:txBody>
            <a:bodyPr rtlCol="0" anchor="ctr"/>
            <a:lstStyle/>
            <a:p>
              <a:endParaRPr lang="nb-NO"/>
            </a:p>
          </p:txBody>
        </p:sp>
        <p:sp>
          <p:nvSpPr>
            <p:cNvPr id="535" name="Freeform 534">
              <a:extLst>
                <a:ext uri="{FF2B5EF4-FFF2-40B4-BE49-F238E27FC236}">
                  <a16:creationId xmlns:a16="http://schemas.microsoft.com/office/drawing/2014/main" id="{313966C3-7CFD-4A88-B0EA-51EB9F2B80C2}"/>
                </a:ext>
              </a:extLst>
            </p:cNvPr>
            <p:cNvSpPr/>
            <p:nvPr/>
          </p:nvSpPr>
          <p:spPr>
            <a:xfrm>
              <a:off x="5190685" y="1311307"/>
              <a:ext cx="1810854" cy="3868556"/>
            </a:xfrm>
            <a:custGeom>
              <a:avLst/>
              <a:gdLst>
                <a:gd name="connsiteX0" fmla="*/ 905236 w 1810854"/>
                <a:gd name="connsiteY0" fmla="*/ 9555 h 3868556"/>
                <a:gd name="connsiteX1" fmla="*/ 71139 w 1810854"/>
                <a:gd name="connsiteY1" fmla="*/ 91063 h 3868556"/>
                <a:gd name="connsiteX2" fmla="*/ 21855 w 1810854"/>
                <a:gd name="connsiteY2" fmla="*/ 124507 h 3868556"/>
                <a:gd name="connsiteX3" fmla="*/ 11444 w 1810854"/>
                <a:gd name="connsiteY3" fmla="*/ 183464 h 3868556"/>
                <a:gd name="connsiteX4" fmla="*/ 56611 w 1810854"/>
                <a:gd name="connsiteY4" fmla="*/ 381435 h 3868556"/>
                <a:gd name="connsiteX5" fmla="*/ 65322 w 1810854"/>
                <a:gd name="connsiteY5" fmla="*/ 359548 h 3868556"/>
                <a:gd name="connsiteX6" fmla="*/ 117650 w 1810854"/>
                <a:gd name="connsiteY6" fmla="*/ 324025 h 3868556"/>
                <a:gd name="connsiteX7" fmla="*/ 905424 w 1810854"/>
                <a:gd name="connsiteY7" fmla="*/ 247009 h 3868556"/>
                <a:gd name="connsiteX8" fmla="*/ 1693103 w 1810854"/>
                <a:gd name="connsiteY8" fmla="*/ 324025 h 3868556"/>
                <a:gd name="connsiteX9" fmla="*/ 1745431 w 1810854"/>
                <a:gd name="connsiteY9" fmla="*/ 359548 h 3868556"/>
                <a:gd name="connsiteX10" fmla="*/ 1754085 w 1810854"/>
                <a:gd name="connsiteY10" fmla="*/ 381292 h 3868556"/>
                <a:gd name="connsiteX11" fmla="*/ 1799219 w 1810854"/>
                <a:gd name="connsiteY11" fmla="*/ 183464 h 3868556"/>
                <a:gd name="connsiteX12" fmla="*/ 1788809 w 1810854"/>
                <a:gd name="connsiteY12" fmla="*/ 124507 h 3868556"/>
                <a:gd name="connsiteX13" fmla="*/ 1739429 w 1810854"/>
                <a:gd name="connsiteY13" fmla="*/ 91063 h 3868556"/>
                <a:gd name="connsiteX14" fmla="*/ 905331 w 1810854"/>
                <a:gd name="connsiteY14" fmla="*/ 9555 h 3868556"/>
                <a:gd name="connsiteX15" fmla="*/ 905331 w 1810854"/>
                <a:gd name="connsiteY15" fmla="*/ 0 h 3868556"/>
                <a:gd name="connsiteX16" fmla="*/ 905523 w 1810854"/>
                <a:gd name="connsiteY16" fmla="*/ 0 h 3868556"/>
                <a:gd name="connsiteX17" fmla="*/ 1741436 w 1810854"/>
                <a:gd name="connsiteY17" fmla="*/ 81698 h 3868556"/>
                <a:gd name="connsiteX18" fmla="*/ 1808675 w 1810854"/>
                <a:gd name="connsiteY18" fmla="*/ 185567 h 3868556"/>
                <a:gd name="connsiteX19" fmla="*/ 1756607 w 1810854"/>
                <a:gd name="connsiteY19" fmla="*/ 413787 h 3868556"/>
                <a:gd name="connsiteX20" fmla="*/ 1756427 w 1810854"/>
                <a:gd name="connsiteY20" fmla="*/ 421873 h 3868556"/>
                <a:gd name="connsiteX21" fmla="*/ 984507 w 1810854"/>
                <a:gd name="connsiteY21" fmla="*/ 3805347 h 3868556"/>
                <a:gd name="connsiteX22" fmla="*/ 826149 w 1810854"/>
                <a:gd name="connsiteY22" fmla="*/ 3805347 h 3868556"/>
                <a:gd name="connsiteX23" fmla="*/ 54230 w 1810854"/>
                <a:gd name="connsiteY23" fmla="*/ 421873 h 3868556"/>
                <a:gd name="connsiteX24" fmla="*/ 54327 w 1810854"/>
                <a:gd name="connsiteY24" fmla="*/ 421873 h 3868556"/>
                <a:gd name="connsiteX25" fmla="*/ 54136 w 1810854"/>
                <a:gd name="connsiteY25" fmla="*/ 413298 h 3868556"/>
                <a:gd name="connsiteX26" fmla="*/ 2180 w 1810854"/>
                <a:gd name="connsiteY26" fmla="*/ 185567 h 3868556"/>
                <a:gd name="connsiteX27" fmla="*/ 69420 w 1810854"/>
                <a:gd name="connsiteY27" fmla="*/ 81698 h 3868556"/>
                <a:gd name="connsiteX28" fmla="*/ 905331 w 1810854"/>
                <a:gd name="connsiteY28" fmla="*/ 0 h 38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10854" h="3868556">
                  <a:moveTo>
                    <a:pt x="905236" y="9555"/>
                  </a:moveTo>
                  <a:cubicBezTo>
                    <a:pt x="625102" y="9555"/>
                    <a:pt x="344395" y="36979"/>
                    <a:pt x="71139" y="91063"/>
                  </a:cubicBezTo>
                  <a:cubicBezTo>
                    <a:pt x="50699" y="95077"/>
                    <a:pt x="33221" y="107020"/>
                    <a:pt x="21855" y="124507"/>
                  </a:cubicBezTo>
                  <a:cubicBezTo>
                    <a:pt x="10489" y="142090"/>
                    <a:pt x="6764" y="163015"/>
                    <a:pt x="11444" y="183464"/>
                  </a:cubicBezTo>
                  <a:lnTo>
                    <a:pt x="56611" y="381435"/>
                  </a:lnTo>
                  <a:lnTo>
                    <a:pt x="65322" y="359548"/>
                  </a:lnTo>
                  <a:cubicBezTo>
                    <a:pt x="76819" y="341775"/>
                    <a:pt x="95205" y="328468"/>
                    <a:pt x="117650" y="324025"/>
                  </a:cubicBezTo>
                  <a:cubicBezTo>
                    <a:pt x="375911" y="272905"/>
                    <a:pt x="640477" y="247009"/>
                    <a:pt x="905424" y="247009"/>
                  </a:cubicBezTo>
                  <a:cubicBezTo>
                    <a:pt x="1170371" y="247009"/>
                    <a:pt x="1434841" y="272905"/>
                    <a:pt x="1693103" y="324025"/>
                  </a:cubicBezTo>
                  <a:cubicBezTo>
                    <a:pt x="1715548" y="328468"/>
                    <a:pt x="1733934" y="341775"/>
                    <a:pt x="1745431" y="359548"/>
                  </a:cubicBezTo>
                  <a:lnTo>
                    <a:pt x="1754085" y="381292"/>
                  </a:lnTo>
                  <a:lnTo>
                    <a:pt x="1799219" y="183464"/>
                  </a:lnTo>
                  <a:cubicBezTo>
                    <a:pt x="1803898" y="163015"/>
                    <a:pt x="1800175" y="142090"/>
                    <a:pt x="1788809" y="124507"/>
                  </a:cubicBezTo>
                  <a:cubicBezTo>
                    <a:pt x="1777443" y="107020"/>
                    <a:pt x="1759869" y="95077"/>
                    <a:pt x="1739429" y="91063"/>
                  </a:cubicBezTo>
                  <a:cubicBezTo>
                    <a:pt x="1466076" y="36979"/>
                    <a:pt x="1185465" y="9555"/>
                    <a:pt x="905331" y="9555"/>
                  </a:cubicBezTo>
                  <a:close/>
                  <a:moveTo>
                    <a:pt x="905331" y="0"/>
                  </a:moveTo>
                  <a:lnTo>
                    <a:pt x="905523" y="0"/>
                  </a:lnTo>
                  <a:cubicBezTo>
                    <a:pt x="1186708" y="0"/>
                    <a:pt x="1467318" y="27423"/>
                    <a:pt x="1741436" y="81698"/>
                  </a:cubicBezTo>
                  <a:cubicBezTo>
                    <a:pt x="1789095" y="91159"/>
                    <a:pt x="1819467" y="138170"/>
                    <a:pt x="1808675" y="185567"/>
                  </a:cubicBezTo>
                  <a:lnTo>
                    <a:pt x="1756607" y="413787"/>
                  </a:lnTo>
                  <a:lnTo>
                    <a:pt x="1756427" y="421873"/>
                  </a:lnTo>
                  <a:lnTo>
                    <a:pt x="984507" y="3805347"/>
                  </a:lnTo>
                  <a:cubicBezTo>
                    <a:pt x="965309" y="3889626"/>
                    <a:pt x="845347" y="3889626"/>
                    <a:pt x="826149" y="3805347"/>
                  </a:cubicBezTo>
                  <a:lnTo>
                    <a:pt x="54230" y="421873"/>
                  </a:lnTo>
                  <a:lnTo>
                    <a:pt x="54327" y="421873"/>
                  </a:lnTo>
                  <a:lnTo>
                    <a:pt x="54136" y="413298"/>
                  </a:lnTo>
                  <a:lnTo>
                    <a:pt x="2180" y="185567"/>
                  </a:lnTo>
                  <a:cubicBezTo>
                    <a:pt x="-8613" y="138170"/>
                    <a:pt x="21761" y="91159"/>
                    <a:pt x="69420" y="81698"/>
                  </a:cubicBezTo>
                  <a:cubicBezTo>
                    <a:pt x="343442" y="27423"/>
                    <a:pt x="624052" y="0"/>
                    <a:pt x="905331" y="0"/>
                  </a:cubicBezTo>
                  <a:close/>
                </a:path>
              </a:pathLst>
            </a:custGeom>
            <a:solidFill>
              <a:srgbClr val="28246C"/>
            </a:solidFill>
            <a:ln w="5259" cap="flat">
              <a:noFill/>
              <a:prstDash val="solid"/>
              <a:miter/>
            </a:ln>
          </p:spPr>
          <p:txBody>
            <a:bodyPr rtlCol="0" anchor="ctr"/>
            <a:lstStyle/>
            <a:p>
              <a:endParaRPr lang="nb-NO"/>
            </a:p>
          </p:txBody>
        </p:sp>
        <p:sp>
          <p:nvSpPr>
            <p:cNvPr id="508" name="Involvering TXT">
              <a:extLst>
                <a:ext uri="{FF2B5EF4-FFF2-40B4-BE49-F238E27FC236}">
                  <a16:creationId xmlns:a16="http://schemas.microsoft.com/office/drawing/2014/main" id="{C7B1077F-27CE-281D-699C-4E4B79235AB7}"/>
                </a:ext>
              </a:extLst>
            </p:cNvPr>
            <p:cNvSpPr/>
            <p:nvPr/>
          </p:nvSpPr>
          <p:spPr>
            <a:xfrm>
              <a:off x="5518630" y="1753058"/>
              <a:ext cx="1163634" cy="582183"/>
            </a:xfrm>
            <a:custGeom>
              <a:avLst/>
              <a:gdLst>
                <a:gd name="connsiteX0" fmla="*/ 951022 w 1163634"/>
                <a:gd name="connsiteY0" fmla="*/ 487992 h 582183"/>
                <a:gd name="connsiteX1" fmla="*/ 943381 w 1163634"/>
                <a:gd name="connsiteY1" fmla="*/ 488661 h 582183"/>
                <a:gd name="connsiteX2" fmla="*/ 937364 w 1163634"/>
                <a:gd name="connsiteY2" fmla="*/ 492101 h 582183"/>
                <a:gd name="connsiteX3" fmla="*/ 933161 w 1163634"/>
                <a:gd name="connsiteY3" fmla="*/ 497833 h 582183"/>
                <a:gd name="connsiteX4" fmla="*/ 931156 w 1163634"/>
                <a:gd name="connsiteY4" fmla="*/ 505192 h 582183"/>
                <a:gd name="connsiteX5" fmla="*/ 931537 w 1163634"/>
                <a:gd name="connsiteY5" fmla="*/ 512644 h 582183"/>
                <a:gd name="connsiteX6" fmla="*/ 934307 w 1163634"/>
                <a:gd name="connsiteY6" fmla="*/ 519142 h 582183"/>
                <a:gd name="connsiteX7" fmla="*/ 939369 w 1163634"/>
                <a:gd name="connsiteY7" fmla="*/ 524015 h 582183"/>
                <a:gd name="connsiteX8" fmla="*/ 946725 w 1163634"/>
                <a:gd name="connsiteY8" fmla="*/ 526404 h 582183"/>
                <a:gd name="connsiteX9" fmla="*/ 954556 w 1163634"/>
                <a:gd name="connsiteY9" fmla="*/ 525639 h 582183"/>
                <a:gd name="connsiteX10" fmla="*/ 960764 w 1163634"/>
                <a:gd name="connsiteY10" fmla="*/ 522105 h 582183"/>
                <a:gd name="connsiteX11" fmla="*/ 965061 w 1163634"/>
                <a:gd name="connsiteY11" fmla="*/ 516467 h 582183"/>
                <a:gd name="connsiteX12" fmla="*/ 967163 w 1163634"/>
                <a:gd name="connsiteY12" fmla="*/ 509204 h 582183"/>
                <a:gd name="connsiteX13" fmla="*/ 967354 w 1163634"/>
                <a:gd name="connsiteY13" fmla="*/ 509204 h 582183"/>
                <a:gd name="connsiteX14" fmla="*/ 966878 w 1163634"/>
                <a:gd name="connsiteY14" fmla="*/ 501752 h 582183"/>
                <a:gd name="connsiteX15" fmla="*/ 963821 w 1163634"/>
                <a:gd name="connsiteY15" fmla="*/ 495157 h 582183"/>
                <a:gd name="connsiteX16" fmla="*/ 958472 w 1163634"/>
                <a:gd name="connsiteY16" fmla="*/ 490381 h 582183"/>
                <a:gd name="connsiteX17" fmla="*/ 951022 w 1163634"/>
                <a:gd name="connsiteY17" fmla="*/ 487992 h 582183"/>
                <a:gd name="connsiteX18" fmla="*/ 184387 w 1163634"/>
                <a:gd name="connsiteY18" fmla="*/ 471326 h 582183"/>
                <a:gd name="connsiteX19" fmla="*/ 193417 w 1163634"/>
                <a:gd name="connsiteY19" fmla="*/ 546946 h 582183"/>
                <a:gd name="connsiteX20" fmla="*/ 168569 w 1163634"/>
                <a:gd name="connsiteY20" fmla="*/ 549913 h 582183"/>
                <a:gd name="connsiteX21" fmla="*/ 159539 w 1163634"/>
                <a:gd name="connsiteY21" fmla="*/ 474293 h 582183"/>
                <a:gd name="connsiteX22" fmla="*/ 427240 w 1163634"/>
                <a:gd name="connsiteY22" fmla="*/ 470792 h 582183"/>
                <a:gd name="connsiteX23" fmla="*/ 419505 w 1163634"/>
                <a:gd name="connsiteY23" fmla="*/ 472797 h 582183"/>
                <a:gd name="connsiteX24" fmla="*/ 414156 w 1163634"/>
                <a:gd name="connsiteY24" fmla="*/ 477385 h 582183"/>
                <a:gd name="connsiteX25" fmla="*/ 411099 w 1163634"/>
                <a:gd name="connsiteY25" fmla="*/ 483691 h 582183"/>
                <a:gd name="connsiteX26" fmla="*/ 410238 w 1163634"/>
                <a:gd name="connsiteY26" fmla="*/ 490953 h 582183"/>
                <a:gd name="connsiteX27" fmla="*/ 411671 w 1163634"/>
                <a:gd name="connsiteY27" fmla="*/ 498120 h 582183"/>
                <a:gd name="connsiteX28" fmla="*/ 415396 w 1163634"/>
                <a:gd name="connsiteY28" fmla="*/ 504331 h 582183"/>
                <a:gd name="connsiteX29" fmla="*/ 421223 w 1163634"/>
                <a:gd name="connsiteY29" fmla="*/ 508630 h 582183"/>
                <a:gd name="connsiteX30" fmla="*/ 429054 w 1163634"/>
                <a:gd name="connsiteY30" fmla="*/ 509969 h 582183"/>
                <a:gd name="connsiteX31" fmla="*/ 436791 w 1163634"/>
                <a:gd name="connsiteY31" fmla="*/ 507962 h 582183"/>
                <a:gd name="connsiteX32" fmla="*/ 442235 w 1163634"/>
                <a:gd name="connsiteY32" fmla="*/ 503185 h 582183"/>
                <a:gd name="connsiteX33" fmla="*/ 445386 w 1163634"/>
                <a:gd name="connsiteY33" fmla="*/ 496687 h 582183"/>
                <a:gd name="connsiteX34" fmla="*/ 446247 w 1163634"/>
                <a:gd name="connsiteY34" fmla="*/ 489425 h 582183"/>
                <a:gd name="connsiteX35" fmla="*/ 444719 w 1163634"/>
                <a:gd name="connsiteY35" fmla="*/ 482258 h 582183"/>
                <a:gd name="connsiteX36" fmla="*/ 440898 w 1163634"/>
                <a:gd name="connsiteY36" fmla="*/ 476237 h 582183"/>
                <a:gd name="connsiteX37" fmla="*/ 435072 w 1163634"/>
                <a:gd name="connsiteY37" fmla="*/ 472129 h 582183"/>
                <a:gd name="connsiteX38" fmla="*/ 427240 w 1163634"/>
                <a:gd name="connsiteY38" fmla="*/ 470792 h 582183"/>
                <a:gd name="connsiteX39" fmla="*/ 947297 w 1163634"/>
                <a:gd name="connsiteY39" fmla="*/ 467066 h 582183"/>
                <a:gd name="connsiteX40" fmla="*/ 960668 w 1163634"/>
                <a:gd name="connsiteY40" fmla="*/ 471461 h 582183"/>
                <a:gd name="connsiteX41" fmla="*/ 970123 w 1163634"/>
                <a:gd name="connsiteY41" fmla="*/ 481590 h 582183"/>
                <a:gd name="connsiteX42" fmla="*/ 970410 w 1163634"/>
                <a:gd name="connsiteY42" fmla="*/ 481590 h 582183"/>
                <a:gd name="connsiteX43" fmla="*/ 970507 w 1163634"/>
                <a:gd name="connsiteY43" fmla="*/ 481684 h 582183"/>
                <a:gd name="connsiteX44" fmla="*/ 971556 w 1163634"/>
                <a:gd name="connsiteY44" fmla="*/ 471939 h 582183"/>
                <a:gd name="connsiteX45" fmla="*/ 995053 w 1163634"/>
                <a:gd name="connsiteY45" fmla="*/ 474518 h 582183"/>
                <a:gd name="connsiteX46" fmla="*/ 987507 w 1163634"/>
                <a:gd name="connsiteY46" fmla="*/ 543031 h 582183"/>
                <a:gd name="connsiteX47" fmla="*/ 982158 w 1163634"/>
                <a:gd name="connsiteY47" fmla="*/ 561949 h 582183"/>
                <a:gd name="connsiteX48" fmla="*/ 971653 w 1163634"/>
                <a:gd name="connsiteY48" fmla="*/ 574563 h 582183"/>
                <a:gd name="connsiteX49" fmla="*/ 956752 w 1163634"/>
                <a:gd name="connsiteY49" fmla="*/ 581062 h 582183"/>
                <a:gd name="connsiteX50" fmla="*/ 938128 w 1163634"/>
                <a:gd name="connsiteY50" fmla="*/ 581730 h 582183"/>
                <a:gd name="connsiteX51" fmla="*/ 917879 w 1163634"/>
                <a:gd name="connsiteY51" fmla="*/ 576379 h 582183"/>
                <a:gd name="connsiteX52" fmla="*/ 900592 w 1163634"/>
                <a:gd name="connsiteY52" fmla="*/ 565582 h 582183"/>
                <a:gd name="connsiteX53" fmla="*/ 915015 w 1163634"/>
                <a:gd name="connsiteY53" fmla="*/ 549147 h 582183"/>
                <a:gd name="connsiteX54" fmla="*/ 926285 w 1163634"/>
                <a:gd name="connsiteY54" fmla="*/ 557747 h 582183"/>
                <a:gd name="connsiteX55" fmla="*/ 938988 w 1163634"/>
                <a:gd name="connsiteY55" fmla="*/ 561568 h 582183"/>
                <a:gd name="connsiteX56" fmla="*/ 955797 w 1163634"/>
                <a:gd name="connsiteY56" fmla="*/ 557554 h 582183"/>
                <a:gd name="connsiteX57" fmla="*/ 962769 w 1163634"/>
                <a:gd name="connsiteY57" fmla="*/ 542744 h 582183"/>
                <a:gd name="connsiteX58" fmla="*/ 963247 w 1163634"/>
                <a:gd name="connsiteY58" fmla="*/ 538157 h 582183"/>
                <a:gd name="connsiteX59" fmla="*/ 962769 w 1163634"/>
                <a:gd name="connsiteY59" fmla="*/ 538157 h 582183"/>
                <a:gd name="connsiteX60" fmla="*/ 952549 w 1163634"/>
                <a:gd name="connsiteY60" fmla="*/ 544368 h 582183"/>
                <a:gd name="connsiteX61" fmla="*/ 938701 w 1163634"/>
                <a:gd name="connsiteY61" fmla="*/ 545610 h 582183"/>
                <a:gd name="connsiteX62" fmla="*/ 923706 w 1163634"/>
                <a:gd name="connsiteY62" fmla="*/ 540832 h 582183"/>
                <a:gd name="connsiteX63" fmla="*/ 913295 w 1163634"/>
                <a:gd name="connsiteY63" fmla="*/ 531182 h 582183"/>
                <a:gd name="connsiteX64" fmla="*/ 907565 w 1163634"/>
                <a:gd name="connsiteY64" fmla="*/ 517996 h 582183"/>
                <a:gd name="connsiteX65" fmla="*/ 906800 w 1163634"/>
                <a:gd name="connsiteY65" fmla="*/ 502802 h 582183"/>
                <a:gd name="connsiteX66" fmla="*/ 910908 w 1163634"/>
                <a:gd name="connsiteY66" fmla="*/ 487992 h 582183"/>
                <a:gd name="connsiteX67" fmla="*/ 919408 w 1163634"/>
                <a:gd name="connsiteY67" fmla="*/ 476143 h 582183"/>
                <a:gd name="connsiteX68" fmla="*/ 931730 w 1163634"/>
                <a:gd name="connsiteY68" fmla="*/ 468689 h 582183"/>
                <a:gd name="connsiteX69" fmla="*/ 947297 w 1163634"/>
                <a:gd name="connsiteY69" fmla="*/ 467066 h 582183"/>
                <a:gd name="connsiteX70" fmla="*/ 657135 w 1163634"/>
                <a:gd name="connsiteY70" fmla="*/ 464962 h 582183"/>
                <a:gd name="connsiteX71" fmla="*/ 650355 w 1163634"/>
                <a:gd name="connsiteY71" fmla="*/ 465917 h 582183"/>
                <a:gd name="connsiteX72" fmla="*/ 644910 w 1163634"/>
                <a:gd name="connsiteY72" fmla="*/ 468976 h 582183"/>
                <a:gd name="connsiteX73" fmla="*/ 641090 w 1163634"/>
                <a:gd name="connsiteY73" fmla="*/ 473562 h 582183"/>
                <a:gd name="connsiteX74" fmla="*/ 639467 w 1163634"/>
                <a:gd name="connsiteY74" fmla="*/ 479103 h 582183"/>
                <a:gd name="connsiteX75" fmla="*/ 639561 w 1163634"/>
                <a:gd name="connsiteY75" fmla="*/ 479009 h 582183"/>
                <a:gd name="connsiteX76" fmla="*/ 671844 w 1163634"/>
                <a:gd name="connsiteY76" fmla="*/ 479773 h 582183"/>
                <a:gd name="connsiteX77" fmla="*/ 668310 w 1163634"/>
                <a:gd name="connsiteY77" fmla="*/ 469454 h 582183"/>
                <a:gd name="connsiteX78" fmla="*/ 657135 w 1163634"/>
                <a:gd name="connsiteY78" fmla="*/ 464962 h 582183"/>
                <a:gd name="connsiteX79" fmla="*/ 252074 w 1163634"/>
                <a:gd name="connsiteY79" fmla="*/ 462574 h 582183"/>
                <a:gd name="connsiteX80" fmla="*/ 265254 w 1163634"/>
                <a:gd name="connsiteY80" fmla="*/ 464007 h 582183"/>
                <a:gd name="connsiteX81" fmla="*/ 274519 w 1163634"/>
                <a:gd name="connsiteY81" fmla="*/ 470218 h 582183"/>
                <a:gd name="connsiteX82" fmla="*/ 280249 w 1163634"/>
                <a:gd name="connsiteY82" fmla="*/ 479677 h 582183"/>
                <a:gd name="connsiteX83" fmla="*/ 280155 w 1163634"/>
                <a:gd name="connsiteY83" fmla="*/ 479677 h 582183"/>
                <a:gd name="connsiteX84" fmla="*/ 282732 w 1163634"/>
                <a:gd name="connsiteY84" fmla="*/ 490762 h 582183"/>
                <a:gd name="connsiteX85" fmla="*/ 287318 w 1163634"/>
                <a:gd name="connsiteY85" fmla="*/ 537584 h 582183"/>
                <a:gd name="connsiteX86" fmla="*/ 262198 w 1163634"/>
                <a:gd name="connsiteY86" fmla="*/ 540069 h 582183"/>
                <a:gd name="connsiteX87" fmla="*/ 258187 w 1163634"/>
                <a:gd name="connsiteY87" fmla="*/ 498693 h 582183"/>
                <a:gd name="connsiteX88" fmla="*/ 257039 w 1163634"/>
                <a:gd name="connsiteY88" fmla="*/ 492672 h 582183"/>
                <a:gd name="connsiteX89" fmla="*/ 254747 w 1163634"/>
                <a:gd name="connsiteY89" fmla="*/ 487705 h 582183"/>
                <a:gd name="connsiteX90" fmla="*/ 251022 w 1163634"/>
                <a:gd name="connsiteY90" fmla="*/ 484552 h 582183"/>
                <a:gd name="connsiteX91" fmla="*/ 245388 w 1163634"/>
                <a:gd name="connsiteY91" fmla="*/ 483787 h 582183"/>
                <a:gd name="connsiteX92" fmla="*/ 239658 w 1163634"/>
                <a:gd name="connsiteY92" fmla="*/ 485698 h 582183"/>
                <a:gd name="connsiteX93" fmla="*/ 235837 w 1163634"/>
                <a:gd name="connsiteY93" fmla="*/ 489710 h 582183"/>
                <a:gd name="connsiteX94" fmla="*/ 233832 w 1163634"/>
                <a:gd name="connsiteY94" fmla="*/ 495253 h 582183"/>
                <a:gd name="connsiteX95" fmla="*/ 233641 w 1163634"/>
                <a:gd name="connsiteY95" fmla="*/ 501465 h 582183"/>
                <a:gd name="connsiteX96" fmla="*/ 237651 w 1163634"/>
                <a:gd name="connsiteY96" fmla="*/ 542552 h 582183"/>
                <a:gd name="connsiteX97" fmla="*/ 212532 w 1163634"/>
                <a:gd name="connsiteY97" fmla="*/ 545036 h 582183"/>
                <a:gd name="connsiteX98" fmla="*/ 205082 w 1163634"/>
                <a:gd name="connsiteY98" fmla="*/ 469263 h 582183"/>
                <a:gd name="connsiteX99" fmla="*/ 229247 w 1163634"/>
                <a:gd name="connsiteY99" fmla="*/ 466873 h 582183"/>
                <a:gd name="connsiteX100" fmla="*/ 230297 w 1163634"/>
                <a:gd name="connsiteY100" fmla="*/ 477385 h 582183"/>
                <a:gd name="connsiteX101" fmla="*/ 230584 w 1163634"/>
                <a:gd name="connsiteY101" fmla="*/ 477385 h 582183"/>
                <a:gd name="connsiteX102" fmla="*/ 233735 w 1163634"/>
                <a:gd name="connsiteY102" fmla="*/ 472225 h 582183"/>
                <a:gd name="connsiteX103" fmla="*/ 238512 w 1163634"/>
                <a:gd name="connsiteY103" fmla="*/ 467734 h 582183"/>
                <a:gd name="connsiteX104" fmla="*/ 244720 w 1163634"/>
                <a:gd name="connsiteY104" fmla="*/ 464390 h 582183"/>
                <a:gd name="connsiteX105" fmla="*/ 252074 w 1163634"/>
                <a:gd name="connsiteY105" fmla="*/ 462574 h 582183"/>
                <a:gd name="connsiteX106" fmla="*/ 819409 w 1163634"/>
                <a:gd name="connsiteY106" fmla="*/ 457510 h 582183"/>
                <a:gd name="connsiteX107" fmla="*/ 843669 w 1163634"/>
                <a:gd name="connsiteY107" fmla="*/ 459517 h 582183"/>
                <a:gd name="connsiteX108" fmla="*/ 842809 w 1163634"/>
                <a:gd name="connsiteY108" fmla="*/ 470028 h 582183"/>
                <a:gd name="connsiteX109" fmla="*/ 843096 w 1163634"/>
                <a:gd name="connsiteY109" fmla="*/ 470028 h 582183"/>
                <a:gd name="connsiteX110" fmla="*/ 847108 w 1163634"/>
                <a:gd name="connsiteY110" fmla="*/ 465536 h 582183"/>
                <a:gd name="connsiteX111" fmla="*/ 852648 w 1163634"/>
                <a:gd name="connsiteY111" fmla="*/ 461905 h 582183"/>
                <a:gd name="connsiteX112" fmla="*/ 859333 w 1163634"/>
                <a:gd name="connsiteY112" fmla="*/ 459708 h 582183"/>
                <a:gd name="connsiteX113" fmla="*/ 866878 w 1163634"/>
                <a:gd name="connsiteY113" fmla="*/ 459230 h 582183"/>
                <a:gd name="connsiteX114" fmla="*/ 879581 w 1163634"/>
                <a:gd name="connsiteY114" fmla="*/ 463051 h 582183"/>
                <a:gd name="connsiteX115" fmla="*/ 887605 w 1163634"/>
                <a:gd name="connsiteY115" fmla="*/ 470889 h 582183"/>
                <a:gd name="connsiteX116" fmla="*/ 887412 w 1163634"/>
                <a:gd name="connsiteY116" fmla="*/ 470792 h 582183"/>
                <a:gd name="connsiteX117" fmla="*/ 891328 w 1163634"/>
                <a:gd name="connsiteY117" fmla="*/ 481112 h 582183"/>
                <a:gd name="connsiteX118" fmla="*/ 891902 w 1163634"/>
                <a:gd name="connsiteY118" fmla="*/ 492484 h 582183"/>
                <a:gd name="connsiteX119" fmla="*/ 888083 w 1163634"/>
                <a:gd name="connsiteY119" fmla="*/ 539401 h 582183"/>
                <a:gd name="connsiteX120" fmla="*/ 862962 w 1163634"/>
                <a:gd name="connsiteY120" fmla="*/ 537394 h 582183"/>
                <a:gd name="connsiteX121" fmla="*/ 866306 w 1163634"/>
                <a:gd name="connsiteY121" fmla="*/ 495924 h 582183"/>
                <a:gd name="connsiteX122" fmla="*/ 866306 w 1163634"/>
                <a:gd name="connsiteY122" fmla="*/ 489808 h 582183"/>
                <a:gd name="connsiteX123" fmla="*/ 864969 w 1163634"/>
                <a:gd name="connsiteY123" fmla="*/ 484552 h 582183"/>
                <a:gd name="connsiteX124" fmla="*/ 861816 w 1163634"/>
                <a:gd name="connsiteY124" fmla="*/ 480729 h 582183"/>
                <a:gd name="connsiteX125" fmla="*/ 856373 w 1163634"/>
                <a:gd name="connsiteY125" fmla="*/ 479009 h 582183"/>
                <a:gd name="connsiteX126" fmla="*/ 850450 w 1163634"/>
                <a:gd name="connsiteY126" fmla="*/ 479774 h 582183"/>
                <a:gd name="connsiteX127" fmla="*/ 845961 w 1163634"/>
                <a:gd name="connsiteY127" fmla="*/ 483023 h 582183"/>
                <a:gd name="connsiteX128" fmla="*/ 843000 w 1163634"/>
                <a:gd name="connsiteY128" fmla="*/ 488088 h 582183"/>
                <a:gd name="connsiteX129" fmla="*/ 841663 w 1163634"/>
                <a:gd name="connsiteY129" fmla="*/ 494204 h 582183"/>
                <a:gd name="connsiteX130" fmla="*/ 838320 w 1163634"/>
                <a:gd name="connsiteY130" fmla="*/ 535387 h 582183"/>
                <a:gd name="connsiteX131" fmla="*/ 813201 w 1163634"/>
                <a:gd name="connsiteY131" fmla="*/ 533380 h 582183"/>
                <a:gd name="connsiteX132" fmla="*/ 773835 w 1163634"/>
                <a:gd name="connsiteY132" fmla="*/ 454968 h 582183"/>
                <a:gd name="connsiteX133" fmla="*/ 798824 w 1163634"/>
                <a:gd name="connsiteY133" fmla="*/ 456488 h 582183"/>
                <a:gd name="connsiteX134" fmla="*/ 794203 w 1163634"/>
                <a:gd name="connsiteY134" fmla="*/ 532469 h 582183"/>
                <a:gd name="connsiteX135" fmla="*/ 769215 w 1163634"/>
                <a:gd name="connsiteY135" fmla="*/ 530950 h 582183"/>
                <a:gd name="connsiteX136" fmla="*/ 377001 w 1163634"/>
                <a:gd name="connsiteY136" fmla="*/ 454833 h 582183"/>
                <a:gd name="connsiteX137" fmla="*/ 352551 w 1163634"/>
                <a:gd name="connsiteY137" fmla="*/ 532900 h 582183"/>
                <a:gd name="connsiteX138" fmla="*/ 325617 w 1163634"/>
                <a:gd name="connsiteY138" fmla="*/ 534811 h 582183"/>
                <a:gd name="connsiteX139" fmla="*/ 290278 w 1163634"/>
                <a:gd name="connsiteY139" fmla="*/ 460948 h 582183"/>
                <a:gd name="connsiteX140" fmla="*/ 317881 w 1163634"/>
                <a:gd name="connsiteY140" fmla="*/ 458941 h 582183"/>
                <a:gd name="connsiteX141" fmla="*/ 337364 w 1163634"/>
                <a:gd name="connsiteY141" fmla="*/ 507101 h 582183"/>
                <a:gd name="connsiteX142" fmla="*/ 337843 w 1163634"/>
                <a:gd name="connsiteY142" fmla="*/ 507101 h 582183"/>
                <a:gd name="connsiteX143" fmla="*/ 350355 w 1163634"/>
                <a:gd name="connsiteY143" fmla="*/ 456649 h 582183"/>
                <a:gd name="connsiteX144" fmla="*/ 757135 w 1163634"/>
                <a:gd name="connsiteY144" fmla="*/ 451680 h 582183"/>
                <a:gd name="connsiteX145" fmla="*/ 757135 w 1163634"/>
                <a:gd name="connsiteY145" fmla="*/ 451776 h 582183"/>
                <a:gd name="connsiteX146" fmla="*/ 760096 w 1163634"/>
                <a:gd name="connsiteY146" fmla="*/ 452063 h 582183"/>
                <a:gd name="connsiteX147" fmla="*/ 762484 w 1163634"/>
                <a:gd name="connsiteY147" fmla="*/ 452635 h 582183"/>
                <a:gd name="connsiteX148" fmla="*/ 760383 w 1163634"/>
                <a:gd name="connsiteY148" fmla="*/ 474708 h 582183"/>
                <a:gd name="connsiteX149" fmla="*/ 757135 w 1163634"/>
                <a:gd name="connsiteY149" fmla="*/ 473943 h 582183"/>
                <a:gd name="connsiteX150" fmla="*/ 753984 w 1163634"/>
                <a:gd name="connsiteY150" fmla="*/ 473658 h 582183"/>
                <a:gd name="connsiteX151" fmla="*/ 745388 w 1163634"/>
                <a:gd name="connsiteY151" fmla="*/ 475091 h 582183"/>
                <a:gd name="connsiteX152" fmla="*/ 739658 w 1163634"/>
                <a:gd name="connsiteY152" fmla="*/ 479296 h 582183"/>
                <a:gd name="connsiteX153" fmla="*/ 736408 w 1163634"/>
                <a:gd name="connsiteY153" fmla="*/ 484837 h 582183"/>
                <a:gd name="connsiteX154" fmla="*/ 735262 w 1163634"/>
                <a:gd name="connsiteY154" fmla="*/ 490093 h 582183"/>
                <a:gd name="connsiteX155" fmla="*/ 733544 w 1163634"/>
                <a:gd name="connsiteY155" fmla="*/ 529079 h 582183"/>
                <a:gd name="connsiteX156" fmla="*/ 708520 w 1163634"/>
                <a:gd name="connsiteY156" fmla="*/ 527933 h 582183"/>
                <a:gd name="connsiteX157" fmla="*/ 711958 w 1163634"/>
                <a:gd name="connsiteY157" fmla="*/ 451967 h 582183"/>
                <a:gd name="connsiteX158" fmla="*/ 736121 w 1163634"/>
                <a:gd name="connsiteY158" fmla="*/ 453018 h 582183"/>
                <a:gd name="connsiteX159" fmla="*/ 735646 w 1163634"/>
                <a:gd name="connsiteY159" fmla="*/ 464007 h 582183"/>
                <a:gd name="connsiteX160" fmla="*/ 735933 w 1163634"/>
                <a:gd name="connsiteY160" fmla="*/ 464007 h 582183"/>
                <a:gd name="connsiteX161" fmla="*/ 744623 w 1163634"/>
                <a:gd name="connsiteY161" fmla="*/ 454833 h 582183"/>
                <a:gd name="connsiteX162" fmla="*/ 757135 w 1163634"/>
                <a:gd name="connsiteY162" fmla="*/ 451680 h 582183"/>
                <a:gd name="connsiteX163" fmla="*/ 426381 w 1163634"/>
                <a:gd name="connsiteY163" fmla="*/ 450153 h 582183"/>
                <a:gd name="connsiteX164" fmla="*/ 442809 w 1163634"/>
                <a:gd name="connsiteY164" fmla="*/ 452158 h 582183"/>
                <a:gd name="connsiteX165" fmla="*/ 456561 w 1163634"/>
                <a:gd name="connsiteY165" fmla="*/ 459515 h 582183"/>
                <a:gd name="connsiteX166" fmla="*/ 456467 w 1163634"/>
                <a:gd name="connsiteY166" fmla="*/ 459515 h 582183"/>
                <a:gd name="connsiteX167" fmla="*/ 466209 w 1163634"/>
                <a:gd name="connsiteY167" fmla="*/ 471748 h 582183"/>
                <a:gd name="connsiteX168" fmla="*/ 470316 w 1163634"/>
                <a:gd name="connsiteY168" fmla="*/ 488374 h 582183"/>
                <a:gd name="connsiteX169" fmla="*/ 467737 w 1163634"/>
                <a:gd name="connsiteY169" fmla="*/ 505383 h 582183"/>
                <a:gd name="connsiteX170" fmla="*/ 459140 w 1163634"/>
                <a:gd name="connsiteY170" fmla="*/ 518569 h 582183"/>
                <a:gd name="connsiteX171" fmla="*/ 446056 w 1163634"/>
                <a:gd name="connsiteY171" fmla="*/ 527359 h 582183"/>
                <a:gd name="connsiteX172" fmla="*/ 429819 w 1163634"/>
                <a:gd name="connsiteY172" fmla="*/ 530990 h 582183"/>
                <a:gd name="connsiteX173" fmla="*/ 413486 w 1163634"/>
                <a:gd name="connsiteY173" fmla="*/ 528792 h 582183"/>
                <a:gd name="connsiteX174" fmla="*/ 399733 w 1163634"/>
                <a:gd name="connsiteY174" fmla="*/ 521244 h 582183"/>
                <a:gd name="connsiteX175" fmla="*/ 390087 w 1163634"/>
                <a:gd name="connsiteY175" fmla="*/ 508823 h 582183"/>
                <a:gd name="connsiteX176" fmla="*/ 385979 w 1163634"/>
                <a:gd name="connsiteY176" fmla="*/ 492101 h 582183"/>
                <a:gd name="connsiteX177" fmla="*/ 388654 w 1163634"/>
                <a:gd name="connsiteY177" fmla="*/ 475188 h 582183"/>
                <a:gd name="connsiteX178" fmla="*/ 397154 w 1163634"/>
                <a:gd name="connsiteY178" fmla="*/ 462096 h 582183"/>
                <a:gd name="connsiteX179" fmla="*/ 410238 w 1163634"/>
                <a:gd name="connsiteY179" fmla="*/ 453592 h 582183"/>
                <a:gd name="connsiteX180" fmla="*/ 426381 w 1163634"/>
                <a:gd name="connsiteY180" fmla="*/ 450153 h 582183"/>
                <a:gd name="connsiteX181" fmla="*/ 608998 w 1163634"/>
                <a:gd name="connsiteY181" fmla="*/ 449101 h 582183"/>
                <a:gd name="connsiteX182" fmla="*/ 579296 w 1163634"/>
                <a:gd name="connsiteY182" fmla="*/ 525354 h 582183"/>
                <a:gd name="connsiteX183" fmla="*/ 552265 w 1163634"/>
                <a:gd name="connsiteY183" fmla="*/ 525448 h 582183"/>
                <a:gd name="connsiteX184" fmla="*/ 522084 w 1163634"/>
                <a:gd name="connsiteY184" fmla="*/ 449388 h 582183"/>
                <a:gd name="connsiteX185" fmla="*/ 549687 w 1163634"/>
                <a:gd name="connsiteY185" fmla="*/ 449292 h 582183"/>
                <a:gd name="connsiteX186" fmla="*/ 565924 w 1163634"/>
                <a:gd name="connsiteY186" fmla="*/ 498599 h 582183"/>
                <a:gd name="connsiteX187" fmla="*/ 566402 w 1163634"/>
                <a:gd name="connsiteY187" fmla="*/ 498599 h 582183"/>
                <a:gd name="connsiteX188" fmla="*/ 582256 w 1163634"/>
                <a:gd name="connsiteY188" fmla="*/ 449197 h 582183"/>
                <a:gd name="connsiteX189" fmla="*/ 657326 w 1163634"/>
                <a:gd name="connsiteY189" fmla="*/ 447762 h 582183"/>
                <a:gd name="connsiteX190" fmla="*/ 672704 w 1163634"/>
                <a:gd name="connsiteY190" fmla="*/ 450915 h 582183"/>
                <a:gd name="connsiteX191" fmla="*/ 684547 w 1163634"/>
                <a:gd name="connsiteY191" fmla="*/ 459325 h 582183"/>
                <a:gd name="connsiteX192" fmla="*/ 684451 w 1163634"/>
                <a:gd name="connsiteY192" fmla="*/ 459515 h 582183"/>
                <a:gd name="connsiteX193" fmla="*/ 691997 w 1163634"/>
                <a:gd name="connsiteY193" fmla="*/ 472701 h 582183"/>
                <a:gd name="connsiteX194" fmla="*/ 694384 w 1163634"/>
                <a:gd name="connsiteY194" fmla="*/ 490188 h 582183"/>
                <a:gd name="connsiteX195" fmla="*/ 694384 w 1163634"/>
                <a:gd name="connsiteY195" fmla="*/ 493246 h 582183"/>
                <a:gd name="connsiteX196" fmla="*/ 694193 w 1163634"/>
                <a:gd name="connsiteY196" fmla="*/ 496112 h 582183"/>
                <a:gd name="connsiteX197" fmla="*/ 639083 w 1163634"/>
                <a:gd name="connsiteY197" fmla="*/ 494870 h 582183"/>
                <a:gd name="connsiteX198" fmla="*/ 640900 w 1163634"/>
                <a:gd name="connsiteY198" fmla="*/ 500698 h 582183"/>
                <a:gd name="connsiteX199" fmla="*/ 644910 w 1163634"/>
                <a:gd name="connsiteY199" fmla="*/ 505286 h 582183"/>
                <a:gd name="connsiteX200" fmla="*/ 650449 w 1163634"/>
                <a:gd name="connsiteY200" fmla="*/ 508439 h 582183"/>
                <a:gd name="connsiteX201" fmla="*/ 656944 w 1163634"/>
                <a:gd name="connsiteY201" fmla="*/ 509681 h 582183"/>
                <a:gd name="connsiteX202" fmla="*/ 667068 w 1163634"/>
                <a:gd name="connsiteY202" fmla="*/ 507674 h 582183"/>
                <a:gd name="connsiteX203" fmla="*/ 673946 w 1163634"/>
                <a:gd name="connsiteY203" fmla="*/ 502133 h 582183"/>
                <a:gd name="connsiteX204" fmla="*/ 691136 w 1163634"/>
                <a:gd name="connsiteY204" fmla="*/ 513503 h 582183"/>
                <a:gd name="connsiteX205" fmla="*/ 676716 w 1163634"/>
                <a:gd name="connsiteY205" fmla="*/ 525161 h 582183"/>
                <a:gd name="connsiteX206" fmla="*/ 656180 w 1163634"/>
                <a:gd name="connsiteY206" fmla="*/ 528888 h 582183"/>
                <a:gd name="connsiteX207" fmla="*/ 640039 w 1163634"/>
                <a:gd name="connsiteY207" fmla="*/ 525829 h 582183"/>
                <a:gd name="connsiteX208" fmla="*/ 626858 w 1163634"/>
                <a:gd name="connsiteY208" fmla="*/ 517707 h 582183"/>
                <a:gd name="connsiteX209" fmla="*/ 618168 w 1163634"/>
                <a:gd name="connsiteY209" fmla="*/ 504903 h 582183"/>
                <a:gd name="connsiteX210" fmla="*/ 615302 w 1163634"/>
                <a:gd name="connsiteY210" fmla="*/ 487703 h 582183"/>
                <a:gd name="connsiteX211" fmla="*/ 618932 w 1163634"/>
                <a:gd name="connsiteY211" fmla="*/ 470887 h 582183"/>
                <a:gd name="connsiteX212" fmla="*/ 627910 w 1163634"/>
                <a:gd name="connsiteY212" fmla="*/ 458273 h 582183"/>
                <a:gd name="connsiteX213" fmla="*/ 641090 w 1163634"/>
                <a:gd name="connsiteY213" fmla="*/ 450341 h 582183"/>
                <a:gd name="connsiteX214" fmla="*/ 657326 w 1163634"/>
                <a:gd name="connsiteY214" fmla="*/ 447762 h 582183"/>
                <a:gd name="connsiteX215" fmla="*/ 167355 w 1163634"/>
                <a:gd name="connsiteY215" fmla="*/ 435338 h 582183"/>
                <a:gd name="connsiteX216" fmla="*/ 172990 w 1163634"/>
                <a:gd name="connsiteY216" fmla="*/ 435721 h 582183"/>
                <a:gd name="connsiteX217" fmla="*/ 177861 w 1163634"/>
                <a:gd name="connsiteY217" fmla="*/ 438109 h 582183"/>
                <a:gd name="connsiteX218" fmla="*/ 181394 w 1163634"/>
                <a:gd name="connsiteY218" fmla="*/ 442123 h 582183"/>
                <a:gd name="connsiteX219" fmla="*/ 183209 w 1163634"/>
                <a:gd name="connsiteY219" fmla="*/ 447378 h 582183"/>
                <a:gd name="connsiteX220" fmla="*/ 182731 w 1163634"/>
                <a:gd name="connsiteY220" fmla="*/ 452921 h 582183"/>
                <a:gd name="connsiteX221" fmla="*/ 180248 w 1163634"/>
                <a:gd name="connsiteY221" fmla="*/ 457603 h 582183"/>
                <a:gd name="connsiteX222" fmla="*/ 176045 w 1163634"/>
                <a:gd name="connsiteY222" fmla="*/ 461043 h 582183"/>
                <a:gd name="connsiteX223" fmla="*/ 170602 w 1163634"/>
                <a:gd name="connsiteY223" fmla="*/ 462761 h 582183"/>
                <a:gd name="connsiteX224" fmla="*/ 170602 w 1163634"/>
                <a:gd name="connsiteY224" fmla="*/ 462667 h 582183"/>
                <a:gd name="connsiteX225" fmla="*/ 160001 w 1163634"/>
                <a:gd name="connsiteY225" fmla="*/ 459895 h 582183"/>
                <a:gd name="connsiteX226" fmla="*/ 154746 w 1163634"/>
                <a:gd name="connsiteY226" fmla="*/ 450723 h 582183"/>
                <a:gd name="connsiteX227" fmla="*/ 155224 w 1163634"/>
                <a:gd name="connsiteY227" fmla="*/ 445371 h 582183"/>
                <a:gd name="connsiteX228" fmla="*/ 157707 w 1163634"/>
                <a:gd name="connsiteY228" fmla="*/ 440688 h 582183"/>
                <a:gd name="connsiteX229" fmla="*/ 161910 w 1163634"/>
                <a:gd name="connsiteY229" fmla="*/ 437154 h 582183"/>
                <a:gd name="connsiteX230" fmla="*/ 167355 w 1163634"/>
                <a:gd name="connsiteY230" fmla="*/ 435338 h 582183"/>
                <a:gd name="connsiteX231" fmla="*/ 788367 w 1163634"/>
                <a:gd name="connsiteY231" fmla="*/ 417568 h 582183"/>
                <a:gd name="connsiteX232" fmla="*/ 793906 w 1163634"/>
                <a:gd name="connsiteY232" fmla="*/ 419001 h 582183"/>
                <a:gd name="connsiteX233" fmla="*/ 798300 w 1163634"/>
                <a:gd name="connsiteY233" fmla="*/ 422154 h 582183"/>
                <a:gd name="connsiteX234" fmla="*/ 798204 w 1163634"/>
                <a:gd name="connsiteY234" fmla="*/ 422154 h 582183"/>
                <a:gd name="connsiteX235" fmla="*/ 800975 w 1163634"/>
                <a:gd name="connsiteY235" fmla="*/ 426645 h 582183"/>
                <a:gd name="connsiteX236" fmla="*/ 801738 w 1163634"/>
                <a:gd name="connsiteY236" fmla="*/ 432092 h 582183"/>
                <a:gd name="connsiteX237" fmla="*/ 800307 w 1163634"/>
                <a:gd name="connsiteY237" fmla="*/ 437443 h 582183"/>
                <a:gd name="connsiteX238" fmla="*/ 796963 w 1163634"/>
                <a:gd name="connsiteY238" fmla="*/ 441648 h 582183"/>
                <a:gd name="connsiteX239" fmla="*/ 792188 w 1163634"/>
                <a:gd name="connsiteY239" fmla="*/ 444227 h 582183"/>
                <a:gd name="connsiteX240" fmla="*/ 786553 w 1163634"/>
                <a:gd name="connsiteY240" fmla="*/ 444991 h 582183"/>
                <a:gd name="connsiteX241" fmla="*/ 776620 w 1163634"/>
                <a:gd name="connsiteY241" fmla="*/ 440309 h 582183"/>
                <a:gd name="connsiteX242" fmla="*/ 773085 w 1163634"/>
                <a:gd name="connsiteY242" fmla="*/ 430372 h 582183"/>
                <a:gd name="connsiteX243" fmla="*/ 774518 w 1163634"/>
                <a:gd name="connsiteY243" fmla="*/ 425212 h 582183"/>
                <a:gd name="connsiteX244" fmla="*/ 777862 w 1163634"/>
                <a:gd name="connsiteY244" fmla="*/ 421008 h 582183"/>
                <a:gd name="connsiteX245" fmla="*/ 782637 w 1163634"/>
                <a:gd name="connsiteY245" fmla="*/ 418332 h 582183"/>
                <a:gd name="connsiteX246" fmla="*/ 788367 w 1163634"/>
                <a:gd name="connsiteY246" fmla="*/ 417568 h 582183"/>
                <a:gd name="connsiteX247" fmla="*/ 510256 w 1163634"/>
                <a:gd name="connsiteY247" fmla="*/ 410288 h 582183"/>
                <a:gd name="connsiteX248" fmla="*/ 512899 w 1163634"/>
                <a:gd name="connsiteY248" fmla="*/ 525877 h 582183"/>
                <a:gd name="connsiteX249" fmla="*/ 487404 w 1163634"/>
                <a:gd name="connsiteY249" fmla="*/ 526461 h 582183"/>
                <a:gd name="connsiteX250" fmla="*/ 484761 w 1163634"/>
                <a:gd name="connsiteY250" fmla="*/ 410871 h 582183"/>
                <a:gd name="connsiteX251" fmla="*/ 228099 w 1163634"/>
                <a:gd name="connsiteY251" fmla="*/ 361764 h 582183"/>
                <a:gd name="connsiteX252" fmla="*/ 228005 w 1163634"/>
                <a:gd name="connsiteY252" fmla="*/ 361859 h 582183"/>
                <a:gd name="connsiteX253" fmla="*/ 228026 w 1163634"/>
                <a:gd name="connsiteY253" fmla="*/ 361817 h 582183"/>
                <a:gd name="connsiteX254" fmla="*/ 1065484 w 1163634"/>
                <a:gd name="connsiteY254" fmla="*/ 301543 h 582183"/>
                <a:gd name="connsiteX255" fmla="*/ 1103885 w 1163634"/>
                <a:gd name="connsiteY255" fmla="*/ 307063 h 582183"/>
                <a:gd name="connsiteX256" fmla="*/ 1101058 w 1163634"/>
                <a:gd name="connsiteY256" fmla="*/ 326726 h 582183"/>
                <a:gd name="connsiteX257" fmla="*/ 1062658 w 1163634"/>
                <a:gd name="connsiteY257" fmla="*/ 321207 h 582183"/>
                <a:gd name="connsiteX258" fmla="*/ 92474 w 1163634"/>
                <a:gd name="connsiteY258" fmla="*/ 294016 h 582183"/>
                <a:gd name="connsiteX259" fmla="*/ 85025 w 1163634"/>
                <a:gd name="connsiteY259" fmla="*/ 296787 h 582183"/>
                <a:gd name="connsiteX260" fmla="*/ 80058 w 1163634"/>
                <a:gd name="connsiteY260" fmla="*/ 301851 h 582183"/>
                <a:gd name="connsiteX261" fmla="*/ 77575 w 1163634"/>
                <a:gd name="connsiteY261" fmla="*/ 308444 h 582183"/>
                <a:gd name="connsiteX262" fmla="*/ 77384 w 1163634"/>
                <a:gd name="connsiteY262" fmla="*/ 315707 h 582183"/>
                <a:gd name="connsiteX263" fmla="*/ 79484 w 1163634"/>
                <a:gd name="connsiteY263" fmla="*/ 322681 h 582183"/>
                <a:gd name="connsiteX264" fmla="*/ 83783 w 1163634"/>
                <a:gd name="connsiteY264" fmla="*/ 328509 h 582183"/>
                <a:gd name="connsiteX265" fmla="*/ 89991 w 1163634"/>
                <a:gd name="connsiteY265" fmla="*/ 332236 h 582183"/>
                <a:gd name="connsiteX266" fmla="*/ 97919 w 1163634"/>
                <a:gd name="connsiteY266" fmla="*/ 332810 h 582183"/>
                <a:gd name="connsiteX267" fmla="*/ 105369 w 1163634"/>
                <a:gd name="connsiteY267" fmla="*/ 330039 h 582183"/>
                <a:gd name="connsiteX268" fmla="*/ 110334 w 1163634"/>
                <a:gd name="connsiteY268" fmla="*/ 324784 h 582183"/>
                <a:gd name="connsiteX269" fmla="*/ 112914 w 1163634"/>
                <a:gd name="connsiteY269" fmla="*/ 317999 h 582183"/>
                <a:gd name="connsiteX270" fmla="*/ 113104 w 1163634"/>
                <a:gd name="connsiteY270" fmla="*/ 310738 h 582183"/>
                <a:gd name="connsiteX271" fmla="*/ 110908 w 1163634"/>
                <a:gd name="connsiteY271" fmla="*/ 303762 h 582183"/>
                <a:gd name="connsiteX272" fmla="*/ 106609 w 1163634"/>
                <a:gd name="connsiteY272" fmla="*/ 298124 h 582183"/>
                <a:gd name="connsiteX273" fmla="*/ 100401 w 1163634"/>
                <a:gd name="connsiteY273" fmla="*/ 294590 h 582183"/>
                <a:gd name="connsiteX274" fmla="*/ 92474 w 1163634"/>
                <a:gd name="connsiteY274" fmla="*/ 294016 h 582183"/>
                <a:gd name="connsiteX275" fmla="*/ 433831 w 1163634"/>
                <a:gd name="connsiteY275" fmla="*/ 287993 h 582183"/>
                <a:gd name="connsiteX276" fmla="*/ 425522 w 1163634"/>
                <a:gd name="connsiteY276" fmla="*/ 288756 h 582183"/>
                <a:gd name="connsiteX277" fmla="*/ 418072 w 1163634"/>
                <a:gd name="connsiteY277" fmla="*/ 290572 h 582183"/>
                <a:gd name="connsiteX278" fmla="*/ 412819 w 1163634"/>
                <a:gd name="connsiteY278" fmla="*/ 293916 h 582183"/>
                <a:gd name="connsiteX279" fmla="*/ 410909 w 1163634"/>
                <a:gd name="connsiteY279" fmla="*/ 299459 h 582183"/>
                <a:gd name="connsiteX280" fmla="*/ 412055 w 1163634"/>
                <a:gd name="connsiteY280" fmla="*/ 303089 h 582183"/>
                <a:gd name="connsiteX281" fmla="*/ 414730 w 1163634"/>
                <a:gd name="connsiteY281" fmla="*/ 305383 h 582183"/>
                <a:gd name="connsiteX282" fmla="*/ 418263 w 1163634"/>
                <a:gd name="connsiteY282" fmla="*/ 306529 h 582183"/>
                <a:gd name="connsiteX283" fmla="*/ 422084 w 1163634"/>
                <a:gd name="connsiteY283" fmla="*/ 306720 h 582183"/>
                <a:gd name="connsiteX284" fmla="*/ 433544 w 1163634"/>
                <a:gd name="connsiteY284" fmla="*/ 302038 h 582183"/>
                <a:gd name="connsiteX285" fmla="*/ 437079 w 1163634"/>
                <a:gd name="connsiteY285" fmla="*/ 290476 h 582183"/>
                <a:gd name="connsiteX286" fmla="*/ 436984 w 1163634"/>
                <a:gd name="connsiteY286" fmla="*/ 287993 h 582183"/>
                <a:gd name="connsiteX287" fmla="*/ 1017307 w 1163634"/>
                <a:gd name="connsiteY287" fmla="*/ 283691 h 582183"/>
                <a:gd name="connsiteX288" fmla="*/ 1010525 w 1163634"/>
                <a:gd name="connsiteY288" fmla="*/ 283978 h 582183"/>
                <a:gd name="connsiteX289" fmla="*/ 1004795 w 1163634"/>
                <a:gd name="connsiteY289" fmla="*/ 286462 h 582183"/>
                <a:gd name="connsiteX290" fmla="*/ 1000592 w 1163634"/>
                <a:gd name="connsiteY290" fmla="*/ 290667 h 582183"/>
                <a:gd name="connsiteX291" fmla="*/ 998396 w 1163634"/>
                <a:gd name="connsiteY291" fmla="*/ 296018 h 582183"/>
                <a:gd name="connsiteX292" fmla="*/ 1030391 w 1163634"/>
                <a:gd name="connsiteY292" fmla="*/ 299935 h 582183"/>
                <a:gd name="connsiteX293" fmla="*/ 1027908 w 1163634"/>
                <a:gd name="connsiteY293" fmla="*/ 289328 h 582183"/>
                <a:gd name="connsiteX294" fmla="*/ 1017307 w 1163634"/>
                <a:gd name="connsiteY294" fmla="*/ 283691 h 582183"/>
                <a:gd name="connsiteX295" fmla="*/ 188845 w 1163634"/>
                <a:gd name="connsiteY295" fmla="*/ 281977 h 582183"/>
                <a:gd name="connsiteX296" fmla="*/ 181491 w 1163634"/>
                <a:gd name="connsiteY296" fmla="*/ 284365 h 582183"/>
                <a:gd name="connsiteX297" fmla="*/ 176429 w 1163634"/>
                <a:gd name="connsiteY297" fmla="*/ 289047 h 582183"/>
                <a:gd name="connsiteX298" fmla="*/ 173563 w 1163634"/>
                <a:gd name="connsiteY298" fmla="*/ 295544 h 582183"/>
                <a:gd name="connsiteX299" fmla="*/ 173181 w 1163634"/>
                <a:gd name="connsiteY299" fmla="*/ 303094 h 582183"/>
                <a:gd name="connsiteX300" fmla="*/ 175186 w 1163634"/>
                <a:gd name="connsiteY300" fmla="*/ 310261 h 582183"/>
                <a:gd name="connsiteX301" fmla="*/ 179390 w 1163634"/>
                <a:gd name="connsiteY301" fmla="*/ 315993 h 582183"/>
                <a:gd name="connsiteX302" fmla="*/ 185407 w 1163634"/>
                <a:gd name="connsiteY302" fmla="*/ 319624 h 582183"/>
                <a:gd name="connsiteX303" fmla="*/ 193142 w 1163634"/>
                <a:gd name="connsiteY303" fmla="*/ 320388 h 582183"/>
                <a:gd name="connsiteX304" fmla="*/ 200689 w 1163634"/>
                <a:gd name="connsiteY304" fmla="*/ 317904 h 582183"/>
                <a:gd name="connsiteX305" fmla="*/ 206038 w 1163634"/>
                <a:gd name="connsiteY305" fmla="*/ 313127 h 582183"/>
                <a:gd name="connsiteX306" fmla="*/ 208998 w 1163634"/>
                <a:gd name="connsiteY306" fmla="*/ 306629 h 582183"/>
                <a:gd name="connsiteX307" fmla="*/ 208807 w 1163634"/>
                <a:gd name="connsiteY307" fmla="*/ 306629 h 582183"/>
                <a:gd name="connsiteX308" fmla="*/ 209285 w 1163634"/>
                <a:gd name="connsiteY308" fmla="*/ 299080 h 582183"/>
                <a:gd name="connsiteX309" fmla="*/ 207184 w 1163634"/>
                <a:gd name="connsiteY309" fmla="*/ 291913 h 582183"/>
                <a:gd name="connsiteX310" fmla="*/ 202790 w 1163634"/>
                <a:gd name="connsiteY310" fmla="*/ 286181 h 582183"/>
                <a:gd name="connsiteX311" fmla="*/ 196580 w 1163634"/>
                <a:gd name="connsiteY311" fmla="*/ 282645 h 582183"/>
                <a:gd name="connsiteX312" fmla="*/ 188845 w 1163634"/>
                <a:gd name="connsiteY312" fmla="*/ 281977 h 582183"/>
                <a:gd name="connsiteX313" fmla="*/ 916926 w 1163634"/>
                <a:gd name="connsiteY313" fmla="*/ 276239 h 582183"/>
                <a:gd name="connsiteX314" fmla="*/ 909000 w 1163634"/>
                <a:gd name="connsiteY314" fmla="*/ 277194 h 582183"/>
                <a:gd name="connsiteX315" fmla="*/ 902983 w 1163634"/>
                <a:gd name="connsiteY315" fmla="*/ 281016 h 582183"/>
                <a:gd name="connsiteX316" fmla="*/ 902983 w 1163634"/>
                <a:gd name="connsiteY316" fmla="*/ 280921 h 582183"/>
                <a:gd name="connsiteX317" fmla="*/ 898971 w 1163634"/>
                <a:gd name="connsiteY317" fmla="*/ 286749 h 582183"/>
                <a:gd name="connsiteX318" fmla="*/ 897157 w 1163634"/>
                <a:gd name="connsiteY318" fmla="*/ 293820 h 582183"/>
                <a:gd name="connsiteX319" fmla="*/ 897634 w 1163634"/>
                <a:gd name="connsiteY319" fmla="*/ 301178 h 582183"/>
                <a:gd name="connsiteX320" fmla="*/ 900404 w 1163634"/>
                <a:gd name="connsiteY320" fmla="*/ 307867 h 582183"/>
                <a:gd name="connsiteX321" fmla="*/ 905560 w 1163634"/>
                <a:gd name="connsiteY321" fmla="*/ 312836 h 582183"/>
                <a:gd name="connsiteX322" fmla="*/ 913201 w 1163634"/>
                <a:gd name="connsiteY322" fmla="*/ 315224 h 582183"/>
                <a:gd name="connsiteX323" fmla="*/ 920938 w 1163634"/>
                <a:gd name="connsiteY323" fmla="*/ 314269 h 582183"/>
                <a:gd name="connsiteX324" fmla="*/ 927052 w 1163634"/>
                <a:gd name="connsiteY324" fmla="*/ 310448 h 582183"/>
                <a:gd name="connsiteX325" fmla="*/ 931253 w 1163634"/>
                <a:gd name="connsiteY325" fmla="*/ 304523 h 582183"/>
                <a:gd name="connsiteX326" fmla="*/ 933260 w 1163634"/>
                <a:gd name="connsiteY326" fmla="*/ 297451 h 582183"/>
                <a:gd name="connsiteX327" fmla="*/ 932686 w 1163634"/>
                <a:gd name="connsiteY327" fmla="*/ 290189 h 582183"/>
                <a:gd name="connsiteX328" fmla="*/ 929629 w 1163634"/>
                <a:gd name="connsiteY328" fmla="*/ 283596 h 582183"/>
                <a:gd name="connsiteX329" fmla="*/ 924377 w 1163634"/>
                <a:gd name="connsiteY329" fmla="*/ 278627 h 582183"/>
                <a:gd name="connsiteX330" fmla="*/ 916926 w 1163634"/>
                <a:gd name="connsiteY330" fmla="*/ 276239 h 582183"/>
                <a:gd name="connsiteX331" fmla="*/ 89513 w 1163634"/>
                <a:gd name="connsiteY331" fmla="*/ 273376 h 582183"/>
                <a:gd name="connsiteX332" fmla="*/ 106132 w 1163634"/>
                <a:gd name="connsiteY332" fmla="*/ 273854 h 582183"/>
                <a:gd name="connsiteX333" fmla="*/ 120554 w 1163634"/>
                <a:gd name="connsiteY333" fmla="*/ 279875 h 582183"/>
                <a:gd name="connsiteX334" fmla="*/ 131348 w 1163634"/>
                <a:gd name="connsiteY334" fmla="*/ 291150 h 582183"/>
                <a:gd name="connsiteX335" fmla="*/ 131348 w 1163634"/>
                <a:gd name="connsiteY335" fmla="*/ 291244 h 582183"/>
                <a:gd name="connsiteX336" fmla="*/ 136982 w 1163634"/>
                <a:gd name="connsiteY336" fmla="*/ 307488 h 582183"/>
                <a:gd name="connsiteX337" fmla="*/ 135933 w 1163634"/>
                <a:gd name="connsiteY337" fmla="*/ 324688 h 582183"/>
                <a:gd name="connsiteX338" fmla="*/ 128577 w 1163634"/>
                <a:gd name="connsiteY338" fmla="*/ 338639 h 582183"/>
                <a:gd name="connsiteX339" fmla="*/ 116352 w 1163634"/>
                <a:gd name="connsiteY339" fmla="*/ 348577 h 582183"/>
                <a:gd name="connsiteX340" fmla="*/ 100592 w 1163634"/>
                <a:gd name="connsiteY340" fmla="*/ 353737 h 582183"/>
                <a:gd name="connsiteX341" fmla="*/ 84070 w 1163634"/>
                <a:gd name="connsiteY341" fmla="*/ 353069 h 582183"/>
                <a:gd name="connsiteX342" fmla="*/ 69647 w 1163634"/>
                <a:gd name="connsiteY342" fmla="*/ 346761 h 582183"/>
                <a:gd name="connsiteX343" fmla="*/ 58855 w 1163634"/>
                <a:gd name="connsiteY343" fmla="*/ 335295 h 582183"/>
                <a:gd name="connsiteX344" fmla="*/ 53219 w 1163634"/>
                <a:gd name="connsiteY344" fmla="*/ 319051 h 582183"/>
                <a:gd name="connsiteX345" fmla="*/ 54271 w 1163634"/>
                <a:gd name="connsiteY345" fmla="*/ 301947 h 582183"/>
                <a:gd name="connsiteX346" fmla="*/ 61528 w 1163634"/>
                <a:gd name="connsiteY346" fmla="*/ 288091 h 582183"/>
                <a:gd name="connsiteX347" fmla="*/ 73754 w 1163634"/>
                <a:gd name="connsiteY347" fmla="*/ 278345 h 582183"/>
                <a:gd name="connsiteX348" fmla="*/ 89513 w 1163634"/>
                <a:gd name="connsiteY348" fmla="*/ 273376 h 582183"/>
                <a:gd name="connsiteX349" fmla="*/ 591518 w 1163634"/>
                <a:gd name="connsiteY349" fmla="*/ 271268 h 582183"/>
                <a:gd name="connsiteX350" fmla="*/ 566017 w 1163634"/>
                <a:gd name="connsiteY350" fmla="*/ 296973 h 582183"/>
                <a:gd name="connsiteX351" fmla="*/ 570219 w 1163634"/>
                <a:gd name="connsiteY351" fmla="*/ 299265 h 582183"/>
                <a:gd name="connsiteX352" fmla="*/ 575377 w 1163634"/>
                <a:gd name="connsiteY352" fmla="*/ 300029 h 582183"/>
                <a:gd name="connsiteX353" fmla="*/ 583209 w 1163634"/>
                <a:gd name="connsiteY353" fmla="*/ 298309 h 582183"/>
                <a:gd name="connsiteX354" fmla="*/ 588939 w 1163634"/>
                <a:gd name="connsiteY354" fmla="*/ 293914 h 582183"/>
                <a:gd name="connsiteX355" fmla="*/ 592377 w 1163634"/>
                <a:gd name="connsiteY355" fmla="*/ 287608 h 582183"/>
                <a:gd name="connsiteX356" fmla="*/ 592377 w 1163634"/>
                <a:gd name="connsiteY356" fmla="*/ 287512 h 582183"/>
                <a:gd name="connsiteX357" fmla="*/ 593523 w 1163634"/>
                <a:gd name="connsiteY357" fmla="*/ 280060 h 582183"/>
                <a:gd name="connsiteX358" fmla="*/ 593046 w 1163634"/>
                <a:gd name="connsiteY358" fmla="*/ 275281 h 582183"/>
                <a:gd name="connsiteX359" fmla="*/ 591518 w 1163634"/>
                <a:gd name="connsiteY359" fmla="*/ 271268 h 582183"/>
                <a:gd name="connsiteX360" fmla="*/ 332398 w 1163634"/>
                <a:gd name="connsiteY360" fmla="*/ 269070 h 582183"/>
                <a:gd name="connsiteX361" fmla="*/ 324852 w 1163634"/>
                <a:gd name="connsiteY361" fmla="*/ 271268 h 582183"/>
                <a:gd name="connsiteX362" fmla="*/ 319409 w 1163634"/>
                <a:gd name="connsiteY362" fmla="*/ 276046 h 582183"/>
                <a:gd name="connsiteX363" fmla="*/ 316161 w 1163634"/>
                <a:gd name="connsiteY363" fmla="*/ 282543 h 582183"/>
                <a:gd name="connsiteX364" fmla="*/ 315397 w 1163634"/>
                <a:gd name="connsiteY364" fmla="*/ 289806 h 582183"/>
                <a:gd name="connsiteX365" fmla="*/ 317211 w 1163634"/>
                <a:gd name="connsiteY365" fmla="*/ 296877 h 582183"/>
                <a:gd name="connsiteX366" fmla="*/ 317402 w 1163634"/>
                <a:gd name="connsiteY366" fmla="*/ 296877 h 582183"/>
                <a:gd name="connsiteX367" fmla="*/ 321510 w 1163634"/>
                <a:gd name="connsiteY367" fmla="*/ 302897 h 582183"/>
                <a:gd name="connsiteX368" fmla="*/ 327527 w 1163634"/>
                <a:gd name="connsiteY368" fmla="*/ 306910 h 582183"/>
                <a:gd name="connsiteX369" fmla="*/ 335263 w 1163634"/>
                <a:gd name="connsiteY369" fmla="*/ 308057 h 582183"/>
                <a:gd name="connsiteX370" fmla="*/ 342904 w 1163634"/>
                <a:gd name="connsiteY370" fmla="*/ 305860 h 582183"/>
                <a:gd name="connsiteX371" fmla="*/ 348156 w 1163634"/>
                <a:gd name="connsiteY371" fmla="*/ 301081 h 582183"/>
                <a:gd name="connsiteX372" fmla="*/ 351022 w 1163634"/>
                <a:gd name="connsiteY372" fmla="*/ 294488 h 582183"/>
                <a:gd name="connsiteX373" fmla="*/ 351690 w 1163634"/>
                <a:gd name="connsiteY373" fmla="*/ 287131 h 582183"/>
                <a:gd name="connsiteX374" fmla="*/ 350067 w 1163634"/>
                <a:gd name="connsiteY374" fmla="*/ 280060 h 582183"/>
                <a:gd name="connsiteX375" fmla="*/ 346247 w 1163634"/>
                <a:gd name="connsiteY375" fmla="*/ 274136 h 582183"/>
                <a:gd name="connsiteX376" fmla="*/ 340324 w 1163634"/>
                <a:gd name="connsiteY376" fmla="*/ 270218 h 582183"/>
                <a:gd name="connsiteX377" fmla="*/ 332398 w 1163634"/>
                <a:gd name="connsiteY377" fmla="*/ 269070 h 582183"/>
                <a:gd name="connsiteX378" fmla="*/ 1019218 w 1163634"/>
                <a:gd name="connsiteY378" fmla="*/ 266587 h 582183"/>
                <a:gd name="connsiteX379" fmla="*/ 1034212 w 1163634"/>
                <a:gd name="connsiteY379" fmla="*/ 271269 h 582183"/>
                <a:gd name="connsiteX380" fmla="*/ 1045197 w 1163634"/>
                <a:gd name="connsiteY380" fmla="*/ 280825 h 582183"/>
                <a:gd name="connsiteX381" fmla="*/ 1045101 w 1163634"/>
                <a:gd name="connsiteY381" fmla="*/ 280825 h 582183"/>
                <a:gd name="connsiteX382" fmla="*/ 1051309 w 1163634"/>
                <a:gd name="connsiteY382" fmla="*/ 294679 h 582183"/>
                <a:gd name="connsiteX383" fmla="*/ 1051977 w 1163634"/>
                <a:gd name="connsiteY383" fmla="*/ 312357 h 582183"/>
                <a:gd name="connsiteX384" fmla="*/ 1051596 w 1163634"/>
                <a:gd name="connsiteY384" fmla="*/ 315415 h 582183"/>
                <a:gd name="connsiteX385" fmla="*/ 1051118 w 1163634"/>
                <a:gd name="connsiteY385" fmla="*/ 318281 h 582183"/>
                <a:gd name="connsiteX386" fmla="*/ 996389 w 1163634"/>
                <a:gd name="connsiteY386" fmla="*/ 311498 h 582183"/>
                <a:gd name="connsiteX387" fmla="*/ 997537 w 1163634"/>
                <a:gd name="connsiteY387" fmla="*/ 317517 h 582183"/>
                <a:gd name="connsiteX388" fmla="*/ 1001070 w 1163634"/>
                <a:gd name="connsiteY388" fmla="*/ 322486 h 582183"/>
                <a:gd name="connsiteX389" fmla="*/ 1006322 w 1163634"/>
                <a:gd name="connsiteY389" fmla="*/ 326116 h 582183"/>
                <a:gd name="connsiteX390" fmla="*/ 1012626 w 1163634"/>
                <a:gd name="connsiteY390" fmla="*/ 327933 h 582183"/>
                <a:gd name="connsiteX391" fmla="*/ 1022943 w 1163634"/>
                <a:gd name="connsiteY391" fmla="*/ 326977 h 582183"/>
                <a:gd name="connsiteX392" fmla="*/ 1030297 w 1163634"/>
                <a:gd name="connsiteY392" fmla="*/ 322104 h 582183"/>
                <a:gd name="connsiteX393" fmla="*/ 1046247 w 1163634"/>
                <a:gd name="connsiteY393" fmla="*/ 335194 h 582183"/>
                <a:gd name="connsiteX394" fmla="*/ 1030774 w 1163634"/>
                <a:gd name="connsiteY394" fmla="*/ 345323 h 582183"/>
                <a:gd name="connsiteX395" fmla="*/ 1010047 w 1163634"/>
                <a:gd name="connsiteY395" fmla="*/ 347043 h 582183"/>
                <a:gd name="connsiteX396" fmla="*/ 994288 w 1163634"/>
                <a:gd name="connsiteY396" fmla="*/ 342361 h 582183"/>
                <a:gd name="connsiteX397" fmla="*/ 981968 w 1163634"/>
                <a:gd name="connsiteY397" fmla="*/ 332996 h 582183"/>
                <a:gd name="connsiteX398" fmla="*/ 974613 w 1163634"/>
                <a:gd name="connsiteY398" fmla="*/ 319333 h 582183"/>
                <a:gd name="connsiteX399" fmla="*/ 973467 w 1163634"/>
                <a:gd name="connsiteY399" fmla="*/ 301942 h 582183"/>
                <a:gd name="connsiteX400" fmla="*/ 978721 w 1163634"/>
                <a:gd name="connsiteY400" fmla="*/ 285601 h 582183"/>
                <a:gd name="connsiteX401" fmla="*/ 988941 w 1163634"/>
                <a:gd name="connsiteY401" fmla="*/ 273945 h 582183"/>
                <a:gd name="connsiteX402" fmla="*/ 1002790 w 1163634"/>
                <a:gd name="connsiteY402" fmla="*/ 267446 h 582183"/>
                <a:gd name="connsiteX403" fmla="*/ 1019218 w 1163634"/>
                <a:gd name="connsiteY403" fmla="*/ 266587 h 582183"/>
                <a:gd name="connsiteX404" fmla="*/ 729628 w 1163634"/>
                <a:gd name="connsiteY404" fmla="*/ 259995 h 582183"/>
                <a:gd name="connsiteX405" fmla="*/ 722848 w 1163634"/>
                <a:gd name="connsiteY405" fmla="*/ 260854 h 582183"/>
                <a:gd name="connsiteX406" fmla="*/ 717403 w 1163634"/>
                <a:gd name="connsiteY406" fmla="*/ 263720 h 582183"/>
                <a:gd name="connsiteX407" fmla="*/ 713584 w 1163634"/>
                <a:gd name="connsiteY407" fmla="*/ 268211 h 582183"/>
                <a:gd name="connsiteX408" fmla="*/ 711864 w 1163634"/>
                <a:gd name="connsiteY408" fmla="*/ 273754 h 582183"/>
                <a:gd name="connsiteX409" fmla="*/ 711864 w 1163634"/>
                <a:gd name="connsiteY409" fmla="*/ 273849 h 582183"/>
                <a:gd name="connsiteX410" fmla="*/ 744051 w 1163634"/>
                <a:gd name="connsiteY410" fmla="*/ 275187 h 582183"/>
                <a:gd name="connsiteX411" fmla="*/ 740709 w 1163634"/>
                <a:gd name="connsiteY411" fmla="*/ 264771 h 582183"/>
                <a:gd name="connsiteX412" fmla="*/ 729628 w 1163634"/>
                <a:gd name="connsiteY412" fmla="*/ 259995 h 582183"/>
                <a:gd name="connsiteX413" fmla="*/ 574709 w 1163634"/>
                <a:gd name="connsiteY413" fmla="*/ 259228 h 582183"/>
                <a:gd name="connsiteX414" fmla="*/ 566876 w 1163634"/>
                <a:gd name="connsiteY414" fmla="*/ 260948 h 582183"/>
                <a:gd name="connsiteX415" fmla="*/ 561051 w 1163634"/>
                <a:gd name="connsiteY415" fmla="*/ 265343 h 582183"/>
                <a:gd name="connsiteX416" fmla="*/ 557420 w 1163634"/>
                <a:gd name="connsiteY416" fmla="*/ 271745 h 582183"/>
                <a:gd name="connsiteX417" fmla="*/ 556180 w 1163634"/>
                <a:gd name="connsiteY417" fmla="*/ 279199 h 582183"/>
                <a:gd name="connsiteX418" fmla="*/ 556752 w 1163634"/>
                <a:gd name="connsiteY418" fmla="*/ 283978 h 582183"/>
                <a:gd name="connsiteX419" fmla="*/ 558376 w 1163634"/>
                <a:gd name="connsiteY419" fmla="*/ 287990 h 582183"/>
                <a:gd name="connsiteX420" fmla="*/ 558376 w 1163634"/>
                <a:gd name="connsiteY420" fmla="*/ 287895 h 582183"/>
                <a:gd name="connsiteX421" fmla="*/ 583687 w 1163634"/>
                <a:gd name="connsiteY421" fmla="*/ 262190 h 582183"/>
                <a:gd name="connsiteX422" fmla="*/ 579675 w 1163634"/>
                <a:gd name="connsiteY422" fmla="*/ 260089 h 582183"/>
                <a:gd name="connsiteX423" fmla="*/ 574709 w 1163634"/>
                <a:gd name="connsiteY423" fmla="*/ 259228 h 582183"/>
                <a:gd name="connsiteX424" fmla="*/ 228960 w 1163634"/>
                <a:gd name="connsiteY424" fmla="*/ 259043 h 582183"/>
                <a:gd name="connsiteX425" fmla="*/ 236505 w 1163634"/>
                <a:gd name="connsiteY425" fmla="*/ 327555 h 582183"/>
                <a:gd name="connsiteX426" fmla="*/ 235455 w 1163634"/>
                <a:gd name="connsiteY426" fmla="*/ 347240 h 582183"/>
                <a:gd name="connsiteX427" fmla="*/ 228026 w 1163634"/>
                <a:gd name="connsiteY427" fmla="*/ 361817 h 582183"/>
                <a:gd name="connsiteX428" fmla="*/ 214919 w 1163634"/>
                <a:gd name="connsiteY428" fmla="*/ 371319 h 582183"/>
                <a:gd name="connsiteX429" fmla="*/ 196867 w 1163634"/>
                <a:gd name="connsiteY429" fmla="*/ 376002 h 582183"/>
                <a:gd name="connsiteX430" fmla="*/ 175951 w 1163634"/>
                <a:gd name="connsiteY430" fmla="*/ 375237 h 582183"/>
                <a:gd name="connsiteX431" fmla="*/ 156657 w 1163634"/>
                <a:gd name="connsiteY431" fmla="*/ 368453 h 582183"/>
                <a:gd name="connsiteX432" fmla="*/ 167164 w 1163634"/>
                <a:gd name="connsiteY432" fmla="*/ 349341 h 582183"/>
                <a:gd name="connsiteX433" fmla="*/ 180058 w 1163634"/>
                <a:gd name="connsiteY433" fmla="*/ 355266 h 582183"/>
                <a:gd name="connsiteX434" fmla="*/ 193335 w 1163634"/>
                <a:gd name="connsiteY434" fmla="*/ 356221 h 582183"/>
                <a:gd name="connsiteX435" fmla="*/ 208902 w 1163634"/>
                <a:gd name="connsiteY435" fmla="*/ 348673 h 582183"/>
                <a:gd name="connsiteX436" fmla="*/ 212436 w 1163634"/>
                <a:gd name="connsiteY436" fmla="*/ 332715 h 582183"/>
                <a:gd name="connsiteX437" fmla="*/ 211958 w 1163634"/>
                <a:gd name="connsiteY437" fmla="*/ 328224 h 582183"/>
                <a:gd name="connsiteX438" fmla="*/ 211481 w 1163634"/>
                <a:gd name="connsiteY438" fmla="*/ 328224 h 582183"/>
                <a:gd name="connsiteX439" fmla="*/ 202885 w 1163634"/>
                <a:gd name="connsiteY439" fmla="*/ 336538 h 582183"/>
                <a:gd name="connsiteX440" fmla="*/ 189704 w 1163634"/>
                <a:gd name="connsiteY440" fmla="*/ 340741 h 582183"/>
                <a:gd name="connsiteX441" fmla="*/ 174040 w 1163634"/>
                <a:gd name="connsiteY441" fmla="*/ 339308 h 582183"/>
                <a:gd name="connsiteX442" fmla="*/ 161815 w 1163634"/>
                <a:gd name="connsiteY442" fmla="*/ 332141 h 582183"/>
                <a:gd name="connsiteX443" fmla="*/ 153410 w 1163634"/>
                <a:gd name="connsiteY443" fmla="*/ 320581 h 582183"/>
                <a:gd name="connsiteX444" fmla="*/ 149303 w 1163634"/>
                <a:gd name="connsiteY444" fmla="*/ 305864 h 582183"/>
                <a:gd name="connsiteX445" fmla="*/ 150068 w 1163634"/>
                <a:gd name="connsiteY445" fmla="*/ 290577 h 582183"/>
                <a:gd name="connsiteX446" fmla="*/ 155702 w 1163634"/>
                <a:gd name="connsiteY446" fmla="*/ 277198 h 582183"/>
                <a:gd name="connsiteX447" fmla="*/ 166016 w 1163634"/>
                <a:gd name="connsiteY447" fmla="*/ 267262 h 582183"/>
                <a:gd name="connsiteX448" fmla="*/ 180823 w 1163634"/>
                <a:gd name="connsiteY448" fmla="*/ 262292 h 582183"/>
                <a:gd name="connsiteX449" fmla="*/ 194766 w 1163634"/>
                <a:gd name="connsiteY449" fmla="*/ 263629 h 582183"/>
                <a:gd name="connsiteX450" fmla="*/ 206228 w 1163634"/>
                <a:gd name="connsiteY450" fmla="*/ 271370 h 582183"/>
                <a:gd name="connsiteX451" fmla="*/ 206515 w 1163634"/>
                <a:gd name="connsiteY451" fmla="*/ 271370 h 582183"/>
                <a:gd name="connsiteX452" fmla="*/ 205464 w 1163634"/>
                <a:gd name="connsiteY452" fmla="*/ 261622 h 582183"/>
                <a:gd name="connsiteX453" fmla="*/ 336983 w 1163634"/>
                <a:gd name="connsiteY453" fmla="*/ 248240 h 582183"/>
                <a:gd name="connsiteX454" fmla="*/ 352168 w 1163634"/>
                <a:gd name="connsiteY454" fmla="*/ 250343 h 582183"/>
                <a:gd name="connsiteX455" fmla="*/ 364108 w 1163634"/>
                <a:gd name="connsiteY455" fmla="*/ 258272 h 582183"/>
                <a:gd name="connsiteX456" fmla="*/ 372130 w 1163634"/>
                <a:gd name="connsiteY456" fmla="*/ 270503 h 582183"/>
                <a:gd name="connsiteX457" fmla="*/ 375759 w 1163634"/>
                <a:gd name="connsiteY457" fmla="*/ 285505 h 582183"/>
                <a:gd name="connsiteX458" fmla="*/ 374422 w 1163634"/>
                <a:gd name="connsiteY458" fmla="*/ 300890 h 582183"/>
                <a:gd name="connsiteX459" fmla="*/ 368214 w 1163634"/>
                <a:gd name="connsiteY459" fmla="*/ 314267 h 582183"/>
                <a:gd name="connsiteX460" fmla="*/ 357517 w 1163634"/>
                <a:gd name="connsiteY460" fmla="*/ 324015 h 582183"/>
                <a:gd name="connsiteX461" fmla="*/ 342522 w 1163634"/>
                <a:gd name="connsiteY461" fmla="*/ 328410 h 582183"/>
                <a:gd name="connsiteX462" fmla="*/ 329055 w 1163634"/>
                <a:gd name="connsiteY462" fmla="*/ 326499 h 582183"/>
                <a:gd name="connsiteX463" fmla="*/ 328960 w 1163634"/>
                <a:gd name="connsiteY463" fmla="*/ 326594 h 582183"/>
                <a:gd name="connsiteX464" fmla="*/ 318644 w 1163634"/>
                <a:gd name="connsiteY464" fmla="*/ 319620 h 582183"/>
                <a:gd name="connsiteX465" fmla="*/ 318357 w 1163634"/>
                <a:gd name="connsiteY465" fmla="*/ 319620 h 582183"/>
                <a:gd name="connsiteX466" fmla="*/ 321510 w 1163634"/>
                <a:gd name="connsiteY466" fmla="*/ 364624 h 582183"/>
                <a:gd name="connsiteX467" fmla="*/ 296486 w 1163634"/>
                <a:gd name="connsiteY467" fmla="*/ 366344 h 582183"/>
                <a:gd name="connsiteX468" fmla="*/ 288558 w 1163634"/>
                <a:gd name="connsiteY468" fmla="*/ 253783 h 582183"/>
                <a:gd name="connsiteX469" fmla="*/ 312340 w 1163634"/>
                <a:gd name="connsiteY469" fmla="*/ 252157 h 582183"/>
                <a:gd name="connsiteX470" fmla="*/ 313008 w 1163634"/>
                <a:gd name="connsiteY470" fmla="*/ 261425 h 582183"/>
                <a:gd name="connsiteX471" fmla="*/ 313486 w 1163634"/>
                <a:gd name="connsiteY471" fmla="*/ 261425 h 582183"/>
                <a:gd name="connsiteX472" fmla="*/ 322656 w 1163634"/>
                <a:gd name="connsiteY472" fmla="*/ 252731 h 582183"/>
                <a:gd name="connsiteX473" fmla="*/ 336983 w 1163634"/>
                <a:gd name="connsiteY473" fmla="*/ 248240 h 582183"/>
                <a:gd name="connsiteX474" fmla="*/ 785216 w 1163634"/>
                <a:gd name="connsiteY474" fmla="*/ 247762 h 582183"/>
                <a:gd name="connsiteX475" fmla="*/ 809476 w 1163634"/>
                <a:gd name="connsiteY475" fmla="*/ 249386 h 582183"/>
                <a:gd name="connsiteX476" fmla="*/ 808711 w 1163634"/>
                <a:gd name="connsiteY476" fmla="*/ 259898 h 582183"/>
                <a:gd name="connsiteX477" fmla="*/ 808998 w 1163634"/>
                <a:gd name="connsiteY477" fmla="*/ 259898 h 582183"/>
                <a:gd name="connsiteX478" fmla="*/ 812914 w 1163634"/>
                <a:gd name="connsiteY478" fmla="*/ 255310 h 582183"/>
                <a:gd name="connsiteX479" fmla="*/ 818359 w 1163634"/>
                <a:gd name="connsiteY479" fmla="*/ 251583 h 582183"/>
                <a:gd name="connsiteX480" fmla="*/ 825043 w 1163634"/>
                <a:gd name="connsiteY480" fmla="*/ 249291 h 582183"/>
                <a:gd name="connsiteX481" fmla="*/ 832589 w 1163634"/>
                <a:gd name="connsiteY481" fmla="*/ 248717 h 582183"/>
                <a:gd name="connsiteX482" fmla="*/ 845388 w 1163634"/>
                <a:gd name="connsiteY482" fmla="*/ 252348 h 582183"/>
                <a:gd name="connsiteX483" fmla="*/ 853507 w 1163634"/>
                <a:gd name="connsiteY483" fmla="*/ 259993 h 582183"/>
                <a:gd name="connsiteX484" fmla="*/ 857517 w 1163634"/>
                <a:gd name="connsiteY484" fmla="*/ 270312 h 582183"/>
                <a:gd name="connsiteX485" fmla="*/ 858185 w 1163634"/>
                <a:gd name="connsiteY485" fmla="*/ 281684 h 582183"/>
                <a:gd name="connsiteX486" fmla="*/ 855034 w 1163634"/>
                <a:gd name="connsiteY486" fmla="*/ 328697 h 582183"/>
                <a:gd name="connsiteX487" fmla="*/ 829914 w 1163634"/>
                <a:gd name="connsiteY487" fmla="*/ 326977 h 582183"/>
                <a:gd name="connsiteX488" fmla="*/ 832686 w 1163634"/>
                <a:gd name="connsiteY488" fmla="*/ 285505 h 582183"/>
                <a:gd name="connsiteX489" fmla="*/ 832589 w 1163634"/>
                <a:gd name="connsiteY489" fmla="*/ 279390 h 582183"/>
                <a:gd name="connsiteX490" fmla="*/ 831156 w 1163634"/>
                <a:gd name="connsiteY490" fmla="*/ 274136 h 582183"/>
                <a:gd name="connsiteX491" fmla="*/ 828005 w 1163634"/>
                <a:gd name="connsiteY491" fmla="*/ 270409 h 582183"/>
                <a:gd name="connsiteX492" fmla="*/ 822560 w 1163634"/>
                <a:gd name="connsiteY492" fmla="*/ 268689 h 582183"/>
                <a:gd name="connsiteX493" fmla="*/ 822369 w 1163634"/>
                <a:gd name="connsiteY493" fmla="*/ 268976 h 582183"/>
                <a:gd name="connsiteX494" fmla="*/ 816448 w 1163634"/>
                <a:gd name="connsiteY494" fmla="*/ 269835 h 582183"/>
                <a:gd name="connsiteX495" fmla="*/ 812055 w 1163634"/>
                <a:gd name="connsiteY495" fmla="*/ 273084 h 582183"/>
                <a:gd name="connsiteX496" fmla="*/ 809189 w 1163634"/>
                <a:gd name="connsiteY496" fmla="*/ 278148 h 582183"/>
                <a:gd name="connsiteX497" fmla="*/ 807947 w 1163634"/>
                <a:gd name="connsiteY497" fmla="*/ 284263 h 582183"/>
                <a:gd name="connsiteX498" fmla="*/ 805177 w 1163634"/>
                <a:gd name="connsiteY498" fmla="*/ 325448 h 582183"/>
                <a:gd name="connsiteX499" fmla="*/ 780058 w 1163634"/>
                <a:gd name="connsiteY499" fmla="*/ 323728 h 582183"/>
                <a:gd name="connsiteX500" fmla="*/ 422943 w 1163634"/>
                <a:gd name="connsiteY500" fmla="*/ 242987 h 582183"/>
                <a:gd name="connsiteX501" fmla="*/ 439276 w 1163634"/>
                <a:gd name="connsiteY501" fmla="*/ 244610 h 582183"/>
                <a:gd name="connsiteX502" fmla="*/ 450355 w 1163634"/>
                <a:gd name="connsiteY502" fmla="*/ 251490 h 582183"/>
                <a:gd name="connsiteX503" fmla="*/ 456945 w 1163634"/>
                <a:gd name="connsiteY503" fmla="*/ 263721 h 582183"/>
                <a:gd name="connsiteX504" fmla="*/ 459620 w 1163634"/>
                <a:gd name="connsiteY504" fmla="*/ 281591 h 582183"/>
                <a:gd name="connsiteX505" fmla="*/ 461338 w 1163634"/>
                <a:gd name="connsiteY505" fmla="*/ 319908 h 582183"/>
                <a:gd name="connsiteX506" fmla="*/ 438416 w 1163634"/>
                <a:gd name="connsiteY506" fmla="*/ 320863 h 582183"/>
                <a:gd name="connsiteX507" fmla="*/ 438034 w 1163634"/>
                <a:gd name="connsiteY507" fmla="*/ 312835 h 582183"/>
                <a:gd name="connsiteX508" fmla="*/ 437557 w 1163634"/>
                <a:gd name="connsiteY508" fmla="*/ 312835 h 582183"/>
                <a:gd name="connsiteX509" fmla="*/ 429057 w 1163634"/>
                <a:gd name="connsiteY509" fmla="*/ 320576 h 582183"/>
                <a:gd name="connsiteX510" fmla="*/ 416448 w 1163634"/>
                <a:gd name="connsiteY510" fmla="*/ 323729 h 582183"/>
                <a:gd name="connsiteX511" fmla="*/ 406897 w 1163634"/>
                <a:gd name="connsiteY511" fmla="*/ 322964 h 582183"/>
                <a:gd name="connsiteX512" fmla="*/ 397825 w 1163634"/>
                <a:gd name="connsiteY512" fmla="*/ 319430 h 582183"/>
                <a:gd name="connsiteX513" fmla="*/ 390852 w 1163634"/>
                <a:gd name="connsiteY513" fmla="*/ 312358 h 582183"/>
                <a:gd name="connsiteX514" fmla="*/ 387795 w 1163634"/>
                <a:gd name="connsiteY514" fmla="*/ 301179 h 582183"/>
                <a:gd name="connsiteX515" fmla="*/ 391711 w 1163634"/>
                <a:gd name="connsiteY515" fmla="*/ 287706 h 582183"/>
                <a:gd name="connsiteX516" fmla="*/ 402981 w 1163634"/>
                <a:gd name="connsiteY516" fmla="*/ 279391 h 582183"/>
                <a:gd name="connsiteX517" fmla="*/ 403077 w 1163634"/>
                <a:gd name="connsiteY517" fmla="*/ 279391 h 582183"/>
                <a:gd name="connsiteX518" fmla="*/ 418740 w 1163634"/>
                <a:gd name="connsiteY518" fmla="*/ 274996 h 582183"/>
                <a:gd name="connsiteX519" fmla="*/ 435551 w 1163634"/>
                <a:gd name="connsiteY519" fmla="*/ 273372 h 582183"/>
                <a:gd name="connsiteX520" fmla="*/ 435551 w 1163634"/>
                <a:gd name="connsiteY520" fmla="*/ 272130 h 582183"/>
                <a:gd name="connsiteX521" fmla="*/ 431252 w 1163634"/>
                <a:gd name="connsiteY521" fmla="*/ 264008 h 582183"/>
                <a:gd name="connsiteX522" fmla="*/ 421319 w 1163634"/>
                <a:gd name="connsiteY522" fmla="*/ 261714 h 582183"/>
                <a:gd name="connsiteX523" fmla="*/ 411099 w 1163634"/>
                <a:gd name="connsiteY523" fmla="*/ 264485 h 582183"/>
                <a:gd name="connsiteX524" fmla="*/ 402886 w 1163634"/>
                <a:gd name="connsiteY524" fmla="*/ 270314 h 582183"/>
                <a:gd name="connsiteX525" fmla="*/ 389610 w 1163634"/>
                <a:gd name="connsiteY525" fmla="*/ 257319 h 582183"/>
                <a:gd name="connsiteX526" fmla="*/ 404795 w 1163634"/>
                <a:gd name="connsiteY526" fmla="*/ 246999 h 582183"/>
                <a:gd name="connsiteX527" fmla="*/ 422943 w 1163634"/>
                <a:gd name="connsiteY527" fmla="*/ 242987 h 582183"/>
                <a:gd name="connsiteX528" fmla="*/ 730299 w 1163634"/>
                <a:gd name="connsiteY528" fmla="*/ 242602 h 582183"/>
                <a:gd name="connsiteX529" fmla="*/ 745581 w 1163634"/>
                <a:gd name="connsiteY529" fmla="*/ 246042 h 582183"/>
                <a:gd name="connsiteX530" fmla="*/ 757328 w 1163634"/>
                <a:gd name="connsiteY530" fmla="*/ 254738 h 582183"/>
                <a:gd name="connsiteX531" fmla="*/ 757232 w 1163634"/>
                <a:gd name="connsiteY531" fmla="*/ 254738 h 582183"/>
                <a:gd name="connsiteX532" fmla="*/ 764588 w 1163634"/>
                <a:gd name="connsiteY532" fmla="*/ 268021 h 582183"/>
                <a:gd name="connsiteX533" fmla="*/ 766687 w 1163634"/>
                <a:gd name="connsiteY533" fmla="*/ 285507 h 582183"/>
                <a:gd name="connsiteX534" fmla="*/ 766593 w 1163634"/>
                <a:gd name="connsiteY534" fmla="*/ 288564 h 582183"/>
                <a:gd name="connsiteX535" fmla="*/ 766306 w 1163634"/>
                <a:gd name="connsiteY535" fmla="*/ 291432 h 582183"/>
                <a:gd name="connsiteX536" fmla="*/ 711195 w 1163634"/>
                <a:gd name="connsiteY536" fmla="*/ 289138 h 582183"/>
                <a:gd name="connsiteX537" fmla="*/ 712819 w 1163634"/>
                <a:gd name="connsiteY537" fmla="*/ 295063 h 582183"/>
                <a:gd name="connsiteX538" fmla="*/ 716735 w 1163634"/>
                <a:gd name="connsiteY538" fmla="*/ 299745 h 582183"/>
                <a:gd name="connsiteX539" fmla="*/ 722274 w 1163634"/>
                <a:gd name="connsiteY539" fmla="*/ 302994 h 582183"/>
                <a:gd name="connsiteX540" fmla="*/ 728675 w 1163634"/>
                <a:gd name="connsiteY540" fmla="*/ 304331 h 582183"/>
                <a:gd name="connsiteX541" fmla="*/ 738895 w 1163634"/>
                <a:gd name="connsiteY541" fmla="*/ 302516 h 582183"/>
                <a:gd name="connsiteX542" fmla="*/ 745866 w 1163634"/>
                <a:gd name="connsiteY542" fmla="*/ 297070 h 582183"/>
                <a:gd name="connsiteX543" fmla="*/ 762868 w 1163634"/>
                <a:gd name="connsiteY543" fmla="*/ 308822 h 582183"/>
                <a:gd name="connsiteX544" fmla="*/ 748254 w 1163634"/>
                <a:gd name="connsiteY544" fmla="*/ 320194 h 582183"/>
                <a:gd name="connsiteX545" fmla="*/ 727720 w 1163634"/>
                <a:gd name="connsiteY545" fmla="*/ 323538 h 582183"/>
                <a:gd name="connsiteX546" fmla="*/ 711673 w 1163634"/>
                <a:gd name="connsiteY546" fmla="*/ 320194 h 582183"/>
                <a:gd name="connsiteX547" fmla="*/ 698589 w 1163634"/>
                <a:gd name="connsiteY547" fmla="*/ 311879 h 582183"/>
                <a:gd name="connsiteX548" fmla="*/ 690089 w 1163634"/>
                <a:gd name="connsiteY548" fmla="*/ 298884 h 582183"/>
                <a:gd name="connsiteX549" fmla="*/ 687510 w 1163634"/>
                <a:gd name="connsiteY549" fmla="*/ 281684 h 582183"/>
                <a:gd name="connsiteX550" fmla="*/ 691426 w 1163634"/>
                <a:gd name="connsiteY550" fmla="*/ 264962 h 582183"/>
                <a:gd name="connsiteX551" fmla="*/ 700690 w 1163634"/>
                <a:gd name="connsiteY551" fmla="*/ 252444 h 582183"/>
                <a:gd name="connsiteX552" fmla="*/ 713965 w 1163634"/>
                <a:gd name="connsiteY552" fmla="*/ 244800 h 582183"/>
                <a:gd name="connsiteX553" fmla="*/ 730299 w 1163634"/>
                <a:gd name="connsiteY553" fmla="*/ 242602 h 582183"/>
                <a:gd name="connsiteX554" fmla="*/ 679198 w 1163634"/>
                <a:gd name="connsiteY554" fmla="*/ 241076 h 582183"/>
                <a:gd name="connsiteX555" fmla="*/ 682159 w 1163634"/>
                <a:gd name="connsiteY555" fmla="*/ 241267 h 582183"/>
                <a:gd name="connsiteX556" fmla="*/ 684547 w 1163634"/>
                <a:gd name="connsiteY556" fmla="*/ 241744 h 582183"/>
                <a:gd name="connsiteX557" fmla="*/ 683020 w 1163634"/>
                <a:gd name="connsiteY557" fmla="*/ 263913 h 582183"/>
                <a:gd name="connsiteX558" fmla="*/ 679772 w 1163634"/>
                <a:gd name="connsiteY558" fmla="*/ 263245 h 582183"/>
                <a:gd name="connsiteX559" fmla="*/ 676619 w 1163634"/>
                <a:gd name="connsiteY559" fmla="*/ 263054 h 582183"/>
                <a:gd name="connsiteX560" fmla="*/ 668119 w 1163634"/>
                <a:gd name="connsiteY560" fmla="*/ 264678 h 582183"/>
                <a:gd name="connsiteX561" fmla="*/ 662580 w 1163634"/>
                <a:gd name="connsiteY561" fmla="*/ 268977 h 582183"/>
                <a:gd name="connsiteX562" fmla="*/ 659523 w 1163634"/>
                <a:gd name="connsiteY562" fmla="*/ 274520 h 582183"/>
                <a:gd name="connsiteX563" fmla="*/ 658474 w 1163634"/>
                <a:gd name="connsiteY563" fmla="*/ 279871 h 582183"/>
                <a:gd name="connsiteX564" fmla="*/ 658283 w 1163634"/>
                <a:gd name="connsiteY564" fmla="*/ 279967 h 582183"/>
                <a:gd name="connsiteX565" fmla="*/ 657518 w 1163634"/>
                <a:gd name="connsiteY565" fmla="*/ 318953 h 582183"/>
                <a:gd name="connsiteX566" fmla="*/ 632494 w 1163634"/>
                <a:gd name="connsiteY566" fmla="*/ 318475 h 582183"/>
                <a:gd name="connsiteX567" fmla="*/ 634118 w 1163634"/>
                <a:gd name="connsiteY567" fmla="*/ 242415 h 582183"/>
                <a:gd name="connsiteX568" fmla="*/ 658283 w 1163634"/>
                <a:gd name="connsiteY568" fmla="*/ 242892 h 582183"/>
                <a:gd name="connsiteX569" fmla="*/ 658090 w 1163634"/>
                <a:gd name="connsiteY569" fmla="*/ 253881 h 582183"/>
                <a:gd name="connsiteX570" fmla="*/ 658377 w 1163634"/>
                <a:gd name="connsiteY570" fmla="*/ 253881 h 582183"/>
                <a:gd name="connsiteX571" fmla="*/ 666783 w 1163634"/>
                <a:gd name="connsiteY571" fmla="*/ 244516 h 582183"/>
                <a:gd name="connsiteX572" fmla="*/ 679198 w 1163634"/>
                <a:gd name="connsiteY572" fmla="*/ 241076 h 582183"/>
                <a:gd name="connsiteX573" fmla="*/ 522847 w 1163634"/>
                <a:gd name="connsiteY573" fmla="*/ 240310 h 582183"/>
                <a:gd name="connsiteX574" fmla="*/ 525810 w 1163634"/>
                <a:gd name="connsiteY574" fmla="*/ 240310 h 582183"/>
                <a:gd name="connsiteX575" fmla="*/ 528196 w 1163634"/>
                <a:gd name="connsiteY575" fmla="*/ 240693 h 582183"/>
                <a:gd name="connsiteX576" fmla="*/ 527624 w 1163634"/>
                <a:gd name="connsiteY576" fmla="*/ 262862 h 582183"/>
                <a:gd name="connsiteX577" fmla="*/ 527624 w 1163634"/>
                <a:gd name="connsiteY577" fmla="*/ 263053 h 582183"/>
                <a:gd name="connsiteX578" fmla="*/ 524280 w 1163634"/>
                <a:gd name="connsiteY578" fmla="*/ 262479 h 582183"/>
                <a:gd name="connsiteX579" fmla="*/ 521129 w 1163634"/>
                <a:gd name="connsiteY579" fmla="*/ 262479 h 582183"/>
                <a:gd name="connsiteX580" fmla="*/ 512724 w 1163634"/>
                <a:gd name="connsiteY580" fmla="*/ 264486 h 582183"/>
                <a:gd name="connsiteX581" fmla="*/ 507280 w 1163634"/>
                <a:gd name="connsiteY581" fmla="*/ 269072 h 582183"/>
                <a:gd name="connsiteX582" fmla="*/ 504414 w 1163634"/>
                <a:gd name="connsiteY582" fmla="*/ 274806 h 582183"/>
                <a:gd name="connsiteX583" fmla="*/ 503650 w 1163634"/>
                <a:gd name="connsiteY583" fmla="*/ 280156 h 582183"/>
                <a:gd name="connsiteX584" fmla="*/ 504509 w 1163634"/>
                <a:gd name="connsiteY584" fmla="*/ 319142 h 582183"/>
                <a:gd name="connsiteX585" fmla="*/ 479486 w 1163634"/>
                <a:gd name="connsiteY585" fmla="*/ 319716 h 582183"/>
                <a:gd name="connsiteX586" fmla="*/ 477766 w 1163634"/>
                <a:gd name="connsiteY586" fmla="*/ 243655 h 582183"/>
                <a:gd name="connsiteX587" fmla="*/ 501931 w 1163634"/>
                <a:gd name="connsiteY587" fmla="*/ 243081 h 582183"/>
                <a:gd name="connsiteX588" fmla="*/ 502217 w 1163634"/>
                <a:gd name="connsiteY588" fmla="*/ 254070 h 582183"/>
                <a:gd name="connsiteX589" fmla="*/ 502504 w 1163634"/>
                <a:gd name="connsiteY589" fmla="*/ 254070 h 582183"/>
                <a:gd name="connsiteX590" fmla="*/ 510526 w 1163634"/>
                <a:gd name="connsiteY590" fmla="*/ 244324 h 582183"/>
                <a:gd name="connsiteX591" fmla="*/ 522847 w 1163634"/>
                <a:gd name="connsiteY591" fmla="*/ 240310 h 582183"/>
                <a:gd name="connsiteX592" fmla="*/ 610429 w 1163634"/>
                <a:gd name="connsiteY592" fmla="*/ 235722 h 582183"/>
                <a:gd name="connsiteX593" fmla="*/ 619599 w 1163634"/>
                <a:gd name="connsiteY593" fmla="*/ 244609 h 582183"/>
                <a:gd name="connsiteX594" fmla="*/ 608901 w 1163634"/>
                <a:gd name="connsiteY594" fmla="*/ 255216 h 582183"/>
                <a:gd name="connsiteX595" fmla="*/ 609092 w 1163634"/>
                <a:gd name="connsiteY595" fmla="*/ 255119 h 582183"/>
                <a:gd name="connsiteX596" fmla="*/ 617498 w 1163634"/>
                <a:gd name="connsiteY596" fmla="*/ 279677 h 582183"/>
                <a:gd name="connsiteX597" fmla="*/ 614154 w 1163634"/>
                <a:gd name="connsiteY597" fmla="*/ 296399 h 582183"/>
                <a:gd name="connsiteX598" fmla="*/ 605080 w 1163634"/>
                <a:gd name="connsiteY598" fmla="*/ 309203 h 582183"/>
                <a:gd name="connsiteX599" fmla="*/ 591615 w 1163634"/>
                <a:gd name="connsiteY599" fmla="*/ 317516 h 582183"/>
                <a:gd name="connsiteX600" fmla="*/ 575187 w 1163634"/>
                <a:gd name="connsiteY600" fmla="*/ 320478 h 582183"/>
                <a:gd name="connsiteX601" fmla="*/ 562197 w 1163634"/>
                <a:gd name="connsiteY601" fmla="*/ 318662 h 582183"/>
                <a:gd name="connsiteX602" fmla="*/ 551213 w 1163634"/>
                <a:gd name="connsiteY602" fmla="*/ 313311 h 582183"/>
                <a:gd name="connsiteX603" fmla="*/ 539752 w 1163634"/>
                <a:gd name="connsiteY603" fmla="*/ 324683 h 582183"/>
                <a:gd name="connsiteX604" fmla="*/ 530678 w 1163634"/>
                <a:gd name="connsiteY604" fmla="*/ 315796 h 582183"/>
                <a:gd name="connsiteX605" fmla="*/ 541661 w 1163634"/>
                <a:gd name="connsiteY605" fmla="*/ 304902 h 582183"/>
                <a:gd name="connsiteX606" fmla="*/ 535262 w 1163634"/>
                <a:gd name="connsiteY606" fmla="*/ 293914 h 582183"/>
                <a:gd name="connsiteX607" fmla="*/ 532874 w 1163634"/>
                <a:gd name="connsiteY607" fmla="*/ 279867 h 582183"/>
                <a:gd name="connsiteX608" fmla="*/ 536121 w 1163634"/>
                <a:gd name="connsiteY608" fmla="*/ 263242 h 582183"/>
                <a:gd name="connsiteX609" fmla="*/ 545099 w 1163634"/>
                <a:gd name="connsiteY609" fmla="*/ 250437 h 582183"/>
                <a:gd name="connsiteX610" fmla="*/ 558566 w 1163634"/>
                <a:gd name="connsiteY610" fmla="*/ 242221 h 582183"/>
                <a:gd name="connsiteX611" fmla="*/ 574994 w 1163634"/>
                <a:gd name="connsiteY611" fmla="*/ 239258 h 582183"/>
                <a:gd name="connsiteX612" fmla="*/ 599446 w 1163634"/>
                <a:gd name="connsiteY612" fmla="*/ 246710 h 582183"/>
                <a:gd name="connsiteX613" fmla="*/ 939658 w 1163634"/>
                <a:gd name="connsiteY613" fmla="*/ 220435 h 582183"/>
                <a:gd name="connsiteX614" fmla="*/ 964586 w 1163634"/>
                <a:gd name="connsiteY614" fmla="*/ 222823 h 582183"/>
                <a:gd name="connsiteX615" fmla="*/ 953603 w 1163634"/>
                <a:gd name="connsiteY615" fmla="*/ 337871 h 582183"/>
                <a:gd name="connsiteX616" fmla="*/ 930584 w 1163634"/>
                <a:gd name="connsiteY616" fmla="*/ 335673 h 582183"/>
                <a:gd name="connsiteX617" fmla="*/ 931540 w 1163634"/>
                <a:gd name="connsiteY617" fmla="*/ 325735 h 582183"/>
                <a:gd name="connsiteX618" fmla="*/ 931253 w 1163634"/>
                <a:gd name="connsiteY618" fmla="*/ 325735 h 582183"/>
                <a:gd name="connsiteX619" fmla="*/ 919983 w 1163634"/>
                <a:gd name="connsiteY619" fmla="*/ 333666 h 582183"/>
                <a:gd name="connsiteX620" fmla="*/ 905275 w 1163634"/>
                <a:gd name="connsiteY620" fmla="*/ 335386 h 582183"/>
                <a:gd name="connsiteX621" fmla="*/ 890375 w 1163634"/>
                <a:gd name="connsiteY621" fmla="*/ 330608 h 582183"/>
                <a:gd name="connsiteX622" fmla="*/ 879868 w 1163634"/>
                <a:gd name="connsiteY622" fmla="*/ 320671 h 582183"/>
                <a:gd name="connsiteX623" fmla="*/ 874041 w 1163634"/>
                <a:gd name="connsiteY623" fmla="*/ 307102 h 582183"/>
                <a:gd name="connsiteX624" fmla="*/ 873088 w 1163634"/>
                <a:gd name="connsiteY624" fmla="*/ 291622 h 582183"/>
                <a:gd name="connsiteX625" fmla="*/ 877098 w 1163634"/>
                <a:gd name="connsiteY625" fmla="*/ 276716 h 582183"/>
                <a:gd name="connsiteX626" fmla="*/ 885504 w 1163634"/>
                <a:gd name="connsiteY626" fmla="*/ 264677 h 582183"/>
                <a:gd name="connsiteX627" fmla="*/ 885504 w 1163634"/>
                <a:gd name="connsiteY627" fmla="*/ 264580 h 582183"/>
                <a:gd name="connsiteX628" fmla="*/ 897634 w 1163634"/>
                <a:gd name="connsiteY628" fmla="*/ 257032 h 582183"/>
                <a:gd name="connsiteX629" fmla="*/ 912725 w 1163634"/>
                <a:gd name="connsiteY629" fmla="*/ 255216 h 582183"/>
                <a:gd name="connsiteX630" fmla="*/ 926572 w 1163634"/>
                <a:gd name="connsiteY630" fmla="*/ 259804 h 582183"/>
                <a:gd name="connsiteX631" fmla="*/ 934883 w 1163634"/>
                <a:gd name="connsiteY631" fmla="*/ 267735 h 582183"/>
                <a:gd name="connsiteX632" fmla="*/ 935169 w 1163634"/>
                <a:gd name="connsiteY632" fmla="*/ 267735 h 582183"/>
                <a:gd name="connsiteX633" fmla="*/ 422752 w 1163634"/>
                <a:gd name="connsiteY633" fmla="*/ 211166 h 582183"/>
                <a:gd name="connsiteX634" fmla="*/ 416352 w 1163634"/>
                <a:gd name="connsiteY634" fmla="*/ 214034 h 582183"/>
                <a:gd name="connsiteX635" fmla="*/ 414156 w 1163634"/>
                <a:gd name="connsiteY635" fmla="*/ 220531 h 582183"/>
                <a:gd name="connsiteX636" fmla="*/ 417020 w 1163634"/>
                <a:gd name="connsiteY636" fmla="*/ 226646 h 582183"/>
                <a:gd name="connsiteX637" fmla="*/ 423515 w 1163634"/>
                <a:gd name="connsiteY637" fmla="*/ 228844 h 582183"/>
                <a:gd name="connsiteX638" fmla="*/ 429819 w 1163634"/>
                <a:gd name="connsiteY638" fmla="*/ 226074 h 582183"/>
                <a:gd name="connsiteX639" fmla="*/ 429819 w 1163634"/>
                <a:gd name="connsiteY639" fmla="*/ 225978 h 582183"/>
                <a:gd name="connsiteX640" fmla="*/ 432111 w 1163634"/>
                <a:gd name="connsiteY640" fmla="*/ 219575 h 582183"/>
                <a:gd name="connsiteX641" fmla="*/ 429247 w 1163634"/>
                <a:gd name="connsiteY641" fmla="*/ 213366 h 582183"/>
                <a:gd name="connsiteX642" fmla="*/ 422752 w 1163634"/>
                <a:gd name="connsiteY642" fmla="*/ 211166 h 582183"/>
                <a:gd name="connsiteX643" fmla="*/ 422369 w 1163634"/>
                <a:gd name="connsiteY643" fmla="*/ 203714 h 582183"/>
                <a:gd name="connsiteX644" fmla="*/ 428863 w 1163634"/>
                <a:gd name="connsiteY644" fmla="*/ 204670 h 582183"/>
                <a:gd name="connsiteX645" fmla="*/ 428769 w 1163634"/>
                <a:gd name="connsiteY645" fmla="*/ 204573 h 582183"/>
                <a:gd name="connsiteX646" fmla="*/ 434309 w 1163634"/>
                <a:gd name="connsiteY646" fmla="*/ 207823 h 582183"/>
                <a:gd name="connsiteX647" fmla="*/ 438128 w 1163634"/>
                <a:gd name="connsiteY647" fmla="*/ 212886 h 582183"/>
                <a:gd name="connsiteX648" fmla="*/ 439752 w 1163634"/>
                <a:gd name="connsiteY648" fmla="*/ 219288 h 582183"/>
                <a:gd name="connsiteX649" fmla="*/ 438702 w 1163634"/>
                <a:gd name="connsiteY649" fmla="*/ 225883 h 582183"/>
                <a:gd name="connsiteX650" fmla="*/ 435358 w 1163634"/>
                <a:gd name="connsiteY650" fmla="*/ 231234 h 582183"/>
                <a:gd name="connsiteX651" fmla="*/ 430200 w 1163634"/>
                <a:gd name="connsiteY651" fmla="*/ 234864 h 582183"/>
                <a:gd name="connsiteX652" fmla="*/ 423802 w 1163634"/>
                <a:gd name="connsiteY652" fmla="*/ 236394 h 582183"/>
                <a:gd name="connsiteX653" fmla="*/ 417307 w 1163634"/>
                <a:gd name="connsiteY653" fmla="*/ 235438 h 582183"/>
                <a:gd name="connsiteX654" fmla="*/ 411864 w 1163634"/>
                <a:gd name="connsiteY654" fmla="*/ 232284 h 582183"/>
                <a:gd name="connsiteX655" fmla="*/ 408042 w 1163634"/>
                <a:gd name="connsiteY655" fmla="*/ 227316 h 582183"/>
                <a:gd name="connsiteX656" fmla="*/ 406419 w 1163634"/>
                <a:gd name="connsiteY656" fmla="*/ 220914 h 582183"/>
                <a:gd name="connsiteX657" fmla="*/ 410718 w 1163634"/>
                <a:gd name="connsiteY657" fmla="*/ 208874 h 582183"/>
                <a:gd name="connsiteX658" fmla="*/ 422369 w 1163634"/>
                <a:gd name="connsiteY658" fmla="*/ 203714 h 582183"/>
                <a:gd name="connsiteX659" fmla="*/ 419779 w 1163634"/>
                <a:gd name="connsiteY659" fmla="*/ 117723 h 582183"/>
                <a:gd name="connsiteX660" fmla="*/ 419779 w 1163634"/>
                <a:gd name="connsiteY660" fmla="*/ 117818 h 582183"/>
                <a:gd name="connsiteX661" fmla="*/ 419775 w 1163634"/>
                <a:gd name="connsiteY661" fmla="*/ 117723 h 582183"/>
                <a:gd name="connsiteX662" fmla="*/ 143558 w 1163634"/>
                <a:gd name="connsiteY662" fmla="*/ 106829 h 582183"/>
                <a:gd name="connsiteX663" fmla="*/ 140405 w 1163634"/>
                <a:gd name="connsiteY663" fmla="*/ 107212 h 582183"/>
                <a:gd name="connsiteX664" fmla="*/ 132192 w 1163634"/>
                <a:gd name="connsiteY664" fmla="*/ 108549 h 582183"/>
                <a:gd name="connsiteX665" fmla="*/ 124933 w 1163634"/>
                <a:gd name="connsiteY665" fmla="*/ 110843 h 582183"/>
                <a:gd name="connsiteX666" fmla="*/ 119967 w 1163634"/>
                <a:gd name="connsiteY666" fmla="*/ 114570 h 582183"/>
                <a:gd name="connsiteX667" fmla="*/ 118534 w 1163634"/>
                <a:gd name="connsiteY667" fmla="*/ 120207 h 582183"/>
                <a:gd name="connsiteX668" fmla="*/ 119967 w 1163634"/>
                <a:gd name="connsiteY668" fmla="*/ 123744 h 582183"/>
                <a:gd name="connsiteX669" fmla="*/ 122737 w 1163634"/>
                <a:gd name="connsiteY669" fmla="*/ 125845 h 582183"/>
                <a:gd name="connsiteX670" fmla="*/ 126366 w 1163634"/>
                <a:gd name="connsiteY670" fmla="*/ 126704 h 582183"/>
                <a:gd name="connsiteX671" fmla="*/ 130185 w 1163634"/>
                <a:gd name="connsiteY671" fmla="*/ 126704 h 582183"/>
                <a:gd name="connsiteX672" fmla="*/ 141264 w 1163634"/>
                <a:gd name="connsiteY672" fmla="*/ 121163 h 582183"/>
                <a:gd name="connsiteX673" fmla="*/ 141170 w 1163634"/>
                <a:gd name="connsiteY673" fmla="*/ 121163 h 582183"/>
                <a:gd name="connsiteX674" fmla="*/ 143843 w 1163634"/>
                <a:gd name="connsiteY674" fmla="*/ 109410 h 582183"/>
                <a:gd name="connsiteX675" fmla="*/ 598963 w 1163634"/>
                <a:gd name="connsiteY675" fmla="*/ 89916 h 582183"/>
                <a:gd name="connsiteX676" fmla="*/ 622935 w 1163634"/>
                <a:gd name="connsiteY676" fmla="*/ 90107 h 582183"/>
                <a:gd name="connsiteX677" fmla="*/ 607750 w 1163634"/>
                <a:gd name="connsiteY677" fmla="*/ 133393 h 582183"/>
                <a:gd name="connsiteX678" fmla="*/ 587119 w 1163634"/>
                <a:gd name="connsiteY678" fmla="*/ 133202 h 582183"/>
                <a:gd name="connsiteX679" fmla="*/ 1057518 w 1163634"/>
                <a:gd name="connsiteY679" fmla="*/ 83513 h 582183"/>
                <a:gd name="connsiteX680" fmla="*/ 1050737 w 1163634"/>
                <a:gd name="connsiteY680" fmla="*/ 83798 h 582183"/>
                <a:gd name="connsiteX681" fmla="*/ 1045006 w 1163634"/>
                <a:gd name="connsiteY681" fmla="*/ 86188 h 582183"/>
                <a:gd name="connsiteX682" fmla="*/ 1040804 w 1163634"/>
                <a:gd name="connsiteY682" fmla="*/ 90296 h 582183"/>
                <a:gd name="connsiteX683" fmla="*/ 1040709 w 1163634"/>
                <a:gd name="connsiteY683" fmla="*/ 90296 h 582183"/>
                <a:gd name="connsiteX684" fmla="*/ 1038511 w 1163634"/>
                <a:gd name="connsiteY684" fmla="*/ 95647 h 582183"/>
                <a:gd name="connsiteX685" fmla="*/ 1070508 w 1163634"/>
                <a:gd name="connsiteY685" fmla="*/ 99755 h 582183"/>
                <a:gd name="connsiteX686" fmla="*/ 1068120 w 1163634"/>
                <a:gd name="connsiteY686" fmla="*/ 89150 h 582183"/>
                <a:gd name="connsiteX687" fmla="*/ 1057518 w 1163634"/>
                <a:gd name="connsiteY687" fmla="*/ 83513 h 582183"/>
                <a:gd name="connsiteX688" fmla="*/ 1113492 w 1163634"/>
                <a:gd name="connsiteY688" fmla="*/ 76057 h 582183"/>
                <a:gd name="connsiteX689" fmla="*/ 1137368 w 1163634"/>
                <a:gd name="connsiteY689" fmla="*/ 79593 h 582183"/>
                <a:gd name="connsiteX690" fmla="*/ 1135746 w 1163634"/>
                <a:gd name="connsiteY690" fmla="*/ 90485 h 582183"/>
                <a:gd name="connsiteX691" fmla="*/ 1136031 w 1163634"/>
                <a:gd name="connsiteY691" fmla="*/ 90485 h 582183"/>
                <a:gd name="connsiteX692" fmla="*/ 1145583 w 1163634"/>
                <a:gd name="connsiteY692" fmla="*/ 82269 h 582183"/>
                <a:gd name="connsiteX693" fmla="*/ 1158382 w 1163634"/>
                <a:gd name="connsiteY693" fmla="*/ 80452 h 582183"/>
                <a:gd name="connsiteX694" fmla="*/ 1161342 w 1163634"/>
                <a:gd name="connsiteY694" fmla="*/ 81026 h 582183"/>
                <a:gd name="connsiteX695" fmla="*/ 1161342 w 1163634"/>
                <a:gd name="connsiteY695" fmla="*/ 80930 h 582183"/>
                <a:gd name="connsiteX696" fmla="*/ 1163634 w 1163634"/>
                <a:gd name="connsiteY696" fmla="*/ 81695 h 582183"/>
                <a:gd name="connsiteX697" fmla="*/ 1159335 w 1163634"/>
                <a:gd name="connsiteY697" fmla="*/ 103480 h 582183"/>
                <a:gd name="connsiteX698" fmla="*/ 1156184 w 1163634"/>
                <a:gd name="connsiteY698" fmla="*/ 102431 h 582183"/>
                <a:gd name="connsiteX699" fmla="*/ 1153127 w 1163634"/>
                <a:gd name="connsiteY699" fmla="*/ 101857 h 582183"/>
                <a:gd name="connsiteX700" fmla="*/ 1144436 w 1163634"/>
                <a:gd name="connsiteY700" fmla="*/ 102431 h 582183"/>
                <a:gd name="connsiteX701" fmla="*/ 1138325 w 1163634"/>
                <a:gd name="connsiteY701" fmla="*/ 105965 h 582183"/>
                <a:gd name="connsiteX702" fmla="*/ 1134600 w 1163634"/>
                <a:gd name="connsiteY702" fmla="*/ 111125 h 582183"/>
                <a:gd name="connsiteX703" fmla="*/ 1132880 w 1163634"/>
                <a:gd name="connsiteY703" fmla="*/ 116285 h 582183"/>
                <a:gd name="connsiteX704" fmla="*/ 1127150 w 1163634"/>
                <a:gd name="connsiteY704" fmla="*/ 154889 h 582183"/>
                <a:gd name="connsiteX705" fmla="*/ 1102316 w 1163634"/>
                <a:gd name="connsiteY705" fmla="*/ 151258 h 582183"/>
                <a:gd name="connsiteX706" fmla="*/ 1059429 w 1163634"/>
                <a:gd name="connsiteY706" fmla="*/ 66313 h 582183"/>
                <a:gd name="connsiteX707" fmla="*/ 1074424 w 1163634"/>
                <a:gd name="connsiteY707" fmla="*/ 71089 h 582183"/>
                <a:gd name="connsiteX708" fmla="*/ 1085407 w 1163634"/>
                <a:gd name="connsiteY708" fmla="*/ 80741 h 582183"/>
                <a:gd name="connsiteX709" fmla="*/ 1091616 w 1163634"/>
                <a:gd name="connsiteY709" fmla="*/ 94595 h 582183"/>
                <a:gd name="connsiteX710" fmla="*/ 1092189 w 1163634"/>
                <a:gd name="connsiteY710" fmla="*/ 112273 h 582183"/>
                <a:gd name="connsiteX711" fmla="*/ 1091807 w 1163634"/>
                <a:gd name="connsiteY711" fmla="*/ 115331 h 582183"/>
                <a:gd name="connsiteX712" fmla="*/ 1091329 w 1163634"/>
                <a:gd name="connsiteY712" fmla="*/ 118197 h 582183"/>
                <a:gd name="connsiteX713" fmla="*/ 1036601 w 1163634"/>
                <a:gd name="connsiteY713" fmla="*/ 111223 h 582183"/>
                <a:gd name="connsiteX714" fmla="*/ 1037747 w 1163634"/>
                <a:gd name="connsiteY714" fmla="*/ 117242 h 582183"/>
                <a:gd name="connsiteX715" fmla="*/ 1041281 w 1163634"/>
                <a:gd name="connsiteY715" fmla="*/ 122211 h 582183"/>
                <a:gd name="connsiteX716" fmla="*/ 1046534 w 1163634"/>
                <a:gd name="connsiteY716" fmla="*/ 125842 h 582183"/>
                <a:gd name="connsiteX717" fmla="*/ 1052838 w 1163634"/>
                <a:gd name="connsiteY717" fmla="*/ 127752 h 582183"/>
                <a:gd name="connsiteX718" fmla="*/ 1063154 w 1163634"/>
                <a:gd name="connsiteY718" fmla="*/ 126797 h 582183"/>
                <a:gd name="connsiteX719" fmla="*/ 1070508 w 1163634"/>
                <a:gd name="connsiteY719" fmla="*/ 121924 h 582183"/>
                <a:gd name="connsiteX720" fmla="*/ 1086362 w 1163634"/>
                <a:gd name="connsiteY720" fmla="*/ 135015 h 582183"/>
                <a:gd name="connsiteX721" fmla="*/ 1086171 w 1163634"/>
                <a:gd name="connsiteY721" fmla="*/ 135110 h 582183"/>
                <a:gd name="connsiteX722" fmla="*/ 1070603 w 1163634"/>
                <a:gd name="connsiteY722" fmla="*/ 145239 h 582183"/>
                <a:gd name="connsiteX723" fmla="*/ 1049877 w 1163634"/>
                <a:gd name="connsiteY723" fmla="*/ 146864 h 582183"/>
                <a:gd name="connsiteX724" fmla="*/ 1034118 w 1163634"/>
                <a:gd name="connsiteY724" fmla="*/ 142182 h 582183"/>
                <a:gd name="connsiteX725" fmla="*/ 1021797 w 1163634"/>
                <a:gd name="connsiteY725" fmla="*/ 132721 h 582183"/>
                <a:gd name="connsiteX726" fmla="*/ 1014443 w 1163634"/>
                <a:gd name="connsiteY726" fmla="*/ 119058 h 582183"/>
                <a:gd name="connsiteX727" fmla="*/ 1013393 w 1163634"/>
                <a:gd name="connsiteY727" fmla="*/ 101668 h 582183"/>
                <a:gd name="connsiteX728" fmla="*/ 1018742 w 1163634"/>
                <a:gd name="connsiteY728" fmla="*/ 85327 h 582183"/>
                <a:gd name="connsiteX729" fmla="*/ 1029056 w 1163634"/>
                <a:gd name="connsiteY729" fmla="*/ 73670 h 582183"/>
                <a:gd name="connsiteX730" fmla="*/ 1043001 w 1163634"/>
                <a:gd name="connsiteY730" fmla="*/ 67172 h 582183"/>
                <a:gd name="connsiteX731" fmla="*/ 1059429 w 1163634"/>
                <a:gd name="connsiteY731" fmla="*/ 66313 h 582183"/>
                <a:gd name="connsiteX732" fmla="*/ 46895 w 1163634"/>
                <a:gd name="connsiteY732" fmla="*/ 65450 h 582183"/>
                <a:gd name="connsiteX733" fmla="*/ 40113 w 1163634"/>
                <a:gd name="connsiteY733" fmla="*/ 65928 h 582183"/>
                <a:gd name="connsiteX734" fmla="*/ 28749 w 1163634"/>
                <a:gd name="connsiteY734" fmla="*/ 67551 h 582183"/>
                <a:gd name="connsiteX735" fmla="*/ 32378 w 1163634"/>
                <a:gd name="connsiteY735" fmla="*/ 92779 h 582183"/>
                <a:gd name="connsiteX736" fmla="*/ 43266 w 1163634"/>
                <a:gd name="connsiteY736" fmla="*/ 91250 h 582183"/>
                <a:gd name="connsiteX737" fmla="*/ 50142 w 1163634"/>
                <a:gd name="connsiteY737" fmla="*/ 89626 h 582183"/>
                <a:gd name="connsiteX738" fmla="*/ 55778 w 1163634"/>
                <a:gd name="connsiteY738" fmla="*/ 86664 h 582183"/>
                <a:gd name="connsiteX739" fmla="*/ 59407 w 1163634"/>
                <a:gd name="connsiteY739" fmla="*/ 82076 h 582183"/>
                <a:gd name="connsiteX740" fmla="*/ 59981 w 1163634"/>
                <a:gd name="connsiteY740" fmla="*/ 75579 h 582183"/>
                <a:gd name="connsiteX741" fmla="*/ 57593 w 1163634"/>
                <a:gd name="connsiteY741" fmla="*/ 69558 h 582183"/>
                <a:gd name="connsiteX742" fmla="*/ 53008 w 1163634"/>
                <a:gd name="connsiteY742" fmla="*/ 66405 h 582183"/>
                <a:gd name="connsiteX743" fmla="*/ 46895 w 1163634"/>
                <a:gd name="connsiteY743" fmla="*/ 65450 h 582183"/>
                <a:gd name="connsiteX744" fmla="*/ 578562 w 1163634"/>
                <a:gd name="connsiteY744" fmla="*/ 64628 h 582183"/>
                <a:gd name="connsiteX745" fmla="*/ 578673 w 1163634"/>
                <a:gd name="connsiteY745" fmla="*/ 84503 h 582183"/>
                <a:gd name="connsiteX746" fmla="*/ 539897 w 1163634"/>
                <a:gd name="connsiteY746" fmla="*/ 84719 h 582183"/>
                <a:gd name="connsiteX747" fmla="*/ 539786 w 1163634"/>
                <a:gd name="connsiteY747" fmla="*/ 64845 h 582183"/>
                <a:gd name="connsiteX748" fmla="*/ 126366 w 1163634"/>
                <a:gd name="connsiteY748" fmla="*/ 63161 h 582183"/>
                <a:gd name="connsiteX749" fmla="*/ 142794 w 1163634"/>
                <a:gd name="connsiteY749" fmla="*/ 63545 h 582183"/>
                <a:gd name="connsiteX750" fmla="*/ 154350 w 1163634"/>
                <a:gd name="connsiteY750" fmla="*/ 69564 h 582183"/>
                <a:gd name="connsiteX751" fmla="*/ 161800 w 1163634"/>
                <a:gd name="connsiteY751" fmla="*/ 81316 h 582183"/>
                <a:gd name="connsiteX752" fmla="*/ 165811 w 1163634"/>
                <a:gd name="connsiteY752" fmla="*/ 98899 h 582183"/>
                <a:gd name="connsiteX753" fmla="*/ 170397 w 1163634"/>
                <a:gd name="connsiteY753" fmla="*/ 137024 h 582183"/>
                <a:gd name="connsiteX754" fmla="*/ 147665 w 1163634"/>
                <a:gd name="connsiteY754" fmla="*/ 139795 h 582183"/>
                <a:gd name="connsiteX755" fmla="*/ 146709 w 1163634"/>
                <a:gd name="connsiteY755" fmla="*/ 131770 h 582183"/>
                <a:gd name="connsiteX756" fmla="*/ 146232 w 1163634"/>
                <a:gd name="connsiteY756" fmla="*/ 131770 h 582183"/>
                <a:gd name="connsiteX757" fmla="*/ 138400 w 1163634"/>
                <a:gd name="connsiteY757" fmla="*/ 140082 h 582183"/>
                <a:gd name="connsiteX758" fmla="*/ 126079 w 1163634"/>
                <a:gd name="connsiteY758" fmla="*/ 144191 h 582183"/>
                <a:gd name="connsiteX759" fmla="*/ 116527 w 1163634"/>
                <a:gd name="connsiteY759" fmla="*/ 144191 h 582183"/>
                <a:gd name="connsiteX760" fmla="*/ 107168 w 1163634"/>
                <a:gd name="connsiteY760" fmla="*/ 141325 h 582183"/>
                <a:gd name="connsiteX761" fmla="*/ 99718 w 1163634"/>
                <a:gd name="connsiteY761" fmla="*/ 134826 h 582183"/>
                <a:gd name="connsiteX762" fmla="*/ 95802 w 1163634"/>
                <a:gd name="connsiteY762" fmla="*/ 123934 h 582183"/>
                <a:gd name="connsiteX763" fmla="*/ 98667 w 1163634"/>
                <a:gd name="connsiteY763" fmla="*/ 110175 h 582183"/>
                <a:gd name="connsiteX764" fmla="*/ 109270 w 1163634"/>
                <a:gd name="connsiteY764" fmla="*/ 101001 h 582183"/>
                <a:gd name="connsiteX765" fmla="*/ 124551 w 1163634"/>
                <a:gd name="connsiteY765" fmla="*/ 95459 h 582183"/>
                <a:gd name="connsiteX766" fmla="*/ 141264 w 1163634"/>
                <a:gd name="connsiteY766" fmla="*/ 92497 h 582183"/>
                <a:gd name="connsiteX767" fmla="*/ 141074 w 1163634"/>
                <a:gd name="connsiteY767" fmla="*/ 91255 h 582183"/>
                <a:gd name="connsiteX768" fmla="*/ 136108 w 1163634"/>
                <a:gd name="connsiteY768" fmla="*/ 83420 h 582183"/>
                <a:gd name="connsiteX769" fmla="*/ 126079 w 1163634"/>
                <a:gd name="connsiteY769" fmla="*/ 81890 h 582183"/>
                <a:gd name="connsiteX770" fmla="*/ 116146 w 1163634"/>
                <a:gd name="connsiteY770" fmla="*/ 85427 h 582183"/>
                <a:gd name="connsiteX771" fmla="*/ 108409 w 1163634"/>
                <a:gd name="connsiteY771" fmla="*/ 91923 h 582183"/>
                <a:gd name="connsiteX772" fmla="*/ 94179 w 1163634"/>
                <a:gd name="connsiteY772" fmla="*/ 79980 h 582183"/>
                <a:gd name="connsiteX773" fmla="*/ 108601 w 1163634"/>
                <a:gd name="connsiteY773" fmla="*/ 68512 h 582183"/>
                <a:gd name="connsiteX774" fmla="*/ 126366 w 1163634"/>
                <a:gd name="connsiteY774" fmla="*/ 63161 h 582183"/>
                <a:gd name="connsiteX775" fmla="*/ 337639 w 1163634"/>
                <a:gd name="connsiteY775" fmla="*/ 60964 h 582183"/>
                <a:gd name="connsiteX776" fmla="*/ 331047 w 1163634"/>
                <a:gd name="connsiteY776" fmla="*/ 62588 h 582183"/>
                <a:gd name="connsiteX777" fmla="*/ 325889 w 1163634"/>
                <a:gd name="connsiteY777" fmla="*/ 66028 h 582183"/>
                <a:gd name="connsiteX778" fmla="*/ 322547 w 1163634"/>
                <a:gd name="connsiteY778" fmla="*/ 70903 h 582183"/>
                <a:gd name="connsiteX779" fmla="*/ 321403 w 1163634"/>
                <a:gd name="connsiteY779" fmla="*/ 76534 h 582183"/>
                <a:gd name="connsiteX780" fmla="*/ 321305 w 1163634"/>
                <a:gd name="connsiteY780" fmla="*/ 76540 h 582183"/>
                <a:gd name="connsiteX781" fmla="*/ 321401 w 1163634"/>
                <a:gd name="connsiteY781" fmla="*/ 76540 h 582183"/>
                <a:gd name="connsiteX782" fmla="*/ 321403 w 1163634"/>
                <a:gd name="connsiteY782" fmla="*/ 76534 h 582183"/>
                <a:gd name="connsiteX783" fmla="*/ 353493 w 1163634"/>
                <a:gd name="connsiteY783" fmla="*/ 74437 h 582183"/>
                <a:gd name="connsiteX784" fmla="*/ 349099 w 1163634"/>
                <a:gd name="connsiteY784" fmla="*/ 64500 h 582183"/>
                <a:gd name="connsiteX785" fmla="*/ 337639 w 1163634"/>
                <a:gd name="connsiteY785" fmla="*/ 60964 h 582183"/>
                <a:gd name="connsiteX786" fmla="*/ 717491 w 1163634"/>
                <a:gd name="connsiteY786" fmla="*/ 59053 h 582183"/>
                <a:gd name="connsiteX787" fmla="*/ 709754 w 1163634"/>
                <a:gd name="connsiteY787" fmla="*/ 60486 h 582183"/>
                <a:gd name="connsiteX788" fmla="*/ 703833 w 1163634"/>
                <a:gd name="connsiteY788" fmla="*/ 64691 h 582183"/>
                <a:gd name="connsiteX789" fmla="*/ 699917 w 1163634"/>
                <a:gd name="connsiteY789" fmla="*/ 70806 h 582183"/>
                <a:gd name="connsiteX790" fmla="*/ 700108 w 1163634"/>
                <a:gd name="connsiteY790" fmla="*/ 70806 h 582183"/>
                <a:gd name="connsiteX791" fmla="*/ 698579 w 1163634"/>
                <a:gd name="connsiteY791" fmla="*/ 77973 h 582183"/>
                <a:gd name="connsiteX792" fmla="*/ 699630 w 1163634"/>
                <a:gd name="connsiteY792" fmla="*/ 85234 h 582183"/>
                <a:gd name="connsiteX793" fmla="*/ 703068 w 1163634"/>
                <a:gd name="connsiteY793" fmla="*/ 91637 h 582183"/>
                <a:gd name="connsiteX794" fmla="*/ 708608 w 1163634"/>
                <a:gd name="connsiteY794" fmla="*/ 96223 h 582183"/>
                <a:gd name="connsiteX795" fmla="*/ 716154 w 1163634"/>
                <a:gd name="connsiteY795" fmla="*/ 98230 h 582183"/>
                <a:gd name="connsiteX796" fmla="*/ 723986 w 1163634"/>
                <a:gd name="connsiteY796" fmla="*/ 96797 h 582183"/>
                <a:gd name="connsiteX797" fmla="*/ 729811 w 1163634"/>
                <a:gd name="connsiteY797" fmla="*/ 92592 h 582183"/>
                <a:gd name="connsiteX798" fmla="*/ 733441 w 1163634"/>
                <a:gd name="connsiteY798" fmla="*/ 86381 h 582183"/>
                <a:gd name="connsiteX799" fmla="*/ 734874 w 1163634"/>
                <a:gd name="connsiteY799" fmla="*/ 79214 h 582183"/>
                <a:gd name="connsiteX800" fmla="*/ 734013 w 1163634"/>
                <a:gd name="connsiteY800" fmla="*/ 71952 h 582183"/>
                <a:gd name="connsiteX801" fmla="*/ 730766 w 1163634"/>
                <a:gd name="connsiteY801" fmla="*/ 65646 h 582183"/>
                <a:gd name="connsiteX802" fmla="*/ 725226 w 1163634"/>
                <a:gd name="connsiteY802" fmla="*/ 61058 h 582183"/>
                <a:gd name="connsiteX803" fmla="*/ 717491 w 1163634"/>
                <a:gd name="connsiteY803" fmla="*/ 59053 h 582183"/>
                <a:gd name="connsiteX804" fmla="*/ 208203 w 1163634"/>
                <a:gd name="connsiteY804" fmla="*/ 54369 h 582183"/>
                <a:gd name="connsiteX805" fmla="*/ 225106 w 1163634"/>
                <a:gd name="connsiteY805" fmla="*/ 55421 h 582183"/>
                <a:gd name="connsiteX806" fmla="*/ 239625 w 1163634"/>
                <a:gd name="connsiteY806" fmla="*/ 62014 h 582183"/>
                <a:gd name="connsiteX807" fmla="*/ 227304 w 1163634"/>
                <a:gd name="connsiteY807" fmla="*/ 77493 h 582183"/>
                <a:gd name="connsiteX808" fmla="*/ 219663 w 1163634"/>
                <a:gd name="connsiteY808" fmla="*/ 73289 h 582183"/>
                <a:gd name="connsiteX809" fmla="*/ 210780 w 1163634"/>
                <a:gd name="connsiteY809" fmla="*/ 72143 h 582183"/>
                <a:gd name="connsiteX810" fmla="*/ 204477 w 1163634"/>
                <a:gd name="connsiteY810" fmla="*/ 74150 h 582183"/>
                <a:gd name="connsiteX811" fmla="*/ 201993 w 1163634"/>
                <a:gd name="connsiteY811" fmla="*/ 79119 h 582183"/>
                <a:gd name="connsiteX812" fmla="*/ 205718 w 1163634"/>
                <a:gd name="connsiteY812" fmla="*/ 83322 h 582183"/>
                <a:gd name="connsiteX813" fmla="*/ 216606 w 1163634"/>
                <a:gd name="connsiteY813" fmla="*/ 85329 h 582183"/>
                <a:gd name="connsiteX814" fmla="*/ 225489 w 1163634"/>
                <a:gd name="connsiteY814" fmla="*/ 87049 h 582183"/>
                <a:gd name="connsiteX815" fmla="*/ 233799 w 1163634"/>
                <a:gd name="connsiteY815" fmla="*/ 90679 h 582183"/>
                <a:gd name="connsiteX816" fmla="*/ 240103 w 1163634"/>
                <a:gd name="connsiteY816" fmla="*/ 96796 h 582183"/>
                <a:gd name="connsiteX817" fmla="*/ 243160 w 1163634"/>
                <a:gd name="connsiteY817" fmla="*/ 106065 h 582183"/>
                <a:gd name="connsiteX818" fmla="*/ 241440 w 1163634"/>
                <a:gd name="connsiteY818" fmla="*/ 118391 h 582183"/>
                <a:gd name="connsiteX819" fmla="*/ 234658 w 1163634"/>
                <a:gd name="connsiteY819" fmla="*/ 127086 h 582183"/>
                <a:gd name="connsiteX820" fmla="*/ 224725 w 1163634"/>
                <a:gd name="connsiteY820" fmla="*/ 132533 h 582183"/>
                <a:gd name="connsiteX821" fmla="*/ 213264 w 1163634"/>
                <a:gd name="connsiteY821" fmla="*/ 135017 h 582183"/>
                <a:gd name="connsiteX822" fmla="*/ 194830 w 1163634"/>
                <a:gd name="connsiteY822" fmla="*/ 133871 h 582183"/>
                <a:gd name="connsiteX823" fmla="*/ 179166 w 1163634"/>
                <a:gd name="connsiteY823" fmla="*/ 126608 h 582183"/>
                <a:gd name="connsiteX824" fmla="*/ 191678 w 1163634"/>
                <a:gd name="connsiteY824" fmla="*/ 110460 h 582183"/>
                <a:gd name="connsiteX825" fmla="*/ 200465 w 1163634"/>
                <a:gd name="connsiteY825" fmla="*/ 115716 h 582183"/>
                <a:gd name="connsiteX826" fmla="*/ 211067 w 1163634"/>
                <a:gd name="connsiteY826" fmla="*/ 117149 h 582183"/>
                <a:gd name="connsiteX827" fmla="*/ 211067 w 1163634"/>
                <a:gd name="connsiteY827" fmla="*/ 117436 h 582183"/>
                <a:gd name="connsiteX828" fmla="*/ 216893 w 1163634"/>
                <a:gd name="connsiteY828" fmla="*/ 115429 h 582183"/>
                <a:gd name="connsiteX829" fmla="*/ 219376 w 1163634"/>
                <a:gd name="connsiteY829" fmla="*/ 110078 h 582183"/>
                <a:gd name="connsiteX830" fmla="*/ 215173 w 1163634"/>
                <a:gd name="connsiteY830" fmla="*/ 105300 h 582183"/>
                <a:gd name="connsiteX831" fmla="*/ 203426 w 1163634"/>
                <a:gd name="connsiteY831" fmla="*/ 102912 h 582183"/>
                <a:gd name="connsiteX832" fmla="*/ 195307 w 1163634"/>
                <a:gd name="connsiteY832" fmla="*/ 101286 h 582183"/>
                <a:gd name="connsiteX833" fmla="*/ 187859 w 1163634"/>
                <a:gd name="connsiteY833" fmla="*/ 97846 h 582183"/>
                <a:gd name="connsiteX834" fmla="*/ 182127 w 1163634"/>
                <a:gd name="connsiteY834" fmla="*/ 91922 h 582183"/>
                <a:gd name="connsiteX835" fmla="*/ 179263 w 1163634"/>
                <a:gd name="connsiteY835" fmla="*/ 83037 h 582183"/>
                <a:gd name="connsiteX836" fmla="*/ 180981 w 1163634"/>
                <a:gd name="connsiteY836" fmla="*/ 71091 h 582183"/>
                <a:gd name="connsiteX837" fmla="*/ 187666 w 1163634"/>
                <a:gd name="connsiteY837" fmla="*/ 62491 h 582183"/>
                <a:gd name="connsiteX838" fmla="*/ 197314 w 1163634"/>
                <a:gd name="connsiteY838" fmla="*/ 56950 h 582183"/>
                <a:gd name="connsiteX839" fmla="*/ 208203 w 1163634"/>
                <a:gd name="connsiteY839" fmla="*/ 54369 h 582183"/>
                <a:gd name="connsiteX840" fmla="*/ 278647 w 1163634"/>
                <a:gd name="connsiteY840" fmla="*/ 50503 h 582183"/>
                <a:gd name="connsiteX841" fmla="*/ 284967 w 1163634"/>
                <a:gd name="connsiteY841" fmla="*/ 126397 h 582183"/>
                <a:gd name="connsiteX842" fmla="*/ 260029 w 1163634"/>
                <a:gd name="connsiteY842" fmla="*/ 128474 h 582183"/>
                <a:gd name="connsiteX843" fmla="*/ 253710 w 1163634"/>
                <a:gd name="connsiteY843" fmla="*/ 52579 h 582183"/>
                <a:gd name="connsiteX844" fmla="*/ 837938 w 1163634"/>
                <a:gd name="connsiteY844" fmla="*/ 46817 h 582183"/>
                <a:gd name="connsiteX845" fmla="*/ 863057 w 1163634"/>
                <a:gd name="connsiteY845" fmla="*/ 48824 h 582183"/>
                <a:gd name="connsiteX846" fmla="*/ 859809 w 1163634"/>
                <a:gd name="connsiteY846" fmla="*/ 90007 h 582183"/>
                <a:gd name="connsiteX847" fmla="*/ 859809 w 1163634"/>
                <a:gd name="connsiteY847" fmla="*/ 96122 h 582183"/>
                <a:gd name="connsiteX848" fmla="*/ 861148 w 1163634"/>
                <a:gd name="connsiteY848" fmla="*/ 101475 h 582183"/>
                <a:gd name="connsiteX849" fmla="*/ 864299 w 1163634"/>
                <a:gd name="connsiteY849" fmla="*/ 105296 h 582183"/>
                <a:gd name="connsiteX850" fmla="*/ 869838 w 1163634"/>
                <a:gd name="connsiteY850" fmla="*/ 107016 h 582183"/>
                <a:gd name="connsiteX851" fmla="*/ 880153 w 1163634"/>
                <a:gd name="connsiteY851" fmla="*/ 102908 h 582183"/>
                <a:gd name="connsiteX852" fmla="*/ 884452 w 1163634"/>
                <a:gd name="connsiteY852" fmla="*/ 91727 h 582183"/>
                <a:gd name="connsiteX853" fmla="*/ 887699 w 1163634"/>
                <a:gd name="connsiteY853" fmla="*/ 50735 h 582183"/>
                <a:gd name="connsiteX854" fmla="*/ 912723 w 1163634"/>
                <a:gd name="connsiteY854" fmla="*/ 52741 h 582183"/>
                <a:gd name="connsiteX855" fmla="*/ 906800 w 1163634"/>
                <a:gd name="connsiteY855" fmla="*/ 128611 h 582183"/>
                <a:gd name="connsiteX856" fmla="*/ 882732 w 1163634"/>
                <a:gd name="connsiteY856" fmla="*/ 126700 h 582183"/>
                <a:gd name="connsiteX857" fmla="*/ 883591 w 1163634"/>
                <a:gd name="connsiteY857" fmla="*/ 116190 h 582183"/>
                <a:gd name="connsiteX858" fmla="*/ 883306 w 1163634"/>
                <a:gd name="connsiteY858" fmla="*/ 116190 h 582183"/>
                <a:gd name="connsiteX859" fmla="*/ 879294 w 1163634"/>
                <a:gd name="connsiteY859" fmla="*/ 120776 h 582183"/>
                <a:gd name="connsiteX860" fmla="*/ 873754 w 1163634"/>
                <a:gd name="connsiteY860" fmla="*/ 124312 h 582183"/>
                <a:gd name="connsiteX861" fmla="*/ 866972 w 1163634"/>
                <a:gd name="connsiteY861" fmla="*/ 126510 h 582183"/>
                <a:gd name="connsiteX862" fmla="*/ 859332 w 1163634"/>
                <a:gd name="connsiteY862" fmla="*/ 126987 h 582183"/>
                <a:gd name="connsiteX863" fmla="*/ 846629 w 1163634"/>
                <a:gd name="connsiteY863" fmla="*/ 123260 h 582183"/>
                <a:gd name="connsiteX864" fmla="*/ 838703 w 1163634"/>
                <a:gd name="connsiteY864" fmla="*/ 115520 h 582183"/>
                <a:gd name="connsiteX865" fmla="*/ 834785 w 1163634"/>
                <a:gd name="connsiteY865" fmla="*/ 105200 h 582183"/>
                <a:gd name="connsiteX866" fmla="*/ 834213 w 1163634"/>
                <a:gd name="connsiteY866" fmla="*/ 93734 h 582183"/>
                <a:gd name="connsiteX867" fmla="*/ 55969 w 1163634"/>
                <a:gd name="connsiteY867" fmla="*/ 43951 h 582183"/>
                <a:gd name="connsiteX868" fmla="*/ 70105 w 1163634"/>
                <a:gd name="connsiteY868" fmla="*/ 47676 h 582183"/>
                <a:gd name="connsiteX869" fmla="*/ 80515 w 1163634"/>
                <a:gd name="connsiteY869" fmla="*/ 56563 h 582183"/>
                <a:gd name="connsiteX870" fmla="*/ 85960 w 1163634"/>
                <a:gd name="connsiteY870" fmla="*/ 71565 h 582183"/>
                <a:gd name="connsiteX871" fmla="*/ 84718 w 1163634"/>
                <a:gd name="connsiteY871" fmla="*/ 87906 h 582183"/>
                <a:gd name="connsiteX872" fmla="*/ 76790 w 1163634"/>
                <a:gd name="connsiteY872" fmla="*/ 99659 h 582183"/>
                <a:gd name="connsiteX873" fmla="*/ 63991 w 1163634"/>
                <a:gd name="connsiteY873" fmla="*/ 107398 h 582183"/>
                <a:gd name="connsiteX874" fmla="*/ 64087 w 1163634"/>
                <a:gd name="connsiteY874" fmla="*/ 107207 h 582183"/>
                <a:gd name="connsiteX875" fmla="*/ 48328 w 1163634"/>
                <a:gd name="connsiteY875" fmla="*/ 111315 h 582183"/>
                <a:gd name="connsiteX876" fmla="*/ 35435 w 1163634"/>
                <a:gd name="connsiteY876" fmla="*/ 113132 h 582183"/>
                <a:gd name="connsiteX877" fmla="*/ 41259 w 1163634"/>
                <a:gd name="connsiteY877" fmla="*/ 153550 h 582183"/>
                <a:gd name="connsiteX878" fmla="*/ 15376 w 1163634"/>
                <a:gd name="connsiteY878" fmla="*/ 157277 h 582183"/>
                <a:gd name="connsiteX879" fmla="*/ 0 w 1163634"/>
                <a:gd name="connsiteY879" fmla="*/ 50161 h 582183"/>
                <a:gd name="connsiteX880" fmla="*/ 39350 w 1163634"/>
                <a:gd name="connsiteY880" fmla="*/ 44523 h 582183"/>
                <a:gd name="connsiteX881" fmla="*/ 55969 w 1163634"/>
                <a:gd name="connsiteY881" fmla="*/ 43951 h 582183"/>
                <a:gd name="connsiteX882" fmla="*/ 336493 w 1163634"/>
                <a:gd name="connsiteY882" fmla="*/ 43764 h 582183"/>
                <a:gd name="connsiteX883" fmla="*/ 352059 w 1163634"/>
                <a:gd name="connsiteY883" fmla="*/ 45581 h 582183"/>
                <a:gd name="connsiteX884" fmla="*/ 364668 w 1163634"/>
                <a:gd name="connsiteY884" fmla="*/ 52938 h 582183"/>
                <a:gd name="connsiteX885" fmla="*/ 373358 w 1163634"/>
                <a:gd name="connsiteY885" fmla="*/ 65360 h 582183"/>
                <a:gd name="connsiteX886" fmla="*/ 377274 w 1163634"/>
                <a:gd name="connsiteY886" fmla="*/ 82559 h 582183"/>
                <a:gd name="connsiteX887" fmla="*/ 377371 w 1163634"/>
                <a:gd name="connsiteY887" fmla="*/ 82656 h 582183"/>
                <a:gd name="connsiteX888" fmla="*/ 377561 w 1163634"/>
                <a:gd name="connsiteY888" fmla="*/ 85712 h 582183"/>
                <a:gd name="connsiteX889" fmla="*/ 377561 w 1163634"/>
                <a:gd name="connsiteY889" fmla="*/ 88580 h 582183"/>
                <a:gd name="connsiteX890" fmla="*/ 322547 w 1163634"/>
                <a:gd name="connsiteY890" fmla="*/ 92211 h 582183"/>
                <a:gd name="connsiteX891" fmla="*/ 324840 w 1163634"/>
                <a:gd name="connsiteY891" fmla="*/ 97849 h 582183"/>
                <a:gd name="connsiteX892" fmla="*/ 329233 w 1163634"/>
                <a:gd name="connsiteY892" fmla="*/ 102053 h 582183"/>
                <a:gd name="connsiteX893" fmla="*/ 335060 w 1163634"/>
                <a:gd name="connsiteY893" fmla="*/ 104632 h 582183"/>
                <a:gd name="connsiteX894" fmla="*/ 341649 w 1163634"/>
                <a:gd name="connsiteY894" fmla="*/ 105302 h 582183"/>
                <a:gd name="connsiteX895" fmla="*/ 351582 w 1163634"/>
                <a:gd name="connsiteY895" fmla="*/ 102435 h 582183"/>
                <a:gd name="connsiteX896" fmla="*/ 357886 w 1163634"/>
                <a:gd name="connsiteY896" fmla="*/ 96319 h 582183"/>
                <a:gd name="connsiteX897" fmla="*/ 376034 w 1163634"/>
                <a:gd name="connsiteY897" fmla="*/ 106161 h 582183"/>
                <a:gd name="connsiteX898" fmla="*/ 362661 w 1163634"/>
                <a:gd name="connsiteY898" fmla="*/ 119060 h 582183"/>
                <a:gd name="connsiteX899" fmla="*/ 342604 w 1163634"/>
                <a:gd name="connsiteY899" fmla="*/ 124604 h 582183"/>
                <a:gd name="connsiteX900" fmla="*/ 326273 w 1163634"/>
                <a:gd name="connsiteY900" fmla="*/ 122980 h 582183"/>
                <a:gd name="connsiteX901" fmla="*/ 312422 w 1163634"/>
                <a:gd name="connsiteY901" fmla="*/ 116100 h 582183"/>
                <a:gd name="connsiteX902" fmla="*/ 302585 w 1163634"/>
                <a:gd name="connsiteY902" fmla="*/ 104060 h 582183"/>
                <a:gd name="connsiteX903" fmla="*/ 298192 w 1163634"/>
                <a:gd name="connsiteY903" fmla="*/ 87145 h 582183"/>
                <a:gd name="connsiteX904" fmla="*/ 300293 w 1163634"/>
                <a:gd name="connsiteY904" fmla="*/ 70042 h 582183"/>
                <a:gd name="connsiteX905" fmla="*/ 308125 w 1163634"/>
                <a:gd name="connsiteY905" fmla="*/ 56663 h 582183"/>
                <a:gd name="connsiteX906" fmla="*/ 320542 w 1163634"/>
                <a:gd name="connsiteY906" fmla="*/ 47682 h 582183"/>
                <a:gd name="connsiteX907" fmla="*/ 336493 w 1163634"/>
                <a:gd name="connsiteY907" fmla="*/ 43764 h 582183"/>
                <a:gd name="connsiteX908" fmla="*/ 777187 w 1163634"/>
                <a:gd name="connsiteY908" fmla="*/ 43377 h 582183"/>
                <a:gd name="connsiteX909" fmla="*/ 801255 w 1163634"/>
                <a:gd name="connsiteY909" fmla="*/ 44810 h 582183"/>
                <a:gd name="connsiteX910" fmla="*/ 800587 w 1163634"/>
                <a:gd name="connsiteY910" fmla="*/ 55798 h 582183"/>
                <a:gd name="connsiteX911" fmla="*/ 800874 w 1163634"/>
                <a:gd name="connsiteY911" fmla="*/ 55798 h 582183"/>
                <a:gd name="connsiteX912" fmla="*/ 809661 w 1163634"/>
                <a:gd name="connsiteY912" fmla="*/ 46721 h 582183"/>
                <a:gd name="connsiteX913" fmla="*/ 822267 w 1163634"/>
                <a:gd name="connsiteY913" fmla="*/ 43758 h 582183"/>
                <a:gd name="connsiteX914" fmla="*/ 825228 w 1163634"/>
                <a:gd name="connsiteY914" fmla="*/ 44045 h 582183"/>
                <a:gd name="connsiteX915" fmla="*/ 827616 w 1163634"/>
                <a:gd name="connsiteY915" fmla="*/ 44619 h 582183"/>
                <a:gd name="connsiteX916" fmla="*/ 825228 w 1163634"/>
                <a:gd name="connsiteY916" fmla="*/ 66692 h 582183"/>
                <a:gd name="connsiteX917" fmla="*/ 821982 w 1163634"/>
                <a:gd name="connsiteY917" fmla="*/ 65927 h 582183"/>
                <a:gd name="connsiteX918" fmla="*/ 818829 w 1163634"/>
                <a:gd name="connsiteY918" fmla="*/ 65640 h 582183"/>
                <a:gd name="connsiteX919" fmla="*/ 810233 w 1163634"/>
                <a:gd name="connsiteY919" fmla="*/ 66979 h 582183"/>
                <a:gd name="connsiteX920" fmla="*/ 804503 w 1163634"/>
                <a:gd name="connsiteY920" fmla="*/ 71087 h 582183"/>
                <a:gd name="connsiteX921" fmla="*/ 801159 w 1163634"/>
                <a:gd name="connsiteY921" fmla="*/ 76534 h 582183"/>
                <a:gd name="connsiteX922" fmla="*/ 799919 w 1163634"/>
                <a:gd name="connsiteY922" fmla="*/ 81790 h 582183"/>
                <a:gd name="connsiteX923" fmla="*/ 800109 w 1163634"/>
                <a:gd name="connsiteY923" fmla="*/ 81790 h 582183"/>
                <a:gd name="connsiteX924" fmla="*/ 797817 w 1163634"/>
                <a:gd name="connsiteY924" fmla="*/ 120776 h 582183"/>
                <a:gd name="connsiteX925" fmla="*/ 772793 w 1163634"/>
                <a:gd name="connsiteY925" fmla="*/ 119343 h 582183"/>
                <a:gd name="connsiteX926" fmla="*/ 438786 w 1163634"/>
                <a:gd name="connsiteY926" fmla="*/ 38699 h 582183"/>
                <a:gd name="connsiteX927" fmla="*/ 451870 w 1163634"/>
                <a:gd name="connsiteY927" fmla="*/ 40896 h 582183"/>
                <a:gd name="connsiteX928" fmla="*/ 460753 w 1163634"/>
                <a:gd name="connsiteY928" fmla="*/ 47682 h 582183"/>
                <a:gd name="connsiteX929" fmla="*/ 465910 w 1163634"/>
                <a:gd name="connsiteY929" fmla="*/ 57524 h 582183"/>
                <a:gd name="connsiteX930" fmla="*/ 467820 w 1163634"/>
                <a:gd name="connsiteY930" fmla="*/ 68799 h 582183"/>
                <a:gd name="connsiteX931" fmla="*/ 469731 w 1163634"/>
                <a:gd name="connsiteY931" fmla="*/ 115811 h 582183"/>
                <a:gd name="connsiteX932" fmla="*/ 444516 w 1163634"/>
                <a:gd name="connsiteY932" fmla="*/ 116862 h 582183"/>
                <a:gd name="connsiteX933" fmla="*/ 442892 w 1163634"/>
                <a:gd name="connsiteY933" fmla="*/ 75296 h 582183"/>
                <a:gd name="connsiteX934" fmla="*/ 442128 w 1163634"/>
                <a:gd name="connsiteY934" fmla="*/ 69181 h 582183"/>
                <a:gd name="connsiteX935" fmla="*/ 440123 w 1163634"/>
                <a:gd name="connsiteY935" fmla="*/ 64117 h 582183"/>
                <a:gd name="connsiteX936" fmla="*/ 436492 w 1163634"/>
                <a:gd name="connsiteY936" fmla="*/ 60773 h 582183"/>
                <a:gd name="connsiteX937" fmla="*/ 430858 w 1163634"/>
                <a:gd name="connsiteY937" fmla="*/ 59722 h 582183"/>
                <a:gd name="connsiteX938" fmla="*/ 425031 w 1163634"/>
                <a:gd name="connsiteY938" fmla="*/ 61251 h 582183"/>
                <a:gd name="connsiteX939" fmla="*/ 421019 w 1163634"/>
                <a:gd name="connsiteY939" fmla="*/ 64976 h 582183"/>
                <a:gd name="connsiteX940" fmla="*/ 418727 w 1163634"/>
                <a:gd name="connsiteY940" fmla="*/ 70329 h 582183"/>
                <a:gd name="connsiteX941" fmla="*/ 418155 w 1163634"/>
                <a:gd name="connsiteY941" fmla="*/ 76538 h 582183"/>
                <a:gd name="connsiteX942" fmla="*/ 419775 w 1163634"/>
                <a:gd name="connsiteY942" fmla="*/ 117723 h 582183"/>
                <a:gd name="connsiteX943" fmla="*/ 394564 w 1163634"/>
                <a:gd name="connsiteY943" fmla="*/ 118773 h 582183"/>
                <a:gd name="connsiteX944" fmla="*/ 391507 w 1163634"/>
                <a:gd name="connsiteY944" fmla="*/ 42713 h 582183"/>
                <a:gd name="connsiteX945" fmla="*/ 415767 w 1163634"/>
                <a:gd name="connsiteY945" fmla="*/ 41757 h 582183"/>
                <a:gd name="connsiteX946" fmla="*/ 416148 w 1163634"/>
                <a:gd name="connsiteY946" fmla="*/ 52268 h 582183"/>
                <a:gd name="connsiteX947" fmla="*/ 416435 w 1163634"/>
                <a:gd name="connsiteY947" fmla="*/ 52268 h 582183"/>
                <a:gd name="connsiteX948" fmla="*/ 419873 w 1163634"/>
                <a:gd name="connsiteY948" fmla="*/ 47299 h 582183"/>
                <a:gd name="connsiteX949" fmla="*/ 424937 w 1163634"/>
                <a:gd name="connsiteY949" fmla="*/ 43000 h 582183"/>
                <a:gd name="connsiteX950" fmla="*/ 431336 w 1163634"/>
                <a:gd name="connsiteY950" fmla="*/ 40037 h 582183"/>
                <a:gd name="connsiteX951" fmla="*/ 438786 w 1163634"/>
                <a:gd name="connsiteY951" fmla="*/ 38699 h 582183"/>
                <a:gd name="connsiteX952" fmla="*/ 513273 w 1163634"/>
                <a:gd name="connsiteY952" fmla="*/ 18633 h 582183"/>
                <a:gd name="connsiteX953" fmla="*/ 513655 w 1163634"/>
                <a:gd name="connsiteY953" fmla="*/ 38699 h 582183"/>
                <a:gd name="connsiteX954" fmla="*/ 531515 w 1163634"/>
                <a:gd name="connsiteY954" fmla="*/ 38317 h 582183"/>
                <a:gd name="connsiteX955" fmla="*/ 531899 w 1163634"/>
                <a:gd name="connsiteY955" fmla="*/ 56950 h 582183"/>
                <a:gd name="connsiteX956" fmla="*/ 514038 w 1163634"/>
                <a:gd name="connsiteY956" fmla="*/ 57332 h 582183"/>
                <a:gd name="connsiteX957" fmla="*/ 514610 w 1163634"/>
                <a:gd name="connsiteY957" fmla="*/ 86477 h 582183"/>
                <a:gd name="connsiteX958" fmla="*/ 516808 w 1163634"/>
                <a:gd name="connsiteY958" fmla="*/ 94503 h 582183"/>
                <a:gd name="connsiteX959" fmla="*/ 524256 w 1163634"/>
                <a:gd name="connsiteY959" fmla="*/ 97084 h 582183"/>
                <a:gd name="connsiteX960" fmla="*/ 528174 w 1163634"/>
                <a:gd name="connsiteY960" fmla="*/ 96701 h 582183"/>
                <a:gd name="connsiteX961" fmla="*/ 531612 w 1163634"/>
                <a:gd name="connsiteY961" fmla="*/ 95745 h 582183"/>
                <a:gd name="connsiteX962" fmla="*/ 532280 w 1163634"/>
                <a:gd name="connsiteY962" fmla="*/ 114091 h 582183"/>
                <a:gd name="connsiteX963" fmla="*/ 525785 w 1163634"/>
                <a:gd name="connsiteY963" fmla="*/ 115811 h 582183"/>
                <a:gd name="connsiteX964" fmla="*/ 517857 w 1163634"/>
                <a:gd name="connsiteY964" fmla="*/ 116672 h 582183"/>
                <a:gd name="connsiteX965" fmla="*/ 504964 w 1163634"/>
                <a:gd name="connsiteY965" fmla="*/ 115047 h 582183"/>
                <a:gd name="connsiteX966" fmla="*/ 496558 w 1163634"/>
                <a:gd name="connsiteY966" fmla="*/ 109696 h 582183"/>
                <a:gd name="connsiteX967" fmla="*/ 491880 w 1163634"/>
                <a:gd name="connsiteY967" fmla="*/ 101192 h 582183"/>
                <a:gd name="connsiteX968" fmla="*/ 490254 w 1163634"/>
                <a:gd name="connsiteY968" fmla="*/ 90108 h 582183"/>
                <a:gd name="connsiteX969" fmla="*/ 490254 w 1163634"/>
                <a:gd name="connsiteY969" fmla="*/ 90012 h 582183"/>
                <a:gd name="connsiteX970" fmla="*/ 489586 w 1163634"/>
                <a:gd name="connsiteY970" fmla="*/ 57811 h 582183"/>
                <a:gd name="connsiteX971" fmla="*/ 477361 w 1163634"/>
                <a:gd name="connsiteY971" fmla="*/ 58096 h 582183"/>
                <a:gd name="connsiteX972" fmla="*/ 476979 w 1163634"/>
                <a:gd name="connsiteY972" fmla="*/ 39463 h 582183"/>
                <a:gd name="connsiteX973" fmla="*/ 489014 w 1163634"/>
                <a:gd name="connsiteY973" fmla="*/ 39176 h 582183"/>
                <a:gd name="connsiteX974" fmla="*/ 488630 w 1163634"/>
                <a:gd name="connsiteY974" fmla="*/ 19111 h 582183"/>
                <a:gd name="connsiteX975" fmla="*/ 937462 w 1163634"/>
                <a:gd name="connsiteY975" fmla="*/ 15285 h 582183"/>
                <a:gd name="connsiteX976" fmla="*/ 962583 w 1163634"/>
                <a:gd name="connsiteY976" fmla="*/ 17960 h 582183"/>
                <a:gd name="connsiteX977" fmla="*/ 955323 w 1163634"/>
                <a:gd name="connsiteY977" fmla="*/ 87905 h 582183"/>
                <a:gd name="connsiteX978" fmla="*/ 955801 w 1163634"/>
                <a:gd name="connsiteY978" fmla="*/ 87905 h 582183"/>
                <a:gd name="connsiteX979" fmla="*/ 983117 w 1163634"/>
                <a:gd name="connsiteY979" fmla="*/ 59717 h 582183"/>
                <a:gd name="connsiteX980" fmla="*/ 1013393 w 1163634"/>
                <a:gd name="connsiteY980" fmla="*/ 62870 h 582183"/>
                <a:gd name="connsiteX981" fmla="*/ 980634 w 1163634"/>
                <a:gd name="connsiteY981" fmla="*/ 94023 h 582183"/>
                <a:gd name="connsiteX982" fmla="*/ 1006708 w 1163634"/>
                <a:gd name="connsiteY982" fmla="*/ 138740 h 582183"/>
                <a:gd name="connsiteX983" fmla="*/ 975859 w 1163634"/>
                <a:gd name="connsiteY983" fmla="*/ 135493 h 582183"/>
                <a:gd name="connsiteX984" fmla="*/ 954845 w 1163634"/>
                <a:gd name="connsiteY984" fmla="*/ 96602 h 582183"/>
                <a:gd name="connsiteX985" fmla="*/ 954368 w 1163634"/>
                <a:gd name="connsiteY985" fmla="*/ 96505 h 582183"/>
                <a:gd name="connsiteX986" fmla="*/ 950643 w 1163634"/>
                <a:gd name="connsiteY986" fmla="*/ 132912 h 582183"/>
                <a:gd name="connsiteX987" fmla="*/ 925524 w 1163634"/>
                <a:gd name="connsiteY987" fmla="*/ 130333 h 582183"/>
                <a:gd name="connsiteX988" fmla="*/ 263011 w 1163634"/>
                <a:gd name="connsiteY988" fmla="*/ 13377 h 582183"/>
                <a:gd name="connsiteX989" fmla="*/ 268646 w 1163634"/>
                <a:gd name="connsiteY989" fmla="*/ 13951 h 582183"/>
                <a:gd name="connsiteX990" fmla="*/ 273422 w 1163634"/>
                <a:gd name="connsiteY990" fmla="*/ 16435 h 582183"/>
                <a:gd name="connsiteX991" fmla="*/ 276860 w 1163634"/>
                <a:gd name="connsiteY991" fmla="*/ 20544 h 582183"/>
                <a:gd name="connsiteX992" fmla="*/ 278484 w 1163634"/>
                <a:gd name="connsiteY992" fmla="*/ 25894 h 582183"/>
                <a:gd name="connsiteX993" fmla="*/ 277816 w 1163634"/>
                <a:gd name="connsiteY993" fmla="*/ 31437 h 582183"/>
                <a:gd name="connsiteX994" fmla="*/ 275142 w 1163634"/>
                <a:gd name="connsiteY994" fmla="*/ 36023 h 582183"/>
                <a:gd name="connsiteX995" fmla="*/ 270843 w 1163634"/>
                <a:gd name="connsiteY995" fmla="*/ 39272 h 582183"/>
                <a:gd name="connsiteX996" fmla="*/ 265400 w 1163634"/>
                <a:gd name="connsiteY996" fmla="*/ 40801 h 582183"/>
                <a:gd name="connsiteX997" fmla="*/ 265207 w 1163634"/>
                <a:gd name="connsiteY997" fmla="*/ 40801 h 582183"/>
                <a:gd name="connsiteX998" fmla="*/ 254702 w 1163634"/>
                <a:gd name="connsiteY998" fmla="*/ 37649 h 582183"/>
                <a:gd name="connsiteX999" fmla="*/ 249831 w 1163634"/>
                <a:gd name="connsiteY999" fmla="*/ 28284 h 582183"/>
                <a:gd name="connsiteX1000" fmla="*/ 250499 w 1163634"/>
                <a:gd name="connsiteY1000" fmla="*/ 22934 h 582183"/>
                <a:gd name="connsiteX1001" fmla="*/ 253173 w 1163634"/>
                <a:gd name="connsiteY1001" fmla="*/ 18346 h 582183"/>
                <a:gd name="connsiteX1002" fmla="*/ 257472 w 1163634"/>
                <a:gd name="connsiteY1002" fmla="*/ 15002 h 582183"/>
                <a:gd name="connsiteX1003" fmla="*/ 263011 w 1163634"/>
                <a:gd name="connsiteY1003" fmla="*/ 13377 h 582183"/>
                <a:gd name="connsiteX1004" fmla="*/ 677089 w 1163634"/>
                <a:gd name="connsiteY1004" fmla="*/ 0 h 582183"/>
                <a:gd name="connsiteX1005" fmla="*/ 702113 w 1163634"/>
                <a:gd name="connsiteY1005" fmla="*/ 859 h 582183"/>
                <a:gd name="connsiteX1006" fmla="*/ 700395 w 1163634"/>
                <a:gd name="connsiteY1006" fmla="*/ 48350 h 582183"/>
                <a:gd name="connsiteX1007" fmla="*/ 700680 w 1163634"/>
                <a:gd name="connsiteY1007" fmla="*/ 48350 h 582183"/>
                <a:gd name="connsiteX1008" fmla="*/ 709945 w 1163634"/>
                <a:gd name="connsiteY1008" fmla="*/ 41661 h 582183"/>
                <a:gd name="connsiteX1009" fmla="*/ 724271 w 1163634"/>
                <a:gd name="connsiteY1009" fmla="*/ 38986 h 582183"/>
                <a:gd name="connsiteX1010" fmla="*/ 739075 w 1163634"/>
                <a:gd name="connsiteY1010" fmla="*/ 42713 h 582183"/>
                <a:gd name="connsiteX1011" fmla="*/ 750060 w 1163634"/>
                <a:gd name="connsiteY1011" fmla="*/ 51790 h 582183"/>
                <a:gd name="connsiteX1012" fmla="*/ 756745 w 1163634"/>
                <a:gd name="connsiteY1012" fmla="*/ 64785 h 582183"/>
                <a:gd name="connsiteX1013" fmla="*/ 758752 w 1163634"/>
                <a:gd name="connsiteY1013" fmla="*/ 80075 h 582183"/>
                <a:gd name="connsiteX1014" fmla="*/ 755790 w 1163634"/>
                <a:gd name="connsiteY1014" fmla="*/ 95267 h 582183"/>
                <a:gd name="connsiteX1015" fmla="*/ 748245 w 1163634"/>
                <a:gd name="connsiteY1015" fmla="*/ 107881 h 582183"/>
                <a:gd name="connsiteX1016" fmla="*/ 736592 w 1163634"/>
                <a:gd name="connsiteY1016" fmla="*/ 116385 h 582183"/>
                <a:gd name="connsiteX1017" fmla="*/ 721216 w 1163634"/>
                <a:gd name="connsiteY1017" fmla="*/ 119156 h 582183"/>
                <a:gd name="connsiteX1018" fmla="*/ 706888 w 1163634"/>
                <a:gd name="connsiteY1018" fmla="*/ 115526 h 582183"/>
                <a:gd name="connsiteX1019" fmla="*/ 696764 w 1163634"/>
                <a:gd name="connsiteY1019" fmla="*/ 106161 h 582183"/>
                <a:gd name="connsiteX1020" fmla="*/ 696479 w 1163634"/>
                <a:gd name="connsiteY1020" fmla="*/ 106161 h 582183"/>
                <a:gd name="connsiteX1021" fmla="*/ 696383 w 1163634"/>
                <a:gd name="connsiteY1021" fmla="*/ 106448 h 582183"/>
                <a:gd name="connsiteX1022" fmla="*/ 696001 w 1163634"/>
                <a:gd name="connsiteY1022" fmla="*/ 116385 h 582183"/>
                <a:gd name="connsiteX1023" fmla="*/ 672982 w 1163634"/>
                <a:gd name="connsiteY1023" fmla="*/ 115526 h 58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Lst>
              <a:rect l="l" t="t" r="r" b="b"/>
              <a:pathLst>
                <a:path w="1163634" h="582183">
                  <a:moveTo>
                    <a:pt x="951022" y="487992"/>
                  </a:moveTo>
                  <a:cubicBezTo>
                    <a:pt x="948252" y="487609"/>
                    <a:pt x="945673" y="487896"/>
                    <a:pt x="943381" y="488661"/>
                  </a:cubicBezTo>
                  <a:cubicBezTo>
                    <a:pt x="941089" y="489425"/>
                    <a:pt x="939084" y="490571"/>
                    <a:pt x="937364" y="492101"/>
                  </a:cubicBezTo>
                  <a:cubicBezTo>
                    <a:pt x="935644" y="493724"/>
                    <a:pt x="934213" y="495637"/>
                    <a:pt x="933161" y="497833"/>
                  </a:cubicBezTo>
                  <a:cubicBezTo>
                    <a:pt x="932111" y="500126"/>
                    <a:pt x="931443" y="502517"/>
                    <a:pt x="931156" y="505192"/>
                  </a:cubicBezTo>
                  <a:cubicBezTo>
                    <a:pt x="930869" y="507771"/>
                    <a:pt x="930965" y="510256"/>
                    <a:pt x="931537" y="512644"/>
                  </a:cubicBezTo>
                  <a:cubicBezTo>
                    <a:pt x="932015" y="515034"/>
                    <a:pt x="932970" y="517232"/>
                    <a:pt x="934307" y="519142"/>
                  </a:cubicBezTo>
                  <a:cubicBezTo>
                    <a:pt x="935644" y="521053"/>
                    <a:pt x="937268" y="522773"/>
                    <a:pt x="939369" y="524015"/>
                  </a:cubicBezTo>
                  <a:cubicBezTo>
                    <a:pt x="941470" y="525258"/>
                    <a:pt x="943859" y="526117"/>
                    <a:pt x="946725" y="526404"/>
                  </a:cubicBezTo>
                  <a:cubicBezTo>
                    <a:pt x="949589" y="526691"/>
                    <a:pt x="952168" y="526404"/>
                    <a:pt x="954556" y="525639"/>
                  </a:cubicBezTo>
                  <a:cubicBezTo>
                    <a:pt x="956945" y="524876"/>
                    <a:pt x="959044" y="523634"/>
                    <a:pt x="960764" y="522105"/>
                  </a:cubicBezTo>
                  <a:cubicBezTo>
                    <a:pt x="962482" y="520575"/>
                    <a:pt x="963915" y="518665"/>
                    <a:pt x="965061" y="516467"/>
                  </a:cubicBezTo>
                  <a:cubicBezTo>
                    <a:pt x="966208" y="514269"/>
                    <a:pt x="966878" y="511879"/>
                    <a:pt x="967163" y="509204"/>
                  </a:cubicBezTo>
                  <a:lnTo>
                    <a:pt x="967354" y="509204"/>
                  </a:lnTo>
                  <a:cubicBezTo>
                    <a:pt x="967641" y="506625"/>
                    <a:pt x="967450" y="504140"/>
                    <a:pt x="966878" y="501752"/>
                  </a:cubicBezTo>
                  <a:cubicBezTo>
                    <a:pt x="966208" y="499267"/>
                    <a:pt x="965254" y="497070"/>
                    <a:pt x="963821" y="495157"/>
                  </a:cubicBezTo>
                  <a:cubicBezTo>
                    <a:pt x="962388" y="493247"/>
                    <a:pt x="960574" y="491623"/>
                    <a:pt x="958472" y="490381"/>
                  </a:cubicBezTo>
                  <a:cubicBezTo>
                    <a:pt x="956371" y="489138"/>
                    <a:pt x="953792" y="488374"/>
                    <a:pt x="951022" y="487992"/>
                  </a:cubicBezTo>
                  <a:close/>
                  <a:moveTo>
                    <a:pt x="184387" y="471326"/>
                  </a:moveTo>
                  <a:lnTo>
                    <a:pt x="193417" y="546946"/>
                  </a:lnTo>
                  <a:lnTo>
                    <a:pt x="168569" y="549913"/>
                  </a:lnTo>
                  <a:lnTo>
                    <a:pt x="159539" y="474293"/>
                  </a:lnTo>
                  <a:close/>
                  <a:moveTo>
                    <a:pt x="427240" y="470792"/>
                  </a:moveTo>
                  <a:cubicBezTo>
                    <a:pt x="424279" y="470887"/>
                    <a:pt x="421700" y="471555"/>
                    <a:pt x="419505" y="472797"/>
                  </a:cubicBezTo>
                  <a:cubicBezTo>
                    <a:pt x="417307" y="474040"/>
                    <a:pt x="415493" y="475569"/>
                    <a:pt x="414156" y="477385"/>
                  </a:cubicBezTo>
                  <a:cubicBezTo>
                    <a:pt x="412817" y="479200"/>
                    <a:pt x="411767" y="481303"/>
                    <a:pt x="411099" y="483691"/>
                  </a:cubicBezTo>
                  <a:cubicBezTo>
                    <a:pt x="410431" y="486080"/>
                    <a:pt x="410144" y="488470"/>
                    <a:pt x="410238" y="490953"/>
                  </a:cubicBezTo>
                  <a:cubicBezTo>
                    <a:pt x="410334" y="493437"/>
                    <a:pt x="410812" y="495827"/>
                    <a:pt x="411671" y="498120"/>
                  </a:cubicBezTo>
                  <a:cubicBezTo>
                    <a:pt x="412532" y="500413"/>
                    <a:pt x="413773" y="502515"/>
                    <a:pt x="415396" y="504331"/>
                  </a:cubicBezTo>
                  <a:cubicBezTo>
                    <a:pt x="417020" y="506242"/>
                    <a:pt x="418931" y="507580"/>
                    <a:pt x="421223" y="508630"/>
                  </a:cubicBezTo>
                  <a:cubicBezTo>
                    <a:pt x="423515" y="509682"/>
                    <a:pt x="426094" y="510065"/>
                    <a:pt x="429054" y="509969"/>
                  </a:cubicBezTo>
                  <a:cubicBezTo>
                    <a:pt x="432015" y="509873"/>
                    <a:pt x="434594" y="509204"/>
                    <a:pt x="436791" y="507962"/>
                  </a:cubicBezTo>
                  <a:cubicBezTo>
                    <a:pt x="438987" y="506720"/>
                    <a:pt x="440802" y="505192"/>
                    <a:pt x="442235" y="503185"/>
                  </a:cubicBezTo>
                  <a:cubicBezTo>
                    <a:pt x="443668" y="501178"/>
                    <a:pt x="444719" y="499075"/>
                    <a:pt x="445386" y="496687"/>
                  </a:cubicBezTo>
                  <a:cubicBezTo>
                    <a:pt x="446056" y="494298"/>
                    <a:pt x="446343" y="491908"/>
                    <a:pt x="446247" y="489425"/>
                  </a:cubicBezTo>
                  <a:cubicBezTo>
                    <a:pt x="446151" y="486941"/>
                    <a:pt x="445673" y="484552"/>
                    <a:pt x="444719" y="482258"/>
                  </a:cubicBezTo>
                  <a:cubicBezTo>
                    <a:pt x="443764" y="479964"/>
                    <a:pt x="442522" y="477957"/>
                    <a:pt x="440898" y="476237"/>
                  </a:cubicBezTo>
                  <a:cubicBezTo>
                    <a:pt x="439274" y="474517"/>
                    <a:pt x="437364" y="473181"/>
                    <a:pt x="435072" y="472129"/>
                  </a:cubicBezTo>
                  <a:cubicBezTo>
                    <a:pt x="432779" y="471077"/>
                    <a:pt x="430200" y="470696"/>
                    <a:pt x="427240" y="470792"/>
                  </a:cubicBezTo>
                  <a:close/>
                  <a:moveTo>
                    <a:pt x="947297" y="467066"/>
                  </a:moveTo>
                  <a:cubicBezTo>
                    <a:pt x="952074" y="467543"/>
                    <a:pt x="956561" y="469072"/>
                    <a:pt x="960668" y="471461"/>
                  </a:cubicBezTo>
                  <a:cubicBezTo>
                    <a:pt x="964776" y="473849"/>
                    <a:pt x="967928" y="477195"/>
                    <a:pt x="970123" y="481590"/>
                  </a:cubicBezTo>
                  <a:lnTo>
                    <a:pt x="970410" y="481590"/>
                  </a:lnTo>
                  <a:lnTo>
                    <a:pt x="970507" y="481684"/>
                  </a:lnTo>
                  <a:lnTo>
                    <a:pt x="971556" y="471939"/>
                  </a:lnTo>
                  <a:lnTo>
                    <a:pt x="995053" y="474518"/>
                  </a:lnTo>
                  <a:lnTo>
                    <a:pt x="987507" y="543031"/>
                  </a:lnTo>
                  <a:cubicBezTo>
                    <a:pt x="986648" y="550389"/>
                    <a:pt x="984929" y="556695"/>
                    <a:pt x="982158" y="561949"/>
                  </a:cubicBezTo>
                  <a:cubicBezTo>
                    <a:pt x="979390" y="567205"/>
                    <a:pt x="975855" y="571410"/>
                    <a:pt x="971653" y="574563"/>
                  </a:cubicBezTo>
                  <a:cubicBezTo>
                    <a:pt x="967450" y="577716"/>
                    <a:pt x="962482" y="579914"/>
                    <a:pt x="956752" y="581062"/>
                  </a:cubicBezTo>
                  <a:cubicBezTo>
                    <a:pt x="951022" y="582304"/>
                    <a:pt x="944814" y="582495"/>
                    <a:pt x="938128" y="581730"/>
                  </a:cubicBezTo>
                  <a:cubicBezTo>
                    <a:pt x="931443" y="580965"/>
                    <a:pt x="924661" y="579151"/>
                    <a:pt x="917879" y="576379"/>
                  </a:cubicBezTo>
                  <a:cubicBezTo>
                    <a:pt x="911097" y="573608"/>
                    <a:pt x="905367" y="569977"/>
                    <a:pt x="900592" y="565582"/>
                  </a:cubicBezTo>
                  <a:lnTo>
                    <a:pt x="915015" y="549147"/>
                  </a:lnTo>
                  <a:cubicBezTo>
                    <a:pt x="918262" y="552872"/>
                    <a:pt x="922082" y="555740"/>
                    <a:pt x="926285" y="557747"/>
                  </a:cubicBezTo>
                  <a:cubicBezTo>
                    <a:pt x="930488" y="559848"/>
                    <a:pt x="934785" y="561090"/>
                    <a:pt x="938988" y="561568"/>
                  </a:cubicBezTo>
                  <a:cubicBezTo>
                    <a:pt x="946247" y="562333"/>
                    <a:pt x="951881" y="560994"/>
                    <a:pt x="955797" y="557554"/>
                  </a:cubicBezTo>
                  <a:cubicBezTo>
                    <a:pt x="959714" y="554020"/>
                    <a:pt x="962101" y="549147"/>
                    <a:pt x="962769" y="542744"/>
                  </a:cubicBezTo>
                  <a:cubicBezTo>
                    <a:pt x="962769" y="542744"/>
                    <a:pt x="963247" y="538157"/>
                    <a:pt x="963247" y="538157"/>
                  </a:cubicBezTo>
                  <a:lnTo>
                    <a:pt x="962769" y="538157"/>
                  </a:lnTo>
                  <a:cubicBezTo>
                    <a:pt x="960096" y="540928"/>
                    <a:pt x="956658" y="543031"/>
                    <a:pt x="952549" y="544368"/>
                  </a:cubicBezTo>
                  <a:cubicBezTo>
                    <a:pt x="948348" y="545801"/>
                    <a:pt x="943764" y="546184"/>
                    <a:pt x="938701" y="545610"/>
                  </a:cubicBezTo>
                  <a:cubicBezTo>
                    <a:pt x="932970" y="545037"/>
                    <a:pt x="927908" y="543413"/>
                    <a:pt x="923706" y="540832"/>
                  </a:cubicBezTo>
                  <a:cubicBezTo>
                    <a:pt x="919408" y="538349"/>
                    <a:pt x="916065" y="535100"/>
                    <a:pt x="913295" y="531182"/>
                  </a:cubicBezTo>
                  <a:cubicBezTo>
                    <a:pt x="910525" y="527265"/>
                    <a:pt x="908615" y="522869"/>
                    <a:pt x="907565" y="517996"/>
                  </a:cubicBezTo>
                  <a:cubicBezTo>
                    <a:pt x="906513" y="513122"/>
                    <a:pt x="906226" y="508058"/>
                    <a:pt x="906800" y="502802"/>
                  </a:cubicBezTo>
                  <a:cubicBezTo>
                    <a:pt x="907374" y="497547"/>
                    <a:pt x="908805" y="492578"/>
                    <a:pt x="910908" y="487992"/>
                  </a:cubicBezTo>
                  <a:cubicBezTo>
                    <a:pt x="913104" y="483404"/>
                    <a:pt x="915874" y="479487"/>
                    <a:pt x="919408" y="476143"/>
                  </a:cubicBezTo>
                  <a:cubicBezTo>
                    <a:pt x="922941" y="472894"/>
                    <a:pt x="927049" y="470409"/>
                    <a:pt x="931730" y="468689"/>
                  </a:cubicBezTo>
                  <a:cubicBezTo>
                    <a:pt x="936408" y="466969"/>
                    <a:pt x="941661" y="466397"/>
                    <a:pt x="947297" y="467066"/>
                  </a:cubicBezTo>
                  <a:close/>
                  <a:moveTo>
                    <a:pt x="657135" y="464962"/>
                  </a:moveTo>
                  <a:cubicBezTo>
                    <a:pt x="654652" y="464866"/>
                    <a:pt x="652360" y="465153"/>
                    <a:pt x="650355" y="465917"/>
                  </a:cubicBezTo>
                  <a:cubicBezTo>
                    <a:pt x="648254" y="466682"/>
                    <a:pt x="646534" y="467637"/>
                    <a:pt x="644910" y="468976"/>
                  </a:cubicBezTo>
                  <a:cubicBezTo>
                    <a:pt x="643286" y="470313"/>
                    <a:pt x="642046" y="471842"/>
                    <a:pt x="641090" y="473562"/>
                  </a:cubicBezTo>
                  <a:cubicBezTo>
                    <a:pt x="640135" y="475282"/>
                    <a:pt x="639657" y="477193"/>
                    <a:pt x="639467" y="479103"/>
                  </a:cubicBezTo>
                  <a:lnTo>
                    <a:pt x="639561" y="479009"/>
                  </a:lnTo>
                  <a:lnTo>
                    <a:pt x="671844" y="479773"/>
                  </a:lnTo>
                  <a:cubicBezTo>
                    <a:pt x="671939" y="475856"/>
                    <a:pt x="670698" y="472320"/>
                    <a:pt x="668310" y="469454"/>
                  </a:cubicBezTo>
                  <a:cubicBezTo>
                    <a:pt x="665827" y="466586"/>
                    <a:pt x="662102" y="465058"/>
                    <a:pt x="657135" y="464962"/>
                  </a:cubicBezTo>
                  <a:close/>
                  <a:moveTo>
                    <a:pt x="252074" y="462574"/>
                  </a:moveTo>
                  <a:cubicBezTo>
                    <a:pt x="257136" y="462000"/>
                    <a:pt x="261529" y="462574"/>
                    <a:pt x="265254" y="464007"/>
                  </a:cubicBezTo>
                  <a:cubicBezTo>
                    <a:pt x="268979" y="465440"/>
                    <a:pt x="272036" y="467543"/>
                    <a:pt x="274519" y="470218"/>
                  </a:cubicBezTo>
                  <a:cubicBezTo>
                    <a:pt x="277002" y="472894"/>
                    <a:pt x="278912" y="476047"/>
                    <a:pt x="280249" y="479677"/>
                  </a:cubicBezTo>
                  <a:lnTo>
                    <a:pt x="280155" y="479677"/>
                  </a:lnTo>
                  <a:cubicBezTo>
                    <a:pt x="281492" y="483310"/>
                    <a:pt x="282351" y="487035"/>
                    <a:pt x="282732" y="490762"/>
                  </a:cubicBezTo>
                  <a:lnTo>
                    <a:pt x="287318" y="537584"/>
                  </a:lnTo>
                  <a:lnTo>
                    <a:pt x="262198" y="540069"/>
                  </a:lnTo>
                  <a:lnTo>
                    <a:pt x="258187" y="498693"/>
                  </a:lnTo>
                  <a:cubicBezTo>
                    <a:pt x="257995" y="496590"/>
                    <a:pt x="257613" y="494585"/>
                    <a:pt x="257039" y="492672"/>
                  </a:cubicBezTo>
                  <a:cubicBezTo>
                    <a:pt x="256467" y="490762"/>
                    <a:pt x="255703" y="489138"/>
                    <a:pt x="254747" y="487705"/>
                  </a:cubicBezTo>
                  <a:cubicBezTo>
                    <a:pt x="253792" y="486366"/>
                    <a:pt x="252552" y="485315"/>
                    <a:pt x="251022" y="484552"/>
                  </a:cubicBezTo>
                  <a:cubicBezTo>
                    <a:pt x="249495" y="483787"/>
                    <a:pt x="247584" y="483595"/>
                    <a:pt x="245388" y="483787"/>
                  </a:cubicBezTo>
                  <a:cubicBezTo>
                    <a:pt x="243191" y="484073"/>
                    <a:pt x="241280" y="484647"/>
                    <a:pt x="239658" y="485698"/>
                  </a:cubicBezTo>
                  <a:cubicBezTo>
                    <a:pt x="238129" y="486748"/>
                    <a:pt x="236792" y="488086"/>
                    <a:pt x="235837" y="489710"/>
                  </a:cubicBezTo>
                  <a:cubicBezTo>
                    <a:pt x="234881" y="491336"/>
                    <a:pt x="234213" y="493246"/>
                    <a:pt x="233832" y="495253"/>
                  </a:cubicBezTo>
                  <a:cubicBezTo>
                    <a:pt x="233545" y="497260"/>
                    <a:pt x="233450" y="499362"/>
                    <a:pt x="233641" y="501465"/>
                  </a:cubicBezTo>
                  <a:lnTo>
                    <a:pt x="237651" y="542552"/>
                  </a:lnTo>
                  <a:lnTo>
                    <a:pt x="212532" y="545036"/>
                  </a:lnTo>
                  <a:lnTo>
                    <a:pt x="205082" y="469263"/>
                  </a:lnTo>
                  <a:lnTo>
                    <a:pt x="229247" y="466873"/>
                  </a:lnTo>
                  <a:cubicBezTo>
                    <a:pt x="229247" y="466873"/>
                    <a:pt x="230297" y="477385"/>
                    <a:pt x="230297" y="477385"/>
                  </a:cubicBezTo>
                  <a:lnTo>
                    <a:pt x="230584" y="477385"/>
                  </a:lnTo>
                  <a:cubicBezTo>
                    <a:pt x="231349" y="475665"/>
                    <a:pt x="232399" y="473945"/>
                    <a:pt x="233735" y="472225"/>
                  </a:cubicBezTo>
                  <a:cubicBezTo>
                    <a:pt x="235072" y="470505"/>
                    <a:pt x="236601" y="469072"/>
                    <a:pt x="238512" y="467734"/>
                  </a:cubicBezTo>
                  <a:cubicBezTo>
                    <a:pt x="240421" y="466491"/>
                    <a:pt x="242426" y="465345"/>
                    <a:pt x="244720" y="464390"/>
                  </a:cubicBezTo>
                  <a:cubicBezTo>
                    <a:pt x="247012" y="463433"/>
                    <a:pt x="249400" y="462861"/>
                    <a:pt x="252074" y="462574"/>
                  </a:cubicBezTo>
                  <a:close/>
                  <a:moveTo>
                    <a:pt x="819409" y="457510"/>
                  </a:moveTo>
                  <a:lnTo>
                    <a:pt x="843669" y="459517"/>
                  </a:lnTo>
                  <a:cubicBezTo>
                    <a:pt x="843669" y="459517"/>
                    <a:pt x="842809" y="470028"/>
                    <a:pt x="842809" y="470028"/>
                  </a:cubicBezTo>
                  <a:lnTo>
                    <a:pt x="843096" y="470028"/>
                  </a:lnTo>
                  <a:cubicBezTo>
                    <a:pt x="844146" y="468498"/>
                    <a:pt x="845485" y="466971"/>
                    <a:pt x="847108" y="465536"/>
                  </a:cubicBezTo>
                  <a:cubicBezTo>
                    <a:pt x="848732" y="464103"/>
                    <a:pt x="850547" y="462861"/>
                    <a:pt x="852648" y="461905"/>
                  </a:cubicBezTo>
                  <a:cubicBezTo>
                    <a:pt x="854749" y="460950"/>
                    <a:pt x="856945" y="460185"/>
                    <a:pt x="859333" y="459708"/>
                  </a:cubicBezTo>
                  <a:cubicBezTo>
                    <a:pt x="861720" y="459230"/>
                    <a:pt x="864205" y="459039"/>
                    <a:pt x="866878" y="459230"/>
                  </a:cubicBezTo>
                  <a:cubicBezTo>
                    <a:pt x="871940" y="459708"/>
                    <a:pt x="876143" y="460854"/>
                    <a:pt x="879581" y="463051"/>
                  </a:cubicBezTo>
                  <a:cubicBezTo>
                    <a:pt x="883019" y="465251"/>
                    <a:pt x="885694" y="467830"/>
                    <a:pt x="887605" y="470889"/>
                  </a:cubicBezTo>
                  <a:lnTo>
                    <a:pt x="887412" y="470792"/>
                  </a:lnTo>
                  <a:cubicBezTo>
                    <a:pt x="889323" y="473851"/>
                    <a:pt x="890662" y="477291"/>
                    <a:pt x="891328" y="481112"/>
                  </a:cubicBezTo>
                  <a:cubicBezTo>
                    <a:pt x="891998" y="484934"/>
                    <a:pt x="892189" y="488757"/>
                    <a:pt x="891902" y="492484"/>
                  </a:cubicBezTo>
                  <a:lnTo>
                    <a:pt x="888083" y="539401"/>
                  </a:lnTo>
                  <a:lnTo>
                    <a:pt x="862962" y="537394"/>
                  </a:lnTo>
                  <a:lnTo>
                    <a:pt x="866306" y="495924"/>
                  </a:lnTo>
                  <a:cubicBezTo>
                    <a:pt x="866497" y="493820"/>
                    <a:pt x="866497" y="491814"/>
                    <a:pt x="866306" y="489808"/>
                  </a:cubicBezTo>
                  <a:cubicBezTo>
                    <a:pt x="866115" y="487801"/>
                    <a:pt x="865636" y="486081"/>
                    <a:pt x="864969" y="484552"/>
                  </a:cubicBezTo>
                  <a:cubicBezTo>
                    <a:pt x="864299" y="483023"/>
                    <a:pt x="863249" y="481686"/>
                    <a:pt x="861816" y="480729"/>
                  </a:cubicBezTo>
                  <a:cubicBezTo>
                    <a:pt x="860383" y="479774"/>
                    <a:pt x="858569" y="479202"/>
                    <a:pt x="856373" y="479009"/>
                  </a:cubicBezTo>
                  <a:cubicBezTo>
                    <a:pt x="854175" y="478818"/>
                    <a:pt x="852170" y="479009"/>
                    <a:pt x="850450" y="479774"/>
                  </a:cubicBezTo>
                  <a:cubicBezTo>
                    <a:pt x="848732" y="480538"/>
                    <a:pt x="847203" y="481590"/>
                    <a:pt x="845961" y="483023"/>
                  </a:cubicBezTo>
                  <a:cubicBezTo>
                    <a:pt x="844720" y="484456"/>
                    <a:pt x="843765" y="486176"/>
                    <a:pt x="843000" y="488088"/>
                  </a:cubicBezTo>
                  <a:cubicBezTo>
                    <a:pt x="842332" y="489999"/>
                    <a:pt x="841854" y="492100"/>
                    <a:pt x="841663" y="494204"/>
                  </a:cubicBezTo>
                  <a:lnTo>
                    <a:pt x="838320" y="535387"/>
                  </a:lnTo>
                  <a:lnTo>
                    <a:pt x="813201" y="533380"/>
                  </a:lnTo>
                  <a:close/>
                  <a:moveTo>
                    <a:pt x="773835" y="454968"/>
                  </a:moveTo>
                  <a:lnTo>
                    <a:pt x="798824" y="456488"/>
                  </a:lnTo>
                  <a:lnTo>
                    <a:pt x="794203" y="532469"/>
                  </a:lnTo>
                  <a:lnTo>
                    <a:pt x="769215" y="530950"/>
                  </a:lnTo>
                  <a:close/>
                  <a:moveTo>
                    <a:pt x="377001" y="454833"/>
                  </a:moveTo>
                  <a:lnTo>
                    <a:pt x="352551" y="532900"/>
                  </a:lnTo>
                  <a:lnTo>
                    <a:pt x="325617" y="534811"/>
                  </a:lnTo>
                  <a:lnTo>
                    <a:pt x="290278" y="460948"/>
                  </a:lnTo>
                  <a:lnTo>
                    <a:pt x="317881" y="458941"/>
                  </a:lnTo>
                  <a:lnTo>
                    <a:pt x="337364" y="507101"/>
                  </a:lnTo>
                  <a:lnTo>
                    <a:pt x="337843" y="507101"/>
                  </a:lnTo>
                  <a:lnTo>
                    <a:pt x="350355" y="456649"/>
                  </a:lnTo>
                  <a:close/>
                  <a:moveTo>
                    <a:pt x="757135" y="451680"/>
                  </a:moveTo>
                  <a:lnTo>
                    <a:pt x="757135" y="451776"/>
                  </a:lnTo>
                  <a:cubicBezTo>
                    <a:pt x="758091" y="451776"/>
                    <a:pt x="759140" y="451967"/>
                    <a:pt x="760096" y="452063"/>
                  </a:cubicBezTo>
                  <a:cubicBezTo>
                    <a:pt x="761147" y="452254"/>
                    <a:pt x="761910" y="452445"/>
                    <a:pt x="762484" y="452635"/>
                  </a:cubicBezTo>
                  <a:lnTo>
                    <a:pt x="760383" y="474708"/>
                  </a:lnTo>
                  <a:cubicBezTo>
                    <a:pt x="759237" y="474327"/>
                    <a:pt x="758185" y="474136"/>
                    <a:pt x="757135" y="473943"/>
                  </a:cubicBezTo>
                  <a:cubicBezTo>
                    <a:pt x="756084" y="473849"/>
                    <a:pt x="755034" y="473658"/>
                    <a:pt x="753984" y="473658"/>
                  </a:cubicBezTo>
                  <a:cubicBezTo>
                    <a:pt x="750544" y="473466"/>
                    <a:pt x="747774" y="473943"/>
                    <a:pt x="745388" y="475091"/>
                  </a:cubicBezTo>
                  <a:cubicBezTo>
                    <a:pt x="743000" y="476237"/>
                    <a:pt x="741089" y="477576"/>
                    <a:pt x="739658" y="479296"/>
                  </a:cubicBezTo>
                  <a:cubicBezTo>
                    <a:pt x="738225" y="481016"/>
                    <a:pt x="737079" y="482830"/>
                    <a:pt x="736408" y="484837"/>
                  </a:cubicBezTo>
                  <a:cubicBezTo>
                    <a:pt x="735740" y="486844"/>
                    <a:pt x="735262" y="488564"/>
                    <a:pt x="735262" y="490093"/>
                  </a:cubicBezTo>
                  <a:lnTo>
                    <a:pt x="733544" y="529079"/>
                  </a:lnTo>
                  <a:lnTo>
                    <a:pt x="708520" y="527933"/>
                  </a:lnTo>
                  <a:lnTo>
                    <a:pt x="711958" y="451967"/>
                  </a:lnTo>
                  <a:lnTo>
                    <a:pt x="736121" y="453018"/>
                  </a:lnTo>
                  <a:cubicBezTo>
                    <a:pt x="736121" y="453018"/>
                    <a:pt x="735646" y="464007"/>
                    <a:pt x="735646" y="464007"/>
                  </a:cubicBezTo>
                  <a:lnTo>
                    <a:pt x="735933" y="464007"/>
                  </a:lnTo>
                  <a:cubicBezTo>
                    <a:pt x="738032" y="460185"/>
                    <a:pt x="740993" y="457127"/>
                    <a:pt x="744623" y="454833"/>
                  </a:cubicBezTo>
                  <a:cubicBezTo>
                    <a:pt x="748252" y="452541"/>
                    <a:pt x="752455" y="451489"/>
                    <a:pt x="757135" y="451680"/>
                  </a:cubicBezTo>
                  <a:close/>
                  <a:moveTo>
                    <a:pt x="426381" y="450153"/>
                  </a:moveTo>
                  <a:cubicBezTo>
                    <a:pt x="432111" y="449866"/>
                    <a:pt x="437651" y="450534"/>
                    <a:pt x="442809" y="452158"/>
                  </a:cubicBezTo>
                  <a:cubicBezTo>
                    <a:pt x="447965" y="453783"/>
                    <a:pt x="452551" y="456268"/>
                    <a:pt x="456561" y="459515"/>
                  </a:cubicBezTo>
                  <a:lnTo>
                    <a:pt x="456467" y="459515"/>
                  </a:lnTo>
                  <a:cubicBezTo>
                    <a:pt x="460477" y="462765"/>
                    <a:pt x="463724" y="466873"/>
                    <a:pt x="466209" y="471748"/>
                  </a:cubicBezTo>
                  <a:cubicBezTo>
                    <a:pt x="468692" y="476621"/>
                    <a:pt x="470029" y="482162"/>
                    <a:pt x="470316" y="488374"/>
                  </a:cubicBezTo>
                  <a:cubicBezTo>
                    <a:pt x="470603" y="494585"/>
                    <a:pt x="469742" y="500223"/>
                    <a:pt x="467737" y="505383"/>
                  </a:cubicBezTo>
                  <a:cubicBezTo>
                    <a:pt x="465731" y="510446"/>
                    <a:pt x="462865" y="514938"/>
                    <a:pt x="459140" y="518569"/>
                  </a:cubicBezTo>
                  <a:cubicBezTo>
                    <a:pt x="455415" y="522296"/>
                    <a:pt x="451022" y="525162"/>
                    <a:pt x="446056" y="527359"/>
                  </a:cubicBezTo>
                  <a:cubicBezTo>
                    <a:pt x="440994" y="529557"/>
                    <a:pt x="435645" y="530705"/>
                    <a:pt x="429819" y="530990"/>
                  </a:cubicBezTo>
                  <a:cubicBezTo>
                    <a:pt x="424183" y="531277"/>
                    <a:pt x="418740" y="530512"/>
                    <a:pt x="413486" y="528792"/>
                  </a:cubicBezTo>
                  <a:cubicBezTo>
                    <a:pt x="408329" y="527072"/>
                    <a:pt x="403743" y="524590"/>
                    <a:pt x="399733" y="521244"/>
                  </a:cubicBezTo>
                  <a:cubicBezTo>
                    <a:pt x="395721" y="517900"/>
                    <a:pt x="392570" y="513790"/>
                    <a:pt x="390087" y="508823"/>
                  </a:cubicBezTo>
                  <a:cubicBezTo>
                    <a:pt x="387602" y="503853"/>
                    <a:pt x="386266" y="498312"/>
                    <a:pt x="385979" y="492101"/>
                  </a:cubicBezTo>
                  <a:cubicBezTo>
                    <a:pt x="385788" y="485889"/>
                    <a:pt x="386647" y="480251"/>
                    <a:pt x="388654" y="475188"/>
                  </a:cubicBezTo>
                  <a:cubicBezTo>
                    <a:pt x="390659" y="470122"/>
                    <a:pt x="393525" y="465727"/>
                    <a:pt x="397154" y="462096"/>
                  </a:cubicBezTo>
                  <a:cubicBezTo>
                    <a:pt x="400783" y="458465"/>
                    <a:pt x="405176" y="455598"/>
                    <a:pt x="410238" y="453592"/>
                  </a:cubicBezTo>
                  <a:cubicBezTo>
                    <a:pt x="415302" y="451586"/>
                    <a:pt x="420651" y="450438"/>
                    <a:pt x="426381" y="450153"/>
                  </a:cubicBezTo>
                  <a:close/>
                  <a:moveTo>
                    <a:pt x="608998" y="449101"/>
                  </a:moveTo>
                  <a:lnTo>
                    <a:pt x="579296" y="525354"/>
                  </a:lnTo>
                  <a:lnTo>
                    <a:pt x="552265" y="525448"/>
                  </a:lnTo>
                  <a:lnTo>
                    <a:pt x="522084" y="449388"/>
                  </a:lnTo>
                  <a:lnTo>
                    <a:pt x="549687" y="449292"/>
                  </a:lnTo>
                  <a:lnTo>
                    <a:pt x="565924" y="498599"/>
                  </a:lnTo>
                  <a:lnTo>
                    <a:pt x="566402" y="498599"/>
                  </a:lnTo>
                  <a:lnTo>
                    <a:pt x="582256" y="449197"/>
                  </a:lnTo>
                  <a:close/>
                  <a:moveTo>
                    <a:pt x="657326" y="447762"/>
                  </a:moveTo>
                  <a:cubicBezTo>
                    <a:pt x="662961" y="447859"/>
                    <a:pt x="668023" y="448908"/>
                    <a:pt x="672704" y="450915"/>
                  </a:cubicBezTo>
                  <a:cubicBezTo>
                    <a:pt x="677288" y="452826"/>
                    <a:pt x="681300" y="455694"/>
                    <a:pt x="684547" y="459325"/>
                  </a:cubicBezTo>
                  <a:lnTo>
                    <a:pt x="684451" y="459515"/>
                  </a:lnTo>
                  <a:cubicBezTo>
                    <a:pt x="687698" y="463146"/>
                    <a:pt x="690277" y="467541"/>
                    <a:pt x="691997" y="472701"/>
                  </a:cubicBezTo>
                  <a:cubicBezTo>
                    <a:pt x="693715" y="477861"/>
                    <a:pt x="694576" y="483691"/>
                    <a:pt x="694384" y="490188"/>
                  </a:cubicBezTo>
                  <a:cubicBezTo>
                    <a:pt x="694384" y="491239"/>
                    <a:pt x="694384" y="492195"/>
                    <a:pt x="694384" y="493246"/>
                  </a:cubicBezTo>
                  <a:cubicBezTo>
                    <a:pt x="694384" y="494202"/>
                    <a:pt x="694289" y="495157"/>
                    <a:pt x="694193" y="496112"/>
                  </a:cubicBezTo>
                  <a:lnTo>
                    <a:pt x="639083" y="494870"/>
                  </a:lnTo>
                  <a:cubicBezTo>
                    <a:pt x="639276" y="496973"/>
                    <a:pt x="639848" y="498978"/>
                    <a:pt x="640900" y="500698"/>
                  </a:cubicBezTo>
                  <a:cubicBezTo>
                    <a:pt x="641949" y="502418"/>
                    <a:pt x="643286" y="503947"/>
                    <a:pt x="644910" y="505286"/>
                  </a:cubicBezTo>
                  <a:cubicBezTo>
                    <a:pt x="646534" y="506623"/>
                    <a:pt x="648348" y="507674"/>
                    <a:pt x="650449" y="508439"/>
                  </a:cubicBezTo>
                  <a:cubicBezTo>
                    <a:pt x="652551" y="509204"/>
                    <a:pt x="654748" y="509681"/>
                    <a:pt x="656944" y="509681"/>
                  </a:cubicBezTo>
                  <a:cubicBezTo>
                    <a:pt x="660860" y="509776"/>
                    <a:pt x="664298" y="509107"/>
                    <a:pt x="667068" y="507674"/>
                  </a:cubicBezTo>
                  <a:cubicBezTo>
                    <a:pt x="669838" y="506338"/>
                    <a:pt x="672131" y="504425"/>
                    <a:pt x="673946" y="502133"/>
                  </a:cubicBezTo>
                  <a:lnTo>
                    <a:pt x="691136" y="513503"/>
                  </a:lnTo>
                  <a:cubicBezTo>
                    <a:pt x="687413" y="518568"/>
                    <a:pt x="682636" y="522486"/>
                    <a:pt x="676716" y="525161"/>
                  </a:cubicBezTo>
                  <a:cubicBezTo>
                    <a:pt x="670793" y="527836"/>
                    <a:pt x="663917" y="529079"/>
                    <a:pt x="656180" y="528888"/>
                  </a:cubicBezTo>
                  <a:cubicBezTo>
                    <a:pt x="650449" y="528695"/>
                    <a:pt x="645101" y="527740"/>
                    <a:pt x="640039" y="525829"/>
                  </a:cubicBezTo>
                  <a:cubicBezTo>
                    <a:pt x="634977" y="523919"/>
                    <a:pt x="630584" y="521243"/>
                    <a:pt x="626858" y="517707"/>
                  </a:cubicBezTo>
                  <a:cubicBezTo>
                    <a:pt x="623133" y="514173"/>
                    <a:pt x="620269" y="509968"/>
                    <a:pt x="618168" y="504903"/>
                  </a:cubicBezTo>
                  <a:cubicBezTo>
                    <a:pt x="616066" y="499839"/>
                    <a:pt x="615111" y="494105"/>
                    <a:pt x="615302" y="487703"/>
                  </a:cubicBezTo>
                  <a:cubicBezTo>
                    <a:pt x="615493" y="481493"/>
                    <a:pt x="616639" y="475856"/>
                    <a:pt x="618932" y="470887"/>
                  </a:cubicBezTo>
                  <a:cubicBezTo>
                    <a:pt x="621128" y="465917"/>
                    <a:pt x="624185" y="461713"/>
                    <a:pt x="627910" y="458273"/>
                  </a:cubicBezTo>
                  <a:cubicBezTo>
                    <a:pt x="631633" y="454833"/>
                    <a:pt x="636029" y="452158"/>
                    <a:pt x="641090" y="450341"/>
                  </a:cubicBezTo>
                  <a:cubicBezTo>
                    <a:pt x="646056" y="448527"/>
                    <a:pt x="651501" y="447666"/>
                    <a:pt x="657326" y="447762"/>
                  </a:cubicBezTo>
                  <a:close/>
                  <a:moveTo>
                    <a:pt x="167355" y="435338"/>
                  </a:moveTo>
                  <a:cubicBezTo>
                    <a:pt x="169265" y="435051"/>
                    <a:pt x="171174" y="435243"/>
                    <a:pt x="172990" y="435721"/>
                  </a:cubicBezTo>
                  <a:cubicBezTo>
                    <a:pt x="174805" y="436293"/>
                    <a:pt x="176428" y="436963"/>
                    <a:pt x="177861" y="438109"/>
                  </a:cubicBezTo>
                  <a:cubicBezTo>
                    <a:pt x="179293" y="439255"/>
                    <a:pt x="180439" y="440498"/>
                    <a:pt x="181394" y="442123"/>
                  </a:cubicBezTo>
                  <a:cubicBezTo>
                    <a:pt x="182350" y="443747"/>
                    <a:pt x="182924" y="445467"/>
                    <a:pt x="183209" y="447378"/>
                  </a:cubicBezTo>
                  <a:cubicBezTo>
                    <a:pt x="183496" y="449288"/>
                    <a:pt x="183209" y="451201"/>
                    <a:pt x="182731" y="452921"/>
                  </a:cubicBezTo>
                  <a:cubicBezTo>
                    <a:pt x="182253" y="454641"/>
                    <a:pt x="181394" y="456264"/>
                    <a:pt x="180248" y="457603"/>
                  </a:cubicBezTo>
                  <a:cubicBezTo>
                    <a:pt x="179102" y="458940"/>
                    <a:pt x="177765" y="460086"/>
                    <a:pt x="176045" y="461043"/>
                  </a:cubicBezTo>
                  <a:cubicBezTo>
                    <a:pt x="174327" y="461998"/>
                    <a:pt x="172513" y="462571"/>
                    <a:pt x="170602" y="462761"/>
                  </a:cubicBezTo>
                  <a:lnTo>
                    <a:pt x="170602" y="462667"/>
                  </a:lnTo>
                  <a:cubicBezTo>
                    <a:pt x="166590" y="463144"/>
                    <a:pt x="163056" y="462284"/>
                    <a:pt x="160001" y="459895"/>
                  </a:cubicBezTo>
                  <a:cubicBezTo>
                    <a:pt x="156944" y="457507"/>
                    <a:pt x="155224" y="454448"/>
                    <a:pt x="154746" y="450723"/>
                  </a:cubicBezTo>
                  <a:cubicBezTo>
                    <a:pt x="154556" y="448907"/>
                    <a:pt x="154746" y="447091"/>
                    <a:pt x="155224" y="445371"/>
                  </a:cubicBezTo>
                  <a:cubicBezTo>
                    <a:pt x="155702" y="443651"/>
                    <a:pt x="156561" y="442027"/>
                    <a:pt x="157707" y="440688"/>
                  </a:cubicBezTo>
                  <a:cubicBezTo>
                    <a:pt x="158853" y="439255"/>
                    <a:pt x="160286" y="438109"/>
                    <a:pt x="161910" y="437154"/>
                  </a:cubicBezTo>
                  <a:cubicBezTo>
                    <a:pt x="163533" y="436198"/>
                    <a:pt x="165349" y="435624"/>
                    <a:pt x="167355" y="435338"/>
                  </a:cubicBezTo>
                  <a:close/>
                  <a:moveTo>
                    <a:pt x="788367" y="417568"/>
                  </a:moveTo>
                  <a:cubicBezTo>
                    <a:pt x="790374" y="417758"/>
                    <a:pt x="792188" y="418236"/>
                    <a:pt x="793906" y="419001"/>
                  </a:cubicBezTo>
                  <a:cubicBezTo>
                    <a:pt x="795626" y="419765"/>
                    <a:pt x="797154" y="420815"/>
                    <a:pt x="798300" y="422154"/>
                  </a:cubicBezTo>
                  <a:lnTo>
                    <a:pt x="798204" y="422154"/>
                  </a:lnTo>
                  <a:cubicBezTo>
                    <a:pt x="799352" y="423396"/>
                    <a:pt x="800401" y="424925"/>
                    <a:pt x="800975" y="426645"/>
                  </a:cubicBezTo>
                  <a:cubicBezTo>
                    <a:pt x="801547" y="428365"/>
                    <a:pt x="801834" y="430180"/>
                    <a:pt x="801738" y="432092"/>
                  </a:cubicBezTo>
                  <a:cubicBezTo>
                    <a:pt x="801644" y="434003"/>
                    <a:pt x="801166" y="435817"/>
                    <a:pt x="800307" y="437443"/>
                  </a:cubicBezTo>
                  <a:cubicBezTo>
                    <a:pt x="799446" y="439163"/>
                    <a:pt x="798300" y="440500"/>
                    <a:pt x="796963" y="441648"/>
                  </a:cubicBezTo>
                  <a:cubicBezTo>
                    <a:pt x="795626" y="442794"/>
                    <a:pt x="794003" y="443653"/>
                    <a:pt x="792188" y="444227"/>
                  </a:cubicBezTo>
                  <a:cubicBezTo>
                    <a:pt x="790374" y="444895"/>
                    <a:pt x="788463" y="445088"/>
                    <a:pt x="786553" y="444991"/>
                  </a:cubicBezTo>
                  <a:cubicBezTo>
                    <a:pt x="782541" y="444704"/>
                    <a:pt x="779199" y="443175"/>
                    <a:pt x="776620" y="440309"/>
                  </a:cubicBezTo>
                  <a:cubicBezTo>
                    <a:pt x="774041" y="437443"/>
                    <a:pt x="772895" y="434097"/>
                    <a:pt x="773085" y="430372"/>
                  </a:cubicBezTo>
                  <a:cubicBezTo>
                    <a:pt x="773276" y="428556"/>
                    <a:pt x="773659" y="426836"/>
                    <a:pt x="774518" y="425212"/>
                  </a:cubicBezTo>
                  <a:cubicBezTo>
                    <a:pt x="775377" y="423492"/>
                    <a:pt x="776429" y="422154"/>
                    <a:pt x="777862" y="421008"/>
                  </a:cubicBezTo>
                  <a:cubicBezTo>
                    <a:pt x="779293" y="419860"/>
                    <a:pt x="780822" y="419001"/>
                    <a:pt x="782637" y="418332"/>
                  </a:cubicBezTo>
                  <a:cubicBezTo>
                    <a:pt x="784451" y="417662"/>
                    <a:pt x="786362" y="417471"/>
                    <a:pt x="788367" y="417568"/>
                  </a:cubicBezTo>
                  <a:close/>
                  <a:moveTo>
                    <a:pt x="510256" y="410288"/>
                  </a:moveTo>
                  <a:lnTo>
                    <a:pt x="512899" y="525877"/>
                  </a:lnTo>
                  <a:lnTo>
                    <a:pt x="487404" y="526461"/>
                  </a:lnTo>
                  <a:lnTo>
                    <a:pt x="484761" y="410871"/>
                  </a:lnTo>
                  <a:close/>
                  <a:moveTo>
                    <a:pt x="228099" y="361764"/>
                  </a:moveTo>
                  <a:lnTo>
                    <a:pt x="228005" y="361859"/>
                  </a:lnTo>
                  <a:lnTo>
                    <a:pt x="228026" y="361817"/>
                  </a:lnTo>
                  <a:close/>
                  <a:moveTo>
                    <a:pt x="1065484" y="301543"/>
                  </a:moveTo>
                  <a:lnTo>
                    <a:pt x="1103885" y="307063"/>
                  </a:lnTo>
                  <a:lnTo>
                    <a:pt x="1101058" y="326726"/>
                  </a:lnTo>
                  <a:lnTo>
                    <a:pt x="1062658" y="321207"/>
                  </a:lnTo>
                  <a:close/>
                  <a:moveTo>
                    <a:pt x="92474" y="294016"/>
                  </a:moveTo>
                  <a:cubicBezTo>
                    <a:pt x="89609" y="294493"/>
                    <a:pt x="87127" y="295354"/>
                    <a:pt x="85025" y="296787"/>
                  </a:cubicBezTo>
                  <a:cubicBezTo>
                    <a:pt x="82924" y="298220"/>
                    <a:pt x="81300" y="299844"/>
                    <a:pt x="80058" y="301851"/>
                  </a:cubicBezTo>
                  <a:cubicBezTo>
                    <a:pt x="78817" y="303858"/>
                    <a:pt x="78053" y="306055"/>
                    <a:pt x="77575" y="308444"/>
                  </a:cubicBezTo>
                  <a:cubicBezTo>
                    <a:pt x="77097" y="310832"/>
                    <a:pt x="77001" y="313317"/>
                    <a:pt x="77384" y="315707"/>
                  </a:cubicBezTo>
                  <a:cubicBezTo>
                    <a:pt x="77669" y="318095"/>
                    <a:pt x="78434" y="320484"/>
                    <a:pt x="79484" y="322681"/>
                  </a:cubicBezTo>
                  <a:cubicBezTo>
                    <a:pt x="80632" y="324879"/>
                    <a:pt x="81968" y="326791"/>
                    <a:pt x="83783" y="328509"/>
                  </a:cubicBezTo>
                  <a:cubicBezTo>
                    <a:pt x="85597" y="330231"/>
                    <a:pt x="87602" y="331472"/>
                    <a:pt x="89991" y="332236"/>
                  </a:cubicBezTo>
                  <a:cubicBezTo>
                    <a:pt x="92379" y="333001"/>
                    <a:pt x="94958" y="333192"/>
                    <a:pt x="97919" y="332810"/>
                  </a:cubicBezTo>
                  <a:cubicBezTo>
                    <a:pt x="100785" y="332333"/>
                    <a:pt x="103267" y="331472"/>
                    <a:pt x="105369" y="330039"/>
                  </a:cubicBezTo>
                  <a:cubicBezTo>
                    <a:pt x="107374" y="328606"/>
                    <a:pt x="108998" y="326886"/>
                    <a:pt x="110334" y="324784"/>
                  </a:cubicBezTo>
                  <a:cubicBezTo>
                    <a:pt x="111673" y="322681"/>
                    <a:pt x="112532" y="320389"/>
                    <a:pt x="112914" y="317999"/>
                  </a:cubicBezTo>
                  <a:cubicBezTo>
                    <a:pt x="113391" y="315611"/>
                    <a:pt x="113486" y="313126"/>
                    <a:pt x="113104" y="310738"/>
                  </a:cubicBezTo>
                  <a:cubicBezTo>
                    <a:pt x="112723" y="308253"/>
                    <a:pt x="112054" y="305959"/>
                    <a:pt x="110908" y="303762"/>
                  </a:cubicBezTo>
                  <a:cubicBezTo>
                    <a:pt x="109762" y="301564"/>
                    <a:pt x="108329" y="299653"/>
                    <a:pt x="106609" y="298124"/>
                  </a:cubicBezTo>
                  <a:cubicBezTo>
                    <a:pt x="104795" y="296595"/>
                    <a:pt x="102790" y="295354"/>
                    <a:pt x="100401" y="294590"/>
                  </a:cubicBezTo>
                  <a:cubicBezTo>
                    <a:pt x="98013" y="293825"/>
                    <a:pt x="95436" y="293634"/>
                    <a:pt x="92474" y="294016"/>
                  </a:cubicBezTo>
                  <a:close/>
                  <a:moveTo>
                    <a:pt x="433831" y="287993"/>
                  </a:moveTo>
                  <a:cubicBezTo>
                    <a:pt x="431062" y="288087"/>
                    <a:pt x="428388" y="288374"/>
                    <a:pt x="425522" y="288756"/>
                  </a:cubicBezTo>
                  <a:cubicBezTo>
                    <a:pt x="422656" y="289139"/>
                    <a:pt x="420270" y="289807"/>
                    <a:pt x="418072" y="290572"/>
                  </a:cubicBezTo>
                  <a:cubicBezTo>
                    <a:pt x="415971" y="291337"/>
                    <a:pt x="414156" y="292483"/>
                    <a:pt x="412819" y="293916"/>
                  </a:cubicBezTo>
                  <a:cubicBezTo>
                    <a:pt x="411481" y="295350"/>
                    <a:pt x="410812" y="297261"/>
                    <a:pt x="410909" y="299459"/>
                  </a:cubicBezTo>
                  <a:cubicBezTo>
                    <a:pt x="411005" y="300892"/>
                    <a:pt x="411292" y="302134"/>
                    <a:pt x="412055" y="303089"/>
                  </a:cubicBezTo>
                  <a:cubicBezTo>
                    <a:pt x="412819" y="304045"/>
                    <a:pt x="413679" y="304809"/>
                    <a:pt x="414730" y="305383"/>
                  </a:cubicBezTo>
                  <a:cubicBezTo>
                    <a:pt x="415780" y="305955"/>
                    <a:pt x="416926" y="306339"/>
                    <a:pt x="418263" y="306529"/>
                  </a:cubicBezTo>
                  <a:cubicBezTo>
                    <a:pt x="419601" y="306720"/>
                    <a:pt x="420842" y="306720"/>
                    <a:pt x="422084" y="306720"/>
                  </a:cubicBezTo>
                  <a:cubicBezTo>
                    <a:pt x="427146" y="306529"/>
                    <a:pt x="430967" y="305000"/>
                    <a:pt x="433544" y="302038"/>
                  </a:cubicBezTo>
                  <a:cubicBezTo>
                    <a:pt x="436124" y="299075"/>
                    <a:pt x="437270" y="295254"/>
                    <a:pt x="437079" y="290476"/>
                  </a:cubicBezTo>
                  <a:cubicBezTo>
                    <a:pt x="437079" y="290476"/>
                    <a:pt x="436984" y="287993"/>
                    <a:pt x="436984" y="287993"/>
                  </a:cubicBezTo>
                  <a:close/>
                  <a:moveTo>
                    <a:pt x="1017307" y="283691"/>
                  </a:moveTo>
                  <a:cubicBezTo>
                    <a:pt x="1014919" y="283404"/>
                    <a:pt x="1012626" y="283500"/>
                    <a:pt x="1010525" y="283978"/>
                  </a:cubicBezTo>
                  <a:cubicBezTo>
                    <a:pt x="1008329" y="284552"/>
                    <a:pt x="1006513" y="285315"/>
                    <a:pt x="1004795" y="286462"/>
                  </a:cubicBezTo>
                  <a:cubicBezTo>
                    <a:pt x="1003075" y="287608"/>
                    <a:pt x="1001738" y="289041"/>
                    <a:pt x="1000592" y="290667"/>
                  </a:cubicBezTo>
                  <a:cubicBezTo>
                    <a:pt x="999446" y="292291"/>
                    <a:pt x="998778" y="294107"/>
                    <a:pt x="998396" y="296018"/>
                  </a:cubicBezTo>
                  <a:lnTo>
                    <a:pt x="1030391" y="299935"/>
                  </a:lnTo>
                  <a:cubicBezTo>
                    <a:pt x="1030869" y="296018"/>
                    <a:pt x="1030010" y="292481"/>
                    <a:pt x="1027908" y="289328"/>
                  </a:cubicBezTo>
                  <a:cubicBezTo>
                    <a:pt x="1025807" y="286175"/>
                    <a:pt x="1022272" y="284265"/>
                    <a:pt x="1017307" y="283691"/>
                  </a:cubicBezTo>
                  <a:close/>
                  <a:moveTo>
                    <a:pt x="188845" y="281977"/>
                  </a:moveTo>
                  <a:cubicBezTo>
                    <a:pt x="185979" y="282358"/>
                    <a:pt x="183593" y="283123"/>
                    <a:pt x="181491" y="284365"/>
                  </a:cubicBezTo>
                  <a:cubicBezTo>
                    <a:pt x="179484" y="285607"/>
                    <a:pt x="177766" y="287137"/>
                    <a:pt x="176429" y="289047"/>
                  </a:cubicBezTo>
                  <a:cubicBezTo>
                    <a:pt x="175090" y="290958"/>
                    <a:pt x="174137" y="293156"/>
                    <a:pt x="173563" y="295544"/>
                  </a:cubicBezTo>
                  <a:cubicBezTo>
                    <a:pt x="172991" y="297934"/>
                    <a:pt x="172894" y="300419"/>
                    <a:pt x="173181" y="303094"/>
                  </a:cubicBezTo>
                  <a:cubicBezTo>
                    <a:pt x="173467" y="305673"/>
                    <a:pt x="174137" y="308062"/>
                    <a:pt x="175186" y="310261"/>
                  </a:cubicBezTo>
                  <a:cubicBezTo>
                    <a:pt x="176236" y="312459"/>
                    <a:pt x="177669" y="314369"/>
                    <a:pt x="179390" y="315993"/>
                  </a:cubicBezTo>
                  <a:cubicBezTo>
                    <a:pt x="181108" y="317617"/>
                    <a:pt x="183115" y="318765"/>
                    <a:pt x="185407" y="319624"/>
                  </a:cubicBezTo>
                  <a:cubicBezTo>
                    <a:pt x="187699" y="320388"/>
                    <a:pt x="190278" y="320675"/>
                    <a:pt x="193142" y="320388"/>
                  </a:cubicBezTo>
                  <a:cubicBezTo>
                    <a:pt x="196008" y="320007"/>
                    <a:pt x="198491" y="319146"/>
                    <a:pt x="200689" y="317904"/>
                  </a:cubicBezTo>
                  <a:cubicBezTo>
                    <a:pt x="202885" y="316661"/>
                    <a:pt x="204701" y="315038"/>
                    <a:pt x="206038" y="313127"/>
                  </a:cubicBezTo>
                  <a:cubicBezTo>
                    <a:pt x="207374" y="311216"/>
                    <a:pt x="208424" y="309019"/>
                    <a:pt x="208998" y="306629"/>
                  </a:cubicBezTo>
                  <a:lnTo>
                    <a:pt x="208807" y="306629"/>
                  </a:lnTo>
                  <a:cubicBezTo>
                    <a:pt x="209379" y="304240"/>
                    <a:pt x="209572" y="301756"/>
                    <a:pt x="209285" y="299080"/>
                  </a:cubicBezTo>
                  <a:cubicBezTo>
                    <a:pt x="208998" y="296501"/>
                    <a:pt x="208330" y="294111"/>
                    <a:pt x="207184" y="291913"/>
                  </a:cubicBezTo>
                  <a:cubicBezTo>
                    <a:pt x="206038" y="289716"/>
                    <a:pt x="204605" y="287805"/>
                    <a:pt x="202790" y="286181"/>
                  </a:cubicBezTo>
                  <a:cubicBezTo>
                    <a:pt x="200976" y="284556"/>
                    <a:pt x="198969" y="283410"/>
                    <a:pt x="196580" y="282645"/>
                  </a:cubicBezTo>
                  <a:cubicBezTo>
                    <a:pt x="194288" y="281977"/>
                    <a:pt x="191709" y="281690"/>
                    <a:pt x="188845" y="281977"/>
                  </a:cubicBezTo>
                  <a:close/>
                  <a:moveTo>
                    <a:pt x="916926" y="276239"/>
                  </a:moveTo>
                  <a:cubicBezTo>
                    <a:pt x="913966" y="275952"/>
                    <a:pt x="911292" y="276239"/>
                    <a:pt x="909000" y="277194"/>
                  </a:cubicBezTo>
                  <a:cubicBezTo>
                    <a:pt x="906708" y="278150"/>
                    <a:pt x="904701" y="279392"/>
                    <a:pt x="902983" y="281016"/>
                  </a:cubicBezTo>
                  <a:lnTo>
                    <a:pt x="902983" y="280921"/>
                  </a:lnTo>
                  <a:cubicBezTo>
                    <a:pt x="901263" y="282545"/>
                    <a:pt x="899926" y="284455"/>
                    <a:pt x="898971" y="286749"/>
                  </a:cubicBezTo>
                  <a:cubicBezTo>
                    <a:pt x="898016" y="289043"/>
                    <a:pt x="897347" y="291335"/>
                    <a:pt x="897157" y="293820"/>
                  </a:cubicBezTo>
                  <a:cubicBezTo>
                    <a:pt x="896966" y="296305"/>
                    <a:pt x="897060" y="298693"/>
                    <a:pt x="897634" y="301178"/>
                  </a:cubicBezTo>
                  <a:cubicBezTo>
                    <a:pt x="898112" y="303662"/>
                    <a:pt x="899065" y="305860"/>
                    <a:pt x="900404" y="307867"/>
                  </a:cubicBezTo>
                  <a:cubicBezTo>
                    <a:pt x="901741" y="309874"/>
                    <a:pt x="903459" y="311497"/>
                    <a:pt x="905560" y="312836"/>
                  </a:cubicBezTo>
                  <a:cubicBezTo>
                    <a:pt x="907758" y="314173"/>
                    <a:pt x="910241" y="314937"/>
                    <a:pt x="913201" y="315224"/>
                  </a:cubicBezTo>
                  <a:cubicBezTo>
                    <a:pt x="915971" y="315511"/>
                    <a:pt x="918550" y="315130"/>
                    <a:pt x="920938" y="314269"/>
                  </a:cubicBezTo>
                  <a:cubicBezTo>
                    <a:pt x="923231" y="313410"/>
                    <a:pt x="925332" y="312071"/>
                    <a:pt x="927052" y="310448"/>
                  </a:cubicBezTo>
                  <a:cubicBezTo>
                    <a:pt x="928770" y="308728"/>
                    <a:pt x="930203" y="306815"/>
                    <a:pt x="931253" y="304523"/>
                  </a:cubicBezTo>
                  <a:cubicBezTo>
                    <a:pt x="932401" y="302229"/>
                    <a:pt x="932973" y="299841"/>
                    <a:pt x="933260" y="297451"/>
                  </a:cubicBezTo>
                  <a:cubicBezTo>
                    <a:pt x="933547" y="295062"/>
                    <a:pt x="933354" y="292578"/>
                    <a:pt x="932686" y="290189"/>
                  </a:cubicBezTo>
                  <a:cubicBezTo>
                    <a:pt x="932017" y="287801"/>
                    <a:pt x="931062" y="285603"/>
                    <a:pt x="929629" y="283596"/>
                  </a:cubicBezTo>
                  <a:cubicBezTo>
                    <a:pt x="928292" y="281589"/>
                    <a:pt x="926478" y="279966"/>
                    <a:pt x="924377" y="278627"/>
                  </a:cubicBezTo>
                  <a:cubicBezTo>
                    <a:pt x="922275" y="277290"/>
                    <a:pt x="919792" y="276526"/>
                    <a:pt x="916926" y="276239"/>
                  </a:cubicBezTo>
                  <a:close/>
                  <a:moveTo>
                    <a:pt x="89513" y="273376"/>
                  </a:moveTo>
                  <a:cubicBezTo>
                    <a:pt x="95340" y="272611"/>
                    <a:pt x="100785" y="272708"/>
                    <a:pt x="106132" y="273854"/>
                  </a:cubicBezTo>
                  <a:cubicBezTo>
                    <a:pt x="111481" y="275000"/>
                    <a:pt x="116257" y="277007"/>
                    <a:pt x="120554" y="279875"/>
                  </a:cubicBezTo>
                  <a:cubicBezTo>
                    <a:pt x="124852" y="282741"/>
                    <a:pt x="128482" y="286467"/>
                    <a:pt x="131348" y="291150"/>
                  </a:cubicBezTo>
                  <a:lnTo>
                    <a:pt x="131348" y="291244"/>
                  </a:lnTo>
                  <a:cubicBezTo>
                    <a:pt x="134213" y="295926"/>
                    <a:pt x="136123" y="301277"/>
                    <a:pt x="136982" y="307488"/>
                  </a:cubicBezTo>
                  <a:cubicBezTo>
                    <a:pt x="137841" y="313700"/>
                    <a:pt x="137460" y="319432"/>
                    <a:pt x="135933" y="324688"/>
                  </a:cubicBezTo>
                  <a:cubicBezTo>
                    <a:pt x="134403" y="329944"/>
                    <a:pt x="131920" y="334626"/>
                    <a:pt x="128577" y="338639"/>
                  </a:cubicBezTo>
                  <a:cubicBezTo>
                    <a:pt x="125235" y="342652"/>
                    <a:pt x="121128" y="345996"/>
                    <a:pt x="116352" y="348577"/>
                  </a:cubicBezTo>
                  <a:cubicBezTo>
                    <a:pt x="111577" y="351252"/>
                    <a:pt x="106322" y="352972"/>
                    <a:pt x="100592" y="353737"/>
                  </a:cubicBezTo>
                  <a:cubicBezTo>
                    <a:pt x="94958" y="354502"/>
                    <a:pt x="89419" y="354311"/>
                    <a:pt x="84070" y="353069"/>
                  </a:cubicBezTo>
                  <a:cubicBezTo>
                    <a:pt x="78721" y="351826"/>
                    <a:pt x="73946" y="349723"/>
                    <a:pt x="69647" y="346761"/>
                  </a:cubicBezTo>
                  <a:cubicBezTo>
                    <a:pt x="65350" y="343798"/>
                    <a:pt x="61719" y="339977"/>
                    <a:pt x="58855" y="335295"/>
                  </a:cubicBezTo>
                  <a:cubicBezTo>
                    <a:pt x="55989" y="330613"/>
                    <a:pt x="54078" y="325166"/>
                    <a:pt x="53219" y="319051"/>
                  </a:cubicBezTo>
                  <a:cubicBezTo>
                    <a:pt x="52360" y="312935"/>
                    <a:pt x="52742" y="307201"/>
                    <a:pt x="54271" y="301947"/>
                  </a:cubicBezTo>
                  <a:cubicBezTo>
                    <a:pt x="55798" y="296691"/>
                    <a:pt x="58187" y="292105"/>
                    <a:pt x="61528" y="288091"/>
                  </a:cubicBezTo>
                  <a:cubicBezTo>
                    <a:pt x="64872" y="284077"/>
                    <a:pt x="68882" y="280830"/>
                    <a:pt x="73754" y="278345"/>
                  </a:cubicBezTo>
                  <a:cubicBezTo>
                    <a:pt x="78625" y="275764"/>
                    <a:pt x="83877" y="274141"/>
                    <a:pt x="89513" y="273376"/>
                  </a:cubicBezTo>
                  <a:close/>
                  <a:moveTo>
                    <a:pt x="591518" y="271268"/>
                  </a:moveTo>
                  <a:lnTo>
                    <a:pt x="566017" y="296973"/>
                  </a:lnTo>
                  <a:cubicBezTo>
                    <a:pt x="567163" y="298022"/>
                    <a:pt x="568499" y="298787"/>
                    <a:pt x="570219" y="299265"/>
                  </a:cubicBezTo>
                  <a:cubicBezTo>
                    <a:pt x="571938" y="299742"/>
                    <a:pt x="573658" y="300029"/>
                    <a:pt x="575377" y="300029"/>
                  </a:cubicBezTo>
                  <a:cubicBezTo>
                    <a:pt x="578338" y="300029"/>
                    <a:pt x="580917" y="299457"/>
                    <a:pt x="583209" y="298309"/>
                  </a:cubicBezTo>
                  <a:cubicBezTo>
                    <a:pt x="585501" y="297260"/>
                    <a:pt x="587412" y="295730"/>
                    <a:pt x="588939" y="293914"/>
                  </a:cubicBezTo>
                  <a:cubicBezTo>
                    <a:pt x="590467" y="292098"/>
                    <a:pt x="591615" y="289996"/>
                    <a:pt x="592377" y="287608"/>
                  </a:cubicBezTo>
                  <a:lnTo>
                    <a:pt x="592377" y="287512"/>
                  </a:lnTo>
                  <a:cubicBezTo>
                    <a:pt x="593142" y="285124"/>
                    <a:pt x="593523" y="282639"/>
                    <a:pt x="593523" y="280060"/>
                  </a:cubicBezTo>
                  <a:cubicBezTo>
                    <a:pt x="593523" y="278434"/>
                    <a:pt x="593333" y="276811"/>
                    <a:pt x="593046" y="275281"/>
                  </a:cubicBezTo>
                  <a:cubicBezTo>
                    <a:pt x="592761" y="273752"/>
                    <a:pt x="592187" y="272415"/>
                    <a:pt x="591518" y="271268"/>
                  </a:cubicBezTo>
                  <a:close/>
                  <a:moveTo>
                    <a:pt x="332398" y="269070"/>
                  </a:moveTo>
                  <a:cubicBezTo>
                    <a:pt x="329532" y="269261"/>
                    <a:pt x="327050" y="270025"/>
                    <a:pt x="324852" y="271268"/>
                  </a:cubicBezTo>
                  <a:cubicBezTo>
                    <a:pt x="322656" y="272510"/>
                    <a:pt x="320842" y="274136"/>
                    <a:pt x="319409" y="276046"/>
                  </a:cubicBezTo>
                  <a:cubicBezTo>
                    <a:pt x="317976" y="277957"/>
                    <a:pt x="316830" y="280155"/>
                    <a:pt x="316161" y="282543"/>
                  </a:cubicBezTo>
                  <a:cubicBezTo>
                    <a:pt x="315397" y="284933"/>
                    <a:pt x="315206" y="287418"/>
                    <a:pt x="315397" y="289806"/>
                  </a:cubicBezTo>
                  <a:cubicBezTo>
                    <a:pt x="315587" y="292194"/>
                    <a:pt x="316161" y="294583"/>
                    <a:pt x="317211" y="296877"/>
                  </a:cubicBezTo>
                  <a:lnTo>
                    <a:pt x="317402" y="296877"/>
                  </a:lnTo>
                  <a:cubicBezTo>
                    <a:pt x="318453" y="299171"/>
                    <a:pt x="319790" y="301177"/>
                    <a:pt x="321510" y="302897"/>
                  </a:cubicBezTo>
                  <a:cubicBezTo>
                    <a:pt x="323228" y="304617"/>
                    <a:pt x="325235" y="305954"/>
                    <a:pt x="327527" y="306910"/>
                  </a:cubicBezTo>
                  <a:cubicBezTo>
                    <a:pt x="329819" y="307865"/>
                    <a:pt x="332398" y="308248"/>
                    <a:pt x="335263" y="308057"/>
                  </a:cubicBezTo>
                  <a:cubicBezTo>
                    <a:pt x="338223" y="307865"/>
                    <a:pt x="340708" y="307100"/>
                    <a:pt x="342904" y="305860"/>
                  </a:cubicBezTo>
                  <a:cubicBezTo>
                    <a:pt x="345101" y="304617"/>
                    <a:pt x="346819" y="302992"/>
                    <a:pt x="348156" y="301081"/>
                  </a:cubicBezTo>
                  <a:cubicBezTo>
                    <a:pt x="349495" y="299074"/>
                    <a:pt x="350450" y="296973"/>
                    <a:pt x="351022" y="294488"/>
                  </a:cubicBezTo>
                  <a:cubicBezTo>
                    <a:pt x="351690" y="292004"/>
                    <a:pt x="351881" y="289615"/>
                    <a:pt x="351690" y="287131"/>
                  </a:cubicBezTo>
                  <a:cubicBezTo>
                    <a:pt x="351500" y="284742"/>
                    <a:pt x="351022" y="282352"/>
                    <a:pt x="350067" y="280060"/>
                  </a:cubicBezTo>
                  <a:cubicBezTo>
                    <a:pt x="349111" y="277766"/>
                    <a:pt x="347871" y="275855"/>
                    <a:pt x="346247" y="274136"/>
                  </a:cubicBezTo>
                  <a:cubicBezTo>
                    <a:pt x="344623" y="272510"/>
                    <a:pt x="342713" y="271173"/>
                    <a:pt x="340324" y="270218"/>
                  </a:cubicBezTo>
                  <a:cubicBezTo>
                    <a:pt x="337938" y="269261"/>
                    <a:pt x="335359" y="268879"/>
                    <a:pt x="332398" y="269070"/>
                  </a:cubicBezTo>
                  <a:close/>
                  <a:moveTo>
                    <a:pt x="1019218" y="266587"/>
                  </a:moveTo>
                  <a:cubicBezTo>
                    <a:pt x="1024757" y="267256"/>
                    <a:pt x="1029819" y="268879"/>
                    <a:pt x="1034212" y="271269"/>
                  </a:cubicBezTo>
                  <a:cubicBezTo>
                    <a:pt x="1038606" y="273658"/>
                    <a:pt x="1042331" y="276907"/>
                    <a:pt x="1045197" y="280825"/>
                  </a:cubicBezTo>
                  <a:lnTo>
                    <a:pt x="1045101" y="280825"/>
                  </a:lnTo>
                  <a:cubicBezTo>
                    <a:pt x="1047965" y="284742"/>
                    <a:pt x="1050068" y="289425"/>
                    <a:pt x="1051309" y="294679"/>
                  </a:cubicBezTo>
                  <a:cubicBezTo>
                    <a:pt x="1052551" y="300032"/>
                    <a:pt x="1052742" y="305860"/>
                    <a:pt x="1051977" y="312357"/>
                  </a:cubicBezTo>
                  <a:cubicBezTo>
                    <a:pt x="1051881" y="313408"/>
                    <a:pt x="1051690" y="314364"/>
                    <a:pt x="1051596" y="315415"/>
                  </a:cubicBezTo>
                  <a:cubicBezTo>
                    <a:pt x="1051499" y="316467"/>
                    <a:pt x="1051309" y="317422"/>
                    <a:pt x="1051118" y="318281"/>
                  </a:cubicBezTo>
                  <a:lnTo>
                    <a:pt x="996389" y="311498"/>
                  </a:lnTo>
                  <a:cubicBezTo>
                    <a:pt x="996295" y="313695"/>
                    <a:pt x="996676" y="315702"/>
                    <a:pt x="997537" y="317517"/>
                  </a:cubicBezTo>
                  <a:cubicBezTo>
                    <a:pt x="998396" y="319333"/>
                    <a:pt x="999542" y="321053"/>
                    <a:pt x="1001070" y="322486"/>
                  </a:cubicBezTo>
                  <a:cubicBezTo>
                    <a:pt x="1002597" y="323919"/>
                    <a:pt x="1004317" y="325161"/>
                    <a:pt x="1006322" y="326116"/>
                  </a:cubicBezTo>
                  <a:cubicBezTo>
                    <a:pt x="1008329" y="327072"/>
                    <a:pt x="1010431" y="327646"/>
                    <a:pt x="1012626" y="327933"/>
                  </a:cubicBezTo>
                  <a:cubicBezTo>
                    <a:pt x="1016639" y="328410"/>
                    <a:pt x="1020077" y="328123"/>
                    <a:pt x="1022943" y="326977"/>
                  </a:cubicBezTo>
                  <a:cubicBezTo>
                    <a:pt x="1025807" y="325830"/>
                    <a:pt x="1028290" y="324206"/>
                    <a:pt x="1030297" y="322104"/>
                  </a:cubicBezTo>
                  <a:lnTo>
                    <a:pt x="1046247" y="335194"/>
                  </a:lnTo>
                  <a:cubicBezTo>
                    <a:pt x="1042044" y="339876"/>
                    <a:pt x="1036886" y="343222"/>
                    <a:pt x="1030774" y="345323"/>
                  </a:cubicBezTo>
                  <a:cubicBezTo>
                    <a:pt x="1024661" y="347427"/>
                    <a:pt x="1017688" y="347999"/>
                    <a:pt x="1010047" y="347043"/>
                  </a:cubicBezTo>
                  <a:cubicBezTo>
                    <a:pt x="1004413" y="346279"/>
                    <a:pt x="999159" y="344751"/>
                    <a:pt x="994288" y="342361"/>
                  </a:cubicBezTo>
                  <a:cubicBezTo>
                    <a:pt x="989417" y="339973"/>
                    <a:pt x="985310" y="336820"/>
                    <a:pt x="981968" y="332996"/>
                  </a:cubicBezTo>
                  <a:cubicBezTo>
                    <a:pt x="978625" y="329079"/>
                    <a:pt x="976142" y="324589"/>
                    <a:pt x="974613" y="319333"/>
                  </a:cubicBezTo>
                  <a:cubicBezTo>
                    <a:pt x="973085" y="314077"/>
                    <a:pt x="972704" y="308345"/>
                    <a:pt x="973467" y="301942"/>
                  </a:cubicBezTo>
                  <a:cubicBezTo>
                    <a:pt x="974231" y="295827"/>
                    <a:pt x="975951" y="290380"/>
                    <a:pt x="978721" y="285601"/>
                  </a:cubicBezTo>
                  <a:cubicBezTo>
                    <a:pt x="981491" y="280919"/>
                    <a:pt x="984833" y="277002"/>
                    <a:pt x="988941" y="273945"/>
                  </a:cubicBezTo>
                  <a:cubicBezTo>
                    <a:pt x="992951" y="270983"/>
                    <a:pt x="997632" y="268785"/>
                    <a:pt x="1002790" y="267446"/>
                  </a:cubicBezTo>
                  <a:cubicBezTo>
                    <a:pt x="1007946" y="266204"/>
                    <a:pt x="1013487" y="265823"/>
                    <a:pt x="1019218" y="266587"/>
                  </a:cubicBezTo>
                  <a:close/>
                  <a:moveTo>
                    <a:pt x="729628" y="259995"/>
                  </a:moveTo>
                  <a:cubicBezTo>
                    <a:pt x="727146" y="259898"/>
                    <a:pt x="724950" y="260185"/>
                    <a:pt x="722848" y="260854"/>
                  </a:cubicBezTo>
                  <a:cubicBezTo>
                    <a:pt x="720843" y="261522"/>
                    <a:pt x="719027" y="262479"/>
                    <a:pt x="717403" y="263720"/>
                  </a:cubicBezTo>
                  <a:cubicBezTo>
                    <a:pt x="715876" y="264962"/>
                    <a:pt x="714539" y="266491"/>
                    <a:pt x="713584" y="268211"/>
                  </a:cubicBezTo>
                  <a:cubicBezTo>
                    <a:pt x="712628" y="270027"/>
                    <a:pt x="712056" y="271842"/>
                    <a:pt x="711864" y="273754"/>
                  </a:cubicBezTo>
                  <a:lnTo>
                    <a:pt x="711864" y="273849"/>
                  </a:lnTo>
                  <a:lnTo>
                    <a:pt x="744051" y="275187"/>
                  </a:lnTo>
                  <a:cubicBezTo>
                    <a:pt x="744148" y="271174"/>
                    <a:pt x="743096" y="267734"/>
                    <a:pt x="740709" y="264771"/>
                  </a:cubicBezTo>
                  <a:cubicBezTo>
                    <a:pt x="738321" y="261809"/>
                    <a:pt x="734596" y="260185"/>
                    <a:pt x="729628" y="259995"/>
                  </a:cubicBezTo>
                  <a:close/>
                  <a:moveTo>
                    <a:pt x="574709" y="259228"/>
                  </a:moveTo>
                  <a:cubicBezTo>
                    <a:pt x="571747" y="259228"/>
                    <a:pt x="569170" y="259802"/>
                    <a:pt x="566876" y="260948"/>
                  </a:cubicBezTo>
                  <a:cubicBezTo>
                    <a:pt x="564584" y="261999"/>
                    <a:pt x="562675" y="263432"/>
                    <a:pt x="561051" y="265343"/>
                  </a:cubicBezTo>
                  <a:cubicBezTo>
                    <a:pt x="559427" y="267255"/>
                    <a:pt x="558279" y="269357"/>
                    <a:pt x="557420" y="271745"/>
                  </a:cubicBezTo>
                  <a:cubicBezTo>
                    <a:pt x="556561" y="274135"/>
                    <a:pt x="556180" y="276620"/>
                    <a:pt x="556180" y="279199"/>
                  </a:cubicBezTo>
                  <a:cubicBezTo>
                    <a:pt x="556180" y="280728"/>
                    <a:pt x="556371" y="282352"/>
                    <a:pt x="556752" y="283978"/>
                  </a:cubicBezTo>
                  <a:cubicBezTo>
                    <a:pt x="557133" y="285601"/>
                    <a:pt x="557611" y="286940"/>
                    <a:pt x="558376" y="287990"/>
                  </a:cubicBezTo>
                  <a:lnTo>
                    <a:pt x="558376" y="287895"/>
                  </a:lnTo>
                  <a:lnTo>
                    <a:pt x="583687" y="262190"/>
                  </a:lnTo>
                  <a:cubicBezTo>
                    <a:pt x="582635" y="261331"/>
                    <a:pt x="581298" y="260661"/>
                    <a:pt x="579675" y="260089"/>
                  </a:cubicBezTo>
                  <a:cubicBezTo>
                    <a:pt x="578051" y="259515"/>
                    <a:pt x="576427" y="259228"/>
                    <a:pt x="574709" y="259228"/>
                  </a:cubicBezTo>
                  <a:close/>
                  <a:moveTo>
                    <a:pt x="228960" y="259043"/>
                  </a:moveTo>
                  <a:lnTo>
                    <a:pt x="236505" y="327555"/>
                  </a:lnTo>
                  <a:cubicBezTo>
                    <a:pt x="237364" y="335009"/>
                    <a:pt x="236982" y="341506"/>
                    <a:pt x="235455" y="347240"/>
                  </a:cubicBezTo>
                  <a:lnTo>
                    <a:pt x="228026" y="361817"/>
                  </a:lnTo>
                  <a:lnTo>
                    <a:pt x="214919" y="371319"/>
                  </a:lnTo>
                  <a:cubicBezTo>
                    <a:pt x="209572" y="373708"/>
                    <a:pt x="203555" y="375237"/>
                    <a:pt x="196867" y="376002"/>
                  </a:cubicBezTo>
                  <a:cubicBezTo>
                    <a:pt x="190182" y="376766"/>
                    <a:pt x="183209" y="376479"/>
                    <a:pt x="175951" y="375237"/>
                  </a:cubicBezTo>
                  <a:cubicBezTo>
                    <a:pt x="168692" y="373995"/>
                    <a:pt x="162197" y="371701"/>
                    <a:pt x="156657" y="368453"/>
                  </a:cubicBezTo>
                  <a:lnTo>
                    <a:pt x="167164" y="349341"/>
                  </a:lnTo>
                  <a:cubicBezTo>
                    <a:pt x="171174" y="352209"/>
                    <a:pt x="175473" y="354216"/>
                    <a:pt x="180058" y="355266"/>
                  </a:cubicBezTo>
                  <a:cubicBezTo>
                    <a:pt x="184642" y="356414"/>
                    <a:pt x="189036" y="356699"/>
                    <a:pt x="193335" y="356221"/>
                  </a:cubicBezTo>
                  <a:cubicBezTo>
                    <a:pt x="200689" y="355456"/>
                    <a:pt x="205847" y="352877"/>
                    <a:pt x="208902" y="348673"/>
                  </a:cubicBezTo>
                  <a:cubicBezTo>
                    <a:pt x="211958" y="344374"/>
                    <a:pt x="213104" y="339117"/>
                    <a:pt x="212436" y="332715"/>
                  </a:cubicBezTo>
                  <a:cubicBezTo>
                    <a:pt x="212436" y="332715"/>
                    <a:pt x="211958" y="328224"/>
                    <a:pt x="211958" y="328224"/>
                  </a:cubicBezTo>
                  <a:lnTo>
                    <a:pt x="211481" y="328224"/>
                  </a:lnTo>
                  <a:cubicBezTo>
                    <a:pt x="209476" y="331473"/>
                    <a:pt x="206610" y="334339"/>
                    <a:pt x="202885" y="336538"/>
                  </a:cubicBezTo>
                  <a:cubicBezTo>
                    <a:pt x="199159" y="338736"/>
                    <a:pt x="194766" y="340169"/>
                    <a:pt x="189704" y="340741"/>
                  </a:cubicBezTo>
                  <a:cubicBezTo>
                    <a:pt x="183974" y="341411"/>
                    <a:pt x="178721" y="340934"/>
                    <a:pt x="174040" y="339308"/>
                  </a:cubicBezTo>
                  <a:cubicBezTo>
                    <a:pt x="169360" y="337779"/>
                    <a:pt x="165254" y="335391"/>
                    <a:pt x="161815" y="332141"/>
                  </a:cubicBezTo>
                  <a:cubicBezTo>
                    <a:pt x="158377" y="328988"/>
                    <a:pt x="155607" y="325167"/>
                    <a:pt x="153410" y="320581"/>
                  </a:cubicBezTo>
                  <a:cubicBezTo>
                    <a:pt x="151214" y="315993"/>
                    <a:pt x="149877" y="311120"/>
                    <a:pt x="149303" y="305864"/>
                  </a:cubicBezTo>
                  <a:cubicBezTo>
                    <a:pt x="148729" y="300610"/>
                    <a:pt x="149016" y="295544"/>
                    <a:pt x="150068" y="290577"/>
                  </a:cubicBezTo>
                  <a:cubicBezTo>
                    <a:pt x="151118" y="285607"/>
                    <a:pt x="153028" y="281212"/>
                    <a:pt x="155702" y="277198"/>
                  </a:cubicBezTo>
                  <a:cubicBezTo>
                    <a:pt x="158377" y="273281"/>
                    <a:pt x="161815" y="269937"/>
                    <a:pt x="166016" y="267262"/>
                  </a:cubicBezTo>
                  <a:cubicBezTo>
                    <a:pt x="170219" y="264584"/>
                    <a:pt x="175186" y="262961"/>
                    <a:pt x="180823" y="262292"/>
                  </a:cubicBezTo>
                  <a:cubicBezTo>
                    <a:pt x="185503" y="261718"/>
                    <a:pt x="190182" y="262196"/>
                    <a:pt x="194766" y="263629"/>
                  </a:cubicBezTo>
                  <a:cubicBezTo>
                    <a:pt x="199352" y="265062"/>
                    <a:pt x="203171" y="267643"/>
                    <a:pt x="206228" y="271370"/>
                  </a:cubicBezTo>
                  <a:lnTo>
                    <a:pt x="206515" y="271370"/>
                  </a:lnTo>
                  <a:lnTo>
                    <a:pt x="205464" y="261622"/>
                  </a:lnTo>
                  <a:close/>
                  <a:moveTo>
                    <a:pt x="336983" y="248240"/>
                  </a:moveTo>
                  <a:cubicBezTo>
                    <a:pt x="342522" y="247858"/>
                    <a:pt x="347584" y="248527"/>
                    <a:pt x="352168" y="250343"/>
                  </a:cubicBezTo>
                  <a:cubicBezTo>
                    <a:pt x="356752" y="252157"/>
                    <a:pt x="360764" y="254833"/>
                    <a:pt x="364108" y="258272"/>
                  </a:cubicBezTo>
                  <a:cubicBezTo>
                    <a:pt x="367450" y="261712"/>
                    <a:pt x="370029" y="265821"/>
                    <a:pt x="372130" y="270503"/>
                  </a:cubicBezTo>
                  <a:cubicBezTo>
                    <a:pt x="374232" y="275185"/>
                    <a:pt x="375378" y="280251"/>
                    <a:pt x="375759" y="285505"/>
                  </a:cubicBezTo>
                  <a:cubicBezTo>
                    <a:pt x="376141" y="290761"/>
                    <a:pt x="375665" y="295921"/>
                    <a:pt x="374422" y="300890"/>
                  </a:cubicBezTo>
                  <a:cubicBezTo>
                    <a:pt x="373086" y="305860"/>
                    <a:pt x="371079" y="310349"/>
                    <a:pt x="368214" y="314267"/>
                  </a:cubicBezTo>
                  <a:cubicBezTo>
                    <a:pt x="365445" y="318185"/>
                    <a:pt x="361814" y="321434"/>
                    <a:pt x="357517" y="324015"/>
                  </a:cubicBezTo>
                  <a:cubicBezTo>
                    <a:pt x="353220" y="326499"/>
                    <a:pt x="348252" y="328027"/>
                    <a:pt x="342522" y="328410"/>
                  </a:cubicBezTo>
                  <a:cubicBezTo>
                    <a:pt x="337842" y="328697"/>
                    <a:pt x="333352" y="328123"/>
                    <a:pt x="329055" y="326499"/>
                  </a:cubicBezTo>
                  <a:lnTo>
                    <a:pt x="328960" y="326594"/>
                  </a:lnTo>
                  <a:cubicBezTo>
                    <a:pt x="324661" y="325065"/>
                    <a:pt x="321223" y="322676"/>
                    <a:pt x="318644" y="319620"/>
                  </a:cubicBezTo>
                  <a:lnTo>
                    <a:pt x="318357" y="319620"/>
                  </a:lnTo>
                  <a:lnTo>
                    <a:pt x="321510" y="364624"/>
                  </a:lnTo>
                  <a:lnTo>
                    <a:pt x="296486" y="366344"/>
                  </a:lnTo>
                  <a:lnTo>
                    <a:pt x="288558" y="253783"/>
                  </a:lnTo>
                  <a:lnTo>
                    <a:pt x="312340" y="252157"/>
                  </a:lnTo>
                  <a:cubicBezTo>
                    <a:pt x="312340" y="252157"/>
                    <a:pt x="313008" y="261425"/>
                    <a:pt x="313008" y="261425"/>
                  </a:cubicBezTo>
                  <a:lnTo>
                    <a:pt x="313486" y="261425"/>
                  </a:lnTo>
                  <a:cubicBezTo>
                    <a:pt x="315684" y="258178"/>
                    <a:pt x="318644" y="255310"/>
                    <a:pt x="322656" y="252731"/>
                  </a:cubicBezTo>
                  <a:cubicBezTo>
                    <a:pt x="326666" y="250150"/>
                    <a:pt x="331443" y="248623"/>
                    <a:pt x="336983" y="248240"/>
                  </a:cubicBezTo>
                  <a:close/>
                  <a:moveTo>
                    <a:pt x="785216" y="247762"/>
                  </a:moveTo>
                  <a:lnTo>
                    <a:pt x="809476" y="249386"/>
                  </a:lnTo>
                  <a:cubicBezTo>
                    <a:pt x="809476" y="249386"/>
                    <a:pt x="808711" y="259898"/>
                    <a:pt x="808711" y="259898"/>
                  </a:cubicBezTo>
                  <a:lnTo>
                    <a:pt x="808998" y="259898"/>
                  </a:lnTo>
                  <a:cubicBezTo>
                    <a:pt x="810048" y="258273"/>
                    <a:pt x="811290" y="256840"/>
                    <a:pt x="812914" y="255310"/>
                  </a:cubicBezTo>
                  <a:cubicBezTo>
                    <a:pt x="814441" y="253783"/>
                    <a:pt x="816352" y="252541"/>
                    <a:pt x="818359" y="251583"/>
                  </a:cubicBezTo>
                  <a:cubicBezTo>
                    <a:pt x="820459" y="250628"/>
                    <a:pt x="822656" y="249863"/>
                    <a:pt x="825043" y="249291"/>
                  </a:cubicBezTo>
                  <a:cubicBezTo>
                    <a:pt x="827431" y="248717"/>
                    <a:pt x="829914" y="248527"/>
                    <a:pt x="832589" y="248717"/>
                  </a:cubicBezTo>
                  <a:cubicBezTo>
                    <a:pt x="837747" y="249101"/>
                    <a:pt x="841948" y="250343"/>
                    <a:pt x="845388" y="252348"/>
                  </a:cubicBezTo>
                  <a:cubicBezTo>
                    <a:pt x="848826" y="254355"/>
                    <a:pt x="851500" y="256936"/>
                    <a:pt x="853507" y="259993"/>
                  </a:cubicBezTo>
                  <a:cubicBezTo>
                    <a:pt x="855416" y="263051"/>
                    <a:pt x="856849" y="266491"/>
                    <a:pt x="857517" y="270312"/>
                  </a:cubicBezTo>
                  <a:cubicBezTo>
                    <a:pt x="858185" y="274136"/>
                    <a:pt x="858472" y="277957"/>
                    <a:pt x="858185" y="281684"/>
                  </a:cubicBezTo>
                  <a:lnTo>
                    <a:pt x="855034" y="328697"/>
                  </a:lnTo>
                  <a:lnTo>
                    <a:pt x="829914" y="326977"/>
                  </a:lnTo>
                  <a:lnTo>
                    <a:pt x="832686" y="285505"/>
                  </a:lnTo>
                  <a:cubicBezTo>
                    <a:pt x="832876" y="283404"/>
                    <a:pt x="832780" y="281397"/>
                    <a:pt x="832589" y="279390"/>
                  </a:cubicBezTo>
                  <a:cubicBezTo>
                    <a:pt x="832302" y="277383"/>
                    <a:pt x="831825" y="275663"/>
                    <a:pt x="831156" y="274136"/>
                  </a:cubicBezTo>
                  <a:cubicBezTo>
                    <a:pt x="830488" y="272606"/>
                    <a:pt x="829438" y="271364"/>
                    <a:pt x="828005" y="270409"/>
                  </a:cubicBezTo>
                  <a:cubicBezTo>
                    <a:pt x="826668" y="269453"/>
                    <a:pt x="824758" y="268879"/>
                    <a:pt x="822560" y="268689"/>
                  </a:cubicBezTo>
                  <a:lnTo>
                    <a:pt x="822369" y="268976"/>
                  </a:lnTo>
                  <a:cubicBezTo>
                    <a:pt x="820173" y="268783"/>
                    <a:pt x="818167" y="269070"/>
                    <a:pt x="816448" y="269835"/>
                  </a:cubicBezTo>
                  <a:cubicBezTo>
                    <a:pt x="814728" y="270503"/>
                    <a:pt x="813295" y="271651"/>
                    <a:pt x="812055" y="273084"/>
                  </a:cubicBezTo>
                  <a:cubicBezTo>
                    <a:pt x="810813" y="274517"/>
                    <a:pt x="809857" y="276237"/>
                    <a:pt x="809189" y="278148"/>
                  </a:cubicBezTo>
                  <a:cubicBezTo>
                    <a:pt x="808520" y="280060"/>
                    <a:pt x="808139" y="282161"/>
                    <a:pt x="807947" y="284263"/>
                  </a:cubicBezTo>
                  <a:lnTo>
                    <a:pt x="805177" y="325448"/>
                  </a:lnTo>
                  <a:lnTo>
                    <a:pt x="780058" y="323728"/>
                  </a:lnTo>
                  <a:close/>
                  <a:moveTo>
                    <a:pt x="422943" y="242987"/>
                  </a:moveTo>
                  <a:cubicBezTo>
                    <a:pt x="429342" y="242700"/>
                    <a:pt x="434787" y="243274"/>
                    <a:pt x="439276" y="244610"/>
                  </a:cubicBezTo>
                  <a:cubicBezTo>
                    <a:pt x="443764" y="246043"/>
                    <a:pt x="447489" y="248337"/>
                    <a:pt x="450355" y="251490"/>
                  </a:cubicBezTo>
                  <a:cubicBezTo>
                    <a:pt x="453220" y="254643"/>
                    <a:pt x="455512" y="258753"/>
                    <a:pt x="456945" y="263721"/>
                  </a:cubicBezTo>
                  <a:cubicBezTo>
                    <a:pt x="458378" y="268690"/>
                    <a:pt x="459333" y="274711"/>
                    <a:pt x="459620" y="281591"/>
                  </a:cubicBezTo>
                  <a:lnTo>
                    <a:pt x="461338" y="319908"/>
                  </a:lnTo>
                  <a:lnTo>
                    <a:pt x="438416" y="320863"/>
                  </a:lnTo>
                  <a:cubicBezTo>
                    <a:pt x="438416" y="320863"/>
                    <a:pt x="438034" y="312835"/>
                    <a:pt x="438034" y="312835"/>
                  </a:cubicBezTo>
                  <a:lnTo>
                    <a:pt x="437557" y="312835"/>
                  </a:lnTo>
                  <a:cubicBezTo>
                    <a:pt x="435742" y="316084"/>
                    <a:pt x="432876" y="318665"/>
                    <a:pt x="429057" y="320576"/>
                  </a:cubicBezTo>
                  <a:cubicBezTo>
                    <a:pt x="425235" y="322487"/>
                    <a:pt x="421032" y="323538"/>
                    <a:pt x="416448" y="323729"/>
                  </a:cubicBezTo>
                  <a:cubicBezTo>
                    <a:pt x="413392" y="323920"/>
                    <a:pt x="410146" y="323633"/>
                    <a:pt x="406897" y="322964"/>
                  </a:cubicBezTo>
                  <a:cubicBezTo>
                    <a:pt x="403649" y="322296"/>
                    <a:pt x="400594" y="321150"/>
                    <a:pt x="397825" y="319430"/>
                  </a:cubicBezTo>
                  <a:cubicBezTo>
                    <a:pt x="395055" y="317710"/>
                    <a:pt x="392667" y="315320"/>
                    <a:pt x="390852" y="312358"/>
                  </a:cubicBezTo>
                  <a:cubicBezTo>
                    <a:pt x="389038" y="309395"/>
                    <a:pt x="387986" y="305670"/>
                    <a:pt x="387795" y="301179"/>
                  </a:cubicBezTo>
                  <a:cubicBezTo>
                    <a:pt x="387508" y="295732"/>
                    <a:pt x="388845" y="291240"/>
                    <a:pt x="391711" y="287706"/>
                  </a:cubicBezTo>
                  <a:cubicBezTo>
                    <a:pt x="394577" y="284170"/>
                    <a:pt x="398300" y="281398"/>
                    <a:pt x="402981" y="279391"/>
                  </a:cubicBezTo>
                  <a:lnTo>
                    <a:pt x="403077" y="279391"/>
                  </a:lnTo>
                  <a:cubicBezTo>
                    <a:pt x="407758" y="277290"/>
                    <a:pt x="413010" y="275857"/>
                    <a:pt x="418740" y="274996"/>
                  </a:cubicBezTo>
                  <a:cubicBezTo>
                    <a:pt x="424472" y="274137"/>
                    <a:pt x="430106" y="273659"/>
                    <a:pt x="435551" y="273372"/>
                  </a:cubicBezTo>
                  <a:lnTo>
                    <a:pt x="435551" y="272130"/>
                  </a:lnTo>
                  <a:cubicBezTo>
                    <a:pt x="435455" y="268403"/>
                    <a:pt x="434022" y="265728"/>
                    <a:pt x="431252" y="264008"/>
                  </a:cubicBezTo>
                  <a:cubicBezTo>
                    <a:pt x="428483" y="262288"/>
                    <a:pt x="425139" y="261523"/>
                    <a:pt x="421319" y="261714"/>
                  </a:cubicBezTo>
                  <a:cubicBezTo>
                    <a:pt x="417785" y="261906"/>
                    <a:pt x="414347" y="262765"/>
                    <a:pt x="411099" y="264485"/>
                  </a:cubicBezTo>
                  <a:cubicBezTo>
                    <a:pt x="407852" y="266111"/>
                    <a:pt x="405179" y="268116"/>
                    <a:pt x="402886" y="270314"/>
                  </a:cubicBezTo>
                  <a:lnTo>
                    <a:pt x="389610" y="257319"/>
                  </a:lnTo>
                  <a:cubicBezTo>
                    <a:pt x="393909" y="252829"/>
                    <a:pt x="398874" y="249389"/>
                    <a:pt x="404795" y="246999"/>
                  </a:cubicBezTo>
                  <a:cubicBezTo>
                    <a:pt x="410718" y="244610"/>
                    <a:pt x="416735" y="243274"/>
                    <a:pt x="422943" y="242987"/>
                  </a:cubicBezTo>
                  <a:close/>
                  <a:moveTo>
                    <a:pt x="730299" y="242602"/>
                  </a:moveTo>
                  <a:cubicBezTo>
                    <a:pt x="735838" y="242795"/>
                    <a:pt x="740995" y="243941"/>
                    <a:pt x="745581" y="246042"/>
                  </a:cubicBezTo>
                  <a:cubicBezTo>
                    <a:pt x="750165" y="248145"/>
                    <a:pt x="754081" y="251011"/>
                    <a:pt x="757328" y="254738"/>
                  </a:cubicBezTo>
                  <a:lnTo>
                    <a:pt x="757232" y="254738"/>
                  </a:lnTo>
                  <a:cubicBezTo>
                    <a:pt x="760479" y="258369"/>
                    <a:pt x="762962" y="262861"/>
                    <a:pt x="764588" y="268021"/>
                  </a:cubicBezTo>
                  <a:cubicBezTo>
                    <a:pt x="766209" y="273180"/>
                    <a:pt x="766974" y="279009"/>
                    <a:pt x="766687" y="285507"/>
                  </a:cubicBezTo>
                  <a:cubicBezTo>
                    <a:pt x="766593" y="286557"/>
                    <a:pt x="766593" y="287514"/>
                    <a:pt x="766593" y="288564"/>
                  </a:cubicBezTo>
                  <a:cubicBezTo>
                    <a:pt x="766496" y="289519"/>
                    <a:pt x="766402" y="290477"/>
                    <a:pt x="766306" y="291432"/>
                  </a:cubicBezTo>
                  <a:lnTo>
                    <a:pt x="711195" y="289138"/>
                  </a:lnTo>
                  <a:cubicBezTo>
                    <a:pt x="711292" y="291336"/>
                    <a:pt x="711864" y="293246"/>
                    <a:pt x="712819" y="295063"/>
                  </a:cubicBezTo>
                  <a:cubicBezTo>
                    <a:pt x="713774" y="296877"/>
                    <a:pt x="715111" y="298406"/>
                    <a:pt x="716735" y="299745"/>
                  </a:cubicBezTo>
                  <a:cubicBezTo>
                    <a:pt x="718359" y="301082"/>
                    <a:pt x="720269" y="302229"/>
                    <a:pt x="722274" y="302994"/>
                  </a:cubicBezTo>
                  <a:cubicBezTo>
                    <a:pt x="724281" y="303757"/>
                    <a:pt x="726477" y="304331"/>
                    <a:pt x="728675" y="304331"/>
                  </a:cubicBezTo>
                  <a:cubicBezTo>
                    <a:pt x="732685" y="304522"/>
                    <a:pt x="736123" y="303853"/>
                    <a:pt x="738895" y="302516"/>
                  </a:cubicBezTo>
                  <a:cubicBezTo>
                    <a:pt x="741759" y="301178"/>
                    <a:pt x="744051" y="299362"/>
                    <a:pt x="745866" y="297070"/>
                  </a:cubicBezTo>
                  <a:lnTo>
                    <a:pt x="762868" y="308822"/>
                  </a:lnTo>
                  <a:cubicBezTo>
                    <a:pt x="759046" y="313792"/>
                    <a:pt x="754175" y="317613"/>
                    <a:pt x="748254" y="320194"/>
                  </a:cubicBezTo>
                  <a:cubicBezTo>
                    <a:pt x="742333" y="322773"/>
                    <a:pt x="735457" y="323825"/>
                    <a:pt x="727720" y="323538"/>
                  </a:cubicBezTo>
                  <a:cubicBezTo>
                    <a:pt x="722084" y="323347"/>
                    <a:pt x="716640" y="322199"/>
                    <a:pt x="711673" y="320194"/>
                  </a:cubicBezTo>
                  <a:cubicBezTo>
                    <a:pt x="706611" y="318281"/>
                    <a:pt x="702314" y="315512"/>
                    <a:pt x="698589" y="311879"/>
                  </a:cubicBezTo>
                  <a:cubicBezTo>
                    <a:pt x="694864" y="308249"/>
                    <a:pt x="692094" y="303949"/>
                    <a:pt x="690089" y="298884"/>
                  </a:cubicBezTo>
                  <a:cubicBezTo>
                    <a:pt x="688082" y="293820"/>
                    <a:pt x="687223" y="288086"/>
                    <a:pt x="687510" y="281684"/>
                  </a:cubicBezTo>
                  <a:cubicBezTo>
                    <a:pt x="687795" y="275474"/>
                    <a:pt x="689037" y="269931"/>
                    <a:pt x="691426" y="264962"/>
                  </a:cubicBezTo>
                  <a:cubicBezTo>
                    <a:pt x="693812" y="259995"/>
                    <a:pt x="696869" y="255790"/>
                    <a:pt x="700690" y="252444"/>
                  </a:cubicBezTo>
                  <a:cubicBezTo>
                    <a:pt x="704415" y="249101"/>
                    <a:pt x="708903" y="246520"/>
                    <a:pt x="713965" y="244800"/>
                  </a:cubicBezTo>
                  <a:cubicBezTo>
                    <a:pt x="719027" y="243080"/>
                    <a:pt x="724472" y="242317"/>
                    <a:pt x="730299" y="242602"/>
                  </a:cubicBezTo>
                  <a:close/>
                  <a:moveTo>
                    <a:pt x="679198" y="241076"/>
                  </a:moveTo>
                  <a:cubicBezTo>
                    <a:pt x="680154" y="241076"/>
                    <a:pt x="681204" y="241172"/>
                    <a:pt x="682159" y="241267"/>
                  </a:cubicBezTo>
                  <a:cubicBezTo>
                    <a:pt x="683114" y="241363"/>
                    <a:pt x="683975" y="241554"/>
                    <a:pt x="684547" y="241744"/>
                  </a:cubicBezTo>
                  <a:lnTo>
                    <a:pt x="683020" y="263913"/>
                  </a:lnTo>
                  <a:cubicBezTo>
                    <a:pt x="681968" y="263627"/>
                    <a:pt x="680822" y="263340"/>
                    <a:pt x="679772" y="263245"/>
                  </a:cubicBezTo>
                  <a:cubicBezTo>
                    <a:pt x="678721" y="263054"/>
                    <a:pt x="677671" y="263054"/>
                    <a:pt x="676619" y="263054"/>
                  </a:cubicBezTo>
                  <a:cubicBezTo>
                    <a:pt x="673278" y="262958"/>
                    <a:pt x="670412" y="263532"/>
                    <a:pt x="668119" y="264678"/>
                  </a:cubicBezTo>
                  <a:cubicBezTo>
                    <a:pt x="665827" y="265824"/>
                    <a:pt x="664013" y="267257"/>
                    <a:pt x="662580" y="268977"/>
                  </a:cubicBezTo>
                  <a:cubicBezTo>
                    <a:pt x="661243" y="270603"/>
                    <a:pt x="660192" y="272513"/>
                    <a:pt x="659523" y="274520"/>
                  </a:cubicBezTo>
                  <a:cubicBezTo>
                    <a:pt x="658855" y="276622"/>
                    <a:pt x="658474" y="278342"/>
                    <a:pt x="658474" y="279871"/>
                  </a:cubicBezTo>
                  <a:lnTo>
                    <a:pt x="658283" y="279967"/>
                  </a:lnTo>
                  <a:lnTo>
                    <a:pt x="657518" y="318953"/>
                  </a:lnTo>
                  <a:lnTo>
                    <a:pt x="632494" y="318475"/>
                  </a:lnTo>
                  <a:lnTo>
                    <a:pt x="634118" y="242415"/>
                  </a:lnTo>
                  <a:lnTo>
                    <a:pt x="658283" y="242892"/>
                  </a:lnTo>
                  <a:cubicBezTo>
                    <a:pt x="658283" y="242892"/>
                    <a:pt x="658090" y="253881"/>
                    <a:pt x="658090" y="253881"/>
                  </a:cubicBezTo>
                  <a:lnTo>
                    <a:pt x="658377" y="253881"/>
                  </a:lnTo>
                  <a:cubicBezTo>
                    <a:pt x="660382" y="250057"/>
                    <a:pt x="663154" y="246904"/>
                    <a:pt x="666783" y="244516"/>
                  </a:cubicBezTo>
                  <a:cubicBezTo>
                    <a:pt x="670317" y="242128"/>
                    <a:pt x="674520" y="241076"/>
                    <a:pt x="679198" y="241076"/>
                  </a:cubicBezTo>
                  <a:close/>
                  <a:moveTo>
                    <a:pt x="522847" y="240310"/>
                  </a:moveTo>
                  <a:cubicBezTo>
                    <a:pt x="523803" y="240215"/>
                    <a:pt x="524853" y="240310"/>
                    <a:pt x="525810" y="240310"/>
                  </a:cubicBezTo>
                  <a:cubicBezTo>
                    <a:pt x="526763" y="240406"/>
                    <a:pt x="527624" y="240502"/>
                    <a:pt x="528196" y="240693"/>
                  </a:cubicBezTo>
                  <a:lnTo>
                    <a:pt x="527624" y="262862"/>
                  </a:lnTo>
                  <a:lnTo>
                    <a:pt x="527624" y="263053"/>
                  </a:lnTo>
                  <a:cubicBezTo>
                    <a:pt x="526478" y="262766"/>
                    <a:pt x="525332" y="262479"/>
                    <a:pt x="524280" y="262479"/>
                  </a:cubicBezTo>
                  <a:cubicBezTo>
                    <a:pt x="523231" y="262479"/>
                    <a:pt x="522179" y="262479"/>
                    <a:pt x="521129" y="262479"/>
                  </a:cubicBezTo>
                  <a:cubicBezTo>
                    <a:pt x="517786" y="262575"/>
                    <a:pt x="515016" y="263244"/>
                    <a:pt x="512724" y="264486"/>
                  </a:cubicBezTo>
                  <a:cubicBezTo>
                    <a:pt x="510432" y="265824"/>
                    <a:pt x="508617" y="267352"/>
                    <a:pt x="507280" y="269072"/>
                  </a:cubicBezTo>
                  <a:cubicBezTo>
                    <a:pt x="505942" y="270888"/>
                    <a:pt x="504988" y="272799"/>
                    <a:pt x="504414" y="274806"/>
                  </a:cubicBezTo>
                  <a:cubicBezTo>
                    <a:pt x="503842" y="276813"/>
                    <a:pt x="503650" y="278627"/>
                    <a:pt x="503650" y="280156"/>
                  </a:cubicBezTo>
                  <a:lnTo>
                    <a:pt x="504509" y="319142"/>
                  </a:lnTo>
                  <a:lnTo>
                    <a:pt x="479486" y="319716"/>
                  </a:lnTo>
                  <a:lnTo>
                    <a:pt x="477766" y="243655"/>
                  </a:lnTo>
                  <a:lnTo>
                    <a:pt x="501931" y="243081"/>
                  </a:lnTo>
                  <a:cubicBezTo>
                    <a:pt x="501931" y="243081"/>
                    <a:pt x="502217" y="254070"/>
                    <a:pt x="502217" y="254070"/>
                  </a:cubicBezTo>
                  <a:lnTo>
                    <a:pt x="502504" y="254070"/>
                  </a:lnTo>
                  <a:cubicBezTo>
                    <a:pt x="504318" y="250152"/>
                    <a:pt x="506993" y="246905"/>
                    <a:pt x="510526" y="244324"/>
                  </a:cubicBezTo>
                  <a:cubicBezTo>
                    <a:pt x="514060" y="241745"/>
                    <a:pt x="518169" y="240406"/>
                    <a:pt x="522847" y="240310"/>
                  </a:cubicBezTo>
                  <a:close/>
                  <a:moveTo>
                    <a:pt x="610429" y="235722"/>
                  </a:moveTo>
                  <a:lnTo>
                    <a:pt x="619599" y="244609"/>
                  </a:lnTo>
                  <a:lnTo>
                    <a:pt x="608901" y="255216"/>
                  </a:lnTo>
                  <a:lnTo>
                    <a:pt x="609092" y="255119"/>
                  </a:lnTo>
                  <a:cubicBezTo>
                    <a:pt x="614632" y="261618"/>
                    <a:pt x="617498" y="269835"/>
                    <a:pt x="617498" y="279677"/>
                  </a:cubicBezTo>
                  <a:cubicBezTo>
                    <a:pt x="617498" y="285792"/>
                    <a:pt x="616352" y="291430"/>
                    <a:pt x="614154" y="296399"/>
                  </a:cubicBezTo>
                  <a:cubicBezTo>
                    <a:pt x="611958" y="301368"/>
                    <a:pt x="608901" y="305572"/>
                    <a:pt x="605080" y="309203"/>
                  </a:cubicBezTo>
                  <a:cubicBezTo>
                    <a:pt x="601261" y="312834"/>
                    <a:pt x="596771" y="315509"/>
                    <a:pt x="591615" y="317516"/>
                  </a:cubicBezTo>
                  <a:cubicBezTo>
                    <a:pt x="586456" y="319523"/>
                    <a:pt x="581011" y="320478"/>
                    <a:pt x="575187" y="320478"/>
                  </a:cubicBezTo>
                  <a:cubicBezTo>
                    <a:pt x="570601" y="320478"/>
                    <a:pt x="566304" y="319904"/>
                    <a:pt x="562197" y="318662"/>
                  </a:cubicBezTo>
                  <a:cubicBezTo>
                    <a:pt x="558185" y="317420"/>
                    <a:pt x="554460" y="315700"/>
                    <a:pt x="551213" y="313311"/>
                  </a:cubicBezTo>
                  <a:lnTo>
                    <a:pt x="539752" y="324683"/>
                  </a:lnTo>
                  <a:lnTo>
                    <a:pt x="530678" y="315796"/>
                  </a:lnTo>
                  <a:lnTo>
                    <a:pt x="541661" y="304902"/>
                  </a:lnTo>
                  <a:cubicBezTo>
                    <a:pt x="538988" y="301846"/>
                    <a:pt x="536886" y="298215"/>
                    <a:pt x="535262" y="293914"/>
                  </a:cubicBezTo>
                  <a:cubicBezTo>
                    <a:pt x="533639" y="289615"/>
                    <a:pt x="532874" y="284933"/>
                    <a:pt x="532874" y="279867"/>
                  </a:cubicBezTo>
                  <a:cubicBezTo>
                    <a:pt x="532874" y="273752"/>
                    <a:pt x="533926" y="268211"/>
                    <a:pt x="536121" y="263242"/>
                  </a:cubicBezTo>
                  <a:cubicBezTo>
                    <a:pt x="538319" y="258178"/>
                    <a:pt x="541280" y="253973"/>
                    <a:pt x="545099" y="250437"/>
                  </a:cubicBezTo>
                  <a:cubicBezTo>
                    <a:pt x="548920" y="246901"/>
                    <a:pt x="553410" y="244131"/>
                    <a:pt x="558566" y="242221"/>
                  </a:cubicBezTo>
                  <a:cubicBezTo>
                    <a:pt x="563725" y="240214"/>
                    <a:pt x="569170" y="239258"/>
                    <a:pt x="574994" y="239258"/>
                  </a:cubicBezTo>
                  <a:cubicBezTo>
                    <a:pt x="584546" y="239258"/>
                    <a:pt x="592664" y="241743"/>
                    <a:pt x="599446" y="246710"/>
                  </a:cubicBezTo>
                  <a:close/>
                  <a:moveTo>
                    <a:pt x="939658" y="220435"/>
                  </a:moveTo>
                  <a:lnTo>
                    <a:pt x="964586" y="222823"/>
                  </a:lnTo>
                  <a:lnTo>
                    <a:pt x="953603" y="337871"/>
                  </a:lnTo>
                  <a:lnTo>
                    <a:pt x="930584" y="335673"/>
                  </a:lnTo>
                  <a:cubicBezTo>
                    <a:pt x="930584" y="335673"/>
                    <a:pt x="931540" y="325735"/>
                    <a:pt x="931540" y="325735"/>
                  </a:cubicBezTo>
                  <a:lnTo>
                    <a:pt x="931253" y="325735"/>
                  </a:lnTo>
                  <a:cubicBezTo>
                    <a:pt x="928483" y="329367"/>
                    <a:pt x="924664" y="332043"/>
                    <a:pt x="919983" y="333666"/>
                  </a:cubicBezTo>
                  <a:cubicBezTo>
                    <a:pt x="915208" y="335290"/>
                    <a:pt x="910337" y="335864"/>
                    <a:pt x="905275" y="335386"/>
                  </a:cubicBezTo>
                  <a:cubicBezTo>
                    <a:pt x="899543" y="334909"/>
                    <a:pt x="894578" y="333285"/>
                    <a:pt x="890375" y="330608"/>
                  </a:cubicBezTo>
                  <a:cubicBezTo>
                    <a:pt x="886076" y="328029"/>
                    <a:pt x="882638" y="324685"/>
                    <a:pt x="879868" y="320671"/>
                  </a:cubicBezTo>
                  <a:cubicBezTo>
                    <a:pt x="877194" y="316657"/>
                    <a:pt x="875187" y="312168"/>
                    <a:pt x="874041" y="307102"/>
                  </a:cubicBezTo>
                  <a:cubicBezTo>
                    <a:pt x="872895" y="302038"/>
                    <a:pt x="872610" y="296879"/>
                    <a:pt x="873088" y="291622"/>
                  </a:cubicBezTo>
                  <a:cubicBezTo>
                    <a:pt x="873660" y="286368"/>
                    <a:pt x="874997" y="281399"/>
                    <a:pt x="877098" y="276716"/>
                  </a:cubicBezTo>
                  <a:cubicBezTo>
                    <a:pt x="879296" y="272034"/>
                    <a:pt x="882065" y="268020"/>
                    <a:pt x="885504" y="264677"/>
                  </a:cubicBezTo>
                  <a:lnTo>
                    <a:pt x="885504" y="264580"/>
                  </a:lnTo>
                  <a:cubicBezTo>
                    <a:pt x="888942" y="261237"/>
                    <a:pt x="893050" y="258848"/>
                    <a:pt x="897634" y="257032"/>
                  </a:cubicBezTo>
                  <a:cubicBezTo>
                    <a:pt x="902218" y="255216"/>
                    <a:pt x="907280" y="254644"/>
                    <a:pt x="912725" y="255216"/>
                  </a:cubicBezTo>
                  <a:cubicBezTo>
                    <a:pt x="918263" y="255790"/>
                    <a:pt x="922944" y="257319"/>
                    <a:pt x="926572" y="259804"/>
                  </a:cubicBezTo>
                  <a:cubicBezTo>
                    <a:pt x="930203" y="262383"/>
                    <a:pt x="932973" y="264964"/>
                    <a:pt x="934883" y="267735"/>
                  </a:cubicBezTo>
                  <a:lnTo>
                    <a:pt x="935169" y="267735"/>
                  </a:lnTo>
                  <a:close/>
                  <a:moveTo>
                    <a:pt x="422752" y="211166"/>
                  </a:moveTo>
                  <a:cubicBezTo>
                    <a:pt x="420077" y="211262"/>
                    <a:pt x="417975" y="212218"/>
                    <a:pt x="416352" y="214034"/>
                  </a:cubicBezTo>
                  <a:cubicBezTo>
                    <a:pt x="414824" y="215848"/>
                    <a:pt x="414059" y="217952"/>
                    <a:pt x="414156" y="220531"/>
                  </a:cubicBezTo>
                  <a:cubicBezTo>
                    <a:pt x="414250" y="223015"/>
                    <a:pt x="415205" y="225022"/>
                    <a:pt x="417020" y="226646"/>
                  </a:cubicBezTo>
                  <a:cubicBezTo>
                    <a:pt x="418836" y="228175"/>
                    <a:pt x="420936" y="228940"/>
                    <a:pt x="423515" y="228844"/>
                  </a:cubicBezTo>
                  <a:cubicBezTo>
                    <a:pt x="426094" y="228749"/>
                    <a:pt x="428195" y="227794"/>
                    <a:pt x="429819" y="226074"/>
                  </a:cubicBezTo>
                  <a:lnTo>
                    <a:pt x="429819" y="225978"/>
                  </a:lnTo>
                  <a:cubicBezTo>
                    <a:pt x="431443" y="224258"/>
                    <a:pt x="432207" y="222156"/>
                    <a:pt x="432111" y="219575"/>
                  </a:cubicBezTo>
                  <a:cubicBezTo>
                    <a:pt x="432016" y="216996"/>
                    <a:pt x="431061" y="214989"/>
                    <a:pt x="429247" y="213366"/>
                  </a:cubicBezTo>
                  <a:cubicBezTo>
                    <a:pt x="427432" y="211836"/>
                    <a:pt x="425329" y="211072"/>
                    <a:pt x="422752" y="211166"/>
                  </a:cubicBezTo>
                  <a:close/>
                  <a:moveTo>
                    <a:pt x="422369" y="203714"/>
                  </a:moveTo>
                  <a:cubicBezTo>
                    <a:pt x="424661" y="203618"/>
                    <a:pt x="426762" y="203905"/>
                    <a:pt x="428863" y="204670"/>
                  </a:cubicBezTo>
                  <a:lnTo>
                    <a:pt x="428769" y="204573"/>
                  </a:lnTo>
                  <a:cubicBezTo>
                    <a:pt x="430870" y="205338"/>
                    <a:pt x="432685" y="206390"/>
                    <a:pt x="434309" y="207823"/>
                  </a:cubicBezTo>
                  <a:cubicBezTo>
                    <a:pt x="435932" y="209256"/>
                    <a:pt x="437173" y="210976"/>
                    <a:pt x="438128" y="212886"/>
                  </a:cubicBezTo>
                  <a:cubicBezTo>
                    <a:pt x="439083" y="214799"/>
                    <a:pt x="439657" y="216996"/>
                    <a:pt x="439752" y="219288"/>
                  </a:cubicBezTo>
                  <a:cubicBezTo>
                    <a:pt x="439848" y="221582"/>
                    <a:pt x="439465" y="223780"/>
                    <a:pt x="438702" y="225883"/>
                  </a:cubicBezTo>
                  <a:cubicBezTo>
                    <a:pt x="437937" y="227985"/>
                    <a:pt x="436791" y="229705"/>
                    <a:pt x="435358" y="231234"/>
                  </a:cubicBezTo>
                  <a:cubicBezTo>
                    <a:pt x="433925" y="232763"/>
                    <a:pt x="432207" y="234004"/>
                    <a:pt x="430200" y="234864"/>
                  </a:cubicBezTo>
                  <a:cubicBezTo>
                    <a:pt x="428195" y="235820"/>
                    <a:pt x="425999" y="236394"/>
                    <a:pt x="423802" y="236394"/>
                  </a:cubicBezTo>
                  <a:cubicBezTo>
                    <a:pt x="421510" y="236488"/>
                    <a:pt x="419312" y="236203"/>
                    <a:pt x="417307" y="235438"/>
                  </a:cubicBezTo>
                  <a:cubicBezTo>
                    <a:pt x="415302" y="234674"/>
                    <a:pt x="413487" y="233622"/>
                    <a:pt x="411864" y="232284"/>
                  </a:cubicBezTo>
                  <a:cubicBezTo>
                    <a:pt x="410240" y="230947"/>
                    <a:pt x="408998" y="229227"/>
                    <a:pt x="408042" y="227316"/>
                  </a:cubicBezTo>
                  <a:cubicBezTo>
                    <a:pt x="407087" y="225404"/>
                    <a:pt x="406515" y="223302"/>
                    <a:pt x="406419" y="220914"/>
                  </a:cubicBezTo>
                  <a:cubicBezTo>
                    <a:pt x="406228" y="216135"/>
                    <a:pt x="407661" y="212123"/>
                    <a:pt x="410718" y="208874"/>
                  </a:cubicBezTo>
                  <a:cubicBezTo>
                    <a:pt x="413772" y="205625"/>
                    <a:pt x="417690" y="203905"/>
                    <a:pt x="422369" y="203714"/>
                  </a:cubicBezTo>
                  <a:close/>
                  <a:moveTo>
                    <a:pt x="419779" y="117723"/>
                  </a:moveTo>
                  <a:lnTo>
                    <a:pt x="419779" y="117818"/>
                  </a:lnTo>
                  <a:lnTo>
                    <a:pt x="419775" y="117723"/>
                  </a:lnTo>
                  <a:close/>
                  <a:moveTo>
                    <a:pt x="143558" y="106829"/>
                  </a:moveTo>
                  <a:lnTo>
                    <a:pt x="140405" y="107212"/>
                  </a:lnTo>
                  <a:cubicBezTo>
                    <a:pt x="137732" y="107499"/>
                    <a:pt x="134962" y="107977"/>
                    <a:pt x="132192" y="108549"/>
                  </a:cubicBezTo>
                  <a:cubicBezTo>
                    <a:pt x="129423" y="109123"/>
                    <a:pt x="127034" y="109888"/>
                    <a:pt x="124933" y="110843"/>
                  </a:cubicBezTo>
                  <a:cubicBezTo>
                    <a:pt x="122928" y="111798"/>
                    <a:pt x="121208" y="113041"/>
                    <a:pt x="119967" y="114570"/>
                  </a:cubicBezTo>
                  <a:cubicBezTo>
                    <a:pt x="118725" y="116099"/>
                    <a:pt x="118247" y="118010"/>
                    <a:pt x="118534" y="120207"/>
                  </a:cubicBezTo>
                  <a:cubicBezTo>
                    <a:pt x="118725" y="121640"/>
                    <a:pt x="119203" y="122786"/>
                    <a:pt x="119967" y="123744"/>
                  </a:cubicBezTo>
                  <a:cubicBezTo>
                    <a:pt x="120730" y="124699"/>
                    <a:pt x="121685" y="125367"/>
                    <a:pt x="122737" y="125845"/>
                  </a:cubicBezTo>
                  <a:cubicBezTo>
                    <a:pt x="123787" y="126323"/>
                    <a:pt x="125029" y="126513"/>
                    <a:pt x="126366" y="126704"/>
                  </a:cubicBezTo>
                  <a:cubicBezTo>
                    <a:pt x="127703" y="126897"/>
                    <a:pt x="128945" y="126800"/>
                    <a:pt x="130185" y="126704"/>
                  </a:cubicBezTo>
                  <a:cubicBezTo>
                    <a:pt x="135247" y="126132"/>
                    <a:pt x="138878" y="124316"/>
                    <a:pt x="141264" y="121163"/>
                  </a:cubicBezTo>
                  <a:lnTo>
                    <a:pt x="141170" y="121163"/>
                  </a:lnTo>
                  <a:cubicBezTo>
                    <a:pt x="143558" y="118104"/>
                    <a:pt x="144417" y="114187"/>
                    <a:pt x="143843" y="109410"/>
                  </a:cubicBezTo>
                  <a:close/>
                  <a:moveTo>
                    <a:pt x="598963" y="89916"/>
                  </a:moveTo>
                  <a:lnTo>
                    <a:pt x="622935" y="90107"/>
                  </a:lnTo>
                  <a:lnTo>
                    <a:pt x="607750" y="133393"/>
                  </a:lnTo>
                  <a:lnTo>
                    <a:pt x="587119" y="133202"/>
                  </a:lnTo>
                  <a:close/>
                  <a:moveTo>
                    <a:pt x="1057518" y="83513"/>
                  </a:moveTo>
                  <a:cubicBezTo>
                    <a:pt x="1055130" y="83226"/>
                    <a:pt x="1052838" y="83320"/>
                    <a:pt x="1050737" y="83798"/>
                  </a:cubicBezTo>
                  <a:cubicBezTo>
                    <a:pt x="1048635" y="84275"/>
                    <a:pt x="1046726" y="85040"/>
                    <a:pt x="1045006" y="86188"/>
                  </a:cubicBezTo>
                  <a:cubicBezTo>
                    <a:pt x="1043383" y="87238"/>
                    <a:pt x="1041950" y="88672"/>
                    <a:pt x="1040804" y="90296"/>
                  </a:cubicBezTo>
                  <a:lnTo>
                    <a:pt x="1040709" y="90296"/>
                  </a:lnTo>
                  <a:cubicBezTo>
                    <a:pt x="1039563" y="91920"/>
                    <a:pt x="1038893" y="93736"/>
                    <a:pt x="1038511" y="95647"/>
                  </a:cubicBezTo>
                  <a:lnTo>
                    <a:pt x="1070508" y="99755"/>
                  </a:lnTo>
                  <a:cubicBezTo>
                    <a:pt x="1071080" y="95837"/>
                    <a:pt x="1070221" y="92303"/>
                    <a:pt x="1068120" y="89150"/>
                  </a:cubicBezTo>
                  <a:cubicBezTo>
                    <a:pt x="1066018" y="85995"/>
                    <a:pt x="1062486" y="84181"/>
                    <a:pt x="1057518" y="83513"/>
                  </a:cubicBezTo>
                  <a:close/>
                  <a:moveTo>
                    <a:pt x="1113492" y="76057"/>
                  </a:moveTo>
                  <a:lnTo>
                    <a:pt x="1137368" y="79593"/>
                  </a:lnTo>
                  <a:cubicBezTo>
                    <a:pt x="1137368" y="79593"/>
                    <a:pt x="1135746" y="90485"/>
                    <a:pt x="1135746" y="90485"/>
                  </a:cubicBezTo>
                  <a:lnTo>
                    <a:pt x="1136031" y="90485"/>
                  </a:lnTo>
                  <a:cubicBezTo>
                    <a:pt x="1138514" y="86951"/>
                    <a:pt x="1141667" y="84179"/>
                    <a:pt x="1145583" y="82269"/>
                  </a:cubicBezTo>
                  <a:cubicBezTo>
                    <a:pt x="1149498" y="80452"/>
                    <a:pt x="1153701" y="79784"/>
                    <a:pt x="1158382" y="80452"/>
                  </a:cubicBezTo>
                  <a:cubicBezTo>
                    <a:pt x="1159431" y="80549"/>
                    <a:pt x="1160387" y="80739"/>
                    <a:pt x="1161342" y="81026"/>
                  </a:cubicBezTo>
                  <a:lnTo>
                    <a:pt x="1161342" y="80930"/>
                  </a:lnTo>
                  <a:cubicBezTo>
                    <a:pt x="1162297" y="81121"/>
                    <a:pt x="1163060" y="81408"/>
                    <a:pt x="1163634" y="81695"/>
                  </a:cubicBezTo>
                  <a:lnTo>
                    <a:pt x="1159335" y="103480"/>
                  </a:lnTo>
                  <a:cubicBezTo>
                    <a:pt x="1158285" y="103099"/>
                    <a:pt x="1157235" y="102718"/>
                    <a:pt x="1156184" y="102431"/>
                  </a:cubicBezTo>
                  <a:cubicBezTo>
                    <a:pt x="1155134" y="102238"/>
                    <a:pt x="1154082" y="102047"/>
                    <a:pt x="1153127" y="101857"/>
                  </a:cubicBezTo>
                  <a:cubicBezTo>
                    <a:pt x="1149785" y="101379"/>
                    <a:pt x="1146919" y="101570"/>
                    <a:pt x="1144436" y="102431"/>
                  </a:cubicBezTo>
                  <a:cubicBezTo>
                    <a:pt x="1141954" y="103290"/>
                    <a:pt x="1139947" y="104436"/>
                    <a:pt x="1138325" y="105965"/>
                  </a:cubicBezTo>
                  <a:cubicBezTo>
                    <a:pt x="1136796" y="107494"/>
                    <a:pt x="1135459" y="109214"/>
                    <a:pt x="1134600" y="111125"/>
                  </a:cubicBezTo>
                  <a:cubicBezTo>
                    <a:pt x="1133644" y="113037"/>
                    <a:pt x="1133071" y="114756"/>
                    <a:pt x="1132880" y="116285"/>
                  </a:cubicBezTo>
                  <a:lnTo>
                    <a:pt x="1127150" y="154889"/>
                  </a:lnTo>
                  <a:lnTo>
                    <a:pt x="1102316" y="151258"/>
                  </a:lnTo>
                  <a:close/>
                  <a:moveTo>
                    <a:pt x="1059429" y="66313"/>
                  </a:moveTo>
                  <a:cubicBezTo>
                    <a:pt x="1065063" y="67076"/>
                    <a:pt x="1069934" y="68605"/>
                    <a:pt x="1074424" y="71089"/>
                  </a:cubicBezTo>
                  <a:cubicBezTo>
                    <a:pt x="1078912" y="73574"/>
                    <a:pt x="1082446" y="76823"/>
                    <a:pt x="1085407" y="80741"/>
                  </a:cubicBezTo>
                  <a:cubicBezTo>
                    <a:pt x="1088369" y="84659"/>
                    <a:pt x="1090374" y="89341"/>
                    <a:pt x="1091616" y="94595"/>
                  </a:cubicBezTo>
                  <a:cubicBezTo>
                    <a:pt x="1092857" y="99948"/>
                    <a:pt x="1093049" y="105776"/>
                    <a:pt x="1092189" y="112273"/>
                  </a:cubicBezTo>
                  <a:cubicBezTo>
                    <a:pt x="1092094" y="113324"/>
                    <a:pt x="1091902" y="114279"/>
                    <a:pt x="1091807" y="115331"/>
                  </a:cubicBezTo>
                  <a:cubicBezTo>
                    <a:pt x="1091711" y="116383"/>
                    <a:pt x="1091520" y="117338"/>
                    <a:pt x="1091329" y="118197"/>
                  </a:cubicBezTo>
                  <a:lnTo>
                    <a:pt x="1036601" y="111223"/>
                  </a:lnTo>
                  <a:cubicBezTo>
                    <a:pt x="1036506" y="113420"/>
                    <a:pt x="1036888" y="115427"/>
                    <a:pt x="1037747" y="117242"/>
                  </a:cubicBezTo>
                  <a:cubicBezTo>
                    <a:pt x="1038608" y="119058"/>
                    <a:pt x="1039754" y="120682"/>
                    <a:pt x="1041281" y="122211"/>
                  </a:cubicBezTo>
                  <a:cubicBezTo>
                    <a:pt x="1042810" y="123644"/>
                    <a:pt x="1044529" y="124886"/>
                    <a:pt x="1046534" y="125842"/>
                  </a:cubicBezTo>
                  <a:cubicBezTo>
                    <a:pt x="1048541" y="126797"/>
                    <a:pt x="1050642" y="127467"/>
                    <a:pt x="1052838" y="127752"/>
                  </a:cubicBezTo>
                  <a:cubicBezTo>
                    <a:pt x="1056850" y="128230"/>
                    <a:pt x="1060288" y="127945"/>
                    <a:pt x="1063154" y="126797"/>
                  </a:cubicBezTo>
                  <a:cubicBezTo>
                    <a:pt x="1066018" y="125651"/>
                    <a:pt x="1068503" y="124027"/>
                    <a:pt x="1070508" y="121924"/>
                  </a:cubicBezTo>
                  <a:lnTo>
                    <a:pt x="1086362" y="135015"/>
                  </a:lnTo>
                  <a:lnTo>
                    <a:pt x="1086171" y="135110"/>
                  </a:lnTo>
                  <a:cubicBezTo>
                    <a:pt x="1081969" y="139792"/>
                    <a:pt x="1076716" y="143232"/>
                    <a:pt x="1070603" y="145239"/>
                  </a:cubicBezTo>
                  <a:cubicBezTo>
                    <a:pt x="1064491" y="147342"/>
                    <a:pt x="1057518" y="147820"/>
                    <a:pt x="1049877" y="146864"/>
                  </a:cubicBezTo>
                  <a:cubicBezTo>
                    <a:pt x="1044147" y="146194"/>
                    <a:pt x="1038989" y="144571"/>
                    <a:pt x="1034118" y="142182"/>
                  </a:cubicBezTo>
                  <a:cubicBezTo>
                    <a:pt x="1029247" y="139698"/>
                    <a:pt x="1025140" y="136639"/>
                    <a:pt x="1021797" y="132721"/>
                  </a:cubicBezTo>
                  <a:cubicBezTo>
                    <a:pt x="1018455" y="128804"/>
                    <a:pt x="1015972" y="124312"/>
                    <a:pt x="1014443" y="119058"/>
                  </a:cubicBezTo>
                  <a:cubicBezTo>
                    <a:pt x="1012915" y="113802"/>
                    <a:pt x="1012628" y="108070"/>
                    <a:pt x="1013393" y="101668"/>
                  </a:cubicBezTo>
                  <a:cubicBezTo>
                    <a:pt x="1014252" y="95552"/>
                    <a:pt x="1015972" y="90105"/>
                    <a:pt x="1018742" y="85327"/>
                  </a:cubicBezTo>
                  <a:cubicBezTo>
                    <a:pt x="1021510" y="80550"/>
                    <a:pt x="1024950" y="76727"/>
                    <a:pt x="1029056" y="73670"/>
                  </a:cubicBezTo>
                  <a:cubicBezTo>
                    <a:pt x="1033163" y="70612"/>
                    <a:pt x="1037843" y="68510"/>
                    <a:pt x="1043001" y="67172"/>
                  </a:cubicBezTo>
                  <a:cubicBezTo>
                    <a:pt x="1048159" y="65835"/>
                    <a:pt x="1053697" y="65548"/>
                    <a:pt x="1059429" y="66313"/>
                  </a:cubicBezTo>
                  <a:close/>
                  <a:moveTo>
                    <a:pt x="46895" y="65450"/>
                  </a:moveTo>
                  <a:cubicBezTo>
                    <a:pt x="44699" y="65450"/>
                    <a:pt x="42407" y="65641"/>
                    <a:pt x="40113" y="65928"/>
                  </a:cubicBezTo>
                  <a:lnTo>
                    <a:pt x="28749" y="67551"/>
                  </a:lnTo>
                  <a:lnTo>
                    <a:pt x="32378" y="92779"/>
                  </a:lnTo>
                  <a:lnTo>
                    <a:pt x="43266" y="91250"/>
                  </a:lnTo>
                  <a:cubicBezTo>
                    <a:pt x="45654" y="90868"/>
                    <a:pt x="47947" y="90391"/>
                    <a:pt x="50142" y="89626"/>
                  </a:cubicBezTo>
                  <a:cubicBezTo>
                    <a:pt x="52244" y="88956"/>
                    <a:pt x="54154" y="87906"/>
                    <a:pt x="55778" y="86664"/>
                  </a:cubicBezTo>
                  <a:cubicBezTo>
                    <a:pt x="57402" y="85421"/>
                    <a:pt x="58642" y="83892"/>
                    <a:pt x="59407" y="82076"/>
                  </a:cubicBezTo>
                  <a:cubicBezTo>
                    <a:pt x="60172" y="80261"/>
                    <a:pt x="60362" y="78064"/>
                    <a:pt x="59981" y="75579"/>
                  </a:cubicBezTo>
                  <a:cubicBezTo>
                    <a:pt x="59598" y="72998"/>
                    <a:pt x="58835" y="70991"/>
                    <a:pt x="57593" y="69558"/>
                  </a:cubicBezTo>
                  <a:cubicBezTo>
                    <a:pt x="56350" y="68125"/>
                    <a:pt x="54823" y="67074"/>
                    <a:pt x="53008" y="66405"/>
                  </a:cubicBezTo>
                  <a:cubicBezTo>
                    <a:pt x="51098" y="65737"/>
                    <a:pt x="49093" y="65450"/>
                    <a:pt x="46895" y="65450"/>
                  </a:cubicBezTo>
                  <a:close/>
                  <a:moveTo>
                    <a:pt x="578562" y="64628"/>
                  </a:moveTo>
                  <a:lnTo>
                    <a:pt x="578673" y="84503"/>
                  </a:lnTo>
                  <a:lnTo>
                    <a:pt x="539897" y="84719"/>
                  </a:lnTo>
                  <a:lnTo>
                    <a:pt x="539786" y="64845"/>
                  </a:lnTo>
                  <a:close/>
                  <a:moveTo>
                    <a:pt x="126366" y="63161"/>
                  </a:moveTo>
                  <a:cubicBezTo>
                    <a:pt x="132764" y="62397"/>
                    <a:pt x="138209" y="62493"/>
                    <a:pt x="142794" y="63545"/>
                  </a:cubicBezTo>
                  <a:cubicBezTo>
                    <a:pt x="147378" y="64594"/>
                    <a:pt x="151197" y="66601"/>
                    <a:pt x="154350" y="69564"/>
                  </a:cubicBezTo>
                  <a:cubicBezTo>
                    <a:pt x="157407" y="72526"/>
                    <a:pt x="159986" y="76443"/>
                    <a:pt x="161800" y="81316"/>
                  </a:cubicBezTo>
                  <a:cubicBezTo>
                    <a:pt x="163615" y="86189"/>
                    <a:pt x="164952" y="92019"/>
                    <a:pt x="165811" y="98899"/>
                  </a:cubicBezTo>
                  <a:lnTo>
                    <a:pt x="170397" y="137024"/>
                  </a:lnTo>
                  <a:lnTo>
                    <a:pt x="147665" y="139795"/>
                  </a:lnTo>
                  <a:cubicBezTo>
                    <a:pt x="147665" y="139795"/>
                    <a:pt x="146709" y="131770"/>
                    <a:pt x="146709" y="131770"/>
                  </a:cubicBezTo>
                  <a:lnTo>
                    <a:pt x="146232" y="131770"/>
                  </a:lnTo>
                  <a:cubicBezTo>
                    <a:pt x="144704" y="135113"/>
                    <a:pt x="142125" y="137885"/>
                    <a:pt x="138400" y="140082"/>
                  </a:cubicBezTo>
                  <a:cubicBezTo>
                    <a:pt x="134771" y="142280"/>
                    <a:pt x="130663" y="143619"/>
                    <a:pt x="126079" y="144191"/>
                  </a:cubicBezTo>
                  <a:cubicBezTo>
                    <a:pt x="123022" y="144668"/>
                    <a:pt x="119871" y="144574"/>
                    <a:pt x="116527" y="144191"/>
                  </a:cubicBezTo>
                  <a:cubicBezTo>
                    <a:pt x="113186" y="143809"/>
                    <a:pt x="110033" y="142854"/>
                    <a:pt x="107168" y="141325"/>
                  </a:cubicBezTo>
                  <a:cubicBezTo>
                    <a:pt x="104302" y="139795"/>
                    <a:pt x="101820" y="137598"/>
                    <a:pt x="99718" y="134826"/>
                  </a:cubicBezTo>
                  <a:cubicBezTo>
                    <a:pt x="97617" y="132057"/>
                    <a:pt x="96375" y="128424"/>
                    <a:pt x="95802" y="123934"/>
                  </a:cubicBezTo>
                  <a:cubicBezTo>
                    <a:pt x="95134" y="118487"/>
                    <a:pt x="96089" y="113901"/>
                    <a:pt x="98667" y="110175"/>
                  </a:cubicBezTo>
                  <a:cubicBezTo>
                    <a:pt x="101246" y="106448"/>
                    <a:pt x="104780" y="103389"/>
                    <a:pt x="109270" y="101001"/>
                  </a:cubicBezTo>
                  <a:cubicBezTo>
                    <a:pt x="113758" y="98612"/>
                    <a:pt x="118821" y="96796"/>
                    <a:pt x="124551" y="95459"/>
                  </a:cubicBezTo>
                  <a:cubicBezTo>
                    <a:pt x="130185" y="94121"/>
                    <a:pt x="135821" y="93166"/>
                    <a:pt x="141264" y="92497"/>
                  </a:cubicBezTo>
                  <a:lnTo>
                    <a:pt x="141074" y="91255"/>
                  </a:lnTo>
                  <a:cubicBezTo>
                    <a:pt x="140596" y="87432"/>
                    <a:pt x="138972" y="84947"/>
                    <a:pt x="136108" y="83420"/>
                  </a:cubicBezTo>
                  <a:cubicBezTo>
                    <a:pt x="133242" y="81890"/>
                    <a:pt x="129900" y="81413"/>
                    <a:pt x="126079" y="81890"/>
                  </a:cubicBezTo>
                  <a:cubicBezTo>
                    <a:pt x="122545" y="82368"/>
                    <a:pt x="119203" y="83514"/>
                    <a:pt x="116146" y="85427"/>
                  </a:cubicBezTo>
                  <a:cubicBezTo>
                    <a:pt x="113089" y="87337"/>
                    <a:pt x="110510" y="89535"/>
                    <a:pt x="108409" y="91923"/>
                  </a:cubicBezTo>
                  <a:lnTo>
                    <a:pt x="94179" y="79980"/>
                  </a:lnTo>
                  <a:cubicBezTo>
                    <a:pt x="98191" y="75201"/>
                    <a:pt x="102966" y="71380"/>
                    <a:pt x="108601" y="68512"/>
                  </a:cubicBezTo>
                  <a:cubicBezTo>
                    <a:pt x="114235" y="65742"/>
                    <a:pt x="120158" y="63926"/>
                    <a:pt x="126366" y="63161"/>
                  </a:cubicBezTo>
                  <a:close/>
                  <a:moveTo>
                    <a:pt x="337639" y="60964"/>
                  </a:moveTo>
                  <a:cubicBezTo>
                    <a:pt x="335250" y="61155"/>
                    <a:pt x="333053" y="61729"/>
                    <a:pt x="331047" y="62588"/>
                  </a:cubicBezTo>
                  <a:cubicBezTo>
                    <a:pt x="329042" y="63449"/>
                    <a:pt x="327322" y="64595"/>
                    <a:pt x="325889" y="66028"/>
                  </a:cubicBezTo>
                  <a:cubicBezTo>
                    <a:pt x="324458" y="67463"/>
                    <a:pt x="323310" y="69086"/>
                    <a:pt x="322547" y="70903"/>
                  </a:cubicBezTo>
                  <a:lnTo>
                    <a:pt x="321403" y="76534"/>
                  </a:lnTo>
                  <a:lnTo>
                    <a:pt x="321305" y="76540"/>
                  </a:lnTo>
                  <a:lnTo>
                    <a:pt x="321401" y="76540"/>
                  </a:lnTo>
                  <a:lnTo>
                    <a:pt x="321403" y="76534"/>
                  </a:lnTo>
                  <a:lnTo>
                    <a:pt x="353493" y="74437"/>
                  </a:lnTo>
                  <a:cubicBezTo>
                    <a:pt x="353206" y="70520"/>
                    <a:pt x="351773" y="67176"/>
                    <a:pt x="349099" y="64500"/>
                  </a:cubicBezTo>
                  <a:cubicBezTo>
                    <a:pt x="346426" y="61825"/>
                    <a:pt x="342604" y="60677"/>
                    <a:pt x="337639" y="60964"/>
                  </a:cubicBezTo>
                  <a:close/>
                  <a:moveTo>
                    <a:pt x="717491" y="59053"/>
                  </a:moveTo>
                  <a:cubicBezTo>
                    <a:pt x="714625" y="58957"/>
                    <a:pt x="712046" y="59435"/>
                    <a:pt x="709754" y="60486"/>
                  </a:cubicBezTo>
                  <a:cubicBezTo>
                    <a:pt x="707462" y="61538"/>
                    <a:pt x="705457" y="62875"/>
                    <a:pt x="703833" y="64691"/>
                  </a:cubicBezTo>
                  <a:cubicBezTo>
                    <a:pt x="702209" y="66411"/>
                    <a:pt x="700871" y="68512"/>
                    <a:pt x="699917" y="70806"/>
                  </a:cubicBezTo>
                  <a:lnTo>
                    <a:pt x="700108" y="70806"/>
                  </a:lnTo>
                  <a:cubicBezTo>
                    <a:pt x="699152" y="73195"/>
                    <a:pt x="698579" y="75489"/>
                    <a:pt x="698579" y="77973"/>
                  </a:cubicBezTo>
                  <a:cubicBezTo>
                    <a:pt x="698484" y="80456"/>
                    <a:pt x="698865" y="82846"/>
                    <a:pt x="699630" y="85234"/>
                  </a:cubicBezTo>
                  <a:cubicBezTo>
                    <a:pt x="700395" y="87623"/>
                    <a:pt x="701541" y="89726"/>
                    <a:pt x="703068" y="91637"/>
                  </a:cubicBezTo>
                  <a:cubicBezTo>
                    <a:pt x="704596" y="93453"/>
                    <a:pt x="706412" y="95077"/>
                    <a:pt x="708608" y="96223"/>
                  </a:cubicBezTo>
                  <a:cubicBezTo>
                    <a:pt x="710805" y="97465"/>
                    <a:pt x="713288" y="98135"/>
                    <a:pt x="716154" y="98230"/>
                  </a:cubicBezTo>
                  <a:cubicBezTo>
                    <a:pt x="719115" y="98326"/>
                    <a:pt x="721694" y="97848"/>
                    <a:pt x="723986" y="96797"/>
                  </a:cubicBezTo>
                  <a:cubicBezTo>
                    <a:pt x="726278" y="95745"/>
                    <a:pt x="728189" y="94408"/>
                    <a:pt x="729811" y="92592"/>
                  </a:cubicBezTo>
                  <a:cubicBezTo>
                    <a:pt x="731340" y="90776"/>
                    <a:pt x="732580" y="88771"/>
                    <a:pt x="733441" y="86381"/>
                  </a:cubicBezTo>
                  <a:cubicBezTo>
                    <a:pt x="734300" y="84088"/>
                    <a:pt x="734874" y="81698"/>
                    <a:pt x="734874" y="79214"/>
                  </a:cubicBezTo>
                  <a:cubicBezTo>
                    <a:pt x="734969" y="76731"/>
                    <a:pt x="734684" y="74341"/>
                    <a:pt x="734013" y="71952"/>
                  </a:cubicBezTo>
                  <a:cubicBezTo>
                    <a:pt x="733345" y="69564"/>
                    <a:pt x="732295" y="67461"/>
                    <a:pt x="730766" y="65646"/>
                  </a:cubicBezTo>
                  <a:cubicBezTo>
                    <a:pt x="729238" y="63830"/>
                    <a:pt x="727424" y="62301"/>
                    <a:pt x="725226" y="61058"/>
                  </a:cubicBezTo>
                  <a:cubicBezTo>
                    <a:pt x="723031" y="59816"/>
                    <a:pt x="720452" y="59148"/>
                    <a:pt x="717491" y="59053"/>
                  </a:cubicBezTo>
                  <a:close/>
                  <a:moveTo>
                    <a:pt x="208203" y="54369"/>
                  </a:moveTo>
                  <a:cubicBezTo>
                    <a:pt x="213837" y="53891"/>
                    <a:pt x="219472" y="54178"/>
                    <a:pt x="225106" y="55421"/>
                  </a:cubicBezTo>
                  <a:cubicBezTo>
                    <a:pt x="230648" y="56663"/>
                    <a:pt x="235519" y="58861"/>
                    <a:pt x="239625" y="62014"/>
                  </a:cubicBezTo>
                  <a:lnTo>
                    <a:pt x="227304" y="77493"/>
                  </a:lnTo>
                  <a:cubicBezTo>
                    <a:pt x="225106" y="75679"/>
                    <a:pt x="222529" y="74340"/>
                    <a:pt x="219663" y="73289"/>
                  </a:cubicBezTo>
                  <a:cubicBezTo>
                    <a:pt x="216797" y="72143"/>
                    <a:pt x="213837" y="71856"/>
                    <a:pt x="210780" y="72143"/>
                  </a:cubicBezTo>
                  <a:cubicBezTo>
                    <a:pt x="208488" y="72333"/>
                    <a:pt x="206388" y="73002"/>
                    <a:pt x="204477" y="74150"/>
                  </a:cubicBezTo>
                  <a:cubicBezTo>
                    <a:pt x="202567" y="75199"/>
                    <a:pt x="201802" y="76919"/>
                    <a:pt x="201993" y="79119"/>
                  </a:cubicBezTo>
                  <a:cubicBezTo>
                    <a:pt x="202185" y="81220"/>
                    <a:pt x="203426" y="82653"/>
                    <a:pt x="205718" y="83322"/>
                  </a:cubicBezTo>
                  <a:cubicBezTo>
                    <a:pt x="208010" y="83992"/>
                    <a:pt x="211641" y="84660"/>
                    <a:pt x="216606" y="85329"/>
                  </a:cubicBezTo>
                  <a:cubicBezTo>
                    <a:pt x="219569" y="85616"/>
                    <a:pt x="222529" y="86189"/>
                    <a:pt x="225489" y="87049"/>
                  </a:cubicBezTo>
                  <a:cubicBezTo>
                    <a:pt x="228546" y="87909"/>
                    <a:pt x="231316" y="89056"/>
                    <a:pt x="233799" y="90679"/>
                  </a:cubicBezTo>
                  <a:cubicBezTo>
                    <a:pt x="236282" y="92305"/>
                    <a:pt x="238383" y="94312"/>
                    <a:pt x="240103" y="96796"/>
                  </a:cubicBezTo>
                  <a:cubicBezTo>
                    <a:pt x="241727" y="99375"/>
                    <a:pt x="242776" y="102434"/>
                    <a:pt x="243160" y="106065"/>
                  </a:cubicBezTo>
                  <a:cubicBezTo>
                    <a:pt x="243635" y="110747"/>
                    <a:pt x="243063" y="114951"/>
                    <a:pt x="241440" y="118391"/>
                  </a:cubicBezTo>
                  <a:cubicBezTo>
                    <a:pt x="239816" y="121831"/>
                    <a:pt x="237524" y="124794"/>
                    <a:pt x="234658" y="127086"/>
                  </a:cubicBezTo>
                  <a:cubicBezTo>
                    <a:pt x="231794" y="129380"/>
                    <a:pt x="228450" y="131194"/>
                    <a:pt x="224725" y="132533"/>
                  </a:cubicBezTo>
                  <a:cubicBezTo>
                    <a:pt x="220905" y="133775"/>
                    <a:pt x="217084" y="134634"/>
                    <a:pt x="213264" y="135017"/>
                  </a:cubicBezTo>
                  <a:cubicBezTo>
                    <a:pt x="207151" y="135686"/>
                    <a:pt x="200943" y="135304"/>
                    <a:pt x="194830" y="133871"/>
                  </a:cubicBezTo>
                  <a:cubicBezTo>
                    <a:pt x="188718" y="132533"/>
                    <a:pt x="183464" y="130048"/>
                    <a:pt x="179166" y="126608"/>
                  </a:cubicBezTo>
                  <a:lnTo>
                    <a:pt x="191678" y="110460"/>
                  </a:lnTo>
                  <a:cubicBezTo>
                    <a:pt x="194067" y="112658"/>
                    <a:pt x="197027" y="114377"/>
                    <a:pt x="200465" y="115716"/>
                  </a:cubicBezTo>
                  <a:cubicBezTo>
                    <a:pt x="203904" y="117053"/>
                    <a:pt x="207438" y="117530"/>
                    <a:pt x="211067" y="117149"/>
                  </a:cubicBezTo>
                  <a:lnTo>
                    <a:pt x="211067" y="117436"/>
                  </a:lnTo>
                  <a:cubicBezTo>
                    <a:pt x="213074" y="117244"/>
                    <a:pt x="214983" y="116575"/>
                    <a:pt x="216893" y="115429"/>
                  </a:cubicBezTo>
                  <a:cubicBezTo>
                    <a:pt x="218804" y="114281"/>
                    <a:pt x="219663" y="112467"/>
                    <a:pt x="219376" y="110078"/>
                  </a:cubicBezTo>
                  <a:cubicBezTo>
                    <a:pt x="219091" y="107785"/>
                    <a:pt x="217752" y="106159"/>
                    <a:pt x="215173" y="105300"/>
                  </a:cubicBezTo>
                  <a:cubicBezTo>
                    <a:pt x="212596" y="104439"/>
                    <a:pt x="208680" y="103580"/>
                    <a:pt x="203426" y="102912"/>
                  </a:cubicBezTo>
                  <a:cubicBezTo>
                    <a:pt x="200752" y="102625"/>
                    <a:pt x="198077" y="102051"/>
                    <a:pt x="195307" y="101286"/>
                  </a:cubicBezTo>
                  <a:cubicBezTo>
                    <a:pt x="192634" y="100521"/>
                    <a:pt x="190151" y="99375"/>
                    <a:pt x="187859" y="97846"/>
                  </a:cubicBezTo>
                  <a:cubicBezTo>
                    <a:pt x="185567" y="96319"/>
                    <a:pt x="183656" y="94312"/>
                    <a:pt x="182127" y="91922"/>
                  </a:cubicBezTo>
                  <a:cubicBezTo>
                    <a:pt x="180599" y="89533"/>
                    <a:pt x="179644" y="86571"/>
                    <a:pt x="179263" y="83037"/>
                  </a:cubicBezTo>
                  <a:cubicBezTo>
                    <a:pt x="178785" y="78449"/>
                    <a:pt x="179357" y="74437"/>
                    <a:pt x="180981" y="71091"/>
                  </a:cubicBezTo>
                  <a:cubicBezTo>
                    <a:pt x="182605" y="67651"/>
                    <a:pt x="184802" y="64785"/>
                    <a:pt x="187666" y="62491"/>
                  </a:cubicBezTo>
                  <a:cubicBezTo>
                    <a:pt x="190532" y="60103"/>
                    <a:pt x="193684" y="58287"/>
                    <a:pt x="197314" y="56950"/>
                  </a:cubicBezTo>
                  <a:cubicBezTo>
                    <a:pt x="200943" y="55611"/>
                    <a:pt x="204572" y="54752"/>
                    <a:pt x="208203" y="54369"/>
                  </a:cubicBezTo>
                  <a:close/>
                  <a:moveTo>
                    <a:pt x="278647" y="50503"/>
                  </a:moveTo>
                  <a:lnTo>
                    <a:pt x="284967" y="126397"/>
                  </a:lnTo>
                  <a:lnTo>
                    <a:pt x="260029" y="128474"/>
                  </a:lnTo>
                  <a:lnTo>
                    <a:pt x="253710" y="52579"/>
                  </a:lnTo>
                  <a:close/>
                  <a:moveTo>
                    <a:pt x="837938" y="46817"/>
                  </a:moveTo>
                  <a:lnTo>
                    <a:pt x="863057" y="48824"/>
                  </a:lnTo>
                  <a:lnTo>
                    <a:pt x="859809" y="90007"/>
                  </a:lnTo>
                  <a:cubicBezTo>
                    <a:pt x="859619" y="92110"/>
                    <a:pt x="859619" y="94212"/>
                    <a:pt x="859809" y="96122"/>
                  </a:cubicBezTo>
                  <a:cubicBezTo>
                    <a:pt x="860002" y="98129"/>
                    <a:pt x="860383" y="99849"/>
                    <a:pt x="861148" y="101475"/>
                  </a:cubicBezTo>
                  <a:cubicBezTo>
                    <a:pt x="861911" y="103002"/>
                    <a:pt x="862962" y="104341"/>
                    <a:pt x="864299" y="105296"/>
                  </a:cubicBezTo>
                  <a:cubicBezTo>
                    <a:pt x="865636" y="106251"/>
                    <a:pt x="867450" y="106825"/>
                    <a:pt x="869838" y="107016"/>
                  </a:cubicBezTo>
                  <a:cubicBezTo>
                    <a:pt x="874136" y="107303"/>
                    <a:pt x="877574" y="105964"/>
                    <a:pt x="880153" y="102908"/>
                  </a:cubicBezTo>
                  <a:cubicBezTo>
                    <a:pt x="882637" y="99849"/>
                    <a:pt x="884070" y="96122"/>
                    <a:pt x="884452" y="91727"/>
                  </a:cubicBezTo>
                  <a:lnTo>
                    <a:pt x="887699" y="50735"/>
                  </a:lnTo>
                  <a:lnTo>
                    <a:pt x="912723" y="52741"/>
                  </a:lnTo>
                  <a:lnTo>
                    <a:pt x="906800" y="128611"/>
                  </a:lnTo>
                  <a:lnTo>
                    <a:pt x="882732" y="126700"/>
                  </a:lnTo>
                  <a:cubicBezTo>
                    <a:pt x="882732" y="126700"/>
                    <a:pt x="883591" y="116190"/>
                    <a:pt x="883591" y="116190"/>
                  </a:cubicBezTo>
                  <a:lnTo>
                    <a:pt x="883306" y="116190"/>
                  </a:lnTo>
                  <a:cubicBezTo>
                    <a:pt x="882160" y="117814"/>
                    <a:pt x="880917" y="119343"/>
                    <a:pt x="879294" y="120776"/>
                  </a:cubicBezTo>
                  <a:cubicBezTo>
                    <a:pt x="877670" y="122209"/>
                    <a:pt x="875856" y="123355"/>
                    <a:pt x="873754" y="124312"/>
                  </a:cubicBezTo>
                  <a:cubicBezTo>
                    <a:pt x="871653" y="125267"/>
                    <a:pt x="869361" y="126032"/>
                    <a:pt x="866972" y="126510"/>
                  </a:cubicBezTo>
                  <a:cubicBezTo>
                    <a:pt x="864490" y="126987"/>
                    <a:pt x="862007" y="127178"/>
                    <a:pt x="859332" y="126987"/>
                  </a:cubicBezTo>
                  <a:cubicBezTo>
                    <a:pt x="854175" y="126604"/>
                    <a:pt x="849973" y="125362"/>
                    <a:pt x="846629" y="123260"/>
                  </a:cubicBezTo>
                  <a:cubicBezTo>
                    <a:pt x="843287" y="121157"/>
                    <a:pt x="840708" y="118578"/>
                    <a:pt x="838703" y="115520"/>
                  </a:cubicBezTo>
                  <a:cubicBezTo>
                    <a:pt x="836792" y="112367"/>
                    <a:pt x="835455" y="109023"/>
                    <a:pt x="834785" y="105200"/>
                  </a:cubicBezTo>
                  <a:cubicBezTo>
                    <a:pt x="834117" y="101378"/>
                    <a:pt x="833926" y="97555"/>
                    <a:pt x="834213" y="93734"/>
                  </a:cubicBezTo>
                  <a:close/>
                  <a:moveTo>
                    <a:pt x="55969" y="43951"/>
                  </a:moveTo>
                  <a:cubicBezTo>
                    <a:pt x="61221" y="44429"/>
                    <a:pt x="65998" y="45671"/>
                    <a:pt x="70105" y="47676"/>
                  </a:cubicBezTo>
                  <a:cubicBezTo>
                    <a:pt x="74307" y="49780"/>
                    <a:pt x="77746" y="52646"/>
                    <a:pt x="80515" y="56563"/>
                  </a:cubicBezTo>
                  <a:cubicBezTo>
                    <a:pt x="83285" y="60386"/>
                    <a:pt x="85100" y="65450"/>
                    <a:pt x="85960" y="71565"/>
                  </a:cubicBezTo>
                  <a:cubicBezTo>
                    <a:pt x="86819" y="77871"/>
                    <a:pt x="86436" y="83318"/>
                    <a:pt x="84718" y="87906"/>
                  </a:cubicBezTo>
                  <a:cubicBezTo>
                    <a:pt x="82998" y="92588"/>
                    <a:pt x="80325" y="96506"/>
                    <a:pt x="76790" y="99659"/>
                  </a:cubicBezTo>
                  <a:cubicBezTo>
                    <a:pt x="73256" y="102908"/>
                    <a:pt x="68959" y="105487"/>
                    <a:pt x="63991" y="107398"/>
                  </a:cubicBezTo>
                  <a:lnTo>
                    <a:pt x="64087" y="107207"/>
                  </a:lnTo>
                  <a:cubicBezTo>
                    <a:pt x="59122" y="109118"/>
                    <a:pt x="53868" y="110551"/>
                    <a:pt x="48328" y="111315"/>
                  </a:cubicBezTo>
                  <a:lnTo>
                    <a:pt x="35435" y="113132"/>
                  </a:lnTo>
                  <a:lnTo>
                    <a:pt x="41259" y="153550"/>
                  </a:lnTo>
                  <a:lnTo>
                    <a:pt x="15376" y="157277"/>
                  </a:lnTo>
                  <a:lnTo>
                    <a:pt x="0" y="50161"/>
                  </a:lnTo>
                  <a:lnTo>
                    <a:pt x="39350" y="44523"/>
                  </a:lnTo>
                  <a:cubicBezTo>
                    <a:pt x="45177" y="43759"/>
                    <a:pt x="50716" y="43474"/>
                    <a:pt x="55969" y="43951"/>
                  </a:cubicBezTo>
                  <a:close/>
                  <a:moveTo>
                    <a:pt x="336493" y="43764"/>
                  </a:moveTo>
                  <a:cubicBezTo>
                    <a:pt x="342032" y="43383"/>
                    <a:pt x="347285" y="44051"/>
                    <a:pt x="352059" y="45581"/>
                  </a:cubicBezTo>
                  <a:cubicBezTo>
                    <a:pt x="356931" y="47108"/>
                    <a:pt x="361039" y="49593"/>
                    <a:pt x="364668" y="52938"/>
                  </a:cubicBezTo>
                  <a:cubicBezTo>
                    <a:pt x="368202" y="56282"/>
                    <a:pt x="371163" y="60390"/>
                    <a:pt x="373358" y="65360"/>
                  </a:cubicBezTo>
                  <a:cubicBezTo>
                    <a:pt x="375556" y="70329"/>
                    <a:pt x="376893" y="76063"/>
                    <a:pt x="377274" y="82559"/>
                  </a:cubicBezTo>
                  <a:lnTo>
                    <a:pt x="377371" y="82656"/>
                  </a:lnTo>
                  <a:cubicBezTo>
                    <a:pt x="377465" y="83705"/>
                    <a:pt x="377561" y="84663"/>
                    <a:pt x="377561" y="85712"/>
                  </a:cubicBezTo>
                  <a:cubicBezTo>
                    <a:pt x="377561" y="86668"/>
                    <a:pt x="377561" y="87623"/>
                    <a:pt x="377561" y="88580"/>
                  </a:cubicBezTo>
                  <a:lnTo>
                    <a:pt x="322547" y="92211"/>
                  </a:lnTo>
                  <a:cubicBezTo>
                    <a:pt x="322929" y="94312"/>
                    <a:pt x="323694" y="96223"/>
                    <a:pt x="324840" y="97849"/>
                  </a:cubicBezTo>
                  <a:cubicBezTo>
                    <a:pt x="325986" y="99472"/>
                    <a:pt x="327513" y="100905"/>
                    <a:pt x="329233" y="102053"/>
                  </a:cubicBezTo>
                  <a:cubicBezTo>
                    <a:pt x="330951" y="103199"/>
                    <a:pt x="332958" y="104060"/>
                    <a:pt x="335060" y="104632"/>
                  </a:cubicBezTo>
                  <a:cubicBezTo>
                    <a:pt x="337255" y="105302"/>
                    <a:pt x="339453" y="105493"/>
                    <a:pt x="341649" y="105302"/>
                  </a:cubicBezTo>
                  <a:cubicBezTo>
                    <a:pt x="345661" y="105015"/>
                    <a:pt x="349003" y="104060"/>
                    <a:pt x="351582" y="102435"/>
                  </a:cubicBezTo>
                  <a:cubicBezTo>
                    <a:pt x="354161" y="100811"/>
                    <a:pt x="356262" y="98804"/>
                    <a:pt x="357886" y="96319"/>
                  </a:cubicBezTo>
                  <a:lnTo>
                    <a:pt x="376034" y="106161"/>
                  </a:lnTo>
                  <a:cubicBezTo>
                    <a:pt x="372786" y="111608"/>
                    <a:pt x="368297" y="115907"/>
                    <a:pt x="362661" y="119060"/>
                  </a:cubicBezTo>
                  <a:cubicBezTo>
                    <a:pt x="357027" y="122215"/>
                    <a:pt x="350341" y="124126"/>
                    <a:pt x="342604" y="124604"/>
                  </a:cubicBezTo>
                  <a:cubicBezTo>
                    <a:pt x="336874" y="124985"/>
                    <a:pt x="331429" y="124413"/>
                    <a:pt x="326273" y="122980"/>
                  </a:cubicBezTo>
                  <a:cubicBezTo>
                    <a:pt x="321114" y="121545"/>
                    <a:pt x="316434" y="119253"/>
                    <a:pt x="312422" y="116100"/>
                  </a:cubicBezTo>
                  <a:cubicBezTo>
                    <a:pt x="308412" y="112945"/>
                    <a:pt x="305068" y="108933"/>
                    <a:pt x="302585" y="104060"/>
                  </a:cubicBezTo>
                  <a:cubicBezTo>
                    <a:pt x="300102" y="99185"/>
                    <a:pt x="298573" y="93548"/>
                    <a:pt x="298192" y="87145"/>
                  </a:cubicBezTo>
                  <a:cubicBezTo>
                    <a:pt x="297810" y="80936"/>
                    <a:pt x="298479" y="75202"/>
                    <a:pt x="300293" y="70042"/>
                  </a:cubicBezTo>
                  <a:cubicBezTo>
                    <a:pt x="302108" y="64882"/>
                    <a:pt x="304687" y="60390"/>
                    <a:pt x="308125" y="56663"/>
                  </a:cubicBezTo>
                  <a:cubicBezTo>
                    <a:pt x="311563" y="52938"/>
                    <a:pt x="315671" y="49976"/>
                    <a:pt x="320542" y="47682"/>
                  </a:cubicBezTo>
                  <a:cubicBezTo>
                    <a:pt x="325412" y="45484"/>
                    <a:pt x="330666" y="44146"/>
                    <a:pt x="336493" y="43764"/>
                  </a:cubicBezTo>
                  <a:close/>
                  <a:moveTo>
                    <a:pt x="777187" y="43377"/>
                  </a:moveTo>
                  <a:lnTo>
                    <a:pt x="801255" y="44810"/>
                  </a:lnTo>
                  <a:cubicBezTo>
                    <a:pt x="801255" y="44810"/>
                    <a:pt x="800587" y="55798"/>
                    <a:pt x="800587" y="55798"/>
                  </a:cubicBezTo>
                  <a:lnTo>
                    <a:pt x="800874" y="55798"/>
                  </a:lnTo>
                  <a:cubicBezTo>
                    <a:pt x="803070" y="51977"/>
                    <a:pt x="805936" y="49015"/>
                    <a:pt x="809661" y="46721"/>
                  </a:cubicBezTo>
                  <a:cubicBezTo>
                    <a:pt x="813386" y="44523"/>
                    <a:pt x="817587" y="43473"/>
                    <a:pt x="822267" y="43758"/>
                  </a:cubicBezTo>
                  <a:cubicBezTo>
                    <a:pt x="823319" y="43758"/>
                    <a:pt x="824178" y="43951"/>
                    <a:pt x="825228" y="44045"/>
                  </a:cubicBezTo>
                  <a:cubicBezTo>
                    <a:pt x="826280" y="44142"/>
                    <a:pt x="827044" y="44332"/>
                    <a:pt x="827616" y="44619"/>
                  </a:cubicBezTo>
                  <a:lnTo>
                    <a:pt x="825228" y="66692"/>
                  </a:lnTo>
                  <a:cubicBezTo>
                    <a:pt x="824082" y="66311"/>
                    <a:pt x="823032" y="66118"/>
                    <a:pt x="821982" y="65927"/>
                  </a:cubicBezTo>
                  <a:cubicBezTo>
                    <a:pt x="820836" y="65833"/>
                    <a:pt x="819879" y="65640"/>
                    <a:pt x="818829" y="65640"/>
                  </a:cubicBezTo>
                  <a:cubicBezTo>
                    <a:pt x="815486" y="65450"/>
                    <a:pt x="812621" y="65927"/>
                    <a:pt x="810233" y="66979"/>
                  </a:cubicBezTo>
                  <a:cubicBezTo>
                    <a:pt x="807845" y="68125"/>
                    <a:pt x="805936" y="69464"/>
                    <a:pt x="804503" y="71087"/>
                  </a:cubicBezTo>
                  <a:cubicBezTo>
                    <a:pt x="802974" y="72713"/>
                    <a:pt x="801924" y="74527"/>
                    <a:pt x="801159" y="76534"/>
                  </a:cubicBezTo>
                  <a:cubicBezTo>
                    <a:pt x="800396" y="78541"/>
                    <a:pt x="799919" y="80261"/>
                    <a:pt x="799919" y="81790"/>
                  </a:cubicBezTo>
                  <a:lnTo>
                    <a:pt x="800109" y="81790"/>
                  </a:lnTo>
                  <a:lnTo>
                    <a:pt x="797817" y="120776"/>
                  </a:lnTo>
                  <a:lnTo>
                    <a:pt x="772793" y="119343"/>
                  </a:lnTo>
                  <a:close/>
                  <a:moveTo>
                    <a:pt x="438786" y="38699"/>
                  </a:moveTo>
                  <a:cubicBezTo>
                    <a:pt x="443848" y="38508"/>
                    <a:pt x="448241" y="39176"/>
                    <a:pt x="451870" y="40896"/>
                  </a:cubicBezTo>
                  <a:cubicBezTo>
                    <a:pt x="455501" y="42616"/>
                    <a:pt x="458461" y="44910"/>
                    <a:pt x="460753" y="47682"/>
                  </a:cubicBezTo>
                  <a:cubicBezTo>
                    <a:pt x="463045" y="50548"/>
                    <a:pt x="464764" y="53797"/>
                    <a:pt x="465910" y="57524"/>
                  </a:cubicBezTo>
                  <a:cubicBezTo>
                    <a:pt x="467056" y="61251"/>
                    <a:pt x="467630" y="65072"/>
                    <a:pt x="467820" y="68799"/>
                  </a:cubicBezTo>
                  <a:lnTo>
                    <a:pt x="469731" y="115811"/>
                  </a:lnTo>
                  <a:lnTo>
                    <a:pt x="444516" y="116862"/>
                  </a:lnTo>
                  <a:lnTo>
                    <a:pt x="442892" y="75296"/>
                  </a:lnTo>
                  <a:cubicBezTo>
                    <a:pt x="442796" y="73098"/>
                    <a:pt x="442509" y="71093"/>
                    <a:pt x="442128" y="69181"/>
                  </a:cubicBezTo>
                  <a:cubicBezTo>
                    <a:pt x="441650" y="67270"/>
                    <a:pt x="440982" y="65550"/>
                    <a:pt x="440123" y="64117"/>
                  </a:cubicBezTo>
                  <a:cubicBezTo>
                    <a:pt x="439167" y="62684"/>
                    <a:pt x="438021" y="61536"/>
                    <a:pt x="436492" y="60773"/>
                  </a:cubicBezTo>
                  <a:cubicBezTo>
                    <a:pt x="434965" y="60009"/>
                    <a:pt x="433054" y="59722"/>
                    <a:pt x="430858" y="59722"/>
                  </a:cubicBezTo>
                  <a:cubicBezTo>
                    <a:pt x="428660" y="59816"/>
                    <a:pt x="426655" y="60294"/>
                    <a:pt x="425031" y="61251"/>
                  </a:cubicBezTo>
                  <a:cubicBezTo>
                    <a:pt x="423408" y="62110"/>
                    <a:pt x="422071" y="63352"/>
                    <a:pt x="421019" y="64976"/>
                  </a:cubicBezTo>
                  <a:cubicBezTo>
                    <a:pt x="419970" y="66505"/>
                    <a:pt x="419205" y="68322"/>
                    <a:pt x="418727" y="70329"/>
                  </a:cubicBezTo>
                  <a:cubicBezTo>
                    <a:pt x="418250" y="72334"/>
                    <a:pt x="418155" y="74437"/>
                    <a:pt x="418155" y="76538"/>
                  </a:cubicBezTo>
                  <a:lnTo>
                    <a:pt x="419775" y="117723"/>
                  </a:lnTo>
                  <a:lnTo>
                    <a:pt x="394564" y="118773"/>
                  </a:lnTo>
                  <a:lnTo>
                    <a:pt x="391507" y="42713"/>
                  </a:lnTo>
                  <a:lnTo>
                    <a:pt x="415767" y="41757"/>
                  </a:lnTo>
                  <a:cubicBezTo>
                    <a:pt x="415767" y="41757"/>
                    <a:pt x="416148" y="52268"/>
                    <a:pt x="416148" y="52268"/>
                  </a:cubicBezTo>
                  <a:lnTo>
                    <a:pt x="416435" y="52268"/>
                  </a:lnTo>
                  <a:cubicBezTo>
                    <a:pt x="417296" y="50548"/>
                    <a:pt x="418442" y="48924"/>
                    <a:pt x="419873" y="47299"/>
                  </a:cubicBezTo>
                  <a:cubicBezTo>
                    <a:pt x="421306" y="45579"/>
                    <a:pt x="423026" y="44242"/>
                    <a:pt x="424937" y="43000"/>
                  </a:cubicBezTo>
                  <a:cubicBezTo>
                    <a:pt x="426942" y="41852"/>
                    <a:pt x="429044" y="40802"/>
                    <a:pt x="431336" y="40037"/>
                  </a:cubicBezTo>
                  <a:cubicBezTo>
                    <a:pt x="433628" y="39273"/>
                    <a:pt x="436111" y="38795"/>
                    <a:pt x="438786" y="38699"/>
                  </a:cubicBezTo>
                  <a:close/>
                  <a:moveTo>
                    <a:pt x="513273" y="18633"/>
                  </a:moveTo>
                  <a:lnTo>
                    <a:pt x="513655" y="38699"/>
                  </a:lnTo>
                  <a:lnTo>
                    <a:pt x="531515" y="38317"/>
                  </a:lnTo>
                  <a:lnTo>
                    <a:pt x="531899" y="56950"/>
                  </a:lnTo>
                  <a:lnTo>
                    <a:pt x="514038" y="57332"/>
                  </a:lnTo>
                  <a:lnTo>
                    <a:pt x="514610" y="86477"/>
                  </a:lnTo>
                  <a:cubicBezTo>
                    <a:pt x="514610" y="90108"/>
                    <a:pt x="515375" y="92689"/>
                    <a:pt x="516808" y="94503"/>
                  </a:cubicBezTo>
                  <a:cubicBezTo>
                    <a:pt x="518239" y="96319"/>
                    <a:pt x="520723" y="97084"/>
                    <a:pt x="524256" y="97084"/>
                  </a:cubicBezTo>
                  <a:cubicBezTo>
                    <a:pt x="525498" y="97084"/>
                    <a:pt x="526835" y="96891"/>
                    <a:pt x="528174" y="96701"/>
                  </a:cubicBezTo>
                  <a:cubicBezTo>
                    <a:pt x="529605" y="96510"/>
                    <a:pt x="530656" y="96129"/>
                    <a:pt x="531612" y="95745"/>
                  </a:cubicBezTo>
                  <a:lnTo>
                    <a:pt x="532280" y="114091"/>
                  </a:lnTo>
                  <a:cubicBezTo>
                    <a:pt x="530560" y="114761"/>
                    <a:pt x="528459" y="115334"/>
                    <a:pt x="525785" y="115811"/>
                  </a:cubicBezTo>
                  <a:cubicBezTo>
                    <a:pt x="523110" y="116289"/>
                    <a:pt x="520533" y="116672"/>
                    <a:pt x="517857" y="116672"/>
                  </a:cubicBezTo>
                  <a:cubicBezTo>
                    <a:pt x="512701" y="116768"/>
                    <a:pt x="508402" y="116289"/>
                    <a:pt x="504964" y="115047"/>
                  </a:cubicBezTo>
                  <a:cubicBezTo>
                    <a:pt x="501526" y="113806"/>
                    <a:pt x="498660" y="112086"/>
                    <a:pt x="496558" y="109696"/>
                  </a:cubicBezTo>
                  <a:cubicBezTo>
                    <a:pt x="494457" y="107308"/>
                    <a:pt x="492833" y="104442"/>
                    <a:pt x="491880" y="101192"/>
                  </a:cubicBezTo>
                  <a:cubicBezTo>
                    <a:pt x="490828" y="97847"/>
                    <a:pt x="490254" y="94216"/>
                    <a:pt x="490254" y="90108"/>
                  </a:cubicBezTo>
                  <a:lnTo>
                    <a:pt x="490254" y="90012"/>
                  </a:lnTo>
                  <a:lnTo>
                    <a:pt x="489586" y="57811"/>
                  </a:lnTo>
                  <a:lnTo>
                    <a:pt x="477361" y="58096"/>
                  </a:lnTo>
                  <a:lnTo>
                    <a:pt x="476979" y="39463"/>
                  </a:lnTo>
                  <a:lnTo>
                    <a:pt x="489014" y="39176"/>
                  </a:lnTo>
                  <a:lnTo>
                    <a:pt x="488630" y="19111"/>
                  </a:lnTo>
                  <a:close/>
                  <a:moveTo>
                    <a:pt x="937462" y="15285"/>
                  </a:moveTo>
                  <a:lnTo>
                    <a:pt x="962583" y="17960"/>
                  </a:lnTo>
                  <a:lnTo>
                    <a:pt x="955323" y="87905"/>
                  </a:lnTo>
                  <a:lnTo>
                    <a:pt x="955801" y="87905"/>
                  </a:lnTo>
                  <a:lnTo>
                    <a:pt x="983117" y="59717"/>
                  </a:lnTo>
                  <a:lnTo>
                    <a:pt x="1013393" y="62870"/>
                  </a:lnTo>
                  <a:lnTo>
                    <a:pt x="980634" y="94023"/>
                  </a:lnTo>
                  <a:lnTo>
                    <a:pt x="1006708" y="138740"/>
                  </a:lnTo>
                  <a:lnTo>
                    <a:pt x="975859" y="135493"/>
                  </a:lnTo>
                  <a:lnTo>
                    <a:pt x="954845" y="96602"/>
                  </a:lnTo>
                  <a:lnTo>
                    <a:pt x="954368" y="96505"/>
                  </a:lnTo>
                  <a:lnTo>
                    <a:pt x="950643" y="132912"/>
                  </a:lnTo>
                  <a:lnTo>
                    <a:pt x="925524" y="130333"/>
                  </a:lnTo>
                  <a:close/>
                  <a:moveTo>
                    <a:pt x="263011" y="13377"/>
                  </a:moveTo>
                  <a:cubicBezTo>
                    <a:pt x="264922" y="13186"/>
                    <a:pt x="266833" y="13377"/>
                    <a:pt x="268646" y="13951"/>
                  </a:cubicBezTo>
                  <a:cubicBezTo>
                    <a:pt x="270462" y="14525"/>
                    <a:pt x="271989" y="15289"/>
                    <a:pt x="273422" y="16435"/>
                  </a:cubicBezTo>
                  <a:cubicBezTo>
                    <a:pt x="274855" y="17581"/>
                    <a:pt x="276001" y="18920"/>
                    <a:pt x="276860" y="20544"/>
                  </a:cubicBezTo>
                  <a:cubicBezTo>
                    <a:pt x="277816" y="22169"/>
                    <a:pt x="278294" y="23983"/>
                    <a:pt x="278484" y="25894"/>
                  </a:cubicBezTo>
                  <a:cubicBezTo>
                    <a:pt x="278675" y="27901"/>
                    <a:pt x="278484" y="29717"/>
                    <a:pt x="277816" y="31437"/>
                  </a:cubicBezTo>
                  <a:cubicBezTo>
                    <a:pt x="277242" y="33157"/>
                    <a:pt x="276288" y="34686"/>
                    <a:pt x="275142" y="36023"/>
                  </a:cubicBezTo>
                  <a:cubicBezTo>
                    <a:pt x="273996" y="37362"/>
                    <a:pt x="272563" y="38413"/>
                    <a:pt x="270843" y="39272"/>
                  </a:cubicBezTo>
                  <a:cubicBezTo>
                    <a:pt x="269125" y="40133"/>
                    <a:pt x="267309" y="40611"/>
                    <a:pt x="265400" y="40801"/>
                  </a:cubicBezTo>
                  <a:lnTo>
                    <a:pt x="265207" y="40801"/>
                  </a:lnTo>
                  <a:cubicBezTo>
                    <a:pt x="261197" y="41183"/>
                    <a:pt x="257663" y="40133"/>
                    <a:pt x="254702" y="37649"/>
                  </a:cubicBezTo>
                  <a:cubicBezTo>
                    <a:pt x="251742" y="35164"/>
                    <a:pt x="250118" y="32011"/>
                    <a:pt x="249831" y="28284"/>
                  </a:cubicBezTo>
                  <a:cubicBezTo>
                    <a:pt x="249735" y="26468"/>
                    <a:pt x="249927" y="24654"/>
                    <a:pt x="250499" y="22934"/>
                  </a:cubicBezTo>
                  <a:cubicBezTo>
                    <a:pt x="251073" y="21214"/>
                    <a:pt x="251932" y="19684"/>
                    <a:pt x="253173" y="18346"/>
                  </a:cubicBezTo>
                  <a:cubicBezTo>
                    <a:pt x="254319" y="17009"/>
                    <a:pt x="255848" y="15958"/>
                    <a:pt x="257472" y="15002"/>
                  </a:cubicBezTo>
                  <a:cubicBezTo>
                    <a:pt x="259096" y="14047"/>
                    <a:pt x="261006" y="13569"/>
                    <a:pt x="263011" y="13377"/>
                  </a:cubicBezTo>
                  <a:close/>
                  <a:moveTo>
                    <a:pt x="677089" y="0"/>
                  </a:moveTo>
                  <a:lnTo>
                    <a:pt x="702113" y="859"/>
                  </a:lnTo>
                  <a:cubicBezTo>
                    <a:pt x="702113" y="859"/>
                    <a:pt x="700395" y="48350"/>
                    <a:pt x="700395" y="48350"/>
                  </a:cubicBezTo>
                  <a:lnTo>
                    <a:pt x="700680" y="48350"/>
                  </a:lnTo>
                  <a:cubicBezTo>
                    <a:pt x="702878" y="45866"/>
                    <a:pt x="706029" y="43668"/>
                    <a:pt x="709945" y="41661"/>
                  </a:cubicBezTo>
                  <a:cubicBezTo>
                    <a:pt x="713862" y="39656"/>
                    <a:pt x="718637" y="38795"/>
                    <a:pt x="724271" y="38986"/>
                  </a:cubicBezTo>
                  <a:cubicBezTo>
                    <a:pt x="729811" y="39176"/>
                    <a:pt x="734684" y="40419"/>
                    <a:pt x="739075" y="42713"/>
                  </a:cubicBezTo>
                  <a:cubicBezTo>
                    <a:pt x="743469" y="45006"/>
                    <a:pt x="747099" y="48063"/>
                    <a:pt x="750060" y="51790"/>
                  </a:cubicBezTo>
                  <a:cubicBezTo>
                    <a:pt x="753020" y="55517"/>
                    <a:pt x="755218" y="59912"/>
                    <a:pt x="756745" y="64785"/>
                  </a:cubicBezTo>
                  <a:cubicBezTo>
                    <a:pt x="758273" y="69658"/>
                    <a:pt x="758943" y="74818"/>
                    <a:pt x="758752" y="80075"/>
                  </a:cubicBezTo>
                  <a:cubicBezTo>
                    <a:pt x="758560" y="85331"/>
                    <a:pt x="757605" y="90394"/>
                    <a:pt x="755790" y="95267"/>
                  </a:cubicBezTo>
                  <a:cubicBezTo>
                    <a:pt x="753976" y="100046"/>
                    <a:pt x="751493" y="104251"/>
                    <a:pt x="748245" y="107881"/>
                  </a:cubicBezTo>
                  <a:cubicBezTo>
                    <a:pt x="744998" y="111512"/>
                    <a:pt x="741177" y="114378"/>
                    <a:pt x="736592" y="116385"/>
                  </a:cubicBezTo>
                  <a:cubicBezTo>
                    <a:pt x="732008" y="118392"/>
                    <a:pt x="726946" y="119347"/>
                    <a:pt x="721216" y="119156"/>
                  </a:cubicBezTo>
                  <a:cubicBezTo>
                    <a:pt x="716154" y="118966"/>
                    <a:pt x="711378" y="117818"/>
                    <a:pt x="706888" y="115526"/>
                  </a:cubicBezTo>
                  <a:cubicBezTo>
                    <a:pt x="702400" y="113232"/>
                    <a:pt x="699058" y="110173"/>
                    <a:pt x="696764" y="106161"/>
                  </a:cubicBezTo>
                  <a:lnTo>
                    <a:pt x="696479" y="106161"/>
                  </a:lnTo>
                  <a:lnTo>
                    <a:pt x="696383" y="106448"/>
                  </a:lnTo>
                  <a:lnTo>
                    <a:pt x="696001" y="116385"/>
                  </a:lnTo>
                  <a:lnTo>
                    <a:pt x="672982" y="115526"/>
                  </a:lnTo>
                  <a:close/>
                </a:path>
              </a:pathLst>
            </a:custGeom>
            <a:solidFill>
              <a:srgbClr val="FFFFFF"/>
            </a:solidFill>
            <a:ln w="5259" cap="flat">
              <a:noFill/>
              <a:prstDash val="solid"/>
              <a:miter/>
            </a:ln>
          </p:spPr>
          <p:txBody>
            <a:bodyPr rtlCol="0" anchor="ctr"/>
            <a:lstStyle/>
            <a:p>
              <a:endParaRPr lang="nb-NO"/>
            </a:p>
          </p:txBody>
        </p:sp>
        <p:sp>
          <p:nvSpPr>
            <p:cNvPr id="520" name="Virkemiddel  Involvering">
              <a:extLst>
                <a:ext uri="{FF2B5EF4-FFF2-40B4-BE49-F238E27FC236}">
                  <a16:creationId xmlns:a16="http://schemas.microsoft.com/office/drawing/2014/main" id="{6899CB5D-2409-DE57-EE67-9C0CBB102DFF}"/>
                </a:ext>
              </a:extLst>
            </p:cNvPr>
            <p:cNvSpPr/>
            <p:nvPr/>
          </p:nvSpPr>
          <p:spPr>
            <a:xfrm>
              <a:off x="5726985" y="1427130"/>
              <a:ext cx="733113" cy="90393"/>
            </a:xfrm>
            <a:custGeom>
              <a:avLst/>
              <a:gdLst>
                <a:gd name="connsiteX0" fmla="*/ 621463 w 733113"/>
                <a:gd name="connsiteY0" fmla="*/ 81887 h 90393"/>
                <a:gd name="connsiteX1" fmla="*/ 621572 w 733113"/>
                <a:gd name="connsiteY1" fmla="*/ 81894 h 90393"/>
                <a:gd name="connsiteX2" fmla="*/ 621560 w 733113"/>
                <a:gd name="connsiteY2" fmla="*/ 82077 h 90393"/>
                <a:gd name="connsiteX3" fmla="*/ 263205 w 733113"/>
                <a:gd name="connsiteY3" fmla="*/ 75866 h 90393"/>
                <a:gd name="connsiteX4" fmla="*/ 263207 w 733113"/>
                <a:gd name="connsiteY4" fmla="*/ 75964 h 90393"/>
                <a:gd name="connsiteX5" fmla="*/ 263110 w 733113"/>
                <a:gd name="connsiteY5" fmla="*/ 75868 h 90393"/>
                <a:gd name="connsiteX6" fmla="*/ 143143 w 733113"/>
                <a:gd name="connsiteY6" fmla="*/ 21108 h 90393"/>
                <a:gd name="connsiteX7" fmla="*/ 133591 w 733113"/>
                <a:gd name="connsiteY7" fmla="*/ 21682 h 90393"/>
                <a:gd name="connsiteX8" fmla="*/ 134547 w 733113"/>
                <a:gd name="connsiteY8" fmla="*/ 38976 h 90393"/>
                <a:gd name="connsiteX9" fmla="*/ 143047 w 733113"/>
                <a:gd name="connsiteY9" fmla="*/ 38499 h 90393"/>
                <a:gd name="connsiteX10" fmla="*/ 147536 w 733113"/>
                <a:gd name="connsiteY10" fmla="*/ 37925 h 90393"/>
                <a:gd name="connsiteX11" fmla="*/ 151643 w 733113"/>
                <a:gd name="connsiteY11" fmla="*/ 36397 h 90393"/>
                <a:gd name="connsiteX12" fmla="*/ 154605 w 733113"/>
                <a:gd name="connsiteY12" fmla="*/ 33529 h 90393"/>
                <a:gd name="connsiteX13" fmla="*/ 155559 w 733113"/>
                <a:gd name="connsiteY13" fmla="*/ 28847 h 90393"/>
                <a:gd name="connsiteX14" fmla="*/ 155655 w 733113"/>
                <a:gd name="connsiteY14" fmla="*/ 28657 h 90393"/>
                <a:gd name="connsiteX15" fmla="*/ 154318 w 733113"/>
                <a:gd name="connsiteY15" fmla="*/ 24452 h 90393"/>
                <a:gd name="connsiteX16" fmla="*/ 151358 w 733113"/>
                <a:gd name="connsiteY16" fmla="*/ 22064 h 90393"/>
                <a:gd name="connsiteX17" fmla="*/ 147346 w 733113"/>
                <a:gd name="connsiteY17" fmla="*/ 21108 h 90393"/>
                <a:gd name="connsiteX18" fmla="*/ 143143 w 733113"/>
                <a:gd name="connsiteY18" fmla="*/ 21108 h 90393"/>
                <a:gd name="connsiteX19" fmla="*/ 561284 w 733113"/>
                <a:gd name="connsiteY19" fmla="*/ 19683 h 90393"/>
                <a:gd name="connsiteX20" fmla="*/ 559183 w 733113"/>
                <a:gd name="connsiteY20" fmla="*/ 63161 h 90393"/>
                <a:gd name="connsiteX21" fmla="*/ 567683 w 733113"/>
                <a:gd name="connsiteY21" fmla="*/ 63542 h 90393"/>
                <a:gd name="connsiteX22" fmla="*/ 577044 w 733113"/>
                <a:gd name="connsiteY22" fmla="*/ 62874 h 90393"/>
                <a:gd name="connsiteX23" fmla="*/ 585066 w 733113"/>
                <a:gd name="connsiteY23" fmla="*/ 59624 h 90393"/>
                <a:gd name="connsiteX24" fmla="*/ 590892 w 733113"/>
                <a:gd name="connsiteY24" fmla="*/ 53222 h 90393"/>
                <a:gd name="connsiteX25" fmla="*/ 593471 w 733113"/>
                <a:gd name="connsiteY25" fmla="*/ 42902 h 90393"/>
                <a:gd name="connsiteX26" fmla="*/ 593281 w 733113"/>
                <a:gd name="connsiteY26" fmla="*/ 42998 h 90393"/>
                <a:gd name="connsiteX27" fmla="*/ 591751 w 733113"/>
                <a:gd name="connsiteY27" fmla="*/ 32486 h 90393"/>
                <a:gd name="connsiteX28" fmla="*/ 586593 w 733113"/>
                <a:gd name="connsiteY28" fmla="*/ 25606 h 90393"/>
                <a:gd name="connsiteX29" fmla="*/ 579049 w 733113"/>
                <a:gd name="connsiteY29" fmla="*/ 21688 h 90393"/>
                <a:gd name="connsiteX30" fmla="*/ 570165 w 733113"/>
                <a:gd name="connsiteY30" fmla="*/ 20161 h 90393"/>
                <a:gd name="connsiteX31" fmla="*/ 479141 w 733113"/>
                <a:gd name="connsiteY31" fmla="*/ 16716 h 90393"/>
                <a:gd name="connsiteX32" fmla="*/ 477900 w 733113"/>
                <a:gd name="connsiteY32" fmla="*/ 60194 h 90393"/>
                <a:gd name="connsiteX33" fmla="*/ 486400 w 733113"/>
                <a:gd name="connsiteY33" fmla="*/ 60481 h 90393"/>
                <a:gd name="connsiteX34" fmla="*/ 495761 w 733113"/>
                <a:gd name="connsiteY34" fmla="*/ 59622 h 90393"/>
                <a:gd name="connsiteX35" fmla="*/ 503783 w 733113"/>
                <a:gd name="connsiteY35" fmla="*/ 56182 h 90393"/>
                <a:gd name="connsiteX36" fmla="*/ 509417 w 733113"/>
                <a:gd name="connsiteY36" fmla="*/ 49589 h 90393"/>
                <a:gd name="connsiteX37" fmla="*/ 511805 w 733113"/>
                <a:gd name="connsiteY37" fmla="*/ 39269 h 90393"/>
                <a:gd name="connsiteX38" fmla="*/ 511615 w 733113"/>
                <a:gd name="connsiteY38" fmla="*/ 39363 h 90393"/>
                <a:gd name="connsiteX39" fmla="*/ 509895 w 733113"/>
                <a:gd name="connsiteY39" fmla="*/ 28853 h 90393"/>
                <a:gd name="connsiteX40" fmla="*/ 504642 w 733113"/>
                <a:gd name="connsiteY40" fmla="*/ 22069 h 90393"/>
                <a:gd name="connsiteX41" fmla="*/ 497001 w 733113"/>
                <a:gd name="connsiteY41" fmla="*/ 18342 h 90393"/>
                <a:gd name="connsiteX42" fmla="*/ 488024 w 733113"/>
                <a:gd name="connsiteY42" fmla="*/ 17003 h 90393"/>
                <a:gd name="connsiteX43" fmla="*/ 691186 w 733113"/>
                <a:gd name="connsiteY43" fmla="*/ 12325 h 90393"/>
                <a:gd name="connsiteX44" fmla="*/ 709235 w 733113"/>
                <a:gd name="connsiteY44" fmla="*/ 13854 h 90393"/>
                <a:gd name="connsiteX45" fmla="*/ 704460 w 733113"/>
                <a:gd name="connsiteY45" fmla="*/ 72429 h 90393"/>
                <a:gd name="connsiteX46" fmla="*/ 733113 w 733113"/>
                <a:gd name="connsiteY46" fmla="*/ 74819 h 90393"/>
                <a:gd name="connsiteX47" fmla="*/ 731873 w 733113"/>
                <a:gd name="connsiteY47" fmla="*/ 90393 h 90393"/>
                <a:gd name="connsiteX48" fmla="*/ 685169 w 733113"/>
                <a:gd name="connsiteY48" fmla="*/ 86572 h 90393"/>
                <a:gd name="connsiteX49" fmla="*/ 685072 w 733113"/>
                <a:gd name="connsiteY49" fmla="*/ 86475 h 90393"/>
                <a:gd name="connsiteX50" fmla="*/ 74595 w 733113"/>
                <a:gd name="connsiteY50" fmla="*/ 10676 h 90393"/>
                <a:gd name="connsiteX51" fmla="*/ 52054 w 733113"/>
                <a:gd name="connsiteY51" fmla="*/ 87214 h 90393"/>
                <a:gd name="connsiteX52" fmla="*/ 52054 w 733113"/>
                <a:gd name="connsiteY52" fmla="*/ 87119 h 90393"/>
                <a:gd name="connsiteX53" fmla="*/ 34097 w 733113"/>
                <a:gd name="connsiteY53" fmla="*/ 88552 h 90393"/>
                <a:gd name="connsiteX54" fmla="*/ 0 w 733113"/>
                <a:gd name="connsiteY54" fmla="*/ 16697 h 90393"/>
                <a:gd name="connsiteX55" fmla="*/ 20153 w 733113"/>
                <a:gd name="connsiteY55" fmla="*/ 15071 h 90393"/>
                <a:gd name="connsiteX56" fmla="*/ 41643 w 733113"/>
                <a:gd name="connsiteY56" fmla="*/ 66289 h 90393"/>
                <a:gd name="connsiteX57" fmla="*/ 42024 w 733113"/>
                <a:gd name="connsiteY57" fmla="*/ 66289 h 90393"/>
                <a:gd name="connsiteX58" fmla="*/ 54823 w 733113"/>
                <a:gd name="connsiteY58" fmla="*/ 12300 h 90393"/>
                <a:gd name="connsiteX59" fmla="*/ 99499 w 733113"/>
                <a:gd name="connsiteY59" fmla="*/ 9059 h 90393"/>
                <a:gd name="connsiteX60" fmla="*/ 104561 w 733113"/>
                <a:gd name="connsiteY60" fmla="*/ 83305 h 90393"/>
                <a:gd name="connsiteX61" fmla="*/ 86510 w 733113"/>
                <a:gd name="connsiteY61" fmla="*/ 84547 h 90393"/>
                <a:gd name="connsiteX62" fmla="*/ 81448 w 733113"/>
                <a:gd name="connsiteY62" fmla="*/ 10301 h 90393"/>
                <a:gd name="connsiteX63" fmla="*/ 626525 w 733113"/>
                <a:gd name="connsiteY63" fmla="*/ 7832 h 90393"/>
                <a:gd name="connsiteX64" fmla="*/ 676383 w 733113"/>
                <a:gd name="connsiteY64" fmla="*/ 11176 h 90393"/>
                <a:gd name="connsiteX65" fmla="*/ 675331 w 733113"/>
                <a:gd name="connsiteY65" fmla="*/ 26274 h 90393"/>
                <a:gd name="connsiteX66" fmla="*/ 642762 w 733113"/>
                <a:gd name="connsiteY66" fmla="*/ 24076 h 90393"/>
                <a:gd name="connsiteX67" fmla="*/ 641807 w 733113"/>
                <a:gd name="connsiteY67" fmla="*/ 38123 h 90393"/>
                <a:gd name="connsiteX68" fmla="*/ 672658 w 733113"/>
                <a:gd name="connsiteY68" fmla="*/ 40224 h 90393"/>
                <a:gd name="connsiteX69" fmla="*/ 671703 w 733113"/>
                <a:gd name="connsiteY69" fmla="*/ 54558 h 90393"/>
                <a:gd name="connsiteX70" fmla="*/ 640852 w 733113"/>
                <a:gd name="connsiteY70" fmla="*/ 52455 h 90393"/>
                <a:gd name="connsiteX71" fmla="*/ 639802 w 733113"/>
                <a:gd name="connsiteY71" fmla="*/ 67840 h 90393"/>
                <a:gd name="connsiteX72" fmla="*/ 674282 w 733113"/>
                <a:gd name="connsiteY72" fmla="*/ 70132 h 90393"/>
                <a:gd name="connsiteX73" fmla="*/ 673232 w 733113"/>
                <a:gd name="connsiteY73" fmla="*/ 85421 h 90393"/>
                <a:gd name="connsiteX74" fmla="*/ 621572 w 733113"/>
                <a:gd name="connsiteY74" fmla="*/ 81894 h 90393"/>
                <a:gd name="connsiteX75" fmla="*/ 143621 w 733113"/>
                <a:gd name="connsiteY75" fmla="*/ 6488 h 90393"/>
                <a:gd name="connsiteX76" fmla="*/ 154126 w 733113"/>
                <a:gd name="connsiteY76" fmla="*/ 6965 h 90393"/>
                <a:gd name="connsiteX77" fmla="*/ 163487 w 733113"/>
                <a:gd name="connsiteY77" fmla="*/ 10214 h 90393"/>
                <a:gd name="connsiteX78" fmla="*/ 170363 w 733113"/>
                <a:gd name="connsiteY78" fmla="*/ 16807 h 90393"/>
                <a:gd name="connsiteX79" fmla="*/ 173420 w 733113"/>
                <a:gd name="connsiteY79" fmla="*/ 27414 h 90393"/>
                <a:gd name="connsiteX80" fmla="*/ 170078 w 733113"/>
                <a:gd name="connsiteY80" fmla="*/ 40315 h 90393"/>
                <a:gd name="connsiteX81" fmla="*/ 159189 w 733113"/>
                <a:gd name="connsiteY81" fmla="*/ 48245 h 90393"/>
                <a:gd name="connsiteX82" fmla="*/ 180392 w 733113"/>
                <a:gd name="connsiteY82" fmla="*/ 78917 h 90393"/>
                <a:gd name="connsiteX83" fmla="*/ 159380 w 733113"/>
                <a:gd name="connsiteY83" fmla="*/ 80065 h 90393"/>
                <a:gd name="connsiteX84" fmla="*/ 159189 w 733113"/>
                <a:gd name="connsiteY84" fmla="*/ 80159 h 90393"/>
                <a:gd name="connsiteX85" fmla="*/ 141425 w 733113"/>
                <a:gd name="connsiteY85" fmla="*/ 51590 h 90393"/>
                <a:gd name="connsiteX86" fmla="*/ 135311 w 733113"/>
                <a:gd name="connsiteY86" fmla="*/ 51971 h 90393"/>
                <a:gd name="connsiteX87" fmla="*/ 136935 w 733113"/>
                <a:gd name="connsiteY87" fmla="*/ 81498 h 90393"/>
                <a:gd name="connsiteX88" fmla="*/ 119456 w 733113"/>
                <a:gd name="connsiteY88" fmla="*/ 82453 h 90393"/>
                <a:gd name="connsiteX89" fmla="*/ 115349 w 733113"/>
                <a:gd name="connsiteY89" fmla="*/ 8113 h 90393"/>
                <a:gd name="connsiteX90" fmla="*/ 544378 w 733113"/>
                <a:gd name="connsiteY90" fmla="*/ 3629 h 90393"/>
                <a:gd name="connsiteX91" fmla="*/ 571217 w 733113"/>
                <a:gd name="connsiteY91" fmla="*/ 4968 h 90393"/>
                <a:gd name="connsiteX92" fmla="*/ 586690 w 733113"/>
                <a:gd name="connsiteY92" fmla="*/ 7547 h 90393"/>
                <a:gd name="connsiteX93" fmla="*/ 600061 w 733113"/>
                <a:gd name="connsiteY93" fmla="*/ 14330 h 90393"/>
                <a:gd name="connsiteX94" fmla="*/ 609135 w 733113"/>
                <a:gd name="connsiteY94" fmla="*/ 26180 h 90393"/>
                <a:gd name="connsiteX95" fmla="*/ 611905 w 733113"/>
                <a:gd name="connsiteY95" fmla="*/ 43954 h 90393"/>
                <a:gd name="connsiteX96" fmla="*/ 607415 w 733113"/>
                <a:gd name="connsiteY96" fmla="*/ 60676 h 90393"/>
                <a:gd name="connsiteX97" fmla="*/ 597291 w 733113"/>
                <a:gd name="connsiteY97" fmla="*/ 71855 h 90393"/>
                <a:gd name="connsiteX98" fmla="*/ 583538 w 733113"/>
                <a:gd name="connsiteY98" fmla="*/ 77876 h 90393"/>
                <a:gd name="connsiteX99" fmla="*/ 568351 w 733113"/>
                <a:gd name="connsiteY99" fmla="*/ 79309 h 90393"/>
                <a:gd name="connsiteX100" fmla="*/ 540653 w 733113"/>
                <a:gd name="connsiteY100" fmla="*/ 77971 h 90393"/>
                <a:gd name="connsiteX101" fmla="*/ 252785 w 733113"/>
                <a:gd name="connsiteY101" fmla="*/ 1720 h 90393"/>
                <a:gd name="connsiteX102" fmla="*/ 222030 w 733113"/>
                <a:gd name="connsiteY102" fmla="*/ 37172 h 90393"/>
                <a:gd name="connsiteX103" fmla="*/ 257465 w 733113"/>
                <a:gd name="connsiteY103" fmla="*/ 75967 h 90393"/>
                <a:gd name="connsiteX104" fmla="*/ 234065 w 733113"/>
                <a:gd name="connsiteY104" fmla="*/ 76826 h 90393"/>
                <a:gd name="connsiteX105" fmla="*/ 205125 w 733113"/>
                <a:gd name="connsiteY105" fmla="*/ 43668 h 90393"/>
                <a:gd name="connsiteX106" fmla="*/ 204934 w 733113"/>
                <a:gd name="connsiteY106" fmla="*/ 43668 h 90393"/>
                <a:gd name="connsiteX107" fmla="*/ 206271 w 733113"/>
                <a:gd name="connsiteY107" fmla="*/ 77878 h 90393"/>
                <a:gd name="connsiteX108" fmla="*/ 188793 w 733113"/>
                <a:gd name="connsiteY108" fmla="*/ 78546 h 90393"/>
                <a:gd name="connsiteX109" fmla="*/ 185927 w 733113"/>
                <a:gd name="connsiteY109" fmla="*/ 4205 h 90393"/>
                <a:gd name="connsiteX110" fmla="*/ 203501 w 733113"/>
                <a:gd name="connsiteY110" fmla="*/ 3536 h 90393"/>
                <a:gd name="connsiteX111" fmla="*/ 204647 w 733113"/>
                <a:gd name="connsiteY111" fmla="*/ 33826 h 90393"/>
                <a:gd name="connsiteX112" fmla="*/ 204934 w 733113"/>
                <a:gd name="connsiteY112" fmla="*/ 33826 h 90393"/>
                <a:gd name="connsiteX113" fmla="*/ 230340 w 733113"/>
                <a:gd name="connsiteY113" fmla="*/ 2581 h 90393"/>
                <a:gd name="connsiteX114" fmla="*/ 461950 w 733113"/>
                <a:gd name="connsiteY114" fmla="*/ 855 h 90393"/>
                <a:gd name="connsiteX115" fmla="*/ 488788 w 733113"/>
                <a:gd name="connsiteY115" fmla="*/ 1620 h 90393"/>
                <a:gd name="connsiteX116" fmla="*/ 504261 w 733113"/>
                <a:gd name="connsiteY116" fmla="*/ 3914 h 90393"/>
                <a:gd name="connsiteX117" fmla="*/ 517728 w 733113"/>
                <a:gd name="connsiteY117" fmla="*/ 10410 h 90393"/>
                <a:gd name="connsiteX118" fmla="*/ 527087 w 733113"/>
                <a:gd name="connsiteY118" fmla="*/ 22069 h 90393"/>
                <a:gd name="connsiteX119" fmla="*/ 530238 w 733113"/>
                <a:gd name="connsiteY119" fmla="*/ 39841 h 90393"/>
                <a:gd name="connsiteX120" fmla="*/ 530238 w 733113"/>
                <a:gd name="connsiteY120" fmla="*/ 39937 h 90393"/>
                <a:gd name="connsiteX121" fmla="*/ 526132 w 733113"/>
                <a:gd name="connsiteY121" fmla="*/ 56660 h 90393"/>
                <a:gd name="connsiteX122" fmla="*/ 516199 w 733113"/>
                <a:gd name="connsiteY122" fmla="*/ 68031 h 90393"/>
                <a:gd name="connsiteX123" fmla="*/ 502637 w 733113"/>
                <a:gd name="connsiteY123" fmla="*/ 74337 h 90393"/>
                <a:gd name="connsiteX124" fmla="*/ 487450 w 733113"/>
                <a:gd name="connsiteY124" fmla="*/ 76057 h 90393"/>
                <a:gd name="connsiteX125" fmla="*/ 459752 w 733113"/>
                <a:gd name="connsiteY125" fmla="*/ 75196 h 90393"/>
                <a:gd name="connsiteX126" fmla="*/ 311629 w 733113"/>
                <a:gd name="connsiteY126" fmla="*/ 476 h 90393"/>
                <a:gd name="connsiteX127" fmla="*/ 311916 w 733113"/>
                <a:gd name="connsiteY127" fmla="*/ 15574 h 90393"/>
                <a:gd name="connsiteX128" fmla="*/ 279251 w 733113"/>
                <a:gd name="connsiteY128" fmla="*/ 16243 h 90393"/>
                <a:gd name="connsiteX129" fmla="*/ 279538 w 733113"/>
                <a:gd name="connsiteY129" fmla="*/ 30289 h 90393"/>
                <a:gd name="connsiteX130" fmla="*/ 310389 w 733113"/>
                <a:gd name="connsiteY130" fmla="*/ 29619 h 90393"/>
                <a:gd name="connsiteX131" fmla="*/ 310674 w 733113"/>
                <a:gd name="connsiteY131" fmla="*/ 44049 h 90393"/>
                <a:gd name="connsiteX132" fmla="*/ 279825 w 733113"/>
                <a:gd name="connsiteY132" fmla="*/ 44718 h 90393"/>
                <a:gd name="connsiteX133" fmla="*/ 280110 w 733113"/>
                <a:gd name="connsiteY133" fmla="*/ 60197 h 90393"/>
                <a:gd name="connsiteX134" fmla="*/ 314686 w 733113"/>
                <a:gd name="connsiteY134" fmla="*/ 59433 h 90393"/>
                <a:gd name="connsiteX135" fmla="*/ 314973 w 733113"/>
                <a:gd name="connsiteY135" fmla="*/ 74816 h 90393"/>
                <a:gd name="connsiteX136" fmla="*/ 263205 w 733113"/>
                <a:gd name="connsiteY136" fmla="*/ 75866 h 90393"/>
                <a:gd name="connsiteX137" fmla="*/ 261677 w 733113"/>
                <a:gd name="connsiteY137" fmla="*/ 1528 h 90393"/>
                <a:gd name="connsiteX138" fmla="*/ 427852 w 733113"/>
                <a:gd name="connsiteY138" fmla="*/ 378 h 90393"/>
                <a:gd name="connsiteX139" fmla="*/ 445904 w 733113"/>
                <a:gd name="connsiteY139" fmla="*/ 665 h 90393"/>
                <a:gd name="connsiteX140" fmla="*/ 444758 w 733113"/>
                <a:gd name="connsiteY140" fmla="*/ 75103 h 90393"/>
                <a:gd name="connsiteX141" fmla="*/ 426706 w 733113"/>
                <a:gd name="connsiteY141" fmla="*/ 74816 h 90393"/>
                <a:gd name="connsiteX142" fmla="*/ 385640 w 733113"/>
                <a:gd name="connsiteY142" fmla="*/ 0 h 90393"/>
                <a:gd name="connsiteX143" fmla="*/ 411617 w 733113"/>
                <a:gd name="connsiteY143" fmla="*/ 0 h 90393"/>
                <a:gd name="connsiteX144" fmla="*/ 411617 w 733113"/>
                <a:gd name="connsiteY144" fmla="*/ 74438 h 90393"/>
                <a:gd name="connsiteX145" fmla="*/ 393949 w 733113"/>
                <a:gd name="connsiteY145" fmla="*/ 74438 h 90393"/>
                <a:gd name="connsiteX146" fmla="*/ 393853 w 733113"/>
                <a:gd name="connsiteY146" fmla="*/ 74534 h 90393"/>
                <a:gd name="connsiteX147" fmla="*/ 394234 w 733113"/>
                <a:gd name="connsiteY147" fmla="*/ 21882 h 90393"/>
                <a:gd name="connsiteX148" fmla="*/ 393949 w 733113"/>
                <a:gd name="connsiteY148" fmla="*/ 21882 h 90393"/>
                <a:gd name="connsiteX149" fmla="*/ 374655 w 733113"/>
                <a:gd name="connsiteY149" fmla="*/ 74534 h 90393"/>
                <a:gd name="connsiteX150" fmla="*/ 362047 w 733113"/>
                <a:gd name="connsiteY150" fmla="*/ 74534 h 90393"/>
                <a:gd name="connsiteX151" fmla="*/ 343232 w 733113"/>
                <a:gd name="connsiteY151" fmla="*/ 21882 h 90393"/>
                <a:gd name="connsiteX152" fmla="*/ 342945 w 733113"/>
                <a:gd name="connsiteY152" fmla="*/ 21882 h 90393"/>
                <a:gd name="connsiteX153" fmla="*/ 343423 w 733113"/>
                <a:gd name="connsiteY153" fmla="*/ 74534 h 90393"/>
                <a:gd name="connsiteX154" fmla="*/ 326517 w 733113"/>
                <a:gd name="connsiteY154" fmla="*/ 74534 h 90393"/>
                <a:gd name="connsiteX155" fmla="*/ 326517 w 733113"/>
                <a:gd name="connsiteY155" fmla="*/ 96 h 90393"/>
                <a:gd name="connsiteX156" fmla="*/ 352114 w 733113"/>
                <a:gd name="connsiteY156" fmla="*/ 96 h 90393"/>
                <a:gd name="connsiteX157" fmla="*/ 369115 w 733113"/>
                <a:gd name="connsiteY157" fmla="*/ 47779 h 90393"/>
                <a:gd name="connsiteX158" fmla="*/ 369497 w 733113"/>
                <a:gd name="connsiteY158" fmla="*/ 47779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33113" h="90393">
                  <a:moveTo>
                    <a:pt x="621463" y="81887"/>
                  </a:moveTo>
                  <a:lnTo>
                    <a:pt x="621572" y="81894"/>
                  </a:lnTo>
                  <a:lnTo>
                    <a:pt x="621560" y="82077"/>
                  </a:lnTo>
                  <a:close/>
                  <a:moveTo>
                    <a:pt x="263205" y="75866"/>
                  </a:moveTo>
                  <a:lnTo>
                    <a:pt x="263207" y="75964"/>
                  </a:lnTo>
                  <a:lnTo>
                    <a:pt x="263110" y="75868"/>
                  </a:lnTo>
                  <a:close/>
                  <a:moveTo>
                    <a:pt x="143143" y="21108"/>
                  </a:moveTo>
                  <a:lnTo>
                    <a:pt x="133591" y="21682"/>
                  </a:lnTo>
                  <a:lnTo>
                    <a:pt x="134547" y="38976"/>
                  </a:lnTo>
                  <a:lnTo>
                    <a:pt x="143047" y="38499"/>
                  </a:lnTo>
                  <a:cubicBezTo>
                    <a:pt x="144480" y="38499"/>
                    <a:pt x="146009" y="38212"/>
                    <a:pt x="147536" y="37925"/>
                  </a:cubicBezTo>
                  <a:cubicBezTo>
                    <a:pt x="149064" y="37640"/>
                    <a:pt x="150402" y="37066"/>
                    <a:pt x="151643" y="36397"/>
                  </a:cubicBezTo>
                  <a:cubicBezTo>
                    <a:pt x="152885" y="35727"/>
                    <a:pt x="153841" y="34772"/>
                    <a:pt x="154605" y="33529"/>
                  </a:cubicBezTo>
                  <a:cubicBezTo>
                    <a:pt x="155368" y="32287"/>
                    <a:pt x="155655" y="30760"/>
                    <a:pt x="155559" y="28847"/>
                  </a:cubicBezTo>
                  <a:lnTo>
                    <a:pt x="155655" y="28657"/>
                  </a:lnTo>
                  <a:cubicBezTo>
                    <a:pt x="155655" y="26937"/>
                    <a:pt x="155081" y="25504"/>
                    <a:pt x="154318" y="24452"/>
                  </a:cubicBezTo>
                  <a:cubicBezTo>
                    <a:pt x="153554" y="23400"/>
                    <a:pt x="152504" y="22638"/>
                    <a:pt x="151358" y="22064"/>
                  </a:cubicBezTo>
                  <a:cubicBezTo>
                    <a:pt x="150210" y="21586"/>
                    <a:pt x="148873" y="21203"/>
                    <a:pt x="147346" y="21108"/>
                  </a:cubicBezTo>
                  <a:cubicBezTo>
                    <a:pt x="145913" y="21012"/>
                    <a:pt x="144480" y="20918"/>
                    <a:pt x="143143" y="21108"/>
                  </a:cubicBezTo>
                  <a:close/>
                  <a:moveTo>
                    <a:pt x="561284" y="19683"/>
                  </a:moveTo>
                  <a:lnTo>
                    <a:pt x="559183" y="63161"/>
                  </a:lnTo>
                  <a:lnTo>
                    <a:pt x="567683" y="63542"/>
                  </a:lnTo>
                  <a:cubicBezTo>
                    <a:pt x="570930" y="63733"/>
                    <a:pt x="573987" y="63542"/>
                    <a:pt x="577044" y="62874"/>
                  </a:cubicBezTo>
                  <a:cubicBezTo>
                    <a:pt x="580100" y="62300"/>
                    <a:pt x="582774" y="61248"/>
                    <a:pt x="585066" y="59624"/>
                  </a:cubicBezTo>
                  <a:cubicBezTo>
                    <a:pt x="587454" y="58095"/>
                    <a:pt x="589363" y="55897"/>
                    <a:pt x="590892" y="53222"/>
                  </a:cubicBezTo>
                  <a:cubicBezTo>
                    <a:pt x="592420" y="50547"/>
                    <a:pt x="593281" y="47107"/>
                    <a:pt x="593471" y="42902"/>
                  </a:cubicBezTo>
                  <a:lnTo>
                    <a:pt x="593281" y="42998"/>
                  </a:lnTo>
                  <a:cubicBezTo>
                    <a:pt x="593471" y="38794"/>
                    <a:pt x="592994" y="35257"/>
                    <a:pt x="591751" y="32486"/>
                  </a:cubicBezTo>
                  <a:cubicBezTo>
                    <a:pt x="590509" y="29620"/>
                    <a:pt x="588791" y="27328"/>
                    <a:pt x="586593" y="25606"/>
                  </a:cubicBezTo>
                  <a:cubicBezTo>
                    <a:pt x="584397" y="23888"/>
                    <a:pt x="581818" y="22549"/>
                    <a:pt x="579049" y="21688"/>
                  </a:cubicBezTo>
                  <a:cubicBezTo>
                    <a:pt x="576183" y="20829"/>
                    <a:pt x="573222" y="20351"/>
                    <a:pt x="570165" y="20161"/>
                  </a:cubicBezTo>
                  <a:close/>
                  <a:moveTo>
                    <a:pt x="479141" y="16716"/>
                  </a:moveTo>
                  <a:lnTo>
                    <a:pt x="477900" y="60194"/>
                  </a:lnTo>
                  <a:lnTo>
                    <a:pt x="486400" y="60481"/>
                  </a:lnTo>
                  <a:cubicBezTo>
                    <a:pt x="489647" y="60481"/>
                    <a:pt x="492704" y="60290"/>
                    <a:pt x="495761" y="59622"/>
                  </a:cubicBezTo>
                  <a:cubicBezTo>
                    <a:pt x="498721" y="58953"/>
                    <a:pt x="501395" y="57806"/>
                    <a:pt x="503783" y="56182"/>
                  </a:cubicBezTo>
                  <a:cubicBezTo>
                    <a:pt x="506172" y="54556"/>
                    <a:pt x="507986" y="52359"/>
                    <a:pt x="509417" y="49589"/>
                  </a:cubicBezTo>
                  <a:cubicBezTo>
                    <a:pt x="510850" y="46817"/>
                    <a:pt x="511615" y="43377"/>
                    <a:pt x="511805" y="39269"/>
                  </a:cubicBezTo>
                  <a:lnTo>
                    <a:pt x="511615" y="39363"/>
                  </a:lnTo>
                  <a:cubicBezTo>
                    <a:pt x="511709" y="35159"/>
                    <a:pt x="511137" y="31624"/>
                    <a:pt x="509895" y="28853"/>
                  </a:cubicBezTo>
                  <a:cubicBezTo>
                    <a:pt x="508654" y="26081"/>
                    <a:pt x="506838" y="23789"/>
                    <a:pt x="504642" y="22069"/>
                  </a:cubicBezTo>
                  <a:cubicBezTo>
                    <a:pt x="502446" y="20349"/>
                    <a:pt x="499867" y="19107"/>
                    <a:pt x="497001" y="18342"/>
                  </a:cubicBezTo>
                  <a:cubicBezTo>
                    <a:pt x="494137" y="17577"/>
                    <a:pt x="491175" y="17100"/>
                    <a:pt x="488024" y="17003"/>
                  </a:cubicBezTo>
                  <a:close/>
                  <a:moveTo>
                    <a:pt x="691186" y="12325"/>
                  </a:moveTo>
                  <a:lnTo>
                    <a:pt x="709235" y="13854"/>
                  </a:lnTo>
                  <a:lnTo>
                    <a:pt x="704460" y="72429"/>
                  </a:lnTo>
                  <a:lnTo>
                    <a:pt x="733113" y="74819"/>
                  </a:lnTo>
                  <a:lnTo>
                    <a:pt x="731873" y="90393"/>
                  </a:lnTo>
                  <a:lnTo>
                    <a:pt x="685169" y="86572"/>
                  </a:lnTo>
                  <a:lnTo>
                    <a:pt x="685072" y="86475"/>
                  </a:lnTo>
                  <a:close/>
                  <a:moveTo>
                    <a:pt x="74595" y="10676"/>
                  </a:moveTo>
                  <a:lnTo>
                    <a:pt x="52054" y="87214"/>
                  </a:lnTo>
                  <a:lnTo>
                    <a:pt x="52054" y="87119"/>
                  </a:lnTo>
                  <a:lnTo>
                    <a:pt x="34097" y="88552"/>
                  </a:lnTo>
                  <a:lnTo>
                    <a:pt x="0" y="16697"/>
                  </a:lnTo>
                  <a:lnTo>
                    <a:pt x="20153" y="15071"/>
                  </a:lnTo>
                  <a:lnTo>
                    <a:pt x="41643" y="66289"/>
                  </a:lnTo>
                  <a:lnTo>
                    <a:pt x="42024" y="66289"/>
                  </a:lnTo>
                  <a:cubicBezTo>
                    <a:pt x="42024" y="66289"/>
                    <a:pt x="54823" y="12300"/>
                    <a:pt x="54823" y="12300"/>
                  </a:cubicBezTo>
                  <a:close/>
                  <a:moveTo>
                    <a:pt x="99499" y="9059"/>
                  </a:moveTo>
                  <a:lnTo>
                    <a:pt x="104561" y="83305"/>
                  </a:lnTo>
                  <a:lnTo>
                    <a:pt x="86510" y="84547"/>
                  </a:lnTo>
                  <a:lnTo>
                    <a:pt x="81448" y="10301"/>
                  </a:lnTo>
                  <a:close/>
                  <a:moveTo>
                    <a:pt x="626525" y="7832"/>
                  </a:moveTo>
                  <a:lnTo>
                    <a:pt x="676383" y="11176"/>
                  </a:lnTo>
                  <a:lnTo>
                    <a:pt x="675331" y="26274"/>
                  </a:lnTo>
                  <a:lnTo>
                    <a:pt x="642762" y="24076"/>
                  </a:lnTo>
                  <a:lnTo>
                    <a:pt x="641807" y="38123"/>
                  </a:lnTo>
                  <a:lnTo>
                    <a:pt x="672658" y="40224"/>
                  </a:lnTo>
                  <a:lnTo>
                    <a:pt x="671703" y="54558"/>
                  </a:lnTo>
                  <a:lnTo>
                    <a:pt x="640852" y="52455"/>
                  </a:lnTo>
                  <a:lnTo>
                    <a:pt x="639802" y="67840"/>
                  </a:lnTo>
                  <a:lnTo>
                    <a:pt x="674282" y="70132"/>
                  </a:lnTo>
                  <a:lnTo>
                    <a:pt x="673232" y="85421"/>
                  </a:lnTo>
                  <a:lnTo>
                    <a:pt x="621572" y="81894"/>
                  </a:lnTo>
                  <a:close/>
                  <a:moveTo>
                    <a:pt x="143621" y="6488"/>
                  </a:moveTo>
                  <a:cubicBezTo>
                    <a:pt x="147155" y="6297"/>
                    <a:pt x="150688" y="6488"/>
                    <a:pt x="154126" y="6965"/>
                  </a:cubicBezTo>
                  <a:cubicBezTo>
                    <a:pt x="157566" y="7539"/>
                    <a:pt x="160621" y="8591"/>
                    <a:pt x="163487" y="10214"/>
                  </a:cubicBezTo>
                  <a:cubicBezTo>
                    <a:pt x="166256" y="11840"/>
                    <a:pt x="168548" y="14038"/>
                    <a:pt x="170363" y="16807"/>
                  </a:cubicBezTo>
                  <a:cubicBezTo>
                    <a:pt x="172177" y="19579"/>
                    <a:pt x="173134" y="23115"/>
                    <a:pt x="173420" y="27414"/>
                  </a:cubicBezTo>
                  <a:cubicBezTo>
                    <a:pt x="173707" y="32478"/>
                    <a:pt x="172560" y="36779"/>
                    <a:pt x="170078" y="40315"/>
                  </a:cubicBezTo>
                  <a:cubicBezTo>
                    <a:pt x="167593" y="43849"/>
                    <a:pt x="163868" y="46525"/>
                    <a:pt x="159189" y="48245"/>
                  </a:cubicBezTo>
                  <a:lnTo>
                    <a:pt x="180392" y="78917"/>
                  </a:lnTo>
                  <a:lnTo>
                    <a:pt x="159380" y="80065"/>
                  </a:lnTo>
                  <a:lnTo>
                    <a:pt x="159189" y="80159"/>
                  </a:lnTo>
                  <a:lnTo>
                    <a:pt x="141425" y="51590"/>
                  </a:lnTo>
                  <a:lnTo>
                    <a:pt x="135311" y="51971"/>
                  </a:lnTo>
                  <a:lnTo>
                    <a:pt x="136935" y="81498"/>
                  </a:lnTo>
                  <a:lnTo>
                    <a:pt x="119456" y="82453"/>
                  </a:lnTo>
                  <a:lnTo>
                    <a:pt x="115349" y="8113"/>
                  </a:lnTo>
                  <a:close/>
                  <a:moveTo>
                    <a:pt x="544378" y="3629"/>
                  </a:moveTo>
                  <a:lnTo>
                    <a:pt x="571217" y="4968"/>
                  </a:lnTo>
                  <a:cubicBezTo>
                    <a:pt x="576470" y="5253"/>
                    <a:pt x="581628" y="6114"/>
                    <a:pt x="586690" y="7547"/>
                  </a:cubicBezTo>
                  <a:cubicBezTo>
                    <a:pt x="591751" y="8980"/>
                    <a:pt x="596145" y="11274"/>
                    <a:pt x="600061" y="14330"/>
                  </a:cubicBezTo>
                  <a:cubicBezTo>
                    <a:pt x="603882" y="17389"/>
                    <a:pt x="606939" y="21307"/>
                    <a:pt x="609135" y="26180"/>
                  </a:cubicBezTo>
                  <a:cubicBezTo>
                    <a:pt x="611331" y="31053"/>
                    <a:pt x="612286" y="36977"/>
                    <a:pt x="611905" y="43954"/>
                  </a:cubicBezTo>
                  <a:cubicBezTo>
                    <a:pt x="611618" y="50451"/>
                    <a:pt x="610090" y="55994"/>
                    <a:pt x="607415" y="60676"/>
                  </a:cubicBezTo>
                  <a:cubicBezTo>
                    <a:pt x="604741" y="65262"/>
                    <a:pt x="601398" y="68989"/>
                    <a:pt x="597291" y="71855"/>
                  </a:cubicBezTo>
                  <a:cubicBezTo>
                    <a:pt x="593184" y="74723"/>
                    <a:pt x="588600" y="76728"/>
                    <a:pt x="583538" y="77876"/>
                  </a:cubicBezTo>
                  <a:cubicBezTo>
                    <a:pt x="578475" y="79022"/>
                    <a:pt x="573413" y="79500"/>
                    <a:pt x="568351" y="79309"/>
                  </a:cubicBezTo>
                  <a:lnTo>
                    <a:pt x="540653" y="77971"/>
                  </a:lnTo>
                  <a:close/>
                  <a:moveTo>
                    <a:pt x="252785" y="1720"/>
                  </a:moveTo>
                  <a:lnTo>
                    <a:pt x="222030" y="37172"/>
                  </a:lnTo>
                  <a:lnTo>
                    <a:pt x="257465" y="75967"/>
                  </a:lnTo>
                  <a:lnTo>
                    <a:pt x="234065" y="76826"/>
                  </a:lnTo>
                  <a:lnTo>
                    <a:pt x="205125" y="43668"/>
                  </a:lnTo>
                  <a:lnTo>
                    <a:pt x="204934" y="43668"/>
                  </a:lnTo>
                  <a:cubicBezTo>
                    <a:pt x="204934" y="43668"/>
                    <a:pt x="206271" y="77878"/>
                    <a:pt x="206271" y="77878"/>
                  </a:cubicBezTo>
                  <a:lnTo>
                    <a:pt x="188793" y="78546"/>
                  </a:lnTo>
                  <a:lnTo>
                    <a:pt x="185927" y="4205"/>
                  </a:lnTo>
                  <a:lnTo>
                    <a:pt x="203501" y="3536"/>
                  </a:lnTo>
                  <a:lnTo>
                    <a:pt x="204647" y="33826"/>
                  </a:lnTo>
                  <a:lnTo>
                    <a:pt x="204934" y="33826"/>
                  </a:lnTo>
                  <a:cubicBezTo>
                    <a:pt x="204934" y="33826"/>
                    <a:pt x="230340" y="2581"/>
                    <a:pt x="230340" y="2581"/>
                  </a:cubicBezTo>
                  <a:close/>
                  <a:moveTo>
                    <a:pt x="461950" y="855"/>
                  </a:moveTo>
                  <a:lnTo>
                    <a:pt x="488788" y="1620"/>
                  </a:lnTo>
                  <a:cubicBezTo>
                    <a:pt x="494041" y="1810"/>
                    <a:pt x="499199" y="2575"/>
                    <a:pt x="504261" y="3914"/>
                  </a:cubicBezTo>
                  <a:cubicBezTo>
                    <a:pt x="509323" y="5250"/>
                    <a:pt x="513812" y="7448"/>
                    <a:pt x="517728" y="10410"/>
                  </a:cubicBezTo>
                  <a:cubicBezTo>
                    <a:pt x="521644" y="13373"/>
                    <a:pt x="524701" y="17290"/>
                    <a:pt x="527087" y="22069"/>
                  </a:cubicBezTo>
                  <a:cubicBezTo>
                    <a:pt x="529379" y="26942"/>
                    <a:pt x="530431" y="32867"/>
                    <a:pt x="530238" y="39841"/>
                  </a:cubicBezTo>
                  <a:lnTo>
                    <a:pt x="530238" y="39937"/>
                  </a:lnTo>
                  <a:cubicBezTo>
                    <a:pt x="530048" y="46434"/>
                    <a:pt x="528711" y="52073"/>
                    <a:pt x="526132" y="56660"/>
                  </a:cubicBezTo>
                  <a:cubicBezTo>
                    <a:pt x="523553" y="61246"/>
                    <a:pt x="520305" y="65069"/>
                    <a:pt x="516199" y="68031"/>
                  </a:cubicBezTo>
                  <a:cubicBezTo>
                    <a:pt x="512092" y="70992"/>
                    <a:pt x="507603" y="73095"/>
                    <a:pt x="502637" y="74337"/>
                  </a:cubicBezTo>
                  <a:cubicBezTo>
                    <a:pt x="497670" y="75674"/>
                    <a:pt x="492608" y="76153"/>
                    <a:pt x="487450" y="76057"/>
                  </a:cubicBezTo>
                  <a:lnTo>
                    <a:pt x="459752" y="75196"/>
                  </a:lnTo>
                  <a:close/>
                  <a:moveTo>
                    <a:pt x="311629" y="476"/>
                  </a:moveTo>
                  <a:lnTo>
                    <a:pt x="311916" y="15574"/>
                  </a:lnTo>
                  <a:lnTo>
                    <a:pt x="279251" y="16243"/>
                  </a:lnTo>
                  <a:lnTo>
                    <a:pt x="279538" y="30289"/>
                  </a:lnTo>
                  <a:lnTo>
                    <a:pt x="310389" y="29619"/>
                  </a:lnTo>
                  <a:lnTo>
                    <a:pt x="310674" y="44049"/>
                  </a:lnTo>
                  <a:lnTo>
                    <a:pt x="279825" y="44718"/>
                  </a:lnTo>
                  <a:lnTo>
                    <a:pt x="280110" y="60197"/>
                  </a:lnTo>
                  <a:lnTo>
                    <a:pt x="314686" y="59433"/>
                  </a:lnTo>
                  <a:lnTo>
                    <a:pt x="314973" y="74816"/>
                  </a:lnTo>
                  <a:lnTo>
                    <a:pt x="263205" y="75866"/>
                  </a:lnTo>
                  <a:lnTo>
                    <a:pt x="261677" y="1528"/>
                  </a:lnTo>
                  <a:close/>
                  <a:moveTo>
                    <a:pt x="427852" y="378"/>
                  </a:moveTo>
                  <a:lnTo>
                    <a:pt x="445904" y="665"/>
                  </a:lnTo>
                  <a:lnTo>
                    <a:pt x="444758" y="75103"/>
                  </a:lnTo>
                  <a:lnTo>
                    <a:pt x="426706" y="74816"/>
                  </a:lnTo>
                  <a:close/>
                  <a:moveTo>
                    <a:pt x="385640" y="0"/>
                  </a:moveTo>
                  <a:lnTo>
                    <a:pt x="411617" y="0"/>
                  </a:lnTo>
                  <a:cubicBezTo>
                    <a:pt x="411617" y="0"/>
                    <a:pt x="411617" y="74438"/>
                    <a:pt x="411617" y="74438"/>
                  </a:cubicBezTo>
                  <a:lnTo>
                    <a:pt x="393949" y="74438"/>
                  </a:lnTo>
                  <a:lnTo>
                    <a:pt x="393853" y="74534"/>
                  </a:lnTo>
                  <a:lnTo>
                    <a:pt x="394234" y="21882"/>
                  </a:lnTo>
                  <a:lnTo>
                    <a:pt x="393949" y="21882"/>
                  </a:lnTo>
                  <a:lnTo>
                    <a:pt x="374655" y="74534"/>
                  </a:lnTo>
                  <a:lnTo>
                    <a:pt x="362047" y="74534"/>
                  </a:lnTo>
                  <a:cubicBezTo>
                    <a:pt x="362047" y="74534"/>
                    <a:pt x="343232" y="21882"/>
                    <a:pt x="343232" y="21882"/>
                  </a:cubicBezTo>
                  <a:lnTo>
                    <a:pt x="342945" y="21882"/>
                  </a:lnTo>
                  <a:lnTo>
                    <a:pt x="343423" y="74534"/>
                  </a:lnTo>
                  <a:lnTo>
                    <a:pt x="326517" y="74534"/>
                  </a:lnTo>
                  <a:cubicBezTo>
                    <a:pt x="326517" y="74534"/>
                    <a:pt x="326517" y="96"/>
                    <a:pt x="326517" y="96"/>
                  </a:cubicBezTo>
                  <a:lnTo>
                    <a:pt x="352114" y="96"/>
                  </a:lnTo>
                  <a:cubicBezTo>
                    <a:pt x="352114" y="96"/>
                    <a:pt x="369115" y="47779"/>
                    <a:pt x="369115" y="47779"/>
                  </a:cubicBezTo>
                  <a:lnTo>
                    <a:pt x="369497" y="47779"/>
                  </a:lnTo>
                  <a:close/>
                </a:path>
              </a:pathLst>
            </a:custGeom>
            <a:solidFill>
              <a:srgbClr val="1E0072"/>
            </a:solidFill>
            <a:ln w="5259" cap="flat">
              <a:noFill/>
              <a:prstDash val="solid"/>
              <a:miter/>
            </a:ln>
          </p:spPr>
          <p:txBody>
            <a:bodyPr rtlCol="0" anchor="ctr"/>
            <a:lstStyle/>
            <a:p>
              <a:endParaRPr lang="nb-NO"/>
            </a:p>
          </p:txBody>
        </p:sp>
      </p:grpSp>
      <p:grpSp>
        <p:nvGrpSpPr>
          <p:cNvPr id="538" name="Psykologisk trygghet">
            <a:extLst>
              <a:ext uri="{FF2B5EF4-FFF2-40B4-BE49-F238E27FC236}">
                <a16:creationId xmlns:a16="http://schemas.microsoft.com/office/drawing/2014/main" id="{134244D0-6857-E9BD-8A3D-A3BA2395FBAD}"/>
              </a:ext>
            </a:extLst>
          </p:cNvPr>
          <p:cNvGrpSpPr/>
          <p:nvPr/>
        </p:nvGrpSpPr>
        <p:grpSpPr>
          <a:xfrm>
            <a:off x="3487539" y="1443077"/>
            <a:ext cx="2475679" cy="3786054"/>
            <a:chOff x="3487539" y="1443077"/>
            <a:chExt cx="2475679" cy="3786054"/>
          </a:xfrm>
        </p:grpSpPr>
        <p:sp>
          <p:nvSpPr>
            <p:cNvPr id="233" name="Freeform 232">
              <a:extLst>
                <a:ext uri="{FF2B5EF4-FFF2-40B4-BE49-F238E27FC236}">
                  <a16:creationId xmlns:a16="http://schemas.microsoft.com/office/drawing/2014/main" id="{2A45BFD6-BDBF-7CCD-1591-C9555291B3C9}"/>
                </a:ext>
              </a:extLst>
            </p:cNvPr>
            <p:cNvSpPr/>
            <p:nvPr/>
          </p:nvSpPr>
          <p:spPr>
            <a:xfrm>
              <a:off x="3492305" y="1447950"/>
              <a:ext cx="2458025" cy="3754224"/>
            </a:xfrm>
            <a:custGeom>
              <a:avLst/>
              <a:gdLst>
                <a:gd name="connsiteX0" fmla="*/ 1307731 w 1353361"/>
                <a:gd name="connsiteY0" fmla="*/ 2066981 h 2067034"/>
                <a:gd name="connsiteX1" fmla="*/ 1273339 w 1353361"/>
                <a:gd name="connsiteY1" fmla="*/ 2049883 h 2067034"/>
                <a:gd name="connsiteX2" fmla="*/ 9825 w 1353361"/>
                <a:gd name="connsiteY2" fmla="*/ 464766 h 2067034"/>
                <a:gd name="connsiteX3" fmla="*/ 359 w 1353361"/>
                <a:gd name="connsiteY3" fmla="*/ 431095 h 2067034"/>
                <a:gd name="connsiteX4" fmla="*/ 17765 w 1353361"/>
                <a:gd name="connsiteY4" fmla="*/ 401054 h 2067034"/>
                <a:gd name="connsiteX5" fmla="*/ 846278 w 1353361"/>
                <a:gd name="connsiteY5" fmla="*/ 1421 h 2067034"/>
                <a:gd name="connsiteX6" fmla="*/ 857427 w 1353361"/>
                <a:gd name="connsiteY6" fmla="*/ 0 h 2067034"/>
                <a:gd name="connsiteX7" fmla="*/ 901074 w 1353361"/>
                <a:gd name="connsiteY7" fmla="*/ 34934 h 2067034"/>
                <a:gd name="connsiteX8" fmla="*/ 1352115 w 1353361"/>
                <a:gd name="connsiteY8" fmla="*/ 2012003 h 2067034"/>
                <a:gd name="connsiteX9" fmla="*/ 1344069 w 1353361"/>
                <a:gd name="connsiteY9" fmla="*/ 2049567 h 2067034"/>
                <a:gd name="connsiteX10" fmla="*/ 1307784 w 1353361"/>
                <a:gd name="connsiteY10" fmla="*/ 2067034 h 2067034"/>
                <a:gd name="connsiteX11" fmla="*/ 1307784 w 1353361"/>
                <a:gd name="connsiteY11" fmla="*/ 2067034 h 206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361" h="2067034">
                  <a:moveTo>
                    <a:pt x="1307731" y="2066981"/>
                  </a:moveTo>
                  <a:cubicBezTo>
                    <a:pt x="1294374" y="2066981"/>
                    <a:pt x="1282121" y="2060879"/>
                    <a:pt x="1273339" y="2049883"/>
                  </a:cubicBezTo>
                  <a:lnTo>
                    <a:pt x="9825" y="464766"/>
                  </a:lnTo>
                  <a:cubicBezTo>
                    <a:pt x="2200" y="455191"/>
                    <a:pt x="-1166" y="443248"/>
                    <a:pt x="359" y="431095"/>
                  </a:cubicBezTo>
                  <a:cubicBezTo>
                    <a:pt x="1884" y="418994"/>
                    <a:pt x="8089" y="408314"/>
                    <a:pt x="17765" y="401054"/>
                  </a:cubicBezTo>
                  <a:cubicBezTo>
                    <a:pt x="263296" y="215968"/>
                    <a:pt x="549791" y="77812"/>
                    <a:pt x="846278" y="1421"/>
                  </a:cubicBezTo>
                  <a:cubicBezTo>
                    <a:pt x="849907" y="474"/>
                    <a:pt x="853693" y="0"/>
                    <a:pt x="857427" y="0"/>
                  </a:cubicBezTo>
                  <a:cubicBezTo>
                    <a:pt x="878093" y="0"/>
                    <a:pt x="896447" y="14679"/>
                    <a:pt x="901074" y="34934"/>
                  </a:cubicBezTo>
                  <a:lnTo>
                    <a:pt x="1352115" y="2012003"/>
                  </a:lnTo>
                  <a:cubicBezTo>
                    <a:pt x="1355271" y="2025787"/>
                    <a:pt x="1352378" y="2039098"/>
                    <a:pt x="1344069" y="2049567"/>
                  </a:cubicBezTo>
                  <a:cubicBezTo>
                    <a:pt x="1335340" y="2060510"/>
                    <a:pt x="1321772" y="2067034"/>
                    <a:pt x="1307784" y="2067034"/>
                  </a:cubicBezTo>
                  <a:lnTo>
                    <a:pt x="1307784" y="2067034"/>
                  </a:lnTo>
                  <a:close/>
                </a:path>
              </a:pathLst>
            </a:custGeom>
            <a:solidFill>
              <a:srgbClr val="FFFFFF"/>
            </a:solidFill>
            <a:ln w="5259" cap="flat">
              <a:noFill/>
              <a:prstDash val="solid"/>
              <a:miter/>
            </a:ln>
          </p:spPr>
          <p:txBody>
            <a:bodyPr rtlCol="0" anchor="ctr"/>
            <a:lstStyle/>
            <a:p>
              <a:endParaRPr lang="nb-NO"/>
            </a:p>
          </p:txBody>
        </p:sp>
        <p:sp>
          <p:nvSpPr>
            <p:cNvPr id="537" name="Freeform 536">
              <a:extLst>
                <a:ext uri="{FF2B5EF4-FFF2-40B4-BE49-F238E27FC236}">
                  <a16:creationId xmlns:a16="http://schemas.microsoft.com/office/drawing/2014/main" id="{56FCA672-76DC-3AFD-F73B-9E2F16ED1E82}"/>
                </a:ext>
              </a:extLst>
            </p:cNvPr>
            <p:cNvSpPr/>
            <p:nvPr/>
          </p:nvSpPr>
          <p:spPr>
            <a:xfrm>
              <a:off x="3487539" y="1443077"/>
              <a:ext cx="2475679" cy="3786054"/>
            </a:xfrm>
            <a:custGeom>
              <a:avLst/>
              <a:gdLst>
                <a:gd name="connsiteX0" fmla="*/ 1561959 w 2475679"/>
                <a:gd name="connsiteY0" fmla="*/ 9555 h 3786054"/>
                <a:gd name="connsiteX1" fmla="*/ 1542952 w 2475679"/>
                <a:gd name="connsiteY1" fmla="*/ 11944 h 3786054"/>
                <a:gd name="connsiteX2" fmla="*/ 39801 w 2475679"/>
                <a:gd name="connsiteY2" fmla="*/ 737009 h 3786054"/>
                <a:gd name="connsiteX3" fmla="*/ 10097 w 2475679"/>
                <a:gd name="connsiteY3" fmla="*/ 788416 h 3786054"/>
                <a:gd name="connsiteX4" fmla="*/ 26237 w 2475679"/>
                <a:gd name="connsiteY4" fmla="*/ 846036 h 3786054"/>
                <a:gd name="connsiteX5" fmla="*/ 152791 w 2475679"/>
                <a:gd name="connsiteY5" fmla="*/ 1004801 h 3786054"/>
                <a:gd name="connsiteX6" fmla="*/ 151121 w 2475679"/>
                <a:gd name="connsiteY6" fmla="*/ 981460 h 3786054"/>
                <a:gd name="connsiteX7" fmla="*/ 182686 w 2475679"/>
                <a:gd name="connsiteY7" fmla="*/ 926779 h 3786054"/>
                <a:gd name="connsiteX8" fmla="*/ 1602266 w 2475679"/>
                <a:gd name="connsiteY8" fmla="*/ 242037 h 3786054"/>
                <a:gd name="connsiteX9" fmla="*/ 1664671 w 2475679"/>
                <a:gd name="connsiteY9" fmla="*/ 251379 h 3786054"/>
                <a:gd name="connsiteX10" fmla="*/ 1681793 w 2475679"/>
                <a:gd name="connsiteY10" fmla="*/ 267165 h 3786054"/>
                <a:gd name="connsiteX11" fmla="*/ 1636648 w 2475679"/>
                <a:gd name="connsiteY11" fmla="*/ 69277 h 3786054"/>
                <a:gd name="connsiteX12" fmla="*/ 1562055 w 2475679"/>
                <a:gd name="connsiteY12" fmla="*/ 9555 h 3786054"/>
                <a:gd name="connsiteX13" fmla="*/ 1562055 w 2475679"/>
                <a:gd name="connsiteY13" fmla="*/ 0 h 3786054"/>
                <a:gd name="connsiteX14" fmla="*/ 1562055 w 2475679"/>
                <a:gd name="connsiteY14" fmla="*/ 96 h 3786054"/>
                <a:gd name="connsiteX15" fmla="*/ 1646009 w 2475679"/>
                <a:gd name="connsiteY15" fmla="*/ 67270 h 3786054"/>
                <a:gd name="connsiteX16" fmla="*/ 1697923 w 2475679"/>
                <a:gd name="connsiteY16" fmla="*/ 294827 h 3786054"/>
                <a:gd name="connsiteX17" fmla="*/ 1701502 w 2475679"/>
                <a:gd name="connsiteY17" fmla="*/ 302714 h 3786054"/>
                <a:gd name="connsiteX18" fmla="*/ 2473422 w 2475679"/>
                <a:gd name="connsiteY18" fmla="*/ 3686381 h 3786054"/>
                <a:gd name="connsiteX19" fmla="*/ 2330728 w 2475679"/>
                <a:gd name="connsiteY19" fmla="*/ 3755084 h 3786054"/>
                <a:gd name="connsiteX20" fmla="*/ 168265 w 2475679"/>
                <a:gd name="connsiteY20" fmla="*/ 1042208 h 3786054"/>
                <a:gd name="connsiteX21" fmla="*/ 168265 w 2475679"/>
                <a:gd name="connsiteY21" fmla="*/ 1042304 h 3786054"/>
                <a:gd name="connsiteX22" fmla="*/ 164264 w 2475679"/>
                <a:gd name="connsiteY22" fmla="*/ 1034440 h 3786054"/>
                <a:gd name="connsiteX23" fmla="*/ 18884 w 2475679"/>
                <a:gd name="connsiteY23" fmla="*/ 852055 h 3786054"/>
                <a:gd name="connsiteX24" fmla="*/ 34165 w 2475679"/>
                <a:gd name="connsiteY24" fmla="*/ 729459 h 3786054"/>
                <a:gd name="connsiteX25" fmla="*/ 1540660 w 2475679"/>
                <a:gd name="connsiteY25" fmla="*/ 2772 h 3786054"/>
                <a:gd name="connsiteX26" fmla="*/ 1562055 w 2475679"/>
                <a:gd name="connsiteY26" fmla="*/ 0 h 37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5679" h="3786054">
                  <a:moveTo>
                    <a:pt x="1561959" y="9555"/>
                  </a:moveTo>
                  <a:cubicBezTo>
                    <a:pt x="1555560" y="9555"/>
                    <a:pt x="1549162" y="10320"/>
                    <a:pt x="1542952" y="11944"/>
                  </a:cubicBezTo>
                  <a:cubicBezTo>
                    <a:pt x="1005035" y="150497"/>
                    <a:pt x="485264" y="401232"/>
                    <a:pt x="39801" y="737009"/>
                  </a:cubicBezTo>
                  <a:cubicBezTo>
                    <a:pt x="23277" y="749527"/>
                    <a:pt x="12676" y="767778"/>
                    <a:pt x="10097" y="788416"/>
                  </a:cubicBezTo>
                  <a:cubicBezTo>
                    <a:pt x="7423" y="809248"/>
                    <a:pt x="13153" y="829696"/>
                    <a:pt x="26237" y="846036"/>
                  </a:cubicBezTo>
                  <a:lnTo>
                    <a:pt x="152791" y="1004801"/>
                  </a:lnTo>
                  <a:lnTo>
                    <a:pt x="151121" y="981460"/>
                  </a:lnTo>
                  <a:cubicBezTo>
                    <a:pt x="153723" y="960485"/>
                    <a:pt x="164444" y="940539"/>
                    <a:pt x="182686" y="926779"/>
                  </a:cubicBezTo>
                  <a:cubicBezTo>
                    <a:pt x="605323" y="608296"/>
                    <a:pt x="1092047" y="373520"/>
                    <a:pt x="1602266" y="242037"/>
                  </a:cubicBezTo>
                  <a:cubicBezTo>
                    <a:pt x="1624377" y="236304"/>
                    <a:pt x="1646655" y="240342"/>
                    <a:pt x="1664671" y="251379"/>
                  </a:cubicBezTo>
                  <a:lnTo>
                    <a:pt x="1681793" y="267165"/>
                  </a:lnTo>
                  <a:lnTo>
                    <a:pt x="1636648" y="69277"/>
                  </a:lnTo>
                  <a:cubicBezTo>
                    <a:pt x="1628722" y="34687"/>
                    <a:pt x="1597394" y="9555"/>
                    <a:pt x="1562055" y="9555"/>
                  </a:cubicBezTo>
                  <a:close/>
                  <a:moveTo>
                    <a:pt x="1562055" y="0"/>
                  </a:moveTo>
                  <a:lnTo>
                    <a:pt x="1562055" y="96"/>
                  </a:lnTo>
                  <a:cubicBezTo>
                    <a:pt x="1601309" y="96"/>
                    <a:pt x="1636840" y="27233"/>
                    <a:pt x="1646009" y="67270"/>
                  </a:cubicBezTo>
                  <a:lnTo>
                    <a:pt x="1697923" y="294827"/>
                  </a:lnTo>
                  <a:lnTo>
                    <a:pt x="1701502" y="302714"/>
                  </a:lnTo>
                  <a:lnTo>
                    <a:pt x="2473422" y="3686381"/>
                  </a:lnTo>
                  <a:cubicBezTo>
                    <a:pt x="2492620" y="3770563"/>
                    <a:pt x="2384596" y="3822640"/>
                    <a:pt x="2330728" y="3755084"/>
                  </a:cubicBezTo>
                  <a:lnTo>
                    <a:pt x="168265" y="1042208"/>
                  </a:lnTo>
                  <a:lnTo>
                    <a:pt x="168265" y="1042304"/>
                  </a:lnTo>
                  <a:lnTo>
                    <a:pt x="164264" y="1034440"/>
                  </a:lnTo>
                  <a:lnTo>
                    <a:pt x="18884" y="852055"/>
                  </a:lnTo>
                  <a:cubicBezTo>
                    <a:pt x="-11393" y="814121"/>
                    <a:pt x="-4517" y="758604"/>
                    <a:pt x="34165" y="729459"/>
                  </a:cubicBezTo>
                  <a:cubicBezTo>
                    <a:pt x="482685" y="391485"/>
                    <a:pt x="999209" y="142280"/>
                    <a:pt x="1540660" y="2772"/>
                  </a:cubicBezTo>
                  <a:cubicBezTo>
                    <a:pt x="1547823" y="859"/>
                    <a:pt x="1554986" y="0"/>
                    <a:pt x="1562055" y="0"/>
                  </a:cubicBezTo>
                  <a:close/>
                </a:path>
              </a:pathLst>
            </a:custGeom>
            <a:solidFill>
              <a:srgbClr val="28246C"/>
            </a:solidFill>
            <a:ln w="5259" cap="flat">
              <a:noFill/>
              <a:prstDash val="solid"/>
              <a:miter/>
            </a:ln>
          </p:spPr>
          <p:txBody>
            <a:bodyPr rtlCol="0" anchor="ctr"/>
            <a:lstStyle/>
            <a:p>
              <a:endParaRPr lang="nb-NO"/>
            </a:p>
          </p:txBody>
        </p:sp>
        <p:sp>
          <p:nvSpPr>
            <p:cNvPr id="519" name="Virkemiddel  Psykologisk">
              <a:extLst>
                <a:ext uri="{FF2B5EF4-FFF2-40B4-BE49-F238E27FC236}">
                  <a16:creationId xmlns:a16="http://schemas.microsoft.com/office/drawing/2014/main" id="{0459FA8D-FBF4-2A8C-5275-9E20CCBBFEC7}"/>
                </a:ext>
              </a:extLst>
            </p:cNvPr>
            <p:cNvSpPr/>
            <p:nvPr/>
          </p:nvSpPr>
          <p:spPr>
            <a:xfrm>
              <a:off x="3963113" y="1705279"/>
              <a:ext cx="691928" cy="359677"/>
            </a:xfrm>
            <a:custGeom>
              <a:avLst/>
              <a:gdLst>
                <a:gd name="connsiteX0" fmla="*/ 64469 w 691928"/>
                <a:gd name="connsiteY0" fmla="*/ 271861 h 359677"/>
                <a:gd name="connsiteX1" fmla="*/ 77174 w 691928"/>
                <a:gd name="connsiteY1" fmla="*/ 350599 h 359677"/>
                <a:gd name="connsiteX2" fmla="*/ 77268 w 691928"/>
                <a:gd name="connsiteY2" fmla="*/ 350599 h 359677"/>
                <a:gd name="connsiteX3" fmla="*/ 61795 w 691928"/>
                <a:gd name="connsiteY3" fmla="*/ 359677 h 359677"/>
                <a:gd name="connsiteX4" fmla="*/ 0 w 691928"/>
                <a:gd name="connsiteY4" fmla="*/ 309605 h 359677"/>
                <a:gd name="connsiteX5" fmla="*/ 17383 w 691928"/>
                <a:gd name="connsiteY5" fmla="*/ 299381 h 359677"/>
                <a:gd name="connsiteX6" fmla="*/ 58835 w 691928"/>
                <a:gd name="connsiteY6" fmla="*/ 336265 h 359677"/>
                <a:gd name="connsiteX7" fmla="*/ 59216 w 691928"/>
                <a:gd name="connsiteY7" fmla="*/ 336075 h 359677"/>
                <a:gd name="connsiteX8" fmla="*/ 47373 w 691928"/>
                <a:gd name="connsiteY8" fmla="*/ 281894 h 359677"/>
                <a:gd name="connsiteX9" fmla="*/ 86359 w 691928"/>
                <a:gd name="connsiteY9" fmla="*/ 259732 h 359677"/>
                <a:gd name="connsiteX10" fmla="*/ 123034 w 691928"/>
                <a:gd name="connsiteY10" fmla="*/ 324517 h 359677"/>
                <a:gd name="connsiteX11" fmla="*/ 107277 w 691928"/>
                <a:gd name="connsiteY11" fmla="*/ 333404 h 359677"/>
                <a:gd name="connsiteX12" fmla="*/ 70600 w 691928"/>
                <a:gd name="connsiteY12" fmla="*/ 268619 h 359677"/>
                <a:gd name="connsiteX13" fmla="*/ 262917 w 691928"/>
                <a:gd name="connsiteY13" fmla="*/ 248906 h 359677"/>
                <a:gd name="connsiteX14" fmla="*/ 262975 w 691928"/>
                <a:gd name="connsiteY14" fmla="*/ 249022 h 359677"/>
                <a:gd name="connsiteX15" fmla="*/ 262879 w 691928"/>
                <a:gd name="connsiteY15" fmla="*/ 248925 h 359677"/>
                <a:gd name="connsiteX16" fmla="*/ 138812 w 691928"/>
                <a:gd name="connsiteY16" fmla="*/ 248835 h 359677"/>
                <a:gd name="connsiteX17" fmla="*/ 134802 w 691928"/>
                <a:gd name="connsiteY17" fmla="*/ 249694 h 359677"/>
                <a:gd name="connsiteX18" fmla="*/ 130980 w 691928"/>
                <a:gd name="connsiteY18" fmla="*/ 251414 h 359677"/>
                <a:gd name="connsiteX19" fmla="*/ 122575 w 691928"/>
                <a:gd name="connsiteY19" fmla="*/ 256002 h 359677"/>
                <a:gd name="connsiteX20" fmla="*/ 130980 w 691928"/>
                <a:gd name="connsiteY20" fmla="*/ 271195 h 359677"/>
                <a:gd name="connsiteX21" fmla="*/ 138431 w 691928"/>
                <a:gd name="connsiteY21" fmla="*/ 267085 h 359677"/>
                <a:gd name="connsiteX22" fmla="*/ 142250 w 691928"/>
                <a:gd name="connsiteY22" fmla="*/ 264602 h 359677"/>
                <a:gd name="connsiteX23" fmla="*/ 145307 w 691928"/>
                <a:gd name="connsiteY23" fmla="*/ 261447 h 359677"/>
                <a:gd name="connsiteX24" fmla="*/ 146740 w 691928"/>
                <a:gd name="connsiteY24" fmla="*/ 257530 h 359677"/>
                <a:gd name="connsiteX25" fmla="*/ 145594 w 691928"/>
                <a:gd name="connsiteY25" fmla="*/ 252847 h 359677"/>
                <a:gd name="connsiteX26" fmla="*/ 142537 w 691928"/>
                <a:gd name="connsiteY26" fmla="*/ 249694 h 359677"/>
                <a:gd name="connsiteX27" fmla="*/ 138812 w 691928"/>
                <a:gd name="connsiteY27" fmla="*/ 248835 h 359677"/>
                <a:gd name="connsiteX28" fmla="*/ 144735 w 691928"/>
                <a:gd name="connsiteY28" fmla="*/ 232972 h 359677"/>
                <a:gd name="connsiteX29" fmla="*/ 153712 w 691928"/>
                <a:gd name="connsiteY29" fmla="*/ 235934 h 359677"/>
                <a:gd name="connsiteX30" fmla="*/ 160970 w 691928"/>
                <a:gd name="connsiteY30" fmla="*/ 244153 h 359677"/>
                <a:gd name="connsiteX31" fmla="*/ 163549 w 691928"/>
                <a:gd name="connsiteY31" fmla="*/ 257244 h 359677"/>
                <a:gd name="connsiteX32" fmla="*/ 157150 w 691928"/>
                <a:gd name="connsiteY32" fmla="*/ 269188 h 359677"/>
                <a:gd name="connsiteX33" fmla="*/ 189528 w 691928"/>
                <a:gd name="connsiteY33" fmla="*/ 287725 h 359677"/>
                <a:gd name="connsiteX34" fmla="*/ 171095 w 691928"/>
                <a:gd name="connsiteY34" fmla="*/ 297854 h 359677"/>
                <a:gd name="connsiteX35" fmla="*/ 171095 w 691928"/>
                <a:gd name="connsiteY35" fmla="*/ 297760 h 359677"/>
                <a:gd name="connsiteX36" fmla="*/ 142728 w 691928"/>
                <a:gd name="connsiteY36" fmla="*/ 279699 h 359677"/>
                <a:gd name="connsiteX37" fmla="*/ 137379 w 691928"/>
                <a:gd name="connsiteY37" fmla="*/ 282661 h 359677"/>
                <a:gd name="connsiteX38" fmla="*/ 151611 w 691928"/>
                <a:gd name="connsiteY38" fmla="*/ 308557 h 359677"/>
                <a:gd name="connsiteX39" fmla="*/ 136233 w 691928"/>
                <a:gd name="connsiteY39" fmla="*/ 317061 h 359677"/>
                <a:gd name="connsiteX40" fmla="*/ 100417 w 691928"/>
                <a:gd name="connsiteY40" fmla="*/ 251892 h 359677"/>
                <a:gd name="connsiteX41" fmla="*/ 125250 w 691928"/>
                <a:gd name="connsiteY41" fmla="*/ 238228 h 359677"/>
                <a:gd name="connsiteX42" fmla="*/ 134896 w 691928"/>
                <a:gd name="connsiteY42" fmla="*/ 234120 h 359677"/>
                <a:gd name="connsiteX43" fmla="*/ 144735 w 691928"/>
                <a:gd name="connsiteY43" fmla="*/ 232972 h 359677"/>
                <a:gd name="connsiteX44" fmla="*/ 380315 w 691928"/>
                <a:gd name="connsiteY44" fmla="*/ 190997 h 359677"/>
                <a:gd name="connsiteX45" fmla="*/ 380369 w 691928"/>
                <a:gd name="connsiteY45" fmla="*/ 191112 h 359677"/>
                <a:gd name="connsiteX46" fmla="*/ 380273 w 691928"/>
                <a:gd name="connsiteY46" fmla="*/ 191018 h 359677"/>
                <a:gd name="connsiteX47" fmla="*/ 221618 w 691928"/>
                <a:gd name="connsiteY47" fmla="*/ 186432 h 359677"/>
                <a:gd name="connsiteX48" fmla="*/ 209201 w 691928"/>
                <a:gd name="connsiteY48" fmla="*/ 231725 h 359677"/>
                <a:gd name="connsiteX49" fmla="*/ 257912 w 691928"/>
                <a:gd name="connsiteY49" fmla="*/ 251410 h 359677"/>
                <a:gd name="connsiteX50" fmla="*/ 237185 w 691928"/>
                <a:gd name="connsiteY50" fmla="*/ 262302 h 359677"/>
                <a:gd name="connsiteX51" fmla="*/ 237281 w 691928"/>
                <a:gd name="connsiteY51" fmla="*/ 262398 h 359677"/>
                <a:gd name="connsiteX52" fmla="*/ 196881 w 691928"/>
                <a:gd name="connsiteY52" fmla="*/ 245008 h 359677"/>
                <a:gd name="connsiteX53" fmla="*/ 196689 w 691928"/>
                <a:gd name="connsiteY53" fmla="*/ 245008 h 359677"/>
                <a:gd name="connsiteX54" fmla="*/ 212639 w 691928"/>
                <a:gd name="connsiteY54" fmla="*/ 275393 h 359677"/>
                <a:gd name="connsiteX55" fmla="*/ 197166 w 691928"/>
                <a:gd name="connsiteY55" fmla="*/ 283610 h 359677"/>
                <a:gd name="connsiteX56" fmla="*/ 162496 w 691928"/>
                <a:gd name="connsiteY56" fmla="*/ 217773 h 359677"/>
                <a:gd name="connsiteX57" fmla="*/ 177969 w 691928"/>
                <a:gd name="connsiteY57" fmla="*/ 209556 h 359677"/>
                <a:gd name="connsiteX58" fmla="*/ 192104 w 691928"/>
                <a:gd name="connsiteY58" fmla="*/ 236311 h 359677"/>
                <a:gd name="connsiteX59" fmla="*/ 192391 w 691928"/>
                <a:gd name="connsiteY59" fmla="*/ 236311 h 359677"/>
                <a:gd name="connsiteX60" fmla="*/ 201750 w 691928"/>
                <a:gd name="connsiteY60" fmla="*/ 196943 h 359677"/>
                <a:gd name="connsiteX61" fmla="*/ 273958 w 691928"/>
                <a:gd name="connsiteY61" fmla="*/ 160060 h 359677"/>
                <a:gd name="connsiteX62" fmla="*/ 280740 w 691928"/>
                <a:gd name="connsiteY62" fmla="*/ 173533 h 359677"/>
                <a:gd name="connsiteX63" fmla="*/ 251609 w 691928"/>
                <a:gd name="connsiteY63" fmla="*/ 188248 h 359677"/>
                <a:gd name="connsiteX64" fmla="*/ 258008 w 691928"/>
                <a:gd name="connsiteY64" fmla="*/ 200862 h 359677"/>
                <a:gd name="connsiteX65" fmla="*/ 285611 w 691928"/>
                <a:gd name="connsiteY65" fmla="*/ 186911 h 359677"/>
                <a:gd name="connsiteX66" fmla="*/ 292106 w 691928"/>
                <a:gd name="connsiteY66" fmla="*/ 199716 h 359677"/>
                <a:gd name="connsiteX67" fmla="*/ 264503 w 691928"/>
                <a:gd name="connsiteY67" fmla="*/ 213667 h 359677"/>
                <a:gd name="connsiteX68" fmla="*/ 271475 w 691928"/>
                <a:gd name="connsiteY68" fmla="*/ 227427 h 359677"/>
                <a:gd name="connsiteX69" fmla="*/ 302326 w 691928"/>
                <a:gd name="connsiteY69" fmla="*/ 211850 h 359677"/>
                <a:gd name="connsiteX70" fmla="*/ 309202 w 691928"/>
                <a:gd name="connsiteY70" fmla="*/ 225514 h 359677"/>
                <a:gd name="connsiteX71" fmla="*/ 262917 w 691928"/>
                <a:gd name="connsiteY71" fmla="*/ 248906 h 359677"/>
                <a:gd name="connsiteX72" fmla="*/ 229355 w 691928"/>
                <a:gd name="connsiteY72" fmla="*/ 182611 h 359677"/>
                <a:gd name="connsiteX73" fmla="*/ 364037 w 691928"/>
                <a:gd name="connsiteY73" fmla="*/ 116294 h 359677"/>
                <a:gd name="connsiteX74" fmla="*/ 396225 w 691928"/>
                <a:gd name="connsiteY74" fmla="*/ 183373 h 359677"/>
                <a:gd name="connsiteX75" fmla="*/ 380315 w 691928"/>
                <a:gd name="connsiteY75" fmla="*/ 190997 h 359677"/>
                <a:gd name="connsiteX76" fmla="*/ 357924 w 691928"/>
                <a:gd name="connsiteY76" fmla="*/ 143432 h 359677"/>
                <a:gd name="connsiteX77" fmla="*/ 357637 w 691928"/>
                <a:gd name="connsiteY77" fmla="*/ 143432 h 359677"/>
                <a:gd name="connsiteX78" fmla="*/ 362986 w 691928"/>
                <a:gd name="connsiteY78" fmla="*/ 199427 h 359677"/>
                <a:gd name="connsiteX79" fmla="*/ 351620 w 691928"/>
                <a:gd name="connsiteY79" fmla="*/ 204872 h 359677"/>
                <a:gd name="connsiteX80" fmla="*/ 311887 w 691928"/>
                <a:gd name="connsiteY80" fmla="*/ 165599 h 359677"/>
                <a:gd name="connsiteX81" fmla="*/ 311600 w 691928"/>
                <a:gd name="connsiteY81" fmla="*/ 165599 h 359677"/>
                <a:gd name="connsiteX82" fmla="*/ 334810 w 691928"/>
                <a:gd name="connsiteY82" fmla="*/ 212994 h 359677"/>
                <a:gd name="connsiteX83" fmla="*/ 319528 w 691928"/>
                <a:gd name="connsiteY83" fmla="*/ 220352 h 359677"/>
                <a:gd name="connsiteX84" fmla="*/ 287340 w 691928"/>
                <a:gd name="connsiteY84" fmla="*/ 153273 h 359677"/>
                <a:gd name="connsiteX85" fmla="*/ 310358 w 691928"/>
                <a:gd name="connsiteY85" fmla="*/ 142190 h 359677"/>
                <a:gd name="connsiteX86" fmla="*/ 346271 w 691928"/>
                <a:gd name="connsiteY86" fmla="*/ 177832 h 359677"/>
                <a:gd name="connsiteX87" fmla="*/ 346654 w 691928"/>
                <a:gd name="connsiteY87" fmla="*/ 177639 h 359677"/>
                <a:gd name="connsiteX88" fmla="*/ 340637 w 691928"/>
                <a:gd name="connsiteY88" fmla="*/ 127569 h 359677"/>
                <a:gd name="connsiteX89" fmla="*/ 395070 w 691928"/>
                <a:gd name="connsiteY89" fmla="*/ 102247 h 359677"/>
                <a:gd name="connsiteX90" fmla="*/ 426205 w 691928"/>
                <a:gd name="connsiteY90" fmla="*/ 169804 h 359677"/>
                <a:gd name="connsiteX91" fmla="*/ 409779 w 691928"/>
                <a:gd name="connsiteY91" fmla="*/ 177352 h 359677"/>
                <a:gd name="connsiteX92" fmla="*/ 378642 w 691928"/>
                <a:gd name="connsiteY92" fmla="*/ 109795 h 359677"/>
                <a:gd name="connsiteX93" fmla="*/ 448944 w 691928"/>
                <a:gd name="connsiteY93" fmla="*/ 96130 h 359677"/>
                <a:gd name="connsiteX94" fmla="*/ 440348 w 691928"/>
                <a:gd name="connsiteY94" fmla="*/ 98807 h 359677"/>
                <a:gd name="connsiteX95" fmla="*/ 432229 w 691928"/>
                <a:gd name="connsiteY95" fmla="*/ 102438 h 359677"/>
                <a:gd name="connsiteX96" fmla="*/ 449899 w 691928"/>
                <a:gd name="connsiteY96" fmla="*/ 142188 h 359677"/>
                <a:gd name="connsiteX97" fmla="*/ 457634 w 691928"/>
                <a:gd name="connsiteY97" fmla="*/ 138748 h 359677"/>
                <a:gd name="connsiteX98" fmla="*/ 465657 w 691928"/>
                <a:gd name="connsiteY98" fmla="*/ 133970 h 359677"/>
                <a:gd name="connsiteX99" fmla="*/ 471389 w 691928"/>
                <a:gd name="connsiteY99" fmla="*/ 127473 h 359677"/>
                <a:gd name="connsiteX100" fmla="*/ 473681 w 691928"/>
                <a:gd name="connsiteY100" fmla="*/ 119064 h 359677"/>
                <a:gd name="connsiteX101" fmla="*/ 471292 w 691928"/>
                <a:gd name="connsiteY101" fmla="*/ 108744 h 359677"/>
                <a:gd name="connsiteX102" fmla="*/ 471198 w 691928"/>
                <a:gd name="connsiteY102" fmla="*/ 108648 h 359677"/>
                <a:gd name="connsiteX103" fmla="*/ 465084 w 691928"/>
                <a:gd name="connsiteY103" fmla="*/ 99953 h 359677"/>
                <a:gd name="connsiteX104" fmla="*/ 457444 w 691928"/>
                <a:gd name="connsiteY104" fmla="*/ 96130 h 359677"/>
                <a:gd name="connsiteX105" fmla="*/ 448944 w 691928"/>
                <a:gd name="connsiteY105" fmla="*/ 96130 h 359677"/>
                <a:gd name="connsiteX106" fmla="*/ 449325 w 691928"/>
                <a:gd name="connsiteY106" fmla="*/ 79887 h 359677"/>
                <a:gd name="connsiteX107" fmla="*/ 464320 w 691928"/>
                <a:gd name="connsiteY107" fmla="*/ 79887 h 359677"/>
                <a:gd name="connsiteX108" fmla="*/ 477787 w 691928"/>
                <a:gd name="connsiteY108" fmla="*/ 86384 h 359677"/>
                <a:gd name="connsiteX109" fmla="*/ 488294 w 691928"/>
                <a:gd name="connsiteY109" fmla="*/ 101005 h 359677"/>
                <a:gd name="connsiteX110" fmla="*/ 491826 w 691928"/>
                <a:gd name="connsiteY110" fmla="*/ 117918 h 359677"/>
                <a:gd name="connsiteX111" fmla="*/ 487816 w 691928"/>
                <a:gd name="connsiteY111" fmla="*/ 132442 h 359677"/>
                <a:gd name="connsiteX112" fmla="*/ 478265 w 691928"/>
                <a:gd name="connsiteY112" fmla="*/ 144004 h 359677"/>
                <a:gd name="connsiteX113" fmla="*/ 465275 w 691928"/>
                <a:gd name="connsiteY113" fmla="*/ 152127 h 359677"/>
                <a:gd name="connsiteX114" fmla="*/ 439964 w 691928"/>
                <a:gd name="connsiteY114" fmla="*/ 163402 h 359677"/>
                <a:gd name="connsiteX115" fmla="*/ 409784 w 691928"/>
                <a:gd name="connsiteY115" fmla="*/ 95367 h 359677"/>
                <a:gd name="connsiteX116" fmla="*/ 434330 w 691928"/>
                <a:gd name="connsiteY116" fmla="*/ 84473 h 359677"/>
                <a:gd name="connsiteX117" fmla="*/ 449325 w 691928"/>
                <a:gd name="connsiteY117" fmla="*/ 79887 h 359677"/>
                <a:gd name="connsiteX118" fmla="*/ 524205 w 691928"/>
                <a:gd name="connsiteY118" fmla="*/ 63453 h 359677"/>
                <a:gd name="connsiteX119" fmla="*/ 515514 w 691928"/>
                <a:gd name="connsiteY119" fmla="*/ 65937 h 359677"/>
                <a:gd name="connsiteX120" fmla="*/ 507299 w 691928"/>
                <a:gd name="connsiteY120" fmla="*/ 69377 h 359677"/>
                <a:gd name="connsiteX121" fmla="*/ 524108 w 691928"/>
                <a:gd name="connsiteY121" fmla="*/ 109511 h 359677"/>
                <a:gd name="connsiteX122" fmla="*/ 531942 w 691928"/>
                <a:gd name="connsiteY122" fmla="*/ 106167 h 359677"/>
                <a:gd name="connsiteX123" fmla="*/ 540060 w 691928"/>
                <a:gd name="connsiteY123" fmla="*/ 101579 h 359677"/>
                <a:gd name="connsiteX124" fmla="*/ 545885 w 691928"/>
                <a:gd name="connsiteY124" fmla="*/ 95177 h 359677"/>
                <a:gd name="connsiteX125" fmla="*/ 548273 w 691928"/>
                <a:gd name="connsiteY125" fmla="*/ 86864 h 359677"/>
                <a:gd name="connsiteX126" fmla="*/ 546172 w 691928"/>
                <a:gd name="connsiteY126" fmla="*/ 76450 h 359677"/>
                <a:gd name="connsiteX127" fmla="*/ 546268 w 691928"/>
                <a:gd name="connsiteY127" fmla="*/ 76544 h 359677"/>
                <a:gd name="connsiteX128" fmla="*/ 540345 w 691928"/>
                <a:gd name="connsiteY128" fmla="*/ 67657 h 359677"/>
                <a:gd name="connsiteX129" fmla="*/ 532704 w 691928"/>
                <a:gd name="connsiteY129" fmla="*/ 63645 h 359677"/>
                <a:gd name="connsiteX130" fmla="*/ 524205 w 691928"/>
                <a:gd name="connsiteY130" fmla="*/ 63453 h 359677"/>
                <a:gd name="connsiteX131" fmla="*/ 525064 w 691928"/>
                <a:gd name="connsiteY131" fmla="*/ 47210 h 359677"/>
                <a:gd name="connsiteX132" fmla="*/ 540060 w 691928"/>
                <a:gd name="connsiteY132" fmla="*/ 47495 h 359677"/>
                <a:gd name="connsiteX133" fmla="*/ 553431 w 691928"/>
                <a:gd name="connsiteY133" fmla="*/ 54281 h 359677"/>
                <a:gd name="connsiteX134" fmla="*/ 563651 w 691928"/>
                <a:gd name="connsiteY134" fmla="*/ 69092 h 359677"/>
                <a:gd name="connsiteX135" fmla="*/ 563555 w 691928"/>
                <a:gd name="connsiteY135" fmla="*/ 69283 h 359677"/>
                <a:gd name="connsiteX136" fmla="*/ 566706 w 691928"/>
                <a:gd name="connsiteY136" fmla="*/ 86196 h 359677"/>
                <a:gd name="connsiteX137" fmla="*/ 562409 w 691928"/>
                <a:gd name="connsiteY137" fmla="*/ 100624 h 359677"/>
                <a:gd name="connsiteX138" fmla="*/ 552667 w 691928"/>
                <a:gd name="connsiteY138" fmla="*/ 111995 h 359677"/>
                <a:gd name="connsiteX139" fmla="*/ 539581 w 691928"/>
                <a:gd name="connsiteY139" fmla="*/ 119831 h 359677"/>
                <a:gd name="connsiteX140" fmla="*/ 513985 w 691928"/>
                <a:gd name="connsiteY140" fmla="*/ 130532 h 359677"/>
                <a:gd name="connsiteX141" fmla="*/ 485141 w 691928"/>
                <a:gd name="connsiteY141" fmla="*/ 61925 h 359677"/>
                <a:gd name="connsiteX142" fmla="*/ 509974 w 691928"/>
                <a:gd name="connsiteY142" fmla="*/ 51509 h 359677"/>
                <a:gd name="connsiteX143" fmla="*/ 525064 w 691928"/>
                <a:gd name="connsiteY143" fmla="*/ 47210 h 359677"/>
                <a:gd name="connsiteX144" fmla="*/ 607777 w 691928"/>
                <a:gd name="connsiteY144" fmla="*/ 11755 h 359677"/>
                <a:gd name="connsiteX145" fmla="*/ 613412 w 691928"/>
                <a:gd name="connsiteY145" fmla="*/ 25802 h 359677"/>
                <a:gd name="connsiteX146" fmla="*/ 583040 w 691928"/>
                <a:gd name="connsiteY146" fmla="*/ 37936 h 359677"/>
                <a:gd name="connsiteX147" fmla="*/ 588294 w 691928"/>
                <a:gd name="connsiteY147" fmla="*/ 51027 h 359677"/>
                <a:gd name="connsiteX148" fmla="*/ 616947 w 691928"/>
                <a:gd name="connsiteY148" fmla="*/ 39562 h 359677"/>
                <a:gd name="connsiteX149" fmla="*/ 622296 w 691928"/>
                <a:gd name="connsiteY149" fmla="*/ 52938 h 359677"/>
                <a:gd name="connsiteX150" fmla="*/ 593643 w 691928"/>
                <a:gd name="connsiteY150" fmla="*/ 64406 h 359677"/>
                <a:gd name="connsiteX151" fmla="*/ 599373 w 691928"/>
                <a:gd name="connsiteY151" fmla="*/ 78738 h 359677"/>
                <a:gd name="connsiteX152" fmla="*/ 631464 w 691928"/>
                <a:gd name="connsiteY152" fmla="*/ 65933 h 359677"/>
                <a:gd name="connsiteX153" fmla="*/ 637194 w 691928"/>
                <a:gd name="connsiteY153" fmla="*/ 80173 h 359677"/>
                <a:gd name="connsiteX154" fmla="*/ 588962 w 691928"/>
                <a:gd name="connsiteY154" fmla="*/ 99474 h 359677"/>
                <a:gd name="connsiteX155" fmla="*/ 588962 w 691928"/>
                <a:gd name="connsiteY155" fmla="*/ 99377 h 359677"/>
                <a:gd name="connsiteX156" fmla="*/ 561359 w 691928"/>
                <a:gd name="connsiteY156" fmla="*/ 30293 h 359677"/>
                <a:gd name="connsiteX157" fmla="*/ 638348 w 691928"/>
                <a:gd name="connsiteY157" fmla="*/ 0 h 359677"/>
                <a:gd name="connsiteX158" fmla="*/ 659360 w 691928"/>
                <a:gd name="connsiteY158" fmla="*/ 54849 h 359677"/>
                <a:gd name="connsiteX159" fmla="*/ 686294 w 691928"/>
                <a:gd name="connsiteY159" fmla="*/ 44529 h 359677"/>
                <a:gd name="connsiteX160" fmla="*/ 691928 w 691928"/>
                <a:gd name="connsiteY160" fmla="*/ 59148 h 359677"/>
                <a:gd name="connsiteX161" fmla="*/ 648186 w 691928"/>
                <a:gd name="connsiteY161" fmla="*/ 75870 h 359677"/>
                <a:gd name="connsiteX162" fmla="*/ 647994 w 691928"/>
                <a:gd name="connsiteY162" fmla="*/ 75967 h 359677"/>
                <a:gd name="connsiteX163" fmla="*/ 621442 w 691928"/>
                <a:gd name="connsiteY163" fmla="*/ 6499 h 35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91928" h="359677">
                  <a:moveTo>
                    <a:pt x="64469" y="271861"/>
                  </a:moveTo>
                  <a:lnTo>
                    <a:pt x="77174" y="350599"/>
                  </a:lnTo>
                  <a:lnTo>
                    <a:pt x="77268" y="350599"/>
                  </a:lnTo>
                  <a:lnTo>
                    <a:pt x="61795" y="359677"/>
                  </a:lnTo>
                  <a:lnTo>
                    <a:pt x="0" y="309605"/>
                  </a:lnTo>
                  <a:lnTo>
                    <a:pt x="17383" y="299381"/>
                  </a:lnTo>
                  <a:lnTo>
                    <a:pt x="58835" y="336265"/>
                  </a:lnTo>
                  <a:lnTo>
                    <a:pt x="59216" y="336075"/>
                  </a:lnTo>
                  <a:lnTo>
                    <a:pt x="47373" y="281894"/>
                  </a:lnTo>
                  <a:close/>
                  <a:moveTo>
                    <a:pt x="86359" y="259732"/>
                  </a:moveTo>
                  <a:lnTo>
                    <a:pt x="123034" y="324517"/>
                  </a:lnTo>
                  <a:lnTo>
                    <a:pt x="107277" y="333404"/>
                  </a:lnTo>
                  <a:lnTo>
                    <a:pt x="70600" y="268619"/>
                  </a:lnTo>
                  <a:close/>
                  <a:moveTo>
                    <a:pt x="262917" y="248906"/>
                  </a:moveTo>
                  <a:lnTo>
                    <a:pt x="262975" y="249022"/>
                  </a:lnTo>
                  <a:lnTo>
                    <a:pt x="262879" y="248925"/>
                  </a:lnTo>
                  <a:close/>
                  <a:moveTo>
                    <a:pt x="138812" y="248835"/>
                  </a:moveTo>
                  <a:cubicBezTo>
                    <a:pt x="137475" y="248835"/>
                    <a:pt x="136139" y="249122"/>
                    <a:pt x="134802" y="249694"/>
                  </a:cubicBezTo>
                  <a:cubicBezTo>
                    <a:pt x="133463" y="250172"/>
                    <a:pt x="132127" y="250746"/>
                    <a:pt x="130980" y="251414"/>
                  </a:cubicBezTo>
                  <a:lnTo>
                    <a:pt x="122575" y="256002"/>
                  </a:lnTo>
                  <a:lnTo>
                    <a:pt x="130980" y="271195"/>
                  </a:lnTo>
                  <a:lnTo>
                    <a:pt x="138431" y="267085"/>
                  </a:lnTo>
                  <a:cubicBezTo>
                    <a:pt x="139767" y="266417"/>
                    <a:pt x="141010" y="265558"/>
                    <a:pt x="142250" y="264602"/>
                  </a:cubicBezTo>
                  <a:cubicBezTo>
                    <a:pt x="143492" y="263645"/>
                    <a:pt x="144542" y="262595"/>
                    <a:pt x="145307" y="261447"/>
                  </a:cubicBezTo>
                  <a:cubicBezTo>
                    <a:pt x="146071" y="260301"/>
                    <a:pt x="146549" y="258963"/>
                    <a:pt x="146740" y="257530"/>
                  </a:cubicBezTo>
                  <a:cubicBezTo>
                    <a:pt x="146834" y="256097"/>
                    <a:pt x="146453" y="254567"/>
                    <a:pt x="145594" y="252847"/>
                  </a:cubicBezTo>
                  <a:cubicBezTo>
                    <a:pt x="144735" y="251320"/>
                    <a:pt x="143779" y="250268"/>
                    <a:pt x="142537" y="249694"/>
                  </a:cubicBezTo>
                  <a:cubicBezTo>
                    <a:pt x="141391" y="249122"/>
                    <a:pt x="140149" y="248835"/>
                    <a:pt x="138812" y="248835"/>
                  </a:cubicBezTo>
                  <a:close/>
                  <a:moveTo>
                    <a:pt x="144735" y="232972"/>
                  </a:moveTo>
                  <a:cubicBezTo>
                    <a:pt x="147980" y="233165"/>
                    <a:pt x="150943" y="234214"/>
                    <a:pt x="153712" y="235934"/>
                  </a:cubicBezTo>
                  <a:cubicBezTo>
                    <a:pt x="156482" y="237654"/>
                    <a:pt x="158965" y="240426"/>
                    <a:pt x="160970" y="244153"/>
                  </a:cubicBezTo>
                  <a:cubicBezTo>
                    <a:pt x="163358" y="248548"/>
                    <a:pt x="164217" y="252944"/>
                    <a:pt x="163549" y="257244"/>
                  </a:cubicBezTo>
                  <a:cubicBezTo>
                    <a:pt x="162786" y="261544"/>
                    <a:pt x="160685" y="265558"/>
                    <a:pt x="157150" y="269188"/>
                  </a:cubicBezTo>
                  <a:lnTo>
                    <a:pt x="189528" y="287725"/>
                  </a:lnTo>
                  <a:lnTo>
                    <a:pt x="171095" y="297854"/>
                  </a:lnTo>
                  <a:lnTo>
                    <a:pt x="171095" y="297760"/>
                  </a:lnTo>
                  <a:lnTo>
                    <a:pt x="142728" y="279699"/>
                  </a:lnTo>
                  <a:lnTo>
                    <a:pt x="137379" y="282661"/>
                  </a:lnTo>
                  <a:lnTo>
                    <a:pt x="151611" y="308557"/>
                  </a:lnTo>
                  <a:lnTo>
                    <a:pt x="136233" y="317061"/>
                  </a:lnTo>
                  <a:lnTo>
                    <a:pt x="100417" y="251892"/>
                  </a:lnTo>
                  <a:lnTo>
                    <a:pt x="125250" y="238228"/>
                  </a:lnTo>
                  <a:cubicBezTo>
                    <a:pt x="128401" y="236508"/>
                    <a:pt x="131649" y="235170"/>
                    <a:pt x="134896" y="234120"/>
                  </a:cubicBezTo>
                  <a:cubicBezTo>
                    <a:pt x="138240" y="233165"/>
                    <a:pt x="141485" y="232781"/>
                    <a:pt x="144735" y="232972"/>
                  </a:cubicBezTo>
                  <a:close/>
                  <a:moveTo>
                    <a:pt x="380315" y="190997"/>
                  </a:moveTo>
                  <a:lnTo>
                    <a:pt x="380369" y="191112"/>
                  </a:lnTo>
                  <a:lnTo>
                    <a:pt x="380273" y="191018"/>
                  </a:lnTo>
                  <a:close/>
                  <a:moveTo>
                    <a:pt x="221618" y="186432"/>
                  </a:moveTo>
                  <a:lnTo>
                    <a:pt x="209201" y="231725"/>
                  </a:lnTo>
                  <a:lnTo>
                    <a:pt x="257912" y="251410"/>
                  </a:lnTo>
                  <a:lnTo>
                    <a:pt x="237185" y="262302"/>
                  </a:lnTo>
                  <a:lnTo>
                    <a:pt x="237281" y="262398"/>
                  </a:lnTo>
                  <a:lnTo>
                    <a:pt x="196881" y="245008"/>
                  </a:lnTo>
                  <a:lnTo>
                    <a:pt x="196689" y="245008"/>
                  </a:lnTo>
                  <a:cubicBezTo>
                    <a:pt x="196689" y="245008"/>
                    <a:pt x="212639" y="275393"/>
                    <a:pt x="212639" y="275393"/>
                  </a:cubicBezTo>
                  <a:lnTo>
                    <a:pt x="197166" y="283610"/>
                  </a:lnTo>
                  <a:lnTo>
                    <a:pt x="162496" y="217773"/>
                  </a:lnTo>
                  <a:lnTo>
                    <a:pt x="177969" y="209556"/>
                  </a:lnTo>
                  <a:lnTo>
                    <a:pt x="192104" y="236311"/>
                  </a:lnTo>
                  <a:lnTo>
                    <a:pt x="192391" y="236311"/>
                  </a:lnTo>
                  <a:cubicBezTo>
                    <a:pt x="192391" y="236311"/>
                    <a:pt x="201750" y="196943"/>
                    <a:pt x="201750" y="196943"/>
                  </a:cubicBezTo>
                  <a:close/>
                  <a:moveTo>
                    <a:pt x="273958" y="160060"/>
                  </a:moveTo>
                  <a:lnTo>
                    <a:pt x="280740" y="173533"/>
                  </a:lnTo>
                  <a:lnTo>
                    <a:pt x="251609" y="188248"/>
                  </a:lnTo>
                  <a:lnTo>
                    <a:pt x="258008" y="200862"/>
                  </a:lnTo>
                  <a:lnTo>
                    <a:pt x="285611" y="186911"/>
                  </a:lnTo>
                  <a:lnTo>
                    <a:pt x="292106" y="199716"/>
                  </a:lnTo>
                  <a:lnTo>
                    <a:pt x="264503" y="213667"/>
                  </a:lnTo>
                  <a:lnTo>
                    <a:pt x="271475" y="227427"/>
                  </a:lnTo>
                  <a:lnTo>
                    <a:pt x="302326" y="211850"/>
                  </a:lnTo>
                  <a:lnTo>
                    <a:pt x="309202" y="225514"/>
                  </a:lnTo>
                  <a:lnTo>
                    <a:pt x="262917" y="248906"/>
                  </a:lnTo>
                  <a:lnTo>
                    <a:pt x="229355" y="182611"/>
                  </a:lnTo>
                  <a:close/>
                  <a:moveTo>
                    <a:pt x="364037" y="116294"/>
                  </a:moveTo>
                  <a:lnTo>
                    <a:pt x="396225" y="183373"/>
                  </a:lnTo>
                  <a:lnTo>
                    <a:pt x="380315" y="190997"/>
                  </a:lnTo>
                  <a:lnTo>
                    <a:pt x="357924" y="143432"/>
                  </a:lnTo>
                  <a:lnTo>
                    <a:pt x="357637" y="143432"/>
                  </a:lnTo>
                  <a:cubicBezTo>
                    <a:pt x="357637" y="143432"/>
                    <a:pt x="362986" y="199427"/>
                    <a:pt x="362986" y="199427"/>
                  </a:cubicBezTo>
                  <a:lnTo>
                    <a:pt x="351620" y="204872"/>
                  </a:lnTo>
                  <a:lnTo>
                    <a:pt x="311887" y="165599"/>
                  </a:lnTo>
                  <a:lnTo>
                    <a:pt x="311600" y="165599"/>
                  </a:lnTo>
                  <a:cubicBezTo>
                    <a:pt x="311600" y="165599"/>
                    <a:pt x="334810" y="212994"/>
                    <a:pt x="334810" y="212994"/>
                  </a:cubicBezTo>
                  <a:lnTo>
                    <a:pt x="319528" y="220352"/>
                  </a:lnTo>
                  <a:lnTo>
                    <a:pt x="287340" y="153273"/>
                  </a:lnTo>
                  <a:lnTo>
                    <a:pt x="310358" y="142190"/>
                  </a:lnTo>
                  <a:lnTo>
                    <a:pt x="346271" y="177832"/>
                  </a:lnTo>
                  <a:lnTo>
                    <a:pt x="346654" y="177639"/>
                  </a:lnTo>
                  <a:lnTo>
                    <a:pt x="340637" y="127569"/>
                  </a:lnTo>
                  <a:close/>
                  <a:moveTo>
                    <a:pt x="395070" y="102247"/>
                  </a:moveTo>
                  <a:lnTo>
                    <a:pt x="426205" y="169804"/>
                  </a:lnTo>
                  <a:lnTo>
                    <a:pt x="409779" y="177352"/>
                  </a:lnTo>
                  <a:lnTo>
                    <a:pt x="378642" y="109795"/>
                  </a:lnTo>
                  <a:close/>
                  <a:moveTo>
                    <a:pt x="448944" y="96130"/>
                  </a:moveTo>
                  <a:cubicBezTo>
                    <a:pt x="446078" y="96704"/>
                    <a:pt x="443117" y="97565"/>
                    <a:pt x="440348" y="98807"/>
                  </a:cubicBezTo>
                  <a:lnTo>
                    <a:pt x="432229" y="102438"/>
                  </a:lnTo>
                  <a:lnTo>
                    <a:pt x="449899" y="142188"/>
                  </a:lnTo>
                  <a:lnTo>
                    <a:pt x="457634" y="138748"/>
                  </a:lnTo>
                  <a:cubicBezTo>
                    <a:pt x="460595" y="137410"/>
                    <a:pt x="463270" y="135882"/>
                    <a:pt x="465657" y="133970"/>
                  </a:cubicBezTo>
                  <a:cubicBezTo>
                    <a:pt x="468045" y="132059"/>
                    <a:pt x="469956" y="129957"/>
                    <a:pt x="471389" y="127473"/>
                  </a:cubicBezTo>
                  <a:cubicBezTo>
                    <a:pt x="472820" y="124988"/>
                    <a:pt x="473584" y="122217"/>
                    <a:pt x="473681" y="119064"/>
                  </a:cubicBezTo>
                  <a:cubicBezTo>
                    <a:pt x="473777" y="115911"/>
                    <a:pt x="473012" y="112471"/>
                    <a:pt x="471292" y="108744"/>
                  </a:cubicBezTo>
                  <a:lnTo>
                    <a:pt x="471198" y="108648"/>
                  </a:lnTo>
                  <a:cubicBezTo>
                    <a:pt x="469478" y="104826"/>
                    <a:pt x="467473" y="101864"/>
                    <a:pt x="465084" y="99953"/>
                  </a:cubicBezTo>
                  <a:cubicBezTo>
                    <a:pt x="462696" y="98042"/>
                    <a:pt x="460119" y="96704"/>
                    <a:pt x="457444" y="96130"/>
                  </a:cubicBezTo>
                  <a:cubicBezTo>
                    <a:pt x="454770" y="95558"/>
                    <a:pt x="451810" y="95558"/>
                    <a:pt x="448944" y="96130"/>
                  </a:cubicBezTo>
                  <a:close/>
                  <a:moveTo>
                    <a:pt x="449325" y="79887"/>
                  </a:moveTo>
                  <a:cubicBezTo>
                    <a:pt x="454483" y="78930"/>
                    <a:pt x="459449" y="78930"/>
                    <a:pt x="464320" y="79887"/>
                  </a:cubicBezTo>
                  <a:cubicBezTo>
                    <a:pt x="469096" y="80843"/>
                    <a:pt x="473584" y="83040"/>
                    <a:pt x="477787" y="86384"/>
                  </a:cubicBezTo>
                  <a:cubicBezTo>
                    <a:pt x="481990" y="89730"/>
                    <a:pt x="485428" y="94603"/>
                    <a:pt x="488294" y="101005"/>
                  </a:cubicBezTo>
                  <a:cubicBezTo>
                    <a:pt x="490967" y="106929"/>
                    <a:pt x="492113" y="112567"/>
                    <a:pt x="491826" y="117918"/>
                  </a:cubicBezTo>
                  <a:cubicBezTo>
                    <a:pt x="491541" y="123172"/>
                    <a:pt x="490203" y="128047"/>
                    <a:pt x="487816" y="132442"/>
                  </a:cubicBezTo>
                  <a:cubicBezTo>
                    <a:pt x="485428" y="136837"/>
                    <a:pt x="482277" y="140659"/>
                    <a:pt x="478265" y="144004"/>
                  </a:cubicBezTo>
                  <a:cubicBezTo>
                    <a:pt x="474349" y="147348"/>
                    <a:pt x="469956" y="150023"/>
                    <a:pt x="465275" y="152127"/>
                  </a:cubicBezTo>
                  <a:lnTo>
                    <a:pt x="439964" y="163402"/>
                  </a:lnTo>
                  <a:lnTo>
                    <a:pt x="409784" y="95367"/>
                  </a:lnTo>
                  <a:lnTo>
                    <a:pt x="434330" y="84473"/>
                  </a:lnTo>
                  <a:cubicBezTo>
                    <a:pt x="439105" y="82370"/>
                    <a:pt x="444073" y="80843"/>
                    <a:pt x="449325" y="79887"/>
                  </a:cubicBezTo>
                  <a:close/>
                  <a:moveTo>
                    <a:pt x="524205" y="63453"/>
                  </a:moveTo>
                  <a:cubicBezTo>
                    <a:pt x="521244" y="63932"/>
                    <a:pt x="518378" y="64791"/>
                    <a:pt x="515514" y="65937"/>
                  </a:cubicBezTo>
                  <a:lnTo>
                    <a:pt x="507299" y="69377"/>
                  </a:lnTo>
                  <a:lnTo>
                    <a:pt x="524108" y="109511"/>
                  </a:lnTo>
                  <a:lnTo>
                    <a:pt x="531942" y="106167"/>
                  </a:lnTo>
                  <a:cubicBezTo>
                    <a:pt x="534902" y="104925"/>
                    <a:pt x="537576" y="103396"/>
                    <a:pt x="540060" y="101579"/>
                  </a:cubicBezTo>
                  <a:cubicBezTo>
                    <a:pt x="542543" y="99765"/>
                    <a:pt x="544452" y="97567"/>
                    <a:pt x="545885" y="95177"/>
                  </a:cubicBezTo>
                  <a:cubicBezTo>
                    <a:pt x="547318" y="92789"/>
                    <a:pt x="548177" y="90017"/>
                    <a:pt x="548273" y="86864"/>
                  </a:cubicBezTo>
                  <a:cubicBezTo>
                    <a:pt x="548464" y="83711"/>
                    <a:pt x="547701" y="80271"/>
                    <a:pt x="546172" y="76450"/>
                  </a:cubicBezTo>
                  <a:lnTo>
                    <a:pt x="546268" y="76544"/>
                  </a:lnTo>
                  <a:cubicBezTo>
                    <a:pt x="544644" y="72627"/>
                    <a:pt x="542637" y="69761"/>
                    <a:pt x="540345" y="67657"/>
                  </a:cubicBezTo>
                  <a:cubicBezTo>
                    <a:pt x="538053" y="65556"/>
                    <a:pt x="535474" y="64314"/>
                    <a:pt x="532704" y="63645"/>
                  </a:cubicBezTo>
                  <a:cubicBezTo>
                    <a:pt x="529935" y="62975"/>
                    <a:pt x="527165" y="62975"/>
                    <a:pt x="524205" y="63453"/>
                  </a:cubicBezTo>
                  <a:close/>
                  <a:moveTo>
                    <a:pt x="525064" y="47210"/>
                  </a:moveTo>
                  <a:cubicBezTo>
                    <a:pt x="530318" y="46349"/>
                    <a:pt x="535283" y="46445"/>
                    <a:pt x="540060" y="47495"/>
                  </a:cubicBezTo>
                  <a:cubicBezTo>
                    <a:pt x="544835" y="48547"/>
                    <a:pt x="549325" y="50841"/>
                    <a:pt x="553431" y="54281"/>
                  </a:cubicBezTo>
                  <a:cubicBezTo>
                    <a:pt x="557538" y="57721"/>
                    <a:pt x="560976" y="62690"/>
                    <a:pt x="563651" y="69092"/>
                  </a:cubicBezTo>
                  <a:lnTo>
                    <a:pt x="563555" y="69283"/>
                  </a:lnTo>
                  <a:cubicBezTo>
                    <a:pt x="566038" y="75302"/>
                    <a:pt x="567184" y="80940"/>
                    <a:pt x="566706" y="86196"/>
                  </a:cubicBezTo>
                  <a:cubicBezTo>
                    <a:pt x="566324" y="91450"/>
                    <a:pt x="564892" y="96325"/>
                    <a:pt x="562409" y="100624"/>
                  </a:cubicBezTo>
                  <a:cubicBezTo>
                    <a:pt x="559926" y="105019"/>
                    <a:pt x="556679" y="108746"/>
                    <a:pt x="552667" y="111995"/>
                  </a:cubicBezTo>
                  <a:cubicBezTo>
                    <a:pt x="548654" y="115245"/>
                    <a:pt x="544263" y="117824"/>
                    <a:pt x="539581" y="119831"/>
                  </a:cubicBezTo>
                  <a:lnTo>
                    <a:pt x="513985" y="130532"/>
                  </a:lnTo>
                  <a:lnTo>
                    <a:pt x="485141" y="61925"/>
                  </a:lnTo>
                  <a:lnTo>
                    <a:pt x="509974" y="51509"/>
                  </a:lnTo>
                  <a:cubicBezTo>
                    <a:pt x="514846" y="49502"/>
                    <a:pt x="519811" y="48069"/>
                    <a:pt x="525064" y="47210"/>
                  </a:cubicBezTo>
                  <a:close/>
                  <a:moveTo>
                    <a:pt x="607777" y="11755"/>
                  </a:moveTo>
                  <a:lnTo>
                    <a:pt x="613412" y="25802"/>
                  </a:lnTo>
                  <a:lnTo>
                    <a:pt x="583040" y="37936"/>
                  </a:lnTo>
                  <a:lnTo>
                    <a:pt x="588294" y="51027"/>
                  </a:lnTo>
                  <a:lnTo>
                    <a:pt x="616947" y="39562"/>
                  </a:lnTo>
                  <a:lnTo>
                    <a:pt x="622296" y="52938"/>
                  </a:lnTo>
                  <a:lnTo>
                    <a:pt x="593643" y="64406"/>
                  </a:lnTo>
                  <a:lnTo>
                    <a:pt x="599373" y="78738"/>
                  </a:lnTo>
                  <a:lnTo>
                    <a:pt x="631464" y="65933"/>
                  </a:lnTo>
                  <a:lnTo>
                    <a:pt x="637194" y="80173"/>
                  </a:lnTo>
                  <a:lnTo>
                    <a:pt x="588962" y="99474"/>
                  </a:lnTo>
                  <a:lnTo>
                    <a:pt x="588962" y="99377"/>
                  </a:lnTo>
                  <a:lnTo>
                    <a:pt x="561359" y="30293"/>
                  </a:lnTo>
                  <a:close/>
                  <a:moveTo>
                    <a:pt x="638348" y="0"/>
                  </a:moveTo>
                  <a:lnTo>
                    <a:pt x="659360" y="54849"/>
                  </a:lnTo>
                  <a:lnTo>
                    <a:pt x="686294" y="44529"/>
                  </a:lnTo>
                  <a:lnTo>
                    <a:pt x="691928" y="59148"/>
                  </a:lnTo>
                  <a:lnTo>
                    <a:pt x="648186" y="75870"/>
                  </a:lnTo>
                  <a:lnTo>
                    <a:pt x="647994" y="75967"/>
                  </a:lnTo>
                  <a:lnTo>
                    <a:pt x="621442" y="6499"/>
                  </a:lnTo>
                  <a:close/>
                </a:path>
              </a:pathLst>
            </a:custGeom>
            <a:solidFill>
              <a:srgbClr val="1E0072"/>
            </a:solidFill>
            <a:ln w="5259" cap="flat">
              <a:noFill/>
              <a:prstDash val="solid"/>
              <a:miter/>
            </a:ln>
          </p:spPr>
          <p:txBody>
            <a:bodyPr rtlCol="0" anchor="ctr"/>
            <a:lstStyle/>
            <a:p>
              <a:endParaRPr lang="nb-NO"/>
            </a:p>
          </p:txBody>
        </p:sp>
        <p:sp>
          <p:nvSpPr>
            <p:cNvPr id="509" name="Psykologisk TXT">
              <a:extLst>
                <a:ext uri="{FF2B5EF4-FFF2-40B4-BE49-F238E27FC236}">
                  <a16:creationId xmlns:a16="http://schemas.microsoft.com/office/drawing/2014/main" id="{54239B2D-1F7B-375B-7818-40180359745D}"/>
                </a:ext>
              </a:extLst>
            </p:cNvPr>
            <p:cNvSpPr/>
            <p:nvPr/>
          </p:nvSpPr>
          <p:spPr>
            <a:xfrm>
              <a:off x="4030113" y="1981047"/>
              <a:ext cx="1154010" cy="902855"/>
            </a:xfrm>
            <a:custGeom>
              <a:avLst/>
              <a:gdLst>
                <a:gd name="connsiteX0" fmla="*/ 144984 w 1154010"/>
                <a:gd name="connsiteY0" fmla="*/ 842022 h 902855"/>
                <a:gd name="connsiteX1" fmla="*/ 137630 w 1154010"/>
                <a:gd name="connsiteY1" fmla="*/ 845081 h 902855"/>
                <a:gd name="connsiteX2" fmla="*/ 132187 w 1154010"/>
                <a:gd name="connsiteY2" fmla="*/ 850909 h 902855"/>
                <a:gd name="connsiteX3" fmla="*/ 130085 w 1154010"/>
                <a:gd name="connsiteY3" fmla="*/ 857695 h 902855"/>
                <a:gd name="connsiteX4" fmla="*/ 130850 w 1154010"/>
                <a:gd name="connsiteY4" fmla="*/ 864669 h 902855"/>
                <a:gd name="connsiteX5" fmla="*/ 134001 w 1154010"/>
                <a:gd name="connsiteY5" fmla="*/ 871262 h 902855"/>
                <a:gd name="connsiteX6" fmla="*/ 139063 w 1154010"/>
                <a:gd name="connsiteY6" fmla="*/ 876518 h 902855"/>
                <a:gd name="connsiteX7" fmla="*/ 145462 w 1154010"/>
                <a:gd name="connsiteY7" fmla="*/ 879767 h 902855"/>
                <a:gd name="connsiteX8" fmla="*/ 152721 w 1154010"/>
                <a:gd name="connsiteY8" fmla="*/ 880245 h 902855"/>
                <a:gd name="connsiteX9" fmla="*/ 160075 w 1154010"/>
                <a:gd name="connsiteY9" fmla="*/ 877186 h 902855"/>
                <a:gd name="connsiteX10" fmla="*/ 165520 w 1154010"/>
                <a:gd name="connsiteY10" fmla="*/ 871358 h 902855"/>
                <a:gd name="connsiteX11" fmla="*/ 167621 w 1154010"/>
                <a:gd name="connsiteY11" fmla="*/ 864382 h 902855"/>
                <a:gd name="connsiteX12" fmla="*/ 166857 w 1154010"/>
                <a:gd name="connsiteY12" fmla="*/ 857217 h 902855"/>
                <a:gd name="connsiteX13" fmla="*/ 163706 w 1154010"/>
                <a:gd name="connsiteY13" fmla="*/ 850622 h 902855"/>
                <a:gd name="connsiteX14" fmla="*/ 158548 w 1154010"/>
                <a:gd name="connsiteY14" fmla="*/ 845462 h 902855"/>
                <a:gd name="connsiteX15" fmla="*/ 152147 w 1154010"/>
                <a:gd name="connsiteY15" fmla="*/ 842406 h 902855"/>
                <a:gd name="connsiteX16" fmla="*/ 144984 w 1154010"/>
                <a:gd name="connsiteY16" fmla="*/ 842022 h 902855"/>
                <a:gd name="connsiteX17" fmla="*/ 183285 w 1154010"/>
                <a:gd name="connsiteY17" fmla="*/ 836863 h 902855"/>
                <a:gd name="connsiteX18" fmla="*/ 183381 w 1154010"/>
                <a:gd name="connsiteY18" fmla="*/ 836959 h 902855"/>
                <a:gd name="connsiteX19" fmla="*/ 183288 w 1154010"/>
                <a:gd name="connsiteY19" fmla="*/ 836871 h 902855"/>
                <a:gd name="connsiteX20" fmla="*/ 156159 w 1154010"/>
                <a:gd name="connsiteY20" fmla="*/ 819950 h 902855"/>
                <a:gd name="connsiteX21" fmla="*/ 170963 w 1154010"/>
                <a:gd name="connsiteY21" fmla="*/ 825110 h 902855"/>
                <a:gd name="connsiteX22" fmla="*/ 183288 w 1154010"/>
                <a:gd name="connsiteY22" fmla="*/ 836871 h 902855"/>
                <a:gd name="connsiteX23" fmla="*/ 190161 w 1154010"/>
                <a:gd name="connsiteY23" fmla="*/ 852629 h 902855"/>
                <a:gd name="connsiteX24" fmla="*/ 189970 w 1154010"/>
                <a:gd name="connsiteY24" fmla="*/ 868396 h 902855"/>
                <a:gd name="connsiteX25" fmla="*/ 183666 w 1154010"/>
                <a:gd name="connsiteY25" fmla="*/ 882824 h 902855"/>
                <a:gd name="connsiteX26" fmla="*/ 171919 w 1154010"/>
                <a:gd name="connsiteY26" fmla="*/ 894577 h 902855"/>
                <a:gd name="connsiteX27" fmla="*/ 156924 w 1154010"/>
                <a:gd name="connsiteY27" fmla="*/ 901553 h 902855"/>
                <a:gd name="connsiteX28" fmla="*/ 141261 w 1154010"/>
                <a:gd name="connsiteY28" fmla="*/ 902508 h 902855"/>
                <a:gd name="connsiteX29" fmla="*/ 126457 w 1154010"/>
                <a:gd name="connsiteY29" fmla="*/ 897158 h 902855"/>
                <a:gd name="connsiteX30" fmla="*/ 114039 w 1154010"/>
                <a:gd name="connsiteY30" fmla="*/ 885214 h 902855"/>
                <a:gd name="connsiteX31" fmla="*/ 107163 w 1154010"/>
                <a:gd name="connsiteY31" fmla="*/ 869542 h 902855"/>
                <a:gd name="connsiteX32" fmla="*/ 107354 w 1154010"/>
                <a:gd name="connsiteY32" fmla="*/ 853968 h 902855"/>
                <a:gd name="connsiteX33" fmla="*/ 113848 w 1154010"/>
                <a:gd name="connsiteY33" fmla="*/ 839730 h 902855"/>
                <a:gd name="connsiteX34" fmla="*/ 125596 w 1154010"/>
                <a:gd name="connsiteY34" fmla="*/ 828168 h 902855"/>
                <a:gd name="connsiteX35" fmla="*/ 140592 w 1154010"/>
                <a:gd name="connsiteY35" fmla="*/ 821098 h 902855"/>
                <a:gd name="connsiteX36" fmla="*/ 156159 w 1154010"/>
                <a:gd name="connsiteY36" fmla="*/ 819950 h 902855"/>
                <a:gd name="connsiteX37" fmla="*/ 225597 w 1154010"/>
                <a:gd name="connsiteY37" fmla="*/ 787652 h 902855"/>
                <a:gd name="connsiteX38" fmla="*/ 218340 w 1154010"/>
                <a:gd name="connsiteY38" fmla="*/ 790518 h 902855"/>
                <a:gd name="connsiteX39" fmla="*/ 212897 w 1154010"/>
                <a:gd name="connsiteY39" fmla="*/ 795965 h 902855"/>
                <a:gd name="connsiteX40" fmla="*/ 210508 w 1154010"/>
                <a:gd name="connsiteY40" fmla="*/ 802463 h 902855"/>
                <a:gd name="connsiteX41" fmla="*/ 210890 w 1154010"/>
                <a:gd name="connsiteY41" fmla="*/ 809534 h 902855"/>
                <a:gd name="connsiteX42" fmla="*/ 213946 w 1154010"/>
                <a:gd name="connsiteY42" fmla="*/ 816508 h 902855"/>
                <a:gd name="connsiteX43" fmla="*/ 219008 w 1154010"/>
                <a:gd name="connsiteY43" fmla="*/ 821955 h 902855"/>
                <a:gd name="connsiteX44" fmla="*/ 225312 w 1154010"/>
                <a:gd name="connsiteY44" fmla="*/ 825204 h 902855"/>
                <a:gd name="connsiteX45" fmla="*/ 232285 w 1154010"/>
                <a:gd name="connsiteY45" fmla="*/ 825682 h 902855"/>
                <a:gd name="connsiteX46" fmla="*/ 239448 w 1154010"/>
                <a:gd name="connsiteY46" fmla="*/ 822910 h 902855"/>
                <a:gd name="connsiteX47" fmla="*/ 244987 w 1154010"/>
                <a:gd name="connsiteY47" fmla="*/ 817369 h 902855"/>
                <a:gd name="connsiteX48" fmla="*/ 247565 w 1154010"/>
                <a:gd name="connsiteY48" fmla="*/ 810680 h 902855"/>
                <a:gd name="connsiteX49" fmla="*/ 247757 w 1154010"/>
                <a:gd name="connsiteY49" fmla="*/ 810776 h 902855"/>
                <a:gd name="connsiteX50" fmla="*/ 247470 w 1154010"/>
                <a:gd name="connsiteY50" fmla="*/ 803609 h 902855"/>
                <a:gd name="connsiteX51" fmla="*/ 244414 w 1154010"/>
                <a:gd name="connsiteY51" fmla="*/ 796633 h 902855"/>
                <a:gd name="connsiteX52" fmla="*/ 239255 w 1154010"/>
                <a:gd name="connsiteY52" fmla="*/ 791188 h 902855"/>
                <a:gd name="connsiteX53" fmla="*/ 232761 w 1154010"/>
                <a:gd name="connsiteY53" fmla="*/ 788033 h 902855"/>
                <a:gd name="connsiteX54" fmla="*/ 225597 w 1154010"/>
                <a:gd name="connsiteY54" fmla="*/ 787652 h 902855"/>
                <a:gd name="connsiteX55" fmla="*/ 243554 w 1154010"/>
                <a:gd name="connsiteY55" fmla="*/ 752010 h 902855"/>
                <a:gd name="connsiteX56" fmla="*/ 281377 w 1154010"/>
                <a:gd name="connsiteY56" fmla="*/ 809725 h 902855"/>
                <a:gd name="connsiteX57" fmla="*/ 281281 w 1154010"/>
                <a:gd name="connsiteY57" fmla="*/ 809725 h 902855"/>
                <a:gd name="connsiteX58" fmla="*/ 289209 w 1154010"/>
                <a:gd name="connsiteY58" fmla="*/ 827689 h 902855"/>
                <a:gd name="connsiteX59" fmla="*/ 289209 w 1154010"/>
                <a:gd name="connsiteY59" fmla="*/ 844124 h 902855"/>
                <a:gd name="connsiteX60" fmla="*/ 281853 w 1154010"/>
                <a:gd name="connsiteY60" fmla="*/ 858648 h 902855"/>
                <a:gd name="connsiteX61" fmla="*/ 267910 w 1154010"/>
                <a:gd name="connsiteY61" fmla="*/ 870975 h 902855"/>
                <a:gd name="connsiteX62" fmla="*/ 248903 w 1154010"/>
                <a:gd name="connsiteY62" fmla="*/ 879766 h 902855"/>
                <a:gd name="connsiteX63" fmla="*/ 228654 w 1154010"/>
                <a:gd name="connsiteY63" fmla="*/ 882441 h 902855"/>
                <a:gd name="connsiteX64" fmla="*/ 229323 w 1154010"/>
                <a:gd name="connsiteY64" fmla="*/ 860559 h 902855"/>
                <a:gd name="connsiteX65" fmla="*/ 243458 w 1154010"/>
                <a:gd name="connsiteY65" fmla="*/ 859987 h 902855"/>
                <a:gd name="connsiteX66" fmla="*/ 255685 w 1154010"/>
                <a:gd name="connsiteY66" fmla="*/ 854825 h 902855"/>
                <a:gd name="connsiteX67" fmla="*/ 266094 w 1154010"/>
                <a:gd name="connsiteY67" fmla="*/ 841067 h 902855"/>
                <a:gd name="connsiteX68" fmla="*/ 262084 w 1154010"/>
                <a:gd name="connsiteY68" fmla="*/ 825301 h 902855"/>
                <a:gd name="connsiteX69" fmla="*/ 259599 w 1154010"/>
                <a:gd name="connsiteY69" fmla="*/ 821477 h 902855"/>
                <a:gd name="connsiteX70" fmla="*/ 259218 w 1154010"/>
                <a:gd name="connsiteY70" fmla="*/ 821764 h 902855"/>
                <a:gd name="connsiteX71" fmla="*/ 255302 w 1154010"/>
                <a:gd name="connsiteY71" fmla="*/ 833136 h 902855"/>
                <a:gd name="connsiteX72" fmla="*/ 245465 w 1154010"/>
                <a:gd name="connsiteY72" fmla="*/ 842882 h 902855"/>
                <a:gd name="connsiteX73" fmla="*/ 230852 w 1154010"/>
                <a:gd name="connsiteY73" fmla="*/ 848710 h 902855"/>
                <a:gd name="connsiteX74" fmla="*/ 216716 w 1154010"/>
                <a:gd name="connsiteY74" fmla="*/ 847851 h 902855"/>
                <a:gd name="connsiteX75" fmla="*/ 203917 w 1154010"/>
                <a:gd name="connsiteY75" fmla="*/ 841352 h 902855"/>
                <a:gd name="connsiteX76" fmla="*/ 193603 w 1154010"/>
                <a:gd name="connsiteY76" fmla="*/ 830077 h 902855"/>
                <a:gd name="connsiteX77" fmla="*/ 187393 w 1154010"/>
                <a:gd name="connsiteY77" fmla="*/ 816127 h 902855"/>
                <a:gd name="connsiteX78" fmla="*/ 186343 w 1154010"/>
                <a:gd name="connsiteY78" fmla="*/ 801602 h 902855"/>
                <a:gd name="connsiteX79" fmla="*/ 191024 w 1154010"/>
                <a:gd name="connsiteY79" fmla="*/ 788033 h 902855"/>
                <a:gd name="connsiteX80" fmla="*/ 202007 w 1154010"/>
                <a:gd name="connsiteY80" fmla="*/ 776854 h 902855"/>
                <a:gd name="connsiteX81" fmla="*/ 215092 w 1154010"/>
                <a:gd name="connsiteY81" fmla="*/ 771694 h 902855"/>
                <a:gd name="connsiteX82" fmla="*/ 228847 w 1154010"/>
                <a:gd name="connsiteY82" fmla="*/ 773414 h 902855"/>
                <a:gd name="connsiteX83" fmla="*/ 229132 w 1154010"/>
                <a:gd name="connsiteY83" fmla="*/ 773224 h 902855"/>
                <a:gd name="connsiteX84" fmla="*/ 223783 w 1154010"/>
                <a:gd name="connsiteY84" fmla="*/ 765005 h 902855"/>
                <a:gd name="connsiteX85" fmla="*/ 355398 w 1154010"/>
                <a:gd name="connsiteY85" fmla="*/ 733951 h 902855"/>
                <a:gd name="connsiteX86" fmla="*/ 352626 w 1154010"/>
                <a:gd name="connsiteY86" fmla="*/ 735577 h 902855"/>
                <a:gd name="connsiteX87" fmla="*/ 345656 w 1154010"/>
                <a:gd name="connsiteY87" fmla="*/ 740163 h 902855"/>
                <a:gd name="connsiteX88" fmla="*/ 340020 w 1154010"/>
                <a:gd name="connsiteY88" fmla="*/ 745226 h 902855"/>
                <a:gd name="connsiteX89" fmla="*/ 336963 w 1154010"/>
                <a:gd name="connsiteY89" fmla="*/ 750673 h 902855"/>
                <a:gd name="connsiteX90" fmla="*/ 337919 w 1154010"/>
                <a:gd name="connsiteY90" fmla="*/ 756407 h 902855"/>
                <a:gd name="connsiteX91" fmla="*/ 340688 w 1154010"/>
                <a:gd name="connsiteY91" fmla="*/ 759082 h 902855"/>
                <a:gd name="connsiteX92" fmla="*/ 344126 w 1154010"/>
                <a:gd name="connsiteY92" fmla="*/ 759847 h 902855"/>
                <a:gd name="connsiteX93" fmla="*/ 347757 w 1154010"/>
                <a:gd name="connsiteY93" fmla="*/ 759177 h 902855"/>
                <a:gd name="connsiteX94" fmla="*/ 351195 w 1154010"/>
                <a:gd name="connsiteY94" fmla="*/ 757553 h 902855"/>
                <a:gd name="connsiteX95" fmla="*/ 359027 w 1154010"/>
                <a:gd name="connsiteY95" fmla="*/ 747901 h 902855"/>
                <a:gd name="connsiteX96" fmla="*/ 359123 w 1154010"/>
                <a:gd name="connsiteY96" fmla="*/ 747998 h 902855"/>
                <a:gd name="connsiteX97" fmla="*/ 356735 w 1154010"/>
                <a:gd name="connsiteY97" fmla="*/ 736149 h 902855"/>
                <a:gd name="connsiteX98" fmla="*/ 336772 w 1154010"/>
                <a:gd name="connsiteY98" fmla="*/ 694775 h 902855"/>
                <a:gd name="connsiteX99" fmla="*/ 349762 w 1154010"/>
                <a:gd name="connsiteY99" fmla="*/ 695540 h 902855"/>
                <a:gd name="connsiteX100" fmla="*/ 361415 w 1154010"/>
                <a:gd name="connsiteY100" fmla="*/ 703184 h 902855"/>
                <a:gd name="connsiteX101" fmla="*/ 361319 w 1154010"/>
                <a:gd name="connsiteY101" fmla="*/ 703279 h 902855"/>
                <a:gd name="connsiteX102" fmla="*/ 372207 w 1154010"/>
                <a:gd name="connsiteY102" fmla="*/ 717707 h 902855"/>
                <a:gd name="connsiteX103" fmla="*/ 391979 w 1154010"/>
                <a:gd name="connsiteY103" fmla="*/ 750579 h 902855"/>
                <a:gd name="connsiteX104" fmla="*/ 372302 w 1154010"/>
                <a:gd name="connsiteY104" fmla="*/ 762426 h 902855"/>
                <a:gd name="connsiteX105" fmla="*/ 368101 w 1154010"/>
                <a:gd name="connsiteY105" fmla="*/ 755452 h 902855"/>
                <a:gd name="connsiteX106" fmla="*/ 367717 w 1154010"/>
                <a:gd name="connsiteY106" fmla="*/ 755642 h 902855"/>
                <a:gd name="connsiteX107" fmla="*/ 363992 w 1154010"/>
                <a:gd name="connsiteY107" fmla="*/ 766440 h 902855"/>
                <a:gd name="connsiteX108" fmla="*/ 354346 w 1154010"/>
                <a:gd name="connsiteY108" fmla="*/ 775230 h 902855"/>
                <a:gd name="connsiteX109" fmla="*/ 345559 w 1154010"/>
                <a:gd name="connsiteY109" fmla="*/ 779053 h 902855"/>
                <a:gd name="connsiteX110" fmla="*/ 335817 w 1154010"/>
                <a:gd name="connsiteY110" fmla="*/ 780296 h 902855"/>
                <a:gd name="connsiteX111" fmla="*/ 326362 w 1154010"/>
                <a:gd name="connsiteY111" fmla="*/ 777428 h 902855"/>
                <a:gd name="connsiteX112" fmla="*/ 318340 w 1154010"/>
                <a:gd name="connsiteY112" fmla="*/ 769021 h 902855"/>
                <a:gd name="connsiteX113" fmla="*/ 315379 w 1154010"/>
                <a:gd name="connsiteY113" fmla="*/ 755261 h 902855"/>
                <a:gd name="connsiteX114" fmla="*/ 321300 w 1154010"/>
                <a:gd name="connsiteY114" fmla="*/ 742551 h 902855"/>
                <a:gd name="connsiteX115" fmla="*/ 332951 w 1154010"/>
                <a:gd name="connsiteY115" fmla="*/ 731276 h 902855"/>
                <a:gd name="connsiteX116" fmla="*/ 346992 w 1154010"/>
                <a:gd name="connsiteY116" fmla="*/ 721721 h 902855"/>
                <a:gd name="connsiteX117" fmla="*/ 346324 w 1154010"/>
                <a:gd name="connsiteY117" fmla="*/ 720669 h 902855"/>
                <a:gd name="connsiteX118" fmla="*/ 338683 w 1154010"/>
                <a:gd name="connsiteY118" fmla="*/ 715605 h 902855"/>
                <a:gd name="connsiteX119" fmla="*/ 328941 w 1154010"/>
                <a:gd name="connsiteY119" fmla="*/ 718377 h 902855"/>
                <a:gd name="connsiteX120" fmla="*/ 321300 w 1154010"/>
                <a:gd name="connsiteY120" fmla="*/ 725638 h 902855"/>
                <a:gd name="connsiteX121" fmla="*/ 316907 w 1154010"/>
                <a:gd name="connsiteY121" fmla="*/ 734716 h 902855"/>
                <a:gd name="connsiteX122" fmla="*/ 299046 w 1154010"/>
                <a:gd name="connsiteY122" fmla="*/ 729556 h 902855"/>
                <a:gd name="connsiteX123" fmla="*/ 307546 w 1154010"/>
                <a:gd name="connsiteY123" fmla="*/ 713217 h 902855"/>
                <a:gd name="connsiteX124" fmla="*/ 321587 w 1154010"/>
                <a:gd name="connsiteY124" fmla="*/ 701081 h 902855"/>
                <a:gd name="connsiteX125" fmla="*/ 336772 w 1154010"/>
                <a:gd name="connsiteY125" fmla="*/ 694775 h 902855"/>
                <a:gd name="connsiteX126" fmla="*/ 412989 w 1154010"/>
                <a:gd name="connsiteY126" fmla="*/ 649004 h 902855"/>
                <a:gd name="connsiteX127" fmla="*/ 423018 w 1154010"/>
                <a:gd name="connsiteY127" fmla="*/ 668785 h 902855"/>
                <a:gd name="connsiteX128" fmla="*/ 419867 w 1154010"/>
                <a:gd name="connsiteY128" fmla="*/ 669834 h 902855"/>
                <a:gd name="connsiteX129" fmla="*/ 417095 w 1154010"/>
                <a:gd name="connsiteY129" fmla="*/ 671268 h 902855"/>
                <a:gd name="connsiteX130" fmla="*/ 410602 w 1154010"/>
                <a:gd name="connsiteY130" fmla="*/ 677098 h 902855"/>
                <a:gd name="connsiteX131" fmla="*/ 408023 w 1154010"/>
                <a:gd name="connsiteY131" fmla="*/ 683691 h 902855"/>
                <a:gd name="connsiteX132" fmla="*/ 408214 w 1154010"/>
                <a:gd name="connsiteY132" fmla="*/ 690093 h 902855"/>
                <a:gd name="connsiteX133" fmla="*/ 408405 w 1154010"/>
                <a:gd name="connsiteY133" fmla="*/ 689996 h 902855"/>
                <a:gd name="connsiteX134" fmla="*/ 410219 w 1154010"/>
                <a:gd name="connsiteY134" fmla="*/ 695062 h 902855"/>
                <a:gd name="connsiteX135" fmla="*/ 429513 w 1154010"/>
                <a:gd name="connsiteY135" fmla="*/ 728984 h 902855"/>
                <a:gd name="connsiteX136" fmla="*/ 407736 w 1154010"/>
                <a:gd name="connsiteY136" fmla="*/ 741405 h 902855"/>
                <a:gd name="connsiteX137" fmla="*/ 370010 w 1154010"/>
                <a:gd name="connsiteY137" fmla="*/ 675378 h 902855"/>
                <a:gd name="connsiteX138" fmla="*/ 391022 w 1154010"/>
                <a:gd name="connsiteY138" fmla="*/ 663432 h 902855"/>
                <a:gd name="connsiteX139" fmla="*/ 396467 w 1154010"/>
                <a:gd name="connsiteY139" fmla="*/ 672987 h 902855"/>
                <a:gd name="connsiteX140" fmla="*/ 396754 w 1154010"/>
                <a:gd name="connsiteY140" fmla="*/ 672797 h 902855"/>
                <a:gd name="connsiteX141" fmla="*/ 399140 w 1154010"/>
                <a:gd name="connsiteY141" fmla="*/ 660470 h 902855"/>
                <a:gd name="connsiteX142" fmla="*/ 408023 w 1154010"/>
                <a:gd name="connsiteY142" fmla="*/ 651106 h 902855"/>
                <a:gd name="connsiteX143" fmla="*/ 410697 w 1154010"/>
                <a:gd name="connsiteY143" fmla="*/ 649769 h 902855"/>
                <a:gd name="connsiteX144" fmla="*/ 412989 w 1154010"/>
                <a:gd name="connsiteY144" fmla="*/ 649004 h 902855"/>
                <a:gd name="connsiteX145" fmla="*/ 477556 w 1154010"/>
                <a:gd name="connsiteY145" fmla="*/ 638395 h 902855"/>
                <a:gd name="connsiteX146" fmla="*/ 469915 w 1154010"/>
                <a:gd name="connsiteY146" fmla="*/ 640593 h 902855"/>
                <a:gd name="connsiteX147" fmla="*/ 463993 w 1154010"/>
                <a:gd name="connsiteY147" fmla="*/ 645657 h 902855"/>
                <a:gd name="connsiteX148" fmla="*/ 461032 w 1154010"/>
                <a:gd name="connsiteY148" fmla="*/ 652249 h 902855"/>
                <a:gd name="connsiteX149" fmla="*/ 460745 w 1154010"/>
                <a:gd name="connsiteY149" fmla="*/ 659513 h 902855"/>
                <a:gd name="connsiteX150" fmla="*/ 463037 w 1154010"/>
                <a:gd name="connsiteY150" fmla="*/ 666487 h 902855"/>
                <a:gd name="connsiteX151" fmla="*/ 467623 w 1154010"/>
                <a:gd name="connsiteY151" fmla="*/ 672221 h 902855"/>
                <a:gd name="connsiteX152" fmla="*/ 473831 w 1154010"/>
                <a:gd name="connsiteY152" fmla="*/ 676042 h 902855"/>
                <a:gd name="connsiteX153" fmla="*/ 480994 w 1154010"/>
                <a:gd name="connsiteY153" fmla="*/ 677190 h 902855"/>
                <a:gd name="connsiteX154" fmla="*/ 488539 w 1154010"/>
                <a:gd name="connsiteY154" fmla="*/ 675087 h 902855"/>
                <a:gd name="connsiteX155" fmla="*/ 494556 w 1154010"/>
                <a:gd name="connsiteY155" fmla="*/ 669927 h 902855"/>
                <a:gd name="connsiteX156" fmla="*/ 497422 w 1154010"/>
                <a:gd name="connsiteY156" fmla="*/ 663334 h 902855"/>
                <a:gd name="connsiteX157" fmla="*/ 497326 w 1154010"/>
                <a:gd name="connsiteY157" fmla="*/ 663334 h 902855"/>
                <a:gd name="connsiteX158" fmla="*/ 497326 w 1154010"/>
                <a:gd name="connsiteY158" fmla="*/ 656167 h 902855"/>
                <a:gd name="connsiteX159" fmla="*/ 494939 w 1154010"/>
                <a:gd name="connsiteY159" fmla="*/ 649193 h 902855"/>
                <a:gd name="connsiteX160" fmla="*/ 490544 w 1154010"/>
                <a:gd name="connsiteY160" fmla="*/ 643363 h 902855"/>
                <a:gd name="connsiteX161" fmla="*/ 484623 w 1154010"/>
                <a:gd name="connsiteY161" fmla="*/ 639541 h 902855"/>
                <a:gd name="connsiteX162" fmla="*/ 477556 w 1154010"/>
                <a:gd name="connsiteY162" fmla="*/ 638395 h 902855"/>
                <a:gd name="connsiteX163" fmla="*/ 20058 w 1154010"/>
                <a:gd name="connsiteY163" fmla="*/ 632950 h 902855"/>
                <a:gd name="connsiteX164" fmla="*/ 31328 w 1154010"/>
                <a:gd name="connsiteY164" fmla="*/ 649289 h 902855"/>
                <a:gd name="connsiteX165" fmla="*/ 45939 w 1154010"/>
                <a:gd name="connsiteY165" fmla="*/ 639162 h 902855"/>
                <a:gd name="connsiteX166" fmla="*/ 56446 w 1154010"/>
                <a:gd name="connsiteY166" fmla="*/ 654354 h 902855"/>
                <a:gd name="connsiteX167" fmla="*/ 41833 w 1154010"/>
                <a:gd name="connsiteY167" fmla="*/ 664484 h 902855"/>
                <a:gd name="connsiteX168" fmla="*/ 58261 w 1154010"/>
                <a:gd name="connsiteY168" fmla="*/ 688276 h 902855"/>
                <a:gd name="connsiteX169" fmla="*/ 64468 w 1154010"/>
                <a:gd name="connsiteY169" fmla="*/ 693723 h 902855"/>
                <a:gd name="connsiteX170" fmla="*/ 72015 w 1154010"/>
                <a:gd name="connsiteY170" fmla="*/ 691716 h 902855"/>
                <a:gd name="connsiteX171" fmla="*/ 74975 w 1154010"/>
                <a:gd name="connsiteY171" fmla="*/ 689232 h 902855"/>
                <a:gd name="connsiteX172" fmla="*/ 75072 w 1154010"/>
                <a:gd name="connsiteY172" fmla="*/ 689232 h 902855"/>
                <a:gd name="connsiteX173" fmla="*/ 77364 w 1154010"/>
                <a:gd name="connsiteY173" fmla="*/ 686556 h 902855"/>
                <a:gd name="connsiteX174" fmla="*/ 87965 w 1154010"/>
                <a:gd name="connsiteY174" fmla="*/ 701368 h 902855"/>
                <a:gd name="connsiteX175" fmla="*/ 83475 w 1154010"/>
                <a:gd name="connsiteY175" fmla="*/ 706431 h 902855"/>
                <a:gd name="connsiteX176" fmla="*/ 77364 w 1154010"/>
                <a:gd name="connsiteY176" fmla="*/ 711495 h 902855"/>
                <a:gd name="connsiteX177" fmla="*/ 65807 w 1154010"/>
                <a:gd name="connsiteY177" fmla="*/ 717229 h 902855"/>
                <a:gd name="connsiteX178" fmla="*/ 55874 w 1154010"/>
                <a:gd name="connsiteY178" fmla="*/ 717420 h 902855"/>
                <a:gd name="connsiteX179" fmla="*/ 47372 w 1154010"/>
                <a:gd name="connsiteY179" fmla="*/ 712928 h 902855"/>
                <a:gd name="connsiteX180" fmla="*/ 40018 w 1154010"/>
                <a:gd name="connsiteY180" fmla="*/ 704615 h 902855"/>
                <a:gd name="connsiteX181" fmla="*/ 21873 w 1154010"/>
                <a:gd name="connsiteY181" fmla="*/ 678338 h 902855"/>
                <a:gd name="connsiteX182" fmla="*/ 11938 w 1154010"/>
                <a:gd name="connsiteY182" fmla="*/ 685218 h 902855"/>
                <a:gd name="connsiteX183" fmla="*/ 1433 w 1154010"/>
                <a:gd name="connsiteY183" fmla="*/ 670025 h 902855"/>
                <a:gd name="connsiteX184" fmla="*/ 11270 w 1154010"/>
                <a:gd name="connsiteY184" fmla="*/ 663241 h 902855"/>
                <a:gd name="connsiteX185" fmla="*/ 0 w 1154010"/>
                <a:gd name="connsiteY185" fmla="*/ 646901 h 902855"/>
                <a:gd name="connsiteX186" fmla="*/ 96850 w 1154010"/>
                <a:gd name="connsiteY186" fmla="*/ 603042 h 902855"/>
                <a:gd name="connsiteX187" fmla="*/ 108216 w 1154010"/>
                <a:gd name="connsiteY187" fmla="*/ 621962 h 902855"/>
                <a:gd name="connsiteX188" fmla="*/ 105159 w 1154010"/>
                <a:gd name="connsiteY188" fmla="*/ 623300 h 902855"/>
                <a:gd name="connsiteX189" fmla="*/ 102484 w 1154010"/>
                <a:gd name="connsiteY189" fmla="*/ 624924 h 902855"/>
                <a:gd name="connsiteX190" fmla="*/ 96469 w 1154010"/>
                <a:gd name="connsiteY190" fmla="*/ 631136 h 902855"/>
                <a:gd name="connsiteX191" fmla="*/ 94367 w 1154010"/>
                <a:gd name="connsiteY191" fmla="*/ 637823 h 902855"/>
                <a:gd name="connsiteX192" fmla="*/ 95036 w 1154010"/>
                <a:gd name="connsiteY192" fmla="*/ 644131 h 902855"/>
                <a:gd name="connsiteX193" fmla="*/ 97231 w 1154010"/>
                <a:gd name="connsiteY193" fmla="*/ 649004 h 902855"/>
                <a:gd name="connsiteX194" fmla="*/ 97231 w 1154010"/>
                <a:gd name="connsiteY194" fmla="*/ 648907 h 902855"/>
                <a:gd name="connsiteX195" fmla="*/ 118721 w 1154010"/>
                <a:gd name="connsiteY195" fmla="*/ 681109 h 902855"/>
                <a:gd name="connsiteX196" fmla="*/ 97996 w 1154010"/>
                <a:gd name="connsiteY196" fmla="*/ 694965 h 902855"/>
                <a:gd name="connsiteX197" fmla="*/ 56067 w 1154010"/>
                <a:gd name="connsiteY197" fmla="*/ 632185 h 902855"/>
                <a:gd name="connsiteX198" fmla="*/ 76029 w 1154010"/>
                <a:gd name="connsiteY198" fmla="*/ 618903 h 902855"/>
                <a:gd name="connsiteX199" fmla="*/ 82046 w 1154010"/>
                <a:gd name="connsiteY199" fmla="*/ 627983 h 902855"/>
                <a:gd name="connsiteX200" fmla="*/ 82333 w 1154010"/>
                <a:gd name="connsiteY200" fmla="*/ 627790 h 902855"/>
                <a:gd name="connsiteX201" fmla="*/ 83860 w 1154010"/>
                <a:gd name="connsiteY201" fmla="*/ 615369 h 902855"/>
                <a:gd name="connsiteX202" fmla="*/ 92075 w 1154010"/>
                <a:gd name="connsiteY202" fmla="*/ 605527 h 902855"/>
                <a:gd name="connsiteX203" fmla="*/ 94652 w 1154010"/>
                <a:gd name="connsiteY203" fmla="*/ 603997 h 902855"/>
                <a:gd name="connsiteX204" fmla="*/ 96850 w 1154010"/>
                <a:gd name="connsiteY204" fmla="*/ 603042 h 902855"/>
                <a:gd name="connsiteX205" fmla="*/ 427317 w 1154010"/>
                <a:gd name="connsiteY205" fmla="*/ 597784 h 902855"/>
                <a:gd name="connsiteX206" fmla="*/ 449857 w 1154010"/>
                <a:gd name="connsiteY206" fmla="*/ 639541 h 902855"/>
                <a:gd name="connsiteX207" fmla="*/ 450144 w 1154010"/>
                <a:gd name="connsiteY207" fmla="*/ 639541 h 902855"/>
                <a:gd name="connsiteX208" fmla="*/ 454728 w 1154010"/>
                <a:gd name="connsiteY208" fmla="*/ 629031 h 902855"/>
                <a:gd name="connsiteX209" fmla="*/ 465713 w 1154010"/>
                <a:gd name="connsiteY209" fmla="*/ 619475 h 902855"/>
                <a:gd name="connsiteX210" fmla="*/ 480326 w 1154010"/>
                <a:gd name="connsiteY210" fmla="*/ 615271 h 902855"/>
                <a:gd name="connsiteX211" fmla="*/ 494365 w 1154010"/>
                <a:gd name="connsiteY211" fmla="*/ 617565 h 902855"/>
                <a:gd name="connsiteX212" fmla="*/ 506781 w 1154010"/>
                <a:gd name="connsiteY212" fmla="*/ 625398 h 902855"/>
                <a:gd name="connsiteX213" fmla="*/ 516237 w 1154010"/>
                <a:gd name="connsiteY213" fmla="*/ 637631 h 902855"/>
                <a:gd name="connsiteX214" fmla="*/ 516333 w 1154010"/>
                <a:gd name="connsiteY214" fmla="*/ 637344 h 902855"/>
                <a:gd name="connsiteX215" fmla="*/ 521395 w 1154010"/>
                <a:gd name="connsiteY215" fmla="*/ 651964 h 902855"/>
                <a:gd name="connsiteX216" fmla="*/ 521301 w 1154010"/>
                <a:gd name="connsiteY216" fmla="*/ 666678 h 902855"/>
                <a:gd name="connsiteX217" fmla="*/ 515569 w 1154010"/>
                <a:gd name="connsiteY217" fmla="*/ 679962 h 902855"/>
                <a:gd name="connsiteX218" fmla="*/ 503724 w 1154010"/>
                <a:gd name="connsiteY218" fmla="*/ 690185 h 902855"/>
                <a:gd name="connsiteX219" fmla="*/ 489494 w 1154010"/>
                <a:gd name="connsiteY219" fmla="*/ 694294 h 902855"/>
                <a:gd name="connsiteX220" fmla="*/ 476027 w 1154010"/>
                <a:gd name="connsiteY220" fmla="*/ 691428 h 902855"/>
                <a:gd name="connsiteX221" fmla="*/ 475740 w 1154010"/>
                <a:gd name="connsiteY221" fmla="*/ 691618 h 902855"/>
                <a:gd name="connsiteX222" fmla="*/ 480420 w 1154010"/>
                <a:gd name="connsiteY222" fmla="*/ 700409 h 902855"/>
                <a:gd name="connsiteX223" fmla="*/ 460077 w 1154010"/>
                <a:gd name="connsiteY223" fmla="*/ 711397 h 902855"/>
                <a:gd name="connsiteX224" fmla="*/ 405254 w 1154010"/>
                <a:gd name="connsiteY224" fmla="*/ 609633 h 902855"/>
                <a:gd name="connsiteX225" fmla="*/ 565710 w 1154010"/>
                <a:gd name="connsiteY225" fmla="*/ 591861 h 902855"/>
                <a:gd name="connsiteX226" fmla="*/ 553772 w 1154010"/>
                <a:gd name="connsiteY226" fmla="*/ 593104 h 902855"/>
                <a:gd name="connsiteX227" fmla="*/ 548233 w 1154010"/>
                <a:gd name="connsiteY227" fmla="*/ 597116 h 902855"/>
                <a:gd name="connsiteX228" fmla="*/ 544889 w 1154010"/>
                <a:gd name="connsiteY228" fmla="*/ 602276 h 902855"/>
                <a:gd name="connsiteX229" fmla="*/ 543743 w 1154010"/>
                <a:gd name="connsiteY229" fmla="*/ 608104 h 902855"/>
                <a:gd name="connsiteX230" fmla="*/ 544881 w 1154010"/>
                <a:gd name="connsiteY230" fmla="*/ 613700 h 902855"/>
                <a:gd name="connsiteX231" fmla="*/ 544795 w 1154010"/>
                <a:gd name="connsiteY231" fmla="*/ 613743 h 902855"/>
                <a:gd name="connsiteX232" fmla="*/ 544889 w 1154010"/>
                <a:gd name="connsiteY232" fmla="*/ 613743 h 902855"/>
                <a:gd name="connsiteX233" fmla="*/ 544881 w 1154010"/>
                <a:gd name="connsiteY233" fmla="*/ 613700 h 902855"/>
                <a:gd name="connsiteX234" fmla="*/ 573638 w 1154010"/>
                <a:gd name="connsiteY234" fmla="*/ 599313 h 902855"/>
                <a:gd name="connsiteX235" fmla="*/ 565710 w 1154010"/>
                <a:gd name="connsiteY235" fmla="*/ 591861 h 902855"/>
                <a:gd name="connsiteX236" fmla="*/ 561030 w 1154010"/>
                <a:gd name="connsiteY236" fmla="*/ 573227 h 902855"/>
                <a:gd name="connsiteX237" fmla="*/ 575453 w 1154010"/>
                <a:gd name="connsiteY237" fmla="*/ 575139 h 902855"/>
                <a:gd name="connsiteX238" fmla="*/ 588346 w 1154010"/>
                <a:gd name="connsiteY238" fmla="*/ 583261 h 902855"/>
                <a:gd name="connsiteX239" fmla="*/ 598662 w 1154010"/>
                <a:gd name="connsiteY239" fmla="*/ 597593 h 902855"/>
                <a:gd name="connsiteX240" fmla="*/ 599999 w 1154010"/>
                <a:gd name="connsiteY240" fmla="*/ 600365 h 902855"/>
                <a:gd name="connsiteX241" fmla="*/ 601145 w 1154010"/>
                <a:gd name="connsiteY241" fmla="*/ 603040 h 902855"/>
                <a:gd name="connsiteX242" fmla="*/ 551862 w 1154010"/>
                <a:gd name="connsiteY242" fmla="*/ 627788 h 902855"/>
                <a:gd name="connsiteX243" fmla="*/ 556159 w 1154010"/>
                <a:gd name="connsiteY243" fmla="*/ 632089 h 902855"/>
                <a:gd name="connsiteX244" fmla="*/ 561891 w 1154010"/>
                <a:gd name="connsiteY244" fmla="*/ 634287 h 902855"/>
                <a:gd name="connsiteX245" fmla="*/ 568290 w 1154010"/>
                <a:gd name="connsiteY245" fmla="*/ 634381 h 902855"/>
                <a:gd name="connsiteX246" fmla="*/ 574594 w 1154010"/>
                <a:gd name="connsiteY246" fmla="*/ 632376 h 902855"/>
                <a:gd name="connsiteX247" fmla="*/ 582616 w 1154010"/>
                <a:gd name="connsiteY247" fmla="*/ 625878 h 902855"/>
                <a:gd name="connsiteX248" fmla="*/ 582616 w 1154010"/>
                <a:gd name="connsiteY248" fmla="*/ 625781 h 902855"/>
                <a:gd name="connsiteX249" fmla="*/ 586054 w 1154010"/>
                <a:gd name="connsiteY249" fmla="*/ 617659 h 902855"/>
                <a:gd name="connsiteX250" fmla="*/ 606588 w 1154010"/>
                <a:gd name="connsiteY250" fmla="*/ 619666 h 902855"/>
                <a:gd name="connsiteX251" fmla="*/ 599331 w 1154010"/>
                <a:gd name="connsiteY251" fmla="*/ 636771 h 902855"/>
                <a:gd name="connsiteX252" fmla="*/ 582999 w 1154010"/>
                <a:gd name="connsiteY252" fmla="*/ 649670 h 902855"/>
                <a:gd name="connsiteX253" fmla="*/ 567334 w 1154010"/>
                <a:gd name="connsiteY253" fmla="*/ 654543 h 902855"/>
                <a:gd name="connsiteX254" fmla="*/ 551862 w 1154010"/>
                <a:gd name="connsiteY254" fmla="*/ 653588 h 902855"/>
                <a:gd name="connsiteX255" fmla="*/ 538107 w 1154010"/>
                <a:gd name="connsiteY255" fmla="*/ 646421 h 902855"/>
                <a:gd name="connsiteX256" fmla="*/ 527506 w 1154010"/>
                <a:gd name="connsiteY256" fmla="*/ 632567 h 902855"/>
                <a:gd name="connsiteX257" fmla="*/ 522826 w 1154010"/>
                <a:gd name="connsiteY257" fmla="*/ 616035 h 902855"/>
                <a:gd name="connsiteX258" fmla="*/ 524833 w 1154010"/>
                <a:gd name="connsiteY258" fmla="*/ 600652 h 902855"/>
                <a:gd name="connsiteX259" fmla="*/ 532761 w 1154010"/>
                <a:gd name="connsiteY259" fmla="*/ 587464 h 902855"/>
                <a:gd name="connsiteX260" fmla="*/ 545941 w 1154010"/>
                <a:gd name="connsiteY260" fmla="*/ 577622 h 902855"/>
                <a:gd name="connsiteX261" fmla="*/ 561030 w 1154010"/>
                <a:gd name="connsiteY261" fmla="*/ 573227 h 902855"/>
                <a:gd name="connsiteX262" fmla="*/ 171347 w 1154010"/>
                <a:gd name="connsiteY262" fmla="*/ 557081 h 902855"/>
                <a:gd name="connsiteX263" fmla="*/ 189591 w 1154010"/>
                <a:gd name="connsiteY263" fmla="*/ 648621 h 902855"/>
                <a:gd name="connsiteX264" fmla="*/ 191022 w 1154010"/>
                <a:gd name="connsiteY264" fmla="*/ 660279 h 902855"/>
                <a:gd name="connsiteX265" fmla="*/ 189685 w 1154010"/>
                <a:gd name="connsiteY265" fmla="*/ 670503 h 902855"/>
                <a:gd name="connsiteX266" fmla="*/ 184623 w 1154010"/>
                <a:gd name="connsiteY266" fmla="*/ 679580 h 902855"/>
                <a:gd name="connsiteX267" fmla="*/ 175072 w 1154010"/>
                <a:gd name="connsiteY267" fmla="*/ 687608 h 902855"/>
                <a:gd name="connsiteX268" fmla="*/ 168770 w 1154010"/>
                <a:gd name="connsiteY268" fmla="*/ 691143 h 902855"/>
                <a:gd name="connsiteX269" fmla="*/ 162656 w 1154010"/>
                <a:gd name="connsiteY269" fmla="*/ 693627 h 902855"/>
                <a:gd name="connsiteX270" fmla="*/ 153679 w 1154010"/>
                <a:gd name="connsiteY270" fmla="*/ 674517 h 902855"/>
                <a:gd name="connsiteX271" fmla="*/ 157594 w 1154010"/>
                <a:gd name="connsiteY271" fmla="*/ 673178 h 902855"/>
                <a:gd name="connsiteX272" fmla="*/ 161223 w 1154010"/>
                <a:gd name="connsiteY272" fmla="*/ 671364 h 902855"/>
                <a:gd name="connsiteX273" fmla="*/ 161129 w 1154010"/>
                <a:gd name="connsiteY273" fmla="*/ 671268 h 902855"/>
                <a:gd name="connsiteX274" fmla="*/ 166763 w 1154010"/>
                <a:gd name="connsiteY274" fmla="*/ 664578 h 902855"/>
                <a:gd name="connsiteX275" fmla="*/ 166476 w 1154010"/>
                <a:gd name="connsiteY275" fmla="*/ 655884 h 902855"/>
                <a:gd name="connsiteX276" fmla="*/ 165141 w 1154010"/>
                <a:gd name="connsiteY276" fmla="*/ 649291 h 902855"/>
                <a:gd name="connsiteX277" fmla="*/ 98569 w 1154010"/>
                <a:gd name="connsiteY277" fmla="*/ 603520 h 902855"/>
                <a:gd name="connsiteX278" fmla="*/ 121873 w 1154010"/>
                <a:gd name="connsiteY278" fmla="*/ 588709 h 902855"/>
                <a:gd name="connsiteX279" fmla="*/ 162179 w 1154010"/>
                <a:gd name="connsiteY279" fmla="*/ 620624 h 902855"/>
                <a:gd name="connsiteX280" fmla="*/ 162562 w 1154010"/>
                <a:gd name="connsiteY280" fmla="*/ 620337 h 902855"/>
                <a:gd name="connsiteX281" fmla="*/ 149095 w 1154010"/>
                <a:gd name="connsiteY281" fmla="*/ 571319 h 902855"/>
                <a:gd name="connsiteX282" fmla="*/ 618915 w 1154010"/>
                <a:gd name="connsiteY282" fmla="*/ 545233 h 902855"/>
                <a:gd name="connsiteX283" fmla="*/ 651702 w 1154010"/>
                <a:gd name="connsiteY283" fmla="*/ 613971 h 902855"/>
                <a:gd name="connsiteX284" fmla="*/ 629116 w 1154010"/>
                <a:gd name="connsiteY284" fmla="*/ 624744 h 902855"/>
                <a:gd name="connsiteX285" fmla="*/ 596329 w 1154010"/>
                <a:gd name="connsiteY285" fmla="*/ 556006 h 902855"/>
                <a:gd name="connsiteX286" fmla="*/ 229897 w 1154010"/>
                <a:gd name="connsiteY286" fmla="*/ 545137 h 902855"/>
                <a:gd name="connsiteX287" fmla="*/ 222639 w 1154010"/>
                <a:gd name="connsiteY287" fmla="*/ 547718 h 902855"/>
                <a:gd name="connsiteX288" fmla="*/ 217003 w 1154010"/>
                <a:gd name="connsiteY288" fmla="*/ 552876 h 902855"/>
                <a:gd name="connsiteX289" fmla="*/ 214330 w 1154010"/>
                <a:gd name="connsiteY289" fmla="*/ 559278 h 902855"/>
                <a:gd name="connsiteX290" fmla="*/ 214424 w 1154010"/>
                <a:gd name="connsiteY290" fmla="*/ 566255 h 902855"/>
                <a:gd name="connsiteX291" fmla="*/ 217194 w 1154010"/>
                <a:gd name="connsiteY291" fmla="*/ 573231 h 902855"/>
                <a:gd name="connsiteX292" fmla="*/ 221971 w 1154010"/>
                <a:gd name="connsiteY292" fmla="*/ 578868 h 902855"/>
                <a:gd name="connsiteX293" fmla="*/ 228082 w 1154010"/>
                <a:gd name="connsiteY293" fmla="*/ 582308 h 902855"/>
                <a:gd name="connsiteX294" fmla="*/ 235055 w 1154010"/>
                <a:gd name="connsiteY294" fmla="*/ 583073 h 902855"/>
                <a:gd name="connsiteX295" fmla="*/ 242314 w 1154010"/>
                <a:gd name="connsiteY295" fmla="*/ 580588 h 902855"/>
                <a:gd name="connsiteX296" fmla="*/ 248045 w 1154010"/>
                <a:gd name="connsiteY296" fmla="*/ 575236 h 902855"/>
                <a:gd name="connsiteX297" fmla="*/ 250814 w 1154010"/>
                <a:gd name="connsiteY297" fmla="*/ 568643 h 902855"/>
                <a:gd name="connsiteX298" fmla="*/ 251005 w 1154010"/>
                <a:gd name="connsiteY298" fmla="*/ 568739 h 902855"/>
                <a:gd name="connsiteX299" fmla="*/ 251005 w 1154010"/>
                <a:gd name="connsiteY299" fmla="*/ 561669 h 902855"/>
                <a:gd name="connsiteX300" fmla="*/ 248235 w 1154010"/>
                <a:gd name="connsiteY300" fmla="*/ 554598 h 902855"/>
                <a:gd name="connsiteX301" fmla="*/ 243364 w 1154010"/>
                <a:gd name="connsiteY301" fmla="*/ 549055 h 902855"/>
                <a:gd name="connsiteX302" fmla="*/ 236966 w 1154010"/>
                <a:gd name="connsiteY302" fmla="*/ 545711 h 902855"/>
                <a:gd name="connsiteX303" fmla="*/ 229897 w 1154010"/>
                <a:gd name="connsiteY303" fmla="*/ 545137 h 902855"/>
                <a:gd name="connsiteX304" fmla="*/ 688063 w 1154010"/>
                <a:gd name="connsiteY304" fmla="*/ 534818 h 902855"/>
                <a:gd name="connsiteX305" fmla="*/ 680422 w 1154010"/>
                <a:gd name="connsiteY305" fmla="*/ 536441 h 902855"/>
                <a:gd name="connsiteX306" fmla="*/ 674022 w 1154010"/>
                <a:gd name="connsiteY306" fmla="*/ 541220 h 902855"/>
                <a:gd name="connsiteX307" fmla="*/ 670680 w 1154010"/>
                <a:gd name="connsiteY307" fmla="*/ 547526 h 902855"/>
                <a:gd name="connsiteX308" fmla="*/ 670106 w 1154010"/>
                <a:gd name="connsiteY308" fmla="*/ 554596 h 902855"/>
                <a:gd name="connsiteX309" fmla="*/ 672016 w 1154010"/>
                <a:gd name="connsiteY309" fmla="*/ 561669 h 902855"/>
                <a:gd name="connsiteX310" fmla="*/ 676029 w 1154010"/>
                <a:gd name="connsiteY310" fmla="*/ 567784 h 902855"/>
                <a:gd name="connsiteX311" fmla="*/ 681759 w 1154010"/>
                <a:gd name="connsiteY311" fmla="*/ 572180 h 902855"/>
                <a:gd name="connsiteX312" fmla="*/ 688731 w 1154010"/>
                <a:gd name="connsiteY312" fmla="*/ 573899 h 902855"/>
                <a:gd name="connsiteX313" fmla="*/ 696563 w 1154010"/>
                <a:gd name="connsiteY313" fmla="*/ 572274 h 902855"/>
                <a:gd name="connsiteX314" fmla="*/ 702867 w 1154010"/>
                <a:gd name="connsiteY314" fmla="*/ 567592 h 902855"/>
                <a:gd name="connsiteX315" fmla="*/ 706305 w 1154010"/>
                <a:gd name="connsiteY315" fmla="*/ 561191 h 902855"/>
                <a:gd name="connsiteX316" fmla="*/ 707070 w 1154010"/>
                <a:gd name="connsiteY316" fmla="*/ 553928 h 902855"/>
                <a:gd name="connsiteX317" fmla="*/ 705350 w 1154010"/>
                <a:gd name="connsiteY317" fmla="*/ 546857 h 902855"/>
                <a:gd name="connsiteX318" fmla="*/ 705159 w 1154010"/>
                <a:gd name="connsiteY318" fmla="*/ 546761 h 902855"/>
                <a:gd name="connsiteX319" fmla="*/ 701053 w 1154010"/>
                <a:gd name="connsiteY319" fmla="*/ 540742 h 902855"/>
                <a:gd name="connsiteX320" fmla="*/ 695130 w 1154010"/>
                <a:gd name="connsiteY320" fmla="*/ 536538 h 902855"/>
                <a:gd name="connsiteX321" fmla="*/ 688063 w 1154010"/>
                <a:gd name="connsiteY321" fmla="*/ 534818 h 902855"/>
                <a:gd name="connsiteX322" fmla="*/ 596753 w 1154010"/>
                <a:gd name="connsiteY322" fmla="*/ 514465 h 902855"/>
                <a:gd name="connsiteX323" fmla="*/ 602102 w 1154010"/>
                <a:gd name="connsiteY323" fmla="*/ 515133 h 902855"/>
                <a:gd name="connsiteX324" fmla="*/ 606686 w 1154010"/>
                <a:gd name="connsiteY324" fmla="*/ 517714 h 902855"/>
                <a:gd name="connsiteX325" fmla="*/ 610028 w 1154010"/>
                <a:gd name="connsiteY325" fmla="*/ 522109 h 902855"/>
                <a:gd name="connsiteX326" fmla="*/ 611367 w 1154010"/>
                <a:gd name="connsiteY326" fmla="*/ 527460 h 902855"/>
                <a:gd name="connsiteX327" fmla="*/ 610506 w 1154010"/>
                <a:gd name="connsiteY327" fmla="*/ 532716 h 902855"/>
                <a:gd name="connsiteX328" fmla="*/ 607641 w 1154010"/>
                <a:gd name="connsiteY328" fmla="*/ 537302 h 902855"/>
                <a:gd name="connsiteX329" fmla="*/ 603057 w 1154010"/>
                <a:gd name="connsiteY329" fmla="*/ 540646 h 902855"/>
                <a:gd name="connsiteX330" fmla="*/ 592073 w 1154010"/>
                <a:gd name="connsiteY330" fmla="*/ 541410 h 902855"/>
                <a:gd name="connsiteX331" fmla="*/ 592169 w 1154010"/>
                <a:gd name="connsiteY331" fmla="*/ 541507 h 902855"/>
                <a:gd name="connsiteX332" fmla="*/ 584241 w 1154010"/>
                <a:gd name="connsiteY332" fmla="*/ 534530 h 902855"/>
                <a:gd name="connsiteX333" fmla="*/ 582904 w 1154010"/>
                <a:gd name="connsiteY333" fmla="*/ 529276 h 902855"/>
                <a:gd name="connsiteX334" fmla="*/ 583763 w 1154010"/>
                <a:gd name="connsiteY334" fmla="*/ 524020 h 902855"/>
                <a:gd name="connsiteX335" fmla="*/ 586629 w 1154010"/>
                <a:gd name="connsiteY335" fmla="*/ 519338 h 902855"/>
                <a:gd name="connsiteX336" fmla="*/ 591214 w 1154010"/>
                <a:gd name="connsiteY336" fmla="*/ 515898 h 902855"/>
                <a:gd name="connsiteX337" fmla="*/ 596753 w 1154010"/>
                <a:gd name="connsiteY337" fmla="*/ 514465 h 902855"/>
                <a:gd name="connsiteX338" fmla="*/ 249191 w 1154010"/>
                <a:gd name="connsiteY338" fmla="*/ 510260 h 902855"/>
                <a:gd name="connsiteX339" fmla="*/ 284435 w 1154010"/>
                <a:gd name="connsiteY339" fmla="*/ 568930 h 902855"/>
                <a:gd name="connsiteX340" fmla="*/ 284531 w 1154010"/>
                <a:gd name="connsiteY340" fmla="*/ 569026 h 902855"/>
                <a:gd name="connsiteX341" fmla="*/ 291694 w 1154010"/>
                <a:gd name="connsiteY341" fmla="*/ 587181 h 902855"/>
                <a:gd name="connsiteX342" fmla="*/ 291024 w 1154010"/>
                <a:gd name="connsiteY342" fmla="*/ 603426 h 902855"/>
                <a:gd name="connsiteX343" fmla="*/ 283098 w 1154010"/>
                <a:gd name="connsiteY343" fmla="*/ 617567 h 902855"/>
                <a:gd name="connsiteX344" fmla="*/ 268772 w 1154010"/>
                <a:gd name="connsiteY344" fmla="*/ 629225 h 902855"/>
                <a:gd name="connsiteX345" fmla="*/ 249572 w 1154010"/>
                <a:gd name="connsiteY345" fmla="*/ 637251 h 902855"/>
                <a:gd name="connsiteX346" fmla="*/ 229325 w 1154010"/>
                <a:gd name="connsiteY346" fmla="*/ 639162 h 902855"/>
                <a:gd name="connsiteX347" fmla="*/ 230852 w 1154010"/>
                <a:gd name="connsiteY347" fmla="*/ 617567 h 902855"/>
                <a:gd name="connsiteX348" fmla="*/ 244893 w 1154010"/>
                <a:gd name="connsiteY348" fmla="*/ 617567 h 902855"/>
                <a:gd name="connsiteX349" fmla="*/ 257213 w 1154010"/>
                <a:gd name="connsiteY349" fmla="*/ 612884 h 902855"/>
                <a:gd name="connsiteX350" fmla="*/ 268101 w 1154010"/>
                <a:gd name="connsiteY350" fmla="*/ 599602 h 902855"/>
                <a:gd name="connsiteX351" fmla="*/ 264663 w 1154010"/>
                <a:gd name="connsiteY351" fmla="*/ 583741 h 902855"/>
                <a:gd name="connsiteX352" fmla="*/ 262277 w 1154010"/>
                <a:gd name="connsiteY352" fmla="*/ 579824 h 902855"/>
                <a:gd name="connsiteX353" fmla="*/ 261893 w 1154010"/>
                <a:gd name="connsiteY353" fmla="*/ 580014 h 902855"/>
                <a:gd name="connsiteX354" fmla="*/ 257596 w 1154010"/>
                <a:gd name="connsiteY354" fmla="*/ 591099 h 902855"/>
                <a:gd name="connsiteX355" fmla="*/ 247473 w 1154010"/>
                <a:gd name="connsiteY355" fmla="*/ 600367 h 902855"/>
                <a:gd name="connsiteX356" fmla="*/ 232763 w 1154010"/>
                <a:gd name="connsiteY356" fmla="*/ 605623 h 902855"/>
                <a:gd name="connsiteX357" fmla="*/ 218723 w 1154010"/>
                <a:gd name="connsiteY357" fmla="*/ 604190 h 902855"/>
                <a:gd name="connsiteX358" fmla="*/ 206308 w 1154010"/>
                <a:gd name="connsiteY358" fmla="*/ 597214 h 902855"/>
                <a:gd name="connsiteX359" fmla="*/ 196565 w 1154010"/>
                <a:gd name="connsiteY359" fmla="*/ 585652 h 902855"/>
                <a:gd name="connsiteX360" fmla="*/ 190929 w 1154010"/>
                <a:gd name="connsiteY360" fmla="*/ 571511 h 902855"/>
                <a:gd name="connsiteX361" fmla="*/ 190452 w 1154010"/>
                <a:gd name="connsiteY361" fmla="*/ 557081 h 902855"/>
                <a:gd name="connsiteX362" fmla="*/ 195610 w 1154010"/>
                <a:gd name="connsiteY362" fmla="*/ 543800 h 902855"/>
                <a:gd name="connsiteX363" fmla="*/ 206974 w 1154010"/>
                <a:gd name="connsiteY363" fmla="*/ 533194 h 902855"/>
                <a:gd name="connsiteX364" fmla="*/ 220155 w 1154010"/>
                <a:gd name="connsiteY364" fmla="*/ 528606 h 902855"/>
                <a:gd name="connsiteX365" fmla="*/ 233718 w 1154010"/>
                <a:gd name="connsiteY365" fmla="*/ 530900 h 902855"/>
                <a:gd name="connsiteX366" fmla="*/ 234005 w 1154010"/>
                <a:gd name="connsiteY366" fmla="*/ 530709 h 902855"/>
                <a:gd name="connsiteX367" fmla="*/ 229038 w 1154010"/>
                <a:gd name="connsiteY367" fmla="*/ 522396 h 902855"/>
                <a:gd name="connsiteX368" fmla="*/ 316908 w 1154010"/>
                <a:gd name="connsiteY368" fmla="*/ 494586 h 902855"/>
                <a:gd name="connsiteX369" fmla="*/ 309554 w 1154010"/>
                <a:gd name="connsiteY369" fmla="*/ 496977 h 902855"/>
                <a:gd name="connsiteX370" fmla="*/ 303728 w 1154010"/>
                <a:gd name="connsiteY370" fmla="*/ 501944 h 902855"/>
                <a:gd name="connsiteX371" fmla="*/ 300958 w 1154010"/>
                <a:gd name="connsiteY371" fmla="*/ 508252 h 902855"/>
                <a:gd name="connsiteX372" fmla="*/ 300958 w 1154010"/>
                <a:gd name="connsiteY372" fmla="*/ 515226 h 902855"/>
                <a:gd name="connsiteX373" fmla="*/ 303537 w 1154010"/>
                <a:gd name="connsiteY373" fmla="*/ 522299 h 902855"/>
                <a:gd name="connsiteX374" fmla="*/ 308121 w 1154010"/>
                <a:gd name="connsiteY374" fmla="*/ 528031 h 902855"/>
                <a:gd name="connsiteX375" fmla="*/ 314138 w 1154010"/>
                <a:gd name="connsiteY375" fmla="*/ 531661 h 902855"/>
                <a:gd name="connsiteX376" fmla="*/ 321015 w 1154010"/>
                <a:gd name="connsiteY376" fmla="*/ 532618 h 902855"/>
                <a:gd name="connsiteX377" fmla="*/ 328369 w 1154010"/>
                <a:gd name="connsiteY377" fmla="*/ 530324 h 902855"/>
                <a:gd name="connsiteX378" fmla="*/ 334291 w 1154010"/>
                <a:gd name="connsiteY378" fmla="*/ 525165 h 902855"/>
                <a:gd name="connsiteX379" fmla="*/ 337252 w 1154010"/>
                <a:gd name="connsiteY379" fmla="*/ 518666 h 902855"/>
                <a:gd name="connsiteX380" fmla="*/ 337252 w 1154010"/>
                <a:gd name="connsiteY380" fmla="*/ 518762 h 902855"/>
                <a:gd name="connsiteX381" fmla="*/ 337443 w 1154010"/>
                <a:gd name="connsiteY381" fmla="*/ 511692 h 902855"/>
                <a:gd name="connsiteX382" fmla="*/ 334960 w 1154010"/>
                <a:gd name="connsiteY382" fmla="*/ 504621 h 902855"/>
                <a:gd name="connsiteX383" fmla="*/ 330279 w 1154010"/>
                <a:gd name="connsiteY383" fmla="*/ 498887 h 902855"/>
                <a:gd name="connsiteX384" fmla="*/ 323975 w 1154010"/>
                <a:gd name="connsiteY384" fmla="*/ 495351 h 902855"/>
                <a:gd name="connsiteX385" fmla="*/ 316908 w 1154010"/>
                <a:gd name="connsiteY385" fmla="*/ 494586 h 902855"/>
                <a:gd name="connsiteX386" fmla="*/ 772113 w 1154010"/>
                <a:gd name="connsiteY386" fmla="*/ 477099 h 902855"/>
                <a:gd name="connsiteX387" fmla="*/ 787969 w 1154010"/>
                <a:gd name="connsiteY387" fmla="*/ 479106 h 902855"/>
                <a:gd name="connsiteX388" fmla="*/ 780805 w 1154010"/>
                <a:gd name="connsiteY388" fmla="*/ 497548 h 902855"/>
                <a:gd name="connsiteX389" fmla="*/ 772304 w 1154010"/>
                <a:gd name="connsiteY389" fmla="*/ 495828 h 902855"/>
                <a:gd name="connsiteX390" fmla="*/ 763517 w 1154010"/>
                <a:gd name="connsiteY390" fmla="*/ 497357 h 902855"/>
                <a:gd name="connsiteX391" fmla="*/ 758073 w 1154010"/>
                <a:gd name="connsiteY391" fmla="*/ 501179 h 902855"/>
                <a:gd name="connsiteX392" fmla="*/ 757118 w 1154010"/>
                <a:gd name="connsiteY392" fmla="*/ 506722 h 902855"/>
                <a:gd name="connsiteX393" fmla="*/ 761893 w 1154010"/>
                <a:gd name="connsiteY393" fmla="*/ 509684 h 902855"/>
                <a:gd name="connsiteX394" fmla="*/ 772878 w 1154010"/>
                <a:gd name="connsiteY394" fmla="*/ 508442 h 902855"/>
                <a:gd name="connsiteX395" fmla="*/ 781855 w 1154010"/>
                <a:gd name="connsiteY395" fmla="*/ 507485 h 902855"/>
                <a:gd name="connsiteX396" fmla="*/ 790833 w 1154010"/>
                <a:gd name="connsiteY396" fmla="*/ 508536 h 902855"/>
                <a:gd name="connsiteX397" fmla="*/ 798664 w 1154010"/>
                <a:gd name="connsiteY397" fmla="*/ 512550 h 902855"/>
                <a:gd name="connsiteX398" fmla="*/ 798664 w 1154010"/>
                <a:gd name="connsiteY398" fmla="*/ 512454 h 902855"/>
                <a:gd name="connsiteX399" fmla="*/ 804300 w 1154010"/>
                <a:gd name="connsiteY399" fmla="*/ 520385 h 902855"/>
                <a:gd name="connsiteX400" fmla="*/ 806305 w 1154010"/>
                <a:gd name="connsiteY400" fmla="*/ 532712 h 902855"/>
                <a:gd name="connsiteX401" fmla="*/ 802390 w 1154010"/>
                <a:gd name="connsiteY401" fmla="*/ 543032 h 902855"/>
                <a:gd name="connsiteX402" fmla="*/ 794463 w 1154010"/>
                <a:gd name="connsiteY402" fmla="*/ 551154 h 902855"/>
                <a:gd name="connsiteX403" fmla="*/ 784244 w 1154010"/>
                <a:gd name="connsiteY403" fmla="*/ 556886 h 902855"/>
                <a:gd name="connsiteX404" fmla="*/ 766286 w 1154010"/>
                <a:gd name="connsiteY404" fmla="*/ 561187 h 902855"/>
                <a:gd name="connsiteX405" fmla="*/ 749190 w 1154010"/>
                <a:gd name="connsiteY405" fmla="*/ 558798 h 902855"/>
                <a:gd name="connsiteX406" fmla="*/ 756450 w 1154010"/>
                <a:gd name="connsiteY406" fmla="*/ 539686 h 902855"/>
                <a:gd name="connsiteX407" fmla="*/ 766383 w 1154010"/>
                <a:gd name="connsiteY407" fmla="*/ 542171 h 902855"/>
                <a:gd name="connsiteX408" fmla="*/ 776890 w 1154010"/>
                <a:gd name="connsiteY408" fmla="*/ 540451 h 902855"/>
                <a:gd name="connsiteX409" fmla="*/ 781855 w 1154010"/>
                <a:gd name="connsiteY409" fmla="*/ 536820 h 902855"/>
                <a:gd name="connsiteX410" fmla="*/ 782620 w 1154010"/>
                <a:gd name="connsiteY410" fmla="*/ 530992 h 902855"/>
                <a:gd name="connsiteX411" fmla="*/ 777271 w 1154010"/>
                <a:gd name="connsiteY411" fmla="*/ 527646 h 902855"/>
                <a:gd name="connsiteX412" fmla="*/ 765331 w 1154010"/>
                <a:gd name="connsiteY412" fmla="*/ 528794 h 902855"/>
                <a:gd name="connsiteX413" fmla="*/ 757022 w 1154010"/>
                <a:gd name="connsiteY413" fmla="*/ 529559 h 902855"/>
                <a:gd name="connsiteX414" fmla="*/ 748905 w 1154010"/>
                <a:gd name="connsiteY414" fmla="*/ 528507 h 902855"/>
                <a:gd name="connsiteX415" fmla="*/ 741742 w 1154010"/>
                <a:gd name="connsiteY415" fmla="*/ 524590 h 902855"/>
                <a:gd name="connsiteX416" fmla="*/ 736393 w 1154010"/>
                <a:gd name="connsiteY416" fmla="*/ 516945 h 902855"/>
                <a:gd name="connsiteX417" fmla="*/ 734579 w 1154010"/>
                <a:gd name="connsiteY417" fmla="*/ 505002 h 902855"/>
                <a:gd name="connsiteX418" fmla="*/ 738398 w 1154010"/>
                <a:gd name="connsiteY418" fmla="*/ 494873 h 902855"/>
                <a:gd name="connsiteX419" fmla="*/ 746039 w 1154010"/>
                <a:gd name="connsiteY419" fmla="*/ 486750 h 902855"/>
                <a:gd name="connsiteX420" fmla="*/ 755685 w 1154010"/>
                <a:gd name="connsiteY420" fmla="*/ 481113 h 902855"/>
                <a:gd name="connsiteX421" fmla="*/ 772113 w 1154010"/>
                <a:gd name="connsiteY421" fmla="*/ 477099 h 902855"/>
                <a:gd name="connsiteX422" fmla="*/ 672589 w 1154010"/>
                <a:gd name="connsiteY422" fmla="*/ 476720 h 902855"/>
                <a:gd name="connsiteX423" fmla="*/ 672593 w 1154010"/>
                <a:gd name="connsiteY423" fmla="*/ 476728 h 902855"/>
                <a:gd name="connsiteX424" fmla="*/ 672398 w 1154010"/>
                <a:gd name="connsiteY424" fmla="*/ 476816 h 902855"/>
                <a:gd name="connsiteX425" fmla="*/ 695226 w 1154010"/>
                <a:gd name="connsiteY425" fmla="*/ 466496 h 902855"/>
                <a:gd name="connsiteX426" fmla="*/ 742695 w 1154010"/>
                <a:gd name="connsiteY426" fmla="*/ 571893 h 902855"/>
                <a:gd name="connsiteX427" fmla="*/ 721681 w 1154010"/>
                <a:gd name="connsiteY427" fmla="*/ 581352 h 902855"/>
                <a:gd name="connsiteX428" fmla="*/ 717575 w 1154010"/>
                <a:gd name="connsiteY428" fmla="*/ 572370 h 902855"/>
                <a:gd name="connsiteX429" fmla="*/ 717288 w 1154010"/>
                <a:gd name="connsiteY429" fmla="*/ 572370 h 902855"/>
                <a:gd name="connsiteX430" fmla="*/ 711367 w 1154010"/>
                <a:gd name="connsiteY430" fmla="*/ 584791 h 902855"/>
                <a:gd name="connsiteX431" fmla="*/ 699523 w 1154010"/>
                <a:gd name="connsiteY431" fmla="*/ 593584 h 902855"/>
                <a:gd name="connsiteX432" fmla="*/ 684242 w 1154010"/>
                <a:gd name="connsiteY432" fmla="*/ 596831 h 902855"/>
                <a:gd name="connsiteX433" fmla="*/ 670202 w 1154010"/>
                <a:gd name="connsiteY433" fmla="*/ 593391 h 902855"/>
                <a:gd name="connsiteX434" fmla="*/ 658455 w 1154010"/>
                <a:gd name="connsiteY434" fmla="*/ 584505 h 902855"/>
                <a:gd name="connsiteX435" fmla="*/ 649953 w 1154010"/>
                <a:gd name="connsiteY435" fmla="*/ 571606 h 902855"/>
                <a:gd name="connsiteX436" fmla="*/ 646037 w 1154010"/>
                <a:gd name="connsiteY436" fmla="*/ 556700 h 902855"/>
                <a:gd name="connsiteX437" fmla="*/ 647376 w 1154010"/>
                <a:gd name="connsiteY437" fmla="*/ 542079 h 902855"/>
                <a:gd name="connsiteX438" fmla="*/ 654156 w 1154010"/>
                <a:gd name="connsiteY438" fmla="*/ 529467 h 902855"/>
                <a:gd name="connsiteX439" fmla="*/ 666477 w 1154010"/>
                <a:gd name="connsiteY439" fmla="*/ 520389 h 902855"/>
                <a:gd name="connsiteX440" fmla="*/ 680707 w 1154010"/>
                <a:gd name="connsiteY440" fmla="*/ 517522 h 902855"/>
                <a:gd name="connsiteX441" fmla="*/ 691786 w 1154010"/>
                <a:gd name="connsiteY441" fmla="*/ 520102 h 902855"/>
                <a:gd name="connsiteX442" fmla="*/ 692073 w 1154010"/>
                <a:gd name="connsiteY442" fmla="*/ 520102 h 902855"/>
                <a:gd name="connsiteX443" fmla="*/ 672593 w 1154010"/>
                <a:gd name="connsiteY443" fmla="*/ 476728 h 902855"/>
                <a:gd name="connsiteX444" fmla="*/ 337346 w 1154010"/>
                <a:gd name="connsiteY444" fmla="*/ 460283 h 902855"/>
                <a:gd name="connsiteX445" fmla="*/ 370872 w 1154010"/>
                <a:gd name="connsiteY445" fmla="*/ 519908 h 902855"/>
                <a:gd name="connsiteX446" fmla="*/ 377558 w 1154010"/>
                <a:gd name="connsiteY446" fmla="*/ 538256 h 902855"/>
                <a:gd name="connsiteX447" fmla="*/ 376412 w 1154010"/>
                <a:gd name="connsiteY447" fmla="*/ 554500 h 902855"/>
                <a:gd name="connsiteX448" fmla="*/ 368102 w 1154010"/>
                <a:gd name="connsiteY448" fmla="*/ 568355 h 902855"/>
                <a:gd name="connsiteX449" fmla="*/ 353489 w 1154010"/>
                <a:gd name="connsiteY449" fmla="*/ 579630 h 902855"/>
                <a:gd name="connsiteX450" fmla="*/ 334099 w 1154010"/>
                <a:gd name="connsiteY450" fmla="*/ 587084 h 902855"/>
                <a:gd name="connsiteX451" fmla="*/ 313851 w 1154010"/>
                <a:gd name="connsiteY451" fmla="*/ 588420 h 902855"/>
                <a:gd name="connsiteX452" fmla="*/ 315953 w 1154010"/>
                <a:gd name="connsiteY452" fmla="*/ 566825 h 902855"/>
                <a:gd name="connsiteX453" fmla="*/ 329992 w 1154010"/>
                <a:gd name="connsiteY453" fmla="*/ 567209 h 902855"/>
                <a:gd name="connsiteX454" fmla="*/ 342410 w 1154010"/>
                <a:gd name="connsiteY454" fmla="*/ 562908 h 902855"/>
                <a:gd name="connsiteX455" fmla="*/ 342314 w 1154010"/>
                <a:gd name="connsiteY455" fmla="*/ 563385 h 902855"/>
                <a:gd name="connsiteX456" fmla="*/ 353583 w 1154010"/>
                <a:gd name="connsiteY456" fmla="*/ 550390 h 902855"/>
                <a:gd name="connsiteX457" fmla="*/ 350623 w 1154010"/>
                <a:gd name="connsiteY457" fmla="*/ 534433 h 902855"/>
                <a:gd name="connsiteX458" fmla="*/ 348425 w 1154010"/>
                <a:gd name="connsiteY458" fmla="*/ 530421 h 902855"/>
                <a:gd name="connsiteX459" fmla="*/ 348044 w 1154010"/>
                <a:gd name="connsiteY459" fmla="*/ 530611 h 902855"/>
                <a:gd name="connsiteX460" fmla="*/ 343460 w 1154010"/>
                <a:gd name="connsiteY460" fmla="*/ 541600 h 902855"/>
                <a:gd name="connsiteX461" fmla="*/ 333049 w 1154010"/>
                <a:gd name="connsiteY461" fmla="*/ 550581 h 902855"/>
                <a:gd name="connsiteX462" fmla="*/ 318149 w 1154010"/>
                <a:gd name="connsiteY462" fmla="*/ 555359 h 902855"/>
                <a:gd name="connsiteX463" fmla="*/ 304205 w 1154010"/>
                <a:gd name="connsiteY463" fmla="*/ 553543 h 902855"/>
                <a:gd name="connsiteX464" fmla="*/ 291978 w 1154010"/>
                <a:gd name="connsiteY464" fmla="*/ 546186 h 902855"/>
                <a:gd name="connsiteX465" fmla="*/ 282523 w 1154010"/>
                <a:gd name="connsiteY465" fmla="*/ 534338 h 902855"/>
                <a:gd name="connsiteX466" fmla="*/ 277271 w 1154010"/>
                <a:gd name="connsiteY466" fmla="*/ 520005 h 902855"/>
                <a:gd name="connsiteX467" fmla="*/ 277271 w 1154010"/>
                <a:gd name="connsiteY467" fmla="*/ 505576 h 902855"/>
                <a:gd name="connsiteX468" fmla="*/ 282810 w 1154010"/>
                <a:gd name="connsiteY468" fmla="*/ 492389 h 902855"/>
                <a:gd name="connsiteX469" fmla="*/ 294463 w 1154010"/>
                <a:gd name="connsiteY469" fmla="*/ 482069 h 902855"/>
                <a:gd name="connsiteX470" fmla="*/ 307738 w 1154010"/>
                <a:gd name="connsiteY470" fmla="*/ 477866 h 902855"/>
                <a:gd name="connsiteX471" fmla="*/ 321302 w 1154010"/>
                <a:gd name="connsiteY471" fmla="*/ 480541 h 902855"/>
                <a:gd name="connsiteX472" fmla="*/ 321587 w 1154010"/>
                <a:gd name="connsiteY472" fmla="*/ 480349 h 902855"/>
                <a:gd name="connsiteX473" fmla="*/ 316812 w 1154010"/>
                <a:gd name="connsiteY473" fmla="*/ 471845 h 902855"/>
                <a:gd name="connsiteX474" fmla="*/ 899809 w 1154010"/>
                <a:gd name="connsiteY474" fmla="*/ 427699 h 902855"/>
                <a:gd name="connsiteX475" fmla="*/ 910316 w 1154010"/>
                <a:gd name="connsiteY475" fmla="*/ 431522 h 902855"/>
                <a:gd name="connsiteX476" fmla="*/ 918244 w 1154010"/>
                <a:gd name="connsiteY476" fmla="*/ 439261 h 902855"/>
                <a:gd name="connsiteX477" fmla="*/ 918435 w 1154010"/>
                <a:gd name="connsiteY477" fmla="*/ 439357 h 902855"/>
                <a:gd name="connsiteX478" fmla="*/ 923687 w 1154010"/>
                <a:gd name="connsiteY478" fmla="*/ 449007 h 902855"/>
                <a:gd name="connsiteX479" fmla="*/ 940496 w 1154010"/>
                <a:gd name="connsiteY479" fmla="*/ 492962 h 902855"/>
                <a:gd name="connsiteX480" fmla="*/ 917096 w 1154010"/>
                <a:gd name="connsiteY480" fmla="*/ 501945 h 902855"/>
                <a:gd name="connsiteX481" fmla="*/ 902294 w 1154010"/>
                <a:gd name="connsiteY481" fmla="*/ 463054 h 902855"/>
                <a:gd name="connsiteX482" fmla="*/ 899618 w 1154010"/>
                <a:gd name="connsiteY482" fmla="*/ 457416 h 902855"/>
                <a:gd name="connsiteX483" fmla="*/ 896180 w 1154010"/>
                <a:gd name="connsiteY483" fmla="*/ 453212 h 902855"/>
                <a:gd name="connsiteX484" fmla="*/ 891881 w 1154010"/>
                <a:gd name="connsiteY484" fmla="*/ 451207 h 902855"/>
                <a:gd name="connsiteX485" fmla="*/ 886342 w 1154010"/>
                <a:gd name="connsiteY485" fmla="*/ 451969 h 902855"/>
                <a:gd name="connsiteX486" fmla="*/ 881661 w 1154010"/>
                <a:gd name="connsiteY486" fmla="*/ 455219 h 902855"/>
                <a:gd name="connsiteX487" fmla="*/ 879275 w 1154010"/>
                <a:gd name="connsiteY487" fmla="*/ 460092 h 902855"/>
                <a:gd name="connsiteX488" fmla="*/ 878894 w 1154010"/>
                <a:gd name="connsiteY488" fmla="*/ 465825 h 902855"/>
                <a:gd name="connsiteX489" fmla="*/ 880421 w 1154010"/>
                <a:gd name="connsiteY489" fmla="*/ 471846 h 902855"/>
                <a:gd name="connsiteX490" fmla="*/ 895129 w 1154010"/>
                <a:gd name="connsiteY490" fmla="*/ 510258 h 902855"/>
                <a:gd name="connsiteX491" fmla="*/ 871730 w 1154010"/>
                <a:gd name="connsiteY491" fmla="*/ 519241 h 902855"/>
                <a:gd name="connsiteX492" fmla="*/ 856256 w 1154010"/>
                <a:gd name="connsiteY492" fmla="*/ 478630 h 902855"/>
                <a:gd name="connsiteX493" fmla="*/ 850144 w 1154010"/>
                <a:gd name="connsiteY493" fmla="*/ 469839 h 902855"/>
                <a:gd name="connsiteX494" fmla="*/ 841071 w 1154010"/>
                <a:gd name="connsiteY494" fmla="*/ 469169 h 902855"/>
                <a:gd name="connsiteX495" fmla="*/ 834098 w 1154010"/>
                <a:gd name="connsiteY495" fmla="*/ 476910 h 902855"/>
                <a:gd name="connsiteX496" fmla="*/ 835150 w 1154010"/>
                <a:gd name="connsiteY496" fmla="*/ 488950 h 902855"/>
                <a:gd name="connsiteX497" fmla="*/ 849858 w 1154010"/>
                <a:gd name="connsiteY497" fmla="*/ 527554 h 902855"/>
                <a:gd name="connsiteX498" fmla="*/ 826267 w 1154010"/>
                <a:gd name="connsiteY498" fmla="*/ 536535 h 902855"/>
                <a:gd name="connsiteX499" fmla="*/ 799141 w 1154010"/>
                <a:gd name="connsiteY499" fmla="*/ 465444 h 902855"/>
                <a:gd name="connsiteX500" fmla="*/ 821873 w 1154010"/>
                <a:gd name="connsiteY500" fmla="*/ 456748 h 902855"/>
                <a:gd name="connsiteX501" fmla="*/ 825598 w 1154010"/>
                <a:gd name="connsiteY501" fmla="*/ 466494 h 902855"/>
                <a:gd name="connsiteX502" fmla="*/ 825885 w 1154010"/>
                <a:gd name="connsiteY502" fmla="*/ 466494 h 902855"/>
                <a:gd name="connsiteX503" fmla="*/ 827413 w 1154010"/>
                <a:gd name="connsiteY503" fmla="*/ 460856 h 902855"/>
                <a:gd name="connsiteX504" fmla="*/ 830564 w 1154010"/>
                <a:gd name="connsiteY504" fmla="*/ 455315 h 902855"/>
                <a:gd name="connsiteX505" fmla="*/ 835626 w 1154010"/>
                <a:gd name="connsiteY505" fmla="*/ 450346 h 902855"/>
                <a:gd name="connsiteX506" fmla="*/ 842598 w 1154010"/>
                <a:gd name="connsiteY506" fmla="*/ 446524 h 902855"/>
                <a:gd name="connsiteX507" fmla="*/ 856830 w 1154010"/>
                <a:gd name="connsiteY507" fmla="*/ 444708 h 902855"/>
                <a:gd name="connsiteX508" fmla="*/ 868577 w 1154010"/>
                <a:gd name="connsiteY508" fmla="*/ 450536 h 902855"/>
                <a:gd name="connsiteX509" fmla="*/ 874308 w 1154010"/>
                <a:gd name="connsiteY509" fmla="*/ 438210 h 902855"/>
                <a:gd name="connsiteX510" fmla="*/ 886629 w 1154010"/>
                <a:gd name="connsiteY510" fmla="*/ 429706 h 902855"/>
                <a:gd name="connsiteX511" fmla="*/ 899809 w 1154010"/>
                <a:gd name="connsiteY511" fmla="*/ 427699 h 902855"/>
                <a:gd name="connsiteX512" fmla="*/ 956204 w 1154010"/>
                <a:gd name="connsiteY512" fmla="*/ 407710 h 902855"/>
                <a:gd name="connsiteX513" fmla="*/ 981362 w 1154010"/>
                <a:gd name="connsiteY513" fmla="*/ 479592 h 902855"/>
                <a:gd name="connsiteX514" fmla="*/ 957743 w 1154010"/>
                <a:gd name="connsiteY514" fmla="*/ 487858 h 902855"/>
                <a:gd name="connsiteX515" fmla="*/ 932585 w 1154010"/>
                <a:gd name="connsiteY515" fmla="*/ 415977 h 902855"/>
                <a:gd name="connsiteX516" fmla="*/ 359984 w 1154010"/>
                <a:gd name="connsiteY516" fmla="*/ 403907 h 902855"/>
                <a:gd name="connsiteX517" fmla="*/ 382716 w 1154010"/>
                <a:gd name="connsiteY517" fmla="*/ 447003 h 902855"/>
                <a:gd name="connsiteX518" fmla="*/ 383003 w 1154010"/>
                <a:gd name="connsiteY518" fmla="*/ 446810 h 902855"/>
                <a:gd name="connsiteX519" fmla="*/ 386441 w 1154010"/>
                <a:gd name="connsiteY519" fmla="*/ 435822 h 902855"/>
                <a:gd name="connsiteX520" fmla="*/ 396756 w 1154010"/>
                <a:gd name="connsiteY520" fmla="*/ 426363 h 902855"/>
                <a:gd name="connsiteX521" fmla="*/ 409458 w 1154010"/>
                <a:gd name="connsiteY521" fmla="*/ 422731 h 902855"/>
                <a:gd name="connsiteX522" fmla="*/ 420252 w 1154010"/>
                <a:gd name="connsiteY522" fmla="*/ 425025 h 902855"/>
                <a:gd name="connsiteX523" fmla="*/ 429039 w 1154010"/>
                <a:gd name="connsiteY523" fmla="*/ 431617 h 902855"/>
                <a:gd name="connsiteX524" fmla="*/ 435534 w 1154010"/>
                <a:gd name="connsiteY524" fmla="*/ 440886 h 902855"/>
                <a:gd name="connsiteX525" fmla="*/ 457309 w 1154010"/>
                <a:gd name="connsiteY525" fmla="*/ 482261 h 902855"/>
                <a:gd name="connsiteX526" fmla="*/ 435151 w 1154010"/>
                <a:gd name="connsiteY526" fmla="*/ 493920 h 902855"/>
                <a:gd name="connsiteX527" fmla="*/ 416049 w 1154010"/>
                <a:gd name="connsiteY527" fmla="*/ 457704 h 902855"/>
                <a:gd name="connsiteX528" fmla="*/ 412802 w 1154010"/>
                <a:gd name="connsiteY528" fmla="*/ 452544 h 902855"/>
                <a:gd name="connsiteX529" fmla="*/ 408886 w 1154010"/>
                <a:gd name="connsiteY529" fmla="*/ 448817 h 902855"/>
                <a:gd name="connsiteX530" fmla="*/ 404206 w 1154010"/>
                <a:gd name="connsiteY530" fmla="*/ 447288 h 902855"/>
                <a:gd name="connsiteX531" fmla="*/ 398761 w 1154010"/>
                <a:gd name="connsiteY531" fmla="*/ 448723 h 902855"/>
                <a:gd name="connsiteX532" fmla="*/ 398857 w 1154010"/>
                <a:gd name="connsiteY532" fmla="*/ 448723 h 902855"/>
                <a:gd name="connsiteX533" fmla="*/ 392171 w 1154010"/>
                <a:gd name="connsiteY533" fmla="*/ 457513 h 902855"/>
                <a:gd name="connsiteX534" fmla="*/ 394463 w 1154010"/>
                <a:gd name="connsiteY534" fmla="*/ 469266 h 902855"/>
                <a:gd name="connsiteX535" fmla="*/ 413470 w 1154010"/>
                <a:gd name="connsiteY535" fmla="*/ 505386 h 902855"/>
                <a:gd name="connsiteX536" fmla="*/ 391503 w 1154010"/>
                <a:gd name="connsiteY536" fmla="*/ 516948 h 902855"/>
                <a:gd name="connsiteX537" fmla="*/ 338017 w 1154010"/>
                <a:gd name="connsiteY537" fmla="*/ 415469 h 902855"/>
                <a:gd name="connsiteX538" fmla="*/ 491691 w 1154010"/>
                <a:gd name="connsiteY538" fmla="*/ 401708 h 902855"/>
                <a:gd name="connsiteX539" fmla="*/ 479847 w 1154010"/>
                <a:gd name="connsiteY539" fmla="*/ 402856 h 902855"/>
                <a:gd name="connsiteX540" fmla="*/ 474404 w 1154010"/>
                <a:gd name="connsiteY540" fmla="*/ 406868 h 902855"/>
                <a:gd name="connsiteX541" fmla="*/ 471062 w 1154010"/>
                <a:gd name="connsiteY541" fmla="*/ 412028 h 902855"/>
                <a:gd name="connsiteX542" fmla="*/ 471062 w 1154010"/>
                <a:gd name="connsiteY542" fmla="*/ 411933 h 902855"/>
                <a:gd name="connsiteX543" fmla="*/ 469820 w 1154010"/>
                <a:gd name="connsiteY543" fmla="*/ 417665 h 902855"/>
                <a:gd name="connsiteX544" fmla="*/ 470870 w 1154010"/>
                <a:gd name="connsiteY544" fmla="*/ 423303 h 902855"/>
                <a:gd name="connsiteX545" fmla="*/ 499523 w 1154010"/>
                <a:gd name="connsiteY545" fmla="*/ 409162 h 902855"/>
                <a:gd name="connsiteX546" fmla="*/ 491691 w 1154010"/>
                <a:gd name="connsiteY546" fmla="*/ 401708 h 902855"/>
                <a:gd name="connsiteX547" fmla="*/ 1125120 w 1154010"/>
                <a:gd name="connsiteY547" fmla="*/ 384316 h 902855"/>
                <a:gd name="connsiteX548" fmla="*/ 1107928 w 1154010"/>
                <a:gd name="connsiteY548" fmla="*/ 416231 h 902855"/>
                <a:gd name="connsiteX549" fmla="*/ 1112608 w 1154010"/>
                <a:gd name="connsiteY549" fmla="*/ 417187 h 902855"/>
                <a:gd name="connsiteX550" fmla="*/ 1117766 w 1154010"/>
                <a:gd name="connsiteY550" fmla="*/ 416422 h 902855"/>
                <a:gd name="connsiteX551" fmla="*/ 1124833 w 1154010"/>
                <a:gd name="connsiteY551" fmla="*/ 412601 h 902855"/>
                <a:gd name="connsiteX552" fmla="*/ 1129036 w 1154010"/>
                <a:gd name="connsiteY552" fmla="*/ 406676 h 902855"/>
                <a:gd name="connsiteX553" fmla="*/ 1128940 w 1154010"/>
                <a:gd name="connsiteY553" fmla="*/ 406772 h 902855"/>
                <a:gd name="connsiteX554" fmla="*/ 1130469 w 1154010"/>
                <a:gd name="connsiteY554" fmla="*/ 399700 h 902855"/>
                <a:gd name="connsiteX555" fmla="*/ 1129514 w 1154010"/>
                <a:gd name="connsiteY555" fmla="*/ 392248 h 902855"/>
                <a:gd name="connsiteX556" fmla="*/ 1127699 w 1154010"/>
                <a:gd name="connsiteY556" fmla="*/ 387756 h 902855"/>
                <a:gd name="connsiteX557" fmla="*/ 1125120 w 1154010"/>
                <a:gd name="connsiteY557" fmla="*/ 384316 h 902855"/>
                <a:gd name="connsiteX558" fmla="*/ 487107 w 1154010"/>
                <a:gd name="connsiteY558" fmla="*/ 383266 h 902855"/>
                <a:gd name="connsiteX559" fmla="*/ 501433 w 1154010"/>
                <a:gd name="connsiteY559" fmla="*/ 385273 h 902855"/>
                <a:gd name="connsiteX560" fmla="*/ 514136 w 1154010"/>
                <a:gd name="connsiteY560" fmla="*/ 393395 h 902855"/>
                <a:gd name="connsiteX561" fmla="*/ 524356 w 1154010"/>
                <a:gd name="connsiteY561" fmla="*/ 407632 h 902855"/>
                <a:gd name="connsiteX562" fmla="*/ 525695 w 1154010"/>
                <a:gd name="connsiteY562" fmla="*/ 410308 h 902855"/>
                <a:gd name="connsiteX563" fmla="*/ 526841 w 1154010"/>
                <a:gd name="connsiteY563" fmla="*/ 412983 h 902855"/>
                <a:gd name="connsiteX564" fmla="*/ 477748 w 1154010"/>
                <a:gd name="connsiteY564" fmla="*/ 437255 h 902855"/>
                <a:gd name="connsiteX565" fmla="*/ 482045 w 1154010"/>
                <a:gd name="connsiteY565" fmla="*/ 441554 h 902855"/>
                <a:gd name="connsiteX566" fmla="*/ 487681 w 1154010"/>
                <a:gd name="connsiteY566" fmla="*/ 443752 h 902855"/>
                <a:gd name="connsiteX567" fmla="*/ 493985 w 1154010"/>
                <a:gd name="connsiteY567" fmla="*/ 443943 h 902855"/>
                <a:gd name="connsiteX568" fmla="*/ 500193 w 1154010"/>
                <a:gd name="connsiteY568" fmla="*/ 442032 h 902855"/>
                <a:gd name="connsiteX569" fmla="*/ 508215 w 1154010"/>
                <a:gd name="connsiteY569" fmla="*/ 435630 h 902855"/>
                <a:gd name="connsiteX570" fmla="*/ 511653 w 1154010"/>
                <a:gd name="connsiteY570" fmla="*/ 427604 h 902855"/>
                <a:gd name="connsiteX571" fmla="*/ 531997 w 1154010"/>
                <a:gd name="connsiteY571" fmla="*/ 429705 h 902855"/>
                <a:gd name="connsiteX572" fmla="*/ 524740 w 1154010"/>
                <a:gd name="connsiteY572" fmla="*/ 446618 h 902855"/>
                <a:gd name="connsiteX573" fmla="*/ 508406 w 1154010"/>
                <a:gd name="connsiteY573" fmla="*/ 459328 h 902855"/>
                <a:gd name="connsiteX574" fmla="*/ 492839 w 1154010"/>
                <a:gd name="connsiteY574" fmla="*/ 464105 h 902855"/>
                <a:gd name="connsiteX575" fmla="*/ 477555 w 1154010"/>
                <a:gd name="connsiteY575" fmla="*/ 463055 h 902855"/>
                <a:gd name="connsiteX576" fmla="*/ 477461 w 1154010"/>
                <a:gd name="connsiteY576" fmla="*/ 463055 h 902855"/>
                <a:gd name="connsiteX577" fmla="*/ 463897 w 1154010"/>
                <a:gd name="connsiteY577" fmla="*/ 455792 h 902855"/>
                <a:gd name="connsiteX578" fmla="*/ 453486 w 1154010"/>
                <a:gd name="connsiteY578" fmla="*/ 442032 h 902855"/>
                <a:gd name="connsiteX579" fmla="*/ 448902 w 1154010"/>
                <a:gd name="connsiteY579" fmla="*/ 425597 h 902855"/>
                <a:gd name="connsiteX580" fmla="*/ 451004 w 1154010"/>
                <a:gd name="connsiteY580" fmla="*/ 410308 h 902855"/>
                <a:gd name="connsiteX581" fmla="*/ 458932 w 1154010"/>
                <a:gd name="connsiteY581" fmla="*/ 397312 h 902855"/>
                <a:gd name="connsiteX582" fmla="*/ 472112 w 1154010"/>
                <a:gd name="connsiteY582" fmla="*/ 387567 h 902855"/>
                <a:gd name="connsiteX583" fmla="*/ 487107 w 1154010"/>
                <a:gd name="connsiteY583" fmla="*/ 383266 h 902855"/>
                <a:gd name="connsiteX584" fmla="*/ 1044414 w 1154010"/>
                <a:gd name="connsiteY584" fmla="*/ 378013 h 902855"/>
                <a:gd name="connsiteX585" fmla="*/ 1068196 w 1154010"/>
                <a:gd name="connsiteY585" fmla="*/ 452450 h 902855"/>
                <a:gd name="connsiteX586" fmla="*/ 1068099 w 1154010"/>
                <a:gd name="connsiteY586" fmla="*/ 452450 h 902855"/>
                <a:gd name="connsiteX587" fmla="*/ 1070965 w 1154010"/>
                <a:gd name="connsiteY587" fmla="*/ 465636 h 902855"/>
                <a:gd name="connsiteX588" fmla="*/ 1069916 w 1154010"/>
                <a:gd name="connsiteY588" fmla="*/ 477581 h 902855"/>
                <a:gd name="connsiteX589" fmla="*/ 1063325 w 1154010"/>
                <a:gd name="connsiteY589" fmla="*/ 487518 h 902855"/>
                <a:gd name="connsiteX590" fmla="*/ 1049763 w 1154010"/>
                <a:gd name="connsiteY590" fmla="*/ 494781 h 902855"/>
                <a:gd name="connsiteX591" fmla="*/ 1044318 w 1154010"/>
                <a:gd name="connsiteY591" fmla="*/ 496214 h 902855"/>
                <a:gd name="connsiteX592" fmla="*/ 1039065 w 1154010"/>
                <a:gd name="connsiteY592" fmla="*/ 496882 h 902855"/>
                <a:gd name="connsiteX593" fmla="*/ 1034290 w 1154010"/>
                <a:gd name="connsiteY593" fmla="*/ 476433 h 902855"/>
                <a:gd name="connsiteX594" fmla="*/ 1037155 w 1154010"/>
                <a:gd name="connsiteY594" fmla="*/ 476146 h 902855"/>
                <a:gd name="connsiteX595" fmla="*/ 1039637 w 1154010"/>
                <a:gd name="connsiteY595" fmla="*/ 475574 h 902855"/>
                <a:gd name="connsiteX596" fmla="*/ 1045464 w 1154010"/>
                <a:gd name="connsiteY596" fmla="*/ 469746 h 902855"/>
                <a:gd name="connsiteX597" fmla="*/ 1044318 w 1154010"/>
                <a:gd name="connsiteY597" fmla="*/ 460094 h 902855"/>
                <a:gd name="connsiteX598" fmla="*/ 1020536 w 1154010"/>
                <a:gd name="connsiteY598" fmla="*/ 385658 h 902855"/>
                <a:gd name="connsiteX599" fmla="*/ 1110411 w 1154010"/>
                <a:gd name="connsiteY599" fmla="*/ 377055 h 902855"/>
                <a:gd name="connsiteX600" fmla="*/ 1105445 w 1154010"/>
                <a:gd name="connsiteY600" fmla="*/ 377627 h 902855"/>
                <a:gd name="connsiteX601" fmla="*/ 1098376 w 1154010"/>
                <a:gd name="connsiteY601" fmla="*/ 381450 h 902855"/>
                <a:gd name="connsiteX602" fmla="*/ 1094079 w 1154010"/>
                <a:gd name="connsiteY602" fmla="*/ 387375 h 902855"/>
                <a:gd name="connsiteX603" fmla="*/ 1092455 w 1154010"/>
                <a:gd name="connsiteY603" fmla="*/ 394446 h 902855"/>
                <a:gd name="connsiteX604" fmla="*/ 1093411 w 1154010"/>
                <a:gd name="connsiteY604" fmla="*/ 401898 h 902855"/>
                <a:gd name="connsiteX605" fmla="*/ 1095320 w 1154010"/>
                <a:gd name="connsiteY605" fmla="*/ 406295 h 902855"/>
                <a:gd name="connsiteX606" fmla="*/ 1097968 w 1154010"/>
                <a:gd name="connsiteY606" fmla="*/ 409605 h 902855"/>
                <a:gd name="connsiteX607" fmla="*/ 1097899 w 1154010"/>
                <a:gd name="connsiteY607" fmla="*/ 409735 h 902855"/>
                <a:gd name="connsiteX608" fmla="*/ 1097995 w 1154010"/>
                <a:gd name="connsiteY608" fmla="*/ 409638 h 902855"/>
                <a:gd name="connsiteX609" fmla="*/ 1097968 w 1154010"/>
                <a:gd name="connsiteY609" fmla="*/ 409605 h 902855"/>
                <a:gd name="connsiteX610" fmla="*/ 1114900 w 1154010"/>
                <a:gd name="connsiteY610" fmla="*/ 377914 h 902855"/>
                <a:gd name="connsiteX611" fmla="*/ 1110411 w 1154010"/>
                <a:gd name="connsiteY611" fmla="*/ 377055 h 902855"/>
                <a:gd name="connsiteX612" fmla="*/ 621015 w 1154010"/>
                <a:gd name="connsiteY612" fmla="*/ 377055 h 902855"/>
                <a:gd name="connsiteX613" fmla="*/ 625314 w 1154010"/>
                <a:gd name="connsiteY613" fmla="*/ 422348 h 902855"/>
                <a:gd name="connsiteX614" fmla="*/ 606594 w 1154010"/>
                <a:gd name="connsiteY614" fmla="*/ 430852 h 902855"/>
                <a:gd name="connsiteX615" fmla="*/ 599334 w 1154010"/>
                <a:gd name="connsiteY615" fmla="*/ 386801 h 902855"/>
                <a:gd name="connsiteX616" fmla="*/ 937536 w 1154010"/>
                <a:gd name="connsiteY616" fmla="*/ 374476 h 902855"/>
                <a:gd name="connsiteX617" fmla="*/ 942791 w 1154010"/>
                <a:gd name="connsiteY617" fmla="*/ 375718 h 902855"/>
                <a:gd name="connsiteX618" fmla="*/ 942791 w 1154010"/>
                <a:gd name="connsiteY618" fmla="*/ 375622 h 902855"/>
                <a:gd name="connsiteX619" fmla="*/ 947088 w 1154010"/>
                <a:gd name="connsiteY619" fmla="*/ 378775 h 902855"/>
                <a:gd name="connsiteX620" fmla="*/ 949954 w 1154010"/>
                <a:gd name="connsiteY620" fmla="*/ 383554 h 902855"/>
                <a:gd name="connsiteX621" fmla="*/ 950622 w 1154010"/>
                <a:gd name="connsiteY621" fmla="*/ 389095 h 902855"/>
                <a:gd name="connsiteX622" fmla="*/ 949189 w 1154010"/>
                <a:gd name="connsiteY622" fmla="*/ 394257 h 902855"/>
                <a:gd name="connsiteX623" fmla="*/ 945846 w 1154010"/>
                <a:gd name="connsiteY623" fmla="*/ 398556 h 902855"/>
                <a:gd name="connsiteX624" fmla="*/ 940974 w 1154010"/>
                <a:gd name="connsiteY624" fmla="*/ 401422 h 902855"/>
                <a:gd name="connsiteX625" fmla="*/ 929992 w 1154010"/>
                <a:gd name="connsiteY625" fmla="*/ 400944 h 902855"/>
                <a:gd name="connsiteX626" fmla="*/ 922923 w 1154010"/>
                <a:gd name="connsiteY626" fmla="*/ 393109 h 902855"/>
                <a:gd name="connsiteX627" fmla="*/ 922160 w 1154010"/>
                <a:gd name="connsiteY627" fmla="*/ 387758 h 902855"/>
                <a:gd name="connsiteX628" fmla="*/ 923593 w 1154010"/>
                <a:gd name="connsiteY628" fmla="*/ 382598 h 902855"/>
                <a:gd name="connsiteX629" fmla="*/ 926935 w 1154010"/>
                <a:gd name="connsiteY629" fmla="*/ 378298 h 902855"/>
                <a:gd name="connsiteX630" fmla="*/ 931902 w 1154010"/>
                <a:gd name="connsiteY630" fmla="*/ 375335 h 902855"/>
                <a:gd name="connsiteX631" fmla="*/ 937536 w 1154010"/>
                <a:gd name="connsiteY631" fmla="*/ 374476 h 902855"/>
                <a:gd name="connsiteX632" fmla="*/ 77235 w 1154010"/>
                <a:gd name="connsiteY632" fmla="*/ 362622 h 902855"/>
                <a:gd name="connsiteX633" fmla="*/ 71314 w 1154010"/>
                <a:gd name="connsiteY633" fmla="*/ 364151 h 902855"/>
                <a:gd name="connsiteX634" fmla="*/ 65297 w 1154010"/>
                <a:gd name="connsiteY634" fmla="*/ 367304 h 902855"/>
                <a:gd name="connsiteX635" fmla="*/ 55649 w 1154010"/>
                <a:gd name="connsiteY635" fmla="*/ 373325 h 902855"/>
                <a:gd name="connsiteX636" fmla="*/ 68926 w 1154010"/>
                <a:gd name="connsiteY636" fmla="*/ 394920 h 902855"/>
                <a:gd name="connsiteX637" fmla="*/ 68926 w 1154010"/>
                <a:gd name="connsiteY637" fmla="*/ 394824 h 902855"/>
                <a:gd name="connsiteX638" fmla="*/ 78190 w 1154010"/>
                <a:gd name="connsiteY638" fmla="*/ 389090 h 902855"/>
                <a:gd name="connsiteX639" fmla="*/ 83826 w 1154010"/>
                <a:gd name="connsiteY639" fmla="*/ 384887 h 902855"/>
                <a:gd name="connsiteX640" fmla="*/ 87836 w 1154010"/>
                <a:gd name="connsiteY640" fmla="*/ 379918 h 902855"/>
                <a:gd name="connsiteX641" fmla="*/ 89269 w 1154010"/>
                <a:gd name="connsiteY641" fmla="*/ 374280 h 902855"/>
                <a:gd name="connsiteX642" fmla="*/ 87264 w 1154010"/>
                <a:gd name="connsiteY642" fmla="*/ 368165 h 902855"/>
                <a:gd name="connsiteX643" fmla="*/ 82680 w 1154010"/>
                <a:gd name="connsiteY643" fmla="*/ 363673 h 902855"/>
                <a:gd name="connsiteX644" fmla="*/ 77235 w 1154010"/>
                <a:gd name="connsiteY644" fmla="*/ 362622 h 902855"/>
                <a:gd name="connsiteX645" fmla="*/ 987853 w 1154010"/>
                <a:gd name="connsiteY645" fmla="*/ 355173 h 902855"/>
                <a:gd name="connsiteX646" fmla="*/ 1024539 w 1154010"/>
                <a:gd name="connsiteY646" fmla="*/ 464818 h 902855"/>
                <a:gd name="connsiteX647" fmla="*/ 1000356 w 1154010"/>
                <a:gd name="connsiteY647" fmla="*/ 472910 h 902855"/>
                <a:gd name="connsiteX648" fmla="*/ 963669 w 1154010"/>
                <a:gd name="connsiteY648" fmla="*/ 363265 h 902855"/>
                <a:gd name="connsiteX649" fmla="*/ 1026552 w 1154010"/>
                <a:gd name="connsiteY649" fmla="*/ 344948 h 902855"/>
                <a:gd name="connsiteX650" fmla="*/ 1031806 w 1154010"/>
                <a:gd name="connsiteY650" fmla="*/ 346287 h 902855"/>
                <a:gd name="connsiteX651" fmla="*/ 1031710 w 1154010"/>
                <a:gd name="connsiteY651" fmla="*/ 346287 h 902855"/>
                <a:gd name="connsiteX652" fmla="*/ 1035913 w 1154010"/>
                <a:gd name="connsiteY652" fmla="*/ 349536 h 902855"/>
                <a:gd name="connsiteX653" fmla="*/ 1038682 w 1154010"/>
                <a:gd name="connsiteY653" fmla="*/ 354313 h 902855"/>
                <a:gd name="connsiteX654" fmla="*/ 1039254 w 1154010"/>
                <a:gd name="connsiteY654" fmla="*/ 359856 h 902855"/>
                <a:gd name="connsiteX655" fmla="*/ 1037631 w 1154010"/>
                <a:gd name="connsiteY655" fmla="*/ 364919 h 902855"/>
                <a:gd name="connsiteX656" fmla="*/ 1034193 w 1154010"/>
                <a:gd name="connsiteY656" fmla="*/ 369124 h 902855"/>
                <a:gd name="connsiteX657" fmla="*/ 1029227 w 1154010"/>
                <a:gd name="connsiteY657" fmla="*/ 371799 h 902855"/>
                <a:gd name="connsiteX658" fmla="*/ 1018242 w 1154010"/>
                <a:gd name="connsiteY658" fmla="*/ 371035 h 902855"/>
                <a:gd name="connsiteX659" fmla="*/ 1011366 w 1154010"/>
                <a:gd name="connsiteY659" fmla="*/ 363009 h 902855"/>
                <a:gd name="connsiteX660" fmla="*/ 1010792 w 1154010"/>
                <a:gd name="connsiteY660" fmla="*/ 357656 h 902855"/>
                <a:gd name="connsiteX661" fmla="*/ 1012416 w 1154010"/>
                <a:gd name="connsiteY661" fmla="*/ 352593 h 902855"/>
                <a:gd name="connsiteX662" fmla="*/ 1015854 w 1154010"/>
                <a:gd name="connsiteY662" fmla="*/ 348388 h 902855"/>
                <a:gd name="connsiteX663" fmla="*/ 1020918 w 1154010"/>
                <a:gd name="connsiteY663" fmla="*/ 345616 h 902855"/>
                <a:gd name="connsiteX664" fmla="*/ 1026552 w 1154010"/>
                <a:gd name="connsiteY664" fmla="*/ 344948 h 902855"/>
                <a:gd name="connsiteX665" fmla="*/ 1133239 w 1154010"/>
                <a:gd name="connsiteY665" fmla="*/ 344757 h 902855"/>
                <a:gd name="connsiteX666" fmla="*/ 1144509 w 1154010"/>
                <a:gd name="connsiteY666" fmla="*/ 350682 h 902855"/>
                <a:gd name="connsiteX667" fmla="*/ 1137249 w 1154010"/>
                <a:gd name="connsiteY667" fmla="*/ 363867 h 902855"/>
                <a:gd name="connsiteX668" fmla="*/ 1152340 w 1154010"/>
                <a:gd name="connsiteY668" fmla="*/ 385081 h 902855"/>
                <a:gd name="connsiteX669" fmla="*/ 1152149 w 1154010"/>
                <a:gd name="connsiteY669" fmla="*/ 385081 h 902855"/>
                <a:gd name="connsiteX670" fmla="*/ 1153679 w 1154010"/>
                <a:gd name="connsiteY670" fmla="*/ 401994 h 902855"/>
                <a:gd name="connsiteX671" fmla="*/ 1148615 w 1154010"/>
                <a:gd name="connsiteY671" fmla="*/ 416900 h 902855"/>
                <a:gd name="connsiteX672" fmla="*/ 1138110 w 1154010"/>
                <a:gd name="connsiteY672" fmla="*/ 428652 h 902855"/>
                <a:gd name="connsiteX673" fmla="*/ 1123210 w 1154010"/>
                <a:gd name="connsiteY673" fmla="*/ 436106 h 902855"/>
                <a:gd name="connsiteX674" fmla="*/ 1110220 w 1154010"/>
                <a:gd name="connsiteY674" fmla="*/ 438017 h 902855"/>
                <a:gd name="connsiteX675" fmla="*/ 1098186 w 1154010"/>
                <a:gd name="connsiteY675" fmla="*/ 436012 h 902855"/>
                <a:gd name="connsiteX676" fmla="*/ 1090448 w 1154010"/>
                <a:gd name="connsiteY676" fmla="*/ 450153 h 902855"/>
                <a:gd name="connsiteX677" fmla="*/ 1079275 w 1154010"/>
                <a:gd name="connsiteY677" fmla="*/ 444228 h 902855"/>
                <a:gd name="connsiteX678" fmla="*/ 1086725 w 1154010"/>
                <a:gd name="connsiteY678" fmla="*/ 430659 h 902855"/>
                <a:gd name="connsiteX679" fmla="*/ 1077555 w 1154010"/>
                <a:gd name="connsiteY679" fmla="*/ 421869 h 902855"/>
                <a:gd name="connsiteX680" fmla="*/ 1071253 w 1154010"/>
                <a:gd name="connsiteY680" fmla="*/ 409064 h 902855"/>
                <a:gd name="connsiteX681" fmla="*/ 1069629 w 1154010"/>
                <a:gd name="connsiteY681" fmla="*/ 392152 h 902855"/>
                <a:gd name="connsiteX682" fmla="*/ 1074691 w 1154010"/>
                <a:gd name="connsiteY682" fmla="*/ 377340 h 902855"/>
                <a:gd name="connsiteX683" fmla="*/ 1085292 w 1154010"/>
                <a:gd name="connsiteY683" fmla="*/ 365684 h 902855"/>
                <a:gd name="connsiteX684" fmla="*/ 1100191 w 1154010"/>
                <a:gd name="connsiteY684" fmla="*/ 358230 h 902855"/>
                <a:gd name="connsiteX685" fmla="*/ 1125789 w 1154010"/>
                <a:gd name="connsiteY685" fmla="*/ 358421 h 902855"/>
                <a:gd name="connsiteX686" fmla="*/ 85257 w 1154010"/>
                <a:gd name="connsiteY686" fmla="*/ 339116 h 902855"/>
                <a:gd name="connsiteX687" fmla="*/ 98247 w 1154010"/>
                <a:gd name="connsiteY687" fmla="*/ 343034 h 902855"/>
                <a:gd name="connsiteX688" fmla="*/ 109231 w 1154010"/>
                <a:gd name="connsiteY688" fmla="*/ 354596 h 902855"/>
                <a:gd name="connsiteX689" fmla="*/ 114580 w 1154010"/>
                <a:gd name="connsiteY689" fmla="*/ 369885 h 902855"/>
                <a:gd name="connsiteX690" fmla="*/ 112001 w 1154010"/>
                <a:gd name="connsiteY690" fmla="*/ 383645 h 902855"/>
                <a:gd name="connsiteX691" fmla="*/ 103405 w 1154010"/>
                <a:gd name="connsiteY691" fmla="*/ 395684 h 902855"/>
                <a:gd name="connsiteX692" fmla="*/ 90702 w 1154010"/>
                <a:gd name="connsiteY692" fmla="*/ 405717 h 902855"/>
                <a:gd name="connsiteX693" fmla="*/ 79718 w 1154010"/>
                <a:gd name="connsiteY693" fmla="*/ 412501 h 902855"/>
                <a:gd name="connsiteX694" fmla="*/ 101017 w 1154010"/>
                <a:gd name="connsiteY694" fmla="*/ 446997 h 902855"/>
                <a:gd name="connsiteX695" fmla="*/ 100826 w 1154010"/>
                <a:gd name="connsiteY695" fmla="*/ 446997 h 902855"/>
                <a:gd name="connsiteX696" fmla="*/ 78762 w 1154010"/>
                <a:gd name="connsiteY696" fmla="*/ 460660 h 902855"/>
                <a:gd name="connsiteX697" fmla="*/ 22412 w 1154010"/>
                <a:gd name="connsiteY697" fmla="*/ 369215 h 902855"/>
                <a:gd name="connsiteX698" fmla="*/ 56032 w 1154010"/>
                <a:gd name="connsiteY698" fmla="*/ 348481 h 902855"/>
                <a:gd name="connsiteX699" fmla="*/ 70931 w 1154010"/>
                <a:gd name="connsiteY699" fmla="*/ 341314 h 902855"/>
                <a:gd name="connsiteX700" fmla="*/ 85257 w 1154010"/>
                <a:gd name="connsiteY700" fmla="*/ 339116 h 902855"/>
                <a:gd name="connsiteX701" fmla="*/ 538302 w 1154010"/>
                <a:gd name="connsiteY701" fmla="*/ 336541 h 902855"/>
                <a:gd name="connsiteX702" fmla="*/ 546707 w 1154010"/>
                <a:gd name="connsiteY702" fmla="*/ 354505 h 902855"/>
                <a:gd name="connsiteX703" fmla="*/ 562754 w 1154010"/>
                <a:gd name="connsiteY703" fmla="*/ 346957 h 902855"/>
                <a:gd name="connsiteX704" fmla="*/ 570585 w 1154010"/>
                <a:gd name="connsiteY704" fmla="*/ 363774 h 902855"/>
                <a:gd name="connsiteX705" fmla="*/ 554539 w 1154010"/>
                <a:gd name="connsiteY705" fmla="*/ 371322 h 902855"/>
                <a:gd name="connsiteX706" fmla="*/ 566766 w 1154010"/>
                <a:gd name="connsiteY706" fmla="*/ 397505 h 902855"/>
                <a:gd name="connsiteX707" fmla="*/ 572018 w 1154010"/>
                <a:gd name="connsiteY707" fmla="*/ 403907 h 902855"/>
                <a:gd name="connsiteX708" fmla="*/ 579850 w 1154010"/>
                <a:gd name="connsiteY708" fmla="*/ 403237 h 902855"/>
                <a:gd name="connsiteX709" fmla="*/ 583192 w 1154010"/>
                <a:gd name="connsiteY709" fmla="*/ 401326 h 902855"/>
                <a:gd name="connsiteX710" fmla="*/ 585867 w 1154010"/>
                <a:gd name="connsiteY710" fmla="*/ 399034 h 902855"/>
                <a:gd name="connsiteX711" fmla="*/ 593889 w 1154010"/>
                <a:gd name="connsiteY711" fmla="*/ 415373 h 902855"/>
                <a:gd name="connsiteX712" fmla="*/ 588637 w 1154010"/>
                <a:gd name="connsiteY712" fmla="*/ 419577 h 902855"/>
                <a:gd name="connsiteX713" fmla="*/ 581761 w 1154010"/>
                <a:gd name="connsiteY713" fmla="*/ 423591 h 902855"/>
                <a:gd name="connsiteX714" fmla="*/ 569439 w 1154010"/>
                <a:gd name="connsiteY714" fmla="*/ 427316 h 902855"/>
                <a:gd name="connsiteX715" fmla="*/ 559601 w 1154010"/>
                <a:gd name="connsiteY715" fmla="*/ 425883 h 902855"/>
                <a:gd name="connsiteX716" fmla="*/ 551962 w 1154010"/>
                <a:gd name="connsiteY716" fmla="*/ 420055 h 902855"/>
                <a:gd name="connsiteX717" fmla="*/ 546039 w 1154010"/>
                <a:gd name="connsiteY717" fmla="*/ 410596 h 902855"/>
                <a:gd name="connsiteX718" fmla="*/ 546039 w 1154010"/>
                <a:gd name="connsiteY718" fmla="*/ 410403 h 902855"/>
                <a:gd name="connsiteX719" fmla="*/ 532477 w 1154010"/>
                <a:gd name="connsiteY719" fmla="*/ 381451 h 902855"/>
                <a:gd name="connsiteX720" fmla="*/ 521493 w 1154010"/>
                <a:gd name="connsiteY720" fmla="*/ 386611 h 902855"/>
                <a:gd name="connsiteX721" fmla="*/ 513661 w 1154010"/>
                <a:gd name="connsiteY721" fmla="*/ 369889 h 902855"/>
                <a:gd name="connsiteX722" fmla="*/ 524550 w 1154010"/>
                <a:gd name="connsiteY722" fmla="*/ 364825 h 902855"/>
                <a:gd name="connsiteX723" fmla="*/ 516144 w 1154010"/>
                <a:gd name="connsiteY723" fmla="*/ 346861 h 902855"/>
                <a:gd name="connsiteX724" fmla="*/ 169712 w 1154010"/>
                <a:gd name="connsiteY724" fmla="*/ 327083 h 902855"/>
                <a:gd name="connsiteX725" fmla="*/ 165128 w 1154010"/>
                <a:gd name="connsiteY725" fmla="*/ 346194 h 902855"/>
                <a:gd name="connsiteX726" fmla="*/ 156532 w 1154010"/>
                <a:gd name="connsiteY726" fmla="*/ 345622 h 902855"/>
                <a:gd name="connsiteX727" fmla="*/ 148127 w 1154010"/>
                <a:gd name="connsiteY727" fmla="*/ 348297 h 902855"/>
                <a:gd name="connsiteX728" fmla="*/ 143255 w 1154010"/>
                <a:gd name="connsiteY728" fmla="*/ 352787 h 902855"/>
                <a:gd name="connsiteX729" fmla="*/ 143065 w 1154010"/>
                <a:gd name="connsiteY729" fmla="*/ 358330 h 902855"/>
                <a:gd name="connsiteX730" fmla="*/ 148221 w 1154010"/>
                <a:gd name="connsiteY730" fmla="*/ 360624 h 902855"/>
                <a:gd name="connsiteX731" fmla="*/ 158824 w 1154010"/>
                <a:gd name="connsiteY731" fmla="*/ 357852 h 902855"/>
                <a:gd name="connsiteX732" fmla="*/ 167515 w 1154010"/>
                <a:gd name="connsiteY732" fmla="*/ 355751 h 902855"/>
                <a:gd name="connsiteX733" fmla="*/ 176492 w 1154010"/>
                <a:gd name="connsiteY733" fmla="*/ 355558 h 902855"/>
                <a:gd name="connsiteX734" fmla="*/ 184707 w 1154010"/>
                <a:gd name="connsiteY734" fmla="*/ 358426 h 902855"/>
                <a:gd name="connsiteX735" fmla="*/ 191297 w 1154010"/>
                <a:gd name="connsiteY735" fmla="*/ 365497 h 902855"/>
                <a:gd name="connsiteX736" fmla="*/ 194927 w 1154010"/>
                <a:gd name="connsiteY736" fmla="*/ 377346 h 902855"/>
                <a:gd name="connsiteX737" fmla="*/ 192539 w 1154010"/>
                <a:gd name="connsiteY737" fmla="*/ 388047 h 902855"/>
                <a:gd name="connsiteX738" fmla="*/ 185853 w 1154010"/>
                <a:gd name="connsiteY738" fmla="*/ 397125 h 902855"/>
                <a:gd name="connsiteX739" fmla="*/ 176589 w 1154010"/>
                <a:gd name="connsiteY739" fmla="*/ 404195 h 902855"/>
                <a:gd name="connsiteX740" fmla="*/ 159493 w 1154010"/>
                <a:gd name="connsiteY740" fmla="*/ 410885 h 902855"/>
                <a:gd name="connsiteX741" fmla="*/ 142300 w 1154010"/>
                <a:gd name="connsiteY741" fmla="*/ 410885 h 902855"/>
                <a:gd name="connsiteX742" fmla="*/ 146884 w 1154010"/>
                <a:gd name="connsiteY742" fmla="*/ 391106 h 902855"/>
                <a:gd name="connsiteX743" fmla="*/ 157008 w 1154010"/>
                <a:gd name="connsiteY743" fmla="*/ 392156 h 902855"/>
                <a:gd name="connsiteX744" fmla="*/ 167133 w 1154010"/>
                <a:gd name="connsiteY744" fmla="*/ 389003 h 902855"/>
                <a:gd name="connsiteX745" fmla="*/ 171527 w 1154010"/>
                <a:gd name="connsiteY745" fmla="*/ 384703 h 902855"/>
                <a:gd name="connsiteX746" fmla="*/ 171527 w 1154010"/>
                <a:gd name="connsiteY746" fmla="*/ 378779 h 902855"/>
                <a:gd name="connsiteX747" fmla="*/ 165795 w 1154010"/>
                <a:gd name="connsiteY747" fmla="*/ 376198 h 902855"/>
                <a:gd name="connsiteX748" fmla="*/ 154240 w 1154010"/>
                <a:gd name="connsiteY748" fmla="*/ 378970 h 902855"/>
                <a:gd name="connsiteX749" fmla="*/ 146216 w 1154010"/>
                <a:gd name="connsiteY749" fmla="*/ 380880 h 902855"/>
                <a:gd name="connsiteX750" fmla="*/ 138097 w 1154010"/>
                <a:gd name="connsiteY750" fmla="*/ 380880 h 902855"/>
                <a:gd name="connsiteX751" fmla="*/ 130456 w 1154010"/>
                <a:gd name="connsiteY751" fmla="*/ 377918 h 902855"/>
                <a:gd name="connsiteX752" fmla="*/ 130266 w 1154010"/>
                <a:gd name="connsiteY752" fmla="*/ 377918 h 902855"/>
                <a:gd name="connsiteX753" fmla="*/ 123961 w 1154010"/>
                <a:gd name="connsiteY753" fmla="*/ 371038 h 902855"/>
                <a:gd name="connsiteX754" fmla="*/ 120523 w 1154010"/>
                <a:gd name="connsiteY754" fmla="*/ 359572 h 902855"/>
                <a:gd name="connsiteX755" fmla="*/ 123006 w 1154010"/>
                <a:gd name="connsiteY755" fmla="*/ 349062 h 902855"/>
                <a:gd name="connsiteX756" fmla="*/ 129407 w 1154010"/>
                <a:gd name="connsiteY756" fmla="*/ 340078 h 902855"/>
                <a:gd name="connsiteX757" fmla="*/ 138194 w 1154010"/>
                <a:gd name="connsiteY757" fmla="*/ 333295 h 902855"/>
                <a:gd name="connsiteX758" fmla="*/ 153857 w 1154010"/>
                <a:gd name="connsiteY758" fmla="*/ 327179 h 902855"/>
                <a:gd name="connsiteX759" fmla="*/ 169712 w 1154010"/>
                <a:gd name="connsiteY759" fmla="*/ 327083 h 902855"/>
                <a:gd name="connsiteX760" fmla="*/ 244892 w 1154010"/>
                <a:gd name="connsiteY760" fmla="*/ 275288 h 902855"/>
                <a:gd name="connsiteX761" fmla="*/ 257881 w 1154010"/>
                <a:gd name="connsiteY761" fmla="*/ 367689 h 902855"/>
                <a:gd name="connsiteX762" fmla="*/ 258644 w 1154010"/>
                <a:gd name="connsiteY762" fmla="*/ 379346 h 902855"/>
                <a:gd name="connsiteX763" fmla="*/ 256639 w 1154010"/>
                <a:gd name="connsiteY763" fmla="*/ 389475 h 902855"/>
                <a:gd name="connsiteX764" fmla="*/ 251100 w 1154010"/>
                <a:gd name="connsiteY764" fmla="*/ 398266 h 902855"/>
                <a:gd name="connsiteX765" fmla="*/ 241167 w 1154010"/>
                <a:gd name="connsiteY765" fmla="*/ 405816 h 902855"/>
                <a:gd name="connsiteX766" fmla="*/ 234672 w 1154010"/>
                <a:gd name="connsiteY766" fmla="*/ 408969 h 902855"/>
                <a:gd name="connsiteX767" fmla="*/ 228464 w 1154010"/>
                <a:gd name="connsiteY767" fmla="*/ 411070 h 902855"/>
                <a:gd name="connsiteX768" fmla="*/ 220632 w 1154010"/>
                <a:gd name="connsiteY768" fmla="*/ 391482 h 902855"/>
                <a:gd name="connsiteX769" fmla="*/ 224642 w 1154010"/>
                <a:gd name="connsiteY769" fmla="*/ 390336 h 902855"/>
                <a:gd name="connsiteX770" fmla="*/ 228368 w 1154010"/>
                <a:gd name="connsiteY770" fmla="*/ 388710 h 902855"/>
                <a:gd name="connsiteX771" fmla="*/ 234385 w 1154010"/>
                <a:gd name="connsiteY771" fmla="*/ 382308 h 902855"/>
                <a:gd name="connsiteX772" fmla="*/ 234575 w 1154010"/>
                <a:gd name="connsiteY772" fmla="*/ 373614 h 902855"/>
                <a:gd name="connsiteX773" fmla="*/ 234481 w 1154010"/>
                <a:gd name="connsiteY773" fmla="*/ 373518 h 902855"/>
                <a:gd name="connsiteX774" fmla="*/ 233526 w 1154010"/>
                <a:gd name="connsiteY774" fmla="*/ 366925 h 902855"/>
                <a:gd name="connsiteX775" fmla="*/ 169629 w 1154010"/>
                <a:gd name="connsiteY775" fmla="*/ 317426 h 902855"/>
                <a:gd name="connsiteX776" fmla="*/ 193697 w 1154010"/>
                <a:gd name="connsiteY776" fmla="*/ 303954 h 902855"/>
                <a:gd name="connsiteX777" fmla="*/ 232093 w 1154010"/>
                <a:gd name="connsiteY777" fmla="*/ 338066 h 902855"/>
                <a:gd name="connsiteX778" fmla="*/ 232476 w 1154010"/>
                <a:gd name="connsiteY778" fmla="*/ 337876 h 902855"/>
                <a:gd name="connsiteX779" fmla="*/ 221873 w 1154010"/>
                <a:gd name="connsiteY779" fmla="*/ 288189 h 902855"/>
                <a:gd name="connsiteX780" fmla="*/ 655780 w 1154010"/>
                <a:gd name="connsiteY780" fmla="*/ 263443 h 902855"/>
                <a:gd name="connsiteX781" fmla="*/ 682618 w 1154010"/>
                <a:gd name="connsiteY781" fmla="*/ 327941 h 902855"/>
                <a:gd name="connsiteX782" fmla="*/ 683001 w 1154010"/>
                <a:gd name="connsiteY782" fmla="*/ 327750 h 902855"/>
                <a:gd name="connsiteX783" fmla="*/ 693506 w 1154010"/>
                <a:gd name="connsiteY783" fmla="*/ 290198 h 902855"/>
                <a:gd name="connsiteX784" fmla="*/ 721396 w 1154010"/>
                <a:gd name="connsiteY784" fmla="*/ 278636 h 902855"/>
                <a:gd name="connsiteX785" fmla="*/ 707642 w 1154010"/>
                <a:gd name="connsiteY785" fmla="*/ 321348 h 902855"/>
                <a:gd name="connsiteX786" fmla="*/ 751576 w 1154010"/>
                <a:gd name="connsiteY786" fmla="*/ 347913 h 902855"/>
                <a:gd name="connsiteX787" fmla="*/ 723114 w 1154010"/>
                <a:gd name="connsiteY787" fmla="*/ 359762 h 902855"/>
                <a:gd name="connsiteX788" fmla="*/ 686343 w 1154010"/>
                <a:gd name="connsiteY788" fmla="*/ 335776 h 902855"/>
                <a:gd name="connsiteX789" fmla="*/ 685865 w 1154010"/>
                <a:gd name="connsiteY789" fmla="*/ 335969 h 902855"/>
                <a:gd name="connsiteX790" fmla="*/ 699810 w 1154010"/>
                <a:gd name="connsiteY790" fmla="*/ 369413 h 902855"/>
                <a:gd name="connsiteX791" fmla="*/ 676697 w 1154010"/>
                <a:gd name="connsiteY791" fmla="*/ 379063 h 902855"/>
                <a:gd name="connsiteX792" fmla="*/ 632666 w 1154010"/>
                <a:gd name="connsiteY792" fmla="*/ 273094 h 902855"/>
                <a:gd name="connsiteX793" fmla="*/ 799334 w 1154010"/>
                <a:gd name="connsiteY793" fmla="*/ 248441 h 902855"/>
                <a:gd name="connsiteX794" fmla="*/ 826556 w 1154010"/>
                <a:gd name="connsiteY794" fmla="*/ 318960 h 902855"/>
                <a:gd name="connsiteX795" fmla="*/ 804205 w 1154010"/>
                <a:gd name="connsiteY795" fmla="*/ 327560 h 902855"/>
                <a:gd name="connsiteX796" fmla="*/ 800480 w 1154010"/>
                <a:gd name="connsiteY796" fmla="*/ 317908 h 902855"/>
                <a:gd name="connsiteX797" fmla="*/ 800195 w 1154010"/>
                <a:gd name="connsiteY797" fmla="*/ 317908 h 902855"/>
                <a:gd name="connsiteX798" fmla="*/ 798571 w 1154010"/>
                <a:gd name="connsiteY798" fmla="*/ 323738 h 902855"/>
                <a:gd name="connsiteX799" fmla="*/ 795133 w 1154010"/>
                <a:gd name="connsiteY799" fmla="*/ 329280 h 902855"/>
                <a:gd name="connsiteX800" fmla="*/ 790071 w 1154010"/>
                <a:gd name="connsiteY800" fmla="*/ 334153 h 902855"/>
                <a:gd name="connsiteX801" fmla="*/ 783480 w 1154010"/>
                <a:gd name="connsiteY801" fmla="*/ 337880 h 902855"/>
                <a:gd name="connsiteX802" fmla="*/ 770491 w 1154010"/>
                <a:gd name="connsiteY802" fmla="*/ 339981 h 902855"/>
                <a:gd name="connsiteX803" fmla="*/ 759984 w 1154010"/>
                <a:gd name="connsiteY803" fmla="*/ 336446 h 902855"/>
                <a:gd name="connsiteX804" fmla="*/ 752058 w 1154010"/>
                <a:gd name="connsiteY804" fmla="*/ 328896 h 902855"/>
                <a:gd name="connsiteX805" fmla="*/ 746613 w 1154010"/>
                <a:gd name="connsiteY805" fmla="*/ 318863 h 902855"/>
                <a:gd name="connsiteX806" fmla="*/ 729803 w 1154010"/>
                <a:gd name="connsiteY806" fmla="*/ 275292 h 902855"/>
                <a:gd name="connsiteX807" fmla="*/ 753204 w 1154010"/>
                <a:gd name="connsiteY807" fmla="*/ 266309 h 902855"/>
                <a:gd name="connsiteX808" fmla="*/ 768008 w 1154010"/>
                <a:gd name="connsiteY808" fmla="*/ 304532 h 902855"/>
                <a:gd name="connsiteX809" fmla="*/ 770587 w 1154010"/>
                <a:gd name="connsiteY809" fmla="*/ 310073 h 902855"/>
                <a:gd name="connsiteX810" fmla="*/ 774025 w 1154010"/>
                <a:gd name="connsiteY810" fmla="*/ 314278 h 902855"/>
                <a:gd name="connsiteX811" fmla="*/ 778513 w 1154010"/>
                <a:gd name="connsiteY811" fmla="*/ 316379 h 902855"/>
                <a:gd name="connsiteX812" fmla="*/ 784243 w 1154010"/>
                <a:gd name="connsiteY812" fmla="*/ 315520 h 902855"/>
                <a:gd name="connsiteX813" fmla="*/ 791790 w 1154010"/>
                <a:gd name="connsiteY813" fmla="*/ 307398 h 902855"/>
                <a:gd name="connsiteX814" fmla="*/ 790834 w 1154010"/>
                <a:gd name="connsiteY814" fmla="*/ 295549 h 902855"/>
                <a:gd name="connsiteX815" fmla="*/ 776126 w 1154010"/>
                <a:gd name="connsiteY815" fmla="*/ 257422 h 902855"/>
                <a:gd name="connsiteX816" fmla="*/ 1051000 w 1154010"/>
                <a:gd name="connsiteY816" fmla="*/ 243662 h 902855"/>
                <a:gd name="connsiteX817" fmla="*/ 1050905 w 1154010"/>
                <a:gd name="connsiteY817" fmla="*/ 243758 h 902855"/>
                <a:gd name="connsiteX818" fmla="*/ 1050886 w 1154010"/>
                <a:gd name="connsiteY818" fmla="*/ 243696 h 902855"/>
                <a:gd name="connsiteX819" fmla="*/ 381864 w 1154010"/>
                <a:gd name="connsiteY819" fmla="*/ 226747 h 902855"/>
                <a:gd name="connsiteX820" fmla="*/ 374223 w 1154010"/>
                <a:gd name="connsiteY820" fmla="*/ 228754 h 902855"/>
                <a:gd name="connsiteX821" fmla="*/ 368015 w 1154010"/>
                <a:gd name="connsiteY821" fmla="*/ 233721 h 902855"/>
                <a:gd name="connsiteX822" fmla="*/ 364961 w 1154010"/>
                <a:gd name="connsiteY822" fmla="*/ 240029 h 902855"/>
                <a:gd name="connsiteX823" fmla="*/ 364961 w 1154010"/>
                <a:gd name="connsiteY823" fmla="*/ 239933 h 902855"/>
                <a:gd name="connsiteX824" fmla="*/ 364674 w 1154010"/>
                <a:gd name="connsiteY824" fmla="*/ 246909 h 902855"/>
                <a:gd name="connsiteX825" fmla="*/ 366869 w 1154010"/>
                <a:gd name="connsiteY825" fmla="*/ 253789 h 902855"/>
                <a:gd name="connsiteX826" fmla="*/ 371072 w 1154010"/>
                <a:gd name="connsiteY826" fmla="*/ 259714 h 902855"/>
                <a:gd name="connsiteX827" fmla="*/ 376899 w 1154010"/>
                <a:gd name="connsiteY827" fmla="*/ 263822 h 902855"/>
                <a:gd name="connsiteX828" fmla="*/ 383966 w 1154010"/>
                <a:gd name="connsiteY828" fmla="*/ 265351 h 902855"/>
                <a:gd name="connsiteX829" fmla="*/ 391606 w 1154010"/>
                <a:gd name="connsiteY829" fmla="*/ 263344 h 902855"/>
                <a:gd name="connsiteX830" fmla="*/ 397816 w 1154010"/>
                <a:gd name="connsiteY830" fmla="*/ 258375 h 902855"/>
                <a:gd name="connsiteX831" fmla="*/ 400871 w 1154010"/>
                <a:gd name="connsiteY831" fmla="*/ 251876 h 902855"/>
                <a:gd name="connsiteX832" fmla="*/ 401158 w 1154010"/>
                <a:gd name="connsiteY832" fmla="*/ 244711 h 902855"/>
                <a:gd name="connsiteX833" fmla="*/ 398962 w 1154010"/>
                <a:gd name="connsiteY833" fmla="*/ 237832 h 902855"/>
                <a:gd name="connsiteX834" fmla="*/ 394663 w 1154010"/>
                <a:gd name="connsiteY834" fmla="*/ 232001 h 902855"/>
                <a:gd name="connsiteX835" fmla="*/ 388837 w 1154010"/>
                <a:gd name="connsiteY835" fmla="*/ 228084 h 902855"/>
                <a:gd name="connsiteX836" fmla="*/ 381864 w 1154010"/>
                <a:gd name="connsiteY836" fmla="*/ 226747 h 902855"/>
                <a:gd name="connsiteX837" fmla="*/ 258457 w 1154010"/>
                <a:gd name="connsiteY837" fmla="*/ 223883 h 902855"/>
                <a:gd name="connsiteX838" fmla="*/ 291122 w 1154010"/>
                <a:gd name="connsiteY838" fmla="*/ 285611 h 902855"/>
                <a:gd name="connsiteX839" fmla="*/ 291505 w 1154010"/>
                <a:gd name="connsiteY839" fmla="*/ 285420 h 902855"/>
                <a:gd name="connsiteX840" fmla="*/ 298476 w 1154010"/>
                <a:gd name="connsiteY840" fmla="*/ 247007 h 902855"/>
                <a:gd name="connsiteX841" fmla="*/ 325123 w 1154010"/>
                <a:gd name="connsiteY841" fmla="*/ 232864 h 902855"/>
                <a:gd name="connsiteX842" fmla="*/ 315381 w 1154010"/>
                <a:gd name="connsiteY842" fmla="*/ 276724 h 902855"/>
                <a:gd name="connsiteX843" fmla="*/ 361608 w 1154010"/>
                <a:gd name="connsiteY843" fmla="*/ 299084 h 902855"/>
                <a:gd name="connsiteX844" fmla="*/ 334388 w 1154010"/>
                <a:gd name="connsiteY844" fmla="*/ 313512 h 902855"/>
                <a:gd name="connsiteX845" fmla="*/ 295515 w 1154010"/>
                <a:gd name="connsiteY845" fmla="*/ 293063 h 902855"/>
                <a:gd name="connsiteX846" fmla="*/ 295134 w 1154010"/>
                <a:gd name="connsiteY846" fmla="*/ 293256 h 902855"/>
                <a:gd name="connsiteX847" fmla="*/ 312134 w 1154010"/>
                <a:gd name="connsiteY847" fmla="*/ 325265 h 902855"/>
                <a:gd name="connsiteX848" fmla="*/ 289976 w 1154010"/>
                <a:gd name="connsiteY848" fmla="*/ 337018 h 902855"/>
                <a:gd name="connsiteX849" fmla="*/ 236299 w 1154010"/>
                <a:gd name="connsiteY849" fmla="*/ 235636 h 902855"/>
                <a:gd name="connsiteX850" fmla="*/ 380814 w 1154010"/>
                <a:gd name="connsiteY850" fmla="*/ 205439 h 902855"/>
                <a:gd name="connsiteX851" fmla="*/ 396287 w 1154010"/>
                <a:gd name="connsiteY851" fmla="*/ 206489 h 902855"/>
                <a:gd name="connsiteX852" fmla="*/ 410041 w 1154010"/>
                <a:gd name="connsiteY852" fmla="*/ 213656 h 902855"/>
                <a:gd name="connsiteX853" fmla="*/ 420452 w 1154010"/>
                <a:gd name="connsiteY853" fmla="*/ 227129 h 902855"/>
                <a:gd name="connsiteX854" fmla="*/ 424940 w 1154010"/>
                <a:gd name="connsiteY854" fmla="*/ 243660 h 902855"/>
                <a:gd name="connsiteX855" fmla="*/ 422457 w 1154010"/>
                <a:gd name="connsiteY855" fmla="*/ 259140 h 902855"/>
                <a:gd name="connsiteX856" fmla="*/ 414148 w 1154010"/>
                <a:gd name="connsiteY856" fmla="*/ 272325 h 902855"/>
                <a:gd name="connsiteX857" fmla="*/ 400871 w 1154010"/>
                <a:gd name="connsiteY857" fmla="*/ 282168 h 902855"/>
                <a:gd name="connsiteX858" fmla="*/ 385112 w 1154010"/>
                <a:gd name="connsiteY858" fmla="*/ 286850 h 902855"/>
                <a:gd name="connsiteX859" fmla="*/ 369545 w 1154010"/>
                <a:gd name="connsiteY859" fmla="*/ 285513 h 902855"/>
                <a:gd name="connsiteX860" fmla="*/ 355790 w 1154010"/>
                <a:gd name="connsiteY860" fmla="*/ 278154 h 902855"/>
                <a:gd name="connsiteX861" fmla="*/ 355887 w 1154010"/>
                <a:gd name="connsiteY861" fmla="*/ 278059 h 902855"/>
                <a:gd name="connsiteX862" fmla="*/ 345380 w 1154010"/>
                <a:gd name="connsiteY862" fmla="*/ 264586 h 902855"/>
                <a:gd name="connsiteX863" fmla="*/ 340890 w 1154010"/>
                <a:gd name="connsiteY863" fmla="*/ 248151 h 902855"/>
                <a:gd name="connsiteX864" fmla="*/ 343375 w 1154010"/>
                <a:gd name="connsiteY864" fmla="*/ 232862 h 902855"/>
                <a:gd name="connsiteX865" fmla="*/ 351778 w 1154010"/>
                <a:gd name="connsiteY865" fmla="*/ 219867 h 902855"/>
                <a:gd name="connsiteX866" fmla="*/ 365055 w 1154010"/>
                <a:gd name="connsiteY866" fmla="*/ 210216 h 902855"/>
                <a:gd name="connsiteX867" fmla="*/ 380814 w 1154010"/>
                <a:gd name="connsiteY867" fmla="*/ 205439 h 902855"/>
                <a:gd name="connsiteX868" fmla="*/ 880424 w 1154010"/>
                <a:gd name="connsiteY868" fmla="*/ 198275 h 902855"/>
                <a:gd name="connsiteX869" fmla="*/ 886918 w 1154010"/>
                <a:gd name="connsiteY869" fmla="*/ 217098 h 902855"/>
                <a:gd name="connsiteX870" fmla="*/ 903727 w 1154010"/>
                <a:gd name="connsiteY870" fmla="*/ 211270 h 902855"/>
                <a:gd name="connsiteX871" fmla="*/ 909841 w 1154010"/>
                <a:gd name="connsiteY871" fmla="*/ 228757 h 902855"/>
                <a:gd name="connsiteX872" fmla="*/ 893126 w 1154010"/>
                <a:gd name="connsiteY872" fmla="*/ 234585 h 902855"/>
                <a:gd name="connsiteX873" fmla="*/ 902678 w 1154010"/>
                <a:gd name="connsiteY873" fmla="*/ 261914 h 902855"/>
                <a:gd name="connsiteX874" fmla="*/ 907262 w 1154010"/>
                <a:gd name="connsiteY874" fmla="*/ 268794 h 902855"/>
                <a:gd name="connsiteX875" fmla="*/ 915093 w 1154010"/>
                <a:gd name="connsiteY875" fmla="*/ 268888 h 902855"/>
                <a:gd name="connsiteX876" fmla="*/ 918628 w 1154010"/>
                <a:gd name="connsiteY876" fmla="*/ 267361 h 902855"/>
                <a:gd name="connsiteX877" fmla="*/ 921588 w 1154010"/>
                <a:gd name="connsiteY877" fmla="*/ 265354 h 902855"/>
                <a:gd name="connsiteX878" fmla="*/ 927892 w 1154010"/>
                <a:gd name="connsiteY878" fmla="*/ 282457 h 902855"/>
                <a:gd name="connsiteX879" fmla="*/ 922257 w 1154010"/>
                <a:gd name="connsiteY879" fmla="*/ 286090 h 902855"/>
                <a:gd name="connsiteX880" fmla="*/ 914999 w 1154010"/>
                <a:gd name="connsiteY880" fmla="*/ 289337 h 902855"/>
                <a:gd name="connsiteX881" fmla="*/ 902296 w 1154010"/>
                <a:gd name="connsiteY881" fmla="*/ 291727 h 902855"/>
                <a:gd name="connsiteX882" fmla="*/ 892649 w 1154010"/>
                <a:gd name="connsiteY882" fmla="*/ 289243 h 902855"/>
                <a:gd name="connsiteX883" fmla="*/ 885582 w 1154010"/>
                <a:gd name="connsiteY883" fmla="*/ 282648 h 902855"/>
                <a:gd name="connsiteX884" fmla="*/ 880711 w 1154010"/>
                <a:gd name="connsiteY884" fmla="*/ 272711 h 902855"/>
                <a:gd name="connsiteX885" fmla="*/ 870204 w 1154010"/>
                <a:gd name="connsiteY885" fmla="*/ 242517 h 902855"/>
                <a:gd name="connsiteX886" fmla="*/ 858743 w 1154010"/>
                <a:gd name="connsiteY886" fmla="*/ 246530 h 902855"/>
                <a:gd name="connsiteX887" fmla="*/ 852630 w 1154010"/>
                <a:gd name="connsiteY887" fmla="*/ 229044 h 902855"/>
                <a:gd name="connsiteX888" fmla="*/ 852439 w 1154010"/>
                <a:gd name="connsiteY888" fmla="*/ 229044 h 902855"/>
                <a:gd name="connsiteX889" fmla="*/ 863805 w 1154010"/>
                <a:gd name="connsiteY889" fmla="*/ 225126 h 902855"/>
                <a:gd name="connsiteX890" fmla="*/ 857310 w 1154010"/>
                <a:gd name="connsiteY890" fmla="*/ 206301 h 902855"/>
                <a:gd name="connsiteX891" fmla="*/ 828927 w 1154010"/>
                <a:gd name="connsiteY891" fmla="*/ 195926 h 902855"/>
                <a:gd name="connsiteX892" fmla="*/ 868177 w 1154010"/>
                <a:gd name="connsiteY892" fmla="*/ 303765 h 902855"/>
                <a:gd name="connsiteX893" fmla="*/ 844393 w 1154010"/>
                <a:gd name="connsiteY893" fmla="*/ 312422 h 902855"/>
                <a:gd name="connsiteX894" fmla="*/ 805142 w 1154010"/>
                <a:gd name="connsiteY894" fmla="*/ 204582 h 902855"/>
                <a:gd name="connsiteX895" fmla="*/ 986053 w 1154010"/>
                <a:gd name="connsiteY895" fmla="*/ 184324 h 902855"/>
                <a:gd name="connsiteX896" fmla="*/ 1009357 w 1154010"/>
                <a:gd name="connsiteY896" fmla="*/ 256276 h 902855"/>
                <a:gd name="connsiteX897" fmla="*/ 986531 w 1154010"/>
                <a:gd name="connsiteY897" fmla="*/ 263633 h 902855"/>
                <a:gd name="connsiteX898" fmla="*/ 983283 w 1154010"/>
                <a:gd name="connsiteY898" fmla="*/ 253791 h 902855"/>
                <a:gd name="connsiteX899" fmla="*/ 982997 w 1154010"/>
                <a:gd name="connsiteY899" fmla="*/ 253791 h 902855"/>
                <a:gd name="connsiteX900" fmla="*/ 981088 w 1154010"/>
                <a:gd name="connsiteY900" fmla="*/ 259525 h 902855"/>
                <a:gd name="connsiteX901" fmla="*/ 977363 w 1154010"/>
                <a:gd name="connsiteY901" fmla="*/ 264875 h 902855"/>
                <a:gd name="connsiteX902" fmla="*/ 972014 w 1154010"/>
                <a:gd name="connsiteY902" fmla="*/ 269461 h 902855"/>
                <a:gd name="connsiteX903" fmla="*/ 965232 w 1154010"/>
                <a:gd name="connsiteY903" fmla="*/ 272807 h 902855"/>
                <a:gd name="connsiteX904" fmla="*/ 952148 w 1154010"/>
                <a:gd name="connsiteY904" fmla="*/ 274144 h 902855"/>
                <a:gd name="connsiteX905" fmla="*/ 941928 w 1154010"/>
                <a:gd name="connsiteY905" fmla="*/ 270035 h 902855"/>
                <a:gd name="connsiteX906" fmla="*/ 934382 w 1154010"/>
                <a:gd name="connsiteY906" fmla="*/ 262104 h 902855"/>
                <a:gd name="connsiteX907" fmla="*/ 934574 w 1154010"/>
                <a:gd name="connsiteY907" fmla="*/ 261819 h 902855"/>
                <a:gd name="connsiteX908" fmla="*/ 929703 w 1154010"/>
                <a:gd name="connsiteY908" fmla="*/ 251499 h 902855"/>
                <a:gd name="connsiteX909" fmla="*/ 915280 w 1154010"/>
                <a:gd name="connsiteY909" fmla="*/ 207065 h 902855"/>
                <a:gd name="connsiteX910" fmla="*/ 939062 w 1154010"/>
                <a:gd name="connsiteY910" fmla="*/ 199326 h 902855"/>
                <a:gd name="connsiteX911" fmla="*/ 951670 w 1154010"/>
                <a:gd name="connsiteY911" fmla="*/ 238311 h 902855"/>
                <a:gd name="connsiteX912" fmla="*/ 953962 w 1154010"/>
                <a:gd name="connsiteY912" fmla="*/ 243949 h 902855"/>
                <a:gd name="connsiteX913" fmla="*/ 957210 w 1154010"/>
                <a:gd name="connsiteY913" fmla="*/ 248344 h 902855"/>
                <a:gd name="connsiteX914" fmla="*/ 961603 w 1154010"/>
                <a:gd name="connsiteY914" fmla="*/ 250734 h 902855"/>
                <a:gd name="connsiteX915" fmla="*/ 967333 w 1154010"/>
                <a:gd name="connsiteY915" fmla="*/ 250257 h 902855"/>
                <a:gd name="connsiteX916" fmla="*/ 975261 w 1154010"/>
                <a:gd name="connsiteY916" fmla="*/ 242612 h 902855"/>
                <a:gd name="connsiteX917" fmla="*/ 974974 w 1154010"/>
                <a:gd name="connsiteY917" fmla="*/ 230763 h 902855"/>
                <a:gd name="connsiteX918" fmla="*/ 962366 w 1154010"/>
                <a:gd name="connsiteY918" fmla="*/ 191968 h 902855"/>
                <a:gd name="connsiteX919" fmla="*/ 510322 w 1154010"/>
                <a:gd name="connsiteY919" fmla="*/ 165975 h 902855"/>
                <a:gd name="connsiteX920" fmla="*/ 502587 w 1154010"/>
                <a:gd name="connsiteY920" fmla="*/ 167598 h 902855"/>
                <a:gd name="connsiteX921" fmla="*/ 496186 w 1154010"/>
                <a:gd name="connsiteY921" fmla="*/ 172280 h 902855"/>
                <a:gd name="connsiteX922" fmla="*/ 492939 w 1154010"/>
                <a:gd name="connsiteY922" fmla="*/ 178492 h 902855"/>
                <a:gd name="connsiteX923" fmla="*/ 492844 w 1154010"/>
                <a:gd name="connsiteY923" fmla="*/ 178588 h 902855"/>
                <a:gd name="connsiteX924" fmla="*/ 492367 w 1154010"/>
                <a:gd name="connsiteY924" fmla="*/ 185563 h 902855"/>
                <a:gd name="connsiteX925" fmla="*/ 494277 w 1154010"/>
                <a:gd name="connsiteY925" fmla="*/ 192539 h 902855"/>
                <a:gd name="connsiteX926" fmla="*/ 498288 w 1154010"/>
                <a:gd name="connsiteY926" fmla="*/ 198558 h 902855"/>
                <a:gd name="connsiteX927" fmla="*/ 504020 w 1154010"/>
                <a:gd name="connsiteY927" fmla="*/ 202858 h 902855"/>
                <a:gd name="connsiteX928" fmla="*/ 510990 w 1154010"/>
                <a:gd name="connsiteY928" fmla="*/ 204578 h 902855"/>
                <a:gd name="connsiteX929" fmla="*/ 518728 w 1154010"/>
                <a:gd name="connsiteY929" fmla="*/ 202953 h 902855"/>
                <a:gd name="connsiteX930" fmla="*/ 525126 w 1154010"/>
                <a:gd name="connsiteY930" fmla="*/ 198272 h 902855"/>
                <a:gd name="connsiteX931" fmla="*/ 528374 w 1154010"/>
                <a:gd name="connsiteY931" fmla="*/ 191870 h 902855"/>
                <a:gd name="connsiteX932" fmla="*/ 528852 w 1154010"/>
                <a:gd name="connsiteY932" fmla="*/ 184703 h 902855"/>
                <a:gd name="connsiteX933" fmla="*/ 526941 w 1154010"/>
                <a:gd name="connsiteY933" fmla="*/ 177727 h 902855"/>
                <a:gd name="connsiteX934" fmla="*/ 522931 w 1154010"/>
                <a:gd name="connsiteY934" fmla="*/ 171708 h 902855"/>
                <a:gd name="connsiteX935" fmla="*/ 517200 w 1154010"/>
                <a:gd name="connsiteY935" fmla="*/ 167598 h 902855"/>
                <a:gd name="connsiteX936" fmla="*/ 510322 w 1154010"/>
                <a:gd name="connsiteY936" fmla="*/ 165975 h 902855"/>
                <a:gd name="connsiteX937" fmla="*/ 1052910 w 1154010"/>
                <a:gd name="connsiteY937" fmla="*/ 162633 h 902855"/>
                <a:gd name="connsiteX938" fmla="*/ 1058259 w 1154010"/>
                <a:gd name="connsiteY938" fmla="*/ 184037 h 902855"/>
                <a:gd name="connsiteX939" fmla="*/ 1054915 w 1154010"/>
                <a:gd name="connsiteY939" fmla="*/ 184419 h 902855"/>
                <a:gd name="connsiteX940" fmla="*/ 1051859 w 1154010"/>
                <a:gd name="connsiteY940" fmla="*/ 185183 h 902855"/>
                <a:gd name="connsiteX941" fmla="*/ 1044314 w 1154010"/>
                <a:gd name="connsiteY941" fmla="*/ 189388 h 902855"/>
                <a:gd name="connsiteX942" fmla="*/ 1040302 w 1154010"/>
                <a:gd name="connsiteY942" fmla="*/ 195122 h 902855"/>
                <a:gd name="connsiteX943" fmla="*/ 1039062 w 1154010"/>
                <a:gd name="connsiteY943" fmla="*/ 201331 h 902855"/>
                <a:gd name="connsiteX944" fmla="*/ 1039730 w 1154010"/>
                <a:gd name="connsiteY944" fmla="*/ 206684 h 902855"/>
                <a:gd name="connsiteX945" fmla="*/ 1050886 w 1154010"/>
                <a:gd name="connsiteY945" fmla="*/ 243696 h 902855"/>
                <a:gd name="connsiteX946" fmla="*/ 1027122 w 1154010"/>
                <a:gd name="connsiteY946" fmla="*/ 250829 h 902855"/>
                <a:gd name="connsiteX947" fmla="*/ 1005441 w 1154010"/>
                <a:gd name="connsiteY947" fmla="*/ 178494 h 902855"/>
                <a:gd name="connsiteX948" fmla="*/ 1028364 w 1154010"/>
                <a:gd name="connsiteY948" fmla="*/ 171614 h 902855"/>
                <a:gd name="connsiteX949" fmla="*/ 1031515 w 1154010"/>
                <a:gd name="connsiteY949" fmla="*/ 182030 h 902855"/>
                <a:gd name="connsiteX950" fmla="*/ 1031802 w 1154010"/>
                <a:gd name="connsiteY950" fmla="*/ 182030 h 902855"/>
                <a:gd name="connsiteX951" fmla="*/ 1036960 w 1154010"/>
                <a:gd name="connsiteY951" fmla="*/ 170564 h 902855"/>
                <a:gd name="connsiteX952" fmla="*/ 1047656 w 1154010"/>
                <a:gd name="connsiteY952" fmla="*/ 163494 h 902855"/>
                <a:gd name="connsiteX953" fmla="*/ 1050522 w 1154010"/>
                <a:gd name="connsiteY953" fmla="*/ 162824 h 902855"/>
                <a:gd name="connsiteX954" fmla="*/ 1052910 w 1154010"/>
                <a:gd name="connsiteY954" fmla="*/ 162633 h 902855"/>
                <a:gd name="connsiteX955" fmla="*/ 509941 w 1154010"/>
                <a:gd name="connsiteY955" fmla="*/ 144570 h 902855"/>
                <a:gd name="connsiteX956" fmla="*/ 525317 w 1154010"/>
                <a:gd name="connsiteY956" fmla="*/ 146290 h 902855"/>
                <a:gd name="connsiteX957" fmla="*/ 538785 w 1154010"/>
                <a:gd name="connsiteY957" fmla="*/ 154031 h 902855"/>
                <a:gd name="connsiteX958" fmla="*/ 548717 w 1154010"/>
                <a:gd name="connsiteY958" fmla="*/ 167885 h 902855"/>
                <a:gd name="connsiteX959" fmla="*/ 552633 w 1154010"/>
                <a:gd name="connsiteY959" fmla="*/ 184513 h 902855"/>
                <a:gd name="connsiteX960" fmla="*/ 549578 w 1154010"/>
                <a:gd name="connsiteY960" fmla="*/ 199896 h 902855"/>
                <a:gd name="connsiteX961" fmla="*/ 540791 w 1154010"/>
                <a:gd name="connsiteY961" fmla="*/ 212795 h 902855"/>
                <a:gd name="connsiteX962" fmla="*/ 527228 w 1154010"/>
                <a:gd name="connsiteY962" fmla="*/ 222159 h 902855"/>
                <a:gd name="connsiteX963" fmla="*/ 511277 w 1154010"/>
                <a:gd name="connsiteY963" fmla="*/ 226173 h 902855"/>
                <a:gd name="connsiteX964" fmla="*/ 495805 w 1154010"/>
                <a:gd name="connsiteY964" fmla="*/ 224263 h 902855"/>
                <a:gd name="connsiteX965" fmla="*/ 482337 w 1154010"/>
                <a:gd name="connsiteY965" fmla="*/ 216331 h 902855"/>
                <a:gd name="connsiteX966" fmla="*/ 482243 w 1154010"/>
                <a:gd name="connsiteY966" fmla="*/ 216427 h 902855"/>
                <a:gd name="connsiteX967" fmla="*/ 472310 w 1154010"/>
                <a:gd name="connsiteY967" fmla="*/ 202475 h 902855"/>
                <a:gd name="connsiteX968" fmla="*/ 468489 w 1154010"/>
                <a:gd name="connsiteY968" fmla="*/ 185849 h 902855"/>
                <a:gd name="connsiteX969" fmla="*/ 471545 w 1154010"/>
                <a:gd name="connsiteY969" fmla="*/ 170657 h 902855"/>
                <a:gd name="connsiteX970" fmla="*/ 480427 w 1154010"/>
                <a:gd name="connsiteY970" fmla="*/ 157949 h 902855"/>
                <a:gd name="connsiteX971" fmla="*/ 493990 w 1154010"/>
                <a:gd name="connsiteY971" fmla="*/ 148775 h 902855"/>
                <a:gd name="connsiteX972" fmla="*/ 509941 w 1154010"/>
                <a:gd name="connsiteY972" fmla="*/ 144570 h 902855"/>
                <a:gd name="connsiteX973" fmla="*/ 424970 w 1154010"/>
                <a:gd name="connsiteY973" fmla="*/ 140063 h 902855"/>
                <a:gd name="connsiteX974" fmla="*/ 474285 w 1154010"/>
                <a:gd name="connsiteY974" fmla="*/ 243688 h 902855"/>
                <a:gd name="connsiteX975" fmla="*/ 451431 w 1154010"/>
                <a:gd name="connsiteY975" fmla="*/ 254564 h 902855"/>
                <a:gd name="connsiteX976" fmla="*/ 402115 w 1154010"/>
                <a:gd name="connsiteY976" fmla="*/ 150940 h 902855"/>
                <a:gd name="connsiteX977" fmla="*/ 598663 w 1154010"/>
                <a:gd name="connsiteY977" fmla="*/ 127274 h 902855"/>
                <a:gd name="connsiteX978" fmla="*/ 591118 w 1154010"/>
                <a:gd name="connsiteY978" fmla="*/ 128803 h 902855"/>
                <a:gd name="connsiteX979" fmla="*/ 584814 w 1154010"/>
                <a:gd name="connsiteY979" fmla="*/ 133104 h 902855"/>
                <a:gd name="connsiteX980" fmla="*/ 581280 w 1154010"/>
                <a:gd name="connsiteY980" fmla="*/ 139028 h 902855"/>
                <a:gd name="connsiteX981" fmla="*/ 581280 w 1154010"/>
                <a:gd name="connsiteY981" fmla="*/ 139123 h 902855"/>
                <a:gd name="connsiteX982" fmla="*/ 580421 w 1154010"/>
                <a:gd name="connsiteY982" fmla="*/ 146099 h 902855"/>
                <a:gd name="connsiteX983" fmla="*/ 582235 w 1154010"/>
                <a:gd name="connsiteY983" fmla="*/ 153457 h 902855"/>
                <a:gd name="connsiteX984" fmla="*/ 586151 w 1154010"/>
                <a:gd name="connsiteY984" fmla="*/ 159668 h 902855"/>
                <a:gd name="connsiteX985" fmla="*/ 591786 w 1154010"/>
                <a:gd name="connsiteY985" fmla="*/ 163967 h 902855"/>
                <a:gd name="connsiteX986" fmla="*/ 598568 w 1154010"/>
                <a:gd name="connsiteY986" fmla="*/ 165687 h 902855"/>
                <a:gd name="connsiteX987" fmla="*/ 606113 w 1154010"/>
                <a:gd name="connsiteY987" fmla="*/ 164254 h 902855"/>
                <a:gd name="connsiteX988" fmla="*/ 612511 w 1154010"/>
                <a:gd name="connsiteY988" fmla="*/ 159763 h 902855"/>
                <a:gd name="connsiteX989" fmla="*/ 616237 w 1154010"/>
                <a:gd name="connsiteY989" fmla="*/ 153647 h 902855"/>
                <a:gd name="connsiteX990" fmla="*/ 617192 w 1154010"/>
                <a:gd name="connsiteY990" fmla="*/ 146671 h 902855"/>
                <a:gd name="connsiteX991" fmla="*/ 615474 w 1154010"/>
                <a:gd name="connsiteY991" fmla="*/ 139314 h 902855"/>
                <a:gd name="connsiteX992" fmla="*/ 611462 w 1154010"/>
                <a:gd name="connsiteY992" fmla="*/ 133104 h 902855"/>
                <a:gd name="connsiteX993" fmla="*/ 605635 w 1154010"/>
                <a:gd name="connsiteY993" fmla="*/ 128899 h 902855"/>
                <a:gd name="connsiteX994" fmla="*/ 598663 w 1154010"/>
                <a:gd name="connsiteY994" fmla="*/ 127274 h 902855"/>
                <a:gd name="connsiteX995" fmla="*/ 622637 w 1154010"/>
                <a:gd name="connsiteY995" fmla="*/ 95933 h 902855"/>
                <a:gd name="connsiteX996" fmla="*/ 649188 w 1154010"/>
                <a:gd name="connsiteY996" fmla="*/ 158998 h 902855"/>
                <a:gd name="connsiteX997" fmla="*/ 653772 w 1154010"/>
                <a:gd name="connsiteY997" fmla="*/ 178014 h 902855"/>
                <a:gd name="connsiteX998" fmla="*/ 650812 w 1154010"/>
                <a:gd name="connsiteY998" fmla="*/ 193971 h 902855"/>
                <a:gd name="connsiteX999" fmla="*/ 640974 w 1154010"/>
                <a:gd name="connsiteY999" fmla="*/ 206870 h 902855"/>
                <a:gd name="connsiteX1000" fmla="*/ 625120 w 1154010"/>
                <a:gd name="connsiteY1000" fmla="*/ 216426 h 902855"/>
                <a:gd name="connsiteX1001" fmla="*/ 604967 w 1154010"/>
                <a:gd name="connsiteY1001" fmla="*/ 221587 h 902855"/>
                <a:gd name="connsiteX1002" fmla="*/ 584720 w 1154010"/>
                <a:gd name="connsiteY1002" fmla="*/ 220536 h 902855"/>
                <a:gd name="connsiteX1003" fmla="*/ 589304 w 1154010"/>
                <a:gd name="connsiteY1003" fmla="*/ 199322 h 902855"/>
                <a:gd name="connsiteX1004" fmla="*/ 603249 w 1154010"/>
                <a:gd name="connsiteY1004" fmla="*/ 201233 h 902855"/>
                <a:gd name="connsiteX1005" fmla="*/ 616142 w 1154010"/>
                <a:gd name="connsiteY1005" fmla="*/ 198367 h 902855"/>
                <a:gd name="connsiteX1006" fmla="*/ 628845 w 1154010"/>
                <a:gd name="connsiteY1006" fmla="*/ 186805 h 902855"/>
                <a:gd name="connsiteX1007" fmla="*/ 627699 w 1154010"/>
                <a:gd name="connsiteY1007" fmla="*/ 170656 h 902855"/>
                <a:gd name="connsiteX1008" fmla="*/ 625979 w 1154010"/>
                <a:gd name="connsiteY1008" fmla="*/ 166452 h 902855"/>
                <a:gd name="connsiteX1009" fmla="*/ 625597 w 1154010"/>
                <a:gd name="connsiteY1009" fmla="*/ 166643 h 902855"/>
                <a:gd name="connsiteX1010" fmla="*/ 619771 w 1154010"/>
                <a:gd name="connsiteY1010" fmla="*/ 176962 h 902855"/>
                <a:gd name="connsiteX1011" fmla="*/ 608405 w 1154010"/>
                <a:gd name="connsiteY1011" fmla="*/ 184703 h 902855"/>
                <a:gd name="connsiteX1012" fmla="*/ 593029 w 1154010"/>
                <a:gd name="connsiteY1012" fmla="*/ 187760 h 902855"/>
                <a:gd name="connsiteX1013" fmla="*/ 579371 w 1154010"/>
                <a:gd name="connsiteY1013" fmla="*/ 184416 h 902855"/>
                <a:gd name="connsiteX1014" fmla="*/ 568099 w 1154010"/>
                <a:gd name="connsiteY1014" fmla="*/ 175720 h 902855"/>
                <a:gd name="connsiteX1015" fmla="*/ 567909 w 1154010"/>
                <a:gd name="connsiteY1015" fmla="*/ 175911 h 902855"/>
                <a:gd name="connsiteX1016" fmla="*/ 559886 w 1154010"/>
                <a:gd name="connsiteY1016" fmla="*/ 163108 h 902855"/>
                <a:gd name="connsiteX1017" fmla="*/ 556256 w 1154010"/>
                <a:gd name="connsiteY1017" fmla="*/ 148297 h 902855"/>
                <a:gd name="connsiteX1018" fmla="*/ 557881 w 1154010"/>
                <a:gd name="connsiteY1018" fmla="*/ 133963 h 902855"/>
                <a:gd name="connsiteX1019" fmla="*/ 564948 w 1154010"/>
                <a:gd name="connsiteY1019" fmla="*/ 121542 h 902855"/>
                <a:gd name="connsiteX1020" fmla="*/ 577651 w 1154010"/>
                <a:gd name="connsiteY1020" fmla="*/ 112655 h 902855"/>
                <a:gd name="connsiteX1021" fmla="*/ 591309 w 1154010"/>
                <a:gd name="connsiteY1021" fmla="*/ 109980 h 902855"/>
                <a:gd name="connsiteX1022" fmla="*/ 604395 w 1154010"/>
                <a:gd name="connsiteY1022" fmla="*/ 114088 h 902855"/>
                <a:gd name="connsiteX1023" fmla="*/ 604680 w 1154010"/>
                <a:gd name="connsiteY1023" fmla="*/ 114088 h 902855"/>
                <a:gd name="connsiteX1024" fmla="*/ 600955 w 1154010"/>
                <a:gd name="connsiteY1024" fmla="*/ 105107 h 902855"/>
                <a:gd name="connsiteX1025" fmla="*/ 665415 w 1154010"/>
                <a:gd name="connsiteY1025" fmla="*/ 78417 h 902855"/>
                <a:gd name="connsiteX1026" fmla="*/ 693435 w 1154010"/>
                <a:gd name="connsiteY1026" fmla="*/ 148614 h 902855"/>
                <a:gd name="connsiteX1027" fmla="*/ 670283 w 1154010"/>
                <a:gd name="connsiteY1027" fmla="*/ 157856 h 902855"/>
                <a:gd name="connsiteX1028" fmla="*/ 642263 w 1154010"/>
                <a:gd name="connsiteY1028" fmla="*/ 87658 h 902855"/>
                <a:gd name="connsiteX1029" fmla="*/ 725884 w 1154010"/>
                <a:gd name="connsiteY1029" fmla="*/ 55707 h 902855"/>
                <a:gd name="connsiteX1030" fmla="*/ 741547 w 1154010"/>
                <a:gd name="connsiteY1030" fmla="*/ 58286 h 902855"/>
                <a:gd name="connsiteX1031" fmla="*/ 733812 w 1154010"/>
                <a:gd name="connsiteY1031" fmla="*/ 76347 h 902855"/>
                <a:gd name="connsiteX1032" fmla="*/ 725406 w 1154010"/>
                <a:gd name="connsiteY1032" fmla="*/ 74340 h 902855"/>
                <a:gd name="connsiteX1033" fmla="*/ 716620 w 1154010"/>
                <a:gd name="connsiteY1033" fmla="*/ 75582 h 902855"/>
                <a:gd name="connsiteX1034" fmla="*/ 711080 w 1154010"/>
                <a:gd name="connsiteY1034" fmla="*/ 79116 h 902855"/>
                <a:gd name="connsiteX1035" fmla="*/ 710030 w 1154010"/>
                <a:gd name="connsiteY1035" fmla="*/ 84563 h 902855"/>
                <a:gd name="connsiteX1036" fmla="*/ 714709 w 1154010"/>
                <a:gd name="connsiteY1036" fmla="*/ 87622 h 902855"/>
                <a:gd name="connsiteX1037" fmla="*/ 725597 w 1154010"/>
                <a:gd name="connsiteY1037" fmla="*/ 86666 h 902855"/>
                <a:gd name="connsiteX1038" fmla="*/ 734480 w 1154010"/>
                <a:gd name="connsiteY1038" fmla="*/ 85996 h 902855"/>
                <a:gd name="connsiteX1039" fmla="*/ 743364 w 1154010"/>
                <a:gd name="connsiteY1039" fmla="*/ 87335 h 902855"/>
                <a:gd name="connsiteX1040" fmla="*/ 751003 w 1154010"/>
                <a:gd name="connsiteY1040" fmla="*/ 91539 h 902855"/>
                <a:gd name="connsiteX1041" fmla="*/ 756351 w 1154010"/>
                <a:gd name="connsiteY1041" fmla="*/ 99565 h 902855"/>
                <a:gd name="connsiteX1042" fmla="*/ 757975 w 1154010"/>
                <a:gd name="connsiteY1042" fmla="*/ 111892 h 902855"/>
                <a:gd name="connsiteX1043" fmla="*/ 753772 w 1154010"/>
                <a:gd name="connsiteY1043" fmla="*/ 122021 h 902855"/>
                <a:gd name="connsiteX1044" fmla="*/ 745656 w 1154010"/>
                <a:gd name="connsiteY1044" fmla="*/ 129856 h 902855"/>
                <a:gd name="connsiteX1045" fmla="*/ 735339 w 1154010"/>
                <a:gd name="connsiteY1045" fmla="*/ 135207 h 902855"/>
                <a:gd name="connsiteX1046" fmla="*/ 717384 w 1154010"/>
                <a:gd name="connsiteY1046" fmla="*/ 138934 h 902855"/>
                <a:gd name="connsiteX1047" fmla="*/ 700479 w 1154010"/>
                <a:gd name="connsiteY1047" fmla="*/ 136066 h 902855"/>
                <a:gd name="connsiteX1048" fmla="*/ 708310 w 1154010"/>
                <a:gd name="connsiteY1048" fmla="*/ 117339 h 902855"/>
                <a:gd name="connsiteX1049" fmla="*/ 718147 w 1154010"/>
                <a:gd name="connsiteY1049" fmla="*/ 120109 h 902855"/>
                <a:gd name="connsiteX1050" fmla="*/ 728654 w 1154010"/>
                <a:gd name="connsiteY1050" fmla="*/ 118676 h 902855"/>
                <a:gd name="connsiteX1051" fmla="*/ 733716 w 1154010"/>
                <a:gd name="connsiteY1051" fmla="*/ 115236 h 902855"/>
                <a:gd name="connsiteX1052" fmla="*/ 734671 w 1154010"/>
                <a:gd name="connsiteY1052" fmla="*/ 109407 h 902855"/>
                <a:gd name="connsiteX1053" fmla="*/ 729419 w 1154010"/>
                <a:gd name="connsiteY1053" fmla="*/ 105871 h 902855"/>
                <a:gd name="connsiteX1054" fmla="*/ 717575 w 1154010"/>
                <a:gd name="connsiteY1054" fmla="*/ 106636 h 902855"/>
                <a:gd name="connsiteX1055" fmla="*/ 709360 w 1154010"/>
                <a:gd name="connsiteY1055" fmla="*/ 107210 h 902855"/>
                <a:gd name="connsiteX1056" fmla="*/ 701338 w 1154010"/>
                <a:gd name="connsiteY1056" fmla="*/ 105871 h 902855"/>
                <a:gd name="connsiteX1057" fmla="*/ 694271 w 1154010"/>
                <a:gd name="connsiteY1057" fmla="*/ 101763 h 902855"/>
                <a:gd name="connsiteX1058" fmla="*/ 694175 w 1154010"/>
                <a:gd name="connsiteY1058" fmla="*/ 101763 h 902855"/>
                <a:gd name="connsiteX1059" fmla="*/ 689113 w 1154010"/>
                <a:gd name="connsiteY1059" fmla="*/ 93928 h 902855"/>
                <a:gd name="connsiteX1060" fmla="*/ 687680 w 1154010"/>
                <a:gd name="connsiteY1060" fmla="*/ 82079 h 902855"/>
                <a:gd name="connsiteX1061" fmla="*/ 691882 w 1154010"/>
                <a:gd name="connsiteY1061" fmla="*/ 72142 h 902855"/>
                <a:gd name="connsiteX1062" fmla="*/ 699714 w 1154010"/>
                <a:gd name="connsiteY1062" fmla="*/ 64401 h 902855"/>
                <a:gd name="connsiteX1063" fmla="*/ 709456 w 1154010"/>
                <a:gd name="connsiteY1063" fmla="*/ 59147 h 902855"/>
                <a:gd name="connsiteX1064" fmla="*/ 725884 w 1154010"/>
                <a:gd name="connsiteY1064" fmla="*/ 55707 h 902855"/>
                <a:gd name="connsiteX1065" fmla="*/ 645465 w 1154010"/>
                <a:gd name="connsiteY1065" fmla="*/ 47200 h 902855"/>
                <a:gd name="connsiteX1066" fmla="*/ 650720 w 1154010"/>
                <a:gd name="connsiteY1066" fmla="*/ 48155 h 902855"/>
                <a:gd name="connsiteX1067" fmla="*/ 655113 w 1154010"/>
                <a:gd name="connsiteY1067" fmla="*/ 51021 h 902855"/>
                <a:gd name="connsiteX1068" fmla="*/ 658170 w 1154010"/>
                <a:gd name="connsiteY1068" fmla="*/ 55609 h 902855"/>
                <a:gd name="connsiteX1069" fmla="*/ 659123 w 1154010"/>
                <a:gd name="connsiteY1069" fmla="*/ 61056 h 902855"/>
                <a:gd name="connsiteX1070" fmla="*/ 657883 w 1154010"/>
                <a:gd name="connsiteY1070" fmla="*/ 66216 h 902855"/>
                <a:gd name="connsiteX1071" fmla="*/ 654730 w 1154010"/>
                <a:gd name="connsiteY1071" fmla="*/ 70611 h 902855"/>
                <a:gd name="connsiteX1072" fmla="*/ 649955 w 1154010"/>
                <a:gd name="connsiteY1072" fmla="*/ 73668 h 902855"/>
                <a:gd name="connsiteX1073" fmla="*/ 639067 w 1154010"/>
                <a:gd name="connsiteY1073" fmla="*/ 73668 h 902855"/>
                <a:gd name="connsiteX1074" fmla="*/ 631713 w 1154010"/>
                <a:gd name="connsiteY1074" fmla="*/ 66216 h 902855"/>
                <a:gd name="connsiteX1075" fmla="*/ 630757 w 1154010"/>
                <a:gd name="connsiteY1075" fmla="*/ 60960 h 902855"/>
                <a:gd name="connsiteX1076" fmla="*/ 631998 w 1154010"/>
                <a:gd name="connsiteY1076" fmla="*/ 55800 h 902855"/>
                <a:gd name="connsiteX1077" fmla="*/ 635151 w 1154010"/>
                <a:gd name="connsiteY1077" fmla="*/ 51404 h 902855"/>
                <a:gd name="connsiteX1078" fmla="*/ 639926 w 1154010"/>
                <a:gd name="connsiteY1078" fmla="*/ 48252 h 902855"/>
                <a:gd name="connsiteX1079" fmla="*/ 645465 w 1154010"/>
                <a:gd name="connsiteY1079" fmla="*/ 47200 h 902855"/>
                <a:gd name="connsiteX1080" fmla="*/ 763134 w 1154010"/>
                <a:gd name="connsiteY1080" fmla="*/ 0 h 902855"/>
                <a:gd name="connsiteX1081" fmla="*/ 786535 w 1154010"/>
                <a:gd name="connsiteY1081" fmla="*/ 65740 h 902855"/>
                <a:gd name="connsiteX1082" fmla="*/ 787012 w 1154010"/>
                <a:gd name="connsiteY1082" fmla="*/ 65646 h 902855"/>
                <a:gd name="connsiteX1083" fmla="*/ 799428 w 1154010"/>
                <a:gd name="connsiteY1083" fmla="*/ 28666 h 902855"/>
                <a:gd name="connsiteX1084" fmla="*/ 827890 w 1154010"/>
                <a:gd name="connsiteY1084" fmla="*/ 18538 h 902855"/>
                <a:gd name="connsiteX1085" fmla="*/ 811846 w 1154010"/>
                <a:gd name="connsiteY1085" fmla="*/ 60486 h 902855"/>
                <a:gd name="connsiteX1086" fmla="*/ 854347 w 1154010"/>
                <a:gd name="connsiteY1086" fmla="*/ 89343 h 902855"/>
                <a:gd name="connsiteX1087" fmla="*/ 825407 w 1154010"/>
                <a:gd name="connsiteY1087" fmla="*/ 99662 h 902855"/>
                <a:gd name="connsiteX1088" fmla="*/ 789878 w 1154010"/>
                <a:gd name="connsiteY1088" fmla="*/ 73768 h 902855"/>
                <a:gd name="connsiteX1089" fmla="*/ 789495 w 1154010"/>
                <a:gd name="connsiteY1089" fmla="*/ 73959 h 902855"/>
                <a:gd name="connsiteX1090" fmla="*/ 801626 w 1154010"/>
                <a:gd name="connsiteY1090" fmla="*/ 108072 h 902855"/>
                <a:gd name="connsiteX1091" fmla="*/ 778035 w 1154010"/>
                <a:gd name="connsiteY1091" fmla="*/ 116481 h 902855"/>
                <a:gd name="connsiteX1092" fmla="*/ 739543 w 1154010"/>
                <a:gd name="connsiteY1092" fmla="*/ 8409 h 9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Lst>
              <a:rect l="l" t="t" r="r" b="b"/>
              <a:pathLst>
                <a:path w="1154010" h="902855">
                  <a:moveTo>
                    <a:pt x="144984" y="842022"/>
                  </a:moveTo>
                  <a:cubicBezTo>
                    <a:pt x="142501" y="842309"/>
                    <a:pt x="140018" y="843361"/>
                    <a:pt x="137630" y="845081"/>
                  </a:cubicBezTo>
                  <a:cubicBezTo>
                    <a:pt x="135147" y="846801"/>
                    <a:pt x="133429" y="848712"/>
                    <a:pt x="132187" y="850909"/>
                  </a:cubicBezTo>
                  <a:cubicBezTo>
                    <a:pt x="130945" y="853107"/>
                    <a:pt x="130276" y="855401"/>
                    <a:pt x="130085" y="857695"/>
                  </a:cubicBezTo>
                  <a:cubicBezTo>
                    <a:pt x="129895" y="859987"/>
                    <a:pt x="130180" y="862281"/>
                    <a:pt x="130850" y="864669"/>
                  </a:cubicBezTo>
                  <a:cubicBezTo>
                    <a:pt x="131518" y="867057"/>
                    <a:pt x="132568" y="869257"/>
                    <a:pt x="134001" y="871262"/>
                  </a:cubicBezTo>
                  <a:cubicBezTo>
                    <a:pt x="135434" y="873269"/>
                    <a:pt x="137152" y="874989"/>
                    <a:pt x="139063" y="876518"/>
                  </a:cubicBezTo>
                  <a:cubicBezTo>
                    <a:pt x="140974" y="878047"/>
                    <a:pt x="143170" y="879099"/>
                    <a:pt x="145462" y="879767"/>
                  </a:cubicBezTo>
                  <a:cubicBezTo>
                    <a:pt x="147850" y="880436"/>
                    <a:pt x="150238" y="880532"/>
                    <a:pt x="152721" y="880245"/>
                  </a:cubicBezTo>
                  <a:cubicBezTo>
                    <a:pt x="155204" y="879958"/>
                    <a:pt x="157689" y="878906"/>
                    <a:pt x="160075" y="877186"/>
                  </a:cubicBezTo>
                  <a:cubicBezTo>
                    <a:pt x="162560" y="875466"/>
                    <a:pt x="164374" y="873556"/>
                    <a:pt x="165520" y="871358"/>
                  </a:cubicBezTo>
                  <a:cubicBezTo>
                    <a:pt x="166762" y="869160"/>
                    <a:pt x="167431" y="866772"/>
                    <a:pt x="167621" y="864382"/>
                  </a:cubicBezTo>
                  <a:cubicBezTo>
                    <a:pt x="167812" y="861994"/>
                    <a:pt x="167525" y="859605"/>
                    <a:pt x="166857" y="857217"/>
                  </a:cubicBezTo>
                  <a:cubicBezTo>
                    <a:pt x="166188" y="854827"/>
                    <a:pt x="165139" y="852629"/>
                    <a:pt x="163706" y="850622"/>
                  </a:cubicBezTo>
                  <a:cubicBezTo>
                    <a:pt x="162273" y="848617"/>
                    <a:pt x="160553" y="846897"/>
                    <a:pt x="158548" y="845462"/>
                  </a:cubicBezTo>
                  <a:cubicBezTo>
                    <a:pt x="156542" y="844029"/>
                    <a:pt x="154441" y="842980"/>
                    <a:pt x="152147" y="842406"/>
                  </a:cubicBezTo>
                  <a:cubicBezTo>
                    <a:pt x="149855" y="841737"/>
                    <a:pt x="147469" y="841737"/>
                    <a:pt x="144984" y="842022"/>
                  </a:cubicBezTo>
                  <a:close/>
                  <a:moveTo>
                    <a:pt x="183285" y="836863"/>
                  </a:moveTo>
                  <a:lnTo>
                    <a:pt x="183381" y="836959"/>
                  </a:lnTo>
                  <a:lnTo>
                    <a:pt x="183288" y="836871"/>
                  </a:lnTo>
                  <a:close/>
                  <a:moveTo>
                    <a:pt x="156159" y="819950"/>
                  </a:moveTo>
                  <a:cubicBezTo>
                    <a:pt x="161317" y="820620"/>
                    <a:pt x="166285" y="822340"/>
                    <a:pt x="170963" y="825110"/>
                  </a:cubicBezTo>
                  <a:lnTo>
                    <a:pt x="183288" y="836871"/>
                  </a:lnTo>
                  <a:lnTo>
                    <a:pt x="190161" y="852629"/>
                  </a:lnTo>
                  <a:cubicBezTo>
                    <a:pt x="191212" y="858076"/>
                    <a:pt x="191116" y="863332"/>
                    <a:pt x="189970" y="868396"/>
                  </a:cubicBezTo>
                  <a:cubicBezTo>
                    <a:pt x="188824" y="873556"/>
                    <a:pt x="186723" y="878334"/>
                    <a:pt x="183666" y="882824"/>
                  </a:cubicBezTo>
                  <a:cubicBezTo>
                    <a:pt x="180611" y="887315"/>
                    <a:pt x="176693" y="891233"/>
                    <a:pt x="171919" y="894577"/>
                  </a:cubicBezTo>
                  <a:cubicBezTo>
                    <a:pt x="167238" y="897922"/>
                    <a:pt x="162273" y="900214"/>
                    <a:pt x="156924" y="901553"/>
                  </a:cubicBezTo>
                  <a:cubicBezTo>
                    <a:pt x="151671" y="902891"/>
                    <a:pt x="146417" y="903177"/>
                    <a:pt x="141261" y="902508"/>
                  </a:cubicBezTo>
                  <a:cubicBezTo>
                    <a:pt x="136103" y="901744"/>
                    <a:pt x="131232" y="900024"/>
                    <a:pt x="126457" y="897158"/>
                  </a:cubicBezTo>
                  <a:cubicBezTo>
                    <a:pt x="121776" y="894292"/>
                    <a:pt x="117573" y="890278"/>
                    <a:pt x="114039" y="885214"/>
                  </a:cubicBezTo>
                  <a:cubicBezTo>
                    <a:pt x="110506" y="880149"/>
                    <a:pt x="108213" y="874894"/>
                    <a:pt x="107163" y="869542"/>
                  </a:cubicBezTo>
                  <a:cubicBezTo>
                    <a:pt x="106111" y="864191"/>
                    <a:pt x="106207" y="859031"/>
                    <a:pt x="107354" y="853968"/>
                  </a:cubicBezTo>
                  <a:cubicBezTo>
                    <a:pt x="108500" y="848902"/>
                    <a:pt x="110697" y="844222"/>
                    <a:pt x="113848" y="839730"/>
                  </a:cubicBezTo>
                  <a:cubicBezTo>
                    <a:pt x="117000" y="835335"/>
                    <a:pt x="120917" y="831417"/>
                    <a:pt x="125596" y="828168"/>
                  </a:cubicBezTo>
                  <a:cubicBezTo>
                    <a:pt x="130372" y="824919"/>
                    <a:pt x="135338" y="822531"/>
                    <a:pt x="140592" y="821098"/>
                  </a:cubicBezTo>
                  <a:cubicBezTo>
                    <a:pt x="145845" y="819759"/>
                    <a:pt x="151001" y="819281"/>
                    <a:pt x="156159" y="819950"/>
                  </a:cubicBezTo>
                  <a:close/>
                  <a:moveTo>
                    <a:pt x="225597" y="787652"/>
                  </a:moveTo>
                  <a:cubicBezTo>
                    <a:pt x="223115" y="788033"/>
                    <a:pt x="220726" y="788990"/>
                    <a:pt x="218340" y="790518"/>
                  </a:cubicBezTo>
                  <a:cubicBezTo>
                    <a:pt x="215952" y="792143"/>
                    <a:pt x="214137" y="793958"/>
                    <a:pt x="212897" y="795965"/>
                  </a:cubicBezTo>
                  <a:cubicBezTo>
                    <a:pt x="211654" y="797972"/>
                    <a:pt x="210890" y="800169"/>
                    <a:pt x="210508" y="802463"/>
                  </a:cubicBezTo>
                  <a:cubicBezTo>
                    <a:pt x="210125" y="804755"/>
                    <a:pt x="210318" y="807145"/>
                    <a:pt x="210890" y="809534"/>
                  </a:cubicBezTo>
                  <a:cubicBezTo>
                    <a:pt x="211464" y="812018"/>
                    <a:pt x="212513" y="814310"/>
                    <a:pt x="213946" y="816508"/>
                  </a:cubicBezTo>
                  <a:cubicBezTo>
                    <a:pt x="215379" y="818611"/>
                    <a:pt x="217003" y="820428"/>
                    <a:pt x="219008" y="821955"/>
                  </a:cubicBezTo>
                  <a:cubicBezTo>
                    <a:pt x="220919" y="823484"/>
                    <a:pt x="223115" y="824630"/>
                    <a:pt x="225312" y="825204"/>
                  </a:cubicBezTo>
                  <a:cubicBezTo>
                    <a:pt x="227508" y="825778"/>
                    <a:pt x="229896" y="825969"/>
                    <a:pt x="232285" y="825682"/>
                  </a:cubicBezTo>
                  <a:cubicBezTo>
                    <a:pt x="234671" y="825395"/>
                    <a:pt x="237060" y="824440"/>
                    <a:pt x="239448" y="822910"/>
                  </a:cubicBezTo>
                  <a:cubicBezTo>
                    <a:pt x="241834" y="821383"/>
                    <a:pt x="243649" y="819472"/>
                    <a:pt x="244987" y="817369"/>
                  </a:cubicBezTo>
                  <a:cubicBezTo>
                    <a:pt x="246324" y="815268"/>
                    <a:pt x="247183" y="812974"/>
                    <a:pt x="247565" y="810680"/>
                  </a:cubicBezTo>
                  <a:lnTo>
                    <a:pt x="247757" y="810776"/>
                  </a:lnTo>
                  <a:cubicBezTo>
                    <a:pt x="248139" y="808388"/>
                    <a:pt x="248044" y="805998"/>
                    <a:pt x="247470" y="803609"/>
                  </a:cubicBezTo>
                  <a:cubicBezTo>
                    <a:pt x="246898" y="801221"/>
                    <a:pt x="245847" y="798833"/>
                    <a:pt x="244414" y="796633"/>
                  </a:cubicBezTo>
                  <a:cubicBezTo>
                    <a:pt x="242981" y="794435"/>
                    <a:pt x="241262" y="792715"/>
                    <a:pt x="239255" y="791188"/>
                  </a:cubicBezTo>
                  <a:cubicBezTo>
                    <a:pt x="237250" y="789659"/>
                    <a:pt x="235149" y="788703"/>
                    <a:pt x="232761" y="788033"/>
                  </a:cubicBezTo>
                  <a:cubicBezTo>
                    <a:pt x="230374" y="787365"/>
                    <a:pt x="227986" y="787269"/>
                    <a:pt x="225597" y="787652"/>
                  </a:cubicBezTo>
                  <a:close/>
                  <a:moveTo>
                    <a:pt x="243554" y="752010"/>
                  </a:moveTo>
                  <a:lnTo>
                    <a:pt x="281377" y="809725"/>
                  </a:lnTo>
                  <a:lnTo>
                    <a:pt x="281281" y="809725"/>
                  </a:lnTo>
                  <a:cubicBezTo>
                    <a:pt x="285291" y="815936"/>
                    <a:pt x="287967" y="821955"/>
                    <a:pt x="289209" y="827689"/>
                  </a:cubicBezTo>
                  <a:cubicBezTo>
                    <a:pt x="290449" y="833517"/>
                    <a:pt x="290449" y="838964"/>
                    <a:pt x="289209" y="844124"/>
                  </a:cubicBezTo>
                  <a:cubicBezTo>
                    <a:pt x="287967" y="849284"/>
                    <a:pt x="285484" y="854157"/>
                    <a:pt x="281853" y="858648"/>
                  </a:cubicBezTo>
                  <a:cubicBezTo>
                    <a:pt x="278128" y="863140"/>
                    <a:pt x="273544" y="867248"/>
                    <a:pt x="267910" y="870975"/>
                  </a:cubicBezTo>
                  <a:cubicBezTo>
                    <a:pt x="262274" y="874702"/>
                    <a:pt x="255970" y="877568"/>
                    <a:pt x="248903" y="879766"/>
                  </a:cubicBezTo>
                  <a:cubicBezTo>
                    <a:pt x="241834" y="881963"/>
                    <a:pt x="235149" y="882822"/>
                    <a:pt x="228654" y="882441"/>
                  </a:cubicBezTo>
                  <a:lnTo>
                    <a:pt x="229323" y="860559"/>
                  </a:lnTo>
                  <a:cubicBezTo>
                    <a:pt x="234194" y="861324"/>
                    <a:pt x="238874" y="861037"/>
                    <a:pt x="243458" y="859987"/>
                  </a:cubicBezTo>
                  <a:cubicBezTo>
                    <a:pt x="248044" y="858935"/>
                    <a:pt x="252054" y="857215"/>
                    <a:pt x="255685" y="854825"/>
                  </a:cubicBezTo>
                  <a:cubicBezTo>
                    <a:pt x="261797" y="850813"/>
                    <a:pt x="265235" y="846227"/>
                    <a:pt x="266094" y="841067"/>
                  </a:cubicBezTo>
                  <a:cubicBezTo>
                    <a:pt x="266955" y="835907"/>
                    <a:pt x="265616" y="830651"/>
                    <a:pt x="262084" y="825301"/>
                  </a:cubicBezTo>
                  <a:lnTo>
                    <a:pt x="259599" y="821477"/>
                  </a:lnTo>
                  <a:lnTo>
                    <a:pt x="259218" y="821764"/>
                  </a:lnTo>
                  <a:cubicBezTo>
                    <a:pt x="258931" y="825682"/>
                    <a:pt x="257594" y="829409"/>
                    <a:pt x="255302" y="833136"/>
                  </a:cubicBezTo>
                  <a:cubicBezTo>
                    <a:pt x="253010" y="836863"/>
                    <a:pt x="249762" y="840110"/>
                    <a:pt x="245465" y="842882"/>
                  </a:cubicBezTo>
                  <a:cubicBezTo>
                    <a:pt x="240594" y="846035"/>
                    <a:pt x="235723" y="848042"/>
                    <a:pt x="230852" y="848710"/>
                  </a:cubicBezTo>
                  <a:cubicBezTo>
                    <a:pt x="225981" y="849380"/>
                    <a:pt x="221300" y="849093"/>
                    <a:pt x="216716" y="847851"/>
                  </a:cubicBezTo>
                  <a:cubicBezTo>
                    <a:pt x="212132" y="846609"/>
                    <a:pt x="207929" y="844411"/>
                    <a:pt x="203917" y="841352"/>
                  </a:cubicBezTo>
                  <a:cubicBezTo>
                    <a:pt x="199905" y="838296"/>
                    <a:pt x="196467" y="834472"/>
                    <a:pt x="193603" y="830077"/>
                  </a:cubicBezTo>
                  <a:cubicBezTo>
                    <a:pt x="190737" y="825682"/>
                    <a:pt x="188636" y="821000"/>
                    <a:pt x="187393" y="816127"/>
                  </a:cubicBezTo>
                  <a:cubicBezTo>
                    <a:pt x="186056" y="811254"/>
                    <a:pt x="185771" y="806381"/>
                    <a:pt x="186343" y="801602"/>
                  </a:cubicBezTo>
                  <a:cubicBezTo>
                    <a:pt x="186917" y="796826"/>
                    <a:pt x="188445" y="792334"/>
                    <a:pt x="191024" y="788033"/>
                  </a:cubicBezTo>
                  <a:cubicBezTo>
                    <a:pt x="193603" y="783734"/>
                    <a:pt x="197232" y="780007"/>
                    <a:pt x="202007" y="776854"/>
                  </a:cubicBezTo>
                  <a:cubicBezTo>
                    <a:pt x="206019" y="774179"/>
                    <a:pt x="210412" y="772459"/>
                    <a:pt x="215092" y="771694"/>
                  </a:cubicBezTo>
                  <a:cubicBezTo>
                    <a:pt x="219773" y="770834"/>
                    <a:pt x="224357" y="771504"/>
                    <a:pt x="228847" y="773414"/>
                  </a:cubicBezTo>
                  <a:lnTo>
                    <a:pt x="229132" y="773224"/>
                  </a:lnTo>
                  <a:lnTo>
                    <a:pt x="223783" y="765005"/>
                  </a:lnTo>
                  <a:close/>
                  <a:moveTo>
                    <a:pt x="355398" y="733951"/>
                  </a:moveTo>
                  <a:lnTo>
                    <a:pt x="352626" y="735577"/>
                  </a:lnTo>
                  <a:cubicBezTo>
                    <a:pt x="350240" y="737010"/>
                    <a:pt x="347948" y="738539"/>
                    <a:pt x="345656" y="740163"/>
                  </a:cubicBezTo>
                  <a:cubicBezTo>
                    <a:pt x="343458" y="741786"/>
                    <a:pt x="341547" y="743506"/>
                    <a:pt x="340020" y="745226"/>
                  </a:cubicBezTo>
                  <a:cubicBezTo>
                    <a:pt x="338492" y="746946"/>
                    <a:pt x="337441" y="748762"/>
                    <a:pt x="336963" y="750673"/>
                  </a:cubicBezTo>
                  <a:cubicBezTo>
                    <a:pt x="336486" y="752584"/>
                    <a:pt x="336772" y="754496"/>
                    <a:pt x="337919" y="756407"/>
                  </a:cubicBezTo>
                  <a:cubicBezTo>
                    <a:pt x="338683" y="757649"/>
                    <a:pt x="339542" y="758604"/>
                    <a:pt x="340688" y="759082"/>
                  </a:cubicBezTo>
                  <a:cubicBezTo>
                    <a:pt x="341834" y="759560"/>
                    <a:pt x="342980" y="759847"/>
                    <a:pt x="344126" y="759847"/>
                  </a:cubicBezTo>
                  <a:cubicBezTo>
                    <a:pt x="345272" y="759847"/>
                    <a:pt x="346515" y="759656"/>
                    <a:pt x="347757" y="759177"/>
                  </a:cubicBezTo>
                  <a:cubicBezTo>
                    <a:pt x="348998" y="758701"/>
                    <a:pt x="350144" y="758223"/>
                    <a:pt x="351195" y="757553"/>
                  </a:cubicBezTo>
                  <a:cubicBezTo>
                    <a:pt x="355492" y="754878"/>
                    <a:pt x="358168" y="751725"/>
                    <a:pt x="359027" y="747901"/>
                  </a:cubicBezTo>
                  <a:lnTo>
                    <a:pt x="359123" y="747998"/>
                  </a:lnTo>
                  <a:cubicBezTo>
                    <a:pt x="359982" y="744176"/>
                    <a:pt x="359217" y="740259"/>
                    <a:pt x="356735" y="736149"/>
                  </a:cubicBezTo>
                  <a:close/>
                  <a:moveTo>
                    <a:pt x="336772" y="694775"/>
                  </a:moveTo>
                  <a:cubicBezTo>
                    <a:pt x="341357" y="693914"/>
                    <a:pt x="345656" y="694105"/>
                    <a:pt x="349762" y="695540"/>
                  </a:cubicBezTo>
                  <a:cubicBezTo>
                    <a:pt x="353869" y="696973"/>
                    <a:pt x="357690" y="699552"/>
                    <a:pt x="361415" y="703184"/>
                  </a:cubicBezTo>
                  <a:lnTo>
                    <a:pt x="361319" y="703279"/>
                  </a:lnTo>
                  <a:cubicBezTo>
                    <a:pt x="365044" y="707005"/>
                    <a:pt x="368673" y="711782"/>
                    <a:pt x="372207" y="717707"/>
                  </a:cubicBezTo>
                  <a:lnTo>
                    <a:pt x="391979" y="750579"/>
                  </a:lnTo>
                  <a:lnTo>
                    <a:pt x="372302" y="762426"/>
                  </a:lnTo>
                  <a:lnTo>
                    <a:pt x="368101" y="755452"/>
                  </a:lnTo>
                  <a:lnTo>
                    <a:pt x="367717" y="755642"/>
                  </a:lnTo>
                  <a:cubicBezTo>
                    <a:pt x="367717" y="759369"/>
                    <a:pt x="366477" y="762904"/>
                    <a:pt x="363992" y="766440"/>
                  </a:cubicBezTo>
                  <a:cubicBezTo>
                    <a:pt x="361510" y="769976"/>
                    <a:pt x="358262" y="772842"/>
                    <a:pt x="354346" y="775230"/>
                  </a:cubicBezTo>
                  <a:cubicBezTo>
                    <a:pt x="351673" y="776760"/>
                    <a:pt x="348807" y="778098"/>
                    <a:pt x="345559" y="779053"/>
                  </a:cubicBezTo>
                  <a:cubicBezTo>
                    <a:pt x="342312" y="780103"/>
                    <a:pt x="339065" y="780486"/>
                    <a:pt x="335817" y="780296"/>
                  </a:cubicBezTo>
                  <a:cubicBezTo>
                    <a:pt x="332570" y="780103"/>
                    <a:pt x="329419" y="779244"/>
                    <a:pt x="326362" y="777428"/>
                  </a:cubicBezTo>
                  <a:cubicBezTo>
                    <a:pt x="323305" y="775613"/>
                    <a:pt x="320632" y="772842"/>
                    <a:pt x="318340" y="769021"/>
                  </a:cubicBezTo>
                  <a:cubicBezTo>
                    <a:pt x="315570" y="764242"/>
                    <a:pt x="314518" y="759751"/>
                    <a:pt x="315379" y="755261"/>
                  </a:cubicBezTo>
                  <a:cubicBezTo>
                    <a:pt x="316238" y="750769"/>
                    <a:pt x="318147" y="746565"/>
                    <a:pt x="321300" y="742551"/>
                  </a:cubicBezTo>
                  <a:cubicBezTo>
                    <a:pt x="324357" y="738539"/>
                    <a:pt x="328273" y="734812"/>
                    <a:pt x="332951" y="731276"/>
                  </a:cubicBezTo>
                  <a:cubicBezTo>
                    <a:pt x="337537" y="727741"/>
                    <a:pt x="342312" y="724587"/>
                    <a:pt x="346992" y="721721"/>
                  </a:cubicBezTo>
                  <a:lnTo>
                    <a:pt x="346324" y="720669"/>
                  </a:lnTo>
                  <a:cubicBezTo>
                    <a:pt x="344413" y="717516"/>
                    <a:pt x="341834" y="715796"/>
                    <a:pt x="338683" y="715605"/>
                  </a:cubicBezTo>
                  <a:cubicBezTo>
                    <a:pt x="335530" y="715509"/>
                    <a:pt x="332285" y="716370"/>
                    <a:pt x="328941" y="718377"/>
                  </a:cubicBezTo>
                  <a:cubicBezTo>
                    <a:pt x="325884" y="720191"/>
                    <a:pt x="323305" y="722581"/>
                    <a:pt x="321300" y="725638"/>
                  </a:cubicBezTo>
                  <a:cubicBezTo>
                    <a:pt x="319293" y="728697"/>
                    <a:pt x="317766" y="731659"/>
                    <a:pt x="316907" y="734716"/>
                  </a:cubicBezTo>
                  <a:lnTo>
                    <a:pt x="299046" y="729556"/>
                  </a:lnTo>
                  <a:cubicBezTo>
                    <a:pt x="300766" y="723537"/>
                    <a:pt x="303535" y="718090"/>
                    <a:pt x="307546" y="713217"/>
                  </a:cubicBezTo>
                  <a:cubicBezTo>
                    <a:pt x="311558" y="708344"/>
                    <a:pt x="316238" y="704234"/>
                    <a:pt x="321587" y="701081"/>
                  </a:cubicBezTo>
                  <a:cubicBezTo>
                    <a:pt x="327126" y="697832"/>
                    <a:pt x="332188" y="695730"/>
                    <a:pt x="336772" y="694775"/>
                  </a:cubicBezTo>
                  <a:close/>
                  <a:moveTo>
                    <a:pt x="412989" y="649004"/>
                  </a:moveTo>
                  <a:lnTo>
                    <a:pt x="423018" y="668785"/>
                  </a:lnTo>
                  <a:cubicBezTo>
                    <a:pt x="421872" y="669070"/>
                    <a:pt x="420820" y="669357"/>
                    <a:pt x="419867" y="669834"/>
                  </a:cubicBezTo>
                  <a:cubicBezTo>
                    <a:pt x="418911" y="670312"/>
                    <a:pt x="417956" y="670790"/>
                    <a:pt x="417095" y="671268"/>
                  </a:cubicBezTo>
                  <a:cubicBezTo>
                    <a:pt x="414135" y="672987"/>
                    <a:pt x="412035" y="674900"/>
                    <a:pt x="410602" y="677098"/>
                  </a:cubicBezTo>
                  <a:cubicBezTo>
                    <a:pt x="409266" y="679295"/>
                    <a:pt x="408405" y="681493"/>
                    <a:pt x="408023" y="683691"/>
                  </a:cubicBezTo>
                  <a:cubicBezTo>
                    <a:pt x="407640" y="685888"/>
                    <a:pt x="407736" y="687990"/>
                    <a:pt x="408214" y="690093"/>
                  </a:cubicBezTo>
                  <a:lnTo>
                    <a:pt x="408405" y="689996"/>
                  </a:lnTo>
                  <a:cubicBezTo>
                    <a:pt x="408882" y="692003"/>
                    <a:pt x="409456" y="693723"/>
                    <a:pt x="410219" y="695062"/>
                  </a:cubicBezTo>
                  <a:lnTo>
                    <a:pt x="429513" y="728984"/>
                  </a:lnTo>
                  <a:lnTo>
                    <a:pt x="407736" y="741405"/>
                  </a:lnTo>
                  <a:lnTo>
                    <a:pt x="370010" y="675378"/>
                  </a:lnTo>
                  <a:lnTo>
                    <a:pt x="391022" y="663432"/>
                  </a:lnTo>
                  <a:lnTo>
                    <a:pt x="396467" y="672987"/>
                  </a:lnTo>
                  <a:lnTo>
                    <a:pt x="396754" y="672797"/>
                  </a:lnTo>
                  <a:cubicBezTo>
                    <a:pt x="396467" y="668498"/>
                    <a:pt x="397326" y="664388"/>
                    <a:pt x="399140" y="660470"/>
                  </a:cubicBezTo>
                  <a:cubicBezTo>
                    <a:pt x="400955" y="656552"/>
                    <a:pt x="403917" y="653399"/>
                    <a:pt x="408023" y="651106"/>
                  </a:cubicBezTo>
                  <a:cubicBezTo>
                    <a:pt x="408882" y="650628"/>
                    <a:pt x="409838" y="650150"/>
                    <a:pt x="410697" y="649769"/>
                  </a:cubicBezTo>
                  <a:cubicBezTo>
                    <a:pt x="411558" y="649386"/>
                    <a:pt x="412320" y="649100"/>
                    <a:pt x="412989" y="649004"/>
                  </a:cubicBezTo>
                  <a:close/>
                  <a:moveTo>
                    <a:pt x="477556" y="638395"/>
                  </a:moveTo>
                  <a:cubicBezTo>
                    <a:pt x="475072" y="638490"/>
                    <a:pt x="472494" y="639158"/>
                    <a:pt x="469915" y="640593"/>
                  </a:cubicBezTo>
                  <a:cubicBezTo>
                    <a:pt x="467431" y="641930"/>
                    <a:pt x="465426" y="643650"/>
                    <a:pt x="463993" y="645657"/>
                  </a:cubicBezTo>
                  <a:cubicBezTo>
                    <a:pt x="462560" y="647663"/>
                    <a:pt x="461510" y="649861"/>
                    <a:pt x="461032" y="652249"/>
                  </a:cubicBezTo>
                  <a:cubicBezTo>
                    <a:pt x="460460" y="654640"/>
                    <a:pt x="460364" y="657028"/>
                    <a:pt x="460745" y="659513"/>
                  </a:cubicBezTo>
                  <a:cubicBezTo>
                    <a:pt x="461128" y="661997"/>
                    <a:pt x="461891" y="664289"/>
                    <a:pt x="463037" y="666487"/>
                  </a:cubicBezTo>
                  <a:cubicBezTo>
                    <a:pt x="464185" y="668685"/>
                    <a:pt x="465713" y="670501"/>
                    <a:pt x="467623" y="672221"/>
                  </a:cubicBezTo>
                  <a:cubicBezTo>
                    <a:pt x="469532" y="673941"/>
                    <a:pt x="471539" y="675183"/>
                    <a:pt x="473831" y="676042"/>
                  </a:cubicBezTo>
                  <a:cubicBezTo>
                    <a:pt x="476123" y="676903"/>
                    <a:pt x="478511" y="677190"/>
                    <a:pt x="480994" y="677190"/>
                  </a:cubicBezTo>
                  <a:cubicBezTo>
                    <a:pt x="483477" y="677190"/>
                    <a:pt x="486056" y="676425"/>
                    <a:pt x="488539" y="675087"/>
                  </a:cubicBezTo>
                  <a:cubicBezTo>
                    <a:pt x="491118" y="673750"/>
                    <a:pt x="493123" y="671934"/>
                    <a:pt x="494556" y="669927"/>
                  </a:cubicBezTo>
                  <a:cubicBezTo>
                    <a:pt x="495989" y="667920"/>
                    <a:pt x="496944" y="665722"/>
                    <a:pt x="497422" y="663334"/>
                  </a:cubicBezTo>
                  <a:lnTo>
                    <a:pt x="497326" y="663334"/>
                  </a:lnTo>
                  <a:cubicBezTo>
                    <a:pt x="497804" y="661040"/>
                    <a:pt x="497707" y="658652"/>
                    <a:pt x="497326" y="656167"/>
                  </a:cubicBezTo>
                  <a:cubicBezTo>
                    <a:pt x="496944" y="653683"/>
                    <a:pt x="496085" y="651294"/>
                    <a:pt x="494939" y="649193"/>
                  </a:cubicBezTo>
                  <a:cubicBezTo>
                    <a:pt x="493793" y="646995"/>
                    <a:pt x="492360" y="645084"/>
                    <a:pt x="490544" y="643363"/>
                  </a:cubicBezTo>
                  <a:cubicBezTo>
                    <a:pt x="488826" y="641643"/>
                    <a:pt x="486821" y="640400"/>
                    <a:pt x="484623" y="639541"/>
                  </a:cubicBezTo>
                  <a:cubicBezTo>
                    <a:pt x="482427" y="638682"/>
                    <a:pt x="480039" y="638395"/>
                    <a:pt x="477556" y="638395"/>
                  </a:cubicBezTo>
                  <a:close/>
                  <a:moveTo>
                    <a:pt x="20058" y="632950"/>
                  </a:moveTo>
                  <a:lnTo>
                    <a:pt x="31328" y="649289"/>
                  </a:lnTo>
                  <a:lnTo>
                    <a:pt x="45939" y="639162"/>
                  </a:lnTo>
                  <a:lnTo>
                    <a:pt x="56446" y="654354"/>
                  </a:lnTo>
                  <a:lnTo>
                    <a:pt x="41833" y="664484"/>
                  </a:lnTo>
                  <a:lnTo>
                    <a:pt x="58261" y="688276"/>
                  </a:lnTo>
                  <a:cubicBezTo>
                    <a:pt x="60268" y="691238"/>
                    <a:pt x="62369" y="693053"/>
                    <a:pt x="64468" y="693723"/>
                  </a:cubicBezTo>
                  <a:cubicBezTo>
                    <a:pt x="66572" y="694391"/>
                    <a:pt x="69054" y="693723"/>
                    <a:pt x="72015" y="691716"/>
                  </a:cubicBezTo>
                  <a:cubicBezTo>
                    <a:pt x="72970" y="690952"/>
                    <a:pt x="73925" y="690187"/>
                    <a:pt x="74975" y="689232"/>
                  </a:cubicBezTo>
                  <a:lnTo>
                    <a:pt x="75072" y="689232"/>
                  </a:lnTo>
                  <a:cubicBezTo>
                    <a:pt x="76121" y="688276"/>
                    <a:pt x="76886" y="687415"/>
                    <a:pt x="77364" y="686556"/>
                  </a:cubicBezTo>
                  <a:lnTo>
                    <a:pt x="87965" y="701368"/>
                  </a:lnTo>
                  <a:cubicBezTo>
                    <a:pt x="86915" y="702895"/>
                    <a:pt x="85386" y="704521"/>
                    <a:pt x="83475" y="706431"/>
                  </a:cubicBezTo>
                  <a:cubicBezTo>
                    <a:pt x="81566" y="708342"/>
                    <a:pt x="79559" y="709966"/>
                    <a:pt x="77364" y="711495"/>
                  </a:cubicBezTo>
                  <a:cubicBezTo>
                    <a:pt x="73161" y="714457"/>
                    <a:pt x="69340" y="716273"/>
                    <a:pt x="65807" y="717229"/>
                  </a:cubicBezTo>
                  <a:cubicBezTo>
                    <a:pt x="62273" y="718088"/>
                    <a:pt x="58929" y="718184"/>
                    <a:pt x="55874" y="717420"/>
                  </a:cubicBezTo>
                  <a:cubicBezTo>
                    <a:pt x="52817" y="716560"/>
                    <a:pt x="50048" y="715127"/>
                    <a:pt x="47372" y="712928"/>
                  </a:cubicBezTo>
                  <a:cubicBezTo>
                    <a:pt x="44793" y="710730"/>
                    <a:pt x="42311" y="707961"/>
                    <a:pt x="40018" y="704615"/>
                  </a:cubicBezTo>
                  <a:lnTo>
                    <a:pt x="21873" y="678338"/>
                  </a:lnTo>
                  <a:lnTo>
                    <a:pt x="11938" y="685218"/>
                  </a:lnTo>
                  <a:lnTo>
                    <a:pt x="1433" y="670025"/>
                  </a:lnTo>
                  <a:lnTo>
                    <a:pt x="11270" y="663241"/>
                  </a:lnTo>
                  <a:lnTo>
                    <a:pt x="0" y="646901"/>
                  </a:lnTo>
                  <a:close/>
                  <a:moveTo>
                    <a:pt x="96850" y="603042"/>
                  </a:moveTo>
                  <a:lnTo>
                    <a:pt x="108216" y="621962"/>
                  </a:lnTo>
                  <a:cubicBezTo>
                    <a:pt x="107164" y="622345"/>
                    <a:pt x="106115" y="622823"/>
                    <a:pt x="105159" y="623300"/>
                  </a:cubicBezTo>
                  <a:cubicBezTo>
                    <a:pt x="104204" y="623872"/>
                    <a:pt x="103345" y="624350"/>
                    <a:pt x="102484" y="624924"/>
                  </a:cubicBezTo>
                  <a:cubicBezTo>
                    <a:pt x="99714" y="626835"/>
                    <a:pt x="97709" y="628842"/>
                    <a:pt x="96469" y="631136"/>
                  </a:cubicBezTo>
                  <a:cubicBezTo>
                    <a:pt x="95226" y="633428"/>
                    <a:pt x="94558" y="635625"/>
                    <a:pt x="94367" y="637823"/>
                  </a:cubicBezTo>
                  <a:cubicBezTo>
                    <a:pt x="94175" y="640022"/>
                    <a:pt x="94367" y="642124"/>
                    <a:pt x="95036" y="644131"/>
                  </a:cubicBezTo>
                  <a:cubicBezTo>
                    <a:pt x="95704" y="646138"/>
                    <a:pt x="96372" y="647761"/>
                    <a:pt x="97231" y="649004"/>
                  </a:cubicBezTo>
                  <a:lnTo>
                    <a:pt x="97231" y="648907"/>
                  </a:lnTo>
                  <a:lnTo>
                    <a:pt x="118721" y="681109"/>
                  </a:lnTo>
                  <a:lnTo>
                    <a:pt x="97996" y="694965"/>
                  </a:lnTo>
                  <a:lnTo>
                    <a:pt x="56067" y="632185"/>
                  </a:lnTo>
                  <a:lnTo>
                    <a:pt x="76029" y="618903"/>
                  </a:lnTo>
                  <a:lnTo>
                    <a:pt x="82046" y="627983"/>
                  </a:lnTo>
                  <a:lnTo>
                    <a:pt x="82333" y="627790"/>
                  </a:lnTo>
                  <a:cubicBezTo>
                    <a:pt x="81759" y="623491"/>
                    <a:pt x="82237" y="619383"/>
                    <a:pt x="83860" y="615369"/>
                  </a:cubicBezTo>
                  <a:cubicBezTo>
                    <a:pt x="85484" y="611451"/>
                    <a:pt x="88158" y="608106"/>
                    <a:pt x="92075" y="605527"/>
                  </a:cubicBezTo>
                  <a:cubicBezTo>
                    <a:pt x="92934" y="604953"/>
                    <a:pt x="93793" y="604475"/>
                    <a:pt x="94652" y="603997"/>
                  </a:cubicBezTo>
                  <a:cubicBezTo>
                    <a:pt x="95513" y="603520"/>
                    <a:pt x="96276" y="603233"/>
                    <a:pt x="96850" y="603042"/>
                  </a:cubicBezTo>
                  <a:close/>
                  <a:moveTo>
                    <a:pt x="427317" y="597784"/>
                  </a:moveTo>
                  <a:cubicBezTo>
                    <a:pt x="427317" y="597784"/>
                    <a:pt x="449857" y="639541"/>
                    <a:pt x="449857" y="639541"/>
                  </a:cubicBezTo>
                  <a:lnTo>
                    <a:pt x="450144" y="639541"/>
                  </a:lnTo>
                  <a:cubicBezTo>
                    <a:pt x="450812" y="636198"/>
                    <a:pt x="452340" y="632758"/>
                    <a:pt x="454728" y="629031"/>
                  </a:cubicBezTo>
                  <a:cubicBezTo>
                    <a:pt x="457116" y="625304"/>
                    <a:pt x="460745" y="622151"/>
                    <a:pt x="465713" y="619475"/>
                  </a:cubicBezTo>
                  <a:cubicBezTo>
                    <a:pt x="470487" y="616895"/>
                    <a:pt x="475455" y="615462"/>
                    <a:pt x="480326" y="615271"/>
                  </a:cubicBezTo>
                  <a:cubicBezTo>
                    <a:pt x="485197" y="615080"/>
                    <a:pt x="489877" y="615843"/>
                    <a:pt x="494365" y="617565"/>
                  </a:cubicBezTo>
                  <a:cubicBezTo>
                    <a:pt x="498853" y="619283"/>
                    <a:pt x="503056" y="621960"/>
                    <a:pt x="506781" y="625398"/>
                  </a:cubicBezTo>
                  <a:cubicBezTo>
                    <a:pt x="510603" y="628934"/>
                    <a:pt x="513754" y="632948"/>
                    <a:pt x="516237" y="637631"/>
                  </a:cubicBezTo>
                  <a:lnTo>
                    <a:pt x="516333" y="637344"/>
                  </a:lnTo>
                  <a:cubicBezTo>
                    <a:pt x="518816" y="642026"/>
                    <a:pt x="520536" y="646899"/>
                    <a:pt x="521395" y="651964"/>
                  </a:cubicBezTo>
                  <a:cubicBezTo>
                    <a:pt x="522350" y="657028"/>
                    <a:pt x="522254" y="661901"/>
                    <a:pt x="521301" y="666678"/>
                  </a:cubicBezTo>
                  <a:cubicBezTo>
                    <a:pt x="520345" y="671456"/>
                    <a:pt x="518435" y="675852"/>
                    <a:pt x="515569" y="679962"/>
                  </a:cubicBezTo>
                  <a:cubicBezTo>
                    <a:pt x="512704" y="684070"/>
                    <a:pt x="508788" y="687510"/>
                    <a:pt x="503724" y="690185"/>
                  </a:cubicBezTo>
                  <a:cubicBezTo>
                    <a:pt x="499237" y="692574"/>
                    <a:pt x="494462" y="694007"/>
                    <a:pt x="489494" y="694294"/>
                  </a:cubicBezTo>
                  <a:cubicBezTo>
                    <a:pt x="484527" y="694675"/>
                    <a:pt x="480039" y="693721"/>
                    <a:pt x="476027" y="691428"/>
                  </a:cubicBezTo>
                  <a:lnTo>
                    <a:pt x="475740" y="691618"/>
                  </a:lnTo>
                  <a:lnTo>
                    <a:pt x="480420" y="700409"/>
                  </a:lnTo>
                  <a:lnTo>
                    <a:pt x="460077" y="711397"/>
                  </a:lnTo>
                  <a:lnTo>
                    <a:pt x="405254" y="609633"/>
                  </a:lnTo>
                  <a:close/>
                  <a:moveTo>
                    <a:pt x="565710" y="591861"/>
                  </a:moveTo>
                  <a:cubicBezTo>
                    <a:pt x="562176" y="590426"/>
                    <a:pt x="558260" y="590810"/>
                    <a:pt x="553772" y="593104"/>
                  </a:cubicBezTo>
                  <a:cubicBezTo>
                    <a:pt x="551575" y="594153"/>
                    <a:pt x="549664" y="595492"/>
                    <a:pt x="548233" y="597116"/>
                  </a:cubicBezTo>
                  <a:cubicBezTo>
                    <a:pt x="546800" y="598645"/>
                    <a:pt x="545654" y="600365"/>
                    <a:pt x="544889" y="602276"/>
                  </a:cubicBezTo>
                  <a:cubicBezTo>
                    <a:pt x="544125" y="604186"/>
                    <a:pt x="543743" y="606099"/>
                    <a:pt x="543743" y="608104"/>
                  </a:cubicBezTo>
                  <a:lnTo>
                    <a:pt x="544881" y="613700"/>
                  </a:lnTo>
                  <a:lnTo>
                    <a:pt x="544795" y="613743"/>
                  </a:lnTo>
                  <a:lnTo>
                    <a:pt x="544889" y="613743"/>
                  </a:lnTo>
                  <a:lnTo>
                    <a:pt x="544881" y="613700"/>
                  </a:lnTo>
                  <a:lnTo>
                    <a:pt x="573638" y="599313"/>
                  </a:lnTo>
                  <a:cubicBezTo>
                    <a:pt x="571824" y="595779"/>
                    <a:pt x="569245" y="593294"/>
                    <a:pt x="565710" y="591861"/>
                  </a:cubicBezTo>
                  <a:close/>
                  <a:moveTo>
                    <a:pt x="561030" y="573227"/>
                  </a:moveTo>
                  <a:cubicBezTo>
                    <a:pt x="565997" y="572845"/>
                    <a:pt x="570772" y="573419"/>
                    <a:pt x="575453" y="575139"/>
                  </a:cubicBezTo>
                  <a:cubicBezTo>
                    <a:pt x="580133" y="576859"/>
                    <a:pt x="584336" y="579535"/>
                    <a:pt x="588346" y="583261"/>
                  </a:cubicBezTo>
                  <a:cubicBezTo>
                    <a:pt x="592262" y="586987"/>
                    <a:pt x="595700" y="591765"/>
                    <a:pt x="598662" y="597593"/>
                  </a:cubicBezTo>
                  <a:cubicBezTo>
                    <a:pt x="599044" y="598549"/>
                    <a:pt x="599521" y="599504"/>
                    <a:pt x="599999" y="600365"/>
                  </a:cubicBezTo>
                  <a:cubicBezTo>
                    <a:pt x="600477" y="601320"/>
                    <a:pt x="600858" y="602179"/>
                    <a:pt x="601145" y="603040"/>
                  </a:cubicBezTo>
                  <a:lnTo>
                    <a:pt x="551862" y="627788"/>
                  </a:lnTo>
                  <a:cubicBezTo>
                    <a:pt x="553008" y="629604"/>
                    <a:pt x="554441" y="631038"/>
                    <a:pt x="556159" y="632089"/>
                  </a:cubicBezTo>
                  <a:cubicBezTo>
                    <a:pt x="557879" y="633141"/>
                    <a:pt x="559790" y="633904"/>
                    <a:pt x="561891" y="634287"/>
                  </a:cubicBezTo>
                  <a:cubicBezTo>
                    <a:pt x="563991" y="634668"/>
                    <a:pt x="566094" y="634764"/>
                    <a:pt x="568290" y="634381"/>
                  </a:cubicBezTo>
                  <a:cubicBezTo>
                    <a:pt x="570485" y="634000"/>
                    <a:pt x="572587" y="633426"/>
                    <a:pt x="574594" y="632376"/>
                  </a:cubicBezTo>
                  <a:cubicBezTo>
                    <a:pt x="578128" y="630656"/>
                    <a:pt x="580801" y="628457"/>
                    <a:pt x="582616" y="625878"/>
                  </a:cubicBezTo>
                  <a:lnTo>
                    <a:pt x="582616" y="625781"/>
                  </a:lnTo>
                  <a:cubicBezTo>
                    <a:pt x="584430" y="623202"/>
                    <a:pt x="585576" y="620527"/>
                    <a:pt x="586054" y="617659"/>
                  </a:cubicBezTo>
                  <a:lnTo>
                    <a:pt x="606588" y="619666"/>
                  </a:lnTo>
                  <a:cubicBezTo>
                    <a:pt x="605729" y="625974"/>
                    <a:pt x="603341" y="631611"/>
                    <a:pt x="599331" y="636771"/>
                  </a:cubicBezTo>
                  <a:cubicBezTo>
                    <a:pt x="595319" y="641931"/>
                    <a:pt x="589875" y="646230"/>
                    <a:pt x="582999" y="649670"/>
                  </a:cubicBezTo>
                  <a:cubicBezTo>
                    <a:pt x="577935" y="652251"/>
                    <a:pt x="572683" y="653875"/>
                    <a:pt x="567334" y="654543"/>
                  </a:cubicBezTo>
                  <a:cubicBezTo>
                    <a:pt x="561985" y="655213"/>
                    <a:pt x="556827" y="654926"/>
                    <a:pt x="551862" y="653588"/>
                  </a:cubicBezTo>
                  <a:cubicBezTo>
                    <a:pt x="546894" y="652346"/>
                    <a:pt x="542310" y="649957"/>
                    <a:pt x="538107" y="646421"/>
                  </a:cubicBezTo>
                  <a:cubicBezTo>
                    <a:pt x="533907" y="642887"/>
                    <a:pt x="530372" y="638299"/>
                    <a:pt x="527506" y="632567"/>
                  </a:cubicBezTo>
                  <a:cubicBezTo>
                    <a:pt x="524736" y="627024"/>
                    <a:pt x="523209" y="621482"/>
                    <a:pt x="522826" y="616035"/>
                  </a:cubicBezTo>
                  <a:cubicBezTo>
                    <a:pt x="522444" y="610589"/>
                    <a:pt x="523113" y="605429"/>
                    <a:pt x="524833" y="600652"/>
                  </a:cubicBezTo>
                  <a:cubicBezTo>
                    <a:pt x="526551" y="595779"/>
                    <a:pt x="529130" y="591478"/>
                    <a:pt x="532761" y="587464"/>
                  </a:cubicBezTo>
                  <a:cubicBezTo>
                    <a:pt x="536389" y="583547"/>
                    <a:pt x="540783" y="580203"/>
                    <a:pt x="545941" y="577622"/>
                  </a:cubicBezTo>
                  <a:cubicBezTo>
                    <a:pt x="551003" y="575139"/>
                    <a:pt x="555968" y="573610"/>
                    <a:pt x="561030" y="573227"/>
                  </a:cubicBezTo>
                  <a:close/>
                  <a:moveTo>
                    <a:pt x="171347" y="557081"/>
                  </a:moveTo>
                  <a:lnTo>
                    <a:pt x="189591" y="648621"/>
                  </a:lnTo>
                  <a:cubicBezTo>
                    <a:pt x="190450" y="652826"/>
                    <a:pt x="190928" y="656649"/>
                    <a:pt x="191022" y="660279"/>
                  </a:cubicBezTo>
                  <a:cubicBezTo>
                    <a:pt x="191118" y="663910"/>
                    <a:pt x="190641" y="667254"/>
                    <a:pt x="189685" y="670503"/>
                  </a:cubicBezTo>
                  <a:cubicBezTo>
                    <a:pt x="188636" y="673752"/>
                    <a:pt x="187012" y="676811"/>
                    <a:pt x="184623" y="679580"/>
                  </a:cubicBezTo>
                  <a:cubicBezTo>
                    <a:pt x="182237" y="682352"/>
                    <a:pt x="179084" y="685027"/>
                    <a:pt x="175072" y="687608"/>
                  </a:cubicBezTo>
                  <a:cubicBezTo>
                    <a:pt x="173163" y="688945"/>
                    <a:pt x="171062" y="690093"/>
                    <a:pt x="168770" y="691143"/>
                  </a:cubicBezTo>
                  <a:cubicBezTo>
                    <a:pt x="166476" y="692290"/>
                    <a:pt x="164471" y="693055"/>
                    <a:pt x="162656" y="693627"/>
                  </a:cubicBezTo>
                  <a:lnTo>
                    <a:pt x="153679" y="674517"/>
                  </a:lnTo>
                  <a:cubicBezTo>
                    <a:pt x="154921" y="674230"/>
                    <a:pt x="156258" y="673752"/>
                    <a:pt x="157594" y="673178"/>
                  </a:cubicBezTo>
                  <a:cubicBezTo>
                    <a:pt x="159027" y="672606"/>
                    <a:pt x="160174" y="672032"/>
                    <a:pt x="161223" y="671364"/>
                  </a:cubicBezTo>
                  <a:lnTo>
                    <a:pt x="161129" y="671268"/>
                  </a:lnTo>
                  <a:cubicBezTo>
                    <a:pt x="164376" y="669261"/>
                    <a:pt x="166287" y="666969"/>
                    <a:pt x="166763" y="664578"/>
                  </a:cubicBezTo>
                  <a:cubicBezTo>
                    <a:pt x="167337" y="662190"/>
                    <a:pt x="167240" y="659228"/>
                    <a:pt x="166476" y="655884"/>
                  </a:cubicBezTo>
                  <a:lnTo>
                    <a:pt x="165141" y="649291"/>
                  </a:lnTo>
                  <a:lnTo>
                    <a:pt x="98569" y="603520"/>
                  </a:lnTo>
                  <a:lnTo>
                    <a:pt x="121873" y="588709"/>
                  </a:lnTo>
                  <a:lnTo>
                    <a:pt x="162179" y="620624"/>
                  </a:lnTo>
                  <a:lnTo>
                    <a:pt x="162562" y="620337"/>
                  </a:lnTo>
                  <a:lnTo>
                    <a:pt x="149095" y="571319"/>
                  </a:lnTo>
                  <a:close/>
                  <a:moveTo>
                    <a:pt x="618915" y="545233"/>
                  </a:moveTo>
                  <a:lnTo>
                    <a:pt x="651702" y="613971"/>
                  </a:lnTo>
                  <a:lnTo>
                    <a:pt x="629116" y="624744"/>
                  </a:lnTo>
                  <a:lnTo>
                    <a:pt x="596329" y="556006"/>
                  </a:lnTo>
                  <a:close/>
                  <a:moveTo>
                    <a:pt x="229897" y="545137"/>
                  </a:moveTo>
                  <a:cubicBezTo>
                    <a:pt x="227510" y="545424"/>
                    <a:pt x="225026" y="546283"/>
                    <a:pt x="222639" y="547718"/>
                  </a:cubicBezTo>
                  <a:cubicBezTo>
                    <a:pt x="220251" y="549151"/>
                    <a:pt x="218340" y="550871"/>
                    <a:pt x="217003" y="552876"/>
                  </a:cubicBezTo>
                  <a:cubicBezTo>
                    <a:pt x="215667" y="554883"/>
                    <a:pt x="214711" y="556986"/>
                    <a:pt x="214330" y="559278"/>
                  </a:cubicBezTo>
                  <a:cubicBezTo>
                    <a:pt x="213852" y="561478"/>
                    <a:pt x="213947" y="563866"/>
                    <a:pt x="214424" y="566255"/>
                  </a:cubicBezTo>
                  <a:cubicBezTo>
                    <a:pt x="214902" y="568643"/>
                    <a:pt x="215857" y="570937"/>
                    <a:pt x="217194" y="573231"/>
                  </a:cubicBezTo>
                  <a:cubicBezTo>
                    <a:pt x="218436" y="575428"/>
                    <a:pt x="220060" y="577243"/>
                    <a:pt x="221971" y="578868"/>
                  </a:cubicBezTo>
                  <a:cubicBezTo>
                    <a:pt x="223785" y="580396"/>
                    <a:pt x="225887" y="581544"/>
                    <a:pt x="228082" y="582308"/>
                  </a:cubicBezTo>
                  <a:cubicBezTo>
                    <a:pt x="230280" y="583073"/>
                    <a:pt x="232667" y="583264"/>
                    <a:pt x="235055" y="583073"/>
                  </a:cubicBezTo>
                  <a:cubicBezTo>
                    <a:pt x="237443" y="582880"/>
                    <a:pt x="239926" y="582021"/>
                    <a:pt x="242314" y="580588"/>
                  </a:cubicBezTo>
                  <a:cubicBezTo>
                    <a:pt x="244701" y="579059"/>
                    <a:pt x="246612" y="577339"/>
                    <a:pt x="248045" y="575236"/>
                  </a:cubicBezTo>
                  <a:cubicBezTo>
                    <a:pt x="249381" y="573134"/>
                    <a:pt x="250337" y="570937"/>
                    <a:pt x="250814" y="568643"/>
                  </a:cubicBezTo>
                  <a:lnTo>
                    <a:pt x="251005" y="568739"/>
                  </a:lnTo>
                  <a:cubicBezTo>
                    <a:pt x="251483" y="566445"/>
                    <a:pt x="251483" y="564057"/>
                    <a:pt x="251005" y="561669"/>
                  </a:cubicBezTo>
                  <a:cubicBezTo>
                    <a:pt x="250527" y="559184"/>
                    <a:pt x="249572" y="556890"/>
                    <a:pt x="248235" y="554598"/>
                  </a:cubicBezTo>
                  <a:cubicBezTo>
                    <a:pt x="246899" y="552495"/>
                    <a:pt x="245275" y="550584"/>
                    <a:pt x="243364" y="549055"/>
                  </a:cubicBezTo>
                  <a:cubicBezTo>
                    <a:pt x="241359" y="547526"/>
                    <a:pt x="239258" y="546380"/>
                    <a:pt x="236966" y="545711"/>
                  </a:cubicBezTo>
                  <a:cubicBezTo>
                    <a:pt x="234674" y="545137"/>
                    <a:pt x="232285" y="544850"/>
                    <a:pt x="229897" y="545137"/>
                  </a:cubicBezTo>
                  <a:close/>
                  <a:moveTo>
                    <a:pt x="688063" y="534818"/>
                  </a:moveTo>
                  <a:cubicBezTo>
                    <a:pt x="685578" y="534721"/>
                    <a:pt x="683001" y="535295"/>
                    <a:pt x="680422" y="536441"/>
                  </a:cubicBezTo>
                  <a:cubicBezTo>
                    <a:pt x="677747" y="537684"/>
                    <a:pt x="675645" y="539309"/>
                    <a:pt x="674022" y="541220"/>
                  </a:cubicBezTo>
                  <a:cubicBezTo>
                    <a:pt x="672494" y="543131"/>
                    <a:pt x="671348" y="545232"/>
                    <a:pt x="670680" y="547526"/>
                  </a:cubicBezTo>
                  <a:cubicBezTo>
                    <a:pt x="670106" y="549820"/>
                    <a:pt x="669819" y="552112"/>
                    <a:pt x="670106" y="554596"/>
                  </a:cubicBezTo>
                  <a:cubicBezTo>
                    <a:pt x="670393" y="557081"/>
                    <a:pt x="671061" y="559469"/>
                    <a:pt x="672016" y="561669"/>
                  </a:cubicBezTo>
                  <a:cubicBezTo>
                    <a:pt x="672972" y="563867"/>
                    <a:pt x="674309" y="565872"/>
                    <a:pt x="676029" y="567784"/>
                  </a:cubicBezTo>
                  <a:cubicBezTo>
                    <a:pt x="677747" y="569695"/>
                    <a:pt x="679657" y="571128"/>
                    <a:pt x="681759" y="572180"/>
                  </a:cubicBezTo>
                  <a:cubicBezTo>
                    <a:pt x="683860" y="573229"/>
                    <a:pt x="686248" y="573899"/>
                    <a:pt x="688731" y="573899"/>
                  </a:cubicBezTo>
                  <a:cubicBezTo>
                    <a:pt x="691310" y="573994"/>
                    <a:pt x="693889" y="573516"/>
                    <a:pt x="696563" y="572274"/>
                  </a:cubicBezTo>
                  <a:cubicBezTo>
                    <a:pt x="699236" y="571128"/>
                    <a:pt x="701243" y="569504"/>
                    <a:pt x="702867" y="567592"/>
                  </a:cubicBezTo>
                  <a:cubicBezTo>
                    <a:pt x="704491" y="565681"/>
                    <a:pt x="705637" y="563483"/>
                    <a:pt x="706305" y="561191"/>
                  </a:cubicBezTo>
                  <a:cubicBezTo>
                    <a:pt x="707070" y="558801"/>
                    <a:pt x="707260" y="556413"/>
                    <a:pt x="707070" y="553928"/>
                  </a:cubicBezTo>
                  <a:cubicBezTo>
                    <a:pt x="706973" y="551443"/>
                    <a:pt x="706400" y="549055"/>
                    <a:pt x="705350" y="546857"/>
                  </a:cubicBezTo>
                  <a:lnTo>
                    <a:pt x="705159" y="546761"/>
                  </a:lnTo>
                  <a:cubicBezTo>
                    <a:pt x="704204" y="544564"/>
                    <a:pt x="702771" y="542557"/>
                    <a:pt x="701053" y="540742"/>
                  </a:cubicBezTo>
                  <a:cubicBezTo>
                    <a:pt x="699333" y="538926"/>
                    <a:pt x="697327" y="537589"/>
                    <a:pt x="695130" y="536538"/>
                  </a:cubicBezTo>
                  <a:cubicBezTo>
                    <a:pt x="692932" y="535486"/>
                    <a:pt x="690546" y="534914"/>
                    <a:pt x="688063" y="534818"/>
                  </a:cubicBezTo>
                  <a:close/>
                  <a:moveTo>
                    <a:pt x="596753" y="514465"/>
                  </a:moveTo>
                  <a:cubicBezTo>
                    <a:pt x="598664" y="514368"/>
                    <a:pt x="600382" y="514561"/>
                    <a:pt x="602102" y="515133"/>
                  </a:cubicBezTo>
                  <a:cubicBezTo>
                    <a:pt x="603726" y="515611"/>
                    <a:pt x="605253" y="516566"/>
                    <a:pt x="606686" y="517714"/>
                  </a:cubicBezTo>
                  <a:cubicBezTo>
                    <a:pt x="608023" y="518860"/>
                    <a:pt x="609169" y="520389"/>
                    <a:pt x="610028" y="522109"/>
                  </a:cubicBezTo>
                  <a:cubicBezTo>
                    <a:pt x="610889" y="523829"/>
                    <a:pt x="611270" y="525644"/>
                    <a:pt x="611367" y="527460"/>
                  </a:cubicBezTo>
                  <a:cubicBezTo>
                    <a:pt x="611461" y="529276"/>
                    <a:pt x="611080" y="531090"/>
                    <a:pt x="610506" y="532716"/>
                  </a:cubicBezTo>
                  <a:cubicBezTo>
                    <a:pt x="609934" y="534340"/>
                    <a:pt x="608978" y="535869"/>
                    <a:pt x="607641" y="537302"/>
                  </a:cubicBezTo>
                  <a:cubicBezTo>
                    <a:pt x="606305" y="538735"/>
                    <a:pt x="604775" y="539787"/>
                    <a:pt x="603057" y="540646"/>
                  </a:cubicBezTo>
                  <a:cubicBezTo>
                    <a:pt x="599332" y="542366"/>
                    <a:pt x="595702" y="542653"/>
                    <a:pt x="592073" y="541410"/>
                  </a:cubicBezTo>
                  <a:lnTo>
                    <a:pt x="592169" y="541507"/>
                  </a:lnTo>
                  <a:cubicBezTo>
                    <a:pt x="588538" y="540264"/>
                    <a:pt x="585865" y="537970"/>
                    <a:pt x="584241" y="534530"/>
                  </a:cubicBezTo>
                  <a:cubicBezTo>
                    <a:pt x="583382" y="532810"/>
                    <a:pt x="582904" y="531090"/>
                    <a:pt x="582904" y="529276"/>
                  </a:cubicBezTo>
                  <a:cubicBezTo>
                    <a:pt x="582808" y="527460"/>
                    <a:pt x="583095" y="525740"/>
                    <a:pt x="583763" y="524020"/>
                  </a:cubicBezTo>
                  <a:cubicBezTo>
                    <a:pt x="584432" y="522300"/>
                    <a:pt x="585387" y="520771"/>
                    <a:pt x="586629" y="519338"/>
                  </a:cubicBezTo>
                  <a:cubicBezTo>
                    <a:pt x="587870" y="517905"/>
                    <a:pt x="589399" y="516759"/>
                    <a:pt x="591214" y="515898"/>
                  </a:cubicBezTo>
                  <a:cubicBezTo>
                    <a:pt x="593028" y="515039"/>
                    <a:pt x="594842" y="514561"/>
                    <a:pt x="596753" y="514465"/>
                  </a:cubicBezTo>
                  <a:close/>
                  <a:moveTo>
                    <a:pt x="249191" y="510260"/>
                  </a:moveTo>
                  <a:lnTo>
                    <a:pt x="284435" y="568930"/>
                  </a:lnTo>
                  <a:lnTo>
                    <a:pt x="284531" y="569026"/>
                  </a:lnTo>
                  <a:cubicBezTo>
                    <a:pt x="288254" y="575332"/>
                    <a:pt x="290739" y="581447"/>
                    <a:pt x="291694" y="587181"/>
                  </a:cubicBezTo>
                  <a:cubicBezTo>
                    <a:pt x="292648" y="592913"/>
                    <a:pt x="292457" y="598360"/>
                    <a:pt x="291024" y="603426"/>
                  </a:cubicBezTo>
                  <a:cubicBezTo>
                    <a:pt x="289497" y="608489"/>
                    <a:pt x="286918" y="613268"/>
                    <a:pt x="283098" y="617567"/>
                  </a:cubicBezTo>
                  <a:cubicBezTo>
                    <a:pt x="279277" y="621868"/>
                    <a:pt x="274502" y="625785"/>
                    <a:pt x="268772" y="629225"/>
                  </a:cubicBezTo>
                  <a:cubicBezTo>
                    <a:pt x="263040" y="632665"/>
                    <a:pt x="256641" y="635340"/>
                    <a:pt x="249572" y="637251"/>
                  </a:cubicBezTo>
                  <a:cubicBezTo>
                    <a:pt x="242505" y="639162"/>
                    <a:pt x="235723" y="639832"/>
                    <a:pt x="229325" y="639162"/>
                  </a:cubicBezTo>
                  <a:lnTo>
                    <a:pt x="230852" y="617567"/>
                  </a:lnTo>
                  <a:cubicBezTo>
                    <a:pt x="235629" y="618522"/>
                    <a:pt x="240309" y="618522"/>
                    <a:pt x="244893" y="617567"/>
                  </a:cubicBezTo>
                  <a:cubicBezTo>
                    <a:pt x="249478" y="616611"/>
                    <a:pt x="253584" y="615082"/>
                    <a:pt x="257213" y="612884"/>
                  </a:cubicBezTo>
                  <a:cubicBezTo>
                    <a:pt x="263423" y="609158"/>
                    <a:pt x="267052" y="604668"/>
                    <a:pt x="268101" y="599602"/>
                  </a:cubicBezTo>
                  <a:cubicBezTo>
                    <a:pt x="269057" y="594442"/>
                    <a:pt x="267911" y="589188"/>
                    <a:pt x="264663" y="583741"/>
                  </a:cubicBezTo>
                  <a:lnTo>
                    <a:pt x="262277" y="579824"/>
                  </a:lnTo>
                  <a:lnTo>
                    <a:pt x="261893" y="580014"/>
                  </a:lnTo>
                  <a:cubicBezTo>
                    <a:pt x="261512" y="583837"/>
                    <a:pt x="259985" y="587468"/>
                    <a:pt x="257596" y="591099"/>
                  </a:cubicBezTo>
                  <a:cubicBezTo>
                    <a:pt x="255208" y="594635"/>
                    <a:pt x="251770" y="597788"/>
                    <a:pt x="247473" y="600367"/>
                  </a:cubicBezTo>
                  <a:cubicBezTo>
                    <a:pt x="242601" y="603329"/>
                    <a:pt x="237634" y="605145"/>
                    <a:pt x="232763" y="605623"/>
                  </a:cubicBezTo>
                  <a:cubicBezTo>
                    <a:pt x="227892" y="606101"/>
                    <a:pt x="223211" y="605623"/>
                    <a:pt x="218723" y="604190"/>
                  </a:cubicBezTo>
                  <a:cubicBezTo>
                    <a:pt x="214234" y="602755"/>
                    <a:pt x="210127" y="600367"/>
                    <a:pt x="206308" y="597214"/>
                  </a:cubicBezTo>
                  <a:cubicBezTo>
                    <a:pt x="202486" y="594061"/>
                    <a:pt x="199239" y="590143"/>
                    <a:pt x="196565" y="585652"/>
                  </a:cubicBezTo>
                  <a:cubicBezTo>
                    <a:pt x="193890" y="581160"/>
                    <a:pt x="191979" y="576384"/>
                    <a:pt x="190929" y="571511"/>
                  </a:cubicBezTo>
                  <a:cubicBezTo>
                    <a:pt x="189783" y="566636"/>
                    <a:pt x="189687" y="561763"/>
                    <a:pt x="190452" y="557081"/>
                  </a:cubicBezTo>
                  <a:cubicBezTo>
                    <a:pt x="191216" y="552399"/>
                    <a:pt x="192840" y="547909"/>
                    <a:pt x="195610" y="543800"/>
                  </a:cubicBezTo>
                  <a:cubicBezTo>
                    <a:pt x="198380" y="539690"/>
                    <a:pt x="202105" y="536156"/>
                    <a:pt x="206974" y="533194"/>
                  </a:cubicBezTo>
                  <a:cubicBezTo>
                    <a:pt x="211082" y="530709"/>
                    <a:pt x="215476" y="529180"/>
                    <a:pt x="220155" y="528606"/>
                  </a:cubicBezTo>
                  <a:cubicBezTo>
                    <a:pt x="224837" y="528034"/>
                    <a:pt x="229325" y="528798"/>
                    <a:pt x="233718" y="530900"/>
                  </a:cubicBezTo>
                  <a:lnTo>
                    <a:pt x="234005" y="530709"/>
                  </a:lnTo>
                  <a:lnTo>
                    <a:pt x="229038" y="522396"/>
                  </a:lnTo>
                  <a:close/>
                  <a:moveTo>
                    <a:pt x="316908" y="494586"/>
                  </a:moveTo>
                  <a:cubicBezTo>
                    <a:pt x="314423" y="494779"/>
                    <a:pt x="312037" y="495542"/>
                    <a:pt x="309554" y="496977"/>
                  </a:cubicBezTo>
                  <a:cubicBezTo>
                    <a:pt x="307070" y="498313"/>
                    <a:pt x="305064" y="499939"/>
                    <a:pt x="303728" y="501944"/>
                  </a:cubicBezTo>
                  <a:cubicBezTo>
                    <a:pt x="302391" y="503951"/>
                    <a:pt x="301434" y="505958"/>
                    <a:pt x="300958" y="508252"/>
                  </a:cubicBezTo>
                  <a:cubicBezTo>
                    <a:pt x="300575" y="510449"/>
                    <a:pt x="300480" y="512838"/>
                    <a:pt x="300958" y="515226"/>
                  </a:cubicBezTo>
                  <a:cubicBezTo>
                    <a:pt x="301339" y="517616"/>
                    <a:pt x="302198" y="520005"/>
                    <a:pt x="303537" y="522299"/>
                  </a:cubicBezTo>
                  <a:cubicBezTo>
                    <a:pt x="304777" y="524496"/>
                    <a:pt x="306305" y="526407"/>
                    <a:pt x="308121" y="528031"/>
                  </a:cubicBezTo>
                  <a:cubicBezTo>
                    <a:pt x="309936" y="529656"/>
                    <a:pt x="311941" y="530898"/>
                    <a:pt x="314138" y="531661"/>
                  </a:cubicBezTo>
                  <a:cubicBezTo>
                    <a:pt x="316334" y="532426"/>
                    <a:pt x="318626" y="532713"/>
                    <a:pt x="321015" y="532618"/>
                  </a:cubicBezTo>
                  <a:cubicBezTo>
                    <a:pt x="323497" y="532522"/>
                    <a:pt x="325886" y="531757"/>
                    <a:pt x="328369" y="530324"/>
                  </a:cubicBezTo>
                  <a:cubicBezTo>
                    <a:pt x="330851" y="528891"/>
                    <a:pt x="332858" y="527171"/>
                    <a:pt x="334291" y="525165"/>
                  </a:cubicBezTo>
                  <a:cubicBezTo>
                    <a:pt x="335723" y="523061"/>
                    <a:pt x="336774" y="520960"/>
                    <a:pt x="337252" y="518666"/>
                  </a:cubicBezTo>
                  <a:lnTo>
                    <a:pt x="337252" y="518762"/>
                  </a:lnTo>
                  <a:cubicBezTo>
                    <a:pt x="337729" y="516468"/>
                    <a:pt x="337824" y="514176"/>
                    <a:pt x="337443" y="511692"/>
                  </a:cubicBezTo>
                  <a:cubicBezTo>
                    <a:pt x="337061" y="509302"/>
                    <a:pt x="336296" y="506913"/>
                    <a:pt x="334960" y="504621"/>
                  </a:cubicBezTo>
                  <a:cubicBezTo>
                    <a:pt x="333717" y="502422"/>
                    <a:pt x="332190" y="500511"/>
                    <a:pt x="330279" y="498887"/>
                  </a:cubicBezTo>
                  <a:cubicBezTo>
                    <a:pt x="328369" y="497264"/>
                    <a:pt x="326267" y="496116"/>
                    <a:pt x="323975" y="495351"/>
                  </a:cubicBezTo>
                  <a:cubicBezTo>
                    <a:pt x="321683" y="494586"/>
                    <a:pt x="319391" y="494396"/>
                    <a:pt x="316908" y="494586"/>
                  </a:cubicBezTo>
                  <a:close/>
                  <a:moveTo>
                    <a:pt x="772113" y="477099"/>
                  </a:moveTo>
                  <a:cubicBezTo>
                    <a:pt x="777843" y="476621"/>
                    <a:pt x="783097" y="477290"/>
                    <a:pt x="787969" y="479106"/>
                  </a:cubicBezTo>
                  <a:lnTo>
                    <a:pt x="780805" y="497548"/>
                  </a:lnTo>
                  <a:cubicBezTo>
                    <a:pt x="778226" y="496593"/>
                    <a:pt x="775360" y="496019"/>
                    <a:pt x="772304" y="495828"/>
                  </a:cubicBezTo>
                  <a:cubicBezTo>
                    <a:pt x="769249" y="495637"/>
                    <a:pt x="766286" y="496209"/>
                    <a:pt x="763517" y="497357"/>
                  </a:cubicBezTo>
                  <a:cubicBezTo>
                    <a:pt x="761417" y="498313"/>
                    <a:pt x="759601" y="499555"/>
                    <a:pt x="758073" y="501179"/>
                  </a:cubicBezTo>
                  <a:cubicBezTo>
                    <a:pt x="756546" y="502804"/>
                    <a:pt x="756259" y="504619"/>
                    <a:pt x="757118" y="506722"/>
                  </a:cubicBezTo>
                  <a:cubicBezTo>
                    <a:pt x="757883" y="508727"/>
                    <a:pt x="759506" y="509684"/>
                    <a:pt x="761893" y="509684"/>
                  </a:cubicBezTo>
                  <a:cubicBezTo>
                    <a:pt x="764281" y="509684"/>
                    <a:pt x="767910" y="509301"/>
                    <a:pt x="772878" y="508442"/>
                  </a:cubicBezTo>
                  <a:cubicBezTo>
                    <a:pt x="775744" y="507868"/>
                    <a:pt x="778704" y="507485"/>
                    <a:pt x="781855" y="507485"/>
                  </a:cubicBezTo>
                  <a:cubicBezTo>
                    <a:pt x="785006" y="507390"/>
                    <a:pt x="787969" y="507771"/>
                    <a:pt x="790833" y="508536"/>
                  </a:cubicBezTo>
                  <a:cubicBezTo>
                    <a:pt x="793699" y="509301"/>
                    <a:pt x="796278" y="510639"/>
                    <a:pt x="798664" y="512550"/>
                  </a:cubicBezTo>
                  <a:lnTo>
                    <a:pt x="798664" y="512454"/>
                  </a:lnTo>
                  <a:cubicBezTo>
                    <a:pt x="801053" y="514364"/>
                    <a:pt x="802867" y="517041"/>
                    <a:pt x="804300" y="520385"/>
                  </a:cubicBezTo>
                  <a:cubicBezTo>
                    <a:pt x="806115" y="524780"/>
                    <a:pt x="806783" y="528889"/>
                    <a:pt x="806305" y="532712"/>
                  </a:cubicBezTo>
                  <a:cubicBezTo>
                    <a:pt x="805733" y="536533"/>
                    <a:pt x="804491" y="539973"/>
                    <a:pt x="802390" y="543032"/>
                  </a:cubicBezTo>
                  <a:cubicBezTo>
                    <a:pt x="800290" y="546088"/>
                    <a:pt x="797711" y="548764"/>
                    <a:pt x="794463" y="551154"/>
                  </a:cubicBezTo>
                  <a:cubicBezTo>
                    <a:pt x="791216" y="553446"/>
                    <a:pt x="787776" y="555358"/>
                    <a:pt x="784244" y="556886"/>
                  </a:cubicBezTo>
                  <a:cubicBezTo>
                    <a:pt x="778513" y="559276"/>
                    <a:pt x="772591" y="560709"/>
                    <a:pt x="766286" y="561187"/>
                  </a:cubicBezTo>
                  <a:cubicBezTo>
                    <a:pt x="760079" y="561568"/>
                    <a:pt x="754348" y="560803"/>
                    <a:pt x="749190" y="558798"/>
                  </a:cubicBezTo>
                  <a:lnTo>
                    <a:pt x="756450" y="539686"/>
                  </a:lnTo>
                  <a:cubicBezTo>
                    <a:pt x="759410" y="541121"/>
                    <a:pt x="762752" y="541980"/>
                    <a:pt x="766383" y="542171"/>
                  </a:cubicBezTo>
                  <a:cubicBezTo>
                    <a:pt x="770011" y="542458"/>
                    <a:pt x="773546" y="541884"/>
                    <a:pt x="776890" y="540451"/>
                  </a:cubicBezTo>
                  <a:cubicBezTo>
                    <a:pt x="778704" y="539686"/>
                    <a:pt x="780422" y="538446"/>
                    <a:pt x="781855" y="536820"/>
                  </a:cubicBezTo>
                  <a:cubicBezTo>
                    <a:pt x="783288" y="535196"/>
                    <a:pt x="783575" y="533284"/>
                    <a:pt x="782620" y="530992"/>
                  </a:cubicBezTo>
                  <a:cubicBezTo>
                    <a:pt x="781761" y="528889"/>
                    <a:pt x="779944" y="527646"/>
                    <a:pt x="777271" y="527646"/>
                  </a:cubicBezTo>
                  <a:cubicBezTo>
                    <a:pt x="774597" y="527552"/>
                    <a:pt x="770585" y="527933"/>
                    <a:pt x="765331" y="528794"/>
                  </a:cubicBezTo>
                  <a:cubicBezTo>
                    <a:pt x="762658" y="529176"/>
                    <a:pt x="759888" y="529559"/>
                    <a:pt x="757022" y="529559"/>
                  </a:cubicBezTo>
                  <a:cubicBezTo>
                    <a:pt x="754252" y="529653"/>
                    <a:pt x="751482" y="529272"/>
                    <a:pt x="748905" y="528507"/>
                  </a:cubicBezTo>
                  <a:cubicBezTo>
                    <a:pt x="746326" y="527743"/>
                    <a:pt x="743938" y="526404"/>
                    <a:pt x="741742" y="524590"/>
                  </a:cubicBezTo>
                  <a:cubicBezTo>
                    <a:pt x="739544" y="522774"/>
                    <a:pt x="737730" y="520194"/>
                    <a:pt x="736393" y="516945"/>
                  </a:cubicBezTo>
                  <a:cubicBezTo>
                    <a:pt x="734579" y="512644"/>
                    <a:pt x="734005" y="508727"/>
                    <a:pt x="734579" y="505002"/>
                  </a:cubicBezTo>
                  <a:cubicBezTo>
                    <a:pt x="735054" y="501275"/>
                    <a:pt x="736393" y="497929"/>
                    <a:pt x="738398" y="494873"/>
                  </a:cubicBezTo>
                  <a:cubicBezTo>
                    <a:pt x="740403" y="491814"/>
                    <a:pt x="742982" y="489139"/>
                    <a:pt x="746039" y="486750"/>
                  </a:cubicBezTo>
                  <a:cubicBezTo>
                    <a:pt x="749096" y="484362"/>
                    <a:pt x="752343" y="482546"/>
                    <a:pt x="755685" y="481113"/>
                  </a:cubicBezTo>
                  <a:cubicBezTo>
                    <a:pt x="760938" y="478915"/>
                    <a:pt x="766383" y="477577"/>
                    <a:pt x="772113" y="477099"/>
                  </a:cubicBezTo>
                  <a:close/>
                  <a:moveTo>
                    <a:pt x="672589" y="476720"/>
                  </a:moveTo>
                  <a:lnTo>
                    <a:pt x="672593" y="476728"/>
                  </a:lnTo>
                  <a:lnTo>
                    <a:pt x="672398" y="476816"/>
                  </a:lnTo>
                  <a:close/>
                  <a:moveTo>
                    <a:pt x="695226" y="466496"/>
                  </a:moveTo>
                  <a:lnTo>
                    <a:pt x="742695" y="571893"/>
                  </a:lnTo>
                  <a:lnTo>
                    <a:pt x="721681" y="581352"/>
                  </a:lnTo>
                  <a:cubicBezTo>
                    <a:pt x="721681" y="581352"/>
                    <a:pt x="717575" y="572370"/>
                    <a:pt x="717575" y="572370"/>
                  </a:cubicBezTo>
                  <a:lnTo>
                    <a:pt x="717288" y="572370"/>
                  </a:lnTo>
                  <a:cubicBezTo>
                    <a:pt x="716619" y="576862"/>
                    <a:pt x="714614" y="581066"/>
                    <a:pt x="711367" y="584791"/>
                  </a:cubicBezTo>
                  <a:cubicBezTo>
                    <a:pt x="708119" y="588518"/>
                    <a:pt x="704204" y="591481"/>
                    <a:pt x="699523" y="593584"/>
                  </a:cubicBezTo>
                  <a:cubicBezTo>
                    <a:pt x="694365" y="595972"/>
                    <a:pt x="689209" y="597024"/>
                    <a:pt x="684242" y="596831"/>
                  </a:cubicBezTo>
                  <a:cubicBezTo>
                    <a:pt x="679276" y="596641"/>
                    <a:pt x="674596" y="595495"/>
                    <a:pt x="670202" y="593391"/>
                  </a:cubicBezTo>
                  <a:cubicBezTo>
                    <a:pt x="665905" y="591290"/>
                    <a:pt x="661987" y="588328"/>
                    <a:pt x="658455" y="584505"/>
                  </a:cubicBezTo>
                  <a:cubicBezTo>
                    <a:pt x="654920" y="580779"/>
                    <a:pt x="652151" y="576479"/>
                    <a:pt x="649953" y="571606"/>
                  </a:cubicBezTo>
                  <a:cubicBezTo>
                    <a:pt x="647757" y="566733"/>
                    <a:pt x="646515" y="561763"/>
                    <a:pt x="646037" y="556700"/>
                  </a:cubicBezTo>
                  <a:cubicBezTo>
                    <a:pt x="645656" y="551540"/>
                    <a:pt x="646037" y="546667"/>
                    <a:pt x="647376" y="542079"/>
                  </a:cubicBezTo>
                  <a:cubicBezTo>
                    <a:pt x="648712" y="537397"/>
                    <a:pt x="651004" y="533288"/>
                    <a:pt x="654156" y="529467"/>
                  </a:cubicBezTo>
                  <a:cubicBezTo>
                    <a:pt x="657403" y="525644"/>
                    <a:pt x="661415" y="522682"/>
                    <a:pt x="666477" y="520389"/>
                  </a:cubicBezTo>
                  <a:cubicBezTo>
                    <a:pt x="671539" y="518096"/>
                    <a:pt x="676314" y="517140"/>
                    <a:pt x="680707" y="517522"/>
                  </a:cubicBezTo>
                  <a:cubicBezTo>
                    <a:pt x="685101" y="517905"/>
                    <a:pt x="688826" y="518764"/>
                    <a:pt x="691786" y="520102"/>
                  </a:cubicBezTo>
                  <a:lnTo>
                    <a:pt x="692073" y="520102"/>
                  </a:lnTo>
                  <a:lnTo>
                    <a:pt x="672593" y="476728"/>
                  </a:lnTo>
                  <a:close/>
                  <a:moveTo>
                    <a:pt x="337346" y="460283"/>
                  </a:moveTo>
                  <a:lnTo>
                    <a:pt x="370872" y="519908"/>
                  </a:lnTo>
                  <a:cubicBezTo>
                    <a:pt x="374501" y="526311"/>
                    <a:pt x="376697" y="532426"/>
                    <a:pt x="377558" y="538256"/>
                  </a:cubicBezTo>
                  <a:cubicBezTo>
                    <a:pt x="378417" y="544084"/>
                    <a:pt x="378035" y="549435"/>
                    <a:pt x="376412" y="554500"/>
                  </a:cubicBezTo>
                  <a:cubicBezTo>
                    <a:pt x="374786" y="559468"/>
                    <a:pt x="372018" y="564150"/>
                    <a:pt x="368102" y="568355"/>
                  </a:cubicBezTo>
                  <a:cubicBezTo>
                    <a:pt x="364185" y="572559"/>
                    <a:pt x="359314" y="576382"/>
                    <a:pt x="353489" y="579630"/>
                  </a:cubicBezTo>
                  <a:cubicBezTo>
                    <a:pt x="347662" y="582879"/>
                    <a:pt x="341262" y="585364"/>
                    <a:pt x="334099" y="587084"/>
                  </a:cubicBezTo>
                  <a:cubicBezTo>
                    <a:pt x="327032" y="588804"/>
                    <a:pt x="320250" y="589281"/>
                    <a:pt x="313851" y="588420"/>
                  </a:cubicBezTo>
                  <a:lnTo>
                    <a:pt x="315953" y="566825"/>
                  </a:lnTo>
                  <a:cubicBezTo>
                    <a:pt x="320728" y="567877"/>
                    <a:pt x="325408" y="567973"/>
                    <a:pt x="329992" y="567209"/>
                  </a:cubicBezTo>
                  <a:cubicBezTo>
                    <a:pt x="334576" y="566444"/>
                    <a:pt x="338685" y="565011"/>
                    <a:pt x="342410" y="562908"/>
                  </a:cubicBezTo>
                  <a:lnTo>
                    <a:pt x="342314" y="563385"/>
                  </a:lnTo>
                  <a:cubicBezTo>
                    <a:pt x="348712" y="559755"/>
                    <a:pt x="352437" y="555456"/>
                    <a:pt x="353583" y="550390"/>
                  </a:cubicBezTo>
                  <a:cubicBezTo>
                    <a:pt x="354729" y="545327"/>
                    <a:pt x="353776" y="539976"/>
                    <a:pt x="350623" y="534433"/>
                  </a:cubicBezTo>
                  <a:lnTo>
                    <a:pt x="348425" y="530421"/>
                  </a:lnTo>
                  <a:lnTo>
                    <a:pt x="348044" y="530611"/>
                  </a:lnTo>
                  <a:cubicBezTo>
                    <a:pt x="347566" y="534433"/>
                    <a:pt x="346039" y="538063"/>
                    <a:pt x="343460" y="541600"/>
                  </a:cubicBezTo>
                  <a:cubicBezTo>
                    <a:pt x="340977" y="545136"/>
                    <a:pt x="337443" y="548098"/>
                    <a:pt x="333049" y="550581"/>
                  </a:cubicBezTo>
                  <a:cubicBezTo>
                    <a:pt x="327987" y="553353"/>
                    <a:pt x="323020" y="554978"/>
                    <a:pt x="318149" y="555359"/>
                  </a:cubicBezTo>
                  <a:cubicBezTo>
                    <a:pt x="313277" y="555743"/>
                    <a:pt x="308599" y="555072"/>
                    <a:pt x="304205" y="553543"/>
                  </a:cubicBezTo>
                  <a:cubicBezTo>
                    <a:pt x="299812" y="551919"/>
                    <a:pt x="295704" y="549531"/>
                    <a:pt x="291978" y="546186"/>
                  </a:cubicBezTo>
                  <a:cubicBezTo>
                    <a:pt x="288253" y="542842"/>
                    <a:pt x="285102" y="538924"/>
                    <a:pt x="282523" y="534338"/>
                  </a:cubicBezTo>
                  <a:cubicBezTo>
                    <a:pt x="279944" y="529751"/>
                    <a:pt x="278226" y="524974"/>
                    <a:pt x="277271" y="520005"/>
                  </a:cubicBezTo>
                  <a:cubicBezTo>
                    <a:pt x="276411" y="515132"/>
                    <a:pt x="276411" y="510259"/>
                    <a:pt x="277271" y="505576"/>
                  </a:cubicBezTo>
                  <a:cubicBezTo>
                    <a:pt x="278130" y="500894"/>
                    <a:pt x="280040" y="496499"/>
                    <a:pt x="282810" y="492389"/>
                  </a:cubicBezTo>
                  <a:cubicBezTo>
                    <a:pt x="285676" y="488280"/>
                    <a:pt x="289496" y="484840"/>
                    <a:pt x="294463" y="482069"/>
                  </a:cubicBezTo>
                  <a:cubicBezTo>
                    <a:pt x="298570" y="479681"/>
                    <a:pt x="302963" y="478344"/>
                    <a:pt x="307738" y="477866"/>
                  </a:cubicBezTo>
                  <a:cubicBezTo>
                    <a:pt x="312515" y="477387"/>
                    <a:pt x="317003" y="478344"/>
                    <a:pt x="321302" y="480541"/>
                  </a:cubicBezTo>
                  <a:lnTo>
                    <a:pt x="321587" y="480349"/>
                  </a:lnTo>
                  <a:lnTo>
                    <a:pt x="316812" y="471845"/>
                  </a:lnTo>
                  <a:close/>
                  <a:moveTo>
                    <a:pt x="899809" y="427699"/>
                  </a:moveTo>
                  <a:cubicBezTo>
                    <a:pt x="903725" y="428177"/>
                    <a:pt x="907259" y="429515"/>
                    <a:pt x="910316" y="431522"/>
                  </a:cubicBezTo>
                  <a:cubicBezTo>
                    <a:pt x="913373" y="433527"/>
                    <a:pt x="916046" y="436108"/>
                    <a:pt x="918244" y="439261"/>
                  </a:cubicBezTo>
                  <a:lnTo>
                    <a:pt x="918435" y="439357"/>
                  </a:lnTo>
                  <a:cubicBezTo>
                    <a:pt x="920630" y="442414"/>
                    <a:pt x="922445" y="445663"/>
                    <a:pt x="923687" y="449007"/>
                  </a:cubicBezTo>
                  <a:lnTo>
                    <a:pt x="940496" y="492962"/>
                  </a:lnTo>
                  <a:lnTo>
                    <a:pt x="917096" y="501945"/>
                  </a:lnTo>
                  <a:lnTo>
                    <a:pt x="902294" y="463054"/>
                  </a:lnTo>
                  <a:cubicBezTo>
                    <a:pt x="901529" y="461047"/>
                    <a:pt x="900574" y="459136"/>
                    <a:pt x="899618" y="457416"/>
                  </a:cubicBezTo>
                  <a:cubicBezTo>
                    <a:pt x="898569" y="455602"/>
                    <a:pt x="897423" y="454263"/>
                    <a:pt x="896180" y="453212"/>
                  </a:cubicBezTo>
                  <a:cubicBezTo>
                    <a:pt x="894938" y="452256"/>
                    <a:pt x="893505" y="451492"/>
                    <a:pt x="891881" y="451207"/>
                  </a:cubicBezTo>
                  <a:cubicBezTo>
                    <a:pt x="890258" y="450920"/>
                    <a:pt x="888443" y="451207"/>
                    <a:pt x="886342" y="451969"/>
                  </a:cubicBezTo>
                  <a:cubicBezTo>
                    <a:pt x="884433" y="452734"/>
                    <a:pt x="882809" y="453786"/>
                    <a:pt x="881661" y="455219"/>
                  </a:cubicBezTo>
                  <a:cubicBezTo>
                    <a:pt x="880515" y="456652"/>
                    <a:pt x="879753" y="458277"/>
                    <a:pt x="879275" y="460092"/>
                  </a:cubicBezTo>
                  <a:cubicBezTo>
                    <a:pt x="878797" y="461812"/>
                    <a:pt x="878701" y="463819"/>
                    <a:pt x="878894" y="465825"/>
                  </a:cubicBezTo>
                  <a:cubicBezTo>
                    <a:pt x="879179" y="467832"/>
                    <a:pt x="879656" y="469839"/>
                    <a:pt x="880421" y="471846"/>
                  </a:cubicBezTo>
                  <a:lnTo>
                    <a:pt x="895129" y="510258"/>
                  </a:lnTo>
                  <a:lnTo>
                    <a:pt x="871730" y="519241"/>
                  </a:lnTo>
                  <a:lnTo>
                    <a:pt x="856256" y="478630"/>
                  </a:lnTo>
                  <a:cubicBezTo>
                    <a:pt x="854729" y="474522"/>
                    <a:pt x="852627" y="471654"/>
                    <a:pt x="850144" y="469839"/>
                  </a:cubicBezTo>
                  <a:cubicBezTo>
                    <a:pt x="847660" y="468023"/>
                    <a:pt x="844605" y="467832"/>
                    <a:pt x="841071" y="469169"/>
                  </a:cubicBezTo>
                  <a:cubicBezTo>
                    <a:pt x="837346" y="470604"/>
                    <a:pt x="835053" y="473183"/>
                    <a:pt x="834098" y="476910"/>
                  </a:cubicBezTo>
                  <a:cubicBezTo>
                    <a:pt x="833143" y="480637"/>
                    <a:pt x="833526" y="484649"/>
                    <a:pt x="835150" y="488950"/>
                  </a:cubicBezTo>
                  <a:lnTo>
                    <a:pt x="849858" y="527554"/>
                  </a:lnTo>
                  <a:lnTo>
                    <a:pt x="826267" y="536535"/>
                  </a:lnTo>
                  <a:lnTo>
                    <a:pt x="799141" y="465444"/>
                  </a:lnTo>
                  <a:lnTo>
                    <a:pt x="821873" y="456748"/>
                  </a:lnTo>
                  <a:cubicBezTo>
                    <a:pt x="821873" y="456748"/>
                    <a:pt x="825598" y="466494"/>
                    <a:pt x="825598" y="466494"/>
                  </a:cubicBezTo>
                  <a:lnTo>
                    <a:pt x="825885" y="466494"/>
                  </a:lnTo>
                  <a:cubicBezTo>
                    <a:pt x="826170" y="464679"/>
                    <a:pt x="826648" y="462767"/>
                    <a:pt x="827413" y="460856"/>
                  </a:cubicBezTo>
                  <a:cubicBezTo>
                    <a:pt x="828081" y="458946"/>
                    <a:pt x="829131" y="457129"/>
                    <a:pt x="830564" y="455315"/>
                  </a:cubicBezTo>
                  <a:cubicBezTo>
                    <a:pt x="831997" y="453499"/>
                    <a:pt x="833620" y="451875"/>
                    <a:pt x="835626" y="450346"/>
                  </a:cubicBezTo>
                  <a:cubicBezTo>
                    <a:pt x="837633" y="448816"/>
                    <a:pt x="839925" y="447574"/>
                    <a:pt x="842598" y="446524"/>
                  </a:cubicBezTo>
                  <a:cubicBezTo>
                    <a:pt x="847660" y="444612"/>
                    <a:pt x="852437" y="443943"/>
                    <a:pt x="856830" y="444708"/>
                  </a:cubicBezTo>
                  <a:cubicBezTo>
                    <a:pt x="861127" y="445473"/>
                    <a:pt x="865043" y="447383"/>
                    <a:pt x="868577" y="450536"/>
                  </a:cubicBezTo>
                  <a:cubicBezTo>
                    <a:pt x="869533" y="445950"/>
                    <a:pt x="871443" y="441842"/>
                    <a:pt x="874308" y="438210"/>
                  </a:cubicBezTo>
                  <a:cubicBezTo>
                    <a:pt x="877174" y="434579"/>
                    <a:pt x="881280" y="431713"/>
                    <a:pt x="886629" y="429706"/>
                  </a:cubicBezTo>
                  <a:cubicBezTo>
                    <a:pt x="891404" y="427890"/>
                    <a:pt x="895799" y="427221"/>
                    <a:pt x="899809" y="427699"/>
                  </a:cubicBezTo>
                  <a:close/>
                  <a:moveTo>
                    <a:pt x="956204" y="407710"/>
                  </a:moveTo>
                  <a:lnTo>
                    <a:pt x="981362" y="479592"/>
                  </a:lnTo>
                  <a:lnTo>
                    <a:pt x="957743" y="487858"/>
                  </a:lnTo>
                  <a:lnTo>
                    <a:pt x="932585" y="415977"/>
                  </a:lnTo>
                  <a:close/>
                  <a:moveTo>
                    <a:pt x="359984" y="403907"/>
                  </a:moveTo>
                  <a:lnTo>
                    <a:pt x="382716" y="447003"/>
                  </a:lnTo>
                  <a:lnTo>
                    <a:pt x="383003" y="446810"/>
                  </a:lnTo>
                  <a:cubicBezTo>
                    <a:pt x="383097" y="443370"/>
                    <a:pt x="384244" y="439645"/>
                    <a:pt x="386441" y="435822"/>
                  </a:cubicBezTo>
                  <a:cubicBezTo>
                    <a:pt x="388637" y="432001"/>
                    <a:pt x="392075" y="428848"/>
                    <a:pt x="396756" y="426363"/>
                  </a:cubicBezTo>
                  <a:cubicBezTo>
                    <a:pt x="401245" y="423973"/>
                    <a:pt x="405542" y="422731"/>
                    <a:pt x="409458" y="422731"/>
                  </a:cubicBezTo>
                  <a:cubicBezTo>
                    <a:pt x="413374" y="422731"/>
                    <a:pt x="417005" y="423495"/>
                    <a:pt x="420252" y="425025"/>
                  </a:cubicBezTo>
                  <a:cubicBezTo>
                    <a:pt x="423500" y="426554"/>
                    <a:pt x="426460" y="428751"/>
                    <a:pt x="429039" y="431617"/>
                  </a:cubicBezTo>
                  <a:cubicBezTo>
                    <a:pt x="431616" y="434485"/>
                    <a:pt x="433814" y="437542"/>
                    <a:pt x="435534" y="440886"/>
                  </a:cubicBezTo>
                  <a:lnTo>
                    <a:pt x="457309" y="482261"/>
                  </a:lnTo>
                  <a:lnTo>
                    <a:pt x="435151" y="493920"/>
                  </a:lnTo>
                  <a:lnTo>
                    <a:pt x="416049" y="457704"/>
                  </a:lnTo>
                  <a:cubicBezTo>
                    <a:pt x="414998" y="455793"/>
                    <a:pt x="413948" y="454168"/>
                    <a:pt x="412802" y="452544"/>
                  </a:cubicBezTo>
                  <a:cubicBezTo>
                    <a:pt x="411656" y="450920"/>
                    <a:pt x="410414" y="449773"/>
                    <a:pt x="408886" y="448817"/>
                  </a:cubicBezTo>
                  <a:cubicBezTo>
                    <a:pt x="407357" y="447862"/>
                    <a:pt x="405829" y="447384"/>
                    <a:pt x="404206" y="447288"/>
                  </a:cubicBezTo>
                  <a:cubicBezTo>
                    <a:pt x="402582" y="447194"/>
                    <a:pt x="400768" y="447671"/>
                    <a:pt x="398761" y="448723"/>
                  </a:cubicBezTo>
                  <a:lnTo>
                    <a:pt x="398857" y="448723"/>
                  </a:lnTo>
                  <a:cubicBezTo>
                    <a:pt x="395036" y="450728"/>
                    <a:pt x="392743" y="453690"/>
                    <a:pt x="392171" y="457513"/>
                  </a:cubicBezTo>
                  <a:cubicBezTo>
                    <a:pt x="391597" y="461335"/>
                    <a:pt x="392362" y="465252"/>
                    <a:pt x="394463" y="469266"/>
                  </a:cubicBezTo>
                  <a:lnTo>
                    <a:pt x="413470" y="505386"/>
                  </a:lnTo>
                  <a:lnTo>
                    <a:pt x="391503" y="516948"/>
                  </a:lnTo>
                  <a:lnTo>
                    <a:pt x="338017" y="415469"/>
                  </a:lnTo>
                  <a:close/>
                  <a:moveTo>
                    <a:pt x="491691" y="401708"/>
                  </a:moveTo>
                  <a:cubicBezTo>
                    <a:pt x="488253" y="400275"/>
                    <a:pt x="484243" y="400658"/>
                    <a:pt x="479847" y="402856"/>
                  </a:cubicBezTo>
                  <a:cubicBezTo>
                    <a:pt x="477748" y="404002"/>
                    <a:pt x="475837" y="405244"/>
                    <a:pt x="474404" y="406868"/>
                  </a:cubicBezTo>
                  <a:cubicBezTo>
                    <a:pt x="472971" y="408493"/>
                    <a:pt x="471825" y="410213"/>
                    <a:pt x="471062" y="412028"/>
                  </a:cubicBezTo>
                  <a:lnTo>
                    <a:pt x="471062" y="411933"/>
                  </a:lnTo>
                  <a:cubicBezTo>
                    <a:pt x="470298" y="413748"/>
                    <a:pt x="469820" y="415660"/>
                    <a:pt x="469820" y="417665"/>
                  </a:cubicBezTo>
                  <a:cubicBezTo>
                    <a:pt x="469724" y="419672"/>
                    <a:pt x="470107" y="421583"/>
                    <a:pt x="470870" y="423303"/>
                  </a:cubicBezTo>
                  <a:lnTo>
                    <a:pt x="499523" y="409162"/>
                  </a:lnTo>
                  <a:cubicBezTo>
                    <a:pt x="497804" y="405625"/>
                    <a:pt x="495131" y="403143"/>
                    <a:pt x="491691" y="401708"/>
                  </a:cubicBezTo>
                  <a:close/>
                  <a:moveTo>
                    <a:pt x="1125120" y="384316"/>
                  </a:moveTo>
                  <a:lnTo>
                    <a:pt x="1107928" y="416231"/>
                  </a:lnTo>
                  <a:cubicBezTo>
                    <a:pt x="1109265" y="416805"/>
                    <a:pt x="1110888" y="417187"/>
                    <a:pt x="1112608" y="417187"/>
                  </a:cubicBezTo>
                  <a:cubicBezTo>
                    <a:pt x="1114423" y="417187"/>
                    <a:pt x="1116141" y="416900"/>
                    <a:pt x="1117766" y="416422"/>
                  </a:cubicBezTo>
                  <a:cubicBezTo>
                    <a:pt x="1120631" y="415563"/>
                    <a:pt x="1122923" y="414321"/>
                    <a:pt x="1124833" y="412601"/>
                  </a:cubicBezTo>
                  <a:cubicBezTo>
                    <a:pt x="1126648" y="410784"/>
                    <a:pt x="1128081" y="408874"/>
                    <a:pt x="1129036" y="406676"/>
                  </a:cubicBezTo>
                  <a:lnTo>
                    <a:pt x="1128940" y="406772"/>
                  </a:lnTo>
                  <a:cubicBezTo>
                    <a:pt x="1129895" y="404575"/>
                    <a:pt x="1130469" y="402184"/>
                    <a:pt x="1130469" y="399700"/>
                  </a:cubicBezTo>
                  <a:cubicBezTo>
                    <a:pt x="1130564" y="397121"/>
                    <a:pt x="1130278" y="394733"/>
                    <a:pt x="1129514" y="392248"/>
                  </a:cubicBezTo>
                  <a:cubicBezTo>
                    <a:pt x="1129036" y="390719"/>
                    <a:pt x="1128462" y="389189"/>
                    <a:pt x="1127699" y="387756"/>
                  </a:cubicBezTo>
                  <a:cubicBezTo>
                    <a:pt x="1127031" y="386323"/>
                    <a:pt x="1126076" y="385177"/>
                    <a:pt x="1125120" y="384316"/>
                  </a:cubicBezTo>
                  <a:close/>
                  <a:moveTo>
                    <a:pt x="487107" y="383266"/>
                  </a:moveTo>
                  <a:cubicBezTo>
                    <a:pt x="492074" y="382884"/>
                    <a:pt x="496849" y="383553"/>
                    <a:pt x="501433" y="385273"/>
                  </a:cubicBezTo>
                  <a:cubicBezTo>
                    <a:pt x="506017" y="386993"/>
                    <a:pt x="510220" y="389668"/>
                    <a:pt x="514136" y="393395"/>
                  </a:cubicBezTo>
                  <a:cubicBezTo>
                    <a:pt x="518052" y="397025"/>
                    <a:pt x="521492" y="401804"/>
                    <a:pt x="524356" y="407632"/>
                  </a:cubicBezTo>
                  <a:lnTo>
                    <a:pt x="525695" y="410308"/>
                  </a:lnTo>
                  <a:cubicBezTo>
                    <a:pt x="526173" y="411263"/>
                    <a:pt x="526554" y="412124"/>
                    <a:pt x="526841" y="412983"/>
                  </a:cubicBezTo>
                  <a:lnTo>
                    <a:pt x="477748" y="437255"/>
                  </a:lnTo>
                  <a:cubicBezTo>
                    <a:pt x="478894" y="439070"/>
                    <a:pt x="480327" y="440503"/>
                    <a:pt x="482045" y="441554"/>
                  </a:cubicBezTo>
                  <a:cubicBezTo>
                    <a:pt x="483765" y="442606"/>
                    <a:pt x="485579" y="443370"/>
                    <a:pt x="487681" y="443752"/>
                  </a:cubicBezTo>
                  <a:cubicBezTo>
                    <a:pt x="489686" y="444135"/>
                    <a:pt x="491883" y="444230"/>
                    <a:pt x="493985" y="443943"/>
                  </a:cubicBezTo>
                  <a:cubicBezTo>
                    <a:pt x="496084" y="443657"/>
                    <a:pt x="498186" y="442987"/>
                    <a:pt x="500193" y="442032"/>
                  </a:cubicBezTo>
                  <a:cubicBezTo>
                    <a:pt x="503725" y="440312"/>
                    <a:pt x="506401" y="438114"/>
                    <a:pt x="508215" y="435630"/>
                  </a:cubicBezTo>
                  <a:cubicBezTo>
                    <a:pt x="510029" y="433145"/>
                    <a:pt x="511175" y="430470"/>
                    <a:pt x="511653" y="427604"/>
                  </a:cubicBezTo>
                  <a:lnTo>
                    <a:pt x="531997" y="429705"/>
                  </a:lnTo>
                  <a:cubicBezTo>
                    <a:pt x="531138" y="435917"/>
                    <a:pt x="528750" y="441554"/>
                    <a:pt x="524740" y="446618"/>
                  </a:cubicBezTo>
                  <a:cubicBezTo>
                    <a:pt x="520728" y="451683"/>
                    <a:pt x="515282" y="455888"/>
                    <a:pt x="508406" y="459328"/>
                  </a:cubicBezTo>
                  <a:cubicBezTo>
                    <a:pt x="503344" y="461907"/>
                    <a:pt x="498091" y="463436"/>
                    <a:pt x="492839" y="464105"/>
                  </a:cubicBezTo>
                  <a:cubicBezTo>
                    <a:pt x="487584" y="464775"/>
                    <a:pt x="482426" y="464392"/>
                    <a:pt x="477555" y="463055"/>
                  </a:cubicBezTo>
                  <a:lnTo>
                    <a:pt x="477461" y="463055"/>
                  </a:lnTo>
                  <a:cubicBezTo>
                    <a:pt x="472590" y="461716"/>
                    <a:pt x="468005" y="459328"/>
                    <a:pt x="463897" y="455792"/>
                  </a:cubicBezTo>
                  <a:cubicBezTo>
                    <a:pt x="459791" y="452352"/>
                    <a:pt x="456258" y="447766"/>
                    <a:pt x="453486" y="442032"/>
                  </a:cubicBezTo>
                  <a:cubicBezTo>
                    <a:pt x="450717" y="436491"/>
                    <a:pt x="449189" y="431044"/>
                    <a:pt x="448902" y="425597"/>
                  </a:cubicBezTo>
                  <a:cubicBezTo>
                    <a:pt x="448617" y="420150"/>
                    <a:pt x="449286" y="415086"/>
                    <a:pt x="451004" y="410308"/>
                  </a:cubicBezTo>
                  <a:cubicBezTo>
                    <a:pt x="452724" y="405531"/>
                    <a:pt x="455303" y="401230"/>
                    <a:pt x="458932" y="397312"/>
                  </a:cubicBezTo>
                  <a:cubicBezTo>
                    <a:pt x="462560" y="393395"/>
                    <a:pt x="466954" y="390146"/>
                    <a:pt x="472112" y="387567"/>
                  </a:cubicBezTo>
                  <a:cubicBezTo>
                    <a:pt x="477079" y="385082"/>
                    <a:pt x="482141" y="383649"/>
                    <a:pt x="487107" y="383266"/>
                  </a:cubicBezTo>
                  <a:close/>
                  <a:moveTo>
                    <a:pt x="1044414" y="378013"/>
                  </a:moveTo>
                  <a:lnTo>
                    <a:pt x="1068196" y="452450"/>
                  </a:lnTo>
                  <a:lnTo>
                    <a:pt x="1068099" y="452450"/>
                  </a:lnTo>
                  <a:cubicBezTo>
                    <a:pt x="1069532" y="456941"/>
                    <a:pt x="1070488" y="461337"/>
                    <a:pt x="1070965" y="465636"/>
                  </a:cubicBezTo>
                  <a:cubicBezTo>
                    <a:pt x="1071443" y="469936"/>
                    <a:pt x="1071062" y="473854"/>
                    <a:pt x="1069916" y="477581"/>
                  </a:cubicBezTo>
                  <a:cubicBezTo>
                    <a:pt x="1068770" y="481212"/>
                    <a:pt x="1066572" y="484555"/>
                    <a:pt x="1063325" y="487518"/>
                  </a:cubicBezTo>
                  <a:cubicBezTo>
                    <a:pt x="1060077" y="490480"/>
                    <a:pt x="1055588" y="492965"/>
                    <a:pt x="1049763" y="494781"/>
                  </a:cubicBezTo>
                  <a:cubicBezTo>
                    <a:pt x="1048137" y="495353"/>
                    <a:pt x="1046323" y="495831"/>
                    <a:pt x="1044318" y="496214"/>
                  </a:cubicBezTo>
                  <a:cubicBezTo>
                    <a:pt x="1042313" y="496595"/>
                    <a:pt x="1040593" y="496882"/>
                    <a:pt x="1039065" y="496882"/>
                  </a:cubicBezTo>
                  <a:lnTo>
                    <a:pt x="1034290" y="476433"/>
                  </a:lnTo>
                  <a:cubicBezTo>
                    <a:pt x="1035244" y="476433"/>
                    <a:pt x="1036199" y="476339"/>
                    <a:pt x="1037155" y="476146"/>
                  </a:cubicBezTo>
                  <a:cubicBezTo>
                    <a:pt x="1038110" y="475955"/>
                    <a:pt x="1038969" y="475765"/>
                    <a:pt x="1039637" y="475574"/>
                  </a:cubicBezTo>
                  <a:cubicBezTo>
                    <a:pt x="1043077" y="474426"/>
                    <a:pt x="1045082" y="472516"/>
                    <a:pt x="1045464" y="469746"/>
                  </a:cubicBezTo>
                  <a:cubicBezTo>
                    <a:pt x="1045845" y="466974"/>
                    <a:pt x="1045464" y="463821"/>
                    <a:pt x="1044318" y="460094"/>
                  </a:cubicBezTo>
                  <a:lnTo>
                    <a:pt x="1020536" y="385658"/>
                  </a:lnTo>
                  <a:close/>
                  <a:moveTo>
                    <a:pt x="1110411" y="377055"/>
                  </a:moveTo>
                  <a:cubicBezTo>
                    <a:pt x="1108787" y="376959"/>
                    <a:pt x="1107069" y="377150"/>
                    <a:pt x="1105445" y="377627"/>
                  </a:cubicBezTo>
                  <a:cubicBezTo>
                    <a:pt x="1102579" y="378488"/>
                    <a:pt x="1100287" y="379730"/>
                    <a:pt x="1098376" y="381450"/>
                  </a:cubicBezTo>
                  <a:cubicBezTo>
                    <a:pt x="1096467" y="383170"/>
                    <a:pt x="1095034" y="385177"/>
                    <a:pt x="1094079" y="387375"/>
                  </a:cubicBezTo>
                  <a:cubicBezTo>
                    <a:pt x="1093124" y="389573"/>
                    <a:pt x="1092455" y="391961"/>
                    <a:pt x="1092455" y="394446"/>
                  </a:cubicBezTo>
                  <a:cubicBezTo>
                    <a:pt x="1092359" y="396930"/>
                    <a:pt x="1092646" y="399415"/>
                    <a:pt x="1093411" y="401898"/>
                  </a:cubicBezTo>
                  <a:cubicBezTo>
                    <a:pt x="1093888" y="403332"/>
                    <a:pt x="1094557" y="404860"/>
                    <a:pt x="1095320" y="406295"/>
                  </a:cubicBezTo>
                  <a:lnTo>
                    <a:pt x="1097968" y="409605"/>
                  </a:lnTo>
                  <a:lnTo>
                    <a:pt x="1097899" y="409735"/>
                  </a:lnTo>
                  <a:lnTo>
                    <a:pt x="1097995" y="409638"/>
                  </a:lnTo>
                  <a:lnTo>
                    <a:pt x="1097968" y="409605"/>
                  </a:lnTo>
                  <a:lnTo>
                    <a:pt x="1114900" y="377914"/>
                  </a:lnTo>
                  <a:cubicBezTo>
                    <a:pt x="1113564" y="377437"/>
                    <a:pt x="1112034" y="377055"/>
                    <a:pt x="1110411" y="377055"/>
                  </a:cubicBezTo>
                  <a:close/>
                  <a:moveTo>
                    <a:pt x="621015" y="377055"/>
                  </a:moveTo>
                  <a:lnTo>
                    <a:pt x="625314" y="422348"/>
                  </a:lnTo>
                  <a:lnTo>
                    <a:pt x="606594" y="430852"/>
                  </a:lnTo>
                  <a:lnTo>
                    <a:pt x="599334" y="386801"/>
                  </a:lnTo>
                  <a:close/>
                  <a:moveTo>
                    <a:pt x="937536" y="374476"/>
                  </a:moveTo>
                  <a:cubicBezTo>
                    <a:pt x="939447" y="374572"/>
                    <a:pt x="941167" y="374954"/>
                    <a:pt x="942791" y="375718"/>
                  </a:cubicBezTo>
                  <a:lnTo>
                    <a:pt x="942791" y="375622"/>
                  </a:lnTo>
                  <a:cubicBezTo>
                    <a:pt x="944318" y="376387"/>
                    <a:pt x="945846" y="377438"/>
                    <a:pt x="947088" y="378775"/>
                  </a:cubicBezTo>
                  <a:cubicBezTo>
                    <a:pt x="948330" y="380114"/>
                    <a:pt x="949285" y="381737"/>
                    <a:pt x="949954" y="383554"/>
                  </a:cubicBezTo>
                  <a:cubicBezTo>
                    <a:pt x="950622" y="385464"/>
                    <a:pt x="950813" y="387184"/>
                    <a:pt x="950622" y="389095"/>
                  </a:cubicBezTo>
                  <a:cubicBezTo>
                    <a:pt x="950432" y="391008"/>
                    <a:pt x="949954" y="392631"/>
                    <a:pt x="949189" y="394257"/>
                  </a:cubicBezTo>
                  <a:cubicBezTo>
                    <a:pt x="948425" y="395881"/>
                    <a:pt x="947279" y="397314"/>
                    <a:pt x="945846" y="398556"/>
                  </a:cubicBezTo>
                  <a:cubicBezTo>
                    <a:pt x="944414" y="399798"/>
                    <a:pt x="942791" y="400754"/>
                    <a:pt x="940974" y="401422"/>
                  </a:cubicBezTo>
                  <a:cubicBezTo>
                    <a:pt x="937155" y="402760"/>
                    <a:pt x="933430" y="402664"/>
                    <a:pt x="929992" y="400944"/>
                  </a:cubicBezTo>
                  <a:cubicBezTo>
                    <a:pt x="926553" y="399224"/>
                    <a:pt x="924165" y="396645"/>
                    <a:pt x="922923" y="393109"/>
                  </a:cubicBezTo>
                  <a:cubicBezTo>
                    <a:pt x="922254" y="391389"/>
                    <a:pt x="922064" y="389573"/>
                    <a:pt x="922160" y="387758"/>
                  </a:cubicBezTo>
                  <a:cubicBezTo>
                    <a:pt x="922254" y="385848"/>
                    <a:pt x="922732" y="384222"/>
                    <a:pt x="923593" y="382598"/>
                  </a:cubicBezTo>
                  <a:cubicBezTo>
                    <a:pt x="924452" y="381069"/>
                    <a:pt x="925598" y="379540"/>
                    <a:pt x="926935" y="378298"/>
                  </a:cubicBezTo>
                  <a:cubicBezTo>
                    <a:pt x="928368" y="376961"/>
                    <a:pt x="929992" y="376005"/>
                    <a:pt x="931902" y="375335"/>
                  </a:cubicBezTo>
                  <a:cubicBezTo>
                    <a:pt x="933717" y="374667"/>
                    <a:pt x="935627" y="374476"/>
                    <a:pt x="937536" y="374476"/>
                  </a:cubicBezTo>
                  <a:close/>
                  <a:moveTo>
                    <a:pt x="77235" y="362622"/>
                  </a:moveTo>
                  <a:cubicBezTo>
                    <a:pt x="75324" y="362718"/>
                    <a:pt x="73319" y="363290"/>
                    <a:pt x="71314" y="364151"/>
                  </a:cubicBezTo>
                  <a:cubicBezTo>
                    <a:pt x="69307" y="365010"/>
                    <a:pt x="67302" y="366062"/>
                    <a:pt x="65297" y="367304"/>
                  </a:cubicBezTo>
                  <a:lnTo>
                    <a:pt x="55649" y="373325"/>
                  </a:lnTo>
                  <a:lnTo>
                    <a:pt x="68926" y="394920"/>
                  </a:lnTo>
                  <a:lnTo>
                    <a:pt x="68926" y="394824"/>
                  </a:lnTo>
                  <a:lnTo>
                    <a:pt x="78190" y="389090"/>
                  </a:lnTo>
                  <a:cubicBezTo>
                    <a:pt x="80292" y="387753"/>
                    <a:pt x="82106" y="386414"/>
                    <a:pt x="83826" y="384887"/>
                  </a:cubicBezTo>
                  <a:cubicBezTo>
                    <a:pt x="85544" y="383358"/>
                    <a:pt x="86881" y="381732"/>
                    <a:pt x="87836" y="379918"/>
                  </a:cubicBezTo>
                  <a:cubicBezTo>
                    <a:pt x="88792" y="378102"/>
                    <a:pt x="89269" y="376191"/>
                    <a:pt x="89269" y="374280"/>
                  </a:cubicBezTo>
                  <a:cubicBezTo>
                    <a:pt x="89269" y="372370"/>
                    <a:pt x="88601" y="370363"/>
                    <a:pt x="87264" y="368165"/>
                  </a:cubicBezTo>
                  <a:cubicBezTo>
                    <a:pt x="85926" y="366062"/>
                    <a:pt x="84398" y="364533"/>
                    <a:pt x="82680" y="363673"/>
                  </a:cubicBezTo>
                  <a:cubicBezTo>
                    <a:pt x="80960" y="362813"/>
                    <a:pt x="79146" y="362527"/>
                    <a:pt x="77235" y="362622"/>
                  </a:cubicBezTo>
                  <a:close/>
                  <a:moveTo>
                    <a:pt x="987853" y="355173"/>
                  </a:moveTo>
                  <a:lnTo>
                    <a:pt x="1024539" y="464818"/>
                  </a:lnTo>
                  <a:lnTo>
                    <a:pt x="1000356" y="472910"/>
                  </a:lnTo>
                  <a:lnTo>
                    <a:pt x="963669" y="363265"/>
                  </a:lnTo>
                  <a:close/>
                  <a:moveTo>
                    <a:pt x="1026552" y="344948"/>
                  </a:moveTo>
                  <a:cubicBezTo>
                    <a:pt x="1028462" y="345044"/>
                    <a:pt x="1030182" y="345522"/>
                    <a:pt x="1031806" y="346287"/>
                  </a:cubicBezTo>
                  <a:lnTo>
                    <a:pt x="1031710" y="346287"/>
                  </a:lnTo>
                  <a:cubicBezTo>
                    <a:pt x="1033237" y="347051"/>
                    <a:pt x="1034670" y="348197"/>
                    <a:pt x="1035913" y="349536"/>
                  </a:cubicBezTo>
                  <a:cubicBezTo>
                    <a:pt x="1037155" y="350873"/>
                    <a:pt x="1038108" y="352496"/>
                    <a:pt x="1038682" y="354313"/>
                  </a:cubicBezTo>
                  <a:cubicBezTo>
                    <a:pt x="1039254" y="356223"/>
                    <a:pt x="1039447" y="358039"/>
                    <a:pt x="1039254" y="359856"/>
                  </a:cubicBezTo>
                  <a:cubicBezTo>
                    <a:pt x="1038969" y="361670"/>
                    <a:pt x="1038492" y="363390"/>
                    <a:pt x="1037631" y="364919"/>
                  </a:cubicBezTo>
                  <a:cubicBezTo>
                    <a:pt x="1036868" y="366543"/>
                    <a:pt x="1035626" y="367882"/>
                    <a:pt x="1034193" y="369124"/>
                  </a:cubicBezTo>
                  <a:cubicBezTo>
                    <a:pt x="1032760" y="370270"/>
                    <a:pt x="1031041" y="371225"/>
                    <a:pt x="1029227" y="371799"/>
                  </a:cubicBezTo>
                  <a:cubicBezTo>
                    <a:pt x="1025311" y="373042"/>
                    <a:pt x="1021682" y="372755"/>
                    <a:pt x="1018242" y="371035"/>
                  </a:cubicBezTo>
                  <a:cubicBezTo>
                    <a:pt x="1014804" y="369315"/>
                    <a:pt x="1012512" y="366639"/>
                    <a:pt x="1011366" y="363009"/>
                  </a:cubicBezTo>
                  <a:cubicBezTo>
                    <a:pt x="1010792" y="361289"/>
                    <a:pt x="1010601" y="359472"/>
                    <a:pt x="1010792" y="357656"/>
                  </a:cubicBezTo>
                  <a:cubicBezTo>
                    <a:pt x="1010985" y="355842"/>
                    <a:pt x="1011557" y="354122"/>
                    <a:pt x="1012416" y="352593"/>
                  </a:cubicBezTo>
                  <a:cubicBezTo>
                    <a:pt x="1013277" y="351063"/>
                    <a:pt x="1014423" y="349630"/>
                    <a:pt x="1015854" y="348388"/>
                  </a:cubicBezTo>
                  <a:cubicBezTo>
                    <a:pt x="1017287" y="347146"/>
                    <a:pt x="1019007" y="346190"/>
                    <a:pt x="1020918" y="345616"/>
                  </a:cubicBezTo>
                  <a:cubicBezTo>
                    <a:pt x="1022732" y="344948"/>
                    <a:pt x="1024643" y="344854"/>
                    <a:pt x="1026552" y="344948"/>
                  </a:cubicBezTo>
                  <a:close/>
                  <a:moveTo>
                    <a:pt x="1133239" y="344757"/>
                  </a:moveTo>
                  <a:lnTo>
                    <a:pt x="1144509" y="350682"/>
                  </a:lnTo>
                  <a:lnTo>
                    <a:pt x="1137249" y="363867"/>
                  </a:lnTo>
                  <a:cubicBezTo>
                    <a:pt x="1144509" y="368550"/>
                    <a:pt x="1149570" y="375620"/>
                    <a:pt x="1152340" y="385081"/>
                  </a:cubicBezTo>
                  <a:lnTo>
                    <a:pt x="1152149" y="385081"/>
                  </a:lnTo>
                  <a:cubicBezTo>
                    <a:pt x="1153869" y="390909"/>
                    <a:pt x="1154442" y="396547"/>
                    <a:pt x="1153679" y="401994"/>
                  </a:cubicBezTo>
                  <a:cubicBezTo>
                    <a:pt x="1153009" y="407441"/>
                    <a:pt x="1151194" y="412410"/>
                    <a:pt x="1148615" y="416900"/>
                  </a:cubicBezTo>
                  <a:cubicBezTo>
                    <a:pt x="1146036" y="421391"/>
                    <a:pt x="1142503" y="425309"/>
                    <a:pt x="1138110" y="428652"/>
                  </a:cubicBezTo>
                  <a:cubicBezTo>
                    <a:pt x="1133717" y="431998"/>
                    <a:pt x="1128749" y="434483"/>
                    <a:pt x="1123210" y="436106"/>
                  </a:cubicBezTo>
                  <a:cubicBezTo>
                    <a:pt x="1118816" y="437349"/>
                    <a:pt x="1114519" y="438017"/>
                    <a:pt x="1110220" y="438017"/>
                  </a:cubicBezTo>
                  <a:cubicBezTo>
                    <a:pt x="1106017" y="438017"/>
                    <a:pt x="1102007" y="437349"/>
                    <a:pt x="1098186" y="436012"/>
                  </a:cubicBezTo>
                  <a:lnTo>
                    <a:pt x="1090448" y="450153"/>
                  </a:lnTo>
                  <a:lnTo>
                    <a:pt x="1079275" y="444228"/>
                  </a:lnTo>
                  <a:lnTo>
                    <a:pt x="1086725" y="430659"/>
                  </a:lnTo>
                  <a:cubicBezTo>
                    <a:pt x="1083382" y="428462"/>
                    <a:pt x="1080325" y="425499"/>
                    <a:pt x="1077555" y="421869"/>
                  </a:cubicBezTo>
                  <a:cubicBezTo>
                    <a:pt x="1074785" y="418238"/>
                    <a:pt x="1072684" y="413937"/>
                    <a:pt x="1071253" y="409064"/>
                  </a:cubicBezTo>
                  <a:cubicBezTo>
                    <a:pt x="1069438" y="403236"/>
                    <a:pt x="1068959" y="397599"/>
                    <a:pt x="1069629" y="392152"/>
                  </a:cubicBezTo>
                  <a:cubicBezTo>
                    <a:pt x="1070392" y="386705"/>
                    <a:pt x="1072016" y="381832"/>
                    <a:pt x="1074691" y="377340"/>
                  </a:cubicBezTo>
                  <a:cubicBezTo>
                    <a:pt x="1077364" y="372851"/>
                    <a:pt x="1080899" y="369027"/>
                    <a:pt x="1085292" y="365684"/>
                  </a:cubicBezTo>
                  <a:cubicBezTo>
                    <a:pt x="1089686" y="362338"/>
                    <a:pt x="1094651" y="359855"/>
                    <a:pt x="1100191" y="358230"/>
                  </a:cubicBezTo>
                  <a:cubicBezTo>
                    <a:pt x="1109361" y="355458"/>
                    <a:pt x="1117957" y="355555"/>
                    <a:pt x="1125789" y="358421"/>
                  </a:cubicBezTo>
                  <a:close/>
                  <a:moveTo>
                    <a:pt x="85257" y="339116"/>
                  </a:moveTo>
                  <a:cubicBezTo>
                    <a:pt x="89843" y="339307"/>
                    <a:pt x="94235" y="340645"/>
                    <a:pt x="98247" y="343034"/>
                  </a:cubicBezTo>
                  <a:cubicBezTo>
                    <a:pt x="102355" y="345518"/>
                    <a:pt x="105984" y="349340"/>
                    <a:pt x="109231" y="354596"/>
                  </a:cubicBezTo>
                  <a:cubicBezTo>
                    <a:pt x="112479" y="359850"/>
                    <a:pt x="114293" y="365010"/>
                    <a:pt x="114580" y="369885"/>
                  </a:cubicBezTo>
                  <a:cubicBezTo>
                    <a:pt x="114865" y="374758"/>
                    <a:pt x="114006" y="379344"/>
                    <a:pt x="112001" y="383645"/>
                  </a:cubicBezTo>
                  <a:cubicBezTo>
                    <a:pt x="109994" y="387944"/>
                    <a:pt x="107130" y="391958"/>
                    <a:pt x="103405" y="395684"/>
                  </a:cubicBezTo>
                  <a:cubicBezTo>
                    <a:pt x="99680" y="399506"/>
                    <a:pt x="95477" y="402755"/>
                    <a:pt x="90702" y="405717"/>
                  </a:cubicBezTo>
                  <a:lnTo>
                    <a:pt x="79718" y="412501"/>
                  </a:lnTo>
                  <a:lnTo>
                    <a:pt x="101017" y="446997"/>
                  </a:lnTo>
                  <a:lnTo>
                    <a:pt x="100826" y="446997"/>
                  </a:lnTo>
                  <a:lnTo>
                    <a:pt x="78762" y="460660"/>
                  </a:lnTo>
                  <a:lnTo>
                    <a:pt x="22412" y="369215"/>
                  </a:lnTo>
                  <a:lnTo>
                    <a:pt x="56032" y="348481"/>
                  </a:lnTo>
                  <a:cubicBezTo>
                    <a:pt x="60998" y="345422"/>
                    <a:pt x="65965" y="343034"/>
                    <a:pt x="70931" y="341314"/>
                  </a:cubicBezTo>
                  <a:cubicBezTo>
                    <a:pt x="75898" y="339688"/>
                    <a:pt x="80673" y="338925"/>
                    <a:pt x="85257" y="339116"/>
                  </a:cubicBezTo>
                  <a:close/>
                  <a:moveTo>
                    <a:pt x="538302" y="336541"/>
                  </a:moveTo>
                  <a:lnTo>
                    <a:pt x="546707" y="354505"/>
                  </a:lnTo>
                  <a:lnTo>
                    <a:pt x="562754" y="346957"/>
                  </a:lnTo>
                  <a:lnTo>
                    <a:pt x="570585" y="363774"/>
                  </a:lnTo>
                  <a:lnTo>
                    <a:pt x="554539" y="371322"/>
                  </a:lnTo>
                  <a:lnTo>
                    <a:pt x="566766" y="397505"/>
                  </a:lnTo>
                  <a:cubicBezTo>
                    <a:pt x="568293" y="400754"/>
                    <a:pt x="570011" y="402855"/>
                    <a:pt x="572018" y="403907"/>
                  </a:cubicBezTo>
                  <a:cubicBezTo>
                    <a:pt x="574023" y="404958"/>
                    <a:pt x="576602" y="404766"/>
                    <a:pt x="579850" y="403237"/>
                  </a:cubicBezTo>
                  <a:cubicBezTo>
                    <a:pt x="580900" y="402759"/>
                    <a:pt x="582046" y="402091"/>
                    <a:pt x="583192" y="401326"/>
                  </a:cubicBezTo>
                  <a:cubicBezTo>
                    <a:pt x="584338" y="400561"/>
                    <a:pt x="585199" y="399797"/>
                    <a:pt x="585867" y="399034"/>
                  </a:cubicBezTo>
                  <a:lnTo>
                    <a:pt x="593889" y="415373"/>
                  </a:lnTo>
                  <a:cubicBezTo>
                    <a:pt x="592553" y="416615"/>
                    <a:pt x="590833" y="418048"/>
                    <a:pt x="588637" y="419577"/>
                  </a:cubicBezTo>
                  <a:cubicBezTo>
                    <a:pt x="586439" y="421201"/>
                    <a:pt x="584147" y="422443"/>
                    <a:pt x="581761" y="423591"/>
                  </a:cubicBezTo>
                  <a:cubicBezTo>
                    <a:pt x="577175" y="425789"/>
                    <a:pt x="573068" y="427031"/>
                    <a:pt x="569439" y="427316"/>
                  </a:cubicBezTo>
                  <a:cubicBezTo>
                    <a:pt x="565714" y="427603"/>
                    <a:pt x="562467" y="427126"/>
                    <a:pt x="559601" y="425883"/>
                  </a:cubicBezTo>
                  <a:cubicBezTo>
                    <a:pt x="556737" y="424546"/>
                    <a:pt x="554158" y="422636"/>
                    <a:pt x="551962" y="420055"/>
                  </a:cubicBezTo>
                  <a:cubicBezTo>
                    <a:pt x="549764" y="417380"/>
                    <a:pt x="547759" y="414227"/>
                    <a:pt x="546039" y="410596"/>
                  </a:cubicBezTo>
                  <a:lnTo>
                    <a:pt x="546039" y="410403"/>
                  </a:lnTo>
                  <a:lnTo>
                    <a:pt x="532477" y="381451"/>
                  </a:lnTo>
                  <a:lnTo>
                    <a:pt x="521493" y="386611"/>
                  </a:lnTo>
                  <a:lnTo>
                    <a:pt x="513661" y="369889"/>
                  </a:lnTo>
                  <a:lnTo>
                    <a:pt x="524550" y="364825"/>
                  </a:lnTo>
                  <a:lnTo>
                    <a:pt x="516144" y="346861"/>
                  </a:lnTo>
                  <a:close/>
                  <a:moveTo>
                    <a:pt x="169712" y="327083"/>
                  </a:moveTo>
                  <a:lnTo>
                    <a:pt x="165128" y="346194"/>
                  </a:lnTo>
                  <a:cubicBezTo>
                    <a:pt x="162453" y="345622"/>
                    <a:pt x="159493" y="345335"/>
                    <a:pt x="156532" y="345622"/>
                  </a:cubicBezTo>
                  <a:cubicBezTo>
                    <a:pt x="153570" y="345907"/>
                    <a:pt x="150706" y="346768"/>
                    <a:pt x="148127" y="348297"/>
                  </a:cubicBezTo>
                  <a:cubicBezTo>
                    <a:pt x="146120" y="349539"/>
                    <a:pt x="144496" y="350972"/>
                    <a:pt x="143255" y="352787"/>
                  </a:cubicBezTo>
                  <a:cubicBezTo>
                    <a:pt x="142013" y="354603"/>
                    <a:pt x="141919" y="356419"/>
                    <a:pt x="143065" y="358330"/>
                  </a:cubicBezTo>
                  <a:cubicBezTo>
                    <a:pt x="144211" y="360241"/>
                    <a:pt x="145834" y="360909"/>
                    <a:pt x="148221" y="360624"/>
                  </a:cubicBezTo>
                  <a:cubicBezTo>
                    <a:pt x="150515" y="360241"/>
                    <a:pt x="154047" y="359381"/>
                    <a:pt x="158824" y="357852"/>
                  </a:cubicBezTo>
                  <a:cubicBezTo>
                    <a:pt x="161594" y="356991"/>
                    <a:pt x="164458" y="356228"/>
                    <a:pt x="167515" y="355751"/>
                  </a:cubicBezTo>
                  <a:cubicBezTo>
                    <a:pt x="170572" y="355271"/>
                    <a:pt x="173532" y="355177"/>
                    <a:pt x="176492" y="355558"/>
                  </a:cubicBezTo>
                  <a:cubicBezTo>
                    <a:pt x="179455" y="355942"/>
                    <a:pt x="182128" y="356801"/>
                    <a:pt x="184707" y="358426"/>
                  </a:cubicBezTo>
                  <a:cubicBezTo>
                    <a:pt x="187285" y="360050"/>
                    <a:pt x="189482" y="362344"/>
                    <a:pt x="191297" y="365497"/>
                  </a:cubicBezTo>
                  <a:cubicBezTo>
                    <a:pt x="193685" y="369605"/>
                    <a:pt x="194927" y="373523"/>
                    <a:pt x="194927" y="377346"/>
                  </a:cubicBezTo>
                  <a:cubicBezTo>
                    <a:pt x="195022" y="381167"/>
                    <a:pt x="194163" y="384703"/>
                    <a:pt x="192539" y="388047"/>
                  </a:cubicBezTo>
                  <a:cubicBezTo>
                    <a:pt x="190915" y="391391"/>
                    <a:pt x="188718" y="394353"/>
                    <a:pt x="185853" y="397125"/>
                  </a:cubicBezTo>
                  <a:cubicBezTo>
                    <a:pt x="182987" y="399896"/>
                    <a:pt x="179931" y="402285"/>
                    <a:pt x="176589" y="404195"/>
                  </a:cubicBezTo>
                  <a:cubicBezTo>
                    <a:pt x="171336" y="407348"/>
                    <a:pt x="165604" y="409546"/>
                    <a:pt x="159493" y="410885"/>
                  </a:cubicBezTo>
                  <a:cubicBezTo>
                    <a:pt x="153379" y="412223"/>
                    <a:pt x="147649" y="412223"/>
                    <a:pt x="142300" y="410885"/>
                  </a:cubicBezTo>
                  <a:lnTo>
                    <a:pt x="146884" y="391106"/>
                  </a:lnTo>
                  <a:cubicBezTo>
                    <a:pt x="150037" y="392061"/>
                    <a:pt x="153379" y="392442"/>
                    <a:pt x="157008" y="392156"/>
                  </a:cubicBezTo>
                  <a:cubicBezTo>
                    <a:pt x="160639" y="391869"/>
                    <a:pt x="163981" y="390819"/>
                    <a:pt x="167133" y="389003"/>
                  </a:cubicBezTo>
                  <a:cubicBezTo>
                    <a:pt x="168852" y="387951"/>
                    <a:pt x="170285" y="386614"/>
                    <a:pt x="171527" y="384703"/>
                  </a:cubicBezTo>
                  <a:cubicBezTo>
                    <a:pt x="172767" y="382791"/>
                    <a:pt x="172767" y="380880"/>
                    <a:pt x="171527" y="378779"/>
                  </a:cubicBezTo>
                  <a:cubicBezTo>
                    <a:pt x="170381" y="376772"/>
                    <a:pt x="168470" y="375911"/>
                    <a:pt x="165795" y="376198"/>
                  </a:cubicBezTo>
                  <a:cubicBezTo>
                    <a:pt x="163121" y="376485"/>
                    <a:pt x="159300" y="377346"/>
                    <a:pt x="154240" y="378970"/>
                  </a:cubicBezTo>
                  <a:cubicBezTo>
                    <a:pt x="151661" y="379829"/>
                    <a:pt x="148986" y="380403"/>
                    <a:pt x="146216" y="380880"/>
                  </a:cubicBezTo>
                  <a:cubicBezTo>
                    <a:pt x="143446" y="381264"/>
                    <a:pt x="140773" y="381358"/>
                    <a:pt x="138097" y="380880"/>
                  </a:cubicBezTo>
                  <a:cubicBezTo>
                    <a:pt x="135424" y="380403"/>
                    <a:pt x="132845" y="379447"/>
                    <a:pt x="130456" y="377918"/>
                  </a:cubicBezTo>
                  <a:lnTo>
                    <a:pt x="130266" y="377918"/>
                  </a:lnTo>
                  <a:cubicBezTo>
                    <a:pt x="127877" y="376389"/>
                    <a:pt x="125776" y="374097"/>
                    <a:pt x="123961" y="371038"/>
                  </a:cubicBezTo>
                  <a:cubicBezTo>
                    <a:pt x="121573" y="367120"/>
                    <a:pt x="120427" y="363299"/>
                    <a:pt x="120523" y="359572"/>
                  </a:cubicBezTo>
                  <a:cubicBezTo>
                    <a:pt x="120620" y="355845"/>
                    <a:pt x="121382" y="352309"/>
                    <a:pt x="123006" y="349062"/>
                  </a:cubicBezTo>
                  <a:cubicBezTo>
                    <a:pt x="124535" y="345812"/>
                    <a:pt x="126731" y="342754"/>
                    <a:pt x="129407" y="340078"/>
                  </a:cubicBezTo>
                  <a:cubicBezTo>
                    <a:pt x="132176" y="337403"/>
                    <a:pt x="135041" y="335111"/>
                    <a:pt x="138194" y="333295"/>
                  </a:cubicBezTo>
                  <a:cubicBezTo>
                    <a:pt x="143065" y="330427"/>
                    <a:pt x="148317" y="328422"/>
                    <a:pt x="153857" y="327179"/>
                  </a:cubicBezTo>
                  <a:cubicBezTo>
                    <a:pt x="159396" y="325937"/>
                    <a:pt x="164649" y="325937"/>
                    <a:pt x="169712" y="327083"/>
                  </a:cubicBezTo>
                  <a:close/>
                  <a:moveTo>
                    <a:pt x="244892" y="275288"/>
                  </a:moveTo>
                  <a:lnTo>
                    <a:pt x="257881" y="367689"/>
                  </a:lnTo>
                  <a:cubicBezTo>
                    <a:pt x="258550" y="371798"/>
                    <a:pt x="258740" y="375715"/>
                    <a:pt x="258644" y="379346"/>
                  </a:cubicBezTo>
                  <a:cubicBezTo>
                    <a:pt x="258453" y="382882"/>
                    <a:pt x="257785" y="386322"/>
                    <a:pt x="256639" y="389475"/>
                  </a:cubicBezTo>
                  <a:cubicBezTo>
                    <a:pt x="255397" y="392628"/>
                    <a:pt x="253582" y="395590"/>
                    <a:pt x="251100" y="398266"/>
                  </a:cubicBezTo>
                  <a:cubicBezTo>
                    <a:pt x="248617" y="401037"/>
                    <a:pt x="245273" y="403522"/>
                    <a:pt x="241167" y="405816"/>
                  </a:cubicBezTo>
                  <a:cubicBezTo>
                    <a:pt x="239161" y="406962"/>
                    <a:pt x="236964" y="408013"/>
                    <a:pt x="234672" y="408969"/>
                  </a:cubicBezTo>
                  <a:cubicBezTo>
                    <a:pt x="232380" y="409924"/>
                    <a:pt x="230278" y="410592"/>
                    <a:pt x="228464" y="411070"/>
                  </a:cubicBezTo>
                  <a:lnTo>
                    <a:pt x="220632" y="391482"/>
                  </a:lnTo>
                  <a:cubicBezTo>
                    <a:pt x="221873" y="391195"/>
                    <a:pt x="223209" y="390814"/>
                    <a:pt x="224642" y="390336"/>
                  </a:cubicBezTo>
                  <a:cubicBezTo>
                    <a:pt x="226075" y="389858"/>
                    <a:pt x="227318" y="389284"/>
                    <a:pt x="228368" y="388710"/>
                  </a:cubicBezTo>
                  <a:cubicBezTo>
                    <a:pt x="231711" y="386800"/>
                    <a:pt x="233716" y="384698"/>
                    <a:pt x="234385" y="382308"/>
                  </a:cubicBezTo>
                  <a:cubicBezTo>
                    <a:pt x="235053" y="379920"/>
                    <a:pt x="235053" y="377054"/>
                    <a:pt x="234575" y="373614"/>
                  </a:cubicBezTo>
                  <a:lnTo>
                    <a:pt x="234481" y="373518"/>
                  </a:lnTo>
                  <a:lnTo>
                    <a:pt x="233526" y="366925"/>
                  </a:lnTo>
                  <a:lnTo>
                    <a:pt x="169629" y="317426"/>
                  </a:lnTo>
                  <a:lnTo>
                    <a:pt x="193697" y="303954"/>
                  </a:lnTo>
                  <a:lnTo>
                    <a:pt x="232093" y="338066"/>
                  </a:lnTo>
                  <a:lnTo>
                    <a:pt x="232476" y="337876"/>
                  </a:lnTo>
                  <a:lnTo>
                    <a:pt x="221873" y="288189"/>
                  </a:lnTo>
                  <a:close/>
                  <a:moveTo>
                    <a:pt x="655780" y="263443"/>
                  </a:moveTo>
                  <a:lnTo>
                    <a:pt x="682618" y="327941"/>
                  </a:lnTo>
                  <a:lnTo>
                    <a:pt x="683001" y="327750"/>
                  </a:lnTo>
                  <a:lnTo>
                    <a:pt x="693506" y="290198"/>
                  </a:lnTo>
                  <a:lnTo>
                    <a:pt x="721396" y="278636"/>
                  </a:lnTo>
                  <a:lnTo>
                    <a:pt x="707642" y="321348"/>
                  </a:lnTo>
                  <a:lnTo>
                    <a:pt x="751576" y="347913"/>
                  </a:lnTo>
                  <a:lnTo>
                    <a:pt x="723114" y="359762"/>
                  </a:lnTo>
                  <a:lnTo>
                    <a:pt x="686343" y="335776"/>
                  </a:lnTo>
                  <a:lnTo>
                    <a:pt x="685865" y="335969"/>
                  </a:lnTo>
                  <a:lnTo>
                    <a:pt x="699810" y="369413"/>
                  </a:lnTo>
                  <a:lnTo>
                    <a:pt x="676697" y="379063"/>
                  </a:lnTo>
                  <a:lnTo>
                    <a:pt x="632666" y="273094"/>
                  </a:lnTo>
                  <a:close/>
                  <a:moveTo>
                    <a:pt x="799334" y="248441"/>
                  </a:moveTo>
                  <a:lnTo>
                    <a:pt x="826556" y="318960"/>
                  </a:lnTo>
                  <a:lnTo>
                    <a:pt x="804205" y="327560"/>
                  </a:lnTo>
                  <a:cubicBezTo>
                    <a:pt x="804205" y="327560"/>
                    <a:pt x="800480" y="317908"/>
                    <a:pt x="800480" y="317908"/>
                  </a:cubicBezTo>
                  <a:lnTo>
                    <a:pt x="800195" y="317908"/>
                  </a:lnTo>
                  <a:cubicBezTo>
                    <a:pt x="799908" y="319819"/>
                    <a:pt x="799334" y="321826"/>
                    <a:pt x="798571" y="323738"/>
                  </a:cubicBezTo>
                  <a:cubicBezTo>
                    <a:pt x="797711" y="325649"/>
                    <a:pt x="796565" y="327560"/>
                    <a:pt x="795133" y="329280"/>
                  </a:cubicBezTo>
                  <a:cubicBezTo>
                    <a:pt x="793700" y="331000"/>
                    <a:pt x="792077" y="332623"/>
                    <a:pt x="790071" y="334153"/>
                  </a:cubicBezTo>
                  <a:cubicBezTo>
                    <a:pt x="788161" y="335682"/>
                    <a:pt x="785963" y="336924"/>
                    <a:pt x="783480" y="337880"/>
                  </a:cubicBezTo>
                  <a:cubicBezTo>
                    <a:pt x="778705" y="339694"/>
                    <a:pt x="774406" y="340459"/>
                    <a:pt x="770491" y="339981"/>
                  </a:cubicBezTo>
                  <a:cubicBezTo>
                    <a:pt x="766575" y="339503"/>
                    <a:pt x="763040" y="338357"/>
                    <a:pt x="759984" y="336446"/>
                  </a:cubicBezTo>
                  <a:cubicBezTo>
                    <a:pt x="756929" y="334536"/>
                    <a:pt x="754253" y="331955"/>
                    <a:pt x="752058" y="328896"/>
                  </a:cubicBezTo>
                  <a:cubicBezTo>
                    <a:pt x="749766" y="325840"/>
                    <a:pt x="747949" y="322496"/>
                    <a:pt x="746613" y="318863"/>
                  </a:cubicBezTo>
                  <a:lnTo>
                    <a:pt x="729803" y="275292"/>
                  </a:lnTo>
                  <a:lnTo>
                    <a:pt x="753204" y="266309"/>
                  </a:lnTo>
                  <a:lnTo>
                    <a:pt x="768008" y="304532"/>
                  </a:lnTo>
                  <a:cubicBezTo>
                    <a:pt x="768771" y="306537"/>
                    <a:pt x="769632" y="308353"/>
                    <a:pt x="770587" y="310073"/>
                  </a:cubicBezTo>
                  <a:cubicBezTo>
                    <a:pt x="771542" y="311793"/>
                    <a:pt x="772688" y="313131"/>
                    <a:pt x="774025" y="314278"/>
                  </a:cubicBezTo>
                  <a:cubicBezTo>
                    <a:pt x="775362" y="315424"/>
                    <a:pt x="776889" y="316094"/>
                    <a:pt x="778513" y="316379"/>
                  </a:cubicBezTo>
                  <a:cubicBezTo>
                    <a:pt x="780137" y="316666"/>
                    <a:pt x="782047" y="316379"/>
                    <a:pt x="784243" y="315520"/>
                  </a:cubicBezTo>
                  <a:cubicBezTo>
                    <a:pt x="788351" y="313896"/>
                    <a:pt x="790834" y="311219"/>
                    <a:pt x="791790" y="307398"/>
                  </a:cubicBezTo>
                  <a:cubicBezTo>
                    <a:pt x="792745" y="303574"/>
                    <a:pt x="792364" y="299562"/>
                    <a:pt x="790834" y="295549"/>
                  </a:cubicBezTo>
                  <a:lnTo>
                    <a:pt x="776126" y="257422"/>
                  </a:lnTo>
                  <a:close/>
                  <a:moveTo>
                    <a:pt x="1051000" y="243662"/>
                  </a:moveTo>
                  <a:lnTo>
                    <a:pt x="1050905" y="243758"/>
                  </a:lnTo>
                  <a:lnTo>
                    <a:pt x="1050886" y="243696"/>
                  </a:lnTo>
                  <a:close/>
                  <a:moveTo>
                    <a:pt x="381864" y="226747"/>
                  </a:moveTo>
                  <a:cubicBezTo>
                    <a:pt x="379381" y="226747"/>
                    <a:pt x="376802" y="227416"/>
                    <a:pt x="374223" y="228754"/>
                  </a:cubicBezTo>
                  <a:cubicBezTo>
                    <a:pt x="371550" y="230091"/>
                    <a:pt x="369545" y="231716"/>
                    <a:pt x="368015" y="233721"/>
                  </a:cubicBezTo>
                  <a:cubicBezTo>
                    <a:pt x="366488" y="235634"/>
                    <a:pt x="365436" y="237832"/>
                    <a:pt x="364961" y="240029"/>
                  </a:cubicBezTo>
                  <a:lnTo>
                    <a:pt x="364961" y="239933"/>
                  </a:lnTo>
                  <a:cubicBezTo>
                    <a:pt x="364387" y="242131"/>
                    <a:pt x="364290" y="244519"/>
                    <a:pt x="364674" y="246909"/>
                  </a:cubicBezTo>
                  <a:cubicBezTo>
                    <a:pt x="365055" y="249297"/>
                    <a:pt x="365820" y="251591"/>
                    <a:pt x="366869" y="253789"/>
                  </a:cubicBezTo>
                  <a:cubicBezTo>
                    <a:pt x="367921" y="255987"/>
                    <a:pt x="369352" y="257994"/>
                    <a:pt x="371072" y="259714"/>
                  </a:cubicBezTo>
                  <a:cubicBezTo>
                    <a:pt x="372792" y="261432"/>
                    <a:pt x="374701" y="262866"/>
                    <a:pt x="376899" y="263822"/>
                  </a:cubicBezTo>
                  <a:cubicBezTo>
                    <a:pt x="379191" y="264873"/>
                    <a:pt x="381483" y="265351"/>
                    <a:pt x="383966" y="265351"/>
                  </a:cubicBezTo>
                  <a:cubicBezTo>
                    <a:pt x="386450" y="265351"/>
                    <a:pt x="389027" y="264681"/>
                    <a:pt x="391606" y="263344"/>
                  </a:cubicBezTo>
                  <a:cubicBezTo>
                    <a:pt x="394282" y="262006"/>
                    <a:pt x="396287" y="260382"/>
                    <a:pt x="397816" y="258375"/>
                  </a:cubicBezTo>
                  <a:cubicBezTo>
                    <a:pt x="399343" y="256368"/>
                    <a:pt x="400393" y="254267"/>
                    <a:pt x="400871" y="251876"/>
                  </a:cubicBezTo>
                  <a:cubicBezTo>
                    <a:pt x="401445" y="249488"/>
                    <a:pt x="401541" y="247100"/>
                    <a:pt x="401158" y="244711"/>
                  </a:cubicBezTo>
                  <a:cubicBezTo>
                    <a:pt x="400776" y="242321"/>
                    <a:pt x="400012" y="240029"/>
                    <a:pt x="398962" y="237832"/>
                  </a:cubicBezTo>
                  <a:cubicBezTo>
                    <a:pt x="397816" y="235634"/>
                    <a:pt x="396383" y="233721"/>
                    <a:pt x="394663" y="232001"/>
                  </a:cubicBezTo>
                  <a:cubicBezTo>
                    <a:pt x="392945" y="230282"/>
                    <a:pt x="391034" y="228945"/>
                    <a:pt x="388837" y="228084"/>
                  </a:cubicBezTo>
                  <a:cubicBezTo>
                    <a:pt x="386641" y="227225"/>
                    <a:pt x="384349" y="226747"/>
                    <a:pt x="381864" y="226747"/>
                  </a:cubicBezTo>
                  <a:close/>
                  <a:moveTo>
                    <a:pt x="258457" y="223883"/>
                  </a:moveTo>
                  <a:lnTo>
                    <a:pt x="291122" y="285611"/>
                  </a:lnTo>
                  <a:lnTo>
                    <a:pt x="291505" y="285420"/>
                  </a:lnTo>
                  <a:lnTo>
                    <a:pt x="298476" y="247007"/>
                  </a:lnTo>
                  <a:lnTo>
                    <a:pt x="325123" y="232864"/>
                  </a:lnTo>
                  <a:lnTo>
                    <a:pt x="315381" y="276724"/>
                  </a:lnTo>
                  <a:lnTo>
                    <a:pt x="361608" y="299084"/>
                  </a:lnTo>
                  <a:lnTo>
                    <a:pt x="334388" y="313512"/>
                  </a:lnTo>
                  <a:lnTo>
                    <a:pt x="295515" y="293063"/>
                  </a:lnTo>
                  <a:lnTo>
                    <a:pt x="295134" y="293256"/>
                  </a:lnTo>
                  <a:lnTo>
                    <a:pt x="312134" y="325265"/>
                  </a:lnTo>
                  <a:lnTo>
                    <a:pt x="289976" y="337018"/>
                  </a:lnTo>
                  <a:lnTo>
                    <a:pt x="236299" y="235636"/>
                  </a:lnTo>
                  <a:close/>
                  <a:moveTo>
                    <a:pt x="380814" y="205439"/>
                  </a:moveTo>
                  <a:cubicBezTo>
                    <a:pt x="386163" y="204769"/>
                    <a:pt x="391321" y="205152"/>
                    <a:pt x="396287" y="206489"/>
                  </a:cubicBezTo>
                  <a:cubicBezTo>
                    <a:pt x="401254" y="207828"/>
                    <a:pt x="405838" y="210216"/>
                    <a:pt x="410041" y="213656"/>
                  </a:cubicBezTo>
                  <a:cubicBezTo>
                    <a:pt x="414242" y="217096"/>
                    <a:pt x="417680" y="221587"/>
                    <a:pt x="420452" y="227129"/>
                  </a:cubicBezTo>
                  <a:cubicBezTo>
                    <a:pt x="423221" y="232672"/>
                    <a:pt x="424654" y="238213"/>
                    <a:pt x="424940" y="243660"/>
                  </a:cubicBezTo>
                  <a:cubicBezTo>
                    <a:pt x="425130" y="249107"/>
                    <a:pt x="424367" y="254267"/>
                    <a:pt x="422457" y="259140"/>
                  </a:cubicBezTo>
                  <a:cubicBezTo>
                    <a:pt x="420546" y="263916"/>
                    <a:pt x="417776" y="268312"/>
                    <a:pt x="414148" y="272325"/>
                  </a:cubicBezTo>
                  <a:cubicBezTo>
                    <a:pt x="410422" y="276339"/>
                    <a:pt x="406029" y="279588"/>
                    <a:pt x="400871" y="282168"/>
                  </a:cubicBezTo>
                  <a:cubicBezTo>
                    <a:pt x="395809" y="284748"/>
                    <a:pt x="390557" y="286276"/>
                    <a:pt x="385112" y="286850"/>
                  </a:cubicBezTo>
                  <a:cubicBezTo>
                    <a:pt x="379668" y="287424"/>
                    <a:pt x="374510" y="286946"/>
                    <a:pt x="369545" y="285513"/>
                  </a:cubicBezTo>
                  <a:cubicBezTo>
                    <a:pt x="364577" y="284078"/>
                    <a:pt x="359993" y="281690"/>
                    <a:pt x="355790" y="278154"/>
                  </a:cubicBezTo>
                  <a:lnTo>
                    <a:pt x="355887" y="278059"/>
                  </a:lnTo>
                  <a:cubicBezTo>
                    <a:pt x="351588" y="274619"/>
                    <a:pt x="348150" y="270128"/>
                    <a:pt x="345380" y="264586"/>
                  </a:cubicBezTo>
                  <a:cubicBezTo>
                    <a:pt x="342610" y="259043"/>
                    <a:pt x="341083" y="253598"/>
                    <a:pt x="340890" y="248151"/>
                  </a:cubicBezTo>
                  <a:cubicBezTo>
                    <a:pt x="340699" y="242705"/>
                    <a:pt x="341560" y="237639"/>
                    <a:pt x="343375" y="232862"/>
                  </a:cubicBezTo>
                  <a:cubicBezTo>
                    <a:pt x="345189" y="228084"/>
                    <a:pt x="348053" y="223785"/>
                    <a:pt x="351778" y="219867"/>
                  </a:cubicBezTo>
                  <a:cubicBezTo>
                    <a:pt x="355600" y="215950"/>
                    <a:pt x="359993" y="212797"/>
                    <a:pt x="365055" y="210216"/>
                  </a:cubicBezTo>
                  <a:cubicBezTo>
                    <a:pt x="370213" y="207637"/>
                    <a:pt x="375466" y="206108"/>
                    <a:pt x="380814" y="205439"/>
                  </a:cubicBezTo>
                  <a:close/>
                  <a:moveTo>
                    <a:pt x="880424" y="198275"/>
                  </a:moveTo>
                  <a:lnTo>
                    <a:pt x="886918" y="217098"/>
                  </a:lnTo>
                  <a:lnTo>
                    <a:pt x="903727" y="211270"/>
                  </a:lnTo>
                  <a:lnTo>
                    <a:pt x="909841" y="228757"/>
                  </a:lnTo>
                  <a:lnTo>
                    <a:pt x="893126" y="234585"/>
                  </a:lnTo>
                  <a:lnTo>
                    <a:pt x="902678" y="261914"/>
                  </a:lnTo>
                  <a:cubicBezTo>
                    <a:pt x="903824" y="265258"/>
                    <a:pt x="905353" y="267552"/>
                    <a:pt x="907262" y="268794"/>
                  </a:cubicBezTo>
                  <a:cubicBezTo>
                    <a:pt x="909172" y="270036"/>
                    <a:pt x="911752" y="270036"/>
                    <a:pt x="915093" y="268888"/>
                  </a:cubicBezTo>
                  <a:cubicBezTo>
                    <a:pt x="916239" y="268507"/>
                    <a:pt x="917385" y="268029"/>
                    <a:pt x="918628" y="267361"/>
                  </a:cubicBezTo>
                  <a:cubicBezTo>
                    <a:pt x="919870" y="266692"/>
                    <a:pt x="920825" y="266022"/>
                    <a:pt x="921588" y="265354"/>
                  </a:cubicBezTo>
                  <a:lnTo>
                    <a:pt x="927892" y="282457"/>
                  </a:lnTo>
                  <a:cubicBezTo>
                    <a:pt x="926459" y="283605"/>
                    <a:pt x="924549" y="284751"/>
                    <a:pt x="922257" y="286090"/>
                  </a:cubicBezTo>
                  <a:cubicBezTo>
                    <a:pt x="919870" y="287427"/>
                    <a:pt x="917482" y="288478"/>
                    <a:pt x="914999" y="289337"/>
                  </a:cubicBezTo>
                  <a:cubicBezTo>
                    <a:pt x="910222" y="290963"/>
                    <a:pt x="906020" y="291822"/>
                    <a:pt x="902296" y="291727"/>
                  </a:cubicBezTo>
                  <a:cubicBezTo>
                    <a:pt x="898571" y="291631"/>
                    <a:pt x="895418" y="290770"/>
                    <a:pt x="892649" y="289243"/>
                  </a:cubicBezTo>
                  <a:cubicBezTo>
                    <a:pt x="889879" y="287617"/>
                    <a:pt x="887490" y="285420"/>
                    <a:pt x="885582" y="282648"/>
                  </a:cubicBezTo>
                  <a:cubicBezTo>
                    <a:pt x="883671" y="279878"/>
                    <a:pt x="882047" y="276533"/>
                    <a:pt x="880711" y="272711"/>
                  </a:cubicBezTo>
                  <a:lnTo>
                    <a:pt x="870204" y="242517"/>
                  </a:lnTo>
                  <a:lnTo>
                    <a:pt x="858743" y="246530"/>
                  </a:lnTo>
                  <a:lnTo>
                    <a:pt x="852630" y="229044"/>
                  </a:lnTo>
                  <a:lnTo>
                    <a:pt x="852439" y="229044"/>
                  </a:lnTo>
                  <a:lnTo>
                    <a:pt x="863805" y="225126"/>
                  </a:lnTo>
                  <a:lnTo>
                    <a:pt x="857310" y="206301"/>
                  </a:lnTo>
                  <a:close/>
                  <a:moveTo>
                    <a:pt x="828927" y="195926"/>
                  </a:moveTo>
                  <a:lnTo>
                    <a:pt x="868177" y="303765"/>
                  </a:lnTo>
                  <a:lnTo>
                    <a:pt x="844393" y="312422"/>
                  </a:lnTo>
                  <a:lnTo>
                    <a:pt x="805142" y="204582"/>
                  </a:lnTo>
                  <a:close/>
                  <a:moveTo>
                    <a:pt x="986053" y="184324"/>
                  </a:moveTo>
                  <a:lnTo>
                    <a:pt x="1009357" y="256276"/>
                  </a:lnTo>
                  <a:lnTo>
                    <a:pt x="986531" y="263633"/>
                  </a:lnTo>
                  <a:cubicBezTo>
                    <a:pt x="986531" y="263633"/>
                    <a:pt x="983283" y="253791"/>
                    <a:pt x="983283" y="253791"/>
                  </a:cubicBezTo>
                  <a:lnTo>
                    <a:pt x="982997" y="253791"/>
                  </a:lnTo>
                  <a:cubicBezTo>
                    <a:pt x="982615" y="255703"/>
                    <a:pt x="982041" y="257614"/>
                    <a:pt x="981088" y="259525"/>
                  </a:cubicBezTo>
                  <a:cubicBezTo>
                    <a:pt x="980132" y="261435"/>
                    <a:pt x="978890" y="263252"/>
                    <a:pt x="977363" y="264875"/>
                  </a:cubicBezTo>
                  <a:cubicBezTo>
                    <a:pt x="975833" y="266499"/>
                    <a:pt x="974019" y="268028"/>
                    <a:pt x="972014" y="269461"/>
                  </a:cubicBezTo>
                  <a:cubicBezTo>
                    <a:pt x="970007" y="270896"/>
                    <a:pt x="967715" y="272042"/>
                    <a:pt x="965232" y="272807"/>
                  </a:cubicBezTo>
                  <a:cubicBezTo>
                    <a:pt x="960361" y="274336"/>
                    <a:pt x="956064" y="274814"/>
                    <a:pt x="952148" y="274144"/>
                  </a:cubicBezTo>
                  <a:cubicBezTo>
                    <a:pt x="948327" y="273475"/>
                    <a:pt x="944888" y="272139"/>
                    <a:pt x="941928" y="270035"/>
                  </a:cubicBezTo>
                  <a:cubicBezTo>
                    <a:pt x="938968" y="267934"/>
                    <a:pt x="936388" y="265353"/>
                    <a:pt x="934382" y="262104"/>
                  </a:cubicBezTo>
                  <a:lnTo>
                    <a:pt x="934574" y="261819"/>
                  </a:lnTo>
                  <a:cubicBezTo>
                    <a:pt x="932473" y="258569"/>
                    <a:pt x="930849" y="255130"/>
                    <a:pt x="929703" y="251499"/>
                  </a:cubicBezTo>
                  <a:lnTo>
                    <a:pt x="915280" y="207065"/>
                  </a:lnTo>
                  <a:lnTo>
                    <a:pt x="939062" y="199326"/>
                  </a:lnTo>
                  <a:lnTo>
                    <a:pt x="951670" y="238311"/>
                  </a:lnTo>
                  <a:cubicBezTo>
                    <a:pt x="952339" y="240318"/>
                    <a:pt x="953103" y="242229"/>
                    <a:pt x="953962" y="243949"/>
                  </a:cubicBezTo>
                  <a:cubicBezTo>
                    <a:pt x="954821" y="245669"/>
                    <a:pt x="955967" y="247198"/>
                    <a:pt x="957210" y="248344"/>
                  </a:cubicBezTo>
                  <a:cubicBezTo>
                    <a:pt x="958546" y="249586"/>
                    <a:pt x="959979" y="250351"/>
                    <a:pt x="961603" y="250734"/>
                  </a:cubicBezTo>
                  <a:cubicBezTo>
                    <a:pt x="963227" y="251116"/>
                    <a:pt x="965136" y="250925"/>
                    <a:pt x="967333" y="250257"/>
                  </a:cubicBezTo>
                  <a:cubicBezTo>
                    <a:pt x="971440" y="248918"/>
                    <a:pt x="974115" y="246339"/>
                    <a:pt x="975261" y="242612"/>
                  </a:cubicBezTo>
                  <a:cubicBezTo>
                    <a:pt x="976407" y="238885"/>
                    <a:pt x="976311" y="234871"/>
                    <a:pt x="974974" y="230763"/>
                  </a:cubicBezTo>
                  <a:lnTo>
                    <a:pt x="962366" y="191968"/>
                  </a:lnTo>
                  <a:close/>
                  <a:moveTo>
                    <a:pt x="510322" y="165975"/>
                  </a:moveTo>
                  <a:cubicBezTo>
                    <a:pt x="507839" y="165784"/>
                    <a:pt x="505260" y="166358"/>
                    <a:pt x="502587" y="167598"/>
                  </a:cubicBezTo>
                  <a:cubicBezTo>
                    <a:pt x="499911" y="168746"/>
                    <a:pt x="497715" y="170370"/>
                    <a:pt x="496186" y="172280"/>
                  </a:cubicBezTo>
                  <a:cubicBezTo>
                    <a:pt x="494659" y="174193"/>
                    <a:pt x="493513" y="176294"/>
                    <a:pt x="492939" y="178492"/>
                  </a:cubicBezTo>
                  <a:lnTo>
                    <a:pt x="492844" y="178588"/>
                  </a:lnTo>
                  <a:cubicBezTo>
                    <a:pt x="492367" y="180786"/>
                    <a:pt x="492080" y="183174"/>
                    <a:pt x="492367" y="185563"/>
                  </a:cubicBezTo>
                  <a:cubicBezTo>
                    <a:pt x="492654" y="188047"/>
                    <a:pt x="493226" y="190341"/>
                    <a:pt x="494277" y="192539"/>
                  </a:cubicBezTo>
                  <a:cubicBezTo>
                    <a:pt x="495327" y="194736"/>
                    <a:pt x="496569" y="196743"/>
                    <a:pt x="498288" y="198558"/>
                  </a:cubicBezTo>
                  <a:cubicBezTo>
                    <a:pt x="500008" y="200374"/>
                    <a:pt x="501822" y="201807"/>
                    <a:pt x="504020" y="202858"/>
                  </a:cubicBezTo>
                  <a:cubicBezTo>
                    <a:pt x="506215" y="203910"/>
                    <a:pt x="508508" y="204578"/>
                    <a:pt x="510990" y="204578"/>
                  </a:cubicBezTo>
                  <a:cubicBezTo>
                    <a:pt x="513475" y="204673"/>
                    <a:pt x="516054" y="204195"/>
                    <a:pt x="518728" y="202953"/>
                  </a:cubicBezTo>
                  <a:cubicBezTo>
                    <a:pt x="521403" y="201807"/>
                    <a:pt x="523599" y="200183"/>
                    <a:pt x="525126" y="198272"/>
                  </a:cubicBezTo>
                  <a:cubicBezTo>
                    <a:pt x="526656" y="196360"/>
                    <a:pt x="527802" y="194162"/>
                    <a:pt x="528374" y="191870"/>
                  </a:cubicBezTo>
                  <a:cubicBezTo>
                    <a:pt x="528948" y="189480"/>
                    <a:pt x="529139" y="187188"/>
                    <a:pt x="528852" y="184703"/>
                  </a:cubicBezTo>
                  <a:cubicBezTo>
                    <a:pt x="528566" y="182219"/>
                    <a:pt x="527896" y="179925"/>
                    <a:pt x="526941" y="177727"/>
                  </a:cubicBezTo>
                  <a:cubicBezTo>
                    <a:pt x="525987" y="175530"/>
                    <a:pt x="524649" y="173523"/>
                    <a:pt x="522931" y="171708"/>
                  </a:cubicBezTo>
                  <a:cubicBezTo>
                    <a:pt x="521211" y="169988"/>
                    <a:pt x="519300" y="168555"/>
                    <a:pt x="517200" y="167598"/>
                  </a:cubicBezTo>
                  <a:cubicBezTo>
                    <a:pt x="515099" y="166643"/>
                    <a:pt x="512807" y="165975"/>
                    <a:pt x="510322" y="165975"/>
                  </a:cubicBezTo>
                  <a:close/>
                  <a:moveTo>
                    <a:pt x="1052910" y="162633"/>
                  </a:moveTo>
                  <a:lnTo>
                    <a:pt x="1058259" y="184037"/>
                  </a:lnTo>
                  <a:cubicBezTo>
                    <a:pt x="1057017" y="184132"/>
                    <a:pt x="1055967" y="184228"/>
                    <a:pt x="1054915" y="184419"/>
                  </a:cubicBezTo>
                  <a:cubicBezTo>
                    <a:pt x="1053866" y="184611"/>
                    <a:pt x="1052814" y="184896"/>
                    <a:pt x="1051859" y="185183"/>
                  </a:cubicBezTo>
                  <a:cubicBezTo>
                    <a:pt x="1048613" y="186235"/>
                    <a:pt x="1046128" y="187571"/>
                    <a:pt x="1044314" y="189388"/>
                  </a:cubicBezTo>
                  <a:cubicBezTo>
                    <a:pt x="1042403" y="191204"/>
                    <a:pt x="1041067" y="193115"/>
                    <a:pt x="1040302" y="195122"/>
                  </a:cubicBezTo>
                  <a:cubicBezTo>
                    <a:pt x="1039443" y="197128"/>
                    <a:pt x="1039062" y="199230"/>
                    <a:pt x="1039062" y="201331"/>
                  </a:cubicBezTo>
                  <a:cubicBezTo>
                    <a:pt x="1039062" y="203434"/>
                    <a:pt x="1039252" y="205251"/>
                    <a:pt x="1039730" y="206684"/>
                  </a:cubicBezTo>
                  <a:lnTo>
                    <a:pt x="1050886" y="243696"/>
                  </a:lnTo>
                  <a:lnTo>
                    <a:pt x="1027122" y="250829"/>
                  </a:lnTo>
                  <a:lnTo>
                    <a:pt x="1005441" y="178494"/>
                  </a:lnTo>
                  <a:lnTo>
                    <a:pt x="1028364" y="171614"/>
                  </a:lnTo>
                  <a:cubicBezTo>
                    <a:pt x="1028364" y="171614"/>
                    <a:pt x="1031515" y="182030"/>
                    <a:pt x="1031515" y="182030"/>
                  </a:cubicBezTo>
                  <a:lnTo>
                    <a:pt x="1031802" y="182030"/>
                  </a:lnTo>
                  <a:cubicBezTo>
                    <a:pt x="1032567" y="177731"/>
                    <a:pt x="1034285" y="173908"/>
                    <a:pt x="1036960" y="170564"/>
                  </a:cubicBezTo>
                  <a:cubicBezTo>
                    <a:pt x="1039634" y="167219"/>
                    <a:pt x="1043168" y="164831"/>
                    <a:pt x="1047656" y="163494"/>
                  </a:cubicBezTo>
                  <a:cubicBezTo>
                    <a:pt x="1048613" y="163207"/>
                    <a:pt x="1049567" y="163014"/>
                    <a:pt x="1050522" y="162824"/>
                  </a:cubicBezTo>
                  <a:cubicBezTo>
                    <a:pt x="1051477" y="162633"/>
                    <a:pt x="1052242" y="162633"/>
                    <a:pt x="1052910" y="162633"/>
                  </a:cubicBezTo>
                  <a:close/>
                  <a:moveTo>
                    <a:pt x="509941" y="144570"/>
                  </a:moveTo>
                  <a:cubicBezTo>
                    <a:pt x="515290" y="144189"/>
                    <a:pt x="520352" y="144761"/>
                    <a:pt x="525317" y="146290"/>
                  </a:cubicBezTo>
                  <a:cubicBezTo>
                    <a:pt x="530190" y="147820"/>
                    <a:pt x="534678" y="150399"/>
                    <a:pt x="538785" y="154031"/>
                  </a:cubicBezTo>
                  <a:cubicBezTo>
                    <a:pt x="542893" y="157662"/>
                    <a:pt x="546138" y="162248"/>
                    <a:pt x="548717" y="167885"/>
                  </a:cubicBezTo>
                  <a:cubicBezTo>
                    <a:pt x="551297" y="173523"/>
                    <a:pt x="552633" y="179066"/>
                    <a:pt x="552633" y="184513"/>
                  </a:cubicBezTo>
                  <a:cubicBezTo>
                    <a:pt x="552633" y="189958"/>
                    <a:pt x="551680" y="195118"/>
                    <a:pt x="549578" y="199896"/>
                  </a:cubicBezTo>
                  <a:cubicBezTo>
                    <a:pt x="547571" y="204673"/>
                    <a:pt x="544611" y="208974"/>
                    <a:pt x="540791" y="212795"/>
                  </a:cubicBezTo>
                  <a:cubicBezTo>
                    <a:pt x="536970" y="216713"/>
                    <a:pt x="532482" y="219771"/>
                    <a:pt x="527228" y="222159"/>
                  </a:cubicBezTo>
                  <a:cubicBezTo>
                    <a:pt x="522072" y="224453"/>
                    <a:pt x="516723" y="225790"/>
                    <a:pt x="511277" y="226173"/>
                  </a:cubicBezTo>
                  <a:cubicBezTo>
                    <a:pt x="505834" y="226555"/>
                    <a:pt x="500676" y="225886"/>
                    <a:pt x="495805" y="224263"/>
                  </a:cubicBezTo>
                  <a:cubicBezTo>
                    <a:pt x="490934" y="222637"/>
                    <a:pt x="486444" y="219962"/>
                    <a:pt x="482337" y="216331"/>
                  </a:cubicBezTo>
                  <a:lnTo>
                    <a:pt x="482243" y="216427"/>
                  </a:lnTo>
                  <a:cubicBezTo>
                    <a:pt x="478135" y="212701"/>
                    <a:pt x="474889" y="208113"/>
                    <a:pt x="472310" y="202475"/>
                  </a:cubicBezTo>
                  <a:cubicBezTo>
                    <a:pt x="469825" y="196838"/>
                    <a:pt x="468489" y="191296"/>
                    <a:pt x="468489" y="185849"/>
                  </a:cubicBezTo>
                  <a:cubicBezTo>
                    <a:pt x="468489" y="180403"/>
                    <a:pt x="469540" y="175339"/>
                    <a:pt x="471545" y="170657"/>
                  </a:cubicBezTo>
                  <a:cubicBezTo>
                    <a:pt x="473551" y="165975"/>
                    <a:pt x="476607" y="161770"/>
                    <a:pt x="480427" y="157949"/>
                  </a:cubicBezTo>
                  <a:cubicBezTo>
                    <a:pt x="484248" y="154125"/>
                    <a:pt x="488832" y="151069"/>
                    <a:pt x="493990" y="148775"/>
                  </a:cubicBezTo>
                  <a:cubicBezTo>
                    <a:pt x="499243" y="146387"/>
                    <a:pt x="504592" y="144954"/>
                    <a:pt x="509941" y="144570"/>
                  </a:cubicBezTo>
                  <a:close/>
                  <a:moveTo>
                    <a:pt x="424970" y="140063"/>
                  </a:moveTo>
                  <a:lnTo>
                    <a:pt x="474285" y="243688"/>
                  </a:lnTo>
                  <a:lnTo>
                    <a:pt x="451431" y="254564"/>
                  </a:lnTo>
                  <a:lnTo>
                    <a:pt x="402115" y="150940"/>
                  </a:lnTo>
                  <a:close/>
                  <a:moveTo>
                    <a:pt x="598663" y="127274"/>
                  </a:moveTo>
                  <a:cubicBezTo>
                    <a:pt x="596276" y="127179"/>
                    <a:pt x="593697" y="127657"/>
                    <a:pt x="591118" y="128803"/>
                  </a:cubicBezTo>
                  <a:cubicBezTo>
                    <a:pt x="588539" y="129855"/>
                    <a:pt x="586438" y="131288"/>
                    <a:pt x="584814" y="133104"/>
                  </a:cubicBezTo>
                  <a:cubicBezTo>
                    <a:pt x="583190" y="134918"/>
                    <a:pt x="582044" y="136831"/>
                    <a:pt x="581280" y="139028"/>
                  </a:cubicBezTo>
                  <a:lnTo>
                    <a:pt x="581280" y="139123"/>
                  </a:lnTo>
                  <a:cubicBezTo>
                    <a:pt x="580517" y="141321"/>
                    <a:pt x="580230" y="143614"/>
                    <a:pt x="580421" y="146099"/>
                  </a:cubicBezTo>
                  <a:cubicBezTo>
                    <a:pt x="580611" y="148584"/>
                    <a:pt x="581185" y="151068"/>
                    <a:pt x="582235" y="153457"/>
                  </a:cubicBezTo>
                  <a:cubicBezTo>
                    <a:pt x="583190" y="155751"/>
                    <a:pt x="584527" y="157852"/>
                    <a:pt x="586151" y="159668"/>
                  </a:cubicBezTo>
                  <a:cubicBezTo>
                    <a:pt x="587871" y="161483"/>
                    <a:pt x="589685" y="162916"/>
                    <a:pt x="591786" y="163967"/>
                  </a:cubicBezTo>
                  <a:cubicBezTo>
                    <a:pt x="593888" y="164923"/>
                    <a:pt x="596180" y="165496"/>
                    <a:pt x="598568" y="165687"/>
                  </a:cubicBezTo>
                  <a:cubicBezTo>
                    <a:pt x="600955" y="165878"/>
                    <a:pt x="603534" y="165400"/>
                    <a:pt x="606113" y="164254"/>
                  </a:cubicBezTo>
                  <a:cubicBezTo>
                    <a:pt x="608692" y="163108"/>
                    <a:pt x="610793" y="161673"/>
                    <a:pt x="612511" y="159763"/>
                  </a:cubicBezTo>
                  <a:cubicBezTo>
                    <a:pt x="614231" y="157852"/>
                    <a:pt x="615474" y="155845"/>
                    <a:pt x="616237" y="153647"/>
                  </a:cubicBezTo>
                  <a:cubicBezTo>
                    <a:pt x="617001" y="151450"/>
                    <a:pt x="617288" y="149156"/>
                    <a:pt x="617192" y="146671"/>
                  </a:cubicBezTo>
                  <a:cubicBezTo>
                    <a:pt x="617097" y="144188"/>
                    <a:pt x="616523" y="141704"/>
                    <a:pt x="615474" y="139314"/>
                  </a:cubicBezTo>
                  <a:cubicBezTo>
                    <a:pt x="614518" y="137022"/>
                    <a:pt x="613182" y="134918"/>
                    <a:pt x="611462" y="133104"/>
                  </a:cubicBezTo>
                  <a:cubicBezTo>
                    <a:pt x="609744" y="131288"/>
                    <a:pt x="607833" y="129951"/>
                    <a:pt x="605635" y="128899"/>
                  </a:cubicBezTo>
                  <a:cubicBezTo>
                    <a:pt x="603439" y="127848"/>
                    <a:pt x="601147" y="127274"/>
                    <a:pt x="598663" y="127274"/>
                  </a:cubicBezTo>
                  <a:close/>
                  <a:moveTo>
                    <a:pt x="622637" y="95933"/>
                  </a:moveTo>
                  <a:lnTo>
                    <a:pt x="649188" y="158998"/>
                  </a:lnTo>
                  <a:cubicBezTo>
                    <a:pt x="652054" y="165783"/>
                    <a:pt x="653582" y="172186"/>
                    <a:pt x="653772" y="178014"/>
                  </a:cubicBezTo>
                  <a:cubicBezTo>
                    <a:pt x="653963" y="183842"/>
                    <a:pt x="652913" y="189193"/>
                    <a:pt x="650812" y="193971"/>
                  </a:cubicBezTo>
                  <a:cubicBezTo>
                    <a:pt x="648616" y="198844"/>
                    <a:pt x="645367" y="203049"/>
                    <a:pt x="640974" y="206870"/>
                  </a:cubicBezTo>
                  <a:cubicBezTo>
                    <a:pt x="636582" y="210597"/>
                    <a:pt x="631233" y="213846"/>
                    <a:pt x="625120" y="216426"/>
                  </a:cubicBezTo>
                  <a:cubicBezTo>
                    <a:pt x="618912" y="219006"/>
                    <a:pt x="612226" y="220726"/>
                    <a:pt x="604967" y="221587"/>
                  </a:cubicBezTo>
                  <a:cubicBezTo>
                    <a:pt x="597707" y="222446"/>
                    <a:pt x="590927" y="222065"/>
                    <a:pt x="584720" y="220536"/>
                  </a:cubicBezTo>
                  <a:lnTo>
                    <a:pt x="589304" y="199322"/>
                  </a:lnTo>
                  <a:cubicBezTo>
                    <a:pt x="593984" y="200851"/>
                    <a:pt x="598568" y="201520"/>
                    <a:pt x="603249" y="201233"/>
                  </a:cubicBezTo>
                  <a:cubicBezTo>
                    <a:pt x="607927" y="200948"/>
                    <a:pt x="612226" y="199990"/>
                    <a:pt x="616142" y="198367"/>
                  </a:cubicBezTo>
                  <a:cubicBezTo>
                    <a:pt x="622924" y="195595"/>
                    <a:pt x="627125" y="191678"/>
                    <a:pt x="628845" y="186805"/>
                  </a:cubicBezTo>
                  <a:cubicBezTo>
                    <a:pt x="630565" y="181932"/>
                    <a:pt x="630181" y="176581"/>
                    <a:pt x="627699" y="170656"/>
                  </a:cubicBezTo>
                  <a:lnTo>
                    <a:pt x="625979" y="166452"/>
                  </a:lnTo>
                  <a:lnTo>
                    <a:pt x="625597" y="166643"/>
                  </a:lnTo>
                  <a:cubicBezTo>
                    <a:pt x="624642" y="170273"/>
                    <a:pt x="622731" y="173809"/>
                    <a:pt x="619771" y="176962"/>
                  </a:cubicBezTo>
                  <a:cubicBezTo>
                    <a:pt x="616810" y="180115"/>
                    <a:pt x="613085" y="182696"/>
                    <a:pt x="608405" y="184703"/>
                  </a:cubicBezTo>
                  <a:cubicBezTo>
                    <a:pt x="603056" y="186901"/>
                    <a:pt x="597900" y="187951"/>
                    <a:pt x="593029" y="187760"/>
                  </a:cubicBezTo>
                  <a:cubicBezTo>
                    <a:pt x="588158" y="187569"/>
                    <a:pt x="583574" y="186518"/>
                    <a:pt x="579371" y="184416"/>
                  </a:cubicBezTo>
                  <a:cubicBezTo>
                    <a:pt x="575168" y="182313"/>
                    <a:pt x="571443" y="179447"/>
                    <a:pt x="568099" y="175720"/>
                  </a:cubicBezTo>
                  <a:lnTo>
                    <a:pt x="567909" y="175911"/>
                  </a:lnTo>
                  <a:cubicBezTo>
                    <a:pt x="564661" y="172280"/>
                    <a:pt x="561891" y="167981"/>
                    <a:pt x="559886" y="163108"/>
                  </a:cubicBezTo>
                  <a:cubicBezTo>
                    <a:pt x="557785" y="158233"/>
                    <a:pt x="556639" y="153266"/>
                    <a:pt x="556256" y="148297"/>
                  </a:cubicBezTo>
                  <a:cubicBezTo>
                    <a:pt x="555874" y="143328"/>
                    <a:pt x="556448" y="138551"/>
                    <a:pt x="557881" y="133963"/>
                  </a:cubicBezTo>
                  <a:cubicBezTo>
                    <a:pt x="559312" y="129377"/>
                    <a:pt x="561701" y="125269"/>
                    <a:pt x="564948" y="121542"/>
                  </a:cubicBezTo>
                  <a:cubicBezTo>
                    <a:pt x="568196" y="117815"/>
                    <a:pt x="572398" y="114853"/>
                    <a:pt x="577651" y="112655"/>
                  </a:cubicBezTo>
                  <a:cubicBezTo>
                    <a:pt x="581948" y="110744"/>
                    <a:pt x="586534" y="109980"/>
                    <a:pt x="591309" y="109980"/>
                  </a:cubicBezTo>
                  <a:cubicBezTo>
                    <a:pt x="595989" y="110074"/>
                    <a:pt x="600383" y="111509"/>
                    <a:pt x="604395" y="114088"/>
                  </a:cubicBezTo>
                  <a:lnTo>
                    <a:pt x="604680" y="114088"/>
                  </a:lnTo>
                  <a:lnTo>
                    <a:pt x="600955" y="105107"/>
                  </a:lnTo>
                  <a:close/>
                  <a:moveTo>
                    <a:pt x="665415" y="78417"/>
                  </a:moveTo>
                  <a:lnTo>
                    <a:pt x="693435" y="148614"/>
                  </a:lnTo>
                  <a:lnTo>
                    <a:pt x="670283" y="157856"/>
                  </a:lnTo>
                  <a:lnTo>
                    <a:pt x="642263" y="87658"/>
                  </a:lnTo>
                  <a:close/>
                  <a:moveTo>
                    <a:pt x="725884" y="55707"/>
                  </a:moveTo>
                  <a:cubicBezTo>
                    <a:pt x="731520" y="55514"/>
                    <a:pt x="736772" y="56279"/>
                    <a:pt x="741547" y="58286"/>
                  </a:cubicBezTo>
                  <a:lnTo>
                    <a:pt x="733812" y="76347"/>
                  </a:lnTo>
                  <a:cubicBezTo>
                    <a:pt x="731233" y="75295"/>
                    <a:pt x="728463" y="74627"/>
                    <a:pt x="725406" y="74340"/>
                  </a:cubicBezTo>
                  <a:cubicBezTo>
                    <a:pt x="722350" y="74053"/>
                    <a:pt x="719486" y="74530"/>
                    <a:pt x="716620" y="75582"/>
                  </a:cubicBezTo>
                  <a:cubicBezTo>
                    <a:pt x="714422" y="76347"/>
                    <a:pt x="712607" y="77589"/>
                    <a:pt x="711080" y="79116"/>
                  </a:cubicBezTo>
                  <a:cubicBezTo>
                    <a:pt x="709647" y="80646"/>
                    <a:pt x="709266" y="82462"/>
                    <a:pt x="710030" y="84563"/>
                  </a:cubicBezTo>
                  <a:cubicBezTo>
                    <a:pt x="710793" y="86474"/>
                    <a:pt x="712322" y="87622"/>
                    <a:pt x="714709" y="87622"/>
                  </a:cubicBezTo>
                  <a:cubicBezTo>
                    <a:pt x="717001" y="87622"/>
                    <a:pt x="720632" y="87335"/>
                    <a:pt x="725597" y="86666"/>
                  </a:cubicBezTo>
                  <a:cubicBezTo>
                    <a:pt x="728463" y="86187"/>
                    <a:pt x="731424" y="85996"/>
                    <a:pt x="734480" y="85996"/>
                  </a:cubicBezTo>
                  <a:cubicBezTo>
                    <a:pt x="737632" y="85996"/>
                    <a:pt x="740498" y="86474"/>
                    <a:pt x="743364" y="87335"/>
                  </a:cubicBezTo>
                  <a:cubicBezTo>
                    <a:pt x="746228" y="88194"/>
                    <a:pt x="748711" y="89627"/>
                    <a:pt x="751003" y="91539"/>
                  </a:cubicBezTo>
                  <a:cubicBezTo>
                    <a:pt x="753297" y="93450"/>
                    <a:pt x="755015" y="96125"/>
                    <a:pt x="756351" y="99565"/>
                  </a:cubicBezTo>
                  <a:cubicBezTo>
                    <a:pt x="757975" y="104057"/>
                    <a:pt x="758644" y="108165"/>
                    <a:pt x="757975" y="111892"/>
                  </a:cubicBezTo>
                  <a:cubicBezTo>
                    <a:pt x="757307" y="115619"/>
                    <a:pt x="755970" y="119059"/>
                    <a:pt x="753772" y="122021"/>
                  </a:cubicBezTo>
                  <a:cubicBezTo>
                    <a:pt x="751673" y="125078"/>
                    <a:pt x="748903" y="127659"/>
                    <a:pt x="745656" y="129856"/>
                  </a:cubicBezTo>
                  <a:cubicBezTo>
                    <a:pt x="742406" y="132054"/>
                    <a:pt x="738968" y="133868"/>
                    <a:pt x="735339" y="135207"/>
                  </a:cubicBezTo>
                  <a:cubicBezTo>
                    <a:pt x="729609" y="137405"/>
                    <a:pt x="723592" y="138647"/>
                    <a:pt x="717384" y="138934"/>
                  </a:cubicBezTo>
                  <a:cubicBezTo>
                    <a:pt x="711176" y="139221"/>
                    <a:pt x="705541" y="138265"/>
                    <a:pt x="700479" y="136066"/>
                  </a:cubicBezTo>
                  <a:lnTo>
                    <a:pt x="708310" y="117339"/>
                  </a:lnTo>
                  <a:cubicBezTo>
                    <a:pt x="711271" y="118868"/>
                    <a:pt x="714518" y="119727"/>
                    <a:pt x="718147" y="120109"/>
                  </a:cubicBezTo>
                  <a:cubicBezTo>
                    <a:pt x="721778" y="120492"/>
                    <a:pt x="725216" y="120014"/>
                    <a:pt x="728654" y="118676"/>
                  </a:cubicBezTo>
                  <a:cubicBezTo>
                    <a:pt x="730565" y="118007"/>
                    <a:pt x="732188" y="116861"/>
                    <a:pt x="733716" y="115236"/>
                  </a:cubicBezTo>
                  <a:cubicBezTo>
                    <a:pt x="735243" y="113612"/>
                    <a:pt x="735530" y="111701"/>
                    <a:pt x="734671" y="109407"/>
                  </a:cubicBezTo>
                  <a:cubicBezTo>
                    <a:pt x="733812" y="107210"/>
                    <a:pt x="732092" y="106064"/>
                    <a:pt x="729419" y="105871"/>
                  </a:cubicBezTo>
                  <a:cubicBezTo>
                    <a:pt x="726743" y="105681"/>
                    <a:pt x="722827" y="105968"/>
                    <a:pt x="717575" y="106636"/>
                  </a:cubicBezTo>
                  <a:cubicBezTo>
                    <a:pt x="714901" y="107019"/>
                    <a:pt x="712130" y="107210"/>
                    <a:pt x="709360" y="107210"/>
                  </a:cubicBezTo>
                  <a:cubicBezTo>
                    <a:pt x="706590" y="107210"/>
                    <a:pt x="703917" y="106732"/>
                    <a:pt x="701338" y="105871"/>
                  </a:cubicBezTo>
                  <a:cubicBezTo>
                    <a:pt x="698759" y="105012"/>
                    <a:pt x="696372" y="103674"/>
                    <a:pt x="694271" y="101763"/>
                  </a:cubicBezTo>
                  <a:lnTo>
                    <a:pt x="694175" y="101763"/>
                  </a:lnTo>
                  <a:cubicBezTo>
                    <a:pt x="692073" y="99852"/>
                    <a:pt x="690355" y="97271"/>
                    <a:pt x="689113" y="93928"/>
                  </a:cubicBezTo>
                  <a:cubicBezTo>
                    <a:pt x="687489" y="89723"/>
                    <a:pt x="687011" y="85709"/>
                    <a:pt x="687680" y="82079"/>
                  </a:cubicBezTo>
                  <a:cubicBezTo>
                    <a:pt x="688348" y="78448"/>
                    <a:pt x="689781" y="75104"/>
                    <a:pt x="691882" y="72142"/>
                  </a:cubicBezTo>
                  <a:cubicBezTo>
                    <a:pt x="693984" y="69180"/>
                    <a:pt x="696563" y="66599"/>
                    <a:pt x="699714" y="64401"/>
                  </a:cubicBezTo>
                  <a:cubicBezTo>
                    <a:pt x="702771" y="62204"/>
                    <a:pt x="706018" y="60484"/>
                    <a:pt x="709456" y="59147"/>
                  </a:cubicBezTo>
                  <a:cubicBezTo>
                    <a:pt x="714709" y="57140"/>
                    <a:pt x="720154" y="55992"/>
                    <a:pt x="725884" y="55707"/>
                  </a:cubicBezTo>
                  <a:close/>
                  <a:moveTo>
                    <a:pt x="645465" y="47200"/>
                  </a:moveTo>
                  <a:cubicBezTo>
                    <a:pt x="647376" y="47200"/>
                    <a:pt x="649096" y="47487"/>
                    <a:pt x="650720" y="48155"/>
                  </a:cubicBezTo>
                  <a:cubicBezTo>
                    <a:pt x="652341" y="48824"/>
                    <a:pt x="653774" y="49779"/>
                    <a:pt x="655113" y="51021"/>
                  </a:cubicBezTo>
                  <a:cubicBezTo>
                    <a:pt x="656450" y="52264"/>
                    <a:pt x="657500" y="53793"/>
                    <a:pt x="658170" y="55609"/>
                  </a:cubicBezTo>
                  <a:cubicBezTo>
                    <a:pt x="658933" y="57423"/>
                    <a:pt x="659123" y="59240"/>
                    <a:pt x="659123" y="61056"/>
                  </a:cubicBezTo>
                  <a:cubicBezTo>
                    <a:pt x="659029" y="62870"/>
                    <a:pt x="658646" y="64590"/>
                    <a:pt x="657883" y="66216"/>
                  </a:cubicBezTo>
                  <a:cubicBezTo>
                    <a:pt x="657118" y="67839"/>
                    <a:pt x="656067" y="69272"/>
                    <a:pt x="654730" y="70611"/>
                  </a:cubicBezTo>
                  <a:cubicBezTo>
                    <a:pt x="653299" y="71948"/>
                    <a:pt x="651769" y="72999"/>
                    <a:pt x="649955" y="73668"/>
                  </a:cubicBezTo>
                  <a:cubicBezTo>
                    <a:pt x="646230" y="75101"/>
                    <a:pt x="642601" y="75101"/>
                    <a:pt x="639067" y="73668"/>
                  </a:cubicBezTo>
                  <a:cubicBezTo>
                    <a:pt x="635532" y="72138"/>
                    <a:pt x="633146" y="69656"/>
                    <a:pt x="631713" y="66216"/>
                  </a:cubicBezTo>
                  <a:cubicBezTo>
                    <a:pt x="631044" y="64496"/>
                    <a:pt x="630757" y="62776"/>
                    <a:pt x="630757" y="60960"/>
                  </a:cubicBezTo>
                  <a:cubicBezTo>
                    <a:pt x="630852" y="59143"/>
                    <a:pt x="631235" y="57423"/>
                    <a:pt x="631998" y="55800"/>
                  </a:cubicBezTo>
                  <a:cubicBezTo>
                    <a:pt x="632762" y="54176"/>
                    <a:pt x="633814" y="52741"/>
                    <a:pt x="635151" y="51404"/>
                  </a:cubicBezTo>
                  <a:cubicBezTo>
                    <a:pt x="636487" y="50066"/>
                    <a:pt x="638015" y="49016"/>
                    <a:pt x="639926" y="48252"/>
                  </a:cubicBezTo>
                  <a:cubicBezTo>
                    <a:pt x="641740" y="47581"/>
                    <a:pt x="643556" y="47200"/>
                    <a:pt x="645465" y="47200"/>
                  </a:cubicBezTo>
                  <a:close/>
                  <a:moveTo>
                    <a:pt x="763134" y="0"/>
                  </a:moveTo>
                  <a:lnTo>
                    <a:pt x="786535" y="65740"/>
                  </a:lnTo>
                  <a:lnTo>
                    <a:pt x="787012" y="65646"/>
                  </a:lnTo>
                  <a:lnTo>
                    <a:pt x="799428" y="28666"/>
                  </a:lnTo>
                  <a:lnTo>
                    <a:pt x="827890" y="18538"/>
                  </a:lnTo>
                  <a:lnTo>
                    <a:pt x="811846" y="60486"/>
                  </a:lnTo>
                  <a:lnTo>
                    <a:pt x="854347" y="89343"/>
                  </a:lnTo>
                  <a:lnTo>
                    <a:pt x="825407" y="99662"/>
                  </a:lnTo>
                  <a:lnTo>
                    <a:pt x="789878" y="73768"/>
                  </a:lnTo>
                  <a:lnTo>
                    <a:pt x="789495" y="73959"/>
                  </a:lnTo>
                  <a:lnTo>
                    <a:pt x="801626" y="108072"/>
                  </a:lnTo>
                  <a:lnTo>
                    <a:pt x="778035" y="116481"/>
                  </a:lnTo>
                  <a:lnTo>
                    <a:pt x="739543" y="8409"/>
                  </a:lnTo>
                  <a:close/>
                </a:path>
              </a:pathLst>
            </a:custGeom>
            <a:solidFill>
              <a:srgbClr val="FFFFFF"/>
            </a:solidFill>
            <a:ln w="5259" cap="flat">
              <a:noFill/>
              <a:prstDash val="solid"/>
              <a:miter/>
            </a:ln>
          </p:spPr>
          <p:txBody>
            <a:bodyPr rtlCol="0" anchor="ctr"/>
            <a:lstStyle/>
            <a:p>
              <a:endParaRPr lang="nb-NO"/>
            </a:p>
          </p:txBody>
        </p:sp>
      </p:grpSp>
      <p:grpSp>
        <p:nvGrpSpPr>
          <p:cNvPr id="540" name="Ledelse">
            <a:extLst>
              <a:ext uri="{FF2B5EF4-FFF2-40B4-BE49-F238E27FC236}">
                <a16:creationId xmlns:a16="http://schemas.microsoft.com/office/drawing/2014/main" id="{8710FE5A-168E-B542-E6AB-ABE75C008A85}"/>
              </a:ext>
            </a:extLst>
          </p:cNvPr>
          <p:cNvGrpSpPr/>
          <p:nvPr/>
        </p:nvGrpSpPr>
        <p:grpSpPr>
          <a:xfrm>
            <a:off x="1818330" y="2300389"/>
            <a:ext cx="4130874" cy="3263459"/>
            <a:chOff x="1818330" y="2300389"/>
            <a:chExt cx="4130874" cy="3263459"/>
          </a:xfrm>
        </p:grpSpPr>
        <p:sp>
          <p:nvSpPr>
            <p:cNvPr id="230" name="Freeform 229">
              <a:extLst>
                <a:ext uri="{FF2B5EF4-FFF2-40B4-BE49-F238E27FC236}">
                  <a16:creationId xmlns:a16="http://schemas.microsoft.com/office/drawing/2014/main" id="{98B366D9-CCCA-A359-78EC-F43ED2107A3E}"/>
                </a:ext>
              </a:extLst>
            </p:cNvPr>
            <p:cNvSpPr/>
            <p:nvPr/>
          </p:nvSpPr>
          <p:spPr>
            <a:xfrm>
              <a:off x="1823016" y="2305358"/>
              <a:ext cx="4112366" cy="3252088"/>
            </a:xfrm>
            <a:custGeom>
              <a:avLst/>
              <a:gdLst>
                <a:gd name="connsiteX0" fmla="*/ 44873 w 2264223"/>
                <a:gd name="connsiteY0" fmla="*/ 1790510 h 1790563"/>
                <a:gd name="connsiteX1" fmla="*/ 12689 w 2264223"/>
                <a:gd name="connsiteY1" fmla="*/ 1776937 h 1790563"/>
                <a:gd name="connsiteX2" fmla="*/ 16 w 2264223"/>
                <a:gd name="connsiteY2" fmla="*/ 1744528 h 1790563"/>
                <a:gd name="connsiteX3" fmla="*/ 239656 w 2264223"/>
                <a:gd name="connsiteY3" fmla="*/ 771803 h 1790563"/>
                <a:gd name="connsiteX4" fmla="*/ 834734 w 2264223"/>
                <a:gd name="connsiteY4" fmla="*/ 10522 h 1790563"/>
                <a:gd name="connsiteX5" fmla="*/ 863499 w 2264223"/>
                <a:gd name="connsiteY5" fmla="*/ 0 h 1790563"/>
                <a:gd name="connsiteX6" fmla="*/ 898627 w 2264223"/>
                <a:gd name="connsiteY6" fmla="*/ 16941 h 1790563"/>
                <a:gd name="connsiteX7" fmla="*/ 2254380 w 2264223"/>
                <a:gd name="connsiteY7" fmla="*/ 1717749 h 1790563"/>
                <a:gd name="connsiteX8" fmla="*/ 2259744 w 2264223"/>
                <a:gd name="connsiteY8" fmla="*/ 1765152 h 1790563"/>
                <a:gd name="connsiteX9" fmla="*/ 2219357 w 2264223"/>
                <a:gd name="connsiteY9" fmla="*/ 1790563 h 1790563"/>
                <a:gd name="connsiteX10" fmla="*/ 44873 w 2264223"/>
                <a:gd name="connsiteY10" fmla="*/ 1790563 h 17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4223" h="1790563">
                  <a:moveTo>
                    <a:pt x="44873" y="1790510"/>
                  </a:moveTo>
                  <a:cubicBezTo>
                    <a:pt x="32672" y="1790510"/>
                    <a:pt x="21208" y="1785670"/>
                    <a:pt x="12689" y="1776937"/>
                  </a:cubicBezTo>
                  <a:cubicBezTo>
                    <a:pt x="4170" y="1768203"/>
                    <a:pt x="-300" y="1756682"/>
                    <a:pt x="16" y="1744528"/>
                  </a:cubicBezTo>
                  <a:cubicBezTo>
                    <a:pt x="9113" y="1403872"/>
                    <a:pt x="89730" y="1076579"/>
                    <a:pt x="239656" y="771803"/>
                  </a:cubicBezTo>
                  <a:cubicBezTo>
                    <a:pt x="381747" y="482917"/>
                    <a:pt x="587521" y="219703"/>
                    <a:pt x="834734" y="10522"/>
                  </a:cubicBezTo>
                  <a:cubicBezTo>
                    <a:pt x="842779" y="3735"/>
                    <a:pt x="852981" y="0"/>
                    <a:pt x="863499" y="0"/>
                  </a:cubicBezTo>
                  <a:cubicBezTo>
                    <a:pt x="877277" y="0"/>
                    <a:pt x="890055" y="6155"/>
                    <a:pt x="898627" y="16941"/>
                  </a:cubicBezTo>
                  <a:lnTo>
                    <a:pt x="2254380" y="1717749"/>
                  </a:lnTo>
                  <a:cubicBezTo>
                    <a:pt x="2265213" y="1731323"/>
                    <a:pt x="2267264" y="1749527"/>
                    <a:pt x="2259744" y="1765152"/>
                  </a:cubicBezTo>
                  <a:cubicBezTo>
                    <a:pt x="2252224" y="1780830"/>
                    <a:pt x="2236710" y="1790563"/>
                    <a:pt x="2219357" y="1790563"/>
                  </a:cubicBezTo>
                  <a:lnTo>
                    <a:pt x="44873" y="1790563"/>
                  </a:lnTo>
                  <a:close/>
                </a:path>
              </a:pathLst>
            </a:custGeom>
            <a:solidFill>
              <a:srgbClr val="FFFFFF"/>
            </a:solidFill>
            <a:ln w="5259" cap="flat">
              <a:noFill/>
              <a:prstDash val="solid"/>
              <a:miter/>
            </a:ln>
          </p:spPr>
          <p:txBody>
            <a:bodyPr rtlCol="0" anchor="ctr"/>
            <a:lstStyle/>
            <a:p>
              <a:endParaRPr lang="nb-NO"/>
            </a:p>
          </p:txBody>
        </p:sp>
        <p:sp>
          <p:nvSpPr>
            <p:cNvPr id="539" name="Freeform 538">
              <a:extLst>
                <a:ext uri="{FF2B5EF4-FFF2-40B4-BE49-F238E27FC236}">
                  <a16:creationId xmlns:a16="http://schemas.microsoft.com/office/drawing/2014/main" id="{AEAB2220-13E6-7523-B890-E195B20F80C8}"/>
                </a:ext>
              </a:extLst>
            </p:cNvPr>
            <p:cNvSpPr/>
            <p:nvPr/>
          </p:nvSpPr>
          <p:spPr>
            <a:xfrm>
              <a:off x="1818330" y="2300389"/>
              <a:ext cx="4130874" cy="3263459"/>
            </a:xfrm>
            <a:custGeom>
              <a:avLst/>
              <a:gdLst>
                <a:gd name="connsiteX0" fmla="*/ 1573003 w 4130874"/>
                <a:gd name="connsiteY0" fmla="*/ 9652 h 3263459"/>
                <a:gd name="connsiteX1" fmla="*/ 1523816 w 4130874"/>
                <a:gd name="connsiteY1" fmla="*/ 27616 h 3263459"/>
                <a:gd name="connsiteX2" fmla="*/ 444255 w 4130874"/>
                <a:gd name="connsiteY2" fmla="*/ 1408754 h 3263459"/>
                <a:gd name="connsiteX3" fmla="*/ 9488 w 4130874"/>
                <a:gd name="connsiteY3" fmla="*/ 3173543 h 3263459"/>
                <a:gd name="connsiteX4" fmla="*/ 31170 w 4130874"/>
                <a:gd name="connsiteY4" fmla="*/ 3228869 h 3263459"/>
                <a:gd name="connsiteX5" fmla="*/ 86184 w 4130874"/>
                <a:gd name="connsiteY5" fmla="*/ 3252088 h 3263459"/>
                <a:gd name="connsiteX6" fmla="*/ 288843 w 4130874"/>
                <a:gd name="connsiteY6" fmla="*/ 3252088 h 3263459"/>
                <a:gd name="connsiteX7" fmla="*/ 269697 w 4130874"/>
                <a:gd name="connsiteY7" fmla="*/ 3238925 h 3263459"/>
                <a:gd name="connsiteX8" fmla="*/ 246643 w 4130874"/>
                <a:gd name="connsiteY8" fmla="*/ 3180135 h 3263459"/>
                <a:gd name="connsiteX9" fmla="*/ 657245 w 4130874"/>
                <a:gd name="connsiteY9" fmla="*/ 1513481 h 3263459"/>
                <a:gd name="connsiteX10" fmla="*/ 1676824 w 4130874"/>
                <a:gd name="connsiteY10" fmla="*/ 209072 h 3263459"/>
                <a:gd name="connsiteX11" fmla="*/ 1737187 w 4130874"/>
                <a:gd name="connsiteY11" fmla="*/ 190379 h 3263459"/>
                <a:gd name="connsiteX12" fmla="*/ 1759468 w 4130874"/>
                <a:gd name="connsiteY12" fmla="*/ 197159 h 3263459"/>
                <a:gd name="connsiteX13" fmla="*/ 1633081 w 4130874"/>
                <a:gd name="connsiteY13" fmla="*/ 38604 h 3263459"/>
                <a:gd name="connsiteX14" fmla="*/ 1573003 w 4130874"/>
                <a:gd name="connsiteY14" fmla="*/ 9652 h 3263459"/>
                <a:gd name="connsiteX15" fmla="*/ 1573099 w 4130874"/>
                <a:gd name="connsiteY15" fmla="*/ 0 h 3263459"/>
                <a:gd name="connsiteX16" fmla="*/ 1640722 w 4130874"/>
                <a:gd name="connsiteY16" fmla="*/ 32583 h 3263459"/>
                <a:gd name="connsiteX17" fmla="*/ 1786528 w 4130874"/>
                <a:gd name="connsiteY17" fmla="*/ 215499 h 3263459"/>
                <a:gd name="connsiteX18" fmla="*/ 1792678 w 4130874"/>
                <a:gd name="connsiteY18" fmla="*/ 220634 h 3263459"/>
                <a:gd name="connsiteX19" fmla="*/ 4113022 w 4130874"/>
                <a:gd name="connsiteY19" fmla="*/ 3131498 h 3263459"/>
                <a:gd name="connsiteX20" fmla="*/ 4049507 w 4130874"/>
                <a:gd name="connsiteY20" fmla="*/ 3263459 h 3263459"/>
                <a:gd name="connsiteX21" fmla="*/ 328018 w 4130874"/>
                <a:gd name="connsiteY21" fmla="*/ 3263459 h 3263459"/>
                <a:gd name="connsiteX22" fmla="*/ 327923 w 4130874"/>
                <a:gd name="connsiteY22" fmla="*/ 3263459 h 3263459"/>
                <a:gd name="connsiteX23" fmla="*/ 319076 w 4130874"/>
                <a:gd name="connsiteY23" fmla="*/ 3261643 h 3263459"/>
                <a:gd name="connsiteX24" fmla="*/ 86280 w 4130874"/>
                <a:gd name="connsiteY24" fmla="*/ 3261643 h 3263459"/>
                <a:gd name="connsiteX25" fmla="*/ 33 w 4130874"/>
                <a:gd name="connsiteY25" fmla="*/ 3173256 h 3263459"/>
                <a:gd name="connsiteX26" fmla="*/ 435754 w 4130874"/>
                <a:gd name="connsiteY26" fmla="*/ 1404549 h 3263459"/>
                <a:gd name="connsiteX27" fmla="*/ 1517702 w 4130874"/>
                <a:gd name="connsiteY27" fmla="*/ 20353 h 3263459"/>
                <a:gd name="connsiteX28" fmla="*/ 1573003 w 4130874"/>
                <a:gd name="connsiteY28" fmla="*/ 96 h 326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0874" h="3263459">
                  <a:moveTo>
                    <a:pt x="1573003" y="9652"/>
                  </a:moveTo>
                  <a:cubicBezTo>
                    <a:pt x="1555048" y="9652"/>
                    <a:pt x="1537568" y="15958"/>
                    <a:pt x="1523816" y="27616"/>
                  </a:cubicBezTo>
                  <a:cubicBezTo>
                    <a:pt x="1075296" y="407061"/>
                    <a:pt x="702039" y="884640"/>
                    <a:pt x="444255" y="1408754"/>
                  </a:cubicBezTo>
                  <a:cubicBezTo>
                    <a:pt x="172336" y="1961726"/>
                    <a:pt x="26012" y="2555499"/>
                    <a:pt x="9488" y="3173543"/>
                  </a:cubicBezTo>
                  <a:cubicBezTo>
                    <a:pt x="8916" y="3194279"/>
                    <a:pt x="16651" y="3213961"/>
                    <a:pt x="31170" y="3228869"/>
                  </a:cubicBezTo>
                  <a:cubicBezTo>
                    <a:pt x="45784" y="3243871"/>
                    <a:pt x="65267" y="3252088"/>
                    <a:pt x="86184" y="3252088"/>
                  </a:cubicBezTo>
                  <a:lnTo>
                    <a:pt x="288843" y="3252088"/>
                  </a:lnTo>
                  <a:lnTo>
                    <a:pt x="269697" y="3238925"/>
                  </a:lnTo>
                  <a:cubicBezTo>
                    <a:pt x="254928" y="3223804"/>
                    <a:pt x="246022" y="3202973"/>
                    <a:pt x="246643" y="3180135"/>
                  </a:cubicBezTo>
                  <a:cubicBezTo>
                    <a:pt x="262306" y="2596299"/>
                    <a:pt x="400224" y="2036162"/>
                    <a:pt x="657245" y="1513481"/>
                  </a:cubicBezTo>
                  <a:cubicBezTo>
                    <a:pt x="901562" y="1016789"/>
                    <a:pt x="1252660" y="567877"/>
                    <a:pt x="1676824" y="209072"/>
                  </a:cubicBezTo>
                  <a:cubicBezTo>
                    <a:pt x="1694303" y="194309"/>
                    <a:pt x="1716151" y="188265"/>
                    <a:pt x="1737187" y="190379"/>
                  </a:cubicBezTo>
                  <a:lnTo>
                    <a:pt x="1759468" y="197159"/>
                  </a:lnTo>
                  <a:lnTo>
                    <a:pt x="1633081" y="38604"/>
                  </a:lnTo>
                  <a:cubicBezTo>
                    <a:pt x="1618467" y="20162"/>
                    <a:pt x="1596500" y="9652"/>
                    <a:pt x="1573003" y="9652"/>
                  </a:cubicBezTo>
                  <a:close/>
                  <a:moveTo>
                    <a:pt x="1573099" y="0"/>
                  </a:moveTo>
                  <a:cubicBezTo>
                    <a:pt x="1598505" y="0"/>
                    <a:pt x="1623623" y="11181"/>
                    <a:pt x="1640722" y="32583"/>
                  </a:cubicBezTo>
                  <a:lnTo>
                    <a:pt x="1786528" y="215499"/>
                  </a:lnTo>
                  <a:lnTo>
                    <a:pt x="1792678" y="220634"/>
                  </a:lnTo>
                  <a:lnTo>
                    <a:pt x="4113022" y="3131498"/>
                  </a:lnTo>
                  <a:cubicBezTo>
                    <a:pt x="4155428" y="3184721"/>
                    <a:pt x="4117510" y="3263459"/>
                    <a:pt x="4049507" y="3263459"/>
                  </a:cubicBezTo>
                  <a:lnTo>
                    <a:pt x="328018" y="3263459"/>
                  </a:lnTo>
                  <a:lnTo>
                    <a:pt x="327923" y="3263459"/>
                  </a:lnTo>
                  <a:lnTo>
                    <a:pt x="319076" y="3261643"/>
                  </a:lnTo>
                  <a:lnTo>
                    <a:pt x="86280" y="3261643"/>
                  </a:lnTo>
                  <a:cubicBezTo>
                    <a:pt x="37856" y="3261643"/>
                    <a:pt x="-1304" y="3221702"/>
                    <a:pt x="33" y="3173256"/>
                  </a:cubicBezTo>
                  <a:cubicBezTo>
                    <a:pt x="16557" y="2553683"/>
                    <a:pt x="162975" y="1959241"/>
                    <a:pt x="435754" y="1404549"/>
                  </a:cubicBezTo>
                  <a:cubicBezTo>
                    <a:pt x="694971" y="877570"/>
                    <a:pt x="1067655" y="401136"/>
                    <a:pt x="1517702" y="20353"/>
                  </a:cubicBezTo>
                  <a:cubicBezTo>
                    <a:pt x="1533843" y="6689"/>
                    <a:pt x="1553424" y="96"/>
                    <a:pt x="1573003" y="96"/>
                  </a:cubicBezTo>
                  <a:close/>
                </a:path>
              </a:pathLst>
            </a:custGeom>
            <a:solidFill>
              <a:srgbClr val="F16322"/>
            </a:solidFill>
            <a:ln w="5259" cap="flat">
              <a:noFill/>
              <a:prstDash val="solid"/>
              <a:miter/>
            </a:ln>
          </p:spPr>
          <p:txBody>
            <a:bodyPr rtlCol="0" anchor="ctr"/>
            <a:lstStyle/>
            <a:p>
              <a:endParaRPr lang="nb-NO"/>
            </a:p>
          </p:txBody>
        </p:sp>
        <p:sp>
          <p:nvSpPr>
            <p:cNvPr id="510" name="Ledelse TXT">
              <a:extLst>
                <a:ext uri="{FF2B5EF4-FFF2-40B4-BE49-F238E27FC236}">
                  <a16:creationId xmlns:a16="http://schemas.microsoft.com/office/drawing/2014/main" id="{F6C9401F-8A66-C247-BDD3-2AC82805EFEB}"/>
                </a:ext>
              </a:extLst>
            </p:cNvPr>
            <p:cNvSpPr/>
            <p:nvPr/>
          </p:nvSpPr>
          <p:spPr>
            <a:xfrm rot="17031599">
              <a:off x="1702431" y="3661763"/>
              <a:ext cx="2495746" cy="856181"/>
            </a:xfrm>
            <a:custGeom>
              <a:avLst/>
              <a:gdLst>
                <a:gd name="connsiteX0" fmla="*/ 52438 w 2495746"/>
                <a:gd name="connsiteY0" fmla="*/ 238405 h 856181"/>
                <a:gd name="connsiteX1" fmla="*/ 53604 w 2495746"/>
                <a:gd name="connsiteY1" fmla="*/ 258284 h 856181"/>
                <a:gd name="connsiteX2" fmla="*/ 50290 w 2495746"/>
                <a:gd name="connsiteY2" fmla="*/ 258019 h 856181"/>
                <a:gd name="connsiteX3" fmla="*/ 46603 w 2495746"/>
                <a:gd name="connsiteY3" fmla="*/ 258240 h 856181"/>
                <a:gd name="connsiteX4" fmla="*/ 41198 w 2495746"/>
                <a:gd name="connsiteY4" fmla="*/ 260262 h 856181"/>
                <a:gd name="connsiteX5" fmla="*/ 38381 w 2495746"/>
                <a:gd name="connsiteY5" fmla="*/ 264008 h 856181"/>
                <a:gd name="connsiteX6" fmla="*/ 37416 w 2495746"/>
                <a:gd name="connsiteY6" fmla="*/ 268869 h 856181"/>
                <a:gd name="connsiteX7" fmla="*/ 37724 w 2495746"/>
                <a:gd name="connsiteY7" fmla="*/ 274106 h 856181"/>
                <a:gd name="connsiteX8" fmla="*/ 38789 w 2495746"/>
                <a:gd name="connsiteY8" fmla="*/ 281614 h 856181"/>
                <a:gd name="connsiteX9" fmla="*/ 55599 w 2495746"/>
                <a:gd name="connsiteY9" fmla="*/ 279141 h 856181"/>
                <a:gd name="connsiteX10" fmla="*/ 58275 w 2495746"/>
                <a:gd name="connsiteY10" fmla="*/ 297563 h 856181"/>
                <a:gd name="connsiteX11" fmla="*/ 58068 w 2495746"/>
                <a:gd name="connsiteY11" fmla="*/ 297517 h 856181"/>
                <a:gd name="connsiteX12" fmla="*/ 41256 w 2495746"/>
                <a:gd name="connsiteY12" fmla="*/ 299993 h 856181"/>
                <a:gd name="connsiteX13" fmla="*/ 49488 w 2495746"/>
                <a:gd name="connsiteY13" fmla="*/ 356889 h 856181"/>
                <a:gd name="connsiteX14" fmla="*/ 24680 w 2495746"/>
                <a:gd name="connsiteY14" fmla="*/ 360451 h 856181"/>
                <a:gd name="connsiteX15" fmla="*/ 16449 w 2495746"/>
                <a:gd name="connsiteY15" fmla="*/ 303556 h 856181"/>
                <a:gd name="connsiteX16" fmla="*/ 2675 w 2495746"/>
                <a:gd name="connsiteY16" fmla="*/ 305576 h 856181"/>
                <a:gd name="connsiteX17" fmla="*/ 0 w 2495746"/>
                <a:gd name="connsiteY17" fmla="*/ 287151 h 856181"/>
                <a:gd name="connsiteX18" fmla="*/ 13774 w 2495746"/>
                <a:gd name="connsiteY18" fmla="*/ 285131 h 856181"/>
                <a:gd name="connsiteX19" fmla="*/ 12775 w 2495746"/>
                <a:gd name="connsiteY19" fmla="*/ 277900 h 856181"/>
                <a:gd name="connsiteX20" fmla="*/ 12400 w 2495746"/>
                <a:gd name="connsiteY20" fmla="*/ 264417 h 856181"/>
                <a:gd name="connsiteX21" fmla="*/ 15985 w 2495746"/>
                <a:gd name="connsiteY21" fmla="*/ 252613 h 856181"/>
                <a:gd name="connsiteX22" fmla="*/ 24889 w 2495746"/>
                <a:gd name="connsiteY22" fmla="*/ 243628 h 856181"/>
                <a:gd name="connsiteX23" fmla="*/ 40178 w 2495746"/>
                <a:gd name="connsiteY23" fmla="*/ 238577 h 856181"/>
                <a:gd name="connsiteX24" fmla="*/ 46553 w 2495746"/>
                <a:gd name="connsiteY24" fmla="*/ 238086 h 856181"/>
                <a:gd name="connsiteX25" fmla="*/ 52438 w 2495746"/>
                <a:gd name="connsiteY25" fmla="*/ 238405 h 856181"/>
                <a:gd name="connsiteX26" fmla="*/ 126538 w 2495746"/>
                <a:gd name="connsiteY26" fmla="*/ 308165 h 856181"/>
                <a:gd name="connsiteX27" fmla="*/ 124427 w 2495746"/>
                <a:gd name="connsiteY27" fmla="*/ 301211 h 856181"/>
                <a:gd name="connsiteX28" fmla="*/ 120159 w 2495746"/>
                <a:gd name="connsiteY28" fmla="*/ 295475 h 856181"/>
                <a:gd name="connsiteX29" fmla="*/ 114051 w 2495746"/>
                <a:gd name="connsiteY29" fmla="*/ 291867 h 856181"/>
                <a:gd name="connsiteX30" fmla="*/ 106105 w 2495746"/>
                <a:gd name="connsiteY30" fmla="*/ 291171 h 856181"/>
                <a:gd name="connsiteX31" fmla="*/ 98587 w 2495746"/>
                <a:gd name="connsiteY31" fmla="*/ 293812 h 856181"/>
                <a:gd name="connsiteX32" fmla="*/ 93613 w 2495746"/>
                <a:gd name="connsiteY32" fmla="*/ 298779 h 856181"/>
                <a:gd name="connsiteX33" fmla="*/ 90997 w 2495746"/>
                <a:gd name="connsiteY33" fmla="*/ 305326 h 856181"/>
                <a:gd name="connsiteX34" fmla="*/ 90719 w 2495746"/>
                <a:gd name="connsiteY34" fmla="*/ 312577 h 856181"/>
                <a:gd name="connsiteX35" fmla="*/ 92737 w 2495746"/>
                <a:gd name="connsiteY35" fmla="*/ 319556 h 856181"/>
                <a:gd name="connsiteX36" fmla="*/ 96936 w 2495746"/>
                <a:gd name="connsiteY36" fmla="*/ 325406 h 856181"/>
                <a:gd name="connsiteX37" fmla="*/ 103087 w 2495746"/>
                <a:gd name="connsiteY37" fmla="*/ 329199 h 856181"/>
                <a:gd name="connsiteX38" fmla="*/ 111034 w 2495746"/>
                <a:gd name="connsiteY38" fmla="*/ 329895 h 856181"/>
                <a:gd name="connsiteX39" fmla="*/ 111057 w 2495746"/>
                <a:gd name="connsiteY39" fmla="*/ 329989 h 856181"/>
                <a:gd name="connsiteX40" fmla="*/ 118574 w 2495746"/>
                <a:gd name="connsiteY40" fmla="*/ 327346 h 856181"/>
                <a:gd name="connsiteX41" fmla="*/ 123596 w 2495746"/>
                <a:gd name="connsiteY41" fmla="*/ 322173 h 856181"/>
                <a:gd name="connsiteX42" fmla="*/ 126259 w 2495746"/>
                <a:gd name="connsiteY42" fmla="*/ 315415 h 856181"/>
                <a:gd name="connsiteX43" fmla="*/ 126538 w 2495746"/>
                <a:gd name="connsiteY43" fmla="*/ 308165 h 856181"/>
                <a:gd name="connsiteX44" fmla="*/ 81161 w 2495746"/>
                <a:gd name="connsiteY44" fmla="*/ 37997 h 856181"/>
                <a:gd name="connsiteX45" fmla="*/ 94580 w 2495746"/>
                <a:gd name="connsiteY45" fmla="*/ 145426 h 856181"/>
                <a:gd name="connsiteX46" fmla="*/ 68517 w 2495746"/>
                <a:gd name="connsiteY46" fmla="*/ 148681 h 856181"/>
                <a:gd name="connsiteX47" fmla="*/ 55099 w 2495746"/>
                <a:gd name="connsiteY47" fmla="*/ 41253 h 856181"/>
                <a:gd name="connsiteX48" fmla="*/ 150532 w 2495746"/>
                <a:gd name="connsiteY48" fmla="*/ 305296 h 856181"/>
                <a:gd name="connsiteX49" fmla="*/ 149249 w 2495746"/>
                <a:gd name="connsiteY49" fmla="*/ 322434 h 856181"/>
                <a:gd name="connsiteX50" fmla="*/ 141743 w 2495746"/>
                <a:gd name="connsiteY50" fmla="*/ 336289 h 856181"/>
                <a:gd name="connsiteX51" fmla="*/ 141882 w 2495746"/>
                <a:gd name="connsiteY51" fmla="*/ 336451 h 856181"/>
                <a:gd name="connsiteX52" fmla="*/ 129522 w 2495746"/>
                <a:gd name="connsiteY52" fmla="*/ 346190 h 856181"/>
                <a:gd name="connsiteX53" fmla="*/ 113609 w 2495746"/>
                <a:gd name="connsiteY53" fmla="*/ 351100 h 856181"/>
                <a:gd name="connsiteX54" fmla="*/ 97064 w 2495746"/>
                <a:gd name="connsiteY54" fmla="*/ 350263 h 856181"/>
                <a:gd name="connsiteX55" fmla="*/ 82671 w 2495746"/>
                <a:gd name="connsiteY55" fmla="*/ 343779 h 856181"/>
                <a:gd name="connsiteX56" fmla="*/ 72024 w 2495746"/>
                <a:gd name="connsiteY56" fmla="*/ 332142 h 856181"/>
                <a:gd name="connsiteX57" fmla="*/ 66607 w 2495746"/>
                <a:gd name="connsiteY57" fmla="*/ 315772 h 856181"/>
                <a:gd name="connsiteX58" fmla="*/ 67889 w 2495746"/>
                <a:gd name="connsiteY58" fmla="*/ 298633 h 856181"/>
                <a:gd name="connsiteX59" fmla="*/ 75325 w 2495746"/>
                <a:gd name="connsiteY59" fmla="*/ 284895 h 856181"/>
                <a:gd name="connsiteX60" fmla="*/ 87731 w 2495746"/>
                <a:gd name="connsiteY60" fmla="*/ 275340 h 856181"/>
                <a:gd name="connsiteX61" fmla="*/ 103598 w 2495746"/>
                <a:gd name="connsiteY61" fmla="*/ 270640 h 856181"/>
                <a:gd name="connsiteX62" fmla="*/ 120212 w 2495746"/>
                <a:gd name="connsiteY62" fmla="*/ 271360 h 856181"/>
                <a:gd name="connsiteX63" fmla="*/ 134536 w 2495746"/>
                <a:gd name="connsiteY63" fmla="*/ 277564 h 856181"/>
                <a:gd name="connsiteX64" fmla="*/ 145139 w 2495746"/>
                <a:gd name="connsiteY64" fmla="*/ 289018 h 856181"/>
                <a:gd name="connsiteX65" fmla="*/ 150532 w 2495746"/>
                <a:gd name="connsiteY65" fmla="*/ 305296 h 856181"/>
                <a:gd name="connsiteX66" fmla="*/ 166867 w 2495746"/>
                <a:gd name="connsiteY66" fmla="*/ 99040 h 856181"/>
                <a:gd name="connsiteX67" fmla="*/ 164850 w 2495746"/>
                <a:gd name="connsiteY67" fmla="*/ 92063 h 856181"/>
                <a:gd name="connsiteX68" fmla="*/ 160557 w 2495746"/>
                <a:gd name="connsiteY68" fmla="*/ 86236 h 856181"/>
                <a:gd name="connsiteX69" fmla="*/ 154406 w 2495746"/>
                <a:gd name="connsiteY69" fmla="*/ 82441 h 856181"/>
                <a:gd name="connsiteX70" fmla="*/ 146599 w 2495746"/>
                <a:gd name="connsiteY70" fmla="*/ 81514 h 856181"/>
                <a:gd name="connsiteX71" fmla="*/ 139035 w 2495746"/>
                <a:gd name="connsiteY71" fmla="*/ 83969 h 856181"/>
                <a:gd name="connsiteX72" fmla="*/ 133851 w 2495746"/>
                <a:gd name="connsiteY72" fmla="*/ 88889 h 856181"/>
                <a:gd name="connsiteX73" fmla="*/ 131028 w 2495746"/>
                <a:gd name="connsiteY73" fmla="*/ 95390 h 856181"/>
                <a:gd name="connsiteX74" fmla="*/ 130656 w 2495746"/>
                <a:gd name="connsiteY74" fmla="*/ 102662 h 856181"/>
                <a:gd name="connsiteX75" fmla="*/ 132511 w 2495746"/>
                <a:gd name="connsiteY75" fmla="*/ 109781 h 856181"/>
                <a:gd name="connsiteX76" fmla="*/ 136639 w 2495746"/>
                <a:gd name="connsiteY76" fmla="*/ 115746 h 856181"/>
                <a:gd name="connsiteX77" fmla="*/ 142699 w 2495746"/>
                <a:gd name="connsiteY77" fmla="*/ 119563 h 856181"/>
                <a:gd name="connsiteX78" fmla="*/ 150599 w 2495746"/>
                <a:gd name="connsiteY78" fmla="*/ 120467 h 856181"/>
                <a:gd name="connsiteX79" fmla="*/ 158070 w 2495746"/>
                <a:gd name="connsiteY79" fmla="*/ 118034 h 856181"/>
                <a:gd name="connsiteX80" fmla="*/ 163322 w 2495746"/>
                <a:gd name="connsiteY80" fmla="*/ 112999 h 856181"/>
                <a:gd name="connsiteX81" fmla="*/ 166310 w 2495746"/>
                <a:gd name="connsiteY81" fmla="*/ 106359 h 856181"/>
                <a:gd name="connsiteX82" fmla="*/ 166867 w 2495746"/>
                <a:gd name="connsiteY82" fmla="*/ 99040 h 856181"/>
                <a:gd name="connsiteX83" fmla="*/ 212857 w 2495746"/>
                <a:gd name="connsiteY83" fmla="*/ 259519 h 856181"/>
                <a:gd name="connsiteX84" fmla="*/ 213991 w 2495746"/>
                <a:gd name="connsiteY84" fmla="*/ 281667 h 856181"/>
                <a:gd name="connsiteX85" fmla="*/ 210678 w 2495746"/>
                <a:gd name="connsiteY85" fmla="*/ 281403 h 856181"/>
                <a:gd name="connsiteX86" fmla="*/ 207572 w 2495746"/>
                <a:gd name="connsiteY86" fmla="*/ 281581 h 856181"/>
                <a:gd name="connsiteX87" fmla="*/ 199268 w 2495746"/>
                <a:gd name="connsiteY87" fmla="*/ 284219 h 856181"/>
                <a:gd name="connsiteX88" fmla="*/ 194200 w 2495746"/>
                <a:gd name="connsiteY88" fmla="*/ 289207 h 856181"/>
                <a:gd name="connsiteX89" fmla="*/ 191817 w 2495746"/>
                <a:gd name="connsiteY89" fmla="*/ 295108 h 856181"/>
                <a:gd name="connsiteX90" fmla="*/ 191747 w 2495746"/>
                <a:gd name="connsiteY90" fmla="*/ 295224 h 856181"/>
                <a:gd name="connsiteX91" fmla="*/ 191406 w 2495746"/>
                <a:gd name="connsiteY91" fmla="*/ 300619 h 856181"/>
                <a:gd name="connsiteX92" fmla="*/ 195268 w 2495746"/>
                <a:gd name="connsiteY92" fmla="*/ 339411 h 856181"/>
                <a:gd name="connsiteX93" fmla="*/ 170300 w 2495746"/>
                <a:gd name="connsiteY93" fmla="*/ 341931 h 856181"/>
                <a:gd name="connsiteX94" fmla="*/ 162756 w 2495746"/>
                <a:gd name="connsiteY94" fmla="*/ 266272 h 856181"/>
                <a:gd name="connsiteX95" fmla="*/ 186771 w 2495746"/>
                <a:gd name="connsiteY95" fmla="*/ 263888 h 856181"/>
                <a:gd name="connsiteX96" fmla="*/ 187894 w 2495746"/>
                <a:gd name="connsiteY96" fmla="*/ 274826 h 856181"/>
                <a:gd name="connsiteX97" fmla="*/ 188173 w 2495746"/>
                <a:gd name="connsiteY97" fmla="*/ 274757 h 856181"/>
                <a:gd name="connsiteX98" fmla="*/ 195459 w 2495746"/>
                <a:gd name="connsiteY98" fmla="*/ 264401 h 856181"/>
                <a:gd name="connsiteX99" fmla="*/ 207433 w 2495746"/>
                <a:gd name="connsiteY99" fmla="*/ 259479 h 856181"/>
                <a:gd name="connsiteX100" fmla="*/ 210446 w 2495746"/>
                <a:gd name="connsiteY100" fmla="*/ 259326 h 856181"/>
                <a:gd name="connsiteX101" fmla="*/ 212857 w 2495746"/>
                <a:gd name="connsiteY101" fmla="*/ 259519 h 856181"/>
                <a:gd name="connsiteX102" fmla="*/ 182600 w 2495746"/>
                <a:gd name="connsiteY102" fmla="*/ 19606 h 856181"/>
                <a:gd name="connsiteX103" fmla="*/ 194609 w 2495746"/>
                <a:gd name="connsiteY103" fmla="*/ 134498 h 856181"/>
                <a:gd name="connsiteX104" fmla="*/ 171681 w 2495746"/>
                <a:gd name="connsiteY104" fmla="*/ 136907 h 856181"/>
                <a:gd name="connsiteX105" fmla="*/ 170624 w 2495746"/>
                <a:gd name="connsiteY105" fmla="*/ 127036 h 856181"/>
                <a:gd name="connsiteX106" fmla="*/ 170346 w 2495746"/>
                <a:gd name="connsiteY106" fmla="*/ 127105 h 856181"/>
                <a:gd name="connsiteX107" fmla="*/ 160905 w 2495746"/>
                <a:gd name="connsiteY107" fmla="*/ 137108 h 856181"/>
                <a:gd name="connsiteX108" fmla="*/ 146893 w 2495746"/>
                <a:gd name="connsiteY108" fmla="*/ 141746 h 856181"/>
                <a:gd name="connsiteX109" fmla="*/ 131302 w 2495746"/>
                <a:gd name="connsiteY109" fmla="*/ 139984 h 856181"/>
                <a:gd name="connsiteX110" fmla="*/ 119068 w 2495746"/>
                <a:gd name="connsiteY110" fmla="*/ 132280 h 856181"/>
                <a:gd name="connsiteX111" fmla="*/ 110670 w 2495746"/>
                <a:gd name="connsiteY111" fmla="*/ 120187 h 856181"/>
                <a:gd name="connsiteX112" fmla="*/ 106685 w 2495746"/>
                <a:gd name="connsiteY112" fmla="*/ 105234 h 856181"/>
                <a:gd name="connsiteX113" fmla="*/ 107615 w 2495746"/>
                <a:gd name="connsiteY113" fmla="*/ 89853 h 856181"/>
                <a:gd name="connsiteX114" fmla="*/ 113452 w 2495746"/>
                <a:gd name="connsiteY114" fmla="*/ 76412 h 856181"/>
                <a:gd name="connsiteX115" fmla="*/ 123819 w 2495746"/>
                <a:gd name="connsiteY115" fmla="*/ 66574 h 856181"/>
                <a:gd name="connsiteX116" fmla="*/ 138294 w 2495746"/>
                <a:gd name="connsiteY116" fmla="*/ 61822 h 856181"/>
                <a:gd name="connsiteX117" fmla="*/ 152797 w 2495746"/>
                <a:gd name="connsiteY117" fmla="*/ 63556 h 856181"/>
                <a:gd name="connsiteX118" fmla="*/ 162464 w 2495746"/>
                <a:gd name="connsiteY118" fmla="*/ 69630 h 856181"/>
                <a:gd name="connsiteX119" fmla="*/ 162742 w 2495746"/>
                <a:gd name="connsiteY119" fmla="*/ 69562 h 856181"/>
                <a:gd name="connsiteX120" fmla="*/ 157771 w 2495746"/>
                <a:gd name="connsiteY120" fmla="*/ 22290 h 856181"/>
                <a:gd name="connsiteX121" fmla="*/ 157655 w 2495746"/>
                <a:gd name="connsiteY121" fmla="*/ 22219 h 856181"/>
                <a:gd name="connsiteX122" fmla="*/ 286120 w 2495746"/>
                <a:gd name="connsiteY122" fmla="*/ 286009 h 856181"/>
                <a:gd name="connsiteX123" fmla="*/ 282199 w 2495746"/>
                <a:gd name="connsiteY123" fmla="*/ 280090 h 856181"/>
                <a:gd name="connsiteX124" fmla="*/ 276208 w 2495746"/>
                <a:gd name="connsiteY124" fmla="*/ 276159 h 856181"/>
                <a:gd name="connsiteX125" fmla="*/ 268264 w 2495746"/>
                <a:gd name="connsiteY125" fmla="*/ 275070 h 856181"/>
                <a:gd name="connsiteX126" fmla="*/ 260748 w 2495746"/>
                <a:gd name="connsiteY126" fmla="*/ 277317 h 856181"/>
                <a:gd name="connsiteX127" fmla="*/ 255356 w 2495746"/>
                <a:gd name="connsiteY127" fmla="*/ 282188 h 856181"/>
                <a:gd name="connsiteX128" fmla="*/ 252137 w 2495746"/>
                <a:gd name="connsiteY128" fmla="*/ 288688 h 856181"/>
                <a:gd name="connsiteX129" fmla="*/ 251372 w 2495746"/>
                <a:gd name="connsiteY129" fmla="*/ 295960 h 856181"/>
                <a:gd name="connsiteX130" fmla="*/ 253203 w 2495746"/>
                <a:gd name="connsiteY130" fmla="*/ 302985 h 856181"/>
                <a:gd name="connsiteX131" fmla="*/ 257333 w 2495746"/>
                <a:gd name="connsiteY131" fmla="*/ 308951 h 856181"/>
                <a:gd name="connsiteX132" fmla="*/ 263439 w 2495746"/>
                <a:gd name="connsiteY132" fmla="*/ 312954 h 856181"/>
                <a:gd name="connsiteX133" fmla="*/ 271175 w 2495746"/>
                <a:gd name="connsiteY133" fmla="*/ 313996 h 856181"/>
                <a:gd name="connsiteX134" fmla="*/ 271499 w 2495746"/>
                <a:gd name="connsiteY134" fmla="*/ 314112 h 856181"/>
                <a:gd name="connsiteX135" fmla="*/ 279108 w 2495746"/>
                <a:gd name="connsiteY135" fmla="*/ 311842 h 856181"/>
                <a:gd name="connsiteX136" fmla="*/ 284407 w 2495746"/>
                <a:gd name="connsiteY136" fmla="*/ 306993 h 856181"/>
                <a:gd name="connsiteX137" fmla="*/ 287302 w 2495746"/>
                <a:gd name="connsiteY137" fmla="*/ 300377 h 856181"/>
                <a:gd name="connsiteX138" fmla="*/ 287859 w 2495746"/>
                <a:gd name="connsiteY138" fmla="*/ 293058 h 856181"/>
                <a:gd name="connsiteX139" fmla="*/ 286120 w 2495746"/>
                <a:gd name="connsiteY139" fmla="*/ 286009 h 856181"/>
                <a:gd name="connsiteX140" fmla="*/ 307982 w 2495746"/>
                <a:gd name="connsiteY140" fmla="*/ 276090 h 856181"/>
                <a:gd name="connsiteX141" fmla="*/ 311666 w 2495746"/>
                <a:gd name="connsiteY141" fmla="*/ 291020 h 856181"/>
                <a:gd name="connsiteX142" fmla="*/ 310458 w 2495746"/>
                <a:gd name="connsiteY142" fmla="*/ 306467 h 856181"/>
                <a:gd name="connsiteX143" fmla="*/ 304320 w 2495746"/>
                <a:gd name="connsiteY143" fmla="*/ 319885 h 856181"/>
                <a:gd name="connsiteX144" fmla="*/ 304437 w 2495746"/>
                <a:gd name="connsiteY144" fmla="*/ 319956 h 856181"/>
                <a:gd name="connsiteX145" fmla="*/ 293767 w 2495746"/>
                <a:gd name="connsiteY145" fmla="*/ 329770 h 856181"/>
                <a:gd name="connsiteX146" fmla="*/ 278735 w 2495746"/>
                <a:gd name="connsiteY146" fmla="*/ 334264 h 856181"/>
                <a:gd name="connsiteX147" fmla="*/ 264072 w 2495746"/>
                <a:gd name="connsiteY147" fmla="*/ 332276 h 856181"/>
                <a:gd name="connsiteX148" fmla="*/ 252904 w 2495746"/>
                <a:gd name="connsiteY148" fmla="*/ 324112 h 856181"/>
                <a:gd name="connsiteX149" fmla="*/ 252628 w 2495746"/>
                <a:gd name="connsiteY149" fmla="*/ 324180 h 856181"/>
                <a:gd name="connsiteX150" fmla="*/ 253406 w 2495746"/>
                <a:gd name="connsiteY150" fmla="*/ 334120 h 856181"/>
                <a:gd name="connsiteX151" fmla="*/ 230412 w 2495746"/>
                <a:gd name="connsiteY151" fmla="*/ 335859 h 856181"/>
                <a:gd name="connsiteX152" fmla="*/ 221577 w 2495746"/>
                <a:gd name="connsiteY152" fmla="*/ 220676 h 856181"/>
                <a:gd name="connsiteX153" fmla="*/ 246588 w 2495746"/>
                <a:gd name="connsiteY153" fmla="*/ 218735 h 856181"/>
                <a:gd name="connsiteX154" fmla="*/ 250217 w 2495746"/>
                <a:gd name="connsiteY154" fmla="*/ 266143 h 856181"/>
                <a:gd name="connsiteX155" fmla="*/ 250494 w 2495746"/>
                <a:gd name="connsiteY155" fmla="*/ 266075 h 856181"/>
                <a:gd name="connsiteX156" fmla="*/ 258930 w 2495746"/>
                <a:gd name="connsiteY156" fmla="*/ 258385 h 856181"/>
                <a:gd name="connsiteX157" fmla="*/ 272826 w 2495746"/>
                <a:gd name="connsiteY157" fmla="*/ 254071 h 856181"/>
                <a:gd name="connsiteX158" fmla="*/ 287907 w 2495746"/>
                <a:gd name="connsiteY158" fmla="*/ 256155 h 856181"/>
                <a:gd name="connsiteX159" fmla="*/ 299863 w 2495746"/>
                <a:gd name="connsiteY159" fmla="*/ 263928 h 856181"/>
                <a:gd name="connsiteX160" fmla="*/ 307982 w 2495746"/>
                <a:gd name="connsiteY160" fmla="*/ 276090 h 856181"/>
                <a:gd name="connsiteX161" fmla="*/ 262403 w 2495746"/>
                <a:gd name="connsiteY161" fmla="*/ 82168 h 856181"/>
                <a:gd name="connsiteX162" fmla="*/ 257891 w 2495746"/>
                <a:gd name="connsiteY162" fmla="*/ 72262 h 856181"/>
                <a:gd name="connsiteX163" fmla="*/ 246337 w 2495746"/>
                <a:gd name="connsiteY163" fmla="*/ 68915 h 856181"/>
                <a:gd name="connsiteX164" fmla="*/ 239751 w 2495746"/>
                <a:gd name="connsiteY164" fmla="*/ 70540 h 856181"/>
                <a:gd name="connsiteX165" fmla="*/ 234620 w 2495746"/>
                <a:gd name="connsiteY165" fmla="*/ 74070 h 856181"/>
                <a:gd name="connsiteX166" fmla="*/ 231311 w 2495746"/>
                <a:gd name="connsiteY166" fmla="*/ 79017 h 856181"/>
                <a:gd name="connsiteX167" fmla="*/ 230251 w 2495746"/>
                <a:gd name="connsiteY167" fmla="*/ 84691 h 856181"/>
                <a:gd name="connsiteX168" fmla="*/ 285175 w 2495746"/>
                <a:gd name="connsiteY168" fmla="*/ 113440 h 856181"/>
                <a:gd name="connsiteX169" fmla="*/ 285107 w 2495746"/>
                <a:gd name="connsiteY169" fmla="*/ 113556 h 856181"/>
                <a:gd name="connsiteX170" fmla="*/ 285075 w 2495746"/>
                <a:gd name="connsiteY170" fmla="*/ 113539 h 856181"/>
                <a:gd name="connsiteX171" fmla="*/ 282061 w 2495746"/>
                <a:gd name="connsiteY171" fmla="*/ 72891 h 856181"/>
                <a:gd name="connsiteX172" fmla="*/ 286293 w 2495746"/>
                <a:gd name="connsiteY172" fmla="*/ 90045 h 856181"/>
                <a:gd name="connsiteX173" fmla="*/ 286562 w 2495746"/>
                <a:gd name="connsiteY173" fmla="*/ 93128 h 856181"/>
                <a:gd name="connsiteX174" fmla="*/ 286598 w 2495746"/>
                <a:gd name="connsiteY174" fmla="*/ 96071 h 856181"/>
                <a:gd name="connsiteX175" fmla="*/ 231568 w 2495746"/>
                <a:gd name="connsiteY175" fmla="*/ 100400 h 856181"/>
                <a:gd name="connsiteX176" fmla="*/ 233936 w 2495746"/>
                <a:gd name="connsiteY176" fmla="*/ 106013 h 856181"/>
                <a:gd name="connsiteX177" fmla="*/ 238420 w 2495746"/>
                <a:gd name="connsiteY177" fmla="*/ 110219 h 856181"/>
                <a:gd name="connsiteX178" fmla="*/ 244252 w 2495746"/>
                <a:gd name="connsiteY178" fmla="*/ 112717 h 856181"/>
                <a:gd name="connsiteX179" fmla="*/ 250786 w 2495746"/>
                <a:gd name="connsiteY179" fmla="*/ 113269 h 856181"/>
                <a:gd name="connsiteX180" fmla="*/ 260668 w 2495746"/>
                <a:gd name="connsiteY180" fmla="*/ 110240 h 856181"/>
                <a:gd name="connsiteX181" fmla="*/ 266898 w 2495746"/>
                <a:gd name="connsiteY181" fmla="*/ 103981 h 856181"/>
                <a:gd name="connsiteX182" fmla="*/ 285075 w 2495746"/>
                <a:gd name="connsiteY182" fmla="*/ 113539 h 856181"/>
                <a:gd name="connsiteX183" fmla="*/ 272064 w 2495746"/>
                <a:gd name="connsiteY183" fmla="*/ 126513 h 856181"/>
                <a:gd name="connsiteX184" fmla="*/ 252045 w 2495746"/>
                <a:gd name="connsiteY184" fmla="*/ 132337 h 856181"/>
                <a:gd name="connsiteX185" fmla="*/ 235666 w 2495746"/>
                <a:gd name="connsiteY185" fmla="*/ 130968 h 856181"/>
                <a:gd name="connsiteX186" fmla="*/ 221712 w 2495746"/>
                <a:gd name="connsiteY186" fmla="*/ 124277 h 856181"/>
                <a:gd name="connsiteX187" fmla="*/ 211694 w 2495746"/>
                <a:gd name="connsiteY187" fmla="*/ 112388 h 856181"/>
                <a:gd name="connsiteX188" fmla="*/ 207064 w 2495746"/>
                <a:gd name="connsiteY188" fmla="*/ 95625 h 856181"/>
                <a:gd name="connsiteX189" fmla="*/ 208950 w 2495746"/>
                <a:gd name="connsiteY189" fmla="*/ 78535 h 856181"/>
                <a:gd name="connsiteX190" fmla="*/ 216641 w 2495746"/>
                <a:gd name="connsiteY190" fmla="*/ 65028 h 856181"/>
                <a:gd name="connsiteX191" fmla="*/ 228952 w 2495746"/>
                <a:gd name="connsiteY191" fmla="*/ 55891 h 856181"/>
                <a:gd name="connsiteX192" fmla="*/ 244863 w 2495746"/>
                <a:gd name="connsiteY192" fmla="*/ 51769 h 856181"/>
                <a:gd name="connsiteX193" fmla="*/ 260501 w 2495746"/>
                <a:gd name="connsiteY193" fmla="*/ 53321 h 856181"/>
                <a:gd name="connsiteX194" fmla="*/ 273201 w 2495746"/>
                <a:gd name="connsiteY194" fmla="*/ 60518 h 856181"/>
                <a:gd name="connsiteX195" fmla="*/ 282061 w 2495746"/>
                <a:gd name="connsiteY195" fmla="*/ 72891 h 856181"/>
                <a:gd name="connsiteX196" fmla="*/ 380114 w 2495746"/>
                <a:gd name="connsiteY196" fmla="*/ 279245 h 856181"/>
                <a:gd name="connsiteX197" fmla="*/ 375859 w 2495746"/>
                <a:gd name="connsiteY197" fmla="*/ 269179 h 856181"/>
                <a:gd name="connsiteX198" fmla="*/ 364400 w 2495746"/>
                <a:gd name="connsiteY198" fmla="*/ 265416 h 856181"/>
                <a:gd name="connsiteX199" fmla="*/ 357766 w 2495746"/>
                <a:gd name="connsiteY199" fmla="*/ 266856 h 856181"/>
                <a:gd name="connsiteX200" fmla="*/ 352588 w 2495746"/>
                <a:gd name="connsiteY200" fmla="*/ 270199 h 856181"/>
                <a:gd name="connsiteX201" fmla="*/ 349165 w 2495746"/>
                <a:gd name="connsiteY201" fmla="*/ 275077 h 856181"/>
                <a:gd name="connsiteX202" fmla="*/ 347896 w 2495746"/>
                <a:gd name="connsiteY202" fmla="*/ 280702 h 856181"/>
                <a:gd name="connsiteX203" fmla="*/ 347942 w 2495746"/>
                <a:gd name="connsiteY203" fmla="*/ 280888 h 856181"/>
                <a:gd name="connsiteX204" fmla="*/ 399864 w 2495746"/>
                <a:gd name="connsiteY204" fmla="*/ 270338 h 856181"/>
                <a:gd name="connsiteX205" fmla="*/ 403541 w 2495746"/>
                <a:gd name="connsiteY205" fmla="*/ 287631 h 856181"/>
                <a:gd name="connsiteX206" fmla="*/ 403693 w 2495746"/>
                <a:gd name="connsiteY206" fmla="*/ 290643 h 856181"/>
                <a:gd name="connsiteX207" fmla="*/ 403731 w 2495746"/>
                <a:gd name="connsiteY207" fmla="*/ 293586 h 856181"/>
                <a:gd name="connsiteX208" fmla="*/ 348610 w 2495746"/>
                <a:gd name="connsiteY208" fmla="*/ 296364 h 856181"/>
                <a:gd name="connsiteX209" fmla="*/ 350794 w 2495746"/>
                <a:gd name="connsiteY209" fmla="*/ 302022 h 856181"/>
                <a:gd name="connsiteX210" fmla="*/ 355091 w 2495746"/>
                <a:gd name="connsiteY210" fmla="*/ 306275 h 856181"/>
                <a:gd name="connsiteX211" fmla="*/ 360876 w 2495746"/>
                <a:gd name="connsiteY211" fmla="*/ 308978 h 856181"/>
                <a:gd name="connsiteX212" fmla="*/ 367456 w 2495746"/>
                <a:gd name="connsiteY212" fmla="*/ 309718 h 856181"/>
                <a:gd name="connsiteX213" fmla="*/ 377407 w 2495746"/>
                <a:gd name="connsiteY213" fmla="*/ 306967 h 856181"/>
                <a:gd name="connsiteX214" fmla="*/ 383891 w 2495746"/>
                <a:gd name="connsiteY214" fmla="*/ 300939 h 856181"/>
                <a:gd name="connsiteX215" fmla="*/ 401843 w 2495746"/>
                <a:gd name="connsiteY215" fmla="*/ 311069 h 856181"/>
                <a:gd name="connsiteX216" fmla="*/ 401797 w 2495746"/>
                <a:gd name="connsiteY216" fmla="*/ 311279 h 856181"/>
                <a:gd name="connsiteX217" fmla="*/ 388291 w 2495746"/>
                <a:gd name="connsiteY217" fmla="*/ 323956 h 856181"/>
                <a:gd name="connsiteX218" fmla="*/ 368112 w 2495746"/>
                <a:gd name="connsiteY218" fmla="*/ 329133 h 856181"/>
                <a:gd name="connsiteX219" fmla="*/ 351804 w 2495746"/>
                <a:gd name="connsiteY219" fmla="*/ 327253 h 856181"/>
                <a:gd name="connsiteX220" fmla="*/ 338037 w 2495746"/>
                <a:gd name="connsiteY220" fmla="*/ 320125 h 856181"/>
                <a:gd name="connsiteX221" fmla="*/ 328435 w 2495746"/>
                <a:gd name="connsiteY221" fmla="*/ 307934 h 856181"/>
                <a:gd name="connsiteX222" fmla="*/ 324247 w 2495746"/>
                <a:gd name="connsiteY222" fmla="*/ 290963 h 856181"/>
                <a:gd name="connsiteX223" fmla="*/ 326643 w 2495746"/>
                <a:gd name="connsiteY223" fmla="*/ 273944 h 856181"/>
                <a:gd name="connsiteX224" fmla="*/ 334682 w 2495746"/>
                <a:gd name="connsiteY224" fmla="*/ 260648 h 856181"/>
                <a:gd name="connsiteX225" fmla="*/ 347269 w 2495746"/>
                <a:gd name="connsiteY225" fmla="*/ 251835 h 856181"/>
                <a:gd name="connsiteX226" fmla="*/ 363295 w 2495746"/>
                <a:gd name="connsiteY226" fmla="*/ 248176 h 856181"/>
                <a:gd name="connsiteX227" fmla="*/ 378863 w 2495746"/>
                <a:gd name="connsiteY227" fmla="*/ 250237 h 856181"/>
                <a:gd name="connsiteX228" fmla="*/ 391353 w 2495746"/>
                <a:gd name="connsiteY228" fmla="*/ 257781 h 856181"/>
                <a:gd name="connsiteX229" fmla="*/ 399864 w 2495746"/>
                <a:gd name="connsiteY229" fmla="*/ 270338 h 856181"/>
                <a:gd name="connsiteX230" fmla="*/ 374739 w 2495746"/>
                <a:gd name="connsiteY230" fmla="*/ 63575 h 856181"/>
                <a:gd name="connsiteX231" fmla="*/ 376813 w 2495746"/>
                <a:gd name="connsiteY231" fmla="*/ 74770 h 856181"/>
                <a:gd name="connsiteX232" fmla="*/ 379352 w 2495746"/>
                <a:gd name="connsiteY232" fmla="*/ 121757 h 856181"/>
                <a:gd name="connsiteX233" fmla="*/ 354201 w 2495746"/>
                <a:gd name="connsiteY233" fmla="*/ 123142 h 856181"/>
                <a:gd name="connsiteX234" fmla="*/ 351925 w 2495746"/>
                <a:gd name="connsiteY234" fmla="*/ 81600 h 856181"/>
                <a:gd name="connsiteX235" fmla="*/ 351016 w 2495746"/>
                <a:gd name="connsiteY235" fmla="*/ 75529 h 856181"/>
                <a:gd name="connsiteX236" fmla="*/ 348994 w 2495746"/>
                <a:gd name="connsiteY236" fmla="*/ 70519 h 856181"/>
                <a:gd name="connsiteX237" fmla="*/ 345319 w 2495746"/>
                <a:gd name="connsiteY237" fmla="*/ 67194 h 856181"/>
                <a:gd name="connsiteX238" fmla="*/ 339667 w 2495746"/>
                <a:gd name="connsiteY238" fmla="*/ 66227 h 856181"/>
                <a:gd name="connsiteX239" fmla="*/ 333869 w 2495746"/>
                <a:gd name="connsiteY239" fmla="*/ 67856 h 856181"/>
                <a:gd name="connsiteX240" fmla="*/ 329893 w 2495746"/>
                <a:gd name="connsiteY240" fmla="*/ 71688 h 856181"/>
                <a:gd name="connsiteX241" fmla="*/ 327674 w 2495746"/>
                <a:gd name="connsiteY241" fmla="*/ 77056 h 856181"/>
                <a:gd name="connsiteX242" fmla="*/ 327144 w 2495746"/>
                <a:gd name="connsiteY242" fmla="*/ 83288 h 856181"/>
                <a:gd name="connsiteX243" fmla="*/ 329332 w 2495746"/>
                <a:gd name="connsiteY243" fmla="*/ 124459 h 856181"/>
                <a:gd name="connsiteX244" fmla="*/ 304184 w 2495746"/>
                <a:gd name="connsiteY244" fmla="*/ 125843 h 856181"/>
                <a:gd name="connsiteX245" fmla="*/ 300092 w 2495746"/>
                <a:gd name="connsiteY245" fmla="*/ 49824 h 856181"/>
                <a:gd name="connsiteX246" fmla="*/ 324383 w 2495746"/>
                <a:gd name="connsiteY246" fmla="*/ 48553 h 856181"/>
                <a:gd name="connsiteX247" fmla="*/ 324928 w 2495746"/>
                <a:gd name="connsiteY247" fmla="*/ 59141 h 856181"/>
                <a:gd name="connsiteX248" fmla="*/ 325207 w 2495746"/>
                <a:gd name="connsiteY248" fmla="*/ 59072 h 856181"/>
                <a:gd name="connsiteX249" fmla="*/ 328514 w 2495746"/>
                <a:gd name="connsiteY249" fmla="*/ 54126 h 856181"/>
                <a:gd name="connsiteX250" fmla="*/ 333462 w 2495746"/>
                <a:gd name="connsiteY250" fmla="*/ 49854 h 856181"/>
                <a:gd name="connsiteX251" fmla="*/ 339776 w 2495746"/>
                <a:gd name="connsiteY251" fmla="*/ 46723 h 856181"/>
                <a:gd name="connsiteX252" fmla="*/ 347196 w 2495746"/>
                <a:gd name="connsiteY252" fmla="*/ 45285 h 856181"/>
                <a:gd name="connsiteX253" fmla="*/ 360306 w 2495746"/>
                <a:gd name="connsiteY253" fmla="*/ 47363 h 856181"/>
                <a:gd name="connsiteX254" fmla="*/ 369323 w 2495746"/>
                <a:gd name="connsiteY254" fmla="*/ 53992 h 856181"/>
                <a:gd name="connsiteX255" fmla="*/ 374577 w 2495746"/>
                <a:gd name="connsiteY255" fmla="*/ 63714 h 856181"/>
                <a:gd name="connsiteX256" fmla="*/ 474467 w 2495746"/>
                <a:gd name="connsiteY256" fmla="*/ 277508 h 856181"/>
                <a:gd name="connsiteX257" fmla="*/ 470686 w 2495746"/>
                <a:gd name="connsiteY257" fmla="*/ 271358 h 856181"/>
                <a:gd name="connsiteX258" fmla="*/ 464905 w 2495746"/>
                <a:gd name="connsiteY258" fmla="*/ 267079 h 856181"/>
                <a:gd name="connsiteX259" fmla="*/ 457239 w 2495746"/>
                <a:gd name="connsiteY259" fmla="*/ 265526 h 856181"/>
                <a:gd name="connsiteX260" fmla="*/ 456915 w 2495746"/>
                <a:gd name="connsiteY260" fmla="*/ 265410 h 856181"/>
                <a:gd name="connsiteX261" fmla="*/ 449216 w 2495746"/>
                <a:gd name="connsiteY261" fmla="*/ 267309 h 856181"/>
                <a:gd name="connsiteX262" fmla="*/ 443639 w 2495746"/>
                <a:gd name="connsiteY262" fmla="*/ 271834 h 856181"/>
                <a:gd name="connsiteX263" fmla="*/ 440351 w 2495746"/>
                <a:gd name="connsiteY263" fmla="*/ 278055 h 856181"/>
                <a:gd name="connsiteX264" fmla="*/ 439379 w 2495746"/>
                <a:gd name="connsiteY264" fmla="*/ 285280 h 856181"/>
                <a:gd name="connsiteX265" fmla="*/ 440677 w 2495746"/>
                <a:gd name="connsiteY265" fmla="*/ 292535 h 856181"/>
                <a:gd name="connsiteX266" fmla="*/ 444295 w 2495746"/>
                <a:gd name="connsiteY266" fmla="*/ 298823 h 856181"/>
                <a:gd name="connsiteX267" fmla="*/ 450074 w 2495746"/>
                <a:gd name="connsiteY267" fmla="*/ 303103 h 856181"/>
                <a:gd name="connsiteX268" fmla="*/ 457928 w 2495746"/>
                <a:gd name="connsiteY268" fmla="*/ 304609 h 856181"/>
                <a:gd name="connsiteX269" fmla="*/ 465534 w 2495746"/>
                <a:gd name="connsiteY269" fmla="*/ 302733 h 856181"/>
                <a:gd name="connsiteX270" fmla="*/ 471203 w 2495746"/>
                <a:gd name="connsiteY270" fmla="*/ 298185 h 856181"/>
                <a:gd name="connsiteX271" fmla="*/ 474746 w 2495746"/>
                <a:gd name="connsiteY271" fmla="*/ 291802 h 856181"/>
                <a:gd name="connsiteX272" fmla="*/ 475927 w 2495746"/>
                <a:gd name="connsiteY272" fmla="*/ 284625 h 856181"/>
                <a:gd name="connsiteX273" fmla="*/ 474467 w 2495746"/>
                <a:gd name="connsiteY273" fmla="*/ 277508 h 856181"/>
                <a:gd name="connsiteX274" fmla="*/ 441082 w 2495746"/>
                <a:gd name="connsiteY274" fmla="*/ 101118 h 856181"/>
                <a:gd name="connsiteX275" fmla="*/ 440989 w 2495746"/>
                <a:gd name="connsiteY275" fmla="*/ 101147 h 856181"/>
                <a:gd name="connsiteX276" fmla="*/ 440989 w 2495746"/>
                <a:gd name="connsiteY276" fmla="*/ 101142 h 856181"/>
                <a:gd name="connsiteX277" fmla="*/ 440129 w 2495746"/>
                <a:gd name="connsiteY277" fmla="*/ 43803 h 856181"/>
                <a:gd name="connsiteX278" fmla="*/ 440787 w 2495746"/>
                <a:gd name="connsiteY278" fmla="*/ 62430 h 856181"/>
                <a:gd name="connsiteX279" fmla="*/ 422919 w 2495746"/>
                <a:gd name="connsiteY279" fmla="*/ 63004 h 856181"/>
                <a:gd name="connsiteX280" fmla="*/ 423914 w 2495746"/>
                <a:gd name="connsiteY280" fmla="*/ 92172 h 856181"/>
                <a:gd name="connsiteX281" fmla="*/ 426277 w 2495746"/>
                <a:gd name="connsiteY281" fmla="*/ 100147 h 856181"/>
                <a:gd name="connsiteX282" fmla="*/ 433777 w 2495746"/>
                <a:gd name="connsiteY282" fmla="*/ 102625 h 856181"/>
                <a:gd name="connsiteX283" fmla="*/ 437694 w 2495746"/>
                <a:gd name="connsiteY283" fmla="*/ 102151 h 856181"/>
                <a:gd name="connsiteX284" fmla="*/ 440989 w 2495746"/>
                <a:gd name="connsiteY284" fmla="*/ 101147 h 856181"/>
                <a:gd name="connsiteX285" fmla="*/ 441881 w 2495746"/>
                <a:gd name="connsiteY285" fmla="*/ 119514 h 856181"/>
                <a:gd name="connsiteX286" fmla="*/ 435341 w 2495746"/>
                <a:gd name="connsiteY286" fmla="*/ 121324 h 856181"/>
                <a:gd name="connsiteX287" fmla="*/ 427411 w 2495746"/>
                <a:gd name="connsiteY287" fmla="*/ 122297 h 856181"/>
                <a:gd name="connsiteX288" fmla="*/ 414553 w 2495746"/>
                <a:gd name="connsiteY288" fmla="*/ 120847 h 856181"/>
                <a:gd name="connsiteX289" fmla="*/ 406065 w 2495746"/>
                <a:gd name="connsiteY289" fmla="*/ 115561 h 856181"/>
                <a:gd name="connsiteX290" fmla="*/ 401224 w 2495746"/>
                <a:gd name="connsiteY290" fmla="*/ 107116 h 856181"/>
                <a:gd name="connsiteX291" fmla="*/ 399477 w 2495746"/>
                <a:gd name="connsiteY291" fmla="*/ 96037 h 856181"/>
                <a:gd name="connsiteX292" fmla="*/ 398442 w 2495746"/>
                <a:gd name="connsiteY292" fmla="*/ 63927 h 856181"/>
                <a:gd name="connsiteX293" fmla="*/ 386228 w 2495746"/>
                <a:gd name="connsiteY293" fmla="*/ 64284 h 856181"/>
                <a:gd name="connsiteX294" fmla="*/ 385568 w 2495746"/>
                <a:gd name="connsiteY294" fmla="*/ 45657 h 856181"/>
                <a:gd name="connsiteX295" fmla="*/ 397667 w 2495746"/>
                <a:gd name="connsiteY295" fmla="*/ 45229 h 856181"/>
                <a:gd name="connsiteX296" fmla="*/ 396966 w 2495746"/>
                <a:gd name="connsiteY296" fmla="*/ 25236 h 856181"/>
                <a:gd name="connsiteX297" fmla="*/ 421558 w 2495746"/>
                <a:gd name="connsiteY297" fmla="*/ 24382 h 856181"/>
                <a:gd name="connsiteX298" fmla="*/ 422259 w 2495746"/>
                <a:gd name="connsiteY298" fmla="*/ 44376 h 856181"/>
                <a:gd name="connsiteX299" fmla="*/ 498423 w 2495746"/>
                <a:gd name="connsiteY299" fmla="*/ 206670 h 856181"/>
                <a:gd name="connsiteX300" fmla="*/ 501044 w 2495746"/>
                <a:gd name="connsiteY300" fmla="*/ 322204 h 856181"/>
                <a:gd name="connsiteX301" fmla="*/ 477938 w 2495746"/>
                <a:gd name="connsiteY301" fmla="*/ 322691 h 856181"/>
                <a:gd name="connsiteX302" fmla="*/ 477738 w 2495746"/>
                <a:gd name="connsiteY302" fmla="*/ 312706 h 856181"/>
                <a:gd name="connsiteX303" fmla="*/ 477459 w 2495746"/>
                <a:gd name="connsiteY303" fmla="*/ 312775 h 856181"/>
                <a:gd name="connsiteX304" fmla="*/ 467234 w 2495746"/>
                <a:gd name="connsiteY304" fmla="*/ 321987 h 856181"/>
                <a:gd name="connsiteX305" fmla="*/ 452854 w 2495746"/>
                <a:gd name="connsiteY305" fmla="*/ 325536 h 856181"/>
                <a:gd name="connsiteX306" fmla="*/ 437452 w 2495746"/>
                <a:gd name="connsiteY306" fmla="*/ 322547 h 856181"/>
                <a:gd name="connsiteX307" fmla="*/ 425869 w 2495746"/>
                <a:gd name="connsiteY307" fmla="*/ 313896 h 856181"/>
                <a:gd name="connsiteX308" fmla="*/ 418494 w 2495746"/>
                <a:gd name="connsiteY308" fmla="*/ 301156 h 856181"/>
                <a:gd name="connsiteX309" fmla="*/ 415715 w 2495746"/>
                <a:gd name="connsiteY309" fmla="*/ 285905 h 856181"/>
                <a:gd name="connsiteX310" fmla="*/ 417850 w 2495746"/>
                <a:gd name="connsiteY310" fmla="*/ 270622 h 856181"/>
                <a:gd name="connsiteX311" fmla="*/ 424704 w 2495746"/>
                <a:gd name="connsiteY311" fmla="*/ 257716 h 856181"/>
                <a:gd name="connsiteX312" fmla="*/ 435787 w 2495746"/>
                <a:gd name="connsiteY312" fmla="*/ 248784 h 856181"/>
                <a:gd name="connsiteX313" fmla="*/ 450652 w 2495746"/>
                <a:gd name="connsiteY313" fmla="*/ 245213 h 856181"/>
                <a:gd name="connsiteX314" fmla="*/ 464943 w 2495746"/>
                <a:gd name="connsiteY314" fmla="*/ 248082 h 856181"/>
                <a:gd name="connsiteX315" fmla="*/ 474121 w 2495746"/>
                <a:gd name="connsiteY315" fmla="*/ 254967 h 856181"/>
                <a:gd name="connsiteX316" fmla="*/ 474400 w 2495746"/>
                <a:gd name="connsiteY316" fmla="*/ 254898 h 856181"/>
                <a:gd name="connsiteX317" fmla="*/ 473299 w 2495746"/>
                <a:gd name="connsiteY317" fmla="*/ 207360 h 856181"/>
                <a:gd name="connsiteX318" fmla="*/ 473370 w 2495746"/>
                <a:gd name="connsiteY318" fmla="*/ 207243 h 856181"/>
                <a:gd name="connsiteX319" fmla="*/ 478064 w 2495746"/>
                <a:gd name="connsiteY319" fmla="*/ 42860 h 856181"/>
                <a:gd name="connsiteX320" fmla="*/ 479565 w 2495746"/>
                <a:gd name="connsiteY320" fmla="*/ 119002 h 856181"/>
                <a:gd name="connsiteX321" fmla="*/ 454545 w 2495746"/>
                <a:gd name="connsiteY321" fmla="*/ 119495 h 856181"/>
                <a:gd name="connsiteX322" fmla="*/ 453043 w 2495746"/>
                <a:gd name="connsiteY322" fmla="*/ 43353 h 856181"/>
                <a:gd name="connsiteX323" fmla="*/ 579171 w 2495746"/>
                <a:gd name="connsiteY323" fmla="*/ 452561 h 856181"/>
                <a:gd name="connsiteX324" fmla="*/ 579134 w 2495746"/>
                <a:gd name="connsiteY324" fmla="*/ 471164 h 856181"/>
                <a:gd name="connsiteX325" fmla="*/ 561220 w 2495746"/>
                <a:gd name="connsiteY325" fmla="*/ 471157 h 856181"/>
                <a:gd name="connsiteX326" fmla="*/ 561127 w 2495746"/>
                <a:gd name="connsiteY326" fmla="*/ 500298 h 856181"/>
                <a:gd name="connsiteX327" fmla="*/ 563118 w 2495746"/>
                <a:gd name="connsiteY327" fmla="*/ 508367 h 856181"/>
                <a:gd name="connsiteX328" fmla="*/ 570478 w 2495746"/>
                <a:gd name="connsiteY328" fmla="*/ 511076 h 856181"/>
                <a:gd name="connsiteX329" fmla="*/ 574350 w 2495746"/>
                <a:gd name="connsiteY329" fmla="*/ 510809 h 856181"/>
                <a:gd name="connsiteX330" fmla="*/ 577782 w 2495746"/>
                <a:gd name="connsiteY330" fmla="*/ 509963 h 856181"/>
                <a:gd name="connsiteX331" fmla="*/ 578061 w 2495746"/>
                <a:gd name="connsiteY331" fmla="*/ 509894 h 856181"/>
                <a:gd name="connsiteX332" fmla="*/ 578350 w 2495746"/>
                <a:gd name="connsiteY332" fmla="*/ 528219 h 856181"/>
                <a:gd name="connsiteX333" fmla="*/ 571764 w 2495746"/>
                <a:gd name="connsiteY333" fmla="*/ 529844 h 856181"/>
                <a:gd name="connsiteX334" fmla="*/ 563766 w 2495746"/>
                <a:gd name="connsiteY334" fmla="*/ 530538 h 856181"/>
                <a:gd name="connsiteX335" fmla="*/ 550886 w 2495746"/>
                <a:gd name="connsiteY335" fmla="*/ 528599 h 856181"/>
                <a:gd name="connsiteX336" fmla="*/ 542537 w 2495746"/>
                <a:gd name="connsiteY336" fmla="*/ 523085 h 856181"/>
                <a:gd name="connsiteX337" fmla="*/ 538046 w 2495746"/>
                <a:gd name="connsiteY337" fmla="*/ 514454 h 856181"/>
                <a:gd name="connsiteX338" fmla="*/ 536690 w 2495746"/>
                <a:gd name="connsiteY338" fmla="*/ 503377 h 856181"/>
                <a:gd name="connsiteX339" fmla="*/ 536724 w 2495746"/>
                <a:gd name="connsiteY339" fmla="*/ 471200 h 856181"/>
                <a:gd name="connsiteX340" fmla="*/ 524510 w 2495746"/>
                <a:gd name="connsiteY340" fmla="*/ 471164 h 856181"/>
                <a:gd name="connsiteX341" fmla="*/ 524547 w 2495746"/>
                <a:gd name="connsiteY341" fmla="*/ 452562 h 856181"/>
                <a:gd name="connsiteX342" fmla="*/ 536644 w 2495746"/>
                <a:gd name="connsiteY342" fmla="*/ 452528 h 856181"/>
                <a:gd name="connsiteX343" fmla="*/ 536731 w 2495746"/>
                <a:gd name="connsiteY343" fmla="*/ 432537 h 856181"/>
                <a:gd name="connsiteX344" fmla="*/ 561344 w 2495746"/>
                <a:gd name="connsiteY344" fmla="*/ 432564 h 856181"/>
                <a:gd name="connsiteX345" fmla="*/ 561256 w 2495746"/>
                <a:gd name="connsiteY345" fmla="*/ 452555 h 856181"/>
                <a:gd name="connsiteX346" fmla="*/ 477969 w 2495746"/>
                <a:gd name="connsiteY346" fmla="*/ 13289 h 856181"/>
                <a:gd name="connsiteX347" fmla="*/ 479296 w 2495746"/>
                <a:gd name="connsiteY347" fmla="*/ 18669 h 856181"/>
                <a:gd name="connsiteX348" fmla="*/ 478282 w 2495746"/>
                <a:gd name="connsiteY348" fmla="*/ 24132 h 856181"/>
                <a:gd name="connsiteX349" fmla="*/ 475347 w 2495746"/>
                <a:gd name="connsiteY349" fmla="*/ 28594 h 856181"/>
                <a:gd name="connsiteX350" fmla="*/ 470772 w 2495746"/>
                <a:gd name="connsiteY350" fmla="*/ 31592 h 856181"/>
                <a:gd name="connsiteX351" fmla="*/ 465253 w 2495746"/>
                <a:gd name="connsiteY351" fmla="*/ 32757 h 856181"/>
                <a:gd name="connsiteX352" fmla="*/ 454953 w 2495746"/>
                <a:gd name="connsiteY352" fmla="*/ 28905 h 856181"/>
                <a:gd name="connsiteX353" fmla="*/ 450604 w 2495746"/>
                <a:gd name="connsiteY353" fmla="*/ 19255 h 856181"/>
                <a:gd name="connsiteX354" fmla="*/ 451570 w 2495746"/>
                <a:gd name="connsiteY354" fmla="*/ 13999 h 856181"/>
                <a:gd name="connsiteX355" fmla="*/ 454504 w 2495746"/>
                <a:gd name="connsiteY355" fmla="*/ 9536 h 856181"/>
                <a:gd name="connsiteX356" fmla="*/ 459057 w 2495746"/>
                <a:gd name="connsiteY356" fmla="*/ 6446 h 856181"/>
                <a:gd name="connsiteX357" fmla="*/ 464647 w 2495746"/>
                <a:gd name="connsiteY357" fmla="*/ 5165 h 856181"/>
                <a:gd name="connsiteX358" fmla="*/ 470205 w 2495746"/>
                <a:gd name="connsiteY358" fmla="*/ 6154 h 856181"/>
                <a:gd name="connsiteX359" fmla="*/ 474831 w 2495746"/>
                <a:gd name="connsiteY359" fmla="*/ 8949 h 856181"/>
                <a:gd name="connsiteX360" fmla="*/ 477969 w 2495746"/>
                <a:gd name="connsiteY360" fmla="*/ 13289 h 856181"/>
                <a:gd name="connsiteX361" fmla="*/ 570467 w 2495746"/>
                <a:gd name="connsiteY361" fmla="*/ 244576 h 856181"/>
                <a:gd name="connsiteX362" fmla="*/ 569353 w 2495746"/>
                <a:gd name="connsiteY362" fmla="*/ 266789 h 856181"/>
                <a:gd name="connsiteX363" fmla="*/ 566065 w 2495746"/>
                <a:gd name="connsiteY363" fmla="*/ 266221 h 856181"/>
                <a:gd name="connsiteX364" fmla="*/ 562983 w 2495746"/>
                <a:gd name="connsiteY364" fmla="*/ 266097 h 856181"/>
                <a:gd name="connsiteX365" fmla="*/ 554471 w 2495746"/>
                <a:gd name="connsiteY365" fmla="*/ 267902 h 856181"/>
                <a:gd name="connsiteX366" fmla="*/ 548965 w 2495746"/>
                <a:gd name="connsiteY366" fmla="*/ 272311 h 856181"/>
                <a:gd name="connsiteX367" fmla="*/ 546026 w 2495746"/>
                <a:gd name="connsiteY367" fmla="*/ 277955 h 856181"/>
                <a:gd name="connsiteX368" fmla="*/ 546051 w 2495746"/>
                <a:gd name="connsiteY368" fmla="*/ 277653 h 856181"/>
                <a:gd name="connsiteX369" fmla="*/ 545108 w 2495746"/>
                <a:gd name="connsiteY369" fmla="*/ 283002 h 856181"/>
                <a:gd name="connsiteX370" fmla="*/ 545099 w 2495746"/>
                <a:gd name="connsiteY370" fmla="*/ 322059 h 856181"/>
                <a:gd name="connsiteX371" fmla="*/ 520000 w 2495746"/>
                <a:gd name="connsiteY371" fmla="*/ 322054 h 856181"/>
                <a:gd name="connsiteX372" fmla="*/ 520034 w 2495746"/>
                <a:gd name="connsiteY372" fmla="*/ 246001 h 856181"/>
                <a:gd name="connsiteX373" fmla="*/ 544160 w 2495746"/>
                <a:gd name="connsiteY373" fmla="*/ 246050 h 856181"/>
                <a:gd name="connsiteX374" fmla="*/ 544146 w 2495746"/>
                <a:gd name="connsiteY374" fmla="*/ 257169 h 856181"/>
                <a:gd name="connsiteX375" fmla="*/ 544424 w 2495746"/>
                <a:gd name="connsiteY375" fmla="*/ 257100 h 856181"/>
                <a:gd name="connsiteX376" fmla="*/ 552705 w 2495746"/>
                <a:gd name="connsiteY376" fmla="*/ 247580 h 856181"/>
                <a:gd name="connsiteX377" fmla="*/ 565093 w 2495746"/>
                <a:gd name="connsiteY377" fmla="*/ 243934 h 856181"/>
                <a:gd name="connsiteX378" fmla="*/ 568082 w 2495746"/>
                <a:gd name="connsiteY378" fmla="*/ 244081 h 856181"/>
                <a:gd name="connsiteX379" fmla="*/ 570467 w 2495746"/>
                <a:gd name="connsiteY379" fmla="*/ 244576 h 856181"/>
                <a:gd name="connsiteX380" fmla="*/ 642182 w 2495746"/>
                <a:gd name="connsiteY380" fmla="*/ 452262 h 856181"/>
                <a:gd name="connsiteX381" fmla="*/ 640652 w 2495746"/>
                <a:gd name="connsiteY381" fmla="*/ 474380 h 856181"/>
                <a:gd name="connsiteX382" fmla="*/ 637339 w 2495746"/>
                <a:gd name="connsiteY382" fmla="*/ 473723 h 856181"/>
                <a:gd name="connsiteX383" fmla="*/ 634235 w 2495746"/>
                <a:gd name="connsiteY383" fmla="*/ 473505 h 856181"/>
                <a:gd name="connsiteX384" fmla="*/ 625702 w 2495746"/>
                <a:gd name="connsiteY384" fmla="*/ 475215 h 856181"/>
                <a:gd name="connsiteX385" fmla="*/ 620079 w 2495746"/>
                <a:gd name="connsiteY385" fmla="*/ 479555 h 856181"/>
                <a:gd name="connsiteX386" fmla="*/ 616933 w 2495746"/>
                <a:gd name="connsiteY386" fmla="*/ 485152 h 856181"/>
                <a:gd name="connsiteX387" fmla="*/ 617118 w 2495746"/>
                <a:gd name="connsiteY387" fmla="*/ 485106 h 856181"/>
                <a:gd name="connsiteX388" fmla="*/ 616060 w 2495746"/>
                <a:gd name="connsiteY388" fmla="*/ 490384 h 856181"/>
                <a:gd name="connsiteX389" fmla="*/ 615263 w 2495746"/>
                <a:gd name="connsiteY389" fmla="*/ 529439 h 856181"/>
                <a:gd name="connsiteX390" fmla="*/ 590236 w 2495746"/>
                <a:gd name="connsiteY390" fmla="*/ 528925 h 856181"/>
                <a:gd name="connsiteX391" fmla="*/ 591752 w 2495746"/>
                <a:gd name="connsiteY391" fmla="*/ 452899 h 856181"/>
                <a:gd name="connsiteX392" fmla="*/ 615875 w 2495746"/>
                <a:gd name="connsiteY392" fmla="*/ 453341 h 856181"/>
                <a:gd name="connsiteX393" fmla="*/ 615655 w 2495746"/>
                <a:gd name="connsiteY393" fmla="*/ 464414 h 856181"/>
                <a:gd name="connsiteX394" fmla="*/ 615934 w 2495746"/>
                <a:gd name="connsiteY394" fmla="*/ 464345 h 856181"/>
                <a:gd name="connsiteX395" fmla="*/ 624351 w 2495746"/>
                <a:gd name="connsiteY395" fmla="*/ 454988 h 856181"/>
                <a:gd name="connsiteX396" fmla="*/ 636783 w 2495746"/>
                <a:gd name="connsiteY396" fmla="*/ 451527 h 856181"/>
                <a:gd name="connsiteX397" fmla="*/ 639796 w 2495746"/>
                <a:gd name="connsiteY397" fmla="*/ 451768 h 856181"/>
                <a:gd name="connsiteX398" fmla="*/ 642182 w 2495746"/>
                <a:gd name="connsiteY398" fmla="*/ 452262 h 856181"/>
                <a:gd name="connsiteX399" fmla="*/ 606988 w 2495746"/>
                <a:gd name="connsiteY399" fmla="*/ 246436 h 856181"/>
                <a:gd name="connsiteX400" fmla="*/ 605845 w 2495746"/>
                <a:gd name="connsiteY400" fmla="*/ 322585 h 856181"/>
                <a:gd name="connsiteX401" fmla="*/ 580823 w 2495746"/>
                <a:gd name="connsiteY401" fmla="*/ 322209 h 856181"/>
                <a:gd name="connsiteX402" fmla="*/ 581966 w 2495746"/>
                <a:gd name="connsiteY402" fmla="*/ 246061 h 856181"/>
                <a:gd name="connsiteX403" fmla="*/ 547900 w 2495746"/>
                <a:gd name="connsiteY403" fmla="*/ 1542 h 856181"/>
                <a:gd name="connsiteX404" fmla="*/ 546215 w 2495746"/>
                <a:gd name="connsiteY404" fmla="*/ 21437 h 856181"/>
                <a:gd name="connsiteX405" fmla="*/ 542973 w 2495746"/>
                <a:gd name="connsiteY405" fmla="*/ 20662 h 856181"/>
                <a:gd name="connsiteX406" fmla="*/ 539265 w 2495746"/>
                <a:gd name="connsiteY406" fmla="*/ 20397 h 856181"/>
                <a:gd name="connsiteX407" fmla="*/ 533560 w 2495746"/>
                <a:gd name="connsiteY407" fmla="*/ 21608 h 856181"/>
                <a:gd name="connsiteX408" fmla="*/ 530237 w 2495746"/>
                <a:gd name="connsiteY408" fmla="*/ 24888 h 856181"/>
                <a:gd name="connsiteX409" fmla="*/ 528530 w 2495746"/>
                <a:gd name="connsiteY409" fmla="*/ 29538 h 856181"/>
                <a:gd name="connsiteX410" fmla="*/ 528050 w 2495746"/>
                <a:gd name="connsiteY410" fmla="*/ 34773 h 856181"/>
                <a:gd name="connsiteX411" fmla="*/ 528071 w 2495746"/>
                <a:gd name="connsiteY411" fmla="*/ 42440 h 856181"/>
                <a:gd name="connsiteX412" fmla="*/ 545012 w 2495746"/>
                <a:gd name="connsiteY412" fmla="*/ 42492 h 856181"/>
                <a:gd name="connsiteX413" fmla="*/ 544977 w 2495746"/>
                <a:gd name="connsiteY413" fmla="*/ 61093 h 856181"/>
                <a:gd name="connsiteX414" fmla="*/ 528105 w 2495746"/>
                <a:gd name="connsiteY414" fmla="*/ 61135 h 856181"/>
                <a:gd name="connsiteX415" fmla="*/ 528105 w 2495746"/>
                <a:gd name="connsiteY415" fmla="*/ 60927 h 856181"/>
                <a:gd name="connsiteX416" fmla="*/ 528059 w 2495746"/>
                <a:gd name="connsiteY416" fmla="*/ 61135 h 856181"/>
                <a:gd name="connsiteX417" fmla="*/ 528105 w 2495746"/>
                <a:gd name="connsiteY417" fmla="*/ 61135 h 856181"/>
                <a:gd name="connsiteX418" fmla="*/ 528107 w 2495746"/>
                <a:gd name="connsiteY418" fmla="*/ 118378 h 856181"/>
                <a:gd name="connsiteX419" fmla="*/ 503008 w 2495746"/>
                <a:gd name="connsiteY419" fmla="*/ 118373 h 856181"/>
                <a:gd name="connsiteX420" fmla="*/ 503006 w 2495746"/>
                <a:gd name="connsiteY420" fmla="*/ 60923 h 856181"/>
                <a:gd name="connsiteX421" fmla="*/ 489124 w 2495746"/>
                <a:gd name="connsiteY421" fmla="*/ 60904 h 856181"/>
                <a:gd name="connsiteX422" fmla="*/ 489161 w 2495746"/>
                <a:gd name="connsiteY422" fmla="*/ 42301 h 856181"/>
                <a:gd name="connsiteX423" fmla="*/ 503043 w 2495746"/>
                <a:gd name="connsiteY423" fmla="*/ 42320 h 856181"/>
                <a:gd name="connsiteX424" fmla="*/ 502997 w 2495746"/>
                <a:gd name="connsiteY424" fmla="*/ 34954 h 856181"/>
                <a:gd name="connsiteX425" fmla="*/ 504522 w 2495746"/>
                <a:gd name="connsiteY425" fmla="*/ 21591 h 856181"/>
                <a:gd name="connsiteX426" fmla="*/ 509842 w 2495746"/>
                <a:gd name="connsiteY426" fmla="*/ 10442 h 856181"/>
                <a:gd name="connsiteX427" fmla="*/ 519971 w 2495746"/>
                <a:gd name="connsiteY427" fmla="*/ 2827 h 856181"/>
                <a:gd name="connsiteX428" fmla="*/ 535807 w 2495746"/>
                <a:gd name="connsiteY428" fmla="*/ 0 h 856181"/>
                <a:gd name="connsiteX429" fmla="*/ 542202 w 2495746"/>
                <a:gd name="connsiteY429" fmla="*/ 391 h 856181"/>
                <a:gd name="connsiteX430" fmla="*/ 547900 w 2495746"/>
                <a:gd name="connsiteY430" fmla="*/ 1542 h 856181"/>
                <a:gd name="connsiteX431" fmla="*/ 686797 w 2495746"/>
                <a:gd name="connsiteY431" fmla="*/ 553698 h 856181"/>
                <a:gd name="connsiteX432" fmla="*/ 686727 w 2495746"/>
                <a:gd name="connsiteY432" fmla="*/ 553814 h 856181"/>
                <a:gd name="connsiteX433" fmla="*/ 686779 w 2495746"/>
                <a:gd name="connsiteY433" fmla="*/ 553717 h 856181"/>
                <a:gd name="connsiteX434" fmla="*/ 607866 w 2495746"/>
                <a:gd name="connsiteY434" fmla="*/ 217049 h 856181"/>
                <a:gd name="connsiteX435" fmla="*/ 608915 w 2495746"/>
                <a:gd name="connsiteY435" fmla="*/ 222496 h 856181"/>
                <a:gd name="connsiteX436" fmla="*/ 607692 w 2495746"/>
                <a:gd name="connsiteY436" fmla="*/ 227914 h 856181"/>
                <a:gd name="connsiteX437" fmla="*/ 607646 w 2495746"/>
                <a:gd name="connsiteY437" fmla="*/ 227727 h 856181"/>
                <a:gd name="connsiteX438" fmla="*/ 604481 w 2495746"/>
                <a:gd name="connsiteY438" fmla="*/ 232049 h 856181"/>
                <a:gd name="connsiteX439" fmla="*/ 599861 w 2495746"/>
                <a:gd name="connsiteY439" fmla="*/ 234864 h 856181"/>
                <a:gd name="connsiteX440" fmla="*/ 594295 w 2495746"/>
                <a:gd name="connsiteY440" fmla="*/ 235842 h 856181"/>
                <a:gd name="connsiteX441" fmla="*/ 584111 w 2495746"/>
                <a:gd name="connsiteY441" fmla="*/ 231665 h 856181"/>
                <a:gd name="connsiteX442" fmla="*/ 580132 w 2495746"/>
                <a:gd name="connsiteY442" fmla="*/ 221924 h 856181"/>
                <a:gd name="connsiteX443" fmla="*/ 581309 w 2495746"/>
                <a:gd name="connsiteY443" fmla="*/ 216715 h 856181"/>
                <a:gd name="connsiteX444" fmla="*/ 584475 w 2495746"/>
                <a:gd name="connsiteY444" fmla="*/ 212393 h 856181"/>
                <a:gd name="connsiteX445" fmla="*/ 589072 w 2495746"/>
                <a:gd name="connsiteY445" fmla="*/ 209487 h 856181"/>
                <a:gd name="connsiteX446" fmla="*/ 594731 w 2495746"/>
                <a:gd name="connsiteY446" fmla="*/ 208486 h 856181"/>
                <a:gd name="connsiteX447" fmla="*/ 600336 w 2495746"/>
                <a:gd name="connsiteY447" fmla="*/ 209660 h 856181"/>
                <a:gd name="connsiteX448" fmla="*/ 604915 w 2495746"/>
                <a:gd name="connsiteY448" fmla="*/ 212661 h 856181"/>
                <a:gd name="connsiteX449" fmla="*/ 607866 w 2495746"/>
                <a:gd name="connsiteY449" fmla="*/ 217049 h 856181"/>
                <a:gd name="connsiteX450" fmla="*/ 580846 w 2495746"/>
                <a:gd name="connsiteY450" fmla="*/ 42352 h 856181"/>
                <a:gd name="connsiteX451" fmla="*/ 580846 w 2495746"/>
                <a:gd name="connsiteY451" fmla="*/ 118509 h 856181"/>
                <a:gd name="connsiteX452" fmla="*/ 555631 w 2495746"/>
                <a:gd name="connsiteY452" fmla="*/ 118509 h 856181"/>
                <a:gd name="connsiteX453" fmla="*/ 555631 w 2495746"/>
                <a:gd name="connsiteY453" fmla="*/ 42352 h 856181"/>
                <a:gd name="connsiteX454" fmla="*/ 581514 w 2495746"/>
                <a:gd name="connsiteY454" fmla="*/ 12923 h 856181"/>
                <a:gd name="connsiteX455" fmla="*/ 582656 w 2495746"/>
                <a:gd name="connsiteY455" fmla="*/ 18347 h 856181"/>
                <a:gd name="connsiteX456" fmla="*/ 581527 w 2495746"/>
                <a:gd name="connsiteY456" fmla="*/ 23741 h 856181"/>
                <a:gd name="connsiteX457" fmla="*/ 578360 w 2495746"/>
                <a:gd name="connsiteY457" fmla="*/ 28065 h 856181"/>
                <a:gd name="connsiteX458" fmla="*/ 573762 w 2495746"/>
                <a:gd name="connsiteY458" fmla="*/ 30969 h 856181"/>
                <a:gd name="connsiteX459" fmla="*/ 568219 w 2495746"/>
                <a:gd name="connsiteY459" fmla="*/ 32041 h 856181"/>
                <a:gd name="connsiteX460" fmla="*/ 557967 w 2495746"/>
                <a:gd name="connsiteY460" fmla="*/ 27980 h 856181"/>
                <a:gd name="connsiteX461" fmla="*/ 553803 w 2495746"/>
                <a:gd name="connsiteY461" fmla="*/ 18285 h 856181"/>
                <a:gd name="connsiteX462" fmla="*/ 554863 w 2495746"/>
                <a:gd name="connsiteY462" fmla="*/ 13006 h 856181"/>
                <a:gd name="connsiteX463" fmla="*/ 557912 w 2495746"/>
                <a:gd name="connsiteY463" fmla="*/ 8614 h 856181"/>
                <a:gd name="connsiteX464" fmla="*/ 558120 w 2495746"/>
                <a:gd name="connsiteY464" fmla="*/ 8661 h 856181"/>
                <a:gd name="connsiteX465" fmla="*/ 562697 w 2495746"/>
                <a:gd name="connsiteY465" fmla="*/ 5663 h 856181"/>
                <a:gd name="connsiteX466" fmla="*/ 568331 w 2495746"/>
                <a:gd name="connsiteY466" fmla="*/ 4567 h 856181"/>
                <a:gd name="connsiteX467" fmla="*/ 573821 w 2495746"/>
                <a:gd name="connsiteY467" fmla="*/ 5672 h 856181"/>
                <a:gd name="connsiteX468" fmla="*/ 578377 w 2495746"/>
                <a:gd name="connsiteY468" fmla="*/ 8581 h 856181"/>
                <a:gd name="connsiteX469" fmla="*/ 581514 w 2495746"/>
                <a:gd name="connsiteY469" fmla="*/ 12923 h 856181"/>
                <a:gd name="connsiteX470" fmla="*/ 730046 w 2495746"/>
                <a:gd name="connsiteY470" fmla="*/ 457340 h 856181"/>
                <a:gd name="connsiteX471" fmla="*/ 692323 w 2495746"/>
                <a:gd name="connsiteY471" fmla="*/ 543383 h 856181"/>
                <a:gd name="connsiteX472" fmla="*/ 686779 w 2495746"/>
                <a:gd name="connsiteY472" fmla="*/ 553717 h 856181"/>
                <a:gd name="connsiteX473" fmla="*/ 679727 w 2495746"/>
                <a:gd name="connsiteY473" fmla="*/ 561344 h 856181"/>
                <a:gd name="connsiteX474" fmla="*/ 670328 w 2495746"/>
                <a:gd name="connsiteY474" fmla="*/ 565927 h 856181"/>
                <a:gd name="connsiteX475" fmla="*/ 657811 w 2495746"/>
                <a:gd name="connsiteY475" fmla="*/ 567047 h 856181"/>
                <a:gd name="connsiteX476" fmla="*/ 650536 w 2495746"/>
                <a:gd name="connsiteY476" fmla="*/ 566285 h 856181"/>
                <a:gd name="connsiteX477" fmla="*/ 644075 w 2495746"/>
                <a:gd name="connsiteY477" fmla="*/ 564828 h 856181"/>
                <a:gd name="connsiteX478" fmla="*/ 647757 w 2495746"/>
                <a:gd name="connsiteY478" fmla="*/ 543852 h 856181"/>
                <a:gd name="connsiteX479" fmla="*/ 651785 w 2495746"/>
                <a:gd name="connsiteY479" fmla="*/ 545023 h 856181"/>
                <a:gd name="connsiteX480" fmla="*/ 655862 w 2495746"/>
                <a:gd name="connsiteY480" fmla="*/ 545591 h 856181"/>
                <a:gd name="connsiteX481" fmla="*/ 664350 w 2495746"/>
                <a:gd name="connsiteY481" fmla="*/ 543300 h 856181"/>
                <a:gd name="connsiteX482" fmla="*/ 669127 w 2495746"/>
                <a:gd name="connsiteY482" fmla="*/ 535923 h 856181"/>
                <a:gd name="connsiteX483" fmla="*/ 671834 w 2495746"/>
                <a:gd name="connsiteY483" fmla="*/ 529746 h 856181"/>
                <a:gd name="connsiteX484" fmla="*/ 643200 w 2495746"/>
                <a:gd name="connsiteY484" fmla="*/ 453585 h 856181"/>
                <a:gd name="connsiteX485" fmla="*/ 670959 w 2495746"/>
                <a:gd name="connsiteY485" fmla="*/ 454802 h 856181"/>
                <a:gd name="connsiteX486" fmla="*/ 685888 w 2495746"/>
                <a:gd name="connsiteY486" fmla="*/ 504537 h 856181"/>
                <a:gd name="connsiteX487" fmla="*/ 686352 w 2495746"/>
                <a:gd name="connsiteY487" fmla="*/ 504423 h 856181"/>
                <a:gd name="connsiteX488" fmla="*/ 703492 w 2495746"/>
                <a:gd name="connsiteY488" fmla="*/ 456220 h 856181"/>
                <a:gd name="connsiteX489" fmla="*/ 700799 w 2495746"/>
                <a:gd name="connsiteY489" fmla="*/ 267410 h 856181"/>
                <a:gd name="connsiteX490" fmla="*/ 700822 w 2495746"/>
                <a:gd name="connsiteY490" fmla="*/ 267503 h 856181"/>
                <a:gd name="connsiteX491" fmla="*/ 701852 w 2495746"/>
                <a:gd name="connsiteY491" fmla="*/ 278857 h 856181"/>
                <a:gd name="connsiteX492" fmla="*/ 700173 w 2495746"/>
                <a:gd name="connsiteY492" fmla="*/ 325900 h 856181"/>
                <a:gd name="connsiteX493" fmla="*/ 674962 w 2495746"/>
                <a:gd name="connsiteY493" fmla="*/ 325038 h 856181"/>
                <a:gd name="connsiteX494" fmla="*/ 676414 w 2495746"/>
                <a:gd name="connsiteY494" fmla="*/ 283461 h 856181"/>
                <a:gd name="connsiteX495" fmla="*/ 676087 w 2495746"/>
                <a:gd name="connsiteY495" fmla="*/ 277344 h 856181"/>
                <a:gd name="connsiteX496" fmla="*/ 674504 w 2495746"/>
                <a:gd name="connsiteY496" fmla="*/ 272126 h 856181"/>
                <a:gd name="connsiteX497" fmla="*/ 671156 w 2495746"/>
                <a:gd name="connsiteY497" fmla="*/ 268526 h 856181"/>
                <a:gd name="connsiteX498" fmla="*/ 665668 w 2495746"/>
                <a:gd name="connsiteY498" fmla="*/ 267027 h 856181"/>
                <a:gd name="connsiteX499" fmla="*/ 659731 w 2495746"/>
                <a:gd name="connsiteY499" fmla="*/ 268099 h 856181"/>
                <a:gd name="connsiteX500" fmla="*/ 655364 w 2495746"/>
                <a:gd name="connsiteY500" fmla="*/ 271537 h 856181"/>
                <a:gd name="connsiteX501" fmla="*/ 652706 w 2495746"/>
                <a:gd name="connsiteY501" fmla="*/ 276718 h 856181"/>
                <a:gd name="connsiteX502" fmla="*/ 651667 w 2495746"/>
                <a:gd name="connsiteY502" fmla="*/ 282877 h 856181"/>
                <a:gd name="connsiteX503" fmla="*/ 650215 w 2495746"/>
                <a:gd name="connsiteY503" fmla="*/ 324062 h 856181"/>
                <a:gd name="connsiteX504" fmla="*/ 625002 w 2495746"/>
                <a:gd name="connsiteY504" fmla="*/ 323198 h 856181"/>
                <a:gd name="connsiteX505" fmla="*/ 627679 w 2495746"/>
                <a:gd name="connsiteY505" fmla="*/ 247084 h 856181"/>
                <a:gd name="connsiteX506" fmla="*/ 652009 w 2495746"/>
                <a:gd name="connsiteY506" fmla="*/ 247967 h 856181"/>
                <a:gd name="connsiteX507" fmla="*/ 651674 w 2495746"/>
                <a:gd name="connsiteY507" fmla="*/ 258576 h 856181"/>
                <a:gd name="connsiteX508" fmla="*/ 651953 w 2495746"/>
                <a:gd name="connsiteY508" fmla="*/ 258508 h 856181"/>
                <a:gd name="connsiteX509" fmla="*/ 655721 w 2495746"/>
                <a:gd name="connsiteY509" fmla="*/ 253840 h 856181"/>
                <a:gd name="connsiteX510" fmla="*/ 661063 w 2495746"/>
                <a:gd name="connsiteY510" fmla="*/ 249963 h 856181"/>
                <a:gd name="connsiteX511" fmla="*/ 667631 w 2495746"/>
                <a:gd name="connsiteY511" fmla="*/ 247458 h 856181"/>
                <a:gd name="connsiteX512" fmla="*/ 675119 w 2495746"/>
                <a:gd name="connsiteY512" fmla="*/ 246693 h 856181"/>
                <a:gd name="connsiteX513" fmla="*/ 688017 w 2495746"/>
                <a:gd name="connsiteY513" fmla="*/ 249905 h 856181"/>
                <a:gd name="connsiteX514" fmla="*/ 696429 w 2495746"/>
                <a:gd name="connsiteY514" fmla="*/ 257273 h 856181"/>
                <a:gd name="connsiteX515" fmla="*/ 700799 w 2495746"/>
                <a:gd name="connsiteY515" fmla="*/ 267410 h 856181"/>
                <a:gd name="connsiteX516" fmla="*/ 659927 w 2495746"/>
                <a:gd name="connsiteY516" fmla="*/ 52697 h 856181"/>
                <a:gd name="connsiteX517" fmla="*/ 645839 w 2495746"/>
                <a:gd name="connsiteY517" fmla="*/ 66600 h 856181"/>
                <a:gd name="connsiteX518" fmla="*/ 638787 w 2495746"/>
                <a:gd name="connsiteY518" fmla="*/ 61553 h 856181"/>
                <a:gd name="connsiteX519" fmla="*/ 630079 w 2495746"/>
                <a:gd name="connsiteY519" fmla="*/ 59373 h 856181"/>
                <a:gd name="connsiteX520" fmla="*/ 623587 w 2495746"/>
                <a:gd name="connsiteY520" fmla="*/ 60582 h 856181"/>
                <a:gd name="connsiteX521" fmla="*/ 620513 w 2495746"/>
                <a:gd name="connsiteY521" fmla="*/ 65274 h 856181"/>
                <a:gd name="connsiteX522" fmla="*/ 623720 w 2495746"/>
                <a:gd name="connsiteY522" fmla="*/ 69893 h 856181"/>
                <a:gd name="connsiteX523" fmla="*/ 634277 w 2495746"/>
                <a:gd name="connsiteY523" fmla="*/ 73192 h 856181"/>
                <a:gd name="connsiteX524" fmla="*/ 642842 w 2495746"/>
                <a:gd name="connsiteY524" fmla="*/ 75997 h 856181"/>
                <a:gd name="connsiteX525" fmla="*/ 650569 w 2495746"/>
                <a:gd name="connsiteY525" fmla="*/ 80584 h 856181"/>
                <a:gd name="connsiteX526" fmla="*/ 656085 w 2495746"/>
                <a:gd name="connsiteY526" fmla="*/ 87386 h 856181"/>
                <a:gd name="connsiteX527" fmla="*/ 658047 w 2495746"/>
                <a:gd name="connsiteY527" fmla="*/ 96937 h 856181"/>
                <a:gd name="connsiteX528" fmla="*/ 654835 w 2495746"/>
                <a:gd name="connsiteY528" fmla="*/ 109043 h 856181"/>
                <a:gd name="connsiteX529" fmla="*/ 647116 w 2495746"/>
                <a:gd name="connsiteY529" fmla="*/ 116850 h 856181"/>
                <a:gd name="connsiteX530" fmla="*/ 636535 w 2495746"/>
                <a:gd name="connsiteY530" fmla="*/ 121036 h 856181"/>
                <a:gd name="connsiteX531" fmla="*/ 624898 w 2495746"/>
                <a:gd name="connsiteY531" fmla="*/ 122136 h 856181"/>
                <a:gd name="connsiteX532" fmla="*/ 606741 w 2495746"/>
                <a:gd name="connsiteY532" fmla="*/ 118746 h 856181"/>
                <a:gd name="connsiteX533" fmla="*/ 592077 w 2495746"/>
                <a:gd name="connsiteY533" fmla="*/ 109575 h 856181"/>
                <a:gd name="connsiteX534" fmla="*/ 606513 w 2495746"/>
                <a:gd name="connsiteY534" fmla="*/ 95094 h 856181"/>
                <a:gd name="connsiteX535" fmla="*/ 614651 w 2495746"/>
                <a:gd name="connsiteY535" fmla="*/ 101349 h 856181"/>
                <a:gd name="connsiteX536" fmla="*/ 624955 w 2495746"/>
                <a:gd name="connsiteY536" fmla="*/ 104021 h 856181"/>
                <a:gd name="connsiteX537" fmla="*/ 631031 w 2495746"/>
                <a:gd name="connsiteY537" fmla="*/ 102718 h 856181"/>
                <a:gd name="connsiteX538" fmla="*/ 634107 w 2495746"/>
                <a:gd name="connsiteY538" fmla="*/ 97630 h 856181"/>
                <a:gd name="connsiteX539" fmla="*/ 630532 w 2495746"/>
                <a:gd name="connsiteY539" fmla="*/ 92314 h 856181"/>
                <a:gd name="connsiteX540" fmla="*/ 619165 w 2495746"/>
                <a:gd name="connsiteY540" fmla="*/ 88529 h 856181"/>
                <a:gd name="connsiteX541" fmla="*/ 611225 w 2495746"/>
                <a:gd name="connsiteY541" fmla="*/ 85863 h 856181"/>
                <a:gd name="connsiteX542" fmla="*/ 604169 w 2495746"/>
                <a:gd name="connsiteY542" fmla="*/ 81605 h 856181"/>
                <a:gd name="connsiteX543" fmla="*/ 599208 w 2495746"/>
                <a:gd name="connsiteY543" fmla="*/ 75056 h 856181"/>
                <a:gd name="connsiteX544" fmla="*/ 597430 w 2495746"/>
                <a:gd name="connsiteY544" fmla="*/ 65855 h 856181"/>
                <a:gd name="connsiteX545" fmla="*/ 600571 w 2495746"/>
                <a:gd name="connsiteY545" fmla="*/ 54258 h 856181"/>
                <a:gd name="connsiteX546" fmla="*/ 600524 w 2495746"/>
                <a:gd name="connsiteY546" fmla="*/ 54466 h 856181"/>
                <a:gd name="connsiteX547" fmla="*/ 608174 w 2495746"/>
                <a:gd name="connsiteY547" fmla="*/ 46775 h 856181"/>
                <a:gd name="connsiteX548" fmla="*/ 618430 w 2495746"/>
                <a:gd name="connsiteY548" fmla="*/ 42473 h 856181"/>
                <a:gd name="connsiteX549" fmla="*/ 629558 w 2495746"/>
                <a:gd name="connsiteY549" fmla="*/ 41301 h 856181"/>
                <a:gd name="connsiteX550" fmla="*/ 646258 w 2495746"/>
                <a:gd name="connsiteY550" fmla="*/ 44362 h 856181"/>
                <a:gd name="connsiteX551" fmla="*/ 659927 w 2495746"/>
                <a:gd name="connsiteY551" fmla="*/ 52697 h 856181"/>
                <a:gd name="connsiteX552" fmla="*/ 794546 w 2495746"/>
                <a:gd name="connsiteY552" fmla="*/ 492190 h 856181"/>
                <a:gd name="connsiteX553" fmla="*/ 791275 w 2495746"/>
                <a:gd name="connsiteY553" fmla="*/ 485718 h 856181"/>
                <a:gd name="connsiteX554" fmla="*/ 785797 w 2495746"/>
                <a:gd name="connsiteY554" fmla="*/ 481068 h 856181"/>
                <a:gd name="connsiteX555" fmla="*/ 778296 w 2495746"/>
                <a:gd name="connsiteY555" fmla="*/ 478983 h 856181"/>
                <a:gd name="connsiteX556" fmla="*/ 770668 w 2495746"/>
                <a:gd name="connsiteY556" fmla="*/ 479980 h 856181"/>
                <a:gd name="connsiteX557" fmla="*/ 764793 w 2495746"/>
                <a:gd name="connsiteY557" fmla="*/ 483691 h 856181"/>
                <a:gd name="connsiteX558" fmla="*/ 760835 w 2495746"/>
                <a:gd name="connsiteY558" fmla="*/ 489588 h 856181"/>
                <a:gd name="connsiteX559" fmla="*/ 759121 w 2495746"/>
                <a:gd name="connsiteY559" fmla="*/ 496994 h 856181"/>
                <a:gd name="connsiteX560" fmla="*/ 759862 w 2495746"/>
                <a:gd name="connsiteY560" fmla="*/ 504388 h 856181"/>
                <a:gd name="connsiteX561" fmla="*/ 762924 w 2495746"/>
                <a:gd name="connsiteY561" fmla="*/ 510814 h 856181"/>
                <a:gd name="connsiteX562" fmla="*/ 768216 w 2495746"/>
                <a:gd name="connsiteY562" fmla="*/ 515508 h 856181"/>
                <a:gd name="connsiteX563" fmla="*/ 775624 w 2495746"/>
                <a:gd name="connsiteY563" fmla="*/ 517616 h 856181"/>
                <a:gd name="connsiteX564" fmla="*/ 775509 w 2495746"/>
                <a:gd name="connsiteY564" fmla="*/ 517545 h 856181"/>
                <a:gd name="connsiteX565" fmla="*/ 783322 w 2495746"/>
                <a:gd name="connsiteY565" fmla="*/ 516504 h 856181"/>
                <a:gd name="connsiteX566" fmla="*/ 789382 w 2495746"/>
                <a:gd name="connsiteY566" fmla="*/ 512745 h 856181"/>
                <a:gd name="connsiteX567" fmla="*/ 793456 w 2495746"/>
                <a:gd name="connsiteY567" fmla="*/ 506919 h 856181"/>
                <a:gd name="connsiteX568" fmla="*/ 795287 w 2495746"/>
                <a:gd name="connsiteY568" fmla="*/ 499581 h 856181"/>
                <a:gd name="connsiteX569" fmla="*/ 794546 w 2495746"/>
                <a:gd name="connsiteY569" fmla="*/ 492190 h 856181"/>
                <a:gd name="connsiteX570" fmla="*/ 776780 w 2495746"/>
                <a:gd name="connsiteY570" fmla="*/ 284174 h 856181"/>
                <a:gd name="connsiteX571" fmla="*/ 773418 w 2495746"/>
                <a:gd name="connsiteY571" fmla="*/ 277725 h 856181"/>
                <a:gd name="connsiteX572" fmla="*/ 767871 w 2495746"/>
                <a:gd name="connsiteY572" fmla="*/ 273191 h 856181"/>
                <a:gd name="connsiteX573" fmla="*/ 760299 w 2495746"/>
                <a:gd name="connsiteY573" fmla="*/ 271223 h 856181"/>
                <a:gd name="connsiteX574" fmla="*/ 752694 w 2495746"/>
                <a:gd name="connsiteY574" fmla="*/ 272312 h 856181"/>
                <a:gd name="connsiteX575" fmla="*/ 746842 w 2495746"/>
                <a:gd name="connsiteY575" fmla="*/ 276116 h 856181"/>
                <a:gd name="connsiteX576" fmla="*/ 742977 w 2495746"/>
                <a:gd name="connsiteY576" fmla="*/ 281990 h 856181"/>
                <a:gd name="connsiteX577" fmla="*/ 741261 w 2495746"/>
                <a:gd name="connsiteY577" fmla="*/ 289396 h 856181"/>
                <a:gd name="connsiteX578" fmla="*/ 742002 w 2495746"/>
                <a:gd name="connsiteY578" fmla="*/ 296788 h 856181"/>
                <a:gd name="connsiteX579" fmla="*/ 745157 w 2495746"/>
                <a:gd name="connsiteY579" fmla="*/ 303191 h 856181"/>
                <a:gd name="connsiteX580" fmla="*/ 750425 w 2495746"/>
                <a:gd name="connsiteY580" fmla="*/ 307795 h 856181"/>
                <a:gd name="connsiteX581" fmla="*/ 757928 w 2495746"/>
                <a:gd name="connsiteY581" fmla="*/ 309878 h 856181"/>
                <a:gd name="connsiteX582" fmla="*/ 758020 w 2495746"/>
                <a:gd name="connsiteY582" fmla="*/ 309856 h 856181"/>
                <a:gd name="connsiteX583" fmla="*/ 765812 w 2495746"/>
                <a:gd name="connsiteY583" fmla="*/ 308721 h 856181"/>
                <a:gd name="connsiteX584" fmla="*/ 771849 w 2495746"/>
                <a:gd name="connsiteY584" fmla="*/ 304871 h 856181"/>
                <a:gd name="connsiteX585" fmla="*/ 775900 w 2495746"/>
                <a:gd name="connsiteY585" fmla="*/ 298951 h 856181"/>
                <a:gd name="connsiteX586" fmla="*/ 777615 w 2495746"/>
                <a:gd name="connsiteY586" fmla="*/ 291544 h 856181"/>
                <a:gd name="connsiteX587" fmla="*/ 776780 w 2495746"/>
                <a:gd name="connsiteY587" fmla="*/ 284174 h 856181"/>
                <a:gd name="connsiteX588" fmla="*/ 726017 w 2495746"/>
                <a:gd name="connsiteY588" fmla="*/ 76442 h 856181"/>
                <a:gd name="connsiteX589" fmla="*/ 722758 w 2495746"/>
                <a:gd name="connsiteY589" fmla="*/ 66031 h 856181"/>
                <a:gd name="connsiteX590" fmla="*/ 711742 w 2495746"/>
                <a:gd name="connsiteY590" fmla="*/ 61274 h 856181"/>
                <a:gd name="connsiteX591" fmla="*/ 711696 w 2495746"/>
                <a:gd name="connsiteY591" fmla="*/ 61087 h 856181"/>
                <a:gd name="connsiteX592" fmla="*/ 704928 w 2495746"/>
                <a:gd name="connsiteY592" fmla="*/ 61971 h 856181"/>
                <a:gd name="connsiteX593" fmla="*/ 699448 w 2495746"/>
                <a:gd name="connsiteY593" fmla="*/ 64897 h 856181"/>
                <a:gd name="connsiteX594" fmla="*/ 695540 w 2495746"/>
                <a:gd name="connsiteY594" fmla="*/ 69402 h 856181"/>
                <a:gd name="connsiteX595" fmla="*/ 693763 w 2495746"/>
                <a:gd name="connsiteY595" fmla="*/ 74957 h 856181"/>
                <a:gd name="connsiteX596" fmla="*/ 821867 w 2495746"/>
                <a:gd name="connsiteY596" fmla="*/ 463707 h 856181"/>
                <a:gd name="connsiteX597" fmla="*/ 816990 w 2495746"/>
                <a:gd name="connsiteY597" fmla="*/ 532496 h 856181"/>
                <a:gd name="connsiteX598" fmla="*/ 812456 w 2495746"/>
                <a:gd name="connsiteY598" fmla="*/ 551616 h 856181"/>
                <a:gd name="connsiteX599" fmla="*/ 812386 w 2495746"/>
                <a:gd name="connsiteY599" fmla="*/ 551732 h 856181"/>
                <a:gd name="connsiteX600" fmla="*/ 802403 w 2495746"/>
                <a:gd name="connsiteY600" fmla="*/ 564722 h 856181"/>
                <a:gd name="connsiteX601" fmla="*/ 787710 w 2495746"/>
                <a:gd name="connsiteY601" fmla="*/ 571789 h 856181"/>
                <a:gd name="connsiteX602" fmla="*/ 769144 w 2495746"/>
                <a:gd name="connsiteY602" fmla="*/ 573125 h 856181"/>
                <a:gd name="connsiteX603" fmla="*/ 748741 w 2495746"/>
                <a:gd name="connsiteY603" fmla="*/ 568616 h 856181"/>
                <a:gd name="connsiteX604" fmla="*/ 730977 w 2495746"/>
                <a:gd name="connsiteY604" fmla="*/ 558440 h 856181"/>
                <a:gd name="connsiteX605" fmla="*/ 744703 w 2495746"/>
                <a:gd name="connsiteY605" fmla="*/ 541477 h 856181"/>
                <a:gd name="connsiteX606" fmla="*/ 756335 w 2495746"/>
                <a:gd name="connsiteY606" fmla="*/ 549526 h 856181"/>
                <a:gd name="connsiteX607" fmla="*/ 769255 w 2495746"/>
                <a:gd name="connsiteY607" fmla="*/ 552832 h 856181"/>
                <a:gd name="connsiteX608" fmla="*/ 785933 w 2495746"/>
                <a:gd name="connsiteY608" fmla="*/ 548225 h 856181"/>
                <a:gd name="connsiteX609" fmla="*/ 792261 w 2495746"/>
                <a:gd name="connsiteY609" fmla="*/ 533185 h 856181"/>
                <a:gd name="connsiteX610" fmla="*/ 792577 w 2495746"/>
                <a:gd name="connsiteY610" fmla="*/ 528485 h 856181"/>
                <a:gd name="connsiteX611" fmla="*/ 792113 w 2495746"/>
                <a:gd name="connsiteY611" fmla="*/ 528599 h 856181"/>
                <a:gd name="connsiteX612" fmla="*/ 782150 w 2495746"/>
                <a:gd name="connsiteY612" fmla="*/ 535287 h 856181"/>
                <a:gd name="connsiteX613" fmla="*/ 768425 w 2495746"/>
                <a:gd name="connsiteY613" fmla="*/ 537100 h 856181"/>
                <a:gd name="connsiteX614" fmla="*/ 753212 w 2495746"/>
                <a:gd name="connsiteY614" fmla="*/ 532884 h 856181"/>
                <a:gd name="connsiteX615" fmla="*/ 742465 w 2495746"/>
                <a:gd name="connsiteY615" fmla="*/ 523633 h 856181"/>
                <a:gd name="connsiteX616" fmla="*/ 736226 w 2495746"/>
                <a:gd name="connsiteY616" fmla="*/ 510712 h 856181"/>
                <a:gd name="connsiteX617" fmla="*/ 734838 w 2495746"/>
                <a:gd name="connsiteY617" fmla="*/ 495510 h 856181"/>
                <a:gd name="connsiteX618" fmla="*/ 738339 w 2495746"/>
                <a:gd name="connsiteY618" fmla="*/ 480579 h 856181"/>
                <a:gd name="connsiteX619" fmla="*/ 746349 w 2495746"/>
                <a:gd name="connsiteY619" fmla="*/ 468371 h 856181"/>
                <a:gd name="connsiteX620" fmla="*/ 758356 w 2495746"/>
                <a:gd name="connsiteY620" fmla="*/ 460391 h 856181"/>
                <a:gd name="connsiteX621" fmla="*/ 773843 w 2495746"/>
                <a:gd name="connsiteY621" fmla="*/ 458144 h 856181"/>
                <a:gd name="connsiteX622" fmla="*/ 787389 w 2495746"/>
                <a:gd name="connsiteY622" fmla="*/ 461983 h 856181"/>
                <a:gd name="connsiteX623" fmla="*/ 797299 w 2495746"/>
                <a:gd name="connsiteY623" fmla="*/ 471834 h 856181"/>
                <a:gd name="connsiteX624" fmla="*/ 797577 w 2495746"/>
                <a:gd name="connsiteY624" fmla="*/ 471765 h 856181"/>
                <a:gd name="connsiteX625" fmla="*/ 798234 w 2495746"/>
                <a:gd name="connsiteY625" fmla="*/ 462061 h 856181"/>
                <a:gd name="connsiteX626" fmla="*/ 746455 w 2495746"/>
                <a:gd name="connsiteY626" fmla="*/ 69531 h 856181"/>
                <a:gd name="connsiteX627" fmla="*/ 748508 w 2495746"/>
                <a:gd name="connsiteY627" fmla="*/ 87026 h 856181"/>
                <a:gd name="connsiteX628" fmla="*/ 748384 w 2495746"/>
                <a:gd name="connsiteY628" fmla="*/ 90108 h 856181"/>
                <a:gd name="connsiteX629" fmla="*/ 748118 w 2495746"/>
                <a:gd name="connsiteY629" fmla="*/ 93026 h 856181"/>
                <a:gd name="connsiteX630" fmla="*/ 692994 w 2495746"/>
                <a:gd name="connsiteY630" fmla="*/ 90591 h 856181"/>
                <a:gd name="connsiteX631" fmla="*/ 694644 w 2495746"/>
                <a:gd name="connsiteY631" fmla="*/ 96481 h 856181"/>
                <a:gd name="connsiteX632" fmla="*/ 698545 w 2495746"/>
                <a:gd name="connsiteY632" fmla="*/ 101125 h 856181"/>
                <a:gd name="connsiteX633" fmla="*/ 704075 w 2495746"/>
                <a:gd name="connsiteY633" fmla="*/ 104385 h 856181"/>
                <a:gd name="connsiteX634" fmla="*/ 710513 w 2495746"/>
                <a:gd name="connsiteY634" fmla="*/ 105747 h 856181"/>
                <a:gd name="connsiteX635" fmla="*/ 720713 w 2495746"/>
                <a:gd name="connsiteY635" fmla="*/ 104017 h 856181"/>
                <a:gd name="connsiteX636" fmla="*/ 727730 w 2495746"/>
                <a:gd name="connsiteY636" fmla="*/ 98548 h 856181"/>
                <a:gd name="connsiteX637" fmla="*/ 744610 w 2495746"/>
                <a:gd name="connsiteY637" fmla="*/ 110320 h 856181"/>
                <a:gd name="connsiteX638" fmla="*/ 729997 w 2495746"/>
                <a:gd name="connsiteY638" fmla="*/ 121697 h 856181"/>
                <a:gd name="connsiteX639" fmla="*/ 709454 w 2495746"/>
                <a:gd name="connsiteY639" fmla="*/ 124996 h 856181"/>
                <a:gd name="connsiteX640" fmla="*/ 693360 w 2495746"/>
                <a:gd name="connsiteY640" fmla="*/ 121589 h 856181"/>
                <a:gd name="connsiteX641" fmla="*/ 680361 w 2495746"/>
                <a:gd name="connsiteY641" fmla="*/ 113186 h 856181"/>
                <a:gd name="connsiteX642" fmla="*/ 671945 w 2495746"/>
                <a:gd name="connsiteY642" fmla="*/ 100211 h 856181"/>
                <a:gd name="connsiteX643" fmla="*/ 669451 w 2495746"/>
                <a:gd name="connsiteY643" fmla="*/ 82923 h 856181"/>
                <a:gd name="connsiteX644" fmla="*/ 673397 w 2495746"/>
                <a:gd name="connsiteY644" fmla="*/ 66210 h 856181"/>
                <a:gd name="connsiteX645" fmla="*/ 673187 w 2495746"/>
                <a:gd name="connsiteY645" fmla="*/ 66162 h 856181"/>
                <a:gd name="connsiteX646" fmla="*/ 682428 w 2495746"/>
                <a:gd name="connsiteY646" fmla="*/ 53750 h 856181"/>
                <a:gd name="connsiteX647" fmla="*/ 695801 w 2495746"/>
                <a:gd name="connsiteY647" fmla="*/ 46122 h 856181"/>
                <a:gd name="connsiteX648" fmla="*/ 712099 w 2495746"/>
                <a:gd name="connsiteY648" fmla="*/ 43969 h 856181"/>
                <a:gd name="connsiteX649" fmla="*/ 727430 w 2495746"/>
                <a:gd name="connsiteY649" fmla="*/ 47466 h 856181"/>
                <a:gd name="connsiteX650" fmla="*/ 739128 w 2495746"/>
                <a:gd name="connsiteY650" fmla="*/ 56189 h 856181"/>
                <a:gd name="connsiteX651" fmla="*/ 746455 w 2495746"/>
                <a:gd name="connsiteY651" fmla="*/ 69531 h 856181"/>
                <a:gd name="connsiteX652" fmla="*/ 803708 w 2495746"/>
                <a:gd name="connsiteY652" fmla="*/ 255691 h 856181"/>
                <a:gd name="connsiteX653" fmla="*/ 799410 w 2495746"/>
                <a:gd name="connsiteY653" fmla="*/ 324434 h 856181"/>
                <a:gd name="connsiteX654" fmla="*/ 794992 w 2495746"/>
                <a:gd name="connsiteY654" fmla="*/ 343625 h 856181"/>
                <a:gd name="connsiteX655" fmla="*/ 794969 w 2495746"/>
                <a:gd name="connsiteY655" fmla="*/ 343533 h 856181"/>
                <a:gd name="connsiteX656" fmla="*/ 785102 w 2495746"/>
                <a:gd name="connsiteY656" fmla="*/ 356591 h 856181"/>
                <a:gd name="connsiteX657" fmla="*/ 770456 w 2495746"/>
                <a:gd name="connsiteY657" fmla="*/ 363845 h 856181"/>
                <a:gd name="connsiteX658" fmla="*/ 751935 w 2495746"/>
                <a:gd name="connsiteY658" fmla="*/ 365364 h 856181"/>
                <a:gd name="connsiteX659" fmla="*/ 731461 w 2495746"/>
                <a:gd name="connsiteY659" fmla="*/ 360972 h 856181"/>
                <a:gd name="connsiteX660" fmla="*/ 713649 w 2495746"/>
                <a:gd name="connsiteY660" fmla="*/ 351004 h 856181"/>
                <a:gd name="connsiteX661" fmla="*/ 727259 w 2495746"/>
                <a:gd name="connsiteY661" fmla="*/ 333973 h 856181"/>
                <a:gd name="connsiteX662" fmla="*/ 738985 w 2495746"/>
                <a:gd name="connsiteY662" fmla="*/ 341999 h 856181"/>
                <a:gd name="connsiteX663" fmla="*/ 751882 w 2495746"/>
                <a:gd name="connsiteY663" fmla="*/ 345211 h 856181"/>
                <a:gd name="connsiteX664" fmla="*/ 768515 w 2495746"/>
                <a:gd name="connsiteY664" fmla="*/ 340419 h 856181"/>
                <a:gd name="connsiteX665" fmla="*/ 774726 w 2495746"/>
                <a:gd name="connsiteY665" fmla="*/ 325311 h 856181"/>
                <a:gd name="connsiteX666" fmla="*/ 774950 w 2495746"/>
                <a:gd name="connsiteY666" fmla="*/ 320631 h 856181"/>
                <a:gd name="connsiteX667" fmla="*/ 774486 w 2495746"/>
                <a:gd name="connsiteY667" fmla="*/ 320745 h 856181"/>
                <a:gd name="connsiteX668" fmla="*/ 764546 w 2495746"/>
                <a:gd name="connsiteY668" fmla="*/ 327527 h 856181"/>
                <a:gd name="connsiteX669" fmla="*/ 750750 w 2495746"/>
                <a:gd name="connsiteY669" fmla="*/ 329455 h 856181"/>
                <a:gd name="connsiteX670" fmla="*/ 735561 w 2495746"/>
                <a:gd name="connsiteY670" fmla="*/ 325332 h 856181"/>
                <a:gd name="connsiteX671" fmla="*/ 724744 w 2495746"/>
                <a:gd name="connsiteY671" fmla="*/ 316197 h 856181"/>
                <a:gd name="connsiteX672" fmla="*/ 718413 w 2495746"/>
                <a:gd name="connsiteY672" fmla="*/ 303299 h 856181"/>
                <a:gd name="connsiteX673" fmla="*/ 716932 w 2495746"/>
                <a:gd name="connsiteY673" fmla="*/ 288120 h 856181"/>
                <a:gd name="connsiteX674" fmla="*/ 720340 w 2495746"/>
                <a:gd name="connsiteY674" fmla="*/ 273212 h 856181"/>
                <a:gd name="connsiteX675" fmla="*/ 728256 w 2495746"/>
                <a:gd name="connsiteY675" fmla="*/ 261028 h 856181"/>
                <a:gd name="connsiteX676" fmla="*/ 740149 w 2495746"/>
                <a:gd name="connsiteY676" fmla="*/ 252977 h 856181"/>
                <a:gd name="connsiteX677" fmla="*/ 755613 w 2495746"/>
                <a:gd name="connsiteY677" fmla="*/ 250637 h 856181"/>
                <a:gd name="connsiteX678" fmla="*/ 769135 w 2495746"/>
                <a:gd name="connsiteY678" fmla="*/ 254384 h 856181"/>
                <a:gd name="connsiteX679" fmla="*/ 779115 w 2495746"/>
                <a:gd name="connsiteY679" fmla="*/ 264120 h 856181"/>
                <a:gd name="connsiteX680" fmla="*/ 779394 w 2495746"/>
                <a:gd name="connsiteY680" fmla="*/ 264051 h 856181"/>
                <a:gd name="connsiteX681" fmla="*/ 780028 w 2495746"/>
                <a:gd name="connsiteY681" fmla="*/ 254255 h 856181"/>
                <a:gd name="connsiteX682" fmla="*/ 895304 w 2495746"/>
                <a:gd name="connsiteY682" fmla="*/ 501267 h 856181"/>
                <a:gd name="connsiteX683" fmla="*/ 892219 w 2495746"/>
                <a:gd name="connsiteY683" fmla="*/ 494747 h 856181"/>
                <a:gd name="connsiteX684" fmla="*/ 886904 w 2495746"/>
                <a:gd name="connsiteY684" fmla="*/ 489960 h 856181"/>
                <a:gd name="connsiteX685" fmla="*/ 879448 w 2495746"/>
                <a:gd name="connsiteY685" fmla="*/ 487667 h 856181"/>
                <a:gd name="connsiteX686" fmla="*/ 871752 w 2495746"/>
                <a:gd name="connsiteY686" fmla="*/ 488386 h 856181"/>
                <a:gd name="connsiteX687" fmla="*/ 865738 w 2495746"/>
                <a:gd name="connsiteY687" fmla="*/ 491935 h 856181"/>
                <a:gd name="connsiteX688" fmla="*/ 861641 w 2495746"/>
                <a:gd name="connsiteY688" fmla="*/ 497669 h 856181"/>
                <a:gd name="connsiteX689" fmla="*/ 859718 w 2495746"/>
                <a:gd name="connsiteY689" fmla="*/ 505030 h 856181"/>
                <a:gd name="connsiteX690" fmla="*/ 860182 w 2495746"/>
                <a:gd name="connsiteY690" fmla="*/ 512490 h 856181"/>
                <a:gd name="connsiteX691" fmla="*/ 863057 w 2495746"/>
                <a:gd name="connsiteY691" fmla="*/ 518962 h 856181"/>
                <a:gd name="connsiteX692" fmla="*/ 868187 w 2495746"/>
                <a:gd name="connsiteY692" fmla="*/ 523795 h 856181"/>
                <a:gd name="connsiteX693" fmla="*/ 875549 w 2495746"/>
                <a:gd name="connsiteY693" fmla="*/ 526111 h 856181"/>
                <a:gd name="connsiteX694" fmla="*/ 875455 w 2495746"/>
                <a:gd name="connsiteY694" fmla="*/ 526134 h 856181"/>
                <a:gd name="connsiteX695" fmla="*/ 883316 w 2495746"/>
                <a:gd name="connsiteY695" fmla="*/ 525276 h 856181"/>
                <a:gd name="connsiteX696" fmla="*/ 889515 w 2495746"/>
                <a:gd name="connsiteY696" fmla="*/ 521681 h 856181"/>
                <a:gd name="connsiteX697" fmla="*/ 893820 w 2495746"/>
                <a:gd name="connsiteY697" fmla="*/ 515994 h 856181"/>
                <a:gd name="connsiteX698" fmla="*/ 895860 w 2495746"/>
                <a:gd name="connsiteY698" fmla="*/ 508704 h 856181"/>
                <a:gd name="connsiteX699" fmla="*/ 895304 w 2495746"/>
                <a:gd name="connsiteY699" fmla="*/ 501267 h 856181"/>
                <a:gd name="connsiteX700" fmla="*/ 874487 w 2495746"/>
                <a:gd name="connsiteY700" fmla="*/ 291253 h 856181"/>
                <a:gd name="connsiteX701" fmla="*/ 871692 w 2495746"/>
                <a:gd name="connsiteY701" fmla="*/ 280728 h 856181"/>
                <a:gd name="connsiteX702" fmla="*/ 860841 w 2495746"/>
                <a:gd name="connsiteY702" fmla="*/ 275436 h 856181"/>
                <a:gd name="connsiteX703" fmla="*/ 854073 w 2495746"/>
                <a:gd name="connsiteY703" fmla="*/ 275925 h 856181"/>
                <a:gd name="connsiteX704" fmla="*/ 848432 w 2495746"/>
                <a:gd name="connsiteY704" fmla="*/ 278597 h 856181"/>
                <a:gd name="connsiteX705" fmla="*/ 844387 w 2495746"/>
                <a:gd name="connsiteY705" fmla="*/ 282940 h 856181"/>
                <a:gd name="connsiteX706" fmla="*/ 842377 w 2495746"/>
                <a:gd name="connsiteY706" fmla="*/ 288354 h 856181"/>
                <a:gd name="connsiteX707" fmla="*/ 817474 w 2495746"/>
                <a:gd name="connsiteY707" fmla="*/ 51012 h 856181"/>
                <a:gd name="connsiteX708" fmla="*/ 814948 w 2495746"/>
                <a:gd name="connsiteY708" fmla="*/ 73081 h 856181"/>
                <a:gd name="connsiteX709" fmla="*/ 811683 w 2495746"/>
                <a:gd name="connsiteY709" fmla="*/ 72214 h 856181"/>
                <a:gd name="connsiteX710" fmla="*/ 808555 w 2495746"/>
                <a:gd name="connsiteY710" fmla="*/ 71903 h 856181"/>
                <a:gd name="connsiteX711" fmla="*/ 799999 w 2495746"/>
                <a:gd name="connsiteY711" fmla="*/ 73129 h 856181"/>
                <a:gd name="connsiteX712" fmla="*/ 794216 w 2495746"/>
                <a:gd name="connsiteY712" fmla="*/ 77213 h 856181"/>
                <a:gd name="connsiteX713" fmla="*/ 790837 w 2495746"/>
                <a:gd name="connsiteY713" fmla="*/ 82671 h 856181"/>
                <a:gd name="connsiteX714" fmla="*/ 789569 w 2495746"/>
                <a:gd name="connsiteY714" fmla="*/ 87902 h 856181"/>
                <a:gd name="connsiteX715" fmla="*/ 786965 w 2495746"/>
                <a:gd name="connsiteY715" fmla="*/ 126813 h 856181"/>
                <a:gd name="connsiteX716" fmla="*/ 787174 w 2495746"/>
                <a:gd name="connsiteY716" fmla="*/ 126859 h 856181"/>
                <a:gd name="connsiteX717" fmla="*/ 762173 w 2495746"/>
                <a:gd name="connsiteY717" fmla="*/ 125256 h 856181"/>
                <a:gd name="connsiteX718" fmla="*/ 767165 w 2495746"/>
                <a:gd name="connsiteY718" fmla="*/ 49357 h 856181"/>
                <a:gd name="connsiteX719" fmla="*/ 791262 w 2495746"/>
                <a:gd name="connsiteY719" fmla="*/ 50889 h 856181"/>
                <a:gd name="connsiteX720" fmla="*/ 790556 w 2495746"/>
                <a:gd name="connsiteY720" fmla="*/ 61983 h 856181"/>
                <a:gd name="connsiteX721" fmla="*/ 790834 w 2495746"/>
                <a:gd name="connsiteY721" fmla="*/ 61914 h 856181"/>
                <a:gd name="connsiteX722" fmla="*/ 799645 w 2495746"/>
                <a:gd name="connsiteY722" fmla="*/ 52951 h 856181"/>
                <a:gd name="connsiteX723" fmla="*/ 812216 w 2495746"/>
                <a:gd name="connsiteY723" fmla="*/ 50046 h 856181"/>
                <a:gd name="connsiteX724" fmla="*/ 815159 w 2495746"/>
                <a:gd name="connsiteY724" fmla="*/ 50403 h 856181"/>
                <a:gd name="connsiteX725" fmla="*/ 817474 w 2495746"/>
                <a:gd name="connsiteY725" fmla="*/ 51012 h 856181"/>
                <a:gd name="connsiteX726" fmla="*/ 923317 w 2495746"/>
                <a:gd name="connsiteY726" fmla="*/ 473598 h 856181"/>
                <a:gd name="connsiteX727" fmla="*/ 916424 w 2495746"/>
                <a:gd name="connsiteY727" fmla="*/ 542193 h 856181"/>
                <a:gd name="connsiteX728" fmla="*/ 911265 w 2495746"/>
                <a:gd name="connsiteY728" fmla="*/ 561174 h 856181"/>
                <a:gd name="connsiteX729" fmla="*/ 911218 w 2495746"/>
                <a:gd name="connsiteY729" fmla="*/ 561382 h 856181"/>
                <a:gd name="connsiteX730" fmla="*/ 900866 w 2495746"/>
                <a:gd name="connsiteY730" fmla="*/ 574070 h 856181"/>
                <a:gd name="connsiteX731" fmla="*/ 885966 w 2495746"/>
                <a:gd name="connsiteY731" fmla="*/ 580697 h 856181"/>
                <a:gd name="connsiteX732" fmla="*/ 867377 w 2495746"/>
                <a:gd name="connsiteY732" fmla="*/ 581545 h 856181"/>
                <a:gd name="connsiteX733" fmla="*/ 847115 w 2495746"/>
                <a:gd name="connsiteY733" fmla="*/ 576411 h 856181"/>
                <a:gd name="connsiteX734" fmla="*/ 829723 w 2495746"/>
                <a:gd name="connsiteY734" fmla="*/ 565750 h 856181"/>
                <a:gd name="connsiteX735" fmla="*/ 843958 w 2495746"/>
                <a:gd name="connsiteY735" fmla="*/ 549253 h 856181"/>
                <a:gd name="connsiteX736" fmla="*/ 855287 w 2495746"/>
                <a:gd name="connsiteY736" fmla="*/ 557672 h 856181"/>
                <a:gd name="connsiteX737" fmla="*/ 868091 w 2495746"/>
                <a:gd name="connsiteY737" fmla="*/ 561300 h 856181"/>
                <a:gd name="connsiteX738" fmla="*/ 884882 w 2495746"/>
                <a:gd name="connsiteY738" fmla="*/ 557158 h 856181"/>
                <a:gd name="connsiteX739" fmla="*/ 891650 w 2495746"/>
                <a:gd name="connsiteY739" fmla="*/ 542305 h 856181"/>
                <a:gd name="connsiteX740" fmla="*/ 892105 w 2495746"/>
                <a:gd name="connsiteY740" fmla="*/ 537766 h 856181"/>
                <a:gd name="connsiteX741" fmla="*/ 891688 w 2495746"/>
                <a:gd name="connsiteY741" fmla="*/ 537673 h 856181"/>
                <a:gd name="connsiteX742" fmla="*/ 881541 w 2495746"/>
                <a:gd name="connsiteY742" fmla="*/ 544013 h 856181"/>
                <a:gd name="connsiteX743" fmla="*/ 867701 w 2495746"/>
                <a:gd name="connsiteY743" fmla="*/ 545361 h 856181"/>
                <a:gd name="connsiteX744" fmla="*/ 852676 w 2495746"/>
                <a:gd name="connsiteY744" fmla="*/ 540706 h 856181"/>
                <a:gd name="connsiteX745" fmla="*/ 842232 w 2495746"/>
                <a:gd name="connsiteY745" fmla="*/ 531086 h 856181"/>
                <a:gd name="connsiteX746" fmla="*/ 836434 w 2495746"/>
                <a:gd name="connsiteY746" fmla="*/ 517957 h 856181"/>
                <a:gd name="connsiteX747" fmla="*/ 835530 w 2495746"/>
                <a:gd name="connsiteY747" fmla="*/ 502733 h 856181"/>
                <a:gd name="connsiteX748" fmla="*/ 839448 w 2495746"/>
                <a:gd name="connsiteY748" fmla="*/ 487897 h 856181"/>
                <a:gd name="connsiteX749" fmla="*/ 847830 w 2495746"/>
                <a:gd name="connsiteY749" fmla="*/ 475991 h 856181"/>
                <a:gd name="connsiteX750" fmla="*/ 860020 w 2495746"/>
                <a:gd name="connsiteY750" fmla="*/ 468359 h 856181"/>
                <a:gd name="connsiteX751" fmla="*/ 875530 w 2495746"/>
                <a:gd name="connsiteY751" fmla="*/ 466599 h 856181"/>
                <a:gd name="connsiteX752" fmla="*/ 888887 w 2495746"/>
                <a:gd name="connsiteY752" fmla="*/ 470878 h 856181"/>
                <a:gd name="connsiteX753" fmla="*/ 898472 w 2495746"/>
                <a:gd name="connsiteY753" fmla="*/ 481005 h 856181"/>
                <a:gd name="connsiteX754" fmla="*/ 898751 w 2495746"/>
                <a:gd name="connsiteY754" fmla="*/ 480937 h 856181"/>
                <a:gd name="connsiteX755" fmla="*/ 899709 w 2495746"/>
                <a:gd name="connsiteY755" fmla="*/ 471257 h 856181"/>
                <a:gd name="connsiteX756" fmla="*/ 895271 w 2495746"/>
                <a:gd name="connsiteY756" fmla="*/ 285338 h 856181"/>
                <a:gd name="connsiteX757" fmla="*/ 896559 w 2495746"/>
                <a:gd name="connsiteY757" fmla="*/ 302924 h 856181"/>
                <a:gd name="connsiteX758" fmla="*/ 896318 w 2495746"/>
                <a:gd name="connsiteY758" fmla="*/ 305936 h 856181"/>
                <a:gd name="connsiteX759" fmla="*/ 896156 w 2495746"/>
                <a:gd name="connsiteY759" fmla="*/ 306073 h 856181"/>
                <a:gd name="connsiteX760" fmla="*/ 895776 w 2495746"/>
                <a:gd name="connsiteY760" fmla="*/ 308922 h 856181"/>
                <a:gd name="connsiteX761" fmla="*/ 840819 w 2495746"/>
                <a:gd name="connsiteY761" fmla="*/ 303986 h 856181"/>
                <a:gd name="connsiteX762" fmla="*/ 842284 w 2495746"/>
                <a:gd name="connsiteY762" fmla="*/ 309922 h 856181"/>
                <a:gd name="connsiteX763" fmla="*/ 845953 w 2495746"/>
                <a:gd name="connsiteY763" fmla="*/ 314821 h 856181"/>
                <a:gd name="connsiteX764" fmla="*/ 851343 w 2495746"/>
                <a:gd name="connsiteY764" fmla="*/ 318310 h 856181"/>
                <a:gd name="connsiteX765" fmla="*/ 857757 w 2495746"/>
                <a:gd name="connsiteY765" fmla="*/ 319975 h 856181"/>
                <a:gd name="connsiteX766" fmla="*/ 867957 w 2495746"/>
                <a:gd name="connsiteY766" fmla="*/ 318639 h 856181"/>
                <a:gd name="connsiteX767" fmla="*/ 875158 w 2495746"/>
                <a:gd name="connsiteY767" fmla="*/ 313517 h 856181"/>
                <a:gd name="connsiteX768" fmla="*/ 891525 w 2495746"/>
                <a:gd name="connsiteY768" fmla="*/ 326005 h 856181"/>
                <a:gd name="connsiteX769" fmla="*/ 876359 w 2495746"/>
                <a:gd name="connsiteY769" fmla="*/ 336732 h 856181"/>
                <a:gd name="connsiteX770" fmla="*/ 855680 w 2495746"/>
                <a:gd name="connsiteY770" fmla="*/ 339081 h 856181"/>
                <a:gd name="connsiteX771" fmla="*/ 839794 w 2495746"/>
                <a:gd name="connsiteY771" fmla="*/ 334934 h 856181"/>
                <a:gd name="connsiteX772" fmla="*/ 827147 w 2495746"/>
                <a:gd name="connsiteY772" fmla="*/ 325953 h 856181"/>
                <a:gd name="connsiteX773" fmla="*/ 819334 w 2495746"/>
                <a:gd name="connsiteY773" fmla="*/ 312632 h 856181"/>
                <a:gd name="connsiteX774" fmla="*/ 817605 w 2495746"/>
                <a:gd name="connsiteY774" fmla="*/ 295253 h 856181"/>
                <a:gd name="connsiteX775" fmla="*/ 822291 w 2495746"/>
                <a:gd name="connsiteY775" fmla="*/ 278750 h 856181"/>
                <a:gd name="connsiteX776" fmla="*/ 832132 w 2495746"/>
                <a:gd name="connsiteY776" fmla="*/ 266779 h 856181"/>
                <a:gd name="connsiteX777" fmla="*/ 845759 w 2495746"/>
                <a:gd name="connsiteY777" fmla="*/ 259778 h 856181"/>
                <a:gd name="connsiteX778" fmla="*/ 862123 w 2495746"/>
                <a:gd name="connsiteY778" fmla="*/ 258298 h 856181"/>
                <a:gd name="connsiteX779" fmla="*/ 877244 w 2495746"/>
                <a:gd name="connsiteY779" fmla="*/ 262536 h 856181"/>
                <a:gd name="connsiteX780" fmla="*/ 888570 w 2495746"/>
                <a:gd name="connsiteY780" fmla="*/ 271743 h 856181"/>
                <a:gd name="connsiteX781" fmla="*/ 895271 w 2495746"/>
                <a:gd name="connsiteY781" fmla="*/ 285338 h 856181"/>
                <a:gd name="connsiteX782" fmla="*/ 875206 w 2495746"/>
                <a:gd name="connsiteY782" fmla="*/ 86732 h 856181"/>
                <a:gd name="connsiteX783" fmla="*/ 872319 w 2495746"/>
                <a:gd name="connsiteY783" fmla="*/ 76230 h 856181"/>
                <a:gd name="connsiteX784" fmla="*/ 861489 w 2495746"/>
                <a:gd name="connsiteY784" fmla="*/ 71032 h 856181"/>
                <a:gd name="connsiteX785" fmla="*/ 861582 w 2495746"/>
                <a:gd name="connsiteY785" fmla="*/ 71009 h 856181"/>
                <a:gd name="connsiteX786" fmla="*/ 854744 w 2495746"/>
                <a:gd name="connsiteY786" fmla="*/ 71615 h 856181"/>
                <a:gd name="connsiteX787" fmla="*/ 849105 w 2495746"/>
                <a:gd name="connsiteY787" fmla="*/ 74284 h 856181"/>
                <a:gd name="connsiteX788" fmla="*/ 845058 w 2495746"/>
                <a:gd name="connsiteY788" fmla="*/ 78627 h 856181"/>
                <a:gd name="connsiteX789" fmla="*/ 843047 w 2495746"/>
                <a:gd name="connsiteY789" fmla="*/ 84043 h 856181"/>
                <a:gd name="connsiteX790" fmla="*/ 990204 w 2495746"/>
                <a:gd name="connsiteY790" fmla="*/ 501363 h 856181"/>
                <a:gd name="connsiteX791" fmla="*/ 979654 w 2495746"/>
                <a:gd name="connsiteY791" fmla="*/ 495703 h 856181"/>
                <a:gd name="connsiteX792" fmla="*/ 972839 w 2495746"/>
                <a:gd name="connsiteY792" fmla="*/ 496008 h 856181"/>
                <a:gd name="connsiteX793" fmla="*/ 967130 w 2495746"/>
                <a:gd name="connsiteY793" fmla="*/ 498399 h 856181"/>
                <a:gd name="connsiteX794" fmla="*/ 962924 w 2495746"/>
                <a:gd name="connsiteY794" fmla="*/ 502488 h 856181"/>
                <a:gd name="connsiteX795" fmla="*/ 960726 w 2495746"/>
                <a:gd name="connsiteY795" fmla="*/ 507803 h 856181"/>
                <a:gd name="connsiteX796" fmla="*/ 960589 w 2495746"/>
                <a:gd name="connsiteY796" fmla="*/ 507785 h 856181"/>
                <a:gd name="connsiteX797" fmla="*/ 960705 w 2495746"/>
                <a:gd name="connsiteY797" fmla="*/ 507854 h 856181"/>
                <a:gd name="connsiteX798" fmla="*/ 960726 w 2495746"/>
                <a:gd name="connsiteY798" fmla="*/ 507803 h 856181"/>
                <a:gd name="connsiteX799" fmla="*/ 992626 w 2495746"/>
                <a:gd name="connsiteY799" fmla="*/ 511980 h 856181"/>
                <a:gd name="connsiteX800" fmla="*/ 990204 w 2495746"/>
                <a:gd name="connsiteY800" fmla="*/ 501363 h 856181"/>
                <a:gd name="connsiteX801" fmla="*/ 895802 w 2495746"/>
                <a:gd name="connsiteY801" fmla="*/ 80863 h 856181"/>
                <a:gd name="connsiteX802" fmla="*/ 897090 w 2495746"/>
                <a:gd name="connsiteY802" fmla="*/ 98450 h 856181"/>
                <a:gd name="connsiteX803" fmla="*/ 896851 w 2495746"/>
                <a:gd name="connsiteY803" fmla="*/ 101461 h 856181"/>
                <a:gd name="connsiteX804" fmla="*/ 896470 w 2495746"/>
                <a:gd name="connsiteY804" fmla="*/ 104308 h 856181"/>
                <a:gd name="connsiteX805" fmla="*/ 841490 w 2495746"/>
                <a:gd name="connsiteY805" fmla="*/ 99676 h 856181"/>
                <a:gd name="connsiteX806" fmla="*/ 842954 w 2495746"/>
                <a:gd name="connsiteY806" fmla="*/ 105609 h 856181"/>
                <a:gd name="connsiteX807" fmla="*/ 846717 w 2495746"/>
                <a:gd name="connsiteY807" fmla="*/ 110486 h 856181"/>
                <a:gd name="connsiteX808" fmla="*/ 852082 w 2495746"/>
                <a:gd name="connsiteY808" fmla="*/ 113884 h 856181"/>
                <a:gd name="connsiteX809" fmla="*/ 858475 w 2495746"/>
                <a:gd name="connsiteY809" fmla="*/ 115455 h 856181"/>
                <a:gd name="connsiteX810" fmla="*/ 868769 w 2495746"/>
                <a:gd name="connsiteY810" fmla="*/ 114095 h 856181"/>
                <a:gd name="connsiteX811" fmla="*/ 875968 w 2495746"/>
                <a:gd name="connsiteY811" fmla="*/ 108974 h 856181"/>
                <a:gd name="connsiteX812" fmla="*/ 892429 w 2495746"/>
                <a:gd name="connsiteY812" fmla="*/ 121441 h 856181"/>
                <a:gd name="connsiteX813" fmla="*/ 877354 w 2495746"/>
                <a:gd name="connsiteY813" fmla="*/ 132143 h 856181"/>
                <a:gd name="connsiteX814" fmla="*/ 856698 w 2495746"/>
                <a:gd name="connsiteY814" fmla="*/ 134584 h 856181"/>
                <a:gd name="connsiteX815" fmla="*/ 840743 w 2495746"/>
                <a:gd name="connsiteY815" fmla="*/ 130553 h 856181"/>
                <a:gd name="connsiteX816" fmla="*/ 828119 w 2495746"/>
                <a:gd name="connsiteY816" fmla="*/ 121665 h 856181"/>
                <a:gd name="connsiteX817" fmla="*/ 820212 w 2495746"/>
                <a:gd name="connsiteY817" fmla="*/ 108368 h 856181"/>
                <a:gd name="connsiteX818" fmla="*/ 818390 w 2495746"/>
                <a:gd name="connsiteY818" fmla="*/ 91012 h 856181"/>
                <a:gd name="connsiteX819" fmla="*/ 822962 w 2495746"/>
                <a:gd name="connsiteY819" fmla="*/ 74439 h 856181"/>
                <a:gd name="connsiteX820" fmla="*/ 822800 w 2495746"/>
                <a:gd name="connsiteY820" fmla="*/ 74577 h 856181"/>
                <a:gd name="connsiteX821" fmla="*/ 832617 w 2495746"/>
                <a:gd name="connsiteY821" fmla="*/ 62514 h 856181"/>
                <a:gd name="connsiteX822" fmla="*/ 846221 w 2495746"/>
                <a:gd name="connsiteY822" fmla="*/ 55419 h 856181"/>
                <a:gd name="connsiteX823" fmla="*/ 862588 w 2495746"/>
                <a:gd name="connsiteY823" fmla="*/ 53939 h 856181"/>
                <a:gd name="connsiteX824" fmla="*/ 877777 w 2495746"/>
                <a:gd name="connsiteY824" fmla="*/ 58062 h 856181"/>
                <a:gd name="connsiteX825" fmla="*/ 889103 w 2495746"/>
                <a:gd name="connsiteY825" fmla="*/ 67268 h 856181"/>
                <a:gd name="connsiteX826" fmla="*/ 895802 w 2495746"/>
                <a:gd name="connsiteY826" fmla="*/ 80863 h 856181"/>
                <a:gd name="connsiteX827" fmla="*/ 1013778 w 2495746"/>
                <a:gd name="connsiteY827" fmla="*/ 506762 h 856181"/>
                <a:gd name="connsiteX828" fmla="*/ 1014301 w 2495746"/>
                <a:gd name="connsiteY828" fmla="*/ 524438 h 856181"/>
                <a:gd name="connsiteX829" fmla="*/ 1013875 w 2495746"/>
                <a:gd name="connsiteY829" fmla="*/ 527495 h 856181"/>
                <a:gd name="connsiteX830" fmla="*/ 1013403 w 2495746"/>
                <a:gd name="connsiteY830" fmla="*/ 530366 h 856181"/>
                <a:gd name="connsiteX831" fmla="*/ 958686 w 2495746"/>
                <a:gd name="connsiteY831" fmla="*/ 523207 h 856181"/>
                <a:gd name="connsiteX832" fmla="*/ 959872 w 2495746"/>
                <a:gd name="connsiteY832" fmla="*/ 529212 h 856181"/>
                <a:gd name="connsiteX833" fmla="*/ 963378 w 2495746"/>
                <a:gd name="connsiteY833" fmla="*/ 534249 h 856181"/>
                <a:gd name="connsiteX834" fmla="*/ 968604 w 2495746"/>
                <a:gd name="connsiteY834" fmla="*/ 537877 h 856181"/>
                <a:gd name="connsiteX835" fmla="*/ 974879 w 2495746"/>
                <a:gd name="connsiteY835" fmla="*/ 539773 h 856181"/>
                <a:gd name="connsiteX836" fmla="*/ 985194 w 2495746"/>
                <a:gd name="connsiteY836" fmla="*/ 538901 h 856181"/>
                <a:gd name="connsiteX837" fmla="*/ 992578 w 2495746"/>
                <a:gd name="connsiteY837" fmla="*/ 534127 h 856181"/>
                <a:gd name="connsiteX838" fmla="*/ 1008435 w 2495746"/>
                <a:gd name="connsiteY838" fmla="*/ 547331 h 856181"/>
                <a:gd name="connsiteX839" fmla="*/ 1008319 w 2495746"/>
                <a:gd name="connsiteY839" fmla="*/ 547263 h 856181"/>
                <a:gd name="connsiteX840" fmla="*/ 992783 w 2495746"/>
                <a:gd name="connsiteY840" fmla="*/ 557294 h 856181"/>
                <a:gd name="connsiteX841" fmla="*/ 971991 w 2495746"/>
                <a:gd name="connsiteY841" fmla="*/ 558783 h 856181"/>
                <a:gd name="connsiteX842" fmla="*/ 956247 w 2495746"/>
                <a:gd name="connsiteY842" fmla="*/ 554010 h 856181"/>
                <a:gd name="connsiteX843" fmla="*/ 943972 w 2495746"/>
                <a:gd name="connsiteY843" fmla="*/ 544546 h 856181"/>
                <a:gd name="connsiteX844" fmla="*/ 936668 w 2495746"/>
                <a:gd name="connsiteY844" fmla="*/ 530904 h 856181"/>
                <a:gd name="connsiteX845" fmla="*/ 935634 w 2495746"/>
                <a:gd name="connsiteY845" fmla="*/ 513550 h 856181"/>
                <a:gd name="connsiteX846" fmla="*/ 941040 w 2495746"/>
                <a:gd name="connsiteY846" fmla="*/ 497164 h 856181"/>
                <a:gd name="connsiteX847" fmla="*/ 951367 w 2495746"/>
                <a:gd name="connsiteY847" fmla="*/ 485566 h 856181"/>
                <a:gd name="connsiteX848" fmla="*/ 965339 w 2495746"/>
                <a:gd name="connsiteY848" fmla="*/ 479166 h 856181"/>
                <a:gd name="connsiteX849" fmla="*/ 981772 w 2495746"/>
                <a:gd name="connsiteY849" fmla="*/ 478357 h 856181"/>
                <a:gd name="connsiteX850" fmla="*/ 996726 w 2495746"/>
                <a:gd name="connsiteY850" fmla="*/ 483129 h 856181"/>
                <a:gd name="connsiteX851" fmla="*/ 1007680 w 2495746"/>
                <a:gd name="connsiteY851" fmla="*/ 492821 h 856181"/>
                <a:gd name="connsiteX852" fmla="*/ 1013778 w 2495746"/>
                <a:gd name="connsiteY852" fmla="*/ 506762 h 856181"/>
                <a:gd name="connsiteX853" fmla="*/ 966953 w 2495746"/>
                <a:gd name="connsiteY853" fmla="*/ 269915 h 856181"/>
                <a:gd name="connsiteX854" fmla="*/ 963406 w 2495746"/>
                <a:gd name="connsiteY854" fmla="*/ 291841 h 856181"/>
                <a:gd name="connsiteX855" fmla="*/ 960212 w 2495746"/>
                <a:gd name="connsiteY855" fmla="*/ 290859 h 856181"/>
                <a:gd name="connsiteX856" fmla="*/ 957132 w 2495746"/>
                <a:gd name="connsiteY856" fmla="*/ 290340 h 856181"/>
                <a:gd name="connsiteX857" fmla="*/ 948485 w 2495746"/>
                <a:gd name="connsiteY857" fmla="*/ 291193 h 856181"/>
                <a:gd name="connsiteX858" fmla="*/ 942540 w 2495746"/>
                <a:gd name="connsiteY858" fmla="*/ 295021 h 856181"/>
                <a:gd name="connsiteX859" fmla="*/ 938930 w 2495746"/>
                <a:gd name="connsiteY859" fmla="*/ 300340 h 856181"/>
                <a:gd name="connsiteX860" fmla="*/ 937454 w 2495746"/>
                <a:gd name="connsiteY860" fmla="*/ 305525 h 856181"/>
                <a:gd name="connsiteX861" fmla="*/ 933137 w 2495746"/>
                <a:gd name="connsiteY861" fmla="*/ 344268 h 856181"/>
                <a:gd name="connsiteX862" fmla="*/ 933068 w 2495746"/>
                <a:gd name="connsiteY862" fmla="*/ 344382 h 856181"/>
                <a:gd name="connsiteX863" fmla="*/ 908163 w 2495746"/>
                <a:gd name="connsiteY863" fmla="*/ 341576 h 856181"/>
                <a:gd name="connsiteX864" fmla="*/ 916584 w 2495746"/>
                <a:gd name="connsiteY864" fmla="*/ 266011 h 856181"/>
                <a:gd name="connsiteX865" fmla="*/ 940561 w 2495746"/>
                <a:gd name="connsiteY865" fmla="*/ 268654 h 856181"/>
                <a:gd name="connsiteX866" fmla="*/ 939345 w 2495746"/>
                <a:gd name="connsiteY866" fmla="*/ 279677 h 856181"/>
                <a:gd name="connsiteX867" fmla="*/ 939622 w 2495746"/>
                <a:gd name="connsiteY867" fmla="*/ 279608 h 856181"/>
                <a:gd name="connsiteX868" fmla="*/ 948919 w 2495746"/>
                <a:gd name="connsiteY868" fmla="*/ 271019 h 856181"/>
                <a:gd name="connsiteX869" fmla="*/ 961650 w 2495746"/>
                <a:gd name="connsiteY869" fmla="*/ 268763 h 856181"/>
                <a:gd name="connsiteX870" fmla="*/ 964615 w 2495746"/>
                <a:gd name="connsiteY870" fmla="*/ 269212 h 856181"/>
                <a:gd name="connsiteX871" fmla="*/ 966953 w 2495746"/>
                <a:gd name="connsiteY871" fmla="*/ 269915 h 856181"/>
                <a:gd name="connsiteX872" fmla="*/ 1086053 w 2495746"/>
                <a:gd name="connsiteY872" fmla="*/ 494538 h 856181"/>
                <a:gd name="connsiteX873" fmla="*/ 1081673 w 2495746"/>
                <a:gd name="connsiteY873" fmla="*/ 516277 h 856181"/>
                <a:gd name="connsiteX874" fmla="*/ 1078549 w 2495746"/>
                <a:gd name="connsiteY874" fmla="*/ 515179 h 856181"/>
                <a:gd name="connsiteX875" fmla="*/ 1075444 w 2495746"/>
                <a:gd name="connsiteY875" fmla="*/ 514568 h 856181"/>
                <a:gd name="connsiteX876" fmla="*/ 1066822 w 2495746"/>
                <a:gd name="connsiteY876" fmla="*/ 515120 h 856181"/>
                <a:gd name="connsiteX877" fmla="*/ 1060717 w 2495746"/>
                <a:gd name="connsiteY877" fmla="*/ 518694 h 856181"/>
                <a:gd name="connsiteX878" fmla="*/ 1056853 w 2495746"/>
                <a:gd name="connsiteY878" fmla="*/ 523777 h 856181"/>
                <a:gd name="connsiteX879" fmla="*/ 1055169 w 2495746"/>
                <a:gd name="connsiteY879" fmla="*/ 528917 h 856181"/>
                <a:gd name="connsiteX880" fmla="*/ 1049229 w 2495746"/>
                <a:gd name="connsiteY880" fmla="*/ 567469 h 856181"/>
                <a:gd name="connsiteX881" fmla="*/ 1024467 w 2495746"/>
                <a:gd name="connsiteY881" fmla="*/ 563643 h 856181"/>
                <a:gd name="connsiteX882" fmla="*/ 1036039 w 2495746"/>
                <a:gd name="connsiteY882" fmla="*/ 488481 h 856181"/>
                <a:gd name="connsiteX883" fmla="*/ 1059873 w 2495746"/>
                <a:gd name="connsiteY883" fmla="*/ 492143 h 856181"/>
                <a:gd name="connsiteX884" fmla="*/ 1058262 w 2495746"/>
                <a:gd name="connsiteY884" fmla="*/ 503165 h 856181"/>
                <a:gd name="connsiteX885" fmla="*/ 1058540 w 2495746"/>
                <a:gd name="connsiteY885" fmla="*/ 503096 h 856181"/>
                <a:gd name="connsiteX886" fmla="*/ 1068138 w 2495746"/>
                <a:gd name="connsiteY886" fmla="*/ 494925 h 856181"/>
                <a:gd name="connsiteX887" fmla="*/ 1080890 w 2495746"/>
                <a:gd name="connsiteY887" fmla="*/ 493155 h 856181"/>
                <a:gd name="connsiteX888" fmla="*/ 1083784 w 2495746"/>
                <a:gd name="connsiteY888" fmla="*/ 493719 h 856181"/>
                <a:gd name="connsiteX889" fmla="*/ 1086053 w 2495746"/>
                <a:gd name="connsiteY889" fmla="*/ 494538 h 856181"/>
                <a:gd name="connsiteX890" fmla="*/ 1006084 w 2495746"/>
                <a:gd name="connsiteY890" fmla="*/ 69494 h 856181"/>
                <a:gd name="connsiteX891" fmla="*/ 1002423 w 2495746"/>
                <a:gd name="connsiteY891" fmla="*/ 91351 h 856181"/>
                <a:gd name="connsiteX892" fmla="*/ 999226 w 2495746"/>
                <a:gd name="connsiteY892" fmla="*/ 90369 h 856181"/>
                <a:gd name="connsiteX893" fmla="*/ 996147 w 2495746"/>
                <a:gd name="connsiteY893" fmla="*/ 89851 h 856181"/>
                <a:gd name="connsiteX894" fmla="*/ 987500 w 2495746"/>
                <a:gd name="connsiteY894" fmla="*/ 90705 h 856181"/>
                <a:gd name="connsiteX895" fmla="*/ 981531 w 2495746"/>
                <a:gd name="connsiteY895" fmla="*/ 94439 h 856181"/>
                <a:gd name="connsiteX896" fmla="*/ 977924 w 2495746"/>
                <a:gd name="connsiteY896" fmla="*/ 99757 h 856181"/>
                <a:gd name="connsiteX897" fmla="*/ 976354 w 2495746"/>
                <a:gd name="connsiteY897" fmla="*/ 104965 h 856181"/>
                <a:gd name="connsiteX898" fmla="*/ 976376 w 2495746"/>
                <a:gd name="connsiteY898" fmla="*/ 105057 h 856181"/>
                <a:gd name="connsiteX899" fmla="*/ 971874 w 2495746"/>
                <a:gd name="connsiteY899" fmla="*/ 143846 h 856181"/>
                <a:gd name="connsiteX900" fmla="*/ 946946 w 2495746"/>
                <a:gd name="connsiteY900" fmla="*/ 140946 h 856181"/>
                <a:gd name="connsiteX901" fmla="*/ 955668 w 2495746"/>
                <a:gd name="connsiteY901" fmla="*/ 65406 h 856181"/>
                <a:gd name="connsiteX902" fmla="*/ 979669 w 2495746"/>
                <a:gd name="connsiteY902" fmla="*/ 68142 h 856181"/>
                <a:gd name="connsiteX903" fmla="*/ 978453 w 2495746"/>
                <a:gd name="connsiteY903" fmla="*/ 79165 h 856181"/>
                <a:gd name="connsiteX904" fmla="*/ 978729 w 2495746"/>
                <a:gd name="connsiteY904" fmla="*/ 79096 h 856181"/>
                <a:gd name="connsiteX905" fmla="*/ 988050 w 2495746"/>
                <a:gd name="connsiteY905" fmla="*/ 70599 h 856181"/>
                <a:gd name="connsiteX906" fmla="*/ 1000780 w 2495746"/>
                <a:gd name="connsiteY906" fmla="*/ 68343 h 856181"/>
                <a:gd name="connsiteX907" fmla="*/ 1003746 w 2495746"/>
                <a:gd name="connsiteY907" fmla="*/ 68792 h 856181"/>
                <a:gd name="connsiteX908" fmla="*/ 1006084 w 2495746"/>
                <a:gd name="connsiteY908" fmla="*/ 69494 h 856181"/>
                <a:gd name="connsiteX909" fmla="*/ 1073018 w 2495746"/>
                <a:gd name="connsiteY909" fmla="*/ 294112 h 856181"/>
                <a:gd name="connsiteX910" fmla="*/ 1057406 w 2495746"/>
                <a:gd name="connsiteY910" fmla="*/ 306227 h 856181"/>
                <a:gd name="connsiteX911" fmla="*/ 1050934 w 2495746"/>
                <a:gd name="connsiteY911" fmla="*/ 300347 h 856181"/>
                <a:gd name="connsiteX912" fmla="*/ 1042578 w 2495746"/>
                <a:gd name="connsiteY912" fmla="*/ 297194 h 856181"/>
                <a:gd name="connsiteX913" fmla="*/ 1035996 w 2495746"/>
                <a:gd name="connsiteY913" fmla="*/ 297638 h 856181"/>
                <a:gd name="connsiteX914" fmla="*/ 1032413 w 2495746"/>
                <a:gd name="connsiteY914" fmla="*/ 301867 h 856181"/>
                <a:gd name="connsiteX915" fmla="*/ 1035017 w 2495746"/>
                <a:gd name="connsiteY915" fmla="*/ 306833 h 856181"/>
                <a:gd name="connsiteX916" fmla="*/ 1045083 w 2495746"/>
                <a:gd name="connsiteY916" fmla="*/ 311333 h 856181"/>
                <a:gd name="connsiteX917" fmla="*/ 1053297 w 2495746"/>
                <a:gd name="connsiteY917" fmla="*/ 315111 h 856181"/>
                <a:gd name="connsiteX918" fmla="*/ 1060465 w 2495746"/>
                <a:gd name="connsiteY918" fmla="*/ 320623 h 856181"/>
                <a:gd name="connsiteX919" fmla="*/ 1065169 w 2495746"/>
                <a:gd name="connsiteY919" fmla="*/ 328119 h 856181"/>
                <a:gd name="connsiteX920" fmla="*/ 1065972 w 2495746"/>
                <a:gd name="connsiteY920" fmla="*/ 337758 h 856181"/>
                <a:gd name="connsiteX921" fmla="*/ 1061370 w 2495746"/>
                <a:gd name="connsiteY921" fmla="*/ 349420 h 856181"/>
                <a:gd name="connsiteX922" fmla="*/ 1052727 w 2495746"/>
                <a:gd name="connsiteY922" fmla="*/ 356275 h 856181"/>
                <a:gd name="connsiteX923" fmla="*/ 1041732 w 2495746"/>
                <a:gd name="connsiteY923" fmla="*/ 359184 h 856181"/>
                <a:gd name="connsiteX924" fmla="*/ 1030053 w 2495746"/>
                <a:gd name="connsiteY924" fmla="*/ 358917 h 856181"/>
                <a:gd name="connsiteX925" fmla="*/ 1012366 w 2495746"/>
                <a:gd name="connsiteY925" fmla="*/ 353445 h 856181"/>
                <a:gd name="connsiteX926" fmla="*/ 998887 w 2495746"/>
                <a:gd name="connsiteY926" fmla="*/ 342703 h 856181"/>
                <a:gd name="connsiteX927" fmla="*/ 1014850 w 2495746"/>
                <a:gd name="connsiteY927" fmla="*/ 330007 h 856181"/>
                <a:gd name="connsiteX928" fmla="*/ 1022150 w 2495746"/>
                <a:gd name="connsiteY928" fmla="*/ 337257 h 856181"/>
                <a:gd name="connsiteX929" fmla="*/ 1022334 w 2495746"/>
                <a:gd name="connsiteY929" fmla="*/ 337211 h 856181"/>
                <a:gd name="connsiteX930" fmla="*/ 1032242 w 2495746"/>
                <a:gd name="connsiteY930" fmla="*/ 341063 h 856181"/>
                <a:gd name="connsiteX931" fmla="*/ 1038409 w 2495746"/>
                <a:gd name="connsiteY931" fmla="*/ 340526 h 856181"/>
                <a:gd name="connsiteX932" fmla="*/ 1042085 w 2495746"/>
                <a:gd name="connsiteY932" fmla="*/ 335879 h 856181"/>
                <a:gd name="connsiteX933" fmla="*/ 1039206 w 2495746"/>
                <a:gd name="connsiteY933" fmla="*/ 330195 h 856181"/>
                <a:gd name="connsiteX934" fmla="*/ 1028307 w 2495746"/>
                <a:gd name="connsiteY934" fmla="*/ 325114 h 856181"/>
                <a:gd name="connsiteX935" fmla="*/ 1020739 w 2495746"/>
                <a:gd name="connsiteY935" fmla="*/ 321571 h 856181"/>
                <a:gd name="connsiteX936" fmla="*/ 1014267 w 2495746"/>
                <a:gd name="connsiteY936" fmla="*/ 316478 h 856181"/>
                <a:gd name="connsiteX937" fmla="*/ 1010072 w 2495746"/>
                <a:gd name="connsiteY937" fmla="*/ 309446 h 856181"/>
                <a:gd name="connsiteX938" fmla="*/ 1009429 w 2495746"/>
                <a:gd name="connsiteY938" fmla="*/ 300063 h 856181"/>
                <a:gd name="connsiteX939" fmla="*/ 1013960 w 2495746"/>
                <a:gd name="connsiteY939" fmla="*/ 288910 h 856181"/>
                <a:gd name="connsiteX940" fmla="*/ 1022441 w 2495746"/>
                <a:gd name="connsiteY940" fmla="*/ 282193 h 856181"/>
                <a:gd name="connsiteX941" fmla="*/ 1033111 w 2495746"/>
                <a:gd name="connsiteY941" fmla="*/ 279168 h 856181"/>
                <a:gd name="connsiteX942" fmla="*/ 1044258 w 2495746"/>
                <a:gd name="connsiteY942" fmla="*/ 279270 h 856181"/>
                <a:gd name="connsiteX943" fmla="*/ 1060442 w 2495746"/>
                <a:gd name="connsiteY943" fmla="*/ 284229 h 856181"/>
                <a:gd name="connsiteX944" fmla="*/ 1073018 w 2495746"/>
                <a:gd name="connsiteY944" fmla="*/ 294112 h 856181"/>
                <a:gd name="connsiteX945" fmla="*/ 1138563 w 2495746"/>
                <a:gd name="connsiteY945" fmla="*/ 524669 h 856181"/>
                <a:gd name="connsiteX946" fmla="*/ 1128294 w 2495746"/>
                <a:gd name="connsiteY946" fmla="*/ 518545 h 856181"/>
                <a:gd name="connsiteX947" fmla="*/ 1121479 w 2495746"/>
                <a:gd name="connsiteY947" fmla="*/ 518457 h 856181"/>
                <a:gd name="connsiteX948" fmla="*/ 1115702 w 2495746"/>
                <a:gd name="connsiteY948" fmla="*/ 520571 h 856181"/>
                <a:gd name="connsiteX949" fmla="*/ 1111264 w 2495746"/>
                <a:gd name="connsiteY949" fmla="*/ 524519 h 856181"/>
                <a:gd name="connsiteX950" fmla="*/ 1108812 w 2495746"/>
                <a:gd name="connsiteY950" fmla="*/ 529746 h 856181"/>
                <a:gd name="connsiteX951" fmla="*/ 1108627 w 2495746"/>
                <a:gd name="connsiteY951" fmla="*/ 529792 h 856181"/>
                <a:gd name="connsiteX952" fmla="*/ 1140429 w 2495746"/>
                <a:gd name="connsiteY952" fmla="*/ 535424 h 856181"/>
                <a:gd name="connsiteX953" fmla="*/ 1138563 w 2495746"/>
                <a:gd name="connsiteY953" fmla="*/ 524669 h 856181"/>
                <a:gd name="connsiteX954" fmla="*/ 1041785 w 2495746"/>
                <a:gd name="connsiteY954" fmla="*/ 75542 h 856181"/>
                <a:gd name="connsiteX955" fmla="*/ 1031976 w 2495746"/>
                <a:gd name="connsiteY955" fmla="*/ 151065 h 856181"/>
                <a:gd name="connsiteX956" fmla="*/ 1007160 w 2495746"/>
                <a:gd name="connsiteY956" fmla="*/ 147842 h 856181"/>
                <a:gd name="connsiteX957" fmla="*/ 1016969 w 2495746"/>
                <a:gd name="connsiteY957" fmla="*/ 72319 h 856181"/>
                <a:gd name="connsiteX958" fmla="*/ 1161787 w 2495746"/>
                <a:gd name="connsiteY958" fmla="*/ 531039 h 856181"/>
                <a:gd name="connsiteX959" fmla="*/ 1161523 w 2495746"/>
                <a:gd name="connsiteY959" fmla="*/ 548713 h 856181"/>
                <a:gd name="connsiteX960" fmla="*/ 1160981 w 2495746"/>
                <a:gd name="connsiteY960" fmla="*/ 551700 h 856181"/>
                <a:gd name="connsiteX961" fmla="*/ 1160299 w 2495746"/>
                <a:gd name="connsiteY961" fmla="*/ 554524 h 856181"/>
                <a:gd name="connsiteX962" fmla="*/ 1105983 w 2495746"/>
                <a:gd name="connsiteY962" fmla="*/ 545004 h 856181"/>
                <a:gd name="connsiteX963" fmla="*/ 1106892 w 2495746"/>
                <a:gd name="connsiteY963" fmla="*/ 551077 h 856181"/>
                <a:gd name="connsiteX964" fmla="*/ 1110143 w 2495746"/>
                <a:gd name="connsiteY964" fmla="*/ 556276 h 856181"/>
                <a:gd name="connsiteX965" fmla="*/ 1115252 w 2495746"/>
                <a:gd name="connsiteY965" fmla="*/ 560229 h 856181"/>
                <a:gd name="connsiteX966" fmla="*/ 1121502 w 2495746"/>
                <a:gd name="connsiteY966" fmla="*/ 562425 h 856181"/>
                <a:gd name="connsiteX967" fmla="*/ 1131816 w 2495746"/>
                <a:gd name="connsiteY967" fmla="*/ 561945 h 856181"/>
                <a:gd name="connsiteX968" fmla="*/ 1139478 w 2495746"/>
                <a:gd name="connsiteY968" fmla="*/ 557497 h 856181"/>
                <a:gd name="connsiteX969" fmla="*/ 1139432 w 2495746"/>
                <a:gd name="connsiteY969" fmla="*/ 557312 h 856181"/>
                <a:gd name="connsiteX970" fmla="*/ 1154662 w 2495746"/>
                <a:gd name="connsiteY970" fmla="*/ 571164 h 856181"/>
                <a:gd name="connsiteX971" fmla="*/ 1138663 w 2495746"/>
                <a:gd name="connsiteY971" fmla="*/ 580521 h 856181"/>
                <a:gd name="connsiteX972" fmla="*/ 1117851 w 2495746"/>
                <a:gd name="connsiteY972" fmla="*/ 581131 h 856181"/>
                <a:gd name="connsiteX973" fmla="*/ 1102340 w 2495746"/>
                <a:gd name="connsiteY973" fmla="*/ 575711 h 856181"/>
                <a:gd name="connsiteX974" fmla="*/ 1090530 w 2495746"/>
                <a:gd name="connsiteY974" fmla="*/ 565738 h 856181"/>
                <a:gd name="connsiteX975" fmla="*/ 1083831 w 2495746"/>
                <a:gd name="connsiteY975" fmla="*/ 551750 h 856181"/>
                <a:gd name="connsiteX976" fmla="*/ 1083561 w 2495746"/>
                <a:gd name="connsiteY976" fmla="*/ 534304 h 856181"/>
                <a:gd name="connsiteX977" fmla="*/ 1089638 w 2495746"/>
                <a:gd name="connsiteY977" fmla="*/ 518245 h 856181"/>
                <a:gd name="connsiteX978" fmla="*/ 1100472 w 2495746"/>
                <a:gd name="connsiteY978" fmla="*/ 507112 h 856181"/>
                <a:gd name="connsiteX979" fmla="*/ 1114697 w 2495746"/>
                <a:gd name="connsiteY979" fmla="*/ 501339 h 856181"/>
                <a:gd name="connsiteX980" fmla="*/ 1131130 w 2495746"/>
                <a:gd name="connsiteY980" fmla="*/ 501320 h 856181"/>
                <a:gd name="connsiteX981" fmla="*/ 1145852 w 2495746"/>
                <a:gd name="connsiteY981" fmla="*/ 506736 h 856181"/>
                <a:gd name="connsiteX982" fmla="*/ 1156317 w 2495746"/>
                <a:gd name="connsiteY982" fmla="*/ 516845 h 856181"/>
                <a:gd name="connsiteX983" fmla="*/ 1161787 w 2495746"/>
                <a:gd name="connsiteY983" fmla="*/ 531039 h 856181"/>
                <a:gd name="connsiteX984" fmla="*/ 1045930 w 2495746"/>
                <a:gd name="connsiteY984" fmla="*/ 46289 h 856181"/>
                <a:gd name="connsiteX985" fmla="*/ 1046399 w 2495746"/>
                <a:gd name="connsiteY985" fmla="*/ 51782 h 856181"/>
                <a:gd name="connsiteX986" fmla="*/ 1044552 w 2495746"/>
                <a:gd name="connsiteY986" fmla="*/ 57057 h 856181"/>
                <a:gd name="connsiteX987" fmla="*/ 1040994 w 2495746"/>
                <a:gd name="connsiteY987" fmla="*/ 60986 h 856181"/>
                <a:gd name="connsiteX988" fmla="*/ 1036049 w 2495746"/>
                <a:gd name="connsiteY988" fmla="*/ 63287 h 856181"/>
                <a:gd name="connsiteX989" fmla="*/ 1030418 w 2495746"/>
                <a:gd name="connsiteY989" fmla="*/ 63595 h 856181"/>
                <a:gd name="connsiteX990" fmla="*/ 1020841 w 2495746"/>
                <a:gd name="connsiteY990" fmla="*/ 58284 h 856181"/>
                <a:gd name="connsiteX991" fmla="*/ 1018045 w 2495746"/>
                <a:gd name="connsiteY991" fmla="*/ 48152 h 856181"/>
                <a:gd name="connsiteX992" fmla="*/ 1019752 w 2495746"/>
                <a:gd name="connsiteY992" fmla="*/ 43106 h 856181"/>
                <a:gd name="connsiteX993" fmla="*/ 1019638 w 2495746"/>
                <a:gd name="connsiteY993" fmla="*/ 43037 h 856181"/>
                <a:gd name="connsiteX994" fmla="*/ 1023195 w 2495746"/>
                <a:gd name="connsiteY994" fmla="*/ 39110 h 856181"/>
                <a:gd name="connsiteX995" fmla="*/ 1028116 w 2495746"/>
                <a:gd name="connsiteY995" fmla="*/ 36716 h 856181"/>
                <a:gd name="connsiteX996" fmla="*/ 1033912 w 2495746"/>
                <a:gd name="connsiteY996" fmla="*/ 36270 h 856181"/>
                <a:gd name="connsiteX997" fmla="*/ 1039281 w 2495746"/>
                <a:gd name="connsiteY997" fmla="*/ 38091 h 856181"/>
                <a:gd name="connsiteX998" fmla="*/ 1043488 w 2495746"/>
                <a:gd name="connsiteY998" fmla="*/ 41579 h 856181"/>
                <a:gd name="connsiteX999" fmla="*/ 1045930 w 2495746"/>
                <a:gd name="connsiteY999" fmla="*/ 46289 h 856181"/>
                <a:gd name="connsiteX1000" fmla="*/ 1119947 w 2495746"/>
                <a:gd name="connsiteY1000" fmla="*/ 253362 h 856181"/>
                <a:gd name="connsiteX1001" fmla="*/ 1101900 w 2495746"/>
                <a:gd name="connsiteY1001" fmla="*/ 367565 h 856181"/>
                <a:gd name="connsiteX1002" fmla="*/ 1076710 w 2495746"/>
                <a:gd name="connsiteY1002" fmla="*/ 363584 h 856181"/>
                <a:gd name="connsiteX1003" fmla="*/ 1094758 w 2495746"/>
                <a:gd name="connsiteY1003" fmla="*/ 249381 h 856181"/>
                <a:gd name="connsiteX1004" fmla="*/ 1159279 w 2495746"/>
                <a:gd name="connsiteY1004" fmla="*/ 299495 h 856181"/>
                <a:gd name="connsiteX1005" fmla="*/ 1146447 w 2495746"/>
                <a:gd name="connsiteY1005" fmla="*/ 374563 h 856181"/>
                <a:gd name="connsiteX1006" fmla="*/ 1121780 w 2495746"/>
                <a:gd name="connsiteY1006" fmla="*/ 370347 h 856181"/>
                <a:gd name="connsiteX1007" fmla="*/ 1134611 w 2495746"/>
                <a:gd name="connsiteY1007" fmla="*/ 295279 h 856181"/>
                <a:gd name="connsiteX1008" fmla="*/ 1119002 w 2495746"/>
                <a:gd name="connsiteY1008" fmla="*/ 95154 h 856181"/>
                <a:gd name="connsiteX1009" fmla="*/ 1103275 w 2495746"/>
                <a:gd name="connsiteY1009" fmla="*/ 107200 h 856181"/>
                <a:gd name="connsiteX1010" fmla="*/ 1096896 w 2495746"/>
                <a:gd name="connsiteY1010" fmla="*/ 101297 h 856181"/>
                <a:gd name="connsiteX1011" fmla="*/ 1088517 w 2495746"/>
                <a:gd name="connsiteY1011" fmla="*/ 98052 h 856181"/>
                <a:gd name="connsiteX1012" fmla="*/ 1081935 w 2495746"/>
                <a:gd name="connsiteY1012" fmla="*/ 98495 h 856181"/>
                <a:gd name="connsiteX1013" fmla="*/ 1078260 w 2495746"/>
                <a:gd name="connsiteY1013" fmla="*/ 102747 h 856181"/>
                <a:gd name="connsiteX1014" fmla="*/ 1080863 w 2495746"/>
                <a:gd name="connsiteY1014" fmla="*/ 107713 h 856181"/>
                <a:gd name="connsiteX1015" fmla="*/ 1090953 w 2495746"/>
                <a:gd name="connsiteY1015" fmla="*/ 112306 h 856181"/>
                <a:gd name="connsiteX1016" fmla="*/ 1099074 w 2495746"/>
                <a:gd name="connsiteY1016" fmla="*/ 116107 h 856181"/>
                <a:gd name="connsiteX1017" fmla="*/ 1106241 w 2495746"/>
                <a:gd name="connsiteY1017" fmla="*/ 121618 h 856181"/>
                <a:gd name="connsiteX1018" fmla="*/ 1110852 w 2495746"/>
                <a:gd name="connsiteY1018" fmla="*/ 129137 h 856181"/>
                <a:gd name="connsiteX1019" fmla="*/ 1111563 w 2495746"/>
                <a:gd name="connsiteY1019" fmla="*/ 138798 h 856181"/>
                <a:gd name="connsiteX1020" fmla="*/ 1106938 w 2495746"/>
                <a:gd name="connsiteY1020" fmla="*/ 150368 h 856181"/>
                <a:gd name="connsiteX1021" fmla="*/ 1098294 w 2495746"/>
                <a:gd name="connsiteY1021" fmla="*/ 157223 h 856181"/>
                <a:gd name="connsiteX1022" fmla="*/ 1087301 w 2495746"/>
                <a:gd name="connsiteY1022" fmla="*/ 160131 h 856181"/>
                <a:gd name="connsiteX1023" fmla="*/ 1075599 w 2495746"/>
                <a:gd name="connsiteY1023" fmla="*/ 159773 h 856181"/>
                <a:gd name="connsiteX1024" fmla="*/ 1057979 w 2495746"/>
                <a:gd name="connsiteY1024" fmla="*/ 154183 h 856181"/>
                <a:gd name="connsiteX1025" fmla="*/ 1044481 w 2495746"/>
                <a:gd name="connsiteY1025" fmla="*/ 143349 h 856181"/>
                <a:gd name="connsiteX1026" fmla="*/ 1060558 w 2495746"/>
                <a:gd name="connsiteY1026" fmla="*/ 130725 h 856181"/>
                <a:gd name="connsiteX1027" fmla="*/ 1067858 w 2495746"/>
                <a:gd name="connsiteY1027" fmla="*/ 137974 h 856181"/>
                <a:gd name="connsiteX1028" fmla="*/ 1067997 w 2495746"/>
                <a:gd name="connsiteY1028" fmla="*/ 138136 h 856181"/>
                <a:gd name="connsiteX1029" fmla="*/ 1077925 w 2495746"/>
                <a:gd name="connsiteY1029" fmla="*/ 142082 h 856181"/>
                <a:gd name="connsiteX1030" fmla="*/ 1084091 w 2495746"/>
                <a:gd name="connsiteY1030" fmla="*/ 141543 h 856181"/>
                <a:gd name="connsiteX1031" fmla="*/ 1087768 w 2495746"/>
                <a:gd name="connsiteY1031" fmla="*/ 136898 h 856181"/>
                <a:gd name="connsiteX1032" fmla="*/ 1084890 w 2495746"/>
                <a:gd name="connsiteY1032" fmla="*/ 131214 h 856181"/>
                <a:gd name="connsiteX1033" fmla="*/ 1074084 w 2495746"/>
                <a:gd name="connsiteY1033" fmla="*/ 126110 h 856181"/>
                <a:gd name="connsiteX1034" fmla="*/ 1066609 w 2495746"/>
                <a:gd name="connsiteY1034" fmla="*/ 122542 h 856181"/>
                <a:gd name="connsiteX1035" fmla="*/ 1060135 w 2495746"/>
                <a:gd name="connsiteY1035" fmla="*/ 117450 h 856181"/>
                <a:gd name="connsiteX1036" fmla="*/ 1056011 w 2495746"/>
                <a:gd name="connsiteY1036" fmla="*/ 110303 h 856181"/>
                <a:gd name="connsiteX1037" fmla="*/ 1055368 w 2495746"/>
                <a:gd name="connsiteY1037" fmla="*/ 100919 h 856181"/>
                <a:gd name="connsiteX1038" fmla="*/ 1059899 w 2495746"/>
                <a:gd name="connsiteY1038" fmla="*/ 89767 h 856181"/>
                <a:gd name="connsiteX1039" fmla="*/ 1068473 w 2495746"/>
                <a:gd name="connsiteY1039" fmla="*/ 83027 h 856181"/>
                <a:gd name="connsiteX1040" fmla="*/ 1079144 w 2495746"/>
                <a:gd name="connsiteY1040" fmla="*/ 80002 h 856181"/>
                <a:gd name="connsiteX1041" fmla="*/ 1090313 w 2495746"/>
                <a:gd name="connsiteY1041" fmla="*/ 80196 h 856181"/>
                <a:gd name="connsiteX1042" fmla="*/ 1106520 w 2495746"/>
                <a:gd name="connsiteY1042" fmla="*/ 85248 h 856181"/>
                <a:gd name="connsiteX1043" fmla="*/ 1119002 w 2495746"/>
                <a:gd name="connsiteY1043" fmla="*/ 95154 h 856181"/>
                <a:gd name="connsiteX1044" fmla="*/ 1164748 w 2495746"/>
                <a:gd name="connsiteY1044" fmla="*/ 270592 h 856181"/>
                <a:gd name="connsiteX1045" fmla="*/ 1164940 w 2495746"/>
                <a:gd name="connsiteY1045" fmla="*/ 276153 h 856181"/>
                <a:gd name="connsiteX1046" fmla="*/ 1162861 w 2495746"/>
                <a:gd name="connsiteY1046" fmla="*/ 281290 h 856181"/>
                <a:gd name="connsiteX1047" fmla="*/ 1159072 w 2495746"/>
                <a:gd name="connsiteY1047" fmla="*/ 285078 h 856181"/>
                <a:gd name="connsiteX1048" fmla="*/ 1154081 w 2495746"/>
                <a:gd name="connsiteY1048" fmla="*/ 287194 h 856181"/>
                <a:gd name="connsiteX1049" fmla="*/ 1148403 w 2495746"/>
                <a:gd name="connsiteY1049" fmla="*/ 287316 h 856181"/>
                <a:gd name="connsiteX1050" fmla="*/ 1139013 w 2495746"/>
                <a:gd name="connsiteY1050" fmla="*/ 281566 h 856181"/>
                <a:gd name="connsiteX1051" fmla="*/ 1136588 w 2495746"/>
                <a:gd name="connsiteY1051" fmla="*/ 271342 h 856181"/>
                <a:gd name="connsiteX1052" fmla="*/ 1136636 w 2495746"/>
                <a:gd name="connsiteY1052" fmla="*/ 271134 h 856181"/>
                <a:gd name="connsiteX1053" fmla="*/ 1138551 w 2495746"/>
                <a:gd name="connsiteY1053" fmla="*/ 266136 h 856181"/>
                <a:gd name="connsiteX1054" fmla="*/ 1142340 w 2495746"/>
                <a:gd name="connsiteY1054" fmla="*/ 262349 h 856181"/>
                <a:gd name="connsiteX1055" fmla="*/ 1147331 w 2495746"/>
                <a:gd name="connsiteY1055" fmla="*/ 260232 h 856181"/>
                <a:gd name="connsiteX1056" fmla="*/ 1153102 w 2495746"/>
                <a:gd name="connsiteY1056" fmla="*/ 260088 h 856181"/>
                <a:gd name="connsiteX1057" fmla="*/ 1158426 w 2495746"/>
                <a:gd name="connsiteY1057" fmla="*/ 262119 h 856181"/>
                <a:gd name="connsiteX1058" fmla="*/ 1162469 w 2495746"/>
                <a:gd name="connsiteY1058" fmla="*/ 265744 h 856181"/>
                <a:gd name="connsiteX1059" fmla="*/ 1164748 w 2495746"/>
                <a:gd name="connsiteY1059" fmla="*/ 270592 h 856181"/>
                <a:gd name="connsiteX1060" fmla="*/ 1270634 w 2495746"/>
                <a:gd name="connsiteY1060" fmla="*/ 562914 h 856181"/>
                <a:gd name="connsiteX1061" fmla="*/ 1268569 w 2495746"/>
                <a:gd name="connsiteY1061" fmla="*/ 556144 h 856181"/>
                <a:gd name="connsiteX1062" fmla="*/ 1263975 w 2495746"/>
                <a:gd name="connsiteY1062" fmla="*/ 550685 h 856181"/>
                <a:gd name="connsiteX1063" fmla="*/ 1256663 w 2495746"/>
                <a:gd name="connsiteY1063" fmla="*/ 547375 h 856181"/>
                <a:gd name="connsiteX1064" fmla="*/ 1248690 w 2495746"/>
                <a:gd name="connsiteY1064" fmla="*/ 547374 h 856181"/>
                <a:gd name="connsiteX1065" fmla="*/ 1242353 w 2495746"/>
                <a:gd name="connsiteY1065" fmla="*/ 550414 h 856181"/>
                <a:gd name="connsiteX1066" fmla="*/ 1237772 w 2495746"/>
                <a:gd name="connsiteY1066" fmla="*/ 555774 h 856181"/>
                <a:gd name="connsiteX1067" fmla="*/ 1235108 w 2495746"/>
                <a:gd name="connsiteY1067" fmla="*/ 562529 h 856181"/>
                <a:gd name="connsiteX1068" fmla="*/ 1234737 w 2495746"/>
                <a:gd name="connsiteY1068" fmla="*/ 569803 h 856181"/>
                <a:gd name="connsiteX1069" fmla="*/ 1236731 w 2495746"/>
                <a:gd name="connsiteY1069" fmla="*/ 576689 h 856181"/>
                <a:gd name="connsiteX1070" fmla="*/ 1241257 w 2495746"/>
                <a:gd name="connsiteY1070" fmla="*/ 582262 h 856181"/>
                <a:gd name="connsiteX1071" fmla="*/ 1248569 w 2495746"/>
                <a:gd name="connsiteY1071" fmla="*/ 585574 h 856181"/>
                <a:gd name="connsiteX1072" fmla="*/ 1248384 w 2495746"/>
                <a:gd name="connsiteY1072" fmla="*/ 585620 h 856181"/>
                <a:gd name="connsiteX1073" fmla="*/ 1256355 w 2495746"/>
                <a:gd name="connsiteY1073" fmla="*/ 585621 h 856181"/>
                <a:gd name="connsiteX1074" fmla="*/ 1262853 w 2495746"/>
                <a:gd name="connsiteY1074" fmla="*/ 582442 h 856181"/>
                <a:gd name="connsiteX1075" fmla="*/ 1267599 w 2495746"/>
                <a:gd name="connsiteY1075" fmla="*/ 576943 h 856181"/>
                <a:gd name="connsiteX1076" fmla="*/ 1270262 w 2495746"/>
                <a:gd name="connsiteY1076" fmla="*/ 570187 h 856181"/>
                <a:gd name="connsiteX1077" fmla="*/ 1270634 w 2495746"/>
                <a:gd name="connsiteY1077" fmla="*/ 562914 h 856181"/>
                <a:gd name="connsiteX1078" fmla="*/ 1159404 w 2495746"/>
                <a:gd name="connsiteY1078" fmla="*/ 93166 h 856181"/>
                <a:gd name="connsiteX1079" fmla="*/ 1147241 w 2495746"/>
                <a:gd name="connsiteY1079" fmla="*/ 168346 h 856181"/>
                <a:gd name="connsiteX1080" fmla="*/ 1122537 w 2495746"/>
                <a:gd name="connsiteY1080" fmla="*/ 164349 h 856181"/>
                <a:gd name="connsiteX1081" fmla="*/ 1134700 w 2495746"/>
                <a:gd name="connsiteY1081" fmla="*/ 89170 h 856181"/>
                <a:gd name="connsiteX1082" fmla="*/ 1164664 w 2495746"/>
                <a:gd name="connsiteY1082" fmla="*/ 64021 h 856181"/>
                <a:gd name="connsiteX1083" fmla="*/ 1164947 w 2495746"/>
                <a:gd name="connsiteY1083" fmla="*/ 69558 h 856181"/>
                <a:gd name="connsiteX1084" fmla="*/ 1162984 w 2495746"/>
                <a:gd name="connsiteY1084" fmla="*/ 74764 h 856181"/>
                <a:gd name="connsiteX1085" fmla="*/ 1159287 w 2495746"/>
                <a:gd name="connsiteY1085" fmla="*/ 78529 h 856181"/>
                <a:gd name="connsiteX1086" fmla="*/ 1154298 w 2495746"/>
                <a:gd name="connsiteY1086" fmla="*/ 80647 h 856181"/>
                <a:gd name="connsiteX1087" fmla="*/ 1148643 w 2495746"/>
                <a:gd name="connsiteY1087" fmla="*/ 80861 h 856181"/>
                <a:gd name="connsiteX1088" fmla="*/ 1139182 w 2495746"/>
                <a:gd name="connsiteY1088" fmla="*/ 75227 h 856181"/>
                <a:gd name="connsiteX1089" fmla="*/ 1136666 w 2495746"/>
                <a:gd name="connsiteY1089" fmla="*/ 65026 h 856181"/>
                <a:gd name="connsiteX1090" fmla="*/ 1138581 w 2495746"/>
                <a:gd name="connsiteY1090" fmla="*/ 60028 h 856181"/>
                <a:gd name="connsiteX1091" fmla="*/ 1138558 w 2495746"/>
                <a:gd name="connsiteY1091" fmla="*/ 59936 h 856181"/>
                <a:gd name="connsiteX1092" fmla="*/ 1142256 w 2495746"/>
                <a:gd name="connsiteY1092" fmla="*/ 56171 h 856181"/>
                <a:gd name="connsiteX1093" fmla="*/ 1147222 w 2495746"/>
                <a:gd name="connsiteY1093" fmla="*/ 53962 h 856181"/>
                <a:gd name="connsiteX1094" fmla="*/ 1152970 w 2495746"/>
                <a:gd name="connsiteY1094" fmla="*/ 53724 h 856181"/>
                <a:gd name="connsiteX1095" fmla="*/ 1158271 w 2495746"/>
                <a:gd name="connsiteY1095" fmla="*/ 55662 h 856181"/>
                <a:gd name="connsiteX1096" fmla="*/ 1162316 w 2495746"/>
                <a:gd name="connsiteY1096" fmla="*/ 59288 h 856181"/>
                <a:gd name="connsiteX1097" fmla="*/ 1164664 w 2495746"/>
                <a:gd name="connsiteY1097" fmla="*/ 64021 h 856181"/>
                <a:gd name="connsiteX1098" fmla="*/ 1294264 w 2495746"/>
                <a:gd name="connsiteY1098" fmla="*/ 558165 h 856181"/>
                <a:gd name="connsiteX1099" fmla="*/ 1293955 w 2495746"/>
                <a:gd name="connsiteY1099" fmla="*/ 575261 h 856181"/>
                <a:gd name="connsiteX1100" fmla="*/ 1287114 w 2495746"/>
                <a:gd name="connsiteY1100" fmla="*/ 591016 h 856181"/>
                <a:gd name="connsiteX1101" fmla="*/ 1287021 w 2495746"/>
                <a:gd name="connsiteY1101" fmla="*/ 591039 h 856181"/>
                <a:gd name="connsiteX1102" fmla="*/ 1275354 w 2495746"/>
                <a:gd name="connsiteY1102" fmla="*/ 601591 h 856181"/>
                <a:gd name="connsiteX1103" fmla="*/ 1260484 w 2495746"/>
                <a:gd name="connsiteY1103" fmla="*/ 606737 h 856181"/>
                <a:gd name="connsiteX1104" fmla="*/ 1243892 w 2495746"/>
                <a:gd name="connsiteY1104" fmla="*/ 606107 h 856181"/>
                <a:gd name="connsiteX1105" fmla="*/ 1228570 w 2495746"/>
                <a:gd name="connsiteY1105" fmla="*/ 599855 h 856181"/>
                <a:gd name="connsiteX1106" fmla="*/ 1217134 w 2495746"/>
                <a:gd name="connsiteY1106" fmla="*/ 589001 h 856181"/>
                <a:gd name="connsiteX1107" fmla="*/ 1210992 w 2495746"/>
                <a:gd name="connsiteY1107" fmla="*/ 574481 h 856181"/>
                <a:gd name="connsiteX1108" fmla="*/ 1211278 w 2495746"/>
                <a:gd name="connsiteY1108" fmla="*/ 557293 h 856181"/>
                <a:gd name="connsiteX1109" fmla="*/ 1218140 w 2495746"/>
                <a:gd name="connsiteY1109" fmla="*/ 541632 h 856181"/>
                <a:gd name="connsiteX1110" fmla="*/ 1229737 w 2495746"/>
                <a:gd name="connsiteY1110" fmla="*/ 531194 h 856181"/>
                <a:gd name="connsiteX1111" fmla="*/ 1244563 w 2495746"/>
                <a:gd name="connsiteY1111" fmla="*/ 526258 h 856181"/>
                <a:gd name="connsiteX1112" fmla="*/ 1261083 w 2495746"/>
                <a:gd name="connsiteY1112" fmla="*/ 527003 h 856181"/>
                <a:gd name="connsiteX1113" fmla="*/ 1276476 w 2495746"/>
                <a:gd name="connsiteY1113" fmla="*/ 533140 h 856181"/>
                <a:gd name="connsiteX1114" fmla="*/ 1287960 w 2495746"/>
                <a:gd name="connsiteY1114" fmla="*/ 543783 h 856181"/>
                <a:gd name="connsiteX1115" fmla="*/ 1294264 w 2495746"/>
                <a:gd name="connsiteY1115" fmla="*/ 558165 h 856181"/>
                <a:gd name="connsiteX1116" fmla="*/ 1258615 w 2495746"/>
                <a:gd name="connsiteY1116" fmla="*/ 318362 h 856181"/>
                <a:gd name="connsiteX1117" fmla="*/ 1223276 w 2495746"/>
                <a:gd name="connsiteY1117" fmla="*/ 346659 h 856181"/>
                <a:gd name="connsiteX1118" fmla="*/ 1245538 w 2495746"/>
                <a:gd name="connsiteY1118" fmla="*/ 393404 h 856181"/>
                <a:gd name="connsiteX1119" fmla="*/ 1215059 w 2495746"/>
                <a:gd name="connsiteY1119" fmla="*/ 387544 h 856181"/>
                <a:gd name="connsiteX1120" fmla="*/ 1197389 w 2495746"/>
                <a:gd name="connsiteY1120" fmla="*/ 347045 h 856181"/>
                <a:gd name="connsiteX1121" fmla="*/ 1196973 w 2495746"/>
                <a:gd name="connsiteY1121" fmla="*/ 346951 h 856181"/>
                <a:gd name="connsiteX1122" fmla="*/ 1190160 w 2495746"/>
                <a:gd name="connsiteY1122" fmla="*/ 382768 h 856181"/>
                <a:gd name="connsiteX1123" fmla="*/ 1165379 w 2495746"/>
                <a:gd name="connsiteY1123" fmla="*/ 378061 h 856181"/>
                <a:gd name="connsiteX1124" fmla="*/ 1186991 w 2495746"/>
                <a:gd name="connsiteY1124" fmla="*/ 264614 h 856181"/>
                <a:gd name="connsiteX1125" fmla="*/ 1211772 w 2495746"/>
                <a:gd name="connsiteY1125" fmla="*/ 269322 h 856181"/>
                <a:gd name="connsiteX1126" fmla="*/ 1198599 w 2495746"/>
                <a:gd name="connsiteY1126" fmla="*/ 338384 h 856181"/>
                <a:gd name="connsiteX1127" fmla="*/ 1199015 w 2495746"/>
                <a:gd name="connsiteY1127" fmla="*/ 338480 h 856181"/>
                <a:gd name="connsiteX1128" fmla="*/ 1228668 w 2495746"/>
                <a:gd name="connsiteY1128" fmla="*/ 312667 h 856181"/>
                <a:gd name="connsiteX1129" fmla="*/ 1365579 w 2495746"/>
                <a:gd name="connsiteY1129" fmla="*/ 585133 h 856181"/>
                <a:gd name="connsiteX1130" fmla="*/ 1363470 w 2495746"/>
                <a:gd name="connsiteY1130" fmla="*/ 578178 h 856181"/>
                <a:gd name="connsiteX1131" fmla="*/ 1358874 w 2495746"/>
                <a:gd name="connsiteY1131" fmla="*/ 572719 h 856181"/>
                <a:gd name="connsiteX1132" fmla="*/ 1351840 w 2495746"/>
                <a:gd name="connsiteY1132" fmla="*/ 569340 h 856181"/>
                <a:gd name="connsiteX1133" fmla="*/ 1344077 w 2495746"/>
                <a:gd name="connsiteY1133" fmla="*/ 568992 h 856181"/>
                <a:gd name="connsiteX1134" fmla="*/ 1337649 w 2495746"/>
                <a:gd name="connsiteY1134" fmla="*/ 571661 h 856181"/>
                <a:gd name="connsiteX1135" fmla="*/ 1332790 w 2495746"/>
                <a:gd name="connsiteY1135" fmla="*/ 576697 h 856181"/>
                <a:gd name="connsiteX1136" fmla="*/ 1329779 w 2495746"/>
                <a:gd name="connsiteY1136" fmla="*/ 583638 h 856181"/>
                <a:gd name="connsiteX1137" fmla="*/ 1329153 w 2495746"/>
                <a:gd name="connsiteY1137" fmla="*/ 591071 h 856181"/>
                <a:gd name="connsiteX1138" fmla="*/ 1331054 w 2495746"/>
                <a:gd name="connsiteY1138" fmla="*/ 597980 h 856181"/>
                <a:gd name="connsiteX1139" fmla="*/ 1335463 w 2495746"/>
                <a:gd name="connsiteY1139" fmla="*/ 603485 h 856181"/>
                <a:gd name="connsiteX1140" fmla="*/ 1342405 w 2495746"/>
                <a:gd name="connsiteY1140" fmla="*/ 606886 h 856181"/>
                <a:gd name="connsiteX1141" fmla="*/ 1342428 w 2495746"/>
                <a:gd name="connsiteY1141" fmla="*/ 606980 h 856181"/>
                <a:gd name="connsiteX1142" fmla="*/ 1350282 w 2495746"/>
                <a:gd name="connsiteY1142" fmla="*/ 607304 h 856181"/>
                <a:gd name="connsiteX1143" fmla="*/ 1356896 w 2495746"/>
                <a:gd name="connsiteY1143" fmla="*/ 604591 h 856181"/>
                <a:gd name="connsiteX1144" fmla="*/ 1361942 w 2495746"/>
                <a:gd name="connsiteY1144" fmla="*/ 599509 h 856181"/>
                <a:gd name="connsiteX1145" fmla="*/ 1365045 w 2495746"/>
                <a:gd name="connsiteY1145" fmla="*/ 592545 h 856181"/>
                <a:gd name="connsiteX1146" fmla="*/ 1365579 w 2495746"/>
                <a:gd name="connsiteY1146" fmla="*/ 585133 h 856181"/>
                <a:gd name="connsiteX1147" fmla="*/ 1259089 w 2495746"/>
                <a:gd name="connsiteY1147" fmla="*/ 110864 h 856181"/>
                <a:gd name="connsiteX1148" fmla="*/ 1224027 w 2495746"/>
                <a:gd name="connsiteY1148" fmla="*/ 139485 h 856181"/>
                <a:gd name="connsiteX1149" fmla="*/ 1246729 w 2495746"/>
                <a:gd name="connsiteY1149" fmla="*/ 186022 h 856181"/>
                <a:gd name="connsiteX1150" fmla="*/ 1216226 w 2495746"/>
                <a:gd name="connsiteY1150" fmla="*/ 180464 h 856181"/>
                <a:gd name="connsiteX1151" fmla="*/ 1198209 w 2495746"/>
                <a:gd name="connsiteY1151" fmla="*/ 140149 h 856181"/>
                <a:gd name="connsiteX1152" fmla="*/ 1197699 w 2495746"/>
                <a:gd name="connsiteY1152" fmla="*/ 140079 h 856181"/>
                <a:gd name="connsiteX1153" fmla="*/ 1191212 w 2495746"/>
                <a:gd name="connsiteY1153" fmla="*/ 176012 h 856181"/>
                <a:gd name="connsiteX1154" fmla="*/ 1166384 w 2495746"/>
                <a:gd name="connsiteY1154" fmla="*/ 171513 h 856181"/>
                <a:gd name="connsiteX1155" fmla="*/ 1186952 w 2495746"/>
                <a:gd name="connsiteY1155" fmla="*/ 57832 h 856181"/>
                <a:gd name="connsiteX1156" fmla="*/ 1211783 w 2495746"/>
                <a:gd name="connsiteY1156" fmla="*/ 62331 h 856181"/>
                <a:gd name="connsiteX1157" fmla="*/ 1199302 w 2495746"/>
                <a:gd name="connsiteY1157" fmla="*/ 131420 h 856181"/>
                <a:gd name="connsiteX1158" fmla="*/ 1199720 w 2495746"/>
                <a:gd name="connsiteY1158" fmla="*/ 131514 h 856181"/>
                <a:gd name="connsiteX1159" fmla="*/ 1229118 w 2495746"/>
                <a:gd name="connsiteY1159" fmla="*/ 105471 h 856181"/>
                <a:gd name="connsiteX1160" fmla="*/ 1342288 w 2495746"/>
                <a:gd name="connsiteY1160" fmla="*/ 380647 h 856181"/>
                <a:gd name="connsiteX1161" fmla="*/ 1339162 w 2495746"/>
                <a:gd name="connsiteY1161" fmla="*/ 379942 h 856181"/>
                <a:gd name="connsiteX1162" fmla="*/ 1330917 w 2495746"/>
                <a:gd name="connsiteY1162" fmla="*/ 378435 h 856181"/>
                <a:gd name="connsiteX1163" fmla="*/ 1323270 w 2495746"/>
                <a:gd name="connsiteY1163" fmla="*/ 378157 h 856181"/>
                <a:gd name="connsiteX1164" fmla="*/ 1317238 w 2495746"/>
                <a:gd name="connsiteY1164" fmla="*/ 380040 h 856181"/>
                <a:gd name="connsiteX1165" fmla="*/ 1313909 w 2495746"/>
                <a:gd name="connsiteY1165" fmla="*/ 384895 h 856181"/>
                <a:gd name="connsiteX1166" fmla="*/ 1314059 w 2495746"/>
                <a:gd name="connsiteY1166" fmla="*/ 388695 h 856181"/>
                <a:gd name="connsiteX1167" fmla="*/ 1315974 w 2495746"/>
                <a:gd name="connsiteY1167" fmla="*/ 391664 h 856181"/>
                <a:gd name="connsiteX1168" fmla="*/ 1319141 w 2495746"/>
                <a:gd name="connsiteY1168" fmla="*/ 393736 h 856181"/>
                <a:gd name="connsiteX1169" fmla="*/ 1322799 w 2495746"/>
                <a:gd name="connsiteY1169" fmla="*/ 394998 h 856181"/>
                <a:gd name="connsiteX1170" fmla="*/ 1322939 w 2495746"/>
                <a:gd name="connsiteY1170" fmla="*/ 394767 h 856181"/>
                <a:gd name="connsiteX1171" fmla="*/ 1335272 w 2495746"/>
                <a:gd name="connsiteY1171" fmla="*/ 393297 h 856181"/>
                <a:gd name="connsiteX1172" fmla="*/ 1341724 w 2495746"/>
                <a:gd name="connsiteY1172" fmla="*/ 383147 h 856181"/>
                <a:gd name="connsiteX1173" fmla="*/ 1397310 w 2495746"/>
                <a:gd name="connsiteY1173" fmla="*/ 561762 h 856181"/>
                <a:gd name="connsiteX1174" fmla="*/ 1380643 w 2495746"/>
                <a:gd name="connsiteY1174" fmla="*/ 628637 h 856181"/>
                <a:gd name="connsiteX1175" fmla="*/ 1372800 w 2495746"/>
                <a:gd name="connsiteY1175" fmla="*/ 646706 h 856181"/>
                <a:gd name="connsiteX1176" fmla="*/ 1372893 w 2495746"/>
                <a:gd name="connsiteY1176" fmla="*/ 646289 h 856181"/>
                <a:gd name="connsiteX1177" fmla="*/ 1360876 w 2495746"/>
                <a:gd name="connsiteY1177" fmla="*/ 657420 h 856181"/>
                <a:gd name="connsiteX1178" fmla="*/ 1345151 w 2495746"/>
                <a:gd name="connsiteY1178" fmla="*/ 661891 h 856181"/>
                <a:gd name="connsiteX1179" fmla="*/ 1326592 w 2495746"/>
                <a:gd name="connsiteY1179" fmla="*/ 660074 h 856181"/>
                <a:gd name="connsiteX1180" fmla="*/ 1307220 w 2495746"/>
                <a:gd name="connsiteY1180" fmla="*/ 652164 h 856181"/>
                <a:gd name="connsiteX1181" fmla="*/ 1291504 w 2495746"/>
                <a:gd name="connsiteY1181" fmla="*/ 639122 h 856181"/>
                <a:gd name="connsiteX1182" fmla="*/ 1307957 w 2495746"/>
                <a:gd name="connsiteY1182" fmla="*/ 624831 h 856181"/>
                <a:gd name="connsiteX1183" fmla="*/ 1318006 w 2495746"/>
                <a:gd name="connsiteY1183" fmla="*/ 634844 h 856181"/>
                <a:gd name="connsiteX1184" fmla="*/ 1330085 w 2495746"/>
                <a:gd name="connsiteY1184" fmla="*/ 640325 h 856181"/>
                <a:gd name="connsiteX1185" fmla="*/ 1347287 w 2495746"/>
                <a:gd name="connsiteY1185" fmla="*/ 638638 h 856181"/>
                <a:gd name="connsiteX1186" fmla="*/ 1356112 w 2495746"/>
                <a:gd name="connsiteY1186" fmla="*/ 624950 h 856181"/>
                <a:gd name="connsiteX1187" fmla="*/ 1357193 w 2495746"/>
                <a:gd name="connsiteY1187" fmla="*/ 620551 h 856181"/>
                <a:gd name="connsiteX1188" fmla="*/ 1356776 w 2495746"/>
                <a:gd name="connsiteY1188" fmla="*/ 620458 h 856181"/>
                <a:gd name="connsiteX1189" fmla="*/ 1345777 w 2495746"/>
                <a:gd name="connsiteY1189" fmla="*/ 625336 h 856181"/>
                <a:gd name="connsiteX1190" fmla="*/ 1331943 w 2495746"/>
                <a:gd name="connsiteY1190" fmla="*/ 624716 h 856181"/>
                <a:gd name="connsiteX1191" fmla="*/ 1317689 w 2495746"/>
                <a:gd name="connsiteY1191" fmla="*/ 618002 h 856181"/>
                <a:gd name="connsiteX1192" fmla="*/ 1308684 w 2495746"/>
                <a:gd name="connsiteY1192" fmla="*/ 607041 h 856181"/>
                <a:gd name="connsiteX1193" fmla="*/ 1304789 w 2495746"/>
                <a:gd name="connsiteY1193" fmla="*/ 593246 h 856181"/>
                <a:gd name="connsiteX1194" fmla="*/ 1306065 w 2495746"/>
                <a:gd name="connsiteY1194" fmla="*/ 578077 h 856181"/>
                <a:gd name="connsiteX1195" fmla="*/ 1312136 w 2495746"/>
                <a:gd name="connsiteY1195" fmla="*/ 563986 h 856181"/>
                <a:gd name="connsiteX1196" fmla="*/ 1322112 w 2495746"/>
                <a:gd name="connsiteY1196" fmla="*/ 553360 h 856181"/>
                <a:gd name="connsiteX1197" fmla="*/ 1335246 w 2495746"/>
                <a:gd name="connsiteY1197" fmla="*/ 547561 h 856181"/>
                <a:gd name="connsiteX1198" fmla="*/ 1350912 w 2495746"/>
                <a:gd name="connsiteY1198" fmla="*/ 548024 h 856181"/>
                <a:gd name="connsiteX1199" fmla="*/ 1363545 w 2495746"/>
                <a:gd name="connsiteY1199" fmla="*/ 554154 h 856181"/>
                <a:gd name="connsiteX1200" fmla="*/ 1371644 w 2495746"/>
                <a:gd name="connsiteY1200" fmla="*/ 565438 h 856181"/>
                <a:gd name="connsiteX1201" fmla="*/ 1371969 w 2495746"/>
                <a:gd name="connsiteY1201" fmla="*/ 565554 h 856181"/>
                <a:gd name="connsiteX1202" fmla="*/ 1374339 w 2495746"/>
                <a:gd name="connsiteY1202" fmla="*/ 556016 h 856181"/>
                <a:gd name="connsiteX1203" fmla="*/ 1314573 w 2495746"/>
                <a:gd name="connsiteY1203" fmla="*/ 153449 h 856181"/>
                <a:gd name="connsiteX1204" fmla="*/ 1312416 w 2495746"/>
                <a:gd name="connsiteY1204" fmla="*/ 146702 h 856181"/>
                <a:gd name="connsiteX1205" fmla="*/ 1307730 w 2495746"/>
                <a:gd name="connsiteY1205" fmla="*/ 141266 h 856181"/>
                <a:gd name="connsiteX1206" fmla="*/ 1300439 w 2495746"/>
                <a:gd name="connsiteY1206" fmla="*/ 138048 h 856181"/>
                <a:gd name="connsiteX1207" fmla="*/ 1300347 w 2495746"/>
                <a:gd name="connsiteY1207" fmla="*/ 138070 h 856181"/>
                <a:gd name="connsiteX1208" fmla="*/ 1292397 w 2495746"/>
                <a:gd name="connsiteY1208" fmla="*/ 138163 h 856181"/>
                <a:gd name="connsiteX1209" fmla="*/ 1286083 w 2495746"/>
                <a:gd name="connsiteY1209" fmla="*/ 141294 h 856181"/>
                <a:gd name="connsiteX1210" fmla="*/ 1281502 w 2495746"/>
                <a:gd name="connsiteY1210" fmla="*/ 146656 h 856181"/>
                <a:gd name="connsiteX1211" fmla="*/ 1278953 w 2495746"/>
                <a:gd name="connsiteY1211" fmla="*/ 153483 h 856181"/>
                <a:gd name="connsiteX1212" fmla="*/ 1278676 w 2495746"/>
                <a:gd name="connsiteY1212" fmla="*/ 160732 h 856181"/>
                <a:gd name="connsiteX1213" fmla="*/ 1280763 w 2495746"/>
                <a:gd name="connsiteY1213" fmla="*/ 167596 h 856181"/>
                <a:gd name="connsiteX1214" fmla="*/ 1285380 w 2495746"/>
                <a:gd name="connsiteY1214" fmla="*/ 173146 h 856181"/>
                <a:gd name="connsiteX1215" fmla="*/ 1292669 w 2495746"/>
                <a:gd name="connsiteY1215" fmla="*/ 176365 h 856181"/>
                <a:gd name="connsiteX1216" fmla="*/ 1300619 w 2495746"/>
                <a:gd name="connsiteY1216" fmla="*/ 176272 h 856181"/>
                <a:gd name="connsiteX1217" fmla="*/ 1307095 w 2495746"/>
                <a:gd name="connsiteY1217" fmla="*/ 173002 h 856181"/>
                <a:gd name="connsiteX1218" fmla="*/ 1311747 w 2495746"/>
                <a:gd name="connsiteY1218" fmla="*/ 167525 h 856181"/>
                <a:gd name="connsiteX1219" fmla="*/ 1314296 w 2495746"/>
                <a:gd name="connsiteY1219" fmla="*/ 160699 h 856181"/>
                <a:gd name="connsiteX1220" fmla="*/ 1314573 w 2495746"/>
                <a:gd name="connsiteY1220" fmla="*/ 153449 h 856181"/>
                <a:gd name="connsiteX1221" fmla="*/ 1364659 w 2495746"/>
                <a:gd name="connsiteY1221" fmla="*/ 349255 h 856181"/>
                <a:gd name="connsiteX1222" fmla="*/ 1367814 w 2495746"/>
                <a:gd name="connsiteY1222" fmla="*/ 362838 h 856181"/>
                <a:gd name="connsiteX1223" fmla="*/ 1365648 w 2495746"/>
                <a:gd name="connsiteY1223" fmla="*/ 380785 h 856181"/>
                <a:gd name="connsiteX1224" fmla="*/ 1357163 w 2495746"/>
                <a:gd name="connsiteY1224" fmla="*/ 418196 h 856181"/>
                <a:gd name="connsiteX1225" fmla="*/ 1334839 w 2495746"/>
                <a:gd name="connsiteY1225" fmla="*/ 413080 h 856181"/>
                <a:gd name="connsiteX1226" fmla="*/ 1334816 w 2495746"/>
                <a:gd name="connsiteY1226" fmla="*/ 412986 h 856181"/>
                <a:gd name="connsiteX1227" fmla="*/ 1336602 w 2495746"/>
                <a:gd name="connsiteY1227" fmla="*/ 405071 h 856181"/>
                <a:gd name="connsiteX1228" fmla="*/ 1336186 w 2495746"/>
                <a:gd name="connsiteY1228" fmla="*/ 404975 h 856181"/>
                <a:gd name="connsiteX1229" fmla="*/ 1325948 w 2495746"/>
                <a:gd name="connsiteY1229" fmla="*/ 410157 h 856181"/>
                <a:gd name="connsiteX1230" fmla="*/ 1312880 w 2495746"/>
                <a:gd name="connsiteY1230" fmla="*/ 409840 h 856181"/>
                <a:gd name="connsiteX1231" fmla="*/ 1303898 w 2495746"/>
                <a:gd name="connsiteY1231" fmla="*/ 406547 h 856181"/>
                <a:gd name="connsiteX1232" fmla="*/ 1296061 w 2495746"/>
                <a:gd name="connsiteY1232" fmla="*/ 400710 h 856181"/>
                <a:gd name="connsiteX1233" fmla="*/ 1291175 w 2495746"/>
                <a:gd name="connsiteY1233" fmla="*/ 392078 h 856181"/>
                <a:gd name="connsiteX1234" fmla="*/ 1291166 w 2495746"/>
                <a:gd name="connsiteY1234" fmla="*/ 380472 h 856181"/>
                <a:gd name="connsiteX1235" fmla="*/ 1298550 w 2495746"/>
                <a:gd name="connsiteY1235" fmla="*/ 368517 h 856181"/>
                <a:gd name="connsiteX1236" fmla="*/ 1311591 w 2495746"/>
                <a:gd name="connsiteY1236" fmla="*/ 363529 h 856181"/>
                <a:gd name="connsiteX1237" fmla="*/ 1327811 w 2495746"/>
                <a:gd name="connsiteY1237" fmla="*/ 363461 h 856181"/>
                <a:gd name="connsiteX1238" fmla="*/ 1344559 w 2495746"/>
                <a:gd name="connsiteY1238" fmla="*/ 366314 h 856181"/>
                <a:gd name="connsiteX1239" fmla="*/ 1344864 w 2495746"/>
                <a:gd name="connsiteY1239" fmla="*/ 365156 h 856181"/>
                <a:gd name="connsiteX1240" fmla="*/ 1342830 w 2495746"/>
                <a:gd name="connsiteY1240" fmla="*/ 356115 h 856181"/>
                <a:gd name="connsiteX1241" fmla="*/ 1333877 w 2495746"/>
                <a:gd name="connsiteY1241" fmla="*/ 351341 h 856181"/>
                <a:gd name="connsiteX1242" fmla="*/ 1323332 w 2495746"/>
                <a:gd name="connsiteY1242" fmla="*/ 351286 h 856181"/>
                <a:gd name="connsiteX1243" fmla="*/ 1313865 w 2495746"/>
                <a:gd name="connsiteY1243" fmla="*/ 354802 h 856181"/>
                <a:gd name="connsiteX1244" fmla="*/ 1304486 w 2495746"/>
                <a:gd name="connsiteY1244" fmla="*/ 338720 h 856181"/>
                <a:gd name="connsiteX1245" fmla="*/ 1321931 w 2495746"/>
                <a:gd name="connsiteY1245" fmla="*/ 332843 h 856181"/>
                <a:gd name="connsiteX1246" fmla="*/ 1340468 w 2495746"/>
                <a:gd name="connsiteY1246" fmla="*/ 333778 h 856181"/>
                <a:gd name="connsiteX1247" fmla="*/ 1355814 w 2495746"/>
                <a:gd name="connsiteY1247" fmla="*/ 339731 h 856181"/>
                <a:gd name="connsiteX1248" fmla="*/ 1364659 w 2495746"/>
                <a:gd name="connsiteY1248" fmla="*/ 349255 h 856181"/>
                <a:gd name="connsiteX1249" fmla="*/ 1338135 w 2495746"/>
                <a:gd name="connsiteY1249" fmla="*/ 148423 h 856181"/>
                <a:gd name="connsiteX1250" fmla="*/ 1338035 w 2495746"/>
                <a:gd name="connsiteY1250" fmla="*/ 165564 h 856181"/>
                <a:gd name="connsiteX1251" fmla="*/ 1331333 w 2495746"/>
                <a:gd name="connsiteY1251" fmla="*/ 181482 h 856181"/>
                <a:gd name="connsiteX1252" fmla="*/ 1319804 w 2495746"/>
                <a:gd name="connsiteY1252" fmla="*/ 192197 h 856181"/>
                <a:gd name="connsiteX1253" fmla="*/ 1304977 w 2495746"/>
                <a:gd name="connsiteY1253" fmla="*/ 197527 h 856181"/>
                <a:gd name="connsiteX1254" fmla="*/ 1288340 w 2495746"/>
                <a:gd name="connsiteY1254" fmla="*/ 197107 h 856181"/>
                <a:gd name="connsiteX1255" fmla="*/ 1272948 w 2495746"/>
                <a:gd name="connsiteY1255" fmla="*/ 190970 h 856181"/>
                <a:gd name="connsiteX1256" fmla="*/ 1261441 w 2495746"/>
                <a:gd name="connsiteY1256" fmla="*/ 180233 h 856181"/>
                <a:gd name="connsiteX1257" fmla="*/ 1255135 w 2495746"/>
                <a:gd name="connsiteY1257" fmla="*/ 165851 h 856181"/>
                <a:gd name="connsiteX1258" fmla="*/ 1255214 w 2495746"/>
                <a:gd name="connsiteY1258" fmla="*/ 148617 h 856181"/>
                <a:gd name="connsiteX1259" fmla="*/ 1261847 w 2495746"/>
                <a:gd name="connsiteY1259" fmla="*/ 132814 h 856181"/>
                <a:gd name="connsiteX1260" fmla="*/ 1261939 w 2495746"/>
                <a:gd name="connsiteY1260" fmla="*/ 132791 h 856181"/>
                <a:gd name="connsiteX1261" fmla="*/ 1273399 w 2495746"/>
                <a:gd name="connsiteY1261" fmla="*/ 122193 h 856181"/>
                <a:gd name="connsiteX1262" fmla="*/ 1288177 w 2495746"/>
                <a:gd name="connsiteY1262" fmla="*/ 117070 h 856181"/>
                <a:gd name="connsiteX1263" fmla="*/ 1304653 w 2495746"/>
                <a:gd name="connsiteY1263" fmla="*/ 117629 h 856181"/>
                <a:gd name="connsiteX1264" fmla="*/ 1320115 w 2495746"/>
                <a:gd name="connsiteY1264" fmla="*/ 123651 h 856181"/>
                <a:gd name="connsiteX1265" fmla="*/ 1331669 w 2495746"/>
                <a:gd name="connsiteY1265" fmla="*/ 134179 h 856181"/>
                <a:gd name="connsiteX1266" fmla="*/ 1338135 w 2495746"/>
                <a:gd name="connsiteY1266" fmla="*/ 148423 h 856181"/>
                <a:gd name="connsiteX1267" fmla="*/ 1435379 w 2495746"/>
                <a:gd name="connsiteY1267" fmla="*/ 359057 h 856181"/>
                <a:gd name="connsiteX1268" fmla="*/ 1430894 w 2495746"/>
                <a:gd name="connsiteY1268" fmla="*/ 377182 h 856181"/>
                <a:gd name="connsiteX1269" fmla="*/ 1413504 w 2495746"/>
                <a:gd name="connsiteY1269" fmla="*/ 372914 h 856181"/>
                <a:gd name="connsiteX1270" fmla="*/ 1406507 w 2495746"/>
                <a:gd name="connsiteY1270" fmla="*/ 401203 h 856181"/>
                <a:gd name="connsiteX1271" fmla="*/ 1406597 w 2495746"/>
                <a:gd name="connsiteY1271" fmla="*/ 409542 h 856181"/>
                <a:gd name="connsiteX1272" fmla="*/ 1413096 w 2495746"/>
                <a:gd name="connsiteY1272" fmla="*/ 413940 h 856181"/>
                <a:gd name="connsiteX1273" fmla="*/ 1416987 w 2495746"/>
                <a:gd name="connsiteY1273" fmla="*/ 414553 h 856181"/>
                <a:gd name="connsiteX1274" fmla="*/ 1420510 w 2495746"/>
                <a:gd name="connsiteY1274" fmla="*/ 414472 h 856181"/>
                <a:gd name="connsiteX1275" fmla="*/ 1416351 w 2495746"/>
                <a:gd name="connsiteY1275" fmla="*/ 432319 h 856181"/>
                <a:gd name="connsiteX1276" fmla="*/ 1409561 w 2495746"/>
                <a:gd name="connsiteY1276" fmla="*/ 432322 h 856181"/>
                <a:gd name="connsiteX1277" fmla="*/ 1401685 w 2495746"/>
                <a:gd name="connsiteY1277" fmla="*/ 431117 h 856181"/>
                <a:gd name="connsiteX1278" fmla="*/ 1389742 w 2495746"/>
                <a:gd name="connsiteY1278" fmla="*/ 426194 h 856181"/>
                <a:gd name="connsiteX1279" fmla="*/ 1382997 w 2495746"/>
                <a:gd name="connsiteY1279" fmla="*/ 418807 h 856181"/>
                <a:gd name="connsiteX1280" fmla="*/ 1382906 w 2495746"/>
                <a:gd name="connsiteY1280" fmla="*/ 418830 h 856181"/>
                <a:gd name="connsiteX1281" fmla="*/ 1380572 w 2495746"/>
                <a:gd name="connsiteY1281" fmla="*/ 409371 h 856181"/>
                <a:gd name="connsiteX1282" fmla="*/ 1381951 w 2495746"/>
                <a:gd name="connsiteY1282" fmla="*/ 398211 h 856181"/>
                <a:gd name="connsiteX1283" fmla="*/ 1389698 w 2495746"/>
                <a:gd name="connsiteY1283" fmla="*/ 366983 h 856181"/>
                <a:gd name="connsiteX1284" fmla="*/ 1377842 w 2495746"/>
                <a:gd name="connsiteY1284" fmla="*/ 364007 h 856181"/>
                <a:gd name="connsiteX1285" fmla="*/ 1382327 w 2495746"/>
                <a:gd name="connsiteY1285" fmla="*/ 345880 h 856181"/>
                <a:gd name="connsiteX1286" fmla="*/ 1394067 w 2495746"/>
                <a:gd name="connsiteY1286" fmla="*/ 348789 h 856181"/>
                <a:gd name="connsiteX1287" fmla="*/ 1398926 w 2495746"/>
                <a:gd name="connsiteY1287" fmla="*/ 329390 h 856181"/>
                <a:gd name="connsiteX1288" fmla="*/ 1422824 w 2495746"/>
                <a:gd name="connsiteY1288" fmla="*/ 335299 h 856181"/>
                <a:gd name="connsiteX1289" fmla="*/ 1417966 w 2495746"/>
                <a:gd name="connsiteY1289" fmla="*/ 354696 h 856181"/>
                <a:gd name="connsiteX1290" fmla="*/ 1509139 w 2495746"/>
                <a:gd name="connsiteY1290" fmla="*/ 601752 h 856181"/>
                <a:gd name="connsiteX1291" fmla="*/ 1491981 w 2495746"/>
                <a:gd name="connsiteY1291" fmla="*/ 611594 h 856181"/>
                <a:gd name="connsiteX1292" fmla="*/ 1486395 w 2495746"/>
                <a:gd name="connsiteY1292" fmla="*/ 604906 h 856181"/>
                <a:gd name="connsiteX1293" fmla="*/ 1478530 w 2495746"/>
                <a:gd name="connsiteY1293" fmla="*/ 600550 h 856181"/>
                <a:gd name="connsiteX1294" fmla="*/ 1471927 w 2495746"/>
                <a:gd name="connsiteY1294" fmla="*/ 600114 h 856181"/>
                <a:gd name="connsiteX1295" fmla="*/ 1467720 w 2495746"/>
                <a:gd name="connsiteY1295" fmla="*/ 603806 h 856181"/>
                <a:gd name="connsiteX1296" fmla="*/ 1469625 w 2495746"/>
                <a:gd name="connsiteY1296" fmla="*/ 609141 h 856181"/>
                <a:gd name="connsiteX1297" fmla="*/ 1478946 w 2495746"/>
                <a:gd name="connsiteY1297" fmla="*/ 615007 h 856181"/>
                <a:gd name="connsiteX1298" fmla="*/ 1486555 w 2495746"/>
                <a:gd name="connsiteY1298" fmla="*/ 619916 h 856181"/>
                <a:gd name="connsiteX1299" fmla="*/ 1492861 w 2495746"/>
                <a:gd name="connsiteY1299" fmla="*/ 626329 h 856181"/>
                <a:gd name="connsiteX1300" fmla="*/ 1496428 w 2495746"/>
                <a:gd name="connsiteY1300" fmla="*/ 634401 h 856181"/>
                <a:gd name="connsiteX1301" fmla="*/ 1495865 w 2495746"/>
                <a:gd name="connsiteY1301" fmla="*/ 644082 h 856181"/>
                <a:gd name="connsiteX1302" fmla="*/ 1496073 w 2495746"/>
                <a:gd name="connsiteY1302" fmla="*/ 644130 h 856181"/>
                <a:gd name="connsiteX1303" fmla="*/ 1489897 w 2495746"/>
                <a:gd name="connsiteY1303" fmla="*/ 655000 h 856181"/>
                <a:gd name="connsiteX1304" fmla="*/ 1480354 w 2495746"/>
                <a:gd name="connsiteY1304" fmla="*/ 660600 h 856181"/>
                <a:gd name="connsiteX1305" fmla="*/ 1469087 w 2495746"/>
                <a:gd name="connsiteY1305" fmla="*/ 662003 h 856181"/>
                <a:gd name="connsiteX1306" fmla="*/ 1457506 w 2495746"/>
                <a:gd name="connsiteY1306" fmla="*/ 660139 h 856181"/>
                <a:gd name="connsiteX1307" fmla="*/ 1440775 w 2495746"/>
                <a:gd name="connsiteY1307" fmla="*/ 652166 h 856181"/>
                <a:gd name="connsiteX1308" fmla="*/ 1428904 w 2495746"/>
                <a:gd name="connsiteY1308" fmla="*/ 639553 h 856181"/>
                <a:gd name="connsiteX1309" fmla="*/ 1446526 w 2495746"/>
                <a:gd name="connsiteY1309" fmla="*/ 629204 h 856181"/>
                <a:gd name="connsiteX1310" fmla="*/ 1452782 w 2495746"/>
                <a:gd name="connsiteY1310" fmla="*/ 637399 h 856181"/>
                <a:gd name="connsiteX1311" fmla="*/ 1462057 w 2495746"/>
                <a:gd name="connsiteY1311" fmla="*/ 642685 h 856181"/>
                <a:gd name="connsiteX1312" fmla="*/ 1468221 w 2495746"/>
                <a:gd name="connsiteY1312" fmla="*/ 642936 h 856181"/>
                <a:gd name="connsiteX1313" fmla="*/ 1472521 w 2495746"/>
                <a:gd name="connsiteY1313" fmla="*/ 638824 h 856181"/>
                <a:gd name="connsiteX1314" fmla="*/ 1470454 w 2495746"/>
                <a:gd name="connsiteY1314" fmla="*/ 632842 h 856181"/>
                <a:gd name="connsiteX1315" fmla="*/ 1460372 w 2495746"/>
                <a:gd name="connsiteY1315" fmla="*/ 626279 h 856181"/>
                <a:gd name="connsiteX1316" fmla="*/ 1453434 w 2495746"/>
                <a:gd name="connsiteY1316" fmla="*/ 621694 h 856181"/>
                <a:gd name="connsiteX1317" fmla="*/ 1447727 w 2495746"/>
                <a:gd name="connsiteY1317" fmla="*/ 615724 h 856181"/>
                <a:gd name="connsiteX1318" fmla="*/ 1444576 w 2495746"/>
                <a:gd name="connsiteY1318" fmla="*/ 608140 h 856181"/>
                <a:gd name="connsiteX1319" fmla="*/ 1445210 w 2495746"/>
                <a:gd name="connsiteY1319" fmla="*/ 598736 h 856181"/>
                <a:gd name="connsiteX1320" fmla="*/ 1451291 w 2495746"/>
                <a:gd name="connsiteY1320" fmla="*/ 588285 h 856181"/>
                <a:gd name="connsiteX1321" fmla="*/ 1460671 w 2495746"/>
                <a:gd name="connsiteY1321" fmla="*/ 582822 h 856181"/>
                <a:gd name="connsiteX1322" fmla="*/ 1471708 w 2495746"/>
                <a:gd name="connsiteY1322" fmla="*/ 581279 h 856181"/>
                <a:gd name="connsiteX1323" fmla="*/ 1482757 w 2495746"/>
                <a:gd name="connsiteY1323" fmla="*/ 582979 h 856181"/>
                <a:gd name="connsiteX1324" fmla="*/ 1498121 w 2495746"/>
                <a:gd name="connsiteY1324" fmla="*/ 590207 h 856181"/>
                <a:gd name="connsiteX1325" fmla="*/ 1509139 w 2495746"/>
                <a:gd name="connsiteY1325" fmla="*/ 601752 h 856181"/>
                <a:gd name="connsiteX1326" fmla="*/ 1549493 w 2495746"/>
                <a:gd name="connsiteY1326" fmla="*/ 605431 h 856181"/>
                <a:gd name="connsiteX1327" fmla="*/ 1527087 w 2495746"/>
                <a:gd name="connsiteY1327" fmla="*/ 678217 h 856181"/>
                <a:gd name="connsiteX1328" fmla="*/ 1503169 w 2495746"/>
                <a:gd name="connsiteY1328" fmla="*/ 670855 h 856181"/>
                <a:gd name="connsiteX1329" fmla="*/ 1525575 w 2495746"/>
                <a:gd name="connsiteY1329" fmla="*/ 598069 h 856181"/>
                <a:gd name="connsiteX1330" fmla="*/ 1446713 w 2495746"/>
                <a:gd name="connsiteY1330" fmla="*/ 183613 h 856181"/>
                <a:gd name="connsiteX1331" fmla="*/ 1444720 w 2495746"/>
                <a:gd name="connsiteY1331" fmla="*/ 176727 h 856181"/>
                <a:gd name="connsiteX1332" fmla="*/ 1440289 w 2495746"/>
                <a:gd name="connsiteY1332" fmla="*/ 171131 h 856181"/>
                <a:gd name="connsiteX1333" fmla="*/ 1433139 w 2495746"/>
                <a:gd name="connsiteY1333" fmla="*/ 167681 h 856181"/>
                <a:gd name="connsiteX1334" fmla="*/ 1433184 w 2495746"/>
                <a:gd name="connsiteY1334" fmla="*/ 167866 h 856181"/>
                <a:gd name="connsiteX1335" fmla="*/ 1425166 w 2495746"/>
                <a:gd name="connsiteY1335" fmla="*/ 167680 h 856181"/>
                <a:gd name="connsiteX1336" fmla="*/ 1418690 w 2495746"/>
                <a:gd name="connsiteY1336" fmla="*/ 170558 h 856181"/>
                <a:gd name="connsiteX1337" fmla="*/ 1413970 w 2495746"/>
                <a:gd name="connsiteY1337" fmla="*/ 175756 h 856181"/>
                <a:gd name="connsiteX1338" fmla="*/ 1411192 w 2495746"/>
                <a:gd name="connsiteY1338" fmla="*/ 182442 h 856181"/>
                <a:gd name="connsiteX1339" fmla="*/ 1410612 w 2495746"/>
                <a:gd name="connsiteY1339" fmla="*/ 189668 h 856181"/>
                <a:gd name="connsiteX1340" fmla="*/ 1412421 w 2495746"/>
                <a:gd name="connsiteY1340" fmla="*/ 196599 h 856181"/>
                <a:gd name="connsiteX1341" fmla="*/ 1416876 w 2495746"/>
                <a:gd name="connsiteY1341" fmla="*/ 202289 h 856181"/>
                <a:gd name="connsiteX1342" fmla="*/ 1424026 w 2495746"/>
                <a:gd name="connsiteY1342" fmla="*/ 205738 h 856181"/>
                <a:gd name="connsiteX1343" fmla="*/ 1432043 w 2495746"/>
                <a:gd name="connsiteY1343" fmla="*/ 205925 h 856181"/>
                <a:gd name="connsiteX1344" fmla="*/ 1438587 w 2495746"/>
                <a:gd name="connsiteY1344" fmla="*/ 202932 h 856181"/>
                <a:gd name="connsiteX1345" fmla="*/ 1443472 w 2495746"/>
                <a:gd name="connsiteY1345" fmla="*/ 197596 h 856181"/>
                <a:gd name="connsiteX1346" fmla="*/ 1446250 w 2495746"/>
                <a:gd name="connsiteY1346" fmla="*/ 190909 h 856181"/>
                <a:gd name="connsiteX1347" fmla="*/ 1446713 w 2495746"/>
                <a:gd name="connsiteY1347" fmla="*/ 183613 h 856181"/>
                <a:gd name="connsiteX1348" fmla="*/ 1558927 w 2495746"/>
                <a:gd name="connsiteY1348" fmla="*/ 577369 h 856181"/>
                <a:gd name="connsiteX1349" fmla="*/ 1558422 w 2495746"/>
                <a:gd name="connsiteY1349" fmla="*/ 582904 h 856181"/>
                <a:gd name="connsiteX1350" fmla="*/ 1555696 w 2495746"/>
                <a:gd name="connsiteY1350" fmla="*/ 587808 h 856181"/>
                <a:gd name="connsiteX1351" fmla="*/ 1551491 w 2495746"/>
                <a:gd name="connsiteY1351" fmla="*/ 591107 h 856181"/>
                <a:gd name="connsiteX1352" fmla="*/ 1546226 w 2495746"/>
                <a:gd name="connsiteY1352" fmla="*/ 592505 h 856181"/>
                <a:gd name="connsiteX1353" fmla="*/ 1540549 w 2495746"/>
                <a:gd name="connsiteY1353" fmla="*/ 591841 h 856181"/>
                <a:gd name="connsiteX1354" fmla="*/ 1531950 w 2495746"/>
                <a:gd name="connsiteY1354" fmla="*/ 584910 h 856181"/>
                <a:gd name="connsiteX1355" fmla="*/ 1530848 w 2495746"/>
                <a:gd name="connsiteY1355" fmla="*/ 574459 h 856181"/>
                <a:gd name="connsiteX1356" fmla="*/ 1533412 w 2495746"/>
                <a:gd name="connsiteY1356" fmla="*/ 569696 h 856181"/>
                <a:gd name="connsiteX1357" fmla="*/ 1533597 w 2495746"/>
                <a:gd name="connsiteY1357" fmla="*/ 569650 h 856181"/>
                <a:gd name="connsiteX1358" fmla="*/ 1537804 w 2495746"/>
                <a:gd name="connsiteY1358" fmla="*/ 566349 h 856181"/>
                <a:gd name="connsiteX1359" fmla="*/ 1543045 w 2495746"/>
                <a:gd name="connsiteY1359" fmla="*/ 564859 h 856181"/>
                <a:gd name="connsiteX1360" fmla="*/ 1548791 w 2495746"/>
                <a:gd name="connsiteY1360" fmla="*/ 565409 h 856181"/>
                <a:gd name="connsiteX1361" fmla="*/ 1553788 w 2495746"/>
                <a:gd name="connsiteY1361" fmla="*/ 568110 h 856181"/>
                <a:gd name="connsiteX1362" fmla="*/ 1557274 w 2495746"/>
                <a:gd name="connsiteY1362" fmla="*/ 572268 h 856181"/>
                <a:gd name="connsiteX1363" fmla="*/ 1558927 w 2495746"/>
                <a:gd name="connsiteY1363" fmla="*/ 577369 h 856181"/>
                <a:gd name="connsiteX1364" fmla="*/ 1470389 w 2495746"/>
                <a:gd name="connsiteY1364" fmla="*/ 179444 h 856181"/>
                <a:gd name="connsiteX1365" fmla="*/ 1469685 w 2495746"/>
                <a:gd name="connsiteY1365" fmla="*/ 196538 h 856181"/>
                <a:gd name="connsiteX1366" fmla="*/ 1462428 w 2495746"/>
                <a:gd name="connsiteY1366" fmla="*/ 212200 h 856181"/>
                <a:gd name="connsiteX1367" fmla="*/ 1450506 w 2495746"/>
                <a:gd name="connsiteY1367" fmla="*/ 222519 h 856181"/>
                <a:gd name="connsiteX1368" fmla="*/ 1435543 w 2495746"/>
                <a:gd name="connsiteY1368" fmla="*/ 227292 h 856181"/>
                <a:gd name="connsiteX1369" fmla="*/ 1418955 w 2495746"/>
                <a:gd name="connsiteY1369" fmla="*/ 226271 h 856181"/>
                <a:gd name="connsiteX1370" fmla="*/ 1403820 w 2495746"/>
                <a:gd name="connsiteY1370" fmla="*/ 219578 h 856181"/>
                <a:gd name="connsiteX1371" fmla="*/ 1392708 w 2495746"/>
                <a:gd name="connsiteY1371" fmla="*/ 208449 h 856181"/>
                <a:gd name="connsiteX1372" fmla="*/ 1386938 w 2495746"/>
                <a:gd name="connsiteY1372" fmla="*/ 193836 h 856181"/>
                <a:gd name="connsiteX1373" fmla="*/ 1387617 w 2495746"/>
                <a:gd name="connsiteY1373" fmla="*/ 176649 h 856181"/>
                <a:gd name="connsiteX1374" fmla="*/ 1394806 w 2495746"/>
                <a:gd name="connsiteY1374" fmla="*/ 161103 h 856181"/>
                <a:gd name="connsiteX1375" fmla="*/ 1406657 w 2495746"/>
                <a:gd name="connsiteY1375" fmla="*/ 150900 h 856181"/>
                <a:gd name="connsiteX1376" fmla="*/ 1421571 w 2495746"/>
                <a:gd name="connsiteY1376" fmla="*/ 146334 h 856181"/>
                <a:gd name="connsiteX1377" fmla="*/ 1438000 w 2495746"/>
                <a:gd name="connsiteY1377" fmla="*/ 147496 h 856181"/>
                <a:gd name="connsiteX1378" fmla="*/ 1453204 w 2495746"/>
                <a:gd name="connsiteY1378" fmla="*/ 154073 h 856181"/>
                <a:gd name="connsiteX1379" fmla="*/ 1464455 w 2495746"/>
                <a:gd name="connsiteY1379" fmla="*/ 164972 h 856181"/>
                <a:gd name="connsiteX1380" fmla="*/ 1470389 w 2495746"/>
                <a:gd name="connsiteY1380" fmla="*/ 179444 h 856181"/>
                <a:gd name="connsiteX1381" fmla="*/ 1528554 w 2495746"/>
                <a:gd name="connsiteY1381" fmla="*/ 384469 h 856181"/>
                <a:gd name="connsiteX1382" fmla="*/ 1523537 w 2495746"/>
                <a:gd name="connsiteY1382" fmla="*/ 402429 h 856181"/>
                <a:gd name="connsiteX1383" fmla="*/ 1506311 w 2495746"/>
                <a:gd name="connsiteY1383" fmla="*/ 397629 h 856181"/>
                <a:gd name="connsiteX1384" fmla="*/ 1498481 w 2495746"/>
                <a:gd name="connsiteY1384" fmla="*/ 425730 h 856181"/>
                <a:gd name="connsiteX1385" fmla="*/ 1498269 w 2495746"/>
                <a:gd name="connsiteY1385" fmla="*/ 434045 h 856181"/>
                <a:gd name="connsiteX1386" fmla="*/ 1504697 w 2495746"/>
                <a:gd name="connsiteY1386" fmla="*/ 438558 h 856181"/>
                <a:gd name="connsiteX1387" fmla="*/ 1508520 w 2495746"/>
                <a:gd name="connsiteY1387" fmla="*/ 439287 h 856181"/>
                <a:gd name="connsiteX1388" fmla="*/ 1512065 w 2495746"/>
                <a:gd name="connsiteY1388" fmla="*/ 439299 h 856181"/>
                <a:gd name="connsiteX1389" fmla="*/ 1507489 w 2495746"/>
                <a:gd name="connsiteY1389" fmla="*/ 457053 h 856181"/>
                <a:gd name="connsiteX1390" fmla="*/ 1500745 w 2495746"/>
                <a:gd name="connsiteY1390" fmla="*/ 456848 h 856181"/>
                <a:gd name="connsiteX1391" fmla="*/ 1492894 w 2495746"/>
                <a:gd name="connsiteY1391" fmla="*/ 455341 h 856181"/>
                <a:gd name="connsiteX1392" fmla="*/ 1481069 w 2495746"/>
                <a:gd name="connsiteY1392" fmla="*/ 450093 h 856181"/>
                <a:gd name="connsiteX1393" fmla="*/ 1474488 w 2495746"/>
                <a:gd name="connsiteY1393" fmla="*/ 442569 h 856181"/>
                <a:gd name="connsiteX1394" fmla="*/ 1472455 w 2495746"/>
                <a:gd name="connsiteY1394" fmla="*/ 433134 h 856181"/>
                <a:gd name="connsiteX1395" fmla="*/ 1472572 w 2495746"/>
                <a:gd name="connsiteY1395" fmla="*/ 433204 h 856181"/>
                <a:gd name="connsiteX1396" fmla="*/ 1474183 w 2495746"/>
                <a:gd name="connsiteY1396" fmla="*/ 422183 h 856181"/>
                <a:gd name="connsiteX1397" fmla="*/ 1482762 w 2495746"/>
                <a:gd name="connsiteY1397" fmla="*/ 391143 h 856181"/>
                <a:gd name="connsiteX1398" fmla="*/ 1470931 w 2495746"/>
                <a:gd name="connsiteY1398" fmla="*/ 387864 h 856181"/>
                <a:gd name="connsiteX1399" fmla="*/ 1475948 w 2495746"/>
                <a:gd name="connsiteY1399" fmla="*/ 369902 h 856181"/>
                <a:gd name="connsiteX1400" fmla="*/ 1487571 w 2495746"/>
                <a:gd name="connsiteY1400" fmla="*/ 373133 h 856181"/>
                <a:gd name="connsiteX1401" fmla="*/ 1492940 w 2495746"/>
                <a:gd name="connsiteY1401" fmla="*/ 353806 h 856181"/>
                <a:gd name="connsiteX1402" fmla="*/ 1516695 w 2495746"/>
                <a:gd name="connsiteY1402" fmla="*/ 360341 h 856181"/>
                <a:gd name="connsiteX1403" fmla="*/ 1511326 w 2495746"/>
                <a:gd name="connsiteY1403" fmla="*/ 379667 h 856181"/>
                <a:gd name="connsiteX1404" fmla="*/ 1487961 w 2495746"/>
                <a:gd name="connsiteY1404" fmla="*/ 185639 h 856181"/>
                <a:gd name="connsiteX1405" fmla="*/ 1487888 w 2495746"/>
                <a:gd name="connsiteY1405" fmla="*/ 185800 h 856181"/>
                <a:gd name="connsiteX1406" fmla="*/ 1487819 w 2495746"/>
                <a:gd name="connsiteY1406" fmla="*/ 185870 h 856181"/>
                <a:gd name="connsiteX1407" fmla="*/ 1546300 w 2495746"/>
                <a:gd name="connsiteY1407" fmla="*/ 364251 h 856181"/>
                <a:gd name="connsiteX1408" fmla="*/ 1546312 w 2495746"/>
                <a:gd name="connsiteY1408" fmla="*/ 364351 h 856181"/>
                <a:gd name="connsiteX1409" fmla="*/ 1546253 w 2495746"/>
                <a:gd name="connsiteY1409" fmla="*/ 364460 h 856181"/>
                <a:gd name="connsiteX1410" fmla="*/ 1565368 w 2495746"/>
                <a:gd name="connsiteY1410" fmla="*/ 395257 h 856181"/>
                <a:gd name="connsiteX1411" fmla="*/ 1543415 w 2495746"/>
                <a:gd name="connsiteY1411" fmla="*/ 470224 h 856181"/>
                <a:gd name="connsiteX1412" fmla="*/ 1538416 w 2495746"/>
                <a:gd name="connsiteY1412" fmla="*/ 482673 h 856181"/>
                <a:gd name="connsiteX1413" fmla="*/ 1530784 w 2495746"/>
                <a:gd name="connsiteY1413" fmla="*/ 492031 h 856181"/>
                <a:gd name="connsiteX1414" fmla="*/ 1519715 w 2495746"/>
                <a:gd name="connsiteY1414" fmla="*/ 496633 h 856181"/>
                <a:gd name="connsiteX1415" fmla="*/ 1504449 w 2495746"/>
                <a:gd name="connsiteY1415" fmla="*/ 494988 h 856181"/>
                <a:gd name="connsiteX1416" fmla="*/ 1499054 w 2495746"/>
                <a:gd name="connsiteY1416" fmla="*/ 493073 h 856181"/>
                <a:gd name="connsiteX1417" fmla="*/ 1494336 w 2495746"/>
                <a:gd name="connsiteY1417" fmla="*/ 490696 h 856181"/>
                <a:gd name="connsiteX1418" fmla="*/ 1501790 w 2495746"/>
                <a:gd name="connsiteY1418" fmla="*/ 471050 h 856181"/>
                <a:gd name="connsiteX1419" fmla="*/ 1504290 w 2495746"/>
                <a:gd name="connsiteY1419" fmla="*/ 472401 h 856181"/>
                <a:gd name="connsiteX1420" fmla="*/ 1504404 w 2495746"/>
                <a:gd name="connsiteY1420" fmla="*/ 472472 h 856181"/>
                <a:gd name="connsiteX1421" fmla="*/ 1506790 w 2495746"/>
                <a:gd name="connsiteY1421" fmla="*/ 473359 h 856181"/>
                <a:gd name="connsiteX1422" fmla="*/ 1514881 w 2495746"/>
                <a:gd name="connsiteY1422" fmla="*/ 471853 h 856181"/>
                <a:gd name="connsiteX1423" fmla="*/ 1519335 w 2495746"/>
                <a:gd name="connsiteY1423" fmla="*/ 463179 h 856181"/>
                <a:gd name="connsiteX1424" fmla="*/ 1541288 w 2495746"/>
                <a:gd name="connsiteY1424" fmla="*/ 388211 h 856181"/>
                <a:gd name="connsiteX1425" fmla="*/ 1574334 w 2495746"/>
                <a:gd name="connsiteY1425" fmla="*/ 366975 h 856181"/>
                <a:gd name="connsiteX1426" fmla="*/ 1573922 w 2495746"/>
                <a:gd name="connsiteY1426" fmla="*/ 372487 h 856181"/>
                <a:gd name="connsiteX1427" fmla="*/ 1571288 w 2495746"/>
                <a:gd name="connsiteY1427" fmla="*/ 377368 h 856181"/>
                <a:gd name="connsiteX1428" fmla="*/ 1567083 w 2495746"/>
                <a:gd name="connsiteY1428" fmla="*/ 380668 h 856181"/>
                <a:gd name="connsiteX1429" fmla="*/ 1561840 w 2495746"/>
                <a:gd name="connsiteY1429" fmla="*/ 382158 h 856181"/>
                <a:gd name="connsiteX1430" fmla="*/ 1556187 w 2495746"/>
                <a:gd name="connsiteY1430" fmla="*/ 381584 h 856181"/>
                <a:gd name="connsiteX1431" fmla="*/ 1547517 w 2495746"/>
                <a:gd name="connsiteY1431" fmla="*/ 374772 h 856181"/>
                <a:gd name="connsiteX1432" fmla="*/ 1546312 w 2495746"/>
                <a:gd name="connsiteY1432" fmla="*/ 364351 h 856181"/>
                <a:gd name="connsiteX1433" fmla="*/ 1548817 w 2495746"/>
                <a:gd name="connsiteY1433" fmla="*/ 359696 h 856181"/>
                <a:gd name="connsiteX1434" fmla="*/ 1553023 w 2495746"/>
                <a:gd name="connsiteY1434" fmla="*/ 356394 h 856181"/>
                <a:gd name="connsiteX1435" fmla="*/ 1558242 w 2495746"/>
                <a:gd name="connsiteY1435" fmla="*/ 354813 h 856181"/>
                <a:gd name="connsiteX1436" fmla="*/ 1563965 w 2495746"/>
                <a:gd name="connsiteY1436" fmla="*/ 355270 h 856181"/>
                <a:gd name="connsiteX1437" fmla="*/ 1569033 w 2495746"/>
                <a:gd name="connsiteY1437" fmla="*/ 357856 h 856181"/>
                <a:gd name="connsiteX1438" fmla="*/ 1572589 w 2495746"/>
                <a:gd name="connsiteY1438" fmla="*/ 361897 h 856181"/>
                <a:gd name="connsiteX1439" fmla="*/ 1574334 w 2495746"/>
                <a:gd name="connsiteY1439" fmla="*/ 366975 h 856181"/>
                <a:gd name="connsiteX1440" fmla="*/ 1645967 w 2495746"/>
                <a:gd name="connsiteY1440" fmla="*/ 636954 h 856181"/>
                <a:gd name="connsiteX1441" fmla="*/ 1607377 w 2495746"/>
                <a:gd name="connsiteY1441" fmla="*/ 660446 h 856181"/>
                <a:gd name="connsiteX1442" fmla="*/ 1623257 w 2495746"/>
                <a:gd name="connsiteY1442" fmla="*/ 709650 h 856181"/>
                <a:gd name="connsiteX1443" fmla="*/ 1593786 w 2495746"/>
                <a:gd name="connsiteY1443" fmla="*/ 699902 h 856181"/>
                <a:gd name="connsiteX1444" fmla="*/ 1581638 w 2495746"/>
                <a:gd name="connsiteY1444" fmla="*/ 657451 h 856181"/>
                <a:gd name="connsiteX1445" fmla="*/ 1581199 w 2495746"/>
                <a:gd name="connsiteY1445" fmla="*/ 657263 h 856181"/>
                <a:gd name="connsiteX1446" fmla="*/ 1569685 w 2495746"/>
                <a:gd name="connsiteY1446" fmla="*/ 691977 h 856181"/>
                <a:gd name="connsiteX1447" fmla="*/ 1545772 w 2495746"/>
                <a:gd name="connsiteY1447" fmla="*/ 684006 h 856181"/>
                <a:gd name="connsiteX1448" fmla="*/ 1581995 w 2495746"/>
                <a:gd name="connsiteY1448" fmla="*/ 574333 h 856181"/>
                <a:gd name="connsiteX1449" fmla="*/ 1606003 w 2495746"/>
                <a:gd name="connsiteY1449" fmla="*/ 582281 h 856181"/>
                <a:gd name="connsiteX1450" fmla="*/ 1583890 w 2495746"/>
                <a:gd name="connsiteY1450" fmla="*/ 649025 h 856181"/>
                <a:gd name="connsiteX1451" fmla="*/ 1584307 w 2495746"/>
                <a:gd name="connsiteY1451" fmla="*/ 649118 h 856181"/>
                <a:gd name="connsiteX1452" fmla="*/ 1617145 w 2495746"/>
                <a:gd name="connsiteY1452" fmla="*/ 627441 h 856181"/>
                <a:gd name="connsiteX1453" fmla="*/ 1540912 w 2495746"/>
                <a:gd name="connsiteY1453" fmla="*/ 207988 h 856181"/>
                <a:gd name="connsiteX1454" fmla="*/ 1538895 w 2495746"/>
                <a:gd name="connsiteY1454" fmla="*/ 201011 h 856181"/>
                <a:gd name="connsiteX1455" fmla="*/ 1534371 w 2495746"/>
                <a:gd name="connsiteY1455" fmla="*/ 195437 h 856181"/>
                <a:gd name="connsiteX1456" fmla="*/ 1527407 w 2495746"/>
                <a:gd name="connsiteY1456" fmla="*/ 191942 h 856181"/>
                <a:gd name="connsiteX1457" fmla="*/ 1527429 w 2495746"/>
                <a:gd name="connsiteY1457" fmla="*/ 192034 h 856181"/>
                <a:gd name="connsiteX1458" fmla="*/ 1519737 w 2495746"/>
                <a:gd name="connsiteY1458" fmla="*/ 191571 h 856181"/>
                <a:gd name="connsiteX1459" fmla="*/ 1513263 w 2495746"/>
                <a:gd name="connsiteY1459" fmla="*/ 194053 h 856181"/>
                <a:gd name="connsiteX1460" fmla="*/ 1508287 w 2495746"/>
                <a:gd name="connsiteY1460" fmla="*/ 199020 h 856181"/>
                <a:gd name="connsiteX1461" fmla="*/ 1505160 w 2495746"/>
                <a:gd name="connsiteY1461" fmla="*/ 205890 h 856181"/>
                <a:gd name="connsiteX1462" fmla="*/ 1504418 w 2495746"/>
                <a:gd name="connsiteY1462" fmla="*/ 213255 h 856181"/>
                <a:gd name="connsiteX1463" fmla="*/ 1506134 w 2495746"/>
                <a:gd name="connsiteY1463" fmla="*/ 220210 h 856181"/>
                <a:gd name="connsiteX1464" fmla="*/ 1510357 w 2495746"/>
                <a:gd name="connsiteY1464" fmla="*/ 225758 h 856181"/>
                <a:gd name="connsiteX1465" fmla="*/ 1517229 w 2495746"/>
                <a:gd name="connsiteY1465" fmla="*/ 229276 h 856181"/>
                <a:gd name="connsiteX1466" fmla="*/ 1525131 w 2495746"/>
                <a:gd name="connsiteY1466" fmla="*/ 229786 h 856181"/>
                <a:gd name="connsiteX1467" fmla="*/ 1531883 w 2495746"/>
                <a:gd name="connsiteY1467" fmla="*/ 227236 h 856181"/>
                <a:gd name="connsiteX1468" fmla="*/ 1537065 w 2495746"/>
                <a:gd name="connsiteY1468" fmla="*/ 222316 h 856181"/>
                <a:gd name="connsiteX1469" fmla="*/ 1540286 w 2495746"/>
                <a:gd name="connsiteY1469" fmla="*/ 215423 h 856181"/>
                <a:gd name="connsiteX1470" fmla="*/ 1540912 w 2495746"/>
                <a:gd name="connsiteY1470" fmla="*/ 207988 h 856181"/>
                <a:gd name="connsiteX1471" fmla="*/ 1625825 w 2495746"/>
                <a:gd name="connsiteY1471" fmla="*/ 433659 h 856181"/>
                <a:gd name="connsiteX1472" fmla="*/ 1616416 w 2495746"/>
                <a:gd name="connsiteY1472" fmla="*/ 426241 h 856181"/>
                <a:gd name="connsiteX1473" fmla="*/ 1609699 w 2495746"/>
                <a:gd name="connsiteY1473" fmla="*/ 425341 h 856181"/>
                <a:gd name="connsiteX1474" fmla="*/ 1603646 w 2495746"/>
                <a:gd name="connsiteY1474" fmla="*/ 426735 h 856181"/>
                <a:gd name="connsiteX1475" fmla="*/ 1598769 w 2495746"/>
                <a:gd name="connsiteY1475" fmla="*/ 430103 h 856181"/>
                <a:gd name="connsiteX1476" fmla="*/ 1595694 w 2495746"/>
                <a:gd name="connsiteY1476" fmla="*/ 434934 h 856181"/>
                <a:gd name="connsiteX1477" fmla="*/ 1595625 w 2495746"/>
                <a:gd name="connsiteY1477" fmla="*/ 434912 h 856181"/>
                <a:gd name="connsiteX1478" fmla="*/ 1595648 w 2495746"/>
                <a:gd name="connsiteY1478" fmla="*/ 435006 h 856181"/>
                <a:gd name="connsiteX1479" fmla="*/ 1595694 w 2495746"/>
                <a:gd name="connsiteY1479" fmla="*/ 434934 h 856181"/>
                <a:gd name="connsiteX1480" fmla="*/ 1626347 w 2495746"/>
                <a:gd name="connsiteY1480" fmla="*/ 444548 h 856181"/>
                <a:gd name="connsiteX1481" fmla="*/ 1625825 w 2495746"/>
                <a:gd name="connsiteY1481" fmla="*/ 433659 h 856181"/>
                <a:gd name="connsiteX1482" fmla="*/ 1573012 w 2495746"/>
                <a:gd name="connsiteY1482" fmla="*/ 185312 h 856181"/>
                <a:gd name="connsiteX1483" fmla="*/ 1554979 w 2495746"/>
                <a:gd name="connsiteY1483" fmla="*/ 251837 h 856181"/>
                <a:gd name="connsiteX1484" fmla="*/ 1546788 w 2495746"/>
                <a:gd name="connsiteY1484" fmla="*/ 269695 h 856181"/>
                <a:gd name="connsiteX1485" fmla="*/ 1534494 w 2495746"/>
                <a:gd name="connsiteY1485" fmla="*/ 280501 h 856181"/>
                <a:gd name="connsiteX1486" fmla="*/ 1518676 w 2495746"/>
                <a:gd name="connsiteY1486" fmla="*/ 284600 h 856181"/>
                <a:gd name="connsiteX1487" fmla="*/ 1500212 w 2495746"/>
                <a:gd name="connsiteY1487" fmla="*/ 282367 h 856181"/>
                <a:gd name="connsiteX1488" fmla="*/ 1481027 w 2495746"/>
                <a:gd name="connsiteY1488" fmla="*/ 274017 h 856181"/>
                <a:gd name="connsiteX1489" fmla="*/ 1465519 w 2495746"/>
                <a:gd name="connsiteY1489" fmla="*/ 260628 h 856181"/>
                <a:gd name="connsiteX1490" fmla="*/ 1482342 w 2495746"/>
                <a:gd name="connsiteY1490" fmla="*/ 246641 h 856181"/>
                <a:gd name="connsiteX1491" fmla="*/ 1492136 w 2495746"/>
                <a:gd name="connsiteY1491" fmla="*/ 256816 h 856181"/>
                <a:gd name="connsiteX1492" fmla="*/ 1504169 w 2495746"/>
                <a:gd name="connsiteY1492" fmla="*/ 262505 h 856181"/>
                <a:gd name="connsiteX1493" fmla="*/ 1521439 w 2495746"/>
                <a:gd name="connsiteY1493" fmla="*/ 261096 h 856181"/>
                <a:gd name="connsiteX1494" fmla="*/ 1530612 w 2495746"/>
                <a:gd name="connsiteY1494" fmla="*/ 247618 h 856181"/>
                <a:gd name="connsiteX1495" fmla="*/ 1531784 w 2495746"/>
                <a:gd name="connsiteY1495" fmla="*/ 243196 h 856181"/>
                <a:gd name="connsiteX1496" fmla="*/ 1531368 w 2495746"/>
                <a:gd name="connsiteY1496" fmla="*/ 243103 h 856181"/>
                <a:gd name="connsiteX1497" fmla="*/ 1520299 w 2495746"/>
                <a:gd name="connsiteY1497" fmla="*/ 247703 h 856181"/>
                <a:gd name="connsiteX1498" fmla="*/ 1506490 w 2495746"/>
                <a:gd name="connsiteY1498" fmla="*/ 246781 h 856181"/>
                <a:gd name="connsiteX1499" fmla="*/ 1492446 w 2495746"/>
                <a:gd name="connsiteY1499" fmla="*/ 239720 h 856181"/>
                <a:gd name="connsiteX1500" fmla="*/ 1483697 w 2495746"/>
                <a:gd name="connsiteY1500" fmla="*/ 228598 h 856181"/>
                <a:gd name="connsiteX1501" fmla="*/ 1480080 w 2495746"/>
                <a:gd name="connsiteY1501" fmla="*/ 214734 h 856181"/>
                <a:gd name="connsiteX1502" fmla="*/ 1481658 w 2495746"/>
                <a:gd name="connsiteY1502" fmla="*/ 199589 h 856181"/>
                <a:gd name="connsiteX1503" fmla="*/ 1487888 w 2495746"/>
                <a:gd name="connsiteY1503" fmla="*/ 185800 h 856181"/>
                <a:gd name="connsiteX1504" fmla="*/ 1497957 w 2495746"/>
                <a:gd name="connsiteY1504" fmla="*/ 175499 h 856181"/>
                <a:gd name="connsiteX1505" fmla="*/ 1511253 w 2495746"/>
                <a:gd name="connsiteY1505" fmla="*/ 169954 h 856181"/>
                <a:gd name="connsiteX1506" fmla="*/ 1526894 w 2495746"/>
                <a:gd name="connsiteY1506" fmla="*/ 170720 h 856181"/>
                <a:gd name="connsiteX1507" fmla="*/ 1539389 w 2495746"/>
                <a:gd name="connsiteY1507" fmla="*/ 177082 h 856181"/>
                <a:gd name="connsiteX1508" fmla="*/ 1547231 w 2495746"/>
                <a:gd name="connsiteY1508" fmla="*/ 188525 h 856181"/>
                <a:gd name="connsiteX1509" fmla="*/ 1547555 w 2495746"/>
                <a:gd name="connsiteY1509" fmla="*/ 188641 h 856181"/>
                <a:gd name="connsiteX1510" fmla="*/ 1550136 w 2495746"/>
                <a:gd name="connsiteY1510" fmla="*/ 179152 h 856181"/>
                <a:gd name="connsiteX1511" fmla="*/ 1644683 w 2495746"/>
                <a:gd name="connsiteY1511" fmla="*/ 428712 h 856181"/>
                <a:gd name="connsiteX1512" fmla="*/ 1648320 w 2495746"/>
                <a:gd name="connsiteY1512" fmla="*/ 443456 h 856181"/>
                <a:gd name="connsiteX1513" fmla="*/ 1645831 w 2495746"/>
                <a:gd name="connsiteY1513" fmla="*/ 460891 h 856181"/>
                <a:gd name="connsiteX1514" fmla="*/ 1644871 w 2495746"/>
                <a:gd name="connsiteY1514" fmla="*/ 463784 h 856181"/>
                <a:gd name="connsiteX1515" fmla="*/ 1643867 w 2495746"/>
                <a:gd name="connsiteY1515" fmla="*/ 466492 h 856181"/>
                <a:gd name="connsiteX1516" fmla="*/ 1591174 w 2495746"/>
                <a:gd name="connsiteY1516" fmla="*/ 449981 h 856181"/>
                <a:gd name="connsiteX1517" fmla="*/ 1591294 w 2495746"/>
                <a:gd name="connsiteY1517" fmla="*/ 456050 h 856181"/>
                <a:gd name="connsiteX1518" fmla="*/ 1593848 w 2495746"/>
                <a:gd name="connsiteY1518" fmla="*/ 461617 h 856181"/>
                <a:gd name="connsiteX1519" fmla="*/ 1598307 w 2495746"/>
                <a:gd name="connsiteY1519" fmla="*/ 466125 h 856181"/>
                <a:gd name="connsiteX1520" fmla="*/ 1604161 w 2495746"/>
                <a:gd name="connsiteY1520" fmla="*/ 469107 h 856181"/>
                <a:gd name="connsiteX1521" fmla="*/ 1614424 w 2495746"/>
                <a:gd name="connsiteY1521" fmla="*/ 470019 h 856181"/>
                <a:gd name="connsiteX1522" fmla="*/ 1622522 w 2495746"/>
                <a:gd name="connsiteY1522" fmla="*/ 466545 h 856181"/>
                <a:gd name="connsiteX1523" fmla="*/ 1635845 w 2495746"/>
                <a:gd name="connsiteY1523" fmla="*/ 482244 h 856181"/>
                <a:gd name="connsiteX1524" fmla="*/ 1618719 w 2495746"/>
                <a:gd name="connsiteY1524" fmla="*/ 489421 h 856181"/>
                <a:gd name="connsiteX1525" fmla="*/ 1598030 w 2495746"/>
                <a:gd name="connsiteY1525" fmla="*/ 487344 h 856181"/>
                <a:gd name="connsiteX1526" fmla="*/ 1597890 w 2495746"/>
                <a:gd name="connsiteY1526" fmla="*/ 487575 h 856181"/>
                <a:gd name="connsiteX1527" fmla="*/ 1583268 w 2495746"/>
                <a:gd name="connsiteY1527" fmla="*/ 480165 h 856181"/>
                <a:gd name="connsiteX1528" fmla="*/ 1572876 w 2495746"/>
                <a:gd name="connsiteY1528" fmla="*/ 468760 h 856181"/>
                <a:gd name="connsiteX1529" fmla="*/ 1568055 w 2495746"/>
                <a:gd name="connsiteY1529" fmla="*/ 454013 h 856181"/>
                <a:gd name="connsiteX1530" fmla="*/ 1570081 w 2495746"/>
                <a:gd name="connsiteY1530" fmla="*/ 436689 h 856181"/>
                <a:gd name="connsiteX1531" fmla="*/ 1578241 w 2495746"/>
                <a:gd name="connsiteY1531" fmla="*/ 421495 h 856181"/>
                <a:gd name="connsiteX1532" fmla="*/ 1590437 w 2495746"/>
                <a:gd name="connsiteY1532" fmla="*/ 411893 h 856181"/>
                <a:gd name="connsiteX1533" fmla="*/ 1605305 w 2495746"/>
                <a:gd name="connsiteY1533" fmla="*/ 407931 h 856181"/>
                <a:gd name="connsiteX1534" fmla="*/ 1621660 w 2495746"/>
                <a:gd name="connsiteY1534" fmla="*/ 409994 h 856181"/>
                <a:gd name="connsiteX1535" fmla="*/ 1635565 w 2495746"/>
                <a:gd name="connsiteY1535" fmla="*/ 417287 h 856181"/>
                <a:gd name="connsiteX1536" fmla="*/ 1644683 w 2495746"/>
                <a:gd name="connsiteY1536" fmla="*/ 428712 h 856181"/>
                <a:gd name="connsiteX1537" fmla="*/ 1704953 w 2495746"/>
                <a:gd name="connsiteY1537" fmla="*/ 656241 h 856181"/>
                <a:gd name="connsiteX1538" fmla="*/ 1696544 w 2495746"/>
                <a:gd name="connsiteY1538" fmla="*/ 676810 h 856181"/>
                <a:gd name="connsiteX1539" fmla="*/ 1693676 w 2495746"/>
                <a:gd name="connsiteY1539" fmla="*/ 675157 h 856181"/>
                <a:gd name="connsiteX1540" fmla="*/ 1690738 w 2495746"/>
                <a:gd name="connsiteY1540" fmla="*/ 674013 h 856181"/>
                <a:gd name="connsiteX1541" fmla="*/ 1682097 w 2495746"/>
                <a:gd name="connsiteY1541" fmla="*/ 672897 h 856181"/>
                <a:gd name="connsiteX1542" fmla="*/ 1675391 w 2495746"/>
                <a:gd name="connsiteY1542" fmla="*/ 675242 h 856181"/>
                <a:gd name="connsiteX1543" fmla="*/ 1670660 w 2495746"/>
                <a:gd name="connsiteY1543" fmla="*/ 679549 h 856181"/>
                <a:gd name="connsiteX1544" fmla="*/ 1670720 w 2495746"/>
                <a:gd name="connsiteY1544" fmla="*/ 679444 h 856181"/>
                <a:gd name="connsiteX1545" fmla="*/ 1670649 w 2495746"/>
                <a:gd name="connsiteY1545" fmla="*/ 679559 h 856181"/>
                <a:gd name="connsiteX1546" fmla="*/ 1670660 w 2495746"/>
                <a:gd name="connsiteY1546" fmla="*/ 679549 h 856181"/>
                <a:gd name="connsiteX1547" fmla="*/ 1668040 w 2495746"/>
                <a:gd name="connsiteY1547" fmla="*/ 684138 h 856181"/>
                <a:gd name="connsiteX1548" fmla="*/ 1654969 w 2495746"/>
                <a:gd name="connsiteY1548" fmla="*/ 720909 h 856181"/>
                <a:gd name="connsiteX1549" fmla="*/ 1631334 w 2495746"/>
                <a:gd name="connsiteY1549" fmla="*/ 712476 h 856181"/>
                <a:gd name="connsiteX1550" fmla="*/ 1656868 w 2495746"/>
                <a:gd name="connsiteY1550" fmla="*/ 640855 h 856181"/>
                <a:gd name="connsiteX1551" fmla="*/ 1679624 w 2495746"/>
                <a:gd name="connsiteY1551" fmla="*/ 648915 h 856181"/>
                <a:gd name="connsiteX1552" fmla="*/ 1675976 w 2495746"/>
                <a:gd name="connsiteY1552" fmla="*/ 659259 h 856181"/>
                <a:gd name="connsiteX1553" fmla="*/ 1676299 w 2495746"/>
                <a:gd name="connsiteY1553" fmla="*/ 659376 h 856181"/>
                <a:gd name="connsiteX1554" fmla="*/ 1687258 w 2495746"/>
                <a:gd name="connsiteY1554" fmla="*/ 653130 h 856181"/>
                <a:gd name="connsiteX1555" fmla="*/ 1700118 w 2495746"/>
                <a:gd name="connsiteY1555" fmla="*/ 653794 h 856181"/>
                <a:gd name="connsiteX1556" fmla="*/ 1702871 w 2495746"/>
                <a:gd name="connsiteY1556" fmla="*/ 654983 h 856181"/>
                <a:gd name="connsiteX1557" fmla="*/ 1704953 w 2495746"/>
                <a:gd name="connsiteY1557" fmla="*/ 656241 h 856181"/>
                <a:gd name="connsiteX1558" fmla="*/ 1750852 w 2495746"/>
                <a:gd name="connsiteY1558" fmla="*/ 695873 h 856181"/>
                <a:gd name="connsiteX1559" fmla="*/ 1741886 w 2495746"/>
                <a:gd name="connsiteY1559" fmla="*/ 687854 h 856181"/>
                <a:gd name="connsiteX1560" fmla="*/ 1735169 w 2495746"/>
                <a:gd name="connsiteY1560" fmla="*/ 686560 h 856181"/>
                <a:gd name="connsiteX1561" fmla="*/ 1729026 w 2495746"/>
                <a:gd name="connsiteY1561" fmla="*/ 687584 h 856181"/>
                <a:gd name="connsiteX1562" fmla="*/ 1723964 w 2495746"/>
                <a:gd name="connsiteY1562" fmla="*/ 690604 h 856181"/>
                <a:gd name="connsiteX1563" fmla="*/ 1720589 w 2495746"/>
                <a:gd name="connsiteY1563" fmla="*/ 695273 h 856181"/>
                <a:gd name="connsiteX1564" fmla="*/ 1720496 w 2495746"/>
                <a:gd name="connsiteY1564" fmla="*/ 695296 h 856181"/>
                <a:gd name="connsiteX1565" fmla="*/ 1750680 w 2495746"/>
                <a:gd name="connsiteY1565" fmla="*/ 706736 h 856181"/>
                <a:gd name="connsiteX1566" fmla="*/ 1750852 w 2495746"/>
                <a:gd name="connsiteY1566" fmla="*/ 695873 h 856181"/>
                <a:gd name="connsiteX1567" fmla="*/ 1769730 w 2495746"/>
                <a:gd name="connsiteY1567" fmla="*/ 691804 h 856181"/>
                <a:gd name="connsiteX1568" fmla="*/ 1772441 w 2495746"/>
                <a:gd name="connsiteY1568" fmla="*/ 706778 h 856181"/>
                <a:gd name="connsiteX1569" fmla="*/ 1768933 w 2495746"/>
                <a:gd name="connsiteY1569" fmla="*/ 724073 h 856181"/>
                <a:gd name="connsiteX1570" fmla="*/ 1767856 w 2495746"/>
                <a:gd name="connsiteY1570" fmla="*/ 726895 h 856181"/>
                <a:gd name="connsiteX1571" fmla="*/ 1766644 w 2495746"/>
                <a:gd name="connsiteY1571" fmla="*/ 729556 h 856181"/>
                <a:gd name="connsiteX1572" fmla="*/ 1715050 w 2495746"/>
                <a:gd name="connsiteY1572" fmla="*/ 709920 h 856181"/>
                <a:gd name="connsiteX1573" fmla="*/ 1714775 w 2495746"/>
                <a:gd name="connsiteY1573" fmla="*/ 715989 h 856181"/>
                <a:gd name="connsiteX1574" fmla="*/ 1717051 w 2495746"/>
                <a:gd name="connsiteY1574" fmla="*/ 721626 h 856181"/>
                <a:gd name="connsiteX1575" fmla="*/ 1721276 w 2495746"/>
                <a:gd name="connsiteY1575" fmla="*/ 726386 h 856181"/>
                <a:gd name="connsiteX1576" fmla="*/ 1727014 w 2495746"/>
                <a:gd name="connsiteY1576" fmla="*/ 729692 h 856181"/>
                <a:gd name="connsiteX1577" fmla="*/ 1737230 w 2495746"/>
                <a:gd name="connsiteY1577" fmla="*/ 731205 h 856181"/>
                <a:gd name="connsiteX1578" fmla="*/ 1745558 w 2495746"/>
                <a:gd name="connsiteY1578" fmla="*/ 728265 h 856181"/>
                <a:gd name="connsiteX1579" fmla="*/ 1745581 w 2495746"/>
                <a:gd name="connsiteY1579" fmla="*/ 728358 h 856181"/>
                <a:gd name="connsiteX1580" fmla="*/ 1757927 w 2495746"/>
                <a:gd name="connsiteY1580" fmla="*/ 744889 h 856181"/>
                <a:gd name="connsiteX1581" fmla="*/ 1740456 w 2495746"/>
                <a:gd name="connsiteY1581" fmla="*/ 751069 h 856181"/>
                <a:gd name="connsiteX1582" fmla="*/ 1719864 w 2495746"/>
                <a:gd name="connsiteY1582" fmla="*/ 747787 h 856181"/>
                <a:gd name="connsiteX1583" fmla="*/ 1705616 w 2495746"/>
                <a:gd name="connsiteY1583" fmla="*/ 739499 h 856181"/>
                <a:gd name="connsiteX1584" fmla="*/ 1695851 w 2495746"/>
                <a:gd name="connsiteY1584" fmla="*/ 727446 h 856181"/>
                <a:gd name="connsiteX1585" fmla="*/ 1691958 w 2495746"/>
                <a:gd name="connsiteY1585" fmla="*/ 712470 h 856181"/>
                <a:gd name="connsiteX1586" fmla="*/ 1695003 w 2495746"/>
                <a:gd name="connsiteY1586" fmla="*/ 695289 h 856181"/>
                <a:gd name="connsiteX1587" fmla="*/ 1703995 w 2495746"/>
                <a:gd name="connsiteY1587" fmla="*/ 680675 h 856181"/>
                <a:gd name="connsiteX1588" fmla="*/ 1716653 w 2495746"/>
                <a:gd name="connsiteY1588" fmla="*/ 671747 h 856181"/>
                <a:gd name="connsiteX1589" fmla="*/ 1731749 w 2495746"/>
                <a:gd name="connsiteY1589" fmla="*/ 668711 h 856181"/>
                <a:gd name="connsiteX1590" fmla="*/ 1747962 w 2495746"/>
                <a:gd name="connsiteY1590" fmla="*/ 671795 h 856181"/>
                <a:gd name="connsiteX1591" fmla="*/ 1761378 w 2495746"/>
                <a:gd name="connsiteY1591" fmla="*/ 679896 h 856181"/>
                <a:gd name="connsiteX1592" fmla="*/ 1769730 w 2495746"/>
                <a:gd name="connsiteY1592" fmla="*/ 691804 h 856181"/>
                <a:gd name="connsiteX1593" fmla="*/ 1673093 w 2495746"/>
                <a:gd name="connsiteY1593" fmla="*/ 240302 h 856181"/>
                <a:gd name="connsiteX1594" fmla="*/ 1668823 w 2495746"/>
                <a:gd name="connsiteY1594" fmla="*/ 234568 h 856181"/>
                <a:gd name="connsiteX1595" fmla="*/ 1661999 w 2495746"/>
                <a:gd name="connsiteY1595" fmla="*/ 230840 h 856181"/>
                <a:gd name="connsiteX1596" fmla="*/ 1654330 w 2495746"/>
                <a:gd name="connsiteY1596" fmla="*/ 230076 h 856181"/>
                <a:gd name="connsiteX1597" fmla="*/ 1654216 w 2495746"/>
                <a:gd name="connsiteY1597" fmla="*/ 230007 h 856181"/>
                <a:gd name="connsiteX1598" fmla="*/ 1647696 w 2495746"/>
                <a:gd name="connsiteY1598" fmla="*/ 232304 h 856181"/>
                <a:gd name="connsiteX1599" fmla="*/ 1642489 w 2495746"/>
                <a:gd name="connsiteY1599" fmla="*/ 237130 h 856181"/>
                <a:gd name="connsiteX1600" fmla="*/ 1639154 w 2495746"/>
                <a:gd name="connsiteY1600" fmla="*/ 243954 h 856181"/>
                <a:gd name="connsiteX1601" fmla="*/ 1638110 w 2495746"/>
                <a:gd name="connsiteY1601" fmla="*/ 251294 h 856181"/>
                <a:gd name="connsiteX1602" fmla="*/ 1639641 w 2495746"/>
                <a:gd name="connsiteY1602" fmla="*/ 258294 h 856181"/>
                <a:gd name="connsiteX1603" fmla="*/ 1643724 w 2495746"/>
                <a:gd name="connsiteY1603" fmla="*/ 264076 h 856181"/>
                <a:gd name="connsiteX1604" fmla="*/ 1650456 w 2495746"/>
                <a:gd name="connsiteY1604" fmla="*/ 267825 h 856181"/>
                <a:gd name="connsiteX1605" fmla="*/ 1658310 w 2495746"/>
                <a:gd name="connsiteY1605" fmla="*/ 268543 h 856181"/>
                <a:gd name="connsiteX1606" fmla="*/ 1665131 w 2495746"/>
                <a:gd name="connsiteY1606" fmla="*/ 266269 h 856181"/>
                <a:gd name="connsiteX1607" fmla="*/ 1670453 w 2495746"/>
                <a:gd name="connsiteY1607" fmla="*/ 261514 h 856181"/>
                <a:gd name="connsiteX1608" fmla="*/ 1673904 w 2495746"/>
                <a:gd name="connsiteY1608" fmla="*/ 254760 h 856181"/>
                <a:gd name="connsiteX1609" fmla="*/ 1674832 w 2495746"/>
                <a:gd name="connsiteY1609" fmla="*/ 247350 h 856181"/>
                <a:gd name="connsiteX1610" fmla="*/ 1673093 w 2495746"/>
                <a:gd name="connsiteY1610" fmla="*/ 240302 h 856181"/>
                <a:gd name="connsiteX1611" fmla="*/ 1735895 w 2495746"/>
                <a:gd name="connsiteY1611" fmla="*/ 458540 h 856181"/>
                <a:gd name="connsiteX1612" fmla="*/ 1737133 w 2495746"/>
                <a:gd name="connsiteY1612" fmla="*/ 469548 h 856181"/>
                <a:gd name="connsiteX1613" fmla="*/ 1734873 w 2495746"/>
                <a:gd name="connsiteY1613" fmla="*/ 480730 h 856181"/>
                <a:gd name="connsiteX1614" fmla="*/ 1719575 w 2495746"/>
                <a:gd name="connsiteY1614" fmla="*/ 525231 h 856181"/>
                <a:gd name="connsiteX1615" fmla="*/ 1695710 w 2495746"/>
                <a:gd name="connsiteY1615" fmla="*/ 517052 h 856181"/>
                <a:gd name="connsiteX1616" fmla="*/ 1709229 w 2495746"/>
                <a:gd name="connsiteY1616" fmla="*/ 477711 h 856181"/>
                <a:gd name="connsiteX1617" fmla="*/ 1710708 w 2495746"/>
                <a:gd name="connsiteY1617" fmla="*/ 471739 h 856181"/>
                <a:gd name="connsiteX1618" fmla="*/ 1710749 w 2495746"/>
                <a:gd name="connsiteY1618" fmla="*/ 466317 h 856181"/>
                <a:gd name="connsiteX1619" fmla="*/ 1708676 w 2495746"/>
                <a:gd name="connsiteY1619" fmla="*/ 461911 h 856181"/>
                <a:gd name="connsiteX1620" fmla="*/ 1708376 w 2495746"/>
                <a:gd name="connsiteY1620" fmla="*/ 461887 h 856181"/>
                <a:gd name="connsiteX1621" fmla="*/ 1703495 w 2495746"/>
                <a:gd name="connsiteY1621" fmla="*/ 458860 h 856181"/>
                <a:gd name="connsiteX1622" fmla="*/ 1697518 w 2495746"/>
                <a:gd name="connsiteY1622" fmla="*/ 458171 h 856181"/>
                <a:gd name="connsiteX1623" fmla="*/ 1692413 w 2495746"/>
                <a:gd name="connsiteY1623" fmla="*/ 460218 h 856181"/>
                <a:gd name="connsiteX1624" fmla="*/ 1688321 w 2495746"/>
                <a:gd name="connsiteY1624" fmla="*/ 464376 h 856181"/>
                <a:gd name="connsiteX1625" fmla="*/ 1685570 w 2495746"/>
                <a:gd name="connsiteY1625" fmla="*/ 469973 h 856181"/>
                <a:gd name="connsiteX1626" fmla="*/ 1672166 w 2495746"/>
                <a:gd name="connsiteY1626" fmla="*/ 508990 h 856181"/>
                <a:gd name="connsiteX1627" fmla="*/ 1648299 w 2495746"/>
                <a:gd name="connsiteY1627" fmla="*/ 500811 h 856181"/>
                <a:gd name="connsiteX1628" fmla="*/ 1672953 w 2495746"/>
                <a:gd name="connsiteY1628" fmla="*/ 428817 h 856181"/>
                <a:gd name="connsiteX1629" fmla="*/ 1695964 w 2495746"/>
                <a:gd name="connsiteY1629" fmla="*/ 436715 h 856181"/>
                <a:gd name="connsiteX1630" fmla="*/ 1692525 w 2495746"/>
                <a:gd name="connsiteY1630" fmla="*/ 446714 h 856181"/>
                <a:gd name="connsiteX1631" fmla="*/ 1692849 w 2495746"/>
                <a:gd name="connsiteY1631" fmla="*/ 446830 h 856181"/>
                <a:gd name="connsiteX1632" fmla="*/ 1697819 w 2495746"/>
                <a:gd name="connsiteY1632" fmla="*/ 443439 h 856181"/>
                <a:gd name="connsiteX1633" fmla="*/ 1704085 w 2495746"/>
                <a:gd name="connsiteY1633" fmla="*/ 441302 h 856181"/>
                <a:gd name="connsiteX1634" fmla="*/ 1711130 w 2495746"/>
                <a:gd name="connsiteY1634" fmla="*/ 440744 h 856181"/>
                <a:gd name="connsiteX1635" fmla="*/ 1718565 w 2495746"/>
                <a:gd name="connsiteY1635" fmla="*/ 442157 h 856181"/>
                <a:gd name="connsiteX1636" fmla="*/ 1729993 w 2495746"/>
                <a:gd name="connsiteY1636" fmla="*/ 448977 h 856181"/>
                <a:gd name="connsiteX1637" fmla="*/ 1735895 w 2495746"/>
                <a:gd name="connsiteY1637" fmla="*/ 458540 h 856181"/>
                <a:gd name="connsiteX1638" fmla="*/ 1707994 w 2495746"/>
                <a:gd name="connsiteY1638" fmla="*/ 225788 h 856181"/>
                <a:gd name="connsiteX1639" fmla="*/ 1687529 w 2495746"/>
                <a:gd name="connsiteY1639" fmla="*/ 291634 h 856181"/>
                <a:gd name="connsiteX1640" fmla="*/ 1678690 w 2495746"/>
                <a:gd name="connsiteY1640" fmla="*/ 309259 h 856181"/>
                <a:gd name="connsiteX1641" fmla="*/ 1666004 w 2495746"/>
                <a:gd name="connsiteY1641" fmla="*/ 319668 h 856181"/>
                <a:gd name="connsiteX1642" fmla="*/ 1650048 w 2495746"/>
                <a:gd name="connsiteY1642" fmla="*/ 323212 h 856181"/>
                <a:gd name="connsiteX1643" fmla="*/ 1631611 w 2495746"/>
                <a:gd name="connsiteY1643" fmla="*/ 320286 h 856181"/>
                <a:gd name="connsiteX1644" fmla="*/ 1612752 w 2495746"/>
                <a:gd name="connsiteY1644" fmla="*/ 311264 h 856181"/>
                <a:gd name="connsiteX1645" fmla="*/ 1597802 w 2495746"/>
                <a:gd name="connsiteY1645" fmla="*/ 297344 h 856181"/>
                <a:gd name="connsiteX1646" fmla="*/ 1615087 w 2495746"/>
                <a:gd name="connsiteY1646" fmla="*/ 284029 h 856181"/>
                <a:gd name="connsiteX1647" fmla="*/ 1624578 w 2495746"/>
                <a:gd name="connsiteY1647" fmla="*/ 294574 h 856181"/>
                <a:gd name="connsiteX1648" fmla="*/ 1636331 w 2495746"/>
                <a:gd name="connsiteY1648" fmla="*/ 300725 h 856181"/>
                <a:gd name="connsiteX1649" fmla="*/ 1653574 w 2495746"/>
                <a:gd name="connsiteY1649" fmla="*/ 300011 h 856181"/>
                <a:gd name="connsiteX1650" fmla="*/ 1663212 w 2495746"/>
                <a:gd name="connsiteY1650" fmla="*/ 286812 h 856181"/>
                <a:gd name="connsiteX1651" fmla="*/ 1664593 w 2495746"/>
                <a:gd name="connsiteY1651" fmla="*/ 282437 h 856181"/>
                <a:gd name="connsiteX1652" fmla="*/ 1664175 w 2495746"/>
                <a:gd name="connsiteY1652" fmla="*/ 282344 h 856181"/>
                <a:gd name="connsiteX1653" fmla="*/ 1652900 w 2495746"/>
                <a:gd name="connsiteY1653" fmla="*/ 286503 h 856181"/>
                <a:gd name="connsiteX1654" fmla="*/ 1639068 w 2495746"/>
                <a:gd name="connsiteY1654" fmla="*/ 285095 h 856181"/>
                <a:gd name="connsiteX1655" fmla="*/ 1625281 w 2495746"/>
                <a:gd name="connsiteY1655" fmla="*/ 277480 h 856181"/>
                <a:gd name="connsiteX1656" fmla="*/ 1616928 w 2495746"/>
                <a:gd name="connsiteY1656" fmla="*/ 265965 h 856181"/>
                <a:gd name="connsiteX1657" fmla="*/ 1613868 w 2495746"/>
                <a:gd name="connsiteY1657" fmla="*/ 251962 h 856181"/>
                <a:gd name="connsiteX1658" fmla="*/ 1615956 w 2495746"/>
                <a:gd name="connsiteY1658" fmla="*/ 236890 h 856181"/>
                <a:gd name="connsiteX1659" fmla="*/ 1622812 w 2495746"/>
                <a:gd name="connsiteY1659" fmla="*/ 223196 h 856181"/>
                <a:gd name="connsiteX1660" fmla="*/ 1622788 w 2495746"/>
                <a:gd name="connsiteY1660" fmla="*/ 223102 h 856181"/>
                <a:gd name="connsiteX1661" fmla="*/ 1633319 w 2495746"/>
                <a:gd name="connsiteY1661" fmla="*/ 213126 h 856181"/>
                <a:gd name="connsiteX1662" fmla="*/ 1646846 w 2495746"/>
                <a:gd name="connsiteY1662" fmla="*/ 208116 h 856181"/>
                <a:gd name="connsiteX1663" fmla="*/ 1662437 w 2495746"/>
                <a:gd name="connsiteY1663" fmla="*/ 209482 h 856181"/>
                <a:gd name="connsiteX1664" fmla="*/ 1674745 w 2495746"/>
                <a:gd name="connsiteY1664" fmla="*/ 216284 h 856181"/>
                <a:gd name="connsiteX1665" fmla="*/ 1682170 w 2495746"/>
                <a:gd name="connsiteY1665" fmla="*/ 228028 h 856181"/>
                <a:gd name="connsiteX1666" fmla="*/ 1682494 w 2495746"/>
                <a:gd name="connsiteY1666" fmla="*/ 228144 h 856181"/>
                <a:gd name="connsiteX1667" fmla="*/ 1685397 w 2495746"/>
                <a:gd name="connsiteY1667" fmla="*/ 218772 h 856181"/>
                <a:gd name="connsiteX1668" fmla="*/ 1845543 w 2495746"/>
                <a:gd name="connsiteY1668" fmla="*/ 711467 h 856181"/>
                <a:gd name="connsiteX1669" fmla="*/ 1836232 w 2495746"/>
                <a:gd name="connsiteY1669" fmla="*/ 731572 h 856181"/>
                <a:gd name="connsiteX1670" fmla="*/ 1833435 w 2495746"/>
                <a:gd name="connsiteY1670" fmla="*/ 729802 h 856181"/>
                <a:gd name="connsiteX1671" fmla="*/ 1830542 w 2495746"/>
                <a:gd name="connsiteY1671" fmla="*/ 728450 h 856181"/>
                <a:gd name="connsiteX1672" fmla="*/ 1821995 w 2495746"/>
                <a:gd name="connsiteY1672" fmla="*/ 726919 h 856181"/>
                <a:gd name="connsiteX1673" fmla="*/ 1815222 w 2495746"/>
                <a:gd name="connsiteY1673" fmla="*/ 728983 h 856181"/>
                <a:gd name="connsiteX1674" fmla="*/ 1810318 w 2495746"/>
                <a:gd name="connsiteY1674" fmla="*/ 733046 h 856181"/>
                <a:gd name="connsiteX1675" fmla="*/ 1810204 w 2495746"/>
                <a:gd name="connsiteY1675" fmla="*/ 732976 h 856181"/>
                <a:gd name="connsiteX1676" fmla="*/ 1807315 w 2495746"/>
                <a:gd name="connsiteY1676" fmla="*/ 737623 h 856181"/>
                <a:gd name="connsiteX1677" fmla="*/ 1792623 w 2495746"/>
                <a:gd name="connsiteY1677" fmla="*/ 773812 h 856181"/>
                <a:gd name="connsiteX1678" fmla="*/ 1769431 w 2495746"/>
                <a:gd name="connsiteY1678" fmla="*/ 764383 h 856181"/>
                <a:gd name="connsiteX1679" fmla="*/ 1798115 w 2495746"/>
                <a:gd name="connsiteY1679" fmla="*/ 693952 h 856181"/>
                <a:gd name="connsiteX1680" fmla="*/ 1820542 w 2495746"/>
                <a:gd name="connsiteY1680" fmla="*/ 703076 h 856181"/>
                <a:gd name="connsiteX1681" fmla="*/ 1816361 w 2495746"/>
                <a:gd name="connsiteY1681" fmla="*/ 713257 h 856181"/>
                <a:gd name="connsiteX1682" fmla="*/ 1816685 w 2495746"/>
                <a:gd name="connsiteY1682" fmla="*/ 713374 h 856181"/>
                <a:gd name="connsiteX1683" fmla="*/ 1827966 w 2495746"/>
                <a:gd name="connsiteY1683" fmla="*/ 707640 h 856181"/>
                <a:gd name="connsiteX1684" fmla="*/ 1840870 w 2495746"/>
                <a:gd name="connsiteY1684" fmla="*/ 708882 h 856181"/>
                <a:gd name="connsiteX1685" fmla="*/ 1843555 w 2495746"/>
                <a:gd name="connsiteY1685" fmla="*/ 710188 h 856181"/>
                <a:gd name="connsiteX1686" fmla="*/ 1845543 w 2495746"/>
                <a:gd name="connsiteY1686" fmla="*/ 711467 h 856181"/>
                <a:gd name="connsiteX1687" fmla="*/ 1802545 w 2495746"/>
                <a:gd name="connsiteY1687" fmla="*/ 494923 h 856181"/>
                <a:gd name="connsiteX1688" fmla="*/ 1793509 w 2495746"/>
                <a:gd name="connsiteY1688" fmla="*/ 487019 h 856181"/>
                <a:gd name="connsiteX1689" fmla="*/ 1786792 w 2495746"/>
                <a:gd name="connsiteY1689" fmla="*/ 485725 h 856181"/>
                <a:gd name="connsiteX1690" fmla="*/ 1780670 w 2495746"/>
                <a:gd name="connsiteY1690" fmla="*/ 486842 h 856181"/>
                <a:gd name="connsiteX1691" fmla="*/ 1775631 w 2495746"/>
                <a:gd name="connsiteY1691" fmla="*/ 489955 h 856181"/>
                <a:gd name="connsiteX1692" fmla="*/ 1772256 w 2495746"/>
                <a:gd name="connsiteY1692" fmla="*/ 494624 h 856181"/>
                <a:gd name="connsiteX1693" fmla="*/ 1802487 w 2495746"/>
                <a:gd name="connsiteY1693" fmla="*/ 505857 h 856181"/>
                <a:gd name="connsiteX1694" fmla="*/ 1802545 w 2495746"/>
                <a:gd name="connsiteY1694" fmla="*/ 494923 h 856181"/>
                <a:gd name="connsiteX1695" fmla="*/ 1753828 w 2495746"/>
                <a:gd name="connsiteY1695" fmla="*/ 241232 h 856181"/>
                <a:gd name="connsiteX1696" fmla="*/ 1729213 w 2495746"/>
                <a:gd name="connsiteY1696" fmla="*/ 315381 h 856181"/>
                <a:gd name="connsiteX1697" fmla="*/ 1723774 w 2495746"/>
                <a:gd name="connsiteY1697" fmla="*/ 327644 h 856181"/>
                <a:gd name="connsiteX1698" fmla="*/ 1715866 w 2495746"/>
                <a:gd name="connsiteY1698" fmla="*/ 336678 h 856181"/>
                <a:gd name="connsiteX1699" fmla="*/ 1704682 w 2495746"/>
                <a:gd name="connsiteY1699" fmla="*/ 340814 h 856181"/>
                <a:gd name="connsiteX1700" fmla="*/ 1689486 w 2495746"/>
                <a:gd name="connsiteY1700" fmla="*/ 338661 h 856181"/>
                <a:gd name="connsiteX1701" fmla="*/ 1684256 w 2495746"/>
                <a:gd name="connsiteY1701" fmla="*/ 336607 h 856181"/>
                <a:gd name="connsiteX1702" fmla="*/ 1679606 w 2495746"/>
                <a:gd name="connsiteY1702" fmla="*/ 334114 h 856181"/>
                <a:gd name="connsiteX1703" fmla="*/ 1687825 w 2495746"/>
                <a:gd name="connsiteY1703" fmla="*/ 314772 h 856181"/>
                <a:gd name="connsiteX1704" fmla="*/ 1690346 w 2495746"/>
                <a:gd name="connsiteY1704" fmla="*/ 316216 h 856181"/>
                <a:gd name="connsiteX1705" fmla="*/ 1692638 w 2495746"/>
                <a:gd name="connsiteY1705" fmla="*/ 317126 h 856181"/>
                <a:gd name="connsiteX1706" fmla="*/ 1700624 w 2495746"/>
                <a:gd name="connsiteY1706" fmla="*/ 315926 h 856181"/>
                <a:gd name="connsiteX1707" fmla="*/ 1700613 w 2495746"/>
                <a:gd name="connsiteY1707" fmla="*/ 315946 h 856181"/>
                <a:gd name="connsiteX1708" fmla="*/ 1700800 w 2495746"/>
                <a:gd name="connsiteY1708" fmla="*/ 315900 h 856181"/>
                <a:gd name="connsiteX1709" fmla="*/ 1700624 w 2495746"/>
                <a:gd name="connsiteY1709" fmla="*/ 315926 h 856181"/>
                <a:gd name="connsiteX1710" fmla="*/ 1705414 w 2495746"/>
                <a:gd name="connsiteY1710" fmla="*/ 307481 h 856181"/>
                <a:gd name="connsiteX1711" fmla="*/ 1730029 w 2495746"/>
                <a:gd name="connsiteY1711" fmla="*/ 233332 h 856181"/>
                <a:gd name="connsiteX1712" fmla="*/ 1821284 w 2495746"/>
                <a:gd name="connsiteY1712" fmla="*/ 490693 h 856181"/>
                <a:gd name="connsiteX1713" fmla="*/ 1824179 w 2495746"/>
                <a:gd name="connsiteY1713" fmla="*/ 505619 h 856181"/>
                <a:gd name="connsiteX1714" fmla="*/ 1820764 w 2495746"/>
                <a:gd name="connsiteY1714" fmla="*/ 522891 h 856181"/>
                <a:gd name="connsiteX1715" fmla="*/ 1819689 w 2495746"/>
                <a:gd name="connsiteY1715" fmla="*/ 525715 h 856181"/>
                <a:gd name="connsiteX1716" fmla="*/ 1818568 w 2495746"/>
                <a:gd name="connsiteY1716" fmla="*/ 528352 h 856181"/>
                <a:gd name="connsiteX1717" fmla="*/ 1766881 w 2495746"/>
                <a:gd name="connsiteY1717" fmla="*/ 509133 h 856181"/>
                <a:gd name="connsiteX1718" fmla="*/ 1766629 w 2495746"/>
                <a:gd name="connsiteY1718" fmla="*/ 515294 h 856181"/>
                <a:gd name="connsiteX1719" fmla="*/ 1768905 w 2495746"/>
                <a:gd name="connsiteY1719" fmla="*/ 520930 h 856181"/>
                <a:gd name="connsiteX1720" fmla="*/ 1773131 w 2495746"/>
                <a:gd name="connsiteY1720" fmla="*/ 525692 h 856181"/>
                <a:gd name="connsiteX1721" fmla="*/ 1778868 w 2495746"/>
                <a:gd name="connsiteY1721" fmla="*/ 528998 h 856181"/>
                <a:gd name="connsiteX1722" fmla="*/ 1789061 w 2495746"/>
                <a:gd name="connsiteY1722" fmla="*/ 530419 h 856181"/>
                <a:gd name="connsiteX1723" fmla="*/ 1797366 w 2495746"/>
                <a:gd name="connsiteY1723" fmla="*/ 527386 h 856181"/>
                <a:gd name="connsiteX1724" fmla="*/ 1809876 w 2495746"/>
                <a:gd name="connsiteY1724" fmla="*/ 543777 h 856181"/>
                <a:gd name="connsiteX1725" fmla="*/ 1792451 w 2495746"/>
                <a:gd name="connsiteY1725" fmla="*/ 550142 h 856181"/>
                <a:gd name="connsiteX1726" fmla="*/ 1771882 w 2495746"/>
                <a:gd name="connsiteY1726" fmla="*/ 546954 h 856181"/>
                <a:gd name="connsiteX1727" fmla="*/ 1771905 w 2495746"/>
                <a:gd name="connsiteY1727" fmla="*/ 547047 h 856181"/>
                <a:gd name="connsiteX1728" fmla="*/ 1757678 w 2495746"/>
                <a:gd name="connsiteY1728" fmla="*/ 538851 h 856181"/>
                <a:gd name="connsiteX1729" fmla="*/ 1747843 w 2495746"/>
                <a:gd name="connsiteY1729" fmla="*/ 526914 h 856181"/>
                <a:gd name="connsiteX1730" fmla="*/ 1743766 w 2495746"/>
                <a:gd name="connsiteY1730" fmla="*/ 511983 h 856181"/>
                <a:gd name="connsiteX1731" fmla="*/ 1746602 w 2495746"/>
                <a:gd name="connsiteY1731" fmla="*/ 494756 h 856181"/>
                <a:gd name="connsiteX1732" fmla="*/ 1755477 w 2495746"/>
                <a:gd name="connsiteY1732" fmla="*/ 480074 h 856181"/>
                <a:gd name="connsiteX1733" fmla="*/ 1768114 w 2495746"/>
                <a:gd name="connsiteY1733" fmla="*/ 471052 h 856181"/>
                <a:gd name="connsiteX1734" fmla="*/ 1783187 w 2495746"/>
                <a:gd name="connsiteY1734" fmla="*/ 467924 h 856181"/>
                <a:gd name="connsiteX1735" fmla="*/ 1799354 w 2495746"/>
                <a:gd name="connsiteY1735" fmla="*/ 470821 h 856181"/>
                <a:gd name="connsiteX1736" fmla="*/ 1812839 w 2495746"/>
                <a:gd name="connsiteY1736" fmla="*/ 478808 h 856181"/>
                <a:gd name="connsiteX1737" fmla="*/ 1821284 w 2495746"/>
                <a:gd name="connsiteY1737" fmla="*/ 490693 h 856181"/>
                <a:gd name="connsiteX1738" fmla="*/ 1889812 w 2495746"/>
                <a:gd name="connsiteY1738" fmla="*/ 752882 h 856181"/>
                <a:gd name="connsiteX1739" fmla="*/ 1881148 w 2495746"/>
                <a:gd name="connsiteY1739" fmla="*/ 744493 h 856181"/>
                <a:gd name="connsiteX1740" fmla="*/ 1874549 w 2495746"/>
                <a:gd name="connsiteY1740" fmla="*/ 742874 h 856181"/>
                <a:gd name="connsiteX1741" fmla="*/ 1868429 w 2495746"/>
                <a:gd name="connsiteY1741" fmla="*/ 743598 h 856181"/>
                <a:gd name="connsiteX1742" fmla="*/ 1863228 w 2495746"/>
                <a:gd name="connsiteY1742" fmla="*/ 746455 h 856181"/>
                <a:gd name="connsiteX1743" fmla="*/ 1859622 w 2495746"/>
                <a:gd name="connsiteY1743" fmla="*/ 750985 h 856181"/>
                <a:gd name="connsiteX1744" fmla="*/ 1859529 w 2495746"/>
                <a:gd name="connsiteY1744" fmla="*/ 751008 h 856181"/>
                <a:gd name="connsiteX1745" fmla="*/ 1889153 w 2495746"/>
                <a:gd name="connsiteY1745" fmla="*/ 763767 h 856181"/>
                <a:gd name="connsiteX1746" fmla="*/ 1889812 w 2495746"/>
                <a:gd name="connsiteY1746" fmla="*/ 752882 h 856181"/>
                <a:gd name="connsiteX1747" fmla="*/ 1763998 w 2495746"/>
                <a:gd name="connsiteY1747" fmla="*/ 213440 h 856181"/>
                <a:gd name="connsiteX1748" fmla="*/ 1763378 w 2495746"/>
                <a:gd name="connsiteY1748" fmla="*/ 218906 h 856181"/>
                <a:gd name="connsiteX1749" fmla="*/ 1760535 w 2495746"/>
                <a:gd name="connsiteY1749" fmla="*/ 223738 h 856181"/>
                <a:gd name="connsiteX1750" fmla="*/ 1756285 w 2495746"/>
                <a:gd name="connsiteY1750" fmla="*/ 226853 h 856181"/>
                <a:gd name="connsiteX1751" fmla="*/ 1750997 w 2495746"/>
                <a:gd name="connsiteY1751" fmla="*/ 228158 h 856181"/>
                <a:gd name="connsiteX1752" fmla="*/ 1745390 w 2495746"/>
                <a:gd name="connsiteY1752" fmla="*/ 227377 h 856181"/>
                <a:gd name="connsiteX1753" fmla="*/ 1736954 w 2495746"/>
                <a:gd name="connsiteY1753" fmla="*/ 220309 h 856181"/>
                <a:gd name="connsiteX1754" fmla="*/ 1736130 w 2495746"/>
                <a:gd name="connsiteY1754" fmla="*/ 209789 h 856181"/>
                <a:gd name="connsiteX1755" fmla="*/ 1738811 w 2495746"/>
                <a:gd name="connsiteY1755" fmla="*/ 205095 h 856181"/>
                <a:gd name="connsiteX1756" fmla="*/ 1738902 w 2495746"/>
                <a:gd name="connsiteY1756" fmla="*/ 205072 h 856181"/>
                <a:gd name="connsiteX1757" fmla="*/ 1743153 w 2495746"/>
                <a:gd name="connsiteY1757" fmla="*/ 201958 h 856181"/>
                <a:gd name="connsiteX1758" fmla="*/ 1748442 w 2495746"/>
                <a:gd name="connsiteY1758" fmla="*/ 200653 h 856181"/>
                <a:gd name="connsiteX1759" fmla="*/ 1754117 w 2495746"/>
                <a:gd name="connsiteY1759" fmla="*/ 201318 h 856181"/>
                <a:gd name="connsiteX1760" fmla="*/ 1759046 w 2495746"/>
                <a:gd name="connsiteY1760" fmla="*/ 204135 h 856181"/>
                <a:gd name="connsiteX1761" fmla="*/ 1762438 w 2495746"/>
                <a:gd name="connsiteY1761" fmla="*/ 208316 h 856181"/>
                <a:gd name="connsiteX1762" fmla="*/ 1763998 w 2495746"/>
                <a:gd name="connsiteY1762" fmla="*/ 213440 h 856181"/>
                <a:gd name="connsiteX1763" fmla="*/ 1909081 w 2495746"/>
                <a:gd name="connsiteY1763" fmla="*/ 749603 h 856181"/>
                <a:gd name="connsiteX1764" fmla="*/ 1911120 w 2495746"/>
                <a:gd name="connsiteY1764" fmla="*/ 764643 h 856181"/>
                <a:gd name="connsiteX1765" fmla="*/ 1906777 w 2495746"/>
                <a:gd name="connsiteY1765" fmla="*/ 781750 h 856181"/>
                <a:gd name="connsiteX1766" fmla="*/ 1905587 w 2495746"/>
                <a:gd name="connsiteY1766" fmla="*/ 784503 h 856181"/>
                <a:gd name="connsiteX1767" fmla="*/ 1904258 w 2495746"/>
                <a:gd name="connsiteY1767" fmla="*/ 787093 h 856181"/>
                <a:gd name="connsiteX1768" fmla="*/ 1853574 w 2495746"/>
                <a:gd name="connsiteY1768" fmla="*/ 765168 h 856181"/>
                <a:gd name="connsiteX1769" fmla="*/ 1853023 w 2495746"/>
                <a:gd name="connsiteY1769" fmla="*/ 771305 h 856181"/>
                <a:gd name="connsiteX1770" fmla="*/ 1855042 w 2495746"/>
                <a:gd name="connsiteY1770" fmla="*/ 777102 h 856181"/>
                <a:gd name="connsiteX1771" fmla="*/ 1859036 w 2495746"/>
                <a:gd name="connsiteY1771" fmla="*/ 782118 h 856181"/>
                <a:gd name="connsiteX1772" fmla="*/ 1864540 w 2495746"/>
                <a:gd name="connsiteY1772" fmla="*/ 785678 h 856181"/>
                <a:gd name="connsiteX1773" fmla="*/ 1874662 w 2495746"/>
                <a:gd name="connsiteY1773" fmla="*/ 787608 h 856181"/>
                <a:gd name="connsiteX1774" fmla="*/ 1883082 w 2495746"/>
                <a:gd name="connsiteY1774" fmla="*/ 785039 h 856181"/>
                <a:gd name="connsiteX1775" fmla="*/ 1883291 w 2495746"/>
                <a:gd name="connsiteY1775" fmla="*/ 785085 h 856181"/>
                <a:gd name="connsiteX1776" fmla="*/ 1894870 w 2495746"/>
                <a:gd name="connsiteY1776" fmla="*/ 802100 h 856181"/>
                <a:gd name="connsiteX1777" fmla="*/ 1877102 w 2495746"/>
                <a:gd name="connsiteY1777" fmla="*/ 807468 h 856181"/>
                <a:gd name="connsiteX1778" fmla="*/ 1856674 w 2495746"/>
                <a:gd name="connsiteY1778" fmla="*/ 803261 h 856181"/>
                <a:gd name="connsiteX1779" fmla="*/ 1842867 w 2495746"/>
                <a:gd name="connsiteY1779" fmla="*/ 794370 h 856181"/>
                <a:gd name="connsiteX1780" fmla="*/ 1833683 w 2495746"/>
                <a:gd name="connsiteY1780" fmla="*/ 781880 h 856181"/>
                <a:gd name="connsiteX1781" fmla="*/ 1830442 w 2495746"/>
                <a:gd name="connsiteY1781" fmla="*/ 766743 h 856181"/>
                <a:gd name="connsiteX1782" fmla="*/ 1834226 w 2495746"/>
                <a:gd name="connsiteY1782" fmla="*/ 749773 h 856181"/>
                <a:gd name="connsiteX1783" fmla="*/ 1843912 w 2495746"/>
                <a:gd name="connsiteY1783" fmla="*/ 735580 h 856181"/>
                <a:gd name="connsiteX1784" fmla="*/ 1857009 w 2495746"/>
                <a:gd name="connsiteY1784" fmla="*/ 727232 h 856181"/>
                <a:gd name="connsiteX1785" fmla="*/ 1872174 w 2495746"/>
                <a:gd name="connsiteY1785" fmla="*/ 724869 h 856181"/>
                <a:gd name="connsiteX1786" fmla="*/ 1888151 w 2495746"/>
                <a:gd name="connsiteY1786" fmla="*/ 728598 h 856181"/>
                <a:gd name="connsiteX1787" fmla="*/ 1901218 w 2495746"/>
                <a:gd name="connsiteY1787" fmla="*/ 737278 h 856181"/>
                <a:gd name="connsiteX1788" fmla="*/ 1909081 w 2495746"/>
                <a:gd name="connsiteY1788" fmla="*/ 749603 h 856181"/>
                <a:gd name="connsiteX1789" fmla="*/ 1813095 w 2495746"/>
                <a:gd name="connsiteY1789" fmla="*/ 281993 h 856181"/>
                <a:gd name="connsiteX1790" fmla="*/ 1803897 w 2495746"/>
                <a:gd name="connsiteY1790" fmla="*/ 274228 h 856181"/>
                <a:gd name="connsiteX1791" fmla="*/ 1797202 w 2495746"/>
                <a:gd name="connsiteY1791" fmla="*/ 273027 h 856181"/>
                <a:gd name="connsiteX1792" fmla="*/ 1791103 w 2495746"/>
                <a:gd name="connsiteY1792" fmla="*/ 274238 h 856181"/>
                <a:gd name="connsiteX1793" fmla="*/ 1786087 w 2495746"/>
                <a:gd name="connsiteY1793" fmla="*/ 277442 h 856181"/>
                <a:gd name="connsiteX1794" fmla="*/ 1782829 w 2495746"/>
                <a:gd name="connsiteY1794" fmla="*/ 282182 h 856181"/>
                <a:gd name="connsiteX1795" fmla="*/ 1813222 w 2495746"/>
                <a:gd name="connsiteY1795" fmla="*/ 292881 h 856181"/>
                <a:gd name="connsiteX1796" fmla="*/ 1813095 w 2495746"/>
                <a:gd name="connsiteY1796" fmla="*/ 281993 h 856181"/>
                <a:gd name="connsiteX1797" fmla="*/ 1831765 w 2495746"/>
                <a:gd name="connsiteY1797" fmla="*/ 277091 h 856181"/>
                <a:gd name="connsiteX1798" fmla="*/ 1834848 w 2495746"/>
                <a:gd name="connsiteY1798" fmla="*/ 291973 h 856181"/>
                <a:gd name="connsiteX1799" fmla="*/ 1831756 w 2495746"/>
                <a:gd name="connsiteY1799" fmla="*/ 309361 h 856181"/>
                <a:gd name="connsiteX1800" fmla="*/ 1830798 w 2495746"/>
                <a:gd name="connsiteY1800" fmla="*/ 312254 h 856181"/>
                <a:gd name="connsiteX1801" fmla="*/ 1829700 w 2495746"/>
                <a:gd name="connsiteY1801" fmla="*/ 314984 h 856181"/>
                <a:gd name="connsiteX1802" fmla="*/ 1777637 w 2495746"/>
                <a:gd name="connsiteY1802" fmla="*/ 296644 h 856181"/>
                <a:gd name="connsiteX1803" fmla="*/ 1777479 w 2495746"/>
                <a:gd name="connsiteY1803" fmla="*/ 302783 h 856181"/>
                <a:gd name="connsiteX1804" fmla="*/ 1779848 w 2495746"/>
                <a:gd name="connsiteY1804" fmla="*/ 308396 h 856181"/>
                <a:gd name="connsiteX1805" fmla="*/ 1784167 w 2495746"/>
                <a:gd name="connsiteY1805" fmla="*/ 313133 h 856181"/>
                <a:gd name="connsiteX1806" fmla="*/ 1789974 w 2495746"/>
                <a:gd name="connsiteY1806" fmla="*/ 316325 h 856181"/>
                <a:gd name="connsiteX1807" fmla="*/ 1800237 w 2495746"/>
                <a:gd name="connsiteY1807" fmla="*/ 317630 h 856181"/>
                <a:gd name="connsiteX1808" fmla="*/ 1808497 w 2495746"/>
                <a:gd name="connsiteY1808" fmla="*/ 314411 h 856181"/>
                <a:gd name="connsiteX1809" fmla="*/ 1821237 w 2495746"/>
                <a:gd name="connsiteY1809" fmla="*/ 330549 h 856181"/>
                <a:gd name="connsiteX1810" fmla="*/ 1803881 w 2495746"/>
                <a:gd name="connsiteY1810" fmla="*/ 337192 h 856181"/>
                <a:gd name="connsiteX1811" fmla="*/ 1783218 w 2495746"/>
                <a:gd name="connsiteY1811" fmla="*/ 334421 h 856181"/>
                <a:gd name="connsiteX1812" fmla="*/ 1768875 w 2495746"/>
                <a:gd name="connsiteY1812" fmla="*/ 326548 h 856181"/>
                <a:gd name="connsiteX1813" fmla="*/ 1758878 w 2495746"/>
                <a:gd name="connsiteY1813" fmla="*/ 314751 h 856181"/>
                <a:gd name="connsiteX1814" fmla="*/ 1754616 w 2495746"/>
                <a:gd name="connsiteY1814" fmla="*/ 299866 h 856181"/>
                <a:gd name="connsiteX1815" fmla="*/ 1757242 w 2495746"/>
                <a:gd name="connsiteY1815" fmla="*/ 282593 h 856181"/>
                <a:gd name="connsiteX1816" fmla="*/ 1765888 w 2495746"/>
                <a:gd name="connsiteY1816" fmla="*/ 267769 h 856181"/>
                <a:gd name="connsiteX1817" fmla="*/ 1765726 w 2495746"/>
                <a:gd name="connsiteY1817" fmla="*/ 267513 h 856181"/>
                <a:gd name="connsiteX1818" fmla="*/ 1778224 w 2495746"/>
                <a:gd name="connsiteY1818" fmla="*/ 258331 h 856181"/>
                <a:gd name="connsiteX1819" fmla="*/ 1793228 w 2495746"/>
                <a:gd name="connsiteY1819" fmla="*/ 254923 h 856181"/>
                <a:gd name="connsiteX1820" fmla="*/ 1809442 w 2495746"/>
                <a:gd name="connsiteY1820" fmla="*/ 257611 h 856181"/>
                <a:gd name="connsiteX1821" fmla="*/ 1823066 w 2495746"/>
                <a:gd name="connsiteY1821" fmla="*/ 265368 h 856181"/>
                <a:gd name="connsiteX1822" fmla="*/ 1831765 w 2495746"/>
                <a:gd name="connsiteY1822" fmla="*/ 277091 h 856181"/>
                <a:gd name="connsiteX1823" fmla="*/ 1901137 w 2495746"/>
                <a:gd name="connsiteY1823" fmla="*/ 521949 h 856181"/>
                <a:gd name="connsiteX1824" fmla="*/ 1883057 w 2495746"/>
                <a:gd name="connsiteY1824" fmla="*/ 530050 h 856181"/>
                <a:gd name="connsiteX1825" fmla="*/ 1878236 w 2495746"/>
                <a:gd name="connsiteY1825" fmla="*/ 522877 h 856181"/>
                <a:gd name="connsiteX1826" fmla="*/ 1870884 w 2495746"/>
                <a:gd name="connsiteY1826" fmla="*/ 517805 h 856181"/>
                <a:gd name="connsiteX1827" fmla="*/ 1864305 w 2495746"/>
                <a:gd name="connsiteY1827" fmla="*/ 516675 h 856181"/>
                <a:gd name="connsiteX1828" fmla="*/ 1859799 w 2495746"/>
                <a:gd name="connsiteY1828" fmla="*/ 519951 h 856181"/>
                <a:gd name="connsiteX1829" fmla="*/ 1861149 w 2495746"/>
                <a:gd name="connsiteY1829" fmla="*/ 525421 h 856181"/>
                <a:gd name="connsiteX1830" fmla="*/ 1869910 w 2495746"/>
                <a:gd name="connsiteY1830" fmla="*/ 532212 h 856181"/>
                <a:gd name="connsiteX1831" fmla="*/ 1877008 w 2495746"/>
                <a:gd name="connsiteY1831" fmla="*/ 537839 h 856181"/>
                <a:gd name="connsiteX1832" fmla="*/ 1882686 w 2495746"/>
                <a:gd name="connsiteY1832" fmla="*/ 544898 h 856181"/>
                <a:gd name="connsiteX1833" fmla="*/ 1885441 w 2495746"/>
                <a:gd name="connsiteY1833" fmla="*/ 553268 h 856181"/>
                <a:gd name="connsiteX1834" fmla="*/ 1883974 w 2495746"/>
                <a:gd name="connsiteY1834" fmla="*/ 562879 h 856181"/>
                <a:gd name="connsiteX1835" fmla="*/ 1876756 w 2495746"/>
                <a:gd name="connsiteY1835" fmla="*/ 573119 h 856181"/>
                <a:gd name="connsiteX1836" fmla="*/ 1866776 w 2495746"/>
                <a:gd name="connsiteY1836" fmla="*/ 577746 h 856181"/>
                <a:gd name="connsiteX1837" fmla="*/ 1855420 w 2495746"/>
                <a:gd name="connsiteY1837" fmla="*/ 577991 h 856181"/>
                <a:gd name="connsiteX1838" fmla="*/ 1844144 w 2495746"/>
                <a:gd name="connsiteY1838" fmla="*/ 574968 h 856181"/>
                <a:gd name="connsiteX1839" fmla="*/ 1828299 w 2495746"/>
                <a:gd name="connsiteY1839" fmla="*/ 565401 h 856181"/>
                <a:gd name="connsiteX1840" fmla="*/ 1817730 w 2495746"/>
                <a:gd name="connsiteY1840" fmla="*/ 551678 h 856181"/>
                <a:gd name="connsiteX1841" fmla="*/ 1836273 w 2495746"/>
                <a:gd name="connsiteY1841" fmla="*/ 543069 h 856181"/>
                <a:gd name="connsiteX1842" fmla="*/ 1841668 w 2495746"/>
                <a:gd name="connsiteY1842" fmla="*/ 551772 h 856181"/>
                <a:gd name="connsiteX1843" fmla="*/ 1841366 w 2495746"/>
                <a:gd name="connsiteY1843" fmla="*/ 551748 h 856181"/>
                <a:gd name="connsiteX1844" fmla="*/ 1850153 w 2495746"/>
                <a:gd name="connsiteY1844" fmla="*/ 557844 h 856181"/>
                <a:gd name="connsiteX1845" fmla="*/ 1856269 w 2495746"/>
                <a:gd name="connsiteY1845" fmla="*/ 558696 h 856181"/>
                <a:gd name="connsiteX1846" fmla="*/ 1860985 w 2495746"/>
                <a:gd name="connsiteY1846" fmla="*/ 555073 h 856181"/>
                <a:gd name="connsiteX1847" fmla="*/ 1859453 w 2495746"/>
                <a:gd name="connsiteY1847" fmla="*/ 548860 h 856181"/>
                <a:gd name="connsiteX1848" fmla="*/ 1850113 w 2495746"/>
                <a:gd name="connsiteY1848" fmla="*/ 541327 h 856181"/>
                <a:gd name="connsiteX1849" fmla="*/ 1843618 w 2495746"/>
                <a:gd name="connsiteY1849" fmla="*/ 536141 h 856181"/>
                <a:gd name="connsiteX1850" fmla="*/ 1838587 w 2495746"/>
                <a:gd name="connsiteY1850" fmla="*/ 529710 h 856181"/>
                <a:gd name="connsiteX1851" fmla="*/ 1836247 w 2495746"/>
                <a:gd name="connsiteY1851" fmla="*/ 521826 h 856181"/>
                <a:gd name="connsiteX1852" fmla="*/ 1837806 w 2495746"/>
                <a:gd name="connsiteY1852" fmla="*/ 512587 h 856181"/>
                <a:gd name="connsiteX1853" fmla="*/ 1844837 w 2495746"/>
                <a:gd name="connsiteY1853" fmla="*/ 502786 h 856181"/>
                <a:gd name="connsiteX1854" fmla="*/ 1854746 w 2495746"/>
                <a:gd name="connsiteY1854" fmla="*/ 498276 h 856181"/>
                <a:gd name="connsiteX1855" fmla="*/ 1865872 w 2495746"/>
                <a:gd name="connsiteY1855" fmla="*/ 497892 h 856181"/>
                <a:gd name="connsiteX1856" fmla="*/ 1876686 w 2495746"/>
                <a:gd name="connsiteY1856" fmla="*/ 500634 h 856181"/>
                <a:gd name="connsiteX1857" fmla="*/ 1891235 w 2495746"/>
                <a:gd name="connsiteY1857" fmla="*/ 509342 h 856181"/>
                <a:gd name="connsiteX1858" fmla="*/ 1901137 w 2495746"/>
                <a:gd name="connsiteY1858" fmla="*/ 521949 h 856181"/>
                <a:gd name="connsiteX1859" fmla="*/ 1959006 w 2495746"/>
                <a:gd name="connsiteY1859" fmla="*/ 537086 h 856181"/>
                <a:gd name="connsiteX1860" fmla="*/ 1951836 w 2495746"/>
                <a:gd name="connsiteY1860" fmla="*/ 554299 h 856181"/>
                <a:gd name="connsiteX1861" fmla="*/ 1935356 w 2495746"/>
                <a:gd name="connsiteY1861" fmla="*/ 547347 h 856181"/>
                <a:gd name="connsiteX1862" fmla="*/ 1924077 w 2495746"/>
                <a:gd name="connsiteY1862" fmla="*/ 574232 h 856181"/>
                <a:gd name="connsiteX1863" fmla="*/ 1922870 w 2495746"/>
                <a:gd name="connsiteY1863" fmla="*/ 582499 h 856181"/>
                <a:gd name="connsiteX1864" fmla="*/ 1928716 w 2495746"/>
                <a:gd name="connsiteY1864" fmla="*/ 587844 h 856181"/>
                <a:gd name="connsiteX1865" fmla="*/ 1932467 w 2495746"/>
                <a:gd name="connsiteY1865" fmla="*/ 589083 h 856181"/>
                <a:gd name="connsiteX1866" fmla="*/ 1936034 w 2495746"/>
                <a:gd name="connsiteY1866" fmla="*/ 589580 h 856181"/>
                <a:gd name="connsiteX1867" fmla="*/ 1929211 w 2495746"/>
                <a:gd name="connsiteY1867" fmla="*/ 606610 h 856181"/>
                <a:gd name="connsiteX1868" fmla="*/ 1922542 w 2495746"/>
                <a:gd name="connsiteY1868" fmla="*/ 605502 h 856181"/>
                <a:gd name="connsiteX1869" fmla="*/ 1914947 w 2495746"/>
                <a:gd name="connsiteY1869" fmla="*/ 603047 h 856181"/>
                <a:gd name="connsiteX1870" fmla="*/ 1903845 w 2495746"/>
                <a:gd name="connsiteY1870" fmla="*/ 596341 h 856181"/>
                <a:gd name="connsiteX1871" fmla="*/ 1898264 w 2495746"/>
                <a:gd name="connsiteY1871" fmla="*/ 588079 h 856181"/>
                <a:gd name="connsiteX1872" fmla="*/ 1898147 w 2495746"/>
                <a:gd name="connsiteY1872" fmla="*/ 588008 h 856181"/>
                <a:gd name="connsiteX1873" fmla="*/ 1897344 w 2495746"/>
                <a:gd name="connsiteY1873" fmla="*/ 578368 h 856181"/>
                <a:gd name="connsiteX1874" fmla="*/ 1900391 w 2495746"/>
                <a:gd name="connsiteY1874" fmla="*/ 567584 h 856181"/>
                <a:gd name="connsiteX1875" fmla="*/ 1912837 w 2495746"/>
                <a:gd name="connsiteY1875" fmla="*/ 537851 h 856181"/>
                <a:gd name="connsiteX1876" fmla="*/ 1901543 w 2495746"/>
                <a:gd name="connsiteY1876" fmla="*/ 533163 h 856181"/>
                <a:gd name="connsiteX1877" fmla="*/ 1908713 w 2495746"/>
                <a:gd name="connsiteY1877" fmla="*/ 515949 h 856181"/>
                <a:gd name="connsiteX1878" fmla="*/ 1919800 w 2495746"/>
                <a:gd name="connsiteY1878" fmla="*/ 520592 h 856181"/>
                <a:gd name="connsiteX1879" fmla="*/ 1927552 w 2495746"/>
                <a:gd name="connsiteY1879" fmla="*/ 502151 h 856181"/>
                <a:gd name="connsiteX1880" fmla="*/ 1950280 w 2495746"/>
                <a:gd name="connsiteY1880" fmla="*/ 511693 h 856181"/>
                <a:gd name="connsiteX1881" fmla="*/ 1942526 w 2495746"/>
                <a:gd name="connsiteY1881" fmla="*/ 530133 h 856181"/>
                <a:gd name="connsiteX1882" fmla="*/ 1922388 w 2495746"/>
                <a:gd name="connsiteY1882" fmla="*/ 310508 h 856181"/>
                <a:gd name="connsiteX1883" fmla="*/ 1923235 w 2495746"/>
                <a:gd name="connsiteY1883" fmla="*/ 321514 h 856181"/>
                <a:gd name="connsiteX1884" fmla="*/ 1920557 w 2495746"/>
                <a:gd name="connsiteY1884" fmla="*/ 332602 h 856181"/>
                <a:gd name="connsiteX1885" fmla="*/ 1903847 w 2495746"/>
                <a:gd name="connsiteY1885" fmla="*/ 376567 h 856181"/>
                <a:gd name="connsiteX1886" fmla="*/ 1880285 w 2495746"/>
                <a:gd name="connsiteY1886" fmla="*/ 367624 h 856181"/>
                <a:gd name="connsiteX1887" fmla="*/ 1895100 w 2495746"/>
                <a:gd name="connsiteY1887" fmla="*/ 328750 h 856181"/>
                <a:gd name="connsiteX1888" fmla="*/ 1896789 w 2495746"/>
                <a:gd name="connsiteY1888" fmla="*/ 322826 h 856181"/>
                <a:gd name="connsiteX1889" fmla="*/ 1896944 w 2495746"/>
                <a:gd name="connsiteY1889" fmla="*/ 317474 h 856181"/>
                <a:gd name="connsiteX1890" fmla="*/ 1894942 w 2495746"/>
                <a:gd name="connsiteY1890" fmla="*/ 312951 h 856181"/>
                <a:gd name="connsiteX1891" fmla="*/ 1890225 w 2495746"/>
                <a:gd name="connsiteY1891" fmla="*/ 309786 h 856181"/>
                <a:gd name="connsiteX1892" fmla="*/ 1884294 w 2495746"/>
                <a:gd name="connsiteY1892" fmla="*/ 308889 h 856181"/>
                <a:gd name="connsiteX1893" fmla="*/ 1879051 w 2495746"/>
                <a:gd name="connsiteY1893" fmla="*/ 310772 h 856181"/>
                <a:gd name="connsiteX1894" fmla="*/ 1874821 w 2495746"/>
                <a:gd name="connsiteY1894" fmla="*/ 314767 h 856181"/>
                <a:gd name="connsiteX1895" fmla="*/ 1871837 w 2495746"/>
                <a:gd name="connsiteY1895" fmla="*/ 320225 h 856181"/>
                <a:gd name="connsiteX1896" fmla="*/ 1857137 w 2495746"/>
                <a:gd name="connsiteY1896" fmla="*/ 358776 h 856181"/>
                <a:gd name="connsiteX1897" fmla="*/ 1857045 w 2495746"/>
                <a:gd name="connsiteY1897" fmla="*/ 358799 h 856181"/>
                <a:gd name="connsiteX1898" fmla="*/ 1833481 w 2495746"/>
                <a:gd name="connsiteY1898" fmla="*/ 349857 h 856181"/>
                <a:gd name="connsiteX1899" fmla="*/ 1860613 w 2495746"/>
                <a:gd name="connsiteY1899" fmla="*/ 278726 h 856181"/>
                <a:gd name="connsiteX1900" fmla="*/ 1883319 w 2495746"/>
                <a:gd name="connsiteY1900" fmla="*/ 287388 h 856181"/>
                <a:gd name="connsiteX1901" fmla="*/ 1879558 w 2495746"/>
                <a:gd name="connsiteY1901" fmla="*/ 297269 h 856181"/>
                <a:gd name="connsiteX1902" fmla="*/ 1879882 w 2495746"/>
                <a:gd name="connsiteY1902" fmla="*/ 297386 h 856181"/>
                <a:gd name="connsiteX1903" fmla="*/ 1884990 w 2495746"/>
                <a:gd name="connsiteY1903" fmla="*/ 294157 h 856181"/>
                <a:gd name="connsiteX1904" fmla="*/ 1891299 w 2495746"/>
                <a:gd name="connsiteY1904" fmla="*/ 292208 h 856181"/>
                <a:gd name="connsiteX1905" fmla="*/ 1898322 w 2495746"/>
                <a:gd name="connsiteY1905" fmla="*/ 291951 h 856181"/>
                <a:gd name="connsiteX1906" fmla="*/ 1905711 w 2495746"/>
                <a:gd name="connsiteY1906" fmla="*/ 293570 h 856181"/>
                <a:gd name="connsiteX1907" fmla="*/ 1916835 w 2495746"/>
                <a:gd name="connsiteY1907" fmla="*/ 300761 h 856181"/>
                <a:gd name="connsiteX1908" fmla="*/ 1922388 w 2495746"/>
                <a:gd name="connsiteY1908" fmla="*/ 310508 h 856181"/>
                <a:gd name="connsiteX1909" fmla="*/ 2007628 w 2495746"/>
                <a:gd name="connsiteY1909" fmla="*/ 579392 h 856181"/>
                <a:gd name="connsiteX1910" fmla="*/ 1999127 w 2495746"/>
                <a:gd name="connsiteY1910" fmla="*/ 570863 h 856181"/>
                <a:gd name="connsiteX1911" fmla="*/ 1992504 w 2495746"/>
                <a:gd name="connsiteY1911" fmla="*/ 569153 h 856181"/>
                <a:gd name="connsiteX1912" fmla="*/ 1986384 w 2495746"/>
                <a:gd name="connsiteY1912" fmla="*/ 569875 h 856181"/>
                <a:gd name="connsiteX1913" fmla="*/ 1981162 w 2495746"/>
                <a:gd name="connsiteY1913" fmla="*/ 572640 h 856181"/>
                <a:gd name="connsiteX1914" fmla="*/ 1977531 w 2495746"/>
                <a:gd name="connsiteY1914" fmla="*/ 577077 h 856181"/>
                <a:gd name="connsiteX1915" fmla="*/ 1977369 w 2495746"/>
                <a:gd name="connsiteY1915" fmla="*/ 577216 h 856181"/>
                <a:gd name="connsiteX1916" fmla="*/ 2006875 w 2495746"/>
                <a:gd name="connsiteY1916" fmla="*/ 590300 h 856181"/>
                <a:gd name="connsiteX1917" fmla="*/ 2007628 w 2495746"/>
                <a:gd name="connsiteY1917" fmla="*/ 579392 h 856181"/>
                <a:gd name="connsiteX1918" fmla="*/ 2026641 w 2495746"/>
                <a:gd name="connsiteY1918" fmla="*/ 576274 h 856181"/>
                <a:gd name="connsiteX1919" fmla="*/ 2028586 w 2495746"/>
                <a:gd name="connsiteY1919" fmla="*/ 591338 h 856181"/>
                <a:gd name="connsiteX1920" fmla="*/ 2024130 w 2495746"/>
                <a:gd name="connsiteY1920" fmla="*/ 608374 h 856181"/>
                <a:gd name="connsiteX1921" fmla="*/ 2022845 w 2495746"/>
                <a:gd name="connsiteY1921" fmla="*/ 611151 h 856181"/>
                <a:gd name="connsiteX1922" fmla="*/ 2021516 w 2495746"/>
                <a:gd name="connsiteY1922" fmla="*/ 613740 h 856181"/>
                <a:gd name="connsiteX1923" fmla="*/ 1971114 w 2495746"/>
                <a:gd name="connsiteY1923" fmla="*/ 591351 h 856181"/>
                <a:gd name="connsiteX1924" fmla="*/ 1970539 w 2495746"/>
                <a:gd name="connsiteY1924" fmla="*/ 597395 h 856181"/>
                <a:gd name="connsiteX1925" fmla="*/ 1972467 w 2495746"/>
                <a:gd name="connsiteY1925" fmla="*/ 603216 h 856181"/>
                <a:gd name="connsiteX1926" fmla="*/ 1976460 w 2495746"/>
                <a:gd name="connsiteY1926" fmla="*/ 608232 h 856181"/>
                <a:gd name="connsiteX1927" fmla="*/ 1981964 w 2495746"/>
                <a:gd name="connsiteY1927" fmla="*/ 611792 h 856181"/>
                <a:gd name="connsiteX1928" fmla="*/ 1992107 w 2495746"/>
                <a:gd name="connsiteY1928" fmla="*/ 613815 h 856181"/>
                <a:gd name="connsiteX1929" fmla="*/ 2000552 w 2495746"/>
                <a:gd name="connsiteY1929" fmla="*/ 611338 h 856181"/>
                <a:gd name="connsiteX1930" fmla="*/ 2012061 w 2495746"/>
                <a:gd name="connsiteY1930" fmla="*/ 628468 h 856181"/>
                <a:gd name="connsiteX1931" fmla="*/ 1994269 w 2495746"/>
                <a:gd name="connsiteY1931" fmla="*/ 633743 h 856181"/>
                <a:gd name="connsiteX1932" fmla="*/ 1973891 w 2495746"/>
                <a:gd name="connsiteY1932" fmla="*/ 629328 h 856181"/>
                <a:gd name="connsiteX1933" fmla="*/ 1960152 w 2495746"/>
                <a:gd name="connsiteY1933" fmla="*/ 620322 h 856181"/>
                <a:gd name="connsiteX1934" fmla="*/ 1960061 w 2495746"/>
                <a:gd name="connsiteY1934" fmla="*/ 620345 h 856181"/>
                <a:gd name="connsiteX1935" fmla="*/ 1950969 w 2495746"/>
                <a:gd name="connsiteY1935" fmla="*/ 607832 h 856181"/>
                <a:gd name="connsiteX1936" fmla="*/ 1947819 w 2495746"/>
                <a:gd name="connsiteY1936" fmla="*/ 592673 h 856181"/>
                <a:gd name="connsiteX1937" fmla="*/ 1951790 w 2495746"/>
                <a:gd name="connsiteY1937" fmla="*/ 575657 h 856181"/>
                <a:gd name="connsiteX1938" fmla="*/ 1961591 w 2495746"/>
                <a:gd name="connsiteY1938" fmla="*/ 561532 h 856181"/>
                <a:gd name="connsiteX1939" fmla="*/ 1974734 w 2495746"/>
                <a:gd name="connsiteY1939" fmla="*/ 553371 h 856181"/>
                <a:gd name="connsiteX1940" fmla="*/ 1989943 w 2495746"/>
                <a:gd name="connsiteY1940" fmla="*/ 551192 h 856181"/>
                <a:gd name="connsiteX1941" fmla="*/ 2005967 w 2495746"/>
                <a:gd name="connsiteY1941" fmla="*/ 555108 h 856181"/>
                <a:gd name="connsiteX1942" fmla="*/ 2018964 w 2495746"/>
                <a:gd name="connsiteY1942" fmla="*/ 563904 h 856181"/>
                <a:gd name="connsiteX1943" fmla="*/ 2026641 w 2495746"/>
                <a:gd name="connsiteY1943" fmla="*/ 576274 h 856181"/>
                <a:gd name="connsiteX1944" fmla="*/ 2010594 w 2495746"/>
                <a:gd name="connsiteY1944" fmla="*/ 346099 h 856181"/>
                <a:gd name="connsiteX1945" fmla="*/ 2011162 w 2495746"/>
                <a:gd name="connsiteY1945" fmla="*/ 357173 h 856181"/>
                <a:gd name="connsiteX1946" fmla="*/ 2008159 w 2495746"/>
                <a:gd name="connsiteY1946" fmla="*/ 368145 h 856181"/>
                <a:gd name="connsiteX1947" fmla="*/ 1990269 w 2495746"/>
                <a:gd name="connsiteY1947" fmla="*/ 411713 h 856181"/>
                <a:gd name="connsiteX1948" fmla="*/ 1966939 w 2495746"/>
                <a:gd name="connsiteY1948" fmla="*/ 402122 h 856181"/>
                <a:gd name="connsiteX1949" fmla="*/ 1982751 w 2495746"/>
                <a:gd name="connsiteY1949" fmla="*/ 363692 h 856181"/>
                <a:gd name="connsiteX1950" fmla="*/ 1984553 w 2495746"/>
                <a:gd name="connsiteY1950" fmla="*/ 357835 h 856181"/>
                <a:gd name="connsiteX1951" fmla="*/ 1984896 w 2495746"/>
                <a:gd name="connsiteY1951" fmla="*/ 352439 h 856181"/>
                <a:gd name="connsiteX1952" fmla="*/ 1983079 w 2495746"/>
                <a:gd name="connsiteY1952" fmla="*/ 347870 h 856181"/>
                <a:gd name="connsiteX1953" fmla="*/ 1978432 w 2495746"/>
                <a:gd name="connsiteY1953" fmla="*/ 344589 h 856181"/>
                <a:gd name="connsiteX1954" fmla="*/ 1972479 w 2495746"/>
                <a:gd name="connsiteY1954" fmla="*/ 343600 h 856181"/>
                <a:gd name="connsiteX1955" fmla="*/ 1967190 w 2495746"/>
                <a:gd name="connsiteY1955" fmla="*/ 345297 h 856181"/>
                <a:gd name="connsiteX1956" fmla="*/ 1962844 w 2495746"/>
                <a:gd name="connsiteY1956" fmla="*/ 349223 h 856181"/>
                <a:gd name="connsiteX1957" fmla="*/ 1959744 w 2495746"/>
                <a:gd name="connsiteY1957" fmla="*/ 354612 h 856181"/>
                <a:gd name="connsiteX1958" fmla="*/ 1944072 w 2495746"/>
                <a:gd name="connsiteY1958" fmla="*/ 392812 h 856181"/>
                <a:gd name="connsiteX1959" fmla="*/ 1944118 w 2495746"/>
                <a:gd name="connsiteY1959" fmla="*/ 392997 h 856181"/>
                <a:gd name="connsiteX1960" fmla="*/ 1920788 w 2495746"/>
                <a:gd name="connsiteY1960" fmla="*/ 383406 h 856181"/>
                <a:gd name="connsiteX1961" fmla="*/ 1949656 w 2495746"/>
                <a:gd name="connsiteY1961" fmla="*/ 312930 h 856181"/>
                <a:gd name="connsiteX1962" fmla="*/ 1972107 w 2495746"/>
                <a:gd name="connsiteY1962" fmla="*/ 322147 h 856181"/>
                <a:gd name="connsiteX1963" fmla="*/ 1968113 w 2495746"/>
                <a:gd name="connsiteY1963" fmla="*/ 331887 h 856181"/>
                <a:gd name="connsiteX1964" fmla="*/ 1968438 w 2495746"/>
                <a:gd name="connsiteY1964" fmla="*/ 332005 h 856181"/>
                <a:gd name="connsiteX1965" fmla="*/ 1973568 w 2495746"/>
                <a:gd name="connsiteY1965" fmla="*/ 328869 h 856181"/>
                <a:gd name="connsiteX1966" fmla="*/ 1979925 w 2495746"/>
                <a:gd name="connsiteY1966" fmla="*/ 327104 h 856181"/>
                <a:gd name="connsiteX1967" fmla="*/ 1986993 w 2495746"/>
                <a:gd name="connsiteY1967" fmla="*/ 327032 h 856181"/>
                <a:gd name="connsiteX1968" fmla="*/ 1994333 w 2495746"/>
                <a:gd name="connsiteY1968" fmla="*/ 328862 h 856181"/>
                <a:gd name="connsiteX1969" fmla="*/ 2005318 w 2495746"/>
                <a:gd name="connsiteY1969" fmla="*/ 336285 h 856181"/>
                <a:gd name="connsiteX1970" fmla="*/ 2010594 w 2495746"/>
                <a:gd name="connsiteY1970" fmla="*/ 346099 h 856181"/>
                <a:gd name="connsiteX1971" fmla="*/ 2114415 w 2495746"/>
                <a:gd name="connsiteY1971" fmla="*/ 616496 h 856181"/>
                <a:gd name="connsiteX1972" fmla="*/ 2114380 w 2495746"/>
                <a:gd name="connsiteY1972" fmla="*/ 627523 h 856181"/>
                <a:gd name="connsiteX1973" fmla="*/ 2110846 w 2495746"/>
                <a:gd name="connsiteY1973" fmla="*/ 638331 h 856181"/>
                <a:gd name="connsiteX1974" fmla="*/ 2090619 w 2495746"/>
                <a:gd name="connsiteY1974" fmla="*/ 680803 h 856181"/>
                <a:gd name="connsiteX1975" fmla="*/ 2067872 w 2495746"/>
                <a:gd name="connsiteY1975" fmla="*/ 669987 h 856181"/>
                <a:gd name="connsiteX1976" fmla="*/ 2085674 w 2495746"/>
                <a:gd name="connsiteY1976" fmla="*/ 632442 h 856181"/>
                <a:gd name="connsiteX1977" fmla="*/ 2087801 w 2495746"/>
                <a:gd name="connsiteY1977" fmla="*/ 626703 h 856181"/>
                <a:gd name="connsiteX1978" fmla="*/ 2088444 w 2495746"/>
                <a:gd name="connsiteY1978" fmla="*/ 621331 h 856181"/>
                <a:gd name="connsiteX1979" fmla="*/ 2086906 w 2495746"/>
                <a:gd name="connsiteY1979" fmla="*/ 616693 h 856181"/>
                <a:gd name="connsiteX1980" fmla="*/ 2082398 w 2495746"/>
                <a:gd name="connsiteY1980" fmla="*/ 613181 h 856181"/>
                <a:gd name="connsiteX1981" fmla="*/ 2082306 w 2495746"/>
                <a:gd name="connsiteY1981" fmla="*/ 613204 h 856181"/>
                <a:gd name="connsiteX1982" fmla="*/ 2076448 w 2495746"/>
                <a:gd name="connsiteY1982" fmla="*/ 611796 h 856181"/>
                <a:gd name="connsiteX1983" fmla="*/ 2071089 w 2495746"/>
                <a:gd name="connsiteY1983" fmla="*/ 613218 h 856181"/>
                <a:gd name="connsiteX1984" fmla="*/ 2066583 w 2495746"/>
                <a:gd name="connsiteY1984" fmla="*/ 616887 h 856181"/>
                <a:gd name="connsiteX1985" fmla="*/ 2063158 w 2495746"/>
                <a:gd name="connsiteY1985" fmla="*/ 622158 h 856181"/>
                <a:gd name="connsiteX1986" fmla="*/ 2045381 w 2495746"/>
                <a:gd name="connsiteY1986" fmla="*/ 659403 h 856181"/>
                <a:gd name="connsiteX1987" fmla="*/ 2022634 w 2495746"/>
                <a:gd name="connsiteY1987" fmla="*/ 648585 h 856181"/>
                <a:gd name="connsiteX1988" fmla="*/ 2055274 w 2495746"/>
                <a:gd name="connsiteY1988" fmla="*/ 579834 h 856181"/>
                <a:gd name="connsiteX1989" fmla="*/ 2077233 w 2495746"/>
                <a:gd name="connsiteY1989" fmla="*/ 590256 h 856181"/>
                <a:gd name="connsiteX1990" fmla="*/ 2072708 w 2495746"/>
                <a:gd name="connsiteY1990" fmla="*/ 599831 h 856181"/>
                <a:gd name="connsiteX1991" fmla="*/ 2073031 w 2495746"/>
                <a:gd name="connsiteY1991" fmla="*/ 599948 h 856181"/>
                <a:gd name="connsiteX1992" fmla="*/ 2078348 w 2495746"/>
                <a:gd name="connsiteY1992" fmla="*/ 597162 h 856181"/>
                <a:gd name="connsiteX1993" fmla="*/ 2084795 w 2495746"/>
                <a:gd name="connsiteY1993" fmla="*/ 595768 h 856181"/>
                <a:gd name="connsiteX1994" fmla="*/ 2091861 w 2495746"/>
                <a:gd name="connsiteY1994" fmla="*/ 596090 h 856181"/>
                <a:gd name="connsiteX1995" fmla="*/ 2099109 w 2495746"/>
                <a:gd name="connsiteY1995" fmla="*/ 598335 h 856181"/>
                <a:gd name="connsiteX1996" fmla="*/ 2109650 w 2495746"/>
                <a:gd name="connsiteY1996" fmla="*/ 606359 h 856181"/>
                <a:gd name="connsiteX1997" fmla="*/ 2114415 w 2495746"/>
                <a:gd name="connsiteY1997" fmla="*/ 616496 h 856181"/>
                <a:gd name="connsiteX1998" fmla="*/ 2075451 w 2495746"/>
                <a:gd name="connsiteY1998" fmla="*/ 392369 h 856181"/>
                <a:gd name="connsiteX1999" fmla="*/ 2072042 w 2495746"/>
                <a:gd name="connsiteY1999" fmla="*/ 386128 h 856181"/>
                <a:gd name="connsiteX2000" fmla="*/ 2065568 w 2495746"/>
                <a:gd name="connsiteY2000" fmla="*/ 381429 h 856181"/>
                <a:gd name="connsiteX2001" fmla="*/ 2057786 w 2495746"/>
                <a:gd name="connsiteY2001" fmla="*/ 379807 h 856181"/>
                <a:gd name="connsiteX2002" fmla="*/ 2057669 w 2495746"/>
                <a:gd name="connsiteY2002" fmla="*/ 379737 h 856181"/>
                <a:gd name="connsiteX2003" fmla="*/ 2050804 w 2495746"/>
                <a:gd name="connsiteY2003" fmla="*/ 381431 h 856181"/>
                <a:gd name="connsiteX2004" fmla="*/ 2045275 w 2495746"/>
                <a:gd name="connsiteY2004" fmla="*/ 385747 h 856181"/>
                <a:gd name="connsiteX2005" fmla="*/ 2041362 w 2495746"/>
                <a:gd name="connsiteY2005" fmla="*/ 391829 h 856181"/>
                <a:gd name="connsiteX2006" fmla="*/ 2039555 w 2495746"/>
                <a:gd name="connsiteY2006" fmla="*/ 398866 h 856181"/>
                <a:gd name="connsiteX2007" fmla="*/ 2040158 w 2495746"/>
                <a:gd name="connsiteY2007" fmla="*/ 406095 h 856181"/>
                <a:gd name="connsiteX2008" fmla="*/ 2043521 w 2495746"/>
                <a:gd name="connsiteY2008" fmla="*/ 412544 h 856181"/>
                <a:gd name="connsiteX2009" fmla="*/ 2049995 w 2495746"/>
                <a:gd name="connsiteY2009" fmla="*/ 417243 h 856181"/>
                <a:gd name="connsiteX2010" fmla="*/ 2057777 w 2495746"/>
                <a:gd name="connsiteY2010" fmla="*/ 418865 h 856181"/>
                <a:gd name="connsiteX2011" fmla="*/ 2064804 w 2495746"/>
                <a:gd name="connsiteY2011" fmla="*/ 417033 h 856181"/>
                <a:gd name="connsiteX2012" fmla="*/ 2070498 w 2495746"/>
                <a:gd name="connsiteY2012" fmla="*/ 412578 h 856181"/>
                <a:gd name="connsiteX2013" fmla="*/ 2074409 w 2495746"/>
                <a:gd name="connsiteY2013" fmla="*/ 406498 h 856181"/>
                <a:gd name="connsiteX2014" fmla="*/ 2076216 w 2495746"/>
                <a:gd name="connsiteY2014" fmla="*/ 399460 h 856181"/>
                <a:gd name="connsiteX2015" fmla="*/ 2075451 w 2495746"/>
                <a:gd name="connsiteY2015" fmla="*/ 392369 h 856181"/>
                <a:gd name="connsiteX2016" fmla="*/ 2096937 w 2495746"/>
                <a:gd name="connsiteY2016" fmla="*/ 384116 h 856181"/>
                <a:gd name="connsiteX2017" fmla="*/ 2100226 w 2495746"/>
                <a:gd name="connsiteY2017" fmla="*/ 399440 h 856181"/>
                <a:gd name="connsiteX2018" fmla="*/ 2096580 w 2495746"/>
                <a:gd name="connsiteY2018" fmla="*/ 416177 h 856181"/>
                <a:gd name="connsiteX2019" fmla="*/ 2086686 w 2495746"/>
                <a:gd name="connsiteY2019" fmla="*/ 430325 h 856181"/>
                <a:gd name="connsiteX2020" fmla="*/ 2073125 w 2495746"/>
                <a:gd name="connsiteY2020" fmla="*/ 438392 h 856181"/>
                <a:gd name="connsiteX2021" fmla="*/ 2057499 w 2495746"/>
                <a:gd name="connsiteY2021" fmla="*/ 440478 h 856181"/>
                <a:gd name="connsiteX2022" fmla="*/ 2041382 w 2495746"/>
                <a:gd name="connsiteY2022" fmla="*/ 436585 h 856181"/>
                <a:gd name="connsiteX2023" fmla="*/ 2027600 w 2495746"/>
                <a:gd name="connsiteY2023" fmla="*/ 427393 h 856181"/>
                <a:gd name="connsiteX2024" fmla="*/ 2018601 w 2495746"/>
                <a:gd name="connsiteY2024" fmla="*/ 414463 h 856181"/>
                <a:gd name="connsiteX2025" fmla="*/ 2015499 w 2495746"/>
                <a:gd name="connsiteY2025" fmla="*/ 399095 h 856181"/>
                <a:gd name="connsiteX2026" fmla="*/ 2019215 w 2495746"/>
                <a:gd name="connsiteY2026" fmla="*/ 382242 h 856181"/>
                <a:gd name="connsiteX2027" fmla="*/ 2019192 w 2495746"/>
                <a:gd name="connsiteY2027" fmla="*/ 382148 h 856181"/>
                <a:gd name="connsiteX2028" fmla="*/ 2029016 w 2495746"/>
                <a:gd name="connsiteY2028" fmla="*/ 368117 h 856181"/>
                <a:gd name="connsiteX2029" fmla="*/ 2042412 w 2495746"/>
                <a:gd name="connsiteY2029" fmla="*/ 360187 h 856181"/>
                <a:gd name="connsiteX2030" fmla="*/ 2057899 w 2495746"/>
                <a:gd name="connsiteY2030" fmla="*/ 358333 h 856181"/>
                <a:gd name="connsiteX2031" fmla="*/ 2073948 w 2495746"/>
                <a:gd name="connsiteY2031" fmla="*/ 362343 h 856181"/>
                <a:gd name="connsiteX2032" fmla="*/ 2087801 w 2495746"/>
                <a:gd name="connsiteY2032" fmla="*/ 371418 h 856181"/>
                <a:gd name="connsiteX2033" fmla="*/ 2096937 w 2495746"/>
                <a:gd name="connsiteY2033" fmla="*/ 384116 h 856181"/>
                <a:gd name="connsiteX2034" fmla="*/ 2176269 w 2495746"/>
                <a:gd name="connsiteY2034" fmla="*/ 660160 h 856181"/>
                <a:gd name="connsiteX2035" fmla="*/ 2168162 w 2495746"/>
                <a:gd name="connsiteY2035" fmla="*/ 651241 h 856181"/>
                <a:gd name="connsiteX2036" fmla="*/ 2161657 w 2495746"/>
                <a:gd name="connsiteY2036" fmla="*/ 649206 h 856181"/>
                <a:gd name="connsiteX2037" fmla="*/ 2155445 w 2495746"/>
                <a:gd name="connsiteY2037" fmla="*/ 649558 h 856181"/>
                <a:gd name="connsiteX2038" fmla="*/ 2150061 w 2495746"/>
                <a:gd name="connsiteY2038" fmla="*/ 652067 h 856181"/>
                <a:gd name="connsiteX2039" fmla="*/ 2146199 w 2495746"/>
                <a:gd name="connsiteY2039" fmla="*/ 656365 h 856181"/>
                <a:gd name="connsiteX2040" fmla="*/ 2146222 w 2495746"/>
                <a:gd name="connsiteY2040" fmla="*/ 656458 h 856181"/>
                <a:gd name="connsiteX2041" fmla="*/ 2175005 w 2495746"/>
                <a:gd name="connsiteY2041" fmla="*/ 670999 h 856181"/>
                <a:gd name="connsiteX2042" fmla="*/ 2176269 w 2495746"/>
                <a:gd name="connsiteY2042" fmla="*/ 660160 h 856181"/>
                <a:gd name="connsiteX2043" fmla="*/ 2195325 w 2495746"/>
                <a:gd name="connsiteY2043" fmla="*/ 658018 h 856181"/>
                <a:gd name="connsiteX2044" fmla="*/ 2196507 w 2495746"/>
                <a:gd name="connsiteY2044" fmla="*/ 673171 h 856181"/>
                <a:gd name="connsiteX2045" fmla="*/ 2191098 w 2495746"/>
                <a:gd name="connsiteY2045" fmla="*/ 689950 h 856181"/>
                <a:gd name="connsiteX2046" fmla="*/ 2189699 w 2495746"/>
                <a:gd name="connsiteY2046" fmla="*/ 692656 h 856181"/>
                <a:gd name="connsiteX2047" fmla="*/ 2189722 w 2495746"/>
                <a:gd name="connsiteY2047" fmla="*/ 692749 h 856181"/>
                <a:gd name="connsiteX2048" fmla="*/ 2188278 w 2495746"/>
                <a:gd name="connsiteY2048" fmla="*/ 695268 h 856181"/>
                <a:gd name="connsiteX2049" fmla="*/ 2139110 w 2495746"/>
                <a:gd name="connsiteY2049" fmla="*/ 670313 h 856181"/>
                <a:gd name="connsiteX2050" fmla="*/ 2138140 w 2495746"/>
                <a:gd name="connsiteY2050" fmla="*/ 676357 h 856181"/>
                <a:gd name="connsiteX2051" fmla="*/ 2139789 w 2495746"/>
                <a:gd name="connsiteY2051" fmla="*/ 682245 h 856181"/>
                <a:gd name="connsiteX2052" fmla="*/ 2143435 w 2495746"/>
                <a:gd name="connsiteY2052" fmla="*/ 687446 h 856181"/>
                <a:gd name="connsiteX2053" fmla="*/ 2148730 w 2495746"/>
                <a:gd name="connsiteY2053" fmla="*/ 691353 h 856181"/>
                <a:gd name="connsiteX2054" fmla="*/ 2158710 w 2495746"/>
                <a:gd name="connsiteY2054" fmla="*/ 693908 h 856181"/>
                <a:gd name="connsiteX2055" fmla="*/ 2167338 w 2495746"/>
                <a:gd name="connsiteY2055" fmla="*/ 691779 h 856181"/>
                <a:gd name="connsiteX2056" fmla="*/ 2177896 w 2495746"/>
                <a:gd name="connsiteY2056" fmla="*/ 709440 h 856181"/>
                <a:gd name="connsiteX2057" fmla="*/ 2159875 w 2495746"/>
                <a:gd name="connsiteY2057" fmla="*/ 713787 h 856181"/>
                <a:gd name="connsiteX2058" fmla="*/ 2139730 w 2495746"/>
                <a:gd name="connsiteY2058" fmla="*/ 708330 h 856181"/>
                <a:gd name="connsiteX2059" fmla="*/ 2126505 w 2495746"/>
                <a:gd name="connsiteY2059" fmla="*/ 698607 h 856181"/>
                <a:gd name="connsiteX2060" fmla="*/ 2118087 w 2495746"/>
                <a:gd name="connsiteY2060" fmla="*/ 685634 h 856181"/>
                <a:gd name="connsiteX2061" fmla="*/ 2115773 w 2495746"/>
                <a:gd name="connsiteY2061" fmla="*/ 670266 h 856181"/>
                <a:gd name="connsiteX2062" fmla="*/ 2120600 w 2495746"/>
                <a:gd name="connsiteY2062" fmla="*/ 653533 h 856181"/>
                <a:gd name="connsiteX2063" fmla="*/ 2131118 w 2495746"/>
                <a:gd name="connsiteY2063" fmla="*/ 639920 h 856181"/>
                <a:gd name="connsiteX2064" fmla="*/ 2144722 w 2495746"/>
                <a:gd name="connsiteY2064" fmla="*/ 632430 h 856181"/>
                <a:gd name="connsiteX2065" fmla="*/ 2160022 w 2495746"/>
                <a:gd name="connsiteY2065" fmla="*/ 631016 h 856181"/>
                <a:gd name="connsiteX2066" fmla="*/ 2175767 w 2495746"/>
                <a:gd name="connsiteY2066" fmla="*/ 635789 h 856181"/>
                <a:gd name="connsiteX2067" fmla="*/ 2188251 w 2495746"/>
                <a:gd name="connsiteY2067" fmla="*/ 645301 h 856181"/>
                <a:gd name="connsiteX2068" fmla="*/ 2195325 w 2495746"/>
                <a:gd name="connsiteY2068" fmla="*/ 658018 h 856181"/>
                <a:gd name="connsiteX2069" fmla="*/ 2295140 w 2495746"/>
                <a:gd name="connsiteY2069" fmla="*/ 729896 h 856181"/>
                <a:gd name="connsiteX2070" fmla="*/ 2292334 w 2495746"/>
                <a:gd name="connsiteY2070" fmla="*/ 723307 h 856181"/>
                <a:gd name="connsiteX2071" fmla="*/ 2286326 w 2495746"/>
                <a:gd name="connsiteY2071" fmla="*/ 718100 h 856181"/>
                <a:gd name="connsiteX2072" fmla="*/ 2278777 w 2495746"/>
                <a:gd name="connsiteY2072" fmla="*/ 715832 h 856181"/>
                <a:gd name="connsiteX2073" fmla="*/ 2271661 w 2495746"/>
                <a:gd name="connsiteY2073" fmla="*/ 716900 h 856181"/>
                <a:gd name="connsiteX2074" fmla="*/ 2265391 w 2495746"/>
                <a:gd name="connsiteY2074" fmla="*/ 720611 h 856181"/>
                <a:gd name="connsiteX2075" fmla="*/ 2260785 w 2495746"/>
                <a:gd name="connsiteY2075" fmla="*/ 726273 h 856181"/>
                <a:gd name="connsiteX2076" fmla="*/ 2258446 w 2495746"/>
                <a:gd name="connsiteY2076" fmla="*/ 733145 h 856181"/>
                <a:gd name="connsiteX2077" fmla="*/ 2258561 w 2495746"/>
                <a:gd name="connsiteY2077" fmla="*/ 740397 h 856181"/>
                <a:gd name="connsiteX2078" fmla="*/ 2261391 w 2495746"/>
                <a:gd name="connsiteY2078" fmla="*/ 747077 h 856181"/>
                <a:gd name="connsiteX2079" fmla="*/ 2267283 w 2495746"/>
                <a:gd name="connsiteY2079" fmla="*/ 752214 h 856181"/>
                <a:gd name="connsiteX2080" fmla="*/ 2274946 w 2495746"/>
                <a:gd name="connsiteY2080" fmla="*/ 754553 h 856181"/>
                <a:gd name="connsiteX2081" fmla="*/ 2274855 w 2495746"/>
                <a:gd name="connsiteY2081" fmla="*/ 754575 h 856181"/>
                <a:gd name="connsiteX2082" fmla="*/ 2281950 w 2495746"/>
                <a:gd name="connsiteY2082" fmla="*/ 753416 h 856181"/>
                <a:gd name="connsiteX2083" fmla="*/ 2288081 w 2495746"/>
                <a:gd name="connsiteY2083" fmla="*/ 749542 h 856181"/>
                <a:gd name="connsiteX2084" fmla="*/ 2292664 w 2495746"/>
                <a:gd name="connsiteY2084" fmla="*/ 743787 h 856181"/>
                <a:gd name="connsiteX2085" fmla="*/ 2295119 w 2495746"/>
                <a:gd name="connsiteY2085" fmla="*/ 736984 h 856181"/>
                <a:gd name="connsiteX2086" fmla="*/ 2295140 w 2495746"/>
                <a:gd name="connsiteY2086" fmla="*/ 729896 h 856181"/>
                <a:gd name="connsiteX2087" fmla="*/ 2229322 w 2495746"/>
                <a:gd name="connsiteY2087" fmla="*/ 445988 h 856181"/>
                <a:gd name="connsiteX2088" fmla="*/ 2229196 w 2495746"/>
                <a:gd name="connsiteY2088" fmla="*/ 457038 h 856181"/>
                <a:gd name="connsiteX2089" fmla="*/ 2225778 w 2495746"/>
                <a:gd name="connsiteY2089" fmla="*/ 467523 h 856181"/>
                <a:gd name="connsiteX2090" fmla="*/ 2205458 w 2495746"/>
                <a:gd name="connsiteY2090" fmla="*/ 510018 h 856181"/>
                <a:gd name="connsiteX2091" fmla="*/ 2182804 w 2495746"/>
                <a:gd name="connsiteY2091" fmla="*/ 499177 h 856181"/>
                <a:gd name="connsiteX2092" fmla="*/ 2200722 w 2495746"/>
                <a:gd name="connsiteY2092" fmla="*/ 461702 h 856181"/>
                <a:gd name="connsiteX2093" fmla="*/ 2202941 w 2495746"/>
                <a:gd name="connsiteY2093" fmla="*/ 455941 h 856181"/>
                <a:gd name="connsiteX2094" fmla="*/ 2203584 w 2495746"/>
                <a:gd name="connsiteY2094" fmla="*/ 450569 h 856181"/>
                <a:gd name="connsiteX2095" fmla="*/ 2202069 w 2495746"/>
                <a:gd name="connsiteY2095" fmla="*/ 446024 h 856181"/>
                <a:gd name="connsiteX2096" fmla="*/ 2197770 w 2495746"/>
                <a:gd name="connsiteY2096" fmla="*/ 442560 h 856181"/>
                <a:gd name="connsiteX2097" fmla="*/ 2192166 w 2495746"/>
                <a:gd name="connsiteY2097" fmla="*/ 441384 h 856181"/>
                <a:gd name="connsiteX2098" fmla="*/ 2186946 w 2495746"/>
                <a:gd name="connsiteY2098" fmla="*/ 442967 h 856181"/>
                <a:gd name="connsiteX2099" fmla="*/ 2182554 w 2495746"/>
                <a:gd name="connsiteY2099" fmla="*/ 446707 h 856181"/>
                <a:gd name="connsiteX2100" fmla="*/ 2179223 w 2495746"/>
                <a:gd name="connsiteY2100" fmla="*/ 451955 h 856181"/>
                <a:gd name="connsiteX2101" fmla="*/ 2161515 w 2495746"/>
                <a:gd name="connsiteY2101" fmla="*/ 489084 h 856181"/>
                <a:gd name="connsiteX2102" fmla="*/ 2138861 w 2495746"/>
                <a:gd name="connsiteY2102" fmla="*/ 478245 h 856181"/>
                <a:gd name="connsiteX2103" fmla="*/ 2157549 w 2495746"/>
                <a:gd name="connsiteY2103" fmla="*/ 439105 h 856181"/>
                <a:gd name="connsiteX2104" fmla="*/ 2159692 w 2495746"/>
                <a:gd name="connsiteY2104" fmla="*/ 428639 h 856181"/>
                <a:gd name="connsiteX2105" fmla="*/ 2153919 w 2495746"/>
                <a:gd name="connsiteY2105" fmla="*/ 421604 h 856181"/>
                <a:gd name="connsiteX2106" fmla="*/ 2143560 w 2495746"/>
                <a:gd name="connsiteY2106" fmla="*/ 421896 h 856181"/>
                <a:gd name="connsiteX2107" fmla="*/ 2135559 w 2495746"/>
                <a:gd name="connsiteY2107" fmla="*/ 430955 h 856181"/>
                <a:gd name="connsiteX2108" fmla="*/ 2117782 w 2495746"/>
                <a:gd name="connsiteY2108" fmla="*/ 468198 h 856181"/>
                <a:gd name="connsiteX2109" fmla="*/ 2117919 w 2495746"/>
                <a:gd name="connsiteY2109" fmla="*/ 468360 h 856181"/>
                <a:gd name="connsiteX2110" fmla="*/ 2095174 w 2495746"/>
                <a:gd name="connsiteY2110" fmla="*/ 457544 h 856181"/>
                <a:gd name="connsiteX2111" fmla="*/ 2128022 w 2495746"/>
                <a:gd name="connsiteY2111" fmla="*/ 388839 h 856181"/>
                <a:gd name="connsiteX2112" fmla="*/ 2149982 w 2495746"/>
                <a:gd name="connsiteY2112" fmla="*/ 399260 h 856181"/>
                <a:gd name="connsiteX2113" fmla="*/ 2145432 w 2495746"/>
                <a:gd name="connsiteY2113" fmla="*/ 408745 h 856181"/>
                <a:gd name="connsiteX2114" fmla="*/ 2145665 w 2495746"/>
                <a:gd name="connsiteY2114" fmla="*/ 408884 h 856181"/>
                <a:gd name="connsiteX2115" fmla="*/ 2150772 w 2495746"/>
                <a:gd name="connsiteY2115" fmla="*/ 406049 h 856181"/>
                <a:gd name="connsiteX2116" fmla="*/ 2156987 w 2495746"/>
                <a:gd name="connsiteY2116" fmla="*/ 404515 h 856181"/>
                <a:gd name="connsiteX2117" fmla="*/ 2164031 w 2495746"/>
                <a:gd name="connsiteY2117" fmla="*/ 404745 h 856181"/>
                <a:gd name="connsiteX2118" fmla="*/ 2171624 w 2495746"/>
                <a:gd name="connsiteY2118" fmla="*/ 407201 h 856181"/>
                <a:gd name="connsiteX2119" fmla="*/ 2182813 w 2495746"/>
                <a:gd name="connsiteY2119" fmla="*/ 416244 h 856181"/>
                <a:gd name="connsiteX2120" fmla="*/ 2186690 w 2495746"/>
                <a:gd name="connsiteY2120" fmla="*/ 428766 h 856181"/>
                <a:gd name="connsiteX2121" fmla="*/ 2199589 w 2495746"/>
                <a:gd name="connsiteY2121" fmla="*/ 424403 h 856181"/>
                <a:gd name="connsiteX2122" fmla="*/ 2214226 w 2495746"/>
                <a:gd name="connsiteY2122" fmla="*/ 427481 h 856181"/>
                <a:gd name="connsiteX2123" fmla="*/ 2224813 w 2495746"/>
                <a:gd name="connsiteY2123" fmla="*/ 435689 h 856181"/>
                <a:gd name="connsiteX2124" fmla="*/ 2229322 w 2495746"/>
                <a:gd name="connsiteY2124" fmla="*/ 445988 h 856181"/>
                <a:gd name="connsiteX2125" fmla="*/ 2318860 w 2495746"/>
                <a:gd name="connsiteY2125" fmla="*/ 726305 h 856181"/>
                <a:gd name="connsiteX2126" fmla="*/ 2318929 w 2495746"/>
                <a:gd name="connsiteY2126" fmla="*/ 740947 h 856181"/>
                <a:gd name="connsiteX2127" fmla="*/ 2313762 w 2495746"/>
                <a:gd name="connsiteY2127" fmla="*/ 755502 h 856181"/>
                <a:gd name="connsiteX2128" fmla="*/ 2304175 w 2495746"/>
                <a:gd name="connsiteY2128" fmla="*/ 767705 h 856181"/>
                <a:gd name="connsiteX2129" fmla="*/ 2304198 w 2495746"/>
                <a:gd name="connsiteY2129" fmla="*/ 767797 h 856181"/>
                <a:gd name="connsiteX2130" fmla="*/ 2291752 w 2495746"/>
                <a:gd name="connsiteY2130" fmla="*/ 775591 h 856181"/>
                <a:gd name="connsiteX2131" fmla="*/ 2277445 w 2495746"/>
                <a:gd name="connsiteY2131" fmla="*/ 777842 h 856181"/>
                <a:gd name="connsiteX2132" fmla="*/ 2262465 w 2495746"/>
                <a:gd name="connsiteY2132" fmla="*/ 773372 h 856181"/>
                <a:gd name="connsiteX2133" fmla="*/ 2251396 w 2495746"/>
                <a:gd name="connsiteY2133" fmla="*/ 763611 h 856181"/>
                <a:gd name="connsiteX2134" fmla="*/ 2246547 w 2495746"/>
                <a:gd name="connsiteY2134" fmla="*/ 750739 h 856181"/>
                <a:gd name="connsiteX2135" fmla="*/ 2246316 w 2495746"/>
                <a:gd name="connsiteY2135" fmla="*/ 750600 h 856181"/>
                <a:gd name="connsiteX2136" fmla="*/ 2241467 w 2495746"/>
                <a:gd name="connsiteY2136" fmla="*/ 759272 h 856181"/>
                <a:gd name="connsiteX2137" fmla="*/ 2221272 w 2495746"/>
                <a:gd name="connsiteY2137" fmla="*/ 748022 h 856181"/>
                <a:gd name="connsiteX2138" fmla="*/ 2277445 w 2495746"/>
                <a:gd name="connsiteY2138" fmla="*/ 647003 h 856181"/>
                <a:gd name="connsiteX2139" fmla="*/ 2299352 w 2495746"/>
                <a:gd name="connsiteY2139" fmla="*/ 659207 h 856181"/>
                <a:gd name="connsiteX2140" fmla="*/ 2276231 w 2495746"/>
                <a:gd name="connsiteY2140" fmla="*/ 700720 h 856181"/>
                <a:gd name="connsiteX2141" fmla="*/ 2276462 w 2495746"/>
                <a:gd name="connsiteY2141" fmla="*/ 700860 h 856181"/>
                <a:gd name="connsiteX2142" fmla="*/ 2287731 w 2495746"/>
                <a:gd name="connsiteY2142" fmla="*/ 699063 h 856181"/>
                <a:gd name="connsiteX2143" fmla="*/ 2301737 w 2495746"/>
                <a:gd name="connsiteY2143" fmla="*/ 703182 h 856181"/>
                <a:gd name="connsiteX2144" fmla="*/ 2313177 w 2495746"/>
                <a:gd name="connsiteY2144" fmla="*/ 713247 h 856181"/>
                <a:gd name="connsiteX2145" fmla="*/ 2318860 w 2495746"/>
                <a:gd name="connsiteY2145" fmla="*/ 726305 h 856181"/>
                <a:gd name="connsiteX2146" fmla="*/ 2317972 w 2495746"/>
                <a:gd name="connsiteY2146" fmla="*/ 436705 h 856181"/>
                <a:gd name="connsiteX2147" fmla="*/ 2307490 w 2495746"/>
                <a:gd name="connsiteY2147" fmla="*/ 453655 h 856181"/>
                <a:gd name="connsiteX2148" fmla="*/ 2304994 w 2495746"/>
                <a:gd name="connsiteY2148" fmla="*/ 451517 h 856181"/>
                <a:gd name="connsiteX2149" fmla="*/ 2301848 w 2495746"/>
                <a:gd name="connsiteY2149" fmla="*/ 449538 h 856181"/>
                <a:gd name="connsiteX2150" fmla="*/ 2296268 w 2495746"/>
                <a:gd name="connsiteY2150" fmla="*/ 448062 h 856181"/>
                <a:gd name="connsiteX2151" fmla="*/ 2291791 w 2495746"/>
                <a:gd name="connsiteY2151" fmla="*/ 449462 h 856181"/>
                <a:gd name="connsiteX2152" fmla="*/ 2288187 w 2495746"/>
                <a:gd name="connsiteY2152" fmla="*/ 452811 h 856181"/>
                <a:gd name="connsiteX2153" fmla="*/ 2285440 w 2495746"/>
                <a:gd name="connsiteY2153" fmla="*/ 457226 h 856181"/>
                <a:gd name="connsiteX2154" fmla="*/ 2281988 w 2495746"/>
                <a:gd name="connsiteY2154" fmla="*/ 463980 h 856181"/>
                <a:gd name="connsiteX2155" fmla="*/ 2297074 w 2495746"/>
                <a:gd name="connsiteY2155" fmla="*/ 471669 h 856181"/>
                <a:gd name="connsiteX2156" fmla="*/ 2288584 w 2495746"/>
                <a:gd name="connsiteY2156" fmla="*/ 488324 h 856181"/>
                <a:gd name="connsiteX2157" fmla="*/ 2273500 w 2495746"/>
                <a:gd name="connsiteY2157" fmla="*/ 480634 h 856181"/>
                <a:gd name="connsiteX2158" fmla="*/ 2247357 w 2495746"/>
                <a:gd name="connsiteY2158" fmla="*/ 531844 h 856181"/>
                <a:gd name="connsiteX2159" fmla="*/ 2225053 w 2495746"/>
                <a:gd name="connsiteY2159" fmla="*/ 520427 h 856181"/>
                <a:gd name="connsiteX2160" fmla="*/ 2251196 w 2495746"/>
                <a:gd name="connsiteY2160" fmla="*/ 469217 h 856181"/>
                <a:gd name="connsiteX2161" fmla="*/ 2238816 w 2495746"/>
                <a:gd name="connsiteY2161" fmla="*/ 462925 h 856181"/>
                <a:gd name="connsiteX2162" fmla="*/ 2247306 w 2495746"/>
                <a:gd name="connsiteY2162" fmla="*/ 446273 h 856181"/>
                <a:gd name="connsiteX2163" fmla="*/ 2259684 w 2495746"/>
                <a:gd name="connsiteY2163" fmla="*/ 452563 h 856181"/>
                <a:gd name="connsiteX2164" fmla="*/ 2262995 w 2495746"/>
                <a:gd name="connsiteY2164" fmla="*/ 446040 h 856181"/>
                <a:gd name="connsiteX2165" fmla="*/ 2270470 w 2495746"/>
                <a:gd name="connsiteY2165" fmla="*/ 434850 h 856181"/>
                <a:gd name="connsiteX2166" fmla="*/ 2270214 w 2495746"/>
                <a:gd name="connsiteY2166" fmla="*/ 435012 h 856181"/>
                <a:gd name="connsiteX2167" fmla="*/ 2279972 w 2495746"/>
                <a:gd name="connsiteY2167" fmla="*/ 427490 h 856181"/>
                <a:gd name="connsiteX2168" fmla="*/ 2292424 w 2495746"/>
                <a:gd name="connsiteY2168" fmla="*/ 425302 h 856181"/>
                <a:gd name="connsiteX2169" fmla="*/ 2307842 w 2495746"/>
                <a:gd name="connsiteY2169" fmla="*/ 429958 h 856181"/>
                <a:gd name="connsiteX2170" fmla="*/ 2313349 w 2495746"/>
                <a:gd name="connsiteY2170" fmla="*/ 433124 h 856181"/>
                <a:gd name="connsiteX2171" fmla="*/ 2317972 w 2495746"/>
                <a:gd name="connsiteY2171" fmla="*/ 436705 h 856181"/>
                <a:gd name="connsiteX2172" fmla="*/ 2340949 w 2495746"/>
                <a:gd name="connsiteY2172" fmla="*/ 528232 h 856181"/>
                <a:gd name="connsiteX2173" fmla="*/ 2306362 w 2495746"/>
                <a:gd name="connsiteY2173" fmla="*/ 538831 h 856181"/>
                <a:gd name="connsiteX2174" fmla="*/ 2309015 w 2495746"/>
                <a:gd name="connsiteY2174" fmla="*/ 542801 h 856181"/>
                <a:gd name="connsiteX2175" fmla="*/ 2313130 w 2495746"/>
                <a:gd name="connsiteY2175" fmla="*/ 545918 h 856181"/>
                <a:gd name="connsiteX2176" fmla="*/ 2320863 w 2495746"/>
                <a:gd name="connsiteY2176" fmla="*/ 548141 h 856181"/>
                <a:gd name="connsiteX2177" fmla="*/ 2328052 w 2495746"/>
                <a:gd name="connsiteY2177" fmla="*/ 546958 h 856181"/>
                <a:gd name="connsiteX2178" fmla="*/ 2334066 w 2495746"/>
                <a:gd name="connsiteY2178" fmla="*/ 543014 h 856181"/>
                <a:gd name="connsiteX2179" fmla="*/ 2338581 w 2495746"/>
                <a:gd name="connsiteY2179" fmla="*/ 536982 h 856181"/>
                <a:gd name="connsiteX2180" fmla="*/ 2340426 w 2495746"/>
                <a:gd name="connsiteY2180" fmla="*/ 532494 h 856181"/>
                <a:gd name="connsiteX2181" fmla="*/ 2340334 w 2495746"/>
                <a:gd name="connsiteY2181" fmla="*/ 532516 h 856181"/>
                <a:gd name="connsiteX2182" fmla="*/ 2340949 w 2495746"/>
                <a:gd name="connsiteY2182" fmla="*/ 528232 h 856181"/>
                <a:gd name="connsiteX2183" fmla="*/ 2338368 w 2495746"/>
                <a:gd name="connsiteY2183" fmla="*/ 516573 h 856181"/>
                <a:gd name="connsiteX2184" fmla="*/ 2335762 w 2495746"/>
                <a:gd name="connsiteY2184" fmla="*/ 512788 h 856181"/>
                <a:gd name="connsiteX2185" fmla="*/ 2331763 w 2495746"/>
                <a:gd name="connsiteY2185" fmla="*/ 509741 h 856181"/>
                <a:gd name="connsiteX2186" fmla="*/ 2324029 w 2495746"/>
                <a:gd name="connsiteY2186" fmla="*/ 507519 h 856181"/>
                <a:gd name="connsiteX2187" fmla="*/ 2323935 w 2495746"/>
                <a:gd name="connsiteY2187" fmla="*/ 507542 h 856181"/>
                <a:gd name="connsiteX2188" fmla="*/ 2316748 w 2495746"/>
                <a:gd name="connsiteY2188" fmla="*/ 508724 h 856181"/>
                <a:gd name="connsiteX2189" fmla="*/ 2310617 w 2495746"/>
                <a:gd name="connsiteY2189" fmla="*/ 512598 h 856181"/>
                <a:gd name="connsiteX2190" fmla="*/ 2306080 w 2495746"/>
                <a:gd name="connsiteY2190" fmla="*/ 518538 h 856181"/>
                <a:gd name="connsiteX2191" fmla="*/ 2304327 w 2495746"/>
                <a:gd name="connsiteY2191" fmla="*/ 523004 h 856181"/>
                <a:gd name="connsiteX2192" fmla="*/ 2303897 w 2495746"/>
                <a:gd name="connsiteY2192" fmla="*/ 527242 h 856181"/>
                <a:gd name="connsiteX2193" fmla="*/ 2388751 w 2495746"/>
                <a:gd name="connsiteY2193" fmla="*/ 710082 h 856181"/>
                <a:gd name="connsiteX2194" fmla="*/ 2330505 w 2495746"/>
                <a:gd name="connsiteY2194" fmla="*/ 809959 h 856181"/>
                <a:gd name="connsiteX2195" fmla="*/ 2308475 w 2495746"/>
                <a:gd name="connsiteY2195" fmla="*/ 797112 h 856181"/>
                <a:gd name="connsiteX2196" fmla="*/ 2366722 w 2495746"/>
                <a:gd name="connsiteY2196" fmla="*/ 697235 h 856181"/>
                <a:gd name="connsiteX2197" fmla="*/ 2407814 w 2495746"/>
                <a:gd name="connsiteY2197" fmla="*/ 767727 h 856181"/>
                <a:gd name="connsiteX2198" fmla="*/ 2368613 w 2495746"/>
                <a:gd name="connsiteY2198" fmla="*/ 833020 h 856181"/>
                <a:gd name="connsiteX2199" fmla="*/ 2347158 w 2495746"/>
                <a:gd name="connsiteY2199" fmla="*/ 820139 h 856181"/>
                <a:gd name="connsiteX2200" fmla="*/ 2386359 w 2495746"/>
                <a:gd name="connsiteY2200" fmla="*/ 754846 h 856181"/>
                <a:gd name="connsiteX2201" fmla="*/ 2376821 w 2495746"/>
                <a:gd name="connsiteY2201" fmla="*/ 601426 h 856181"/>
                <a:gd name="connsiteX2202" fmla="*/ 2376728 w 2495746"/>
                <a:gd name="connsiteY2202" fmla="*/ 601449 h 856181"/>
                <a:gd name="connsiteX2203" fmla="*/ 2376760 w 2495746"/>
                <a:gd name="connsiteY2203" fmla="*/ 601392 h 856181"/>
                <a:gd name="connsiteX2204" fmla="*/ 2423670 w 2495746"/>
                <a:gd name="connsiteY2204" fmla="*/ 737041 h 856181"/>
                <a:gd name="connsiteX2205" fmla="*/ 2424095 w 2495746"/>
                <a:gd name="connsiteY2205" fmla="*/ 742349 h 856181"/>
                <a:gd name="connsiteX2206" fmla="*/ 2422246 w 2495746"/>
                <a:gd name="connsiteY2206" fmla="*/ 747625 h 856181"/>
                <a:gd name="connsiteX2207" fmla="*/ 2418432 w 2495746"/>
                <a:gd name="connsiteY2207" fmla="*/ 751713 h 856181"/>
                <a:gd name="connsiteX2208" fmla="*/ 2413559 w 2495746"/>
                <a:gd name="connsiteY2208" fmla="*/ 753899 h 856181"/>
                <a:gd name="connsiteX2209" fmla="*/ 2408182 w 2495746"/>
                <a:gd name="connsiteY2209" fmla="*/ 754046 h 856181"/>
                <a:gd name="connsiteX2210" fmla="*/ 2402881 w 2495746"/>
                <a:gd name="connsiteY2210" fmla="*/ 752108 h 856181"/>
                <a:gd name="connsiteX2211" fmla="*/ 2396189 w 2495746"/>
                <a:gd name="connsiteY2211" fmla="*/ 743332 h 856181"/>
                <a:gd name="connsiteX2212" fmla="*/ 2397658 w 2495746"/>
                <a:gd name="connsiteY2212" fmla="*/ 732935 h 856181"/>
                <a:gd name="connsiteX2213" fmla="*/ 2397635 w 2495746"/>
                <a:gd name="connsiteY2213" fmla="*/ 732841 h 856181"/>
                <a:gd name="connsiteX2214" fmla="*/ 2401287 w 2495746"/>
                <a:gd name="connsiteY2214" fmla="*/ 728891 h 856181"/>
                <a:gd name="connsiteX2215" fmla="*/ 2406159 w 2495746"/>
                <a:gd name="connsiteY2215" fmla="*/ 726705 h 856181"/>
                <a:gd name="connsiteX2216" fmla="*/ 2411631 w 2495746"/>
                <a:gd name="connsiteY2216" fmla="*/ 726535 h 856181"/>
                <a:gd name="connsiteX2217" fmla="*/ 2417023 w 2495746"/>
                <a:gd name="connsiteY2217" fmla="*/ 728451 h 856181"/>
                <a:gd name="connsiteX2218" fmla="*/ 2421205 w 2495746"/>
                <a:gd name="connsiteY2218" fmla="*/ 732239 h 856181"/>
                <a:gd name="connsiteX2219" fmla="*/ 2423670 w 2495746"/>
                <a:gd name="connsiteY2219" fmla="*/ 737041 h 856181"/>
                <a:gd name="connsiteX2220" fmla="*/ 2378200 w 2495746"/>
                <a:gd name="connsiteY2220" fmla="*/ 518057 h 856181"/>
                <a:gd name="connsiteX2221" fmla="*/ 2363795 w 2495746"/>
                <a:gd name="connsiteY2221" fmla="*/ 522300 h 856181"/>
                <a:gd name="connsiteX2222" fmla="*/ 2359589 w 2495746"/>
                <a:gd name="connsiteY2222" fmla="*/ 547931 h 856181"/>
                <a:gd name="connsiteX2223" fmla="*/ 2348747 w 2495746"/>
                <a:gd name="connsiteY2223" fmla="*/ 561034 h 856181"/>
                <a:gd name="connsiteX2224" fmla="*/ 2334635 w 2495746"/>
                <a:gd name="connsiteY2224" fmla="*/ 568059 h 856181"/>
                <a:gd name="connsiteX2225" fmla="*/ 2318920 w 2495746"/>
                <a:gd name="connsiteY2225" fmla="*/ 568985 h 856181"/>
                <a:gd name="connsiteX2226" fmla="*/ 2303062 w 2495746"/>
                <a:gd name="connsiteY2226" fmla="*/ 563747 h 856181"/>
                <a:gd name="connsiteX2227" fmla="*/ 2292496 w 2495746"/>
                <a:gd name="connsiteY2227" fmla="*/ 556026 h 856181"/>
                <a:gd name="connsiteX2228" fmla="*/ 2285321 w 2495746"/>
                <a:gd name="connsiteY2228" fmla="*/ 546090 h 856181"/>
                <a:gd name="connsiteX2229" fmla="*/ 2269917 w 2495746"/>
                <a:gd name="connsiteY2229" fmla="*/ 550676 h 856181"/>
                <a:gd name="connsiteX2230" fmla="*/ 2266155 w 2495746"/>
                <a:gd name="connsiteY2230" fmla="*/ 538620 h 856181"/>
                <a:gd name="connsiteX2231" fmla="*/ 2281024 w 2495746"/>
                <a:gd name="connsiteY2231" fmla="*/ 534263 h 856181"/>
                <a:gd name="connsiteX2232" fmla="*/ 2280647 w 2495746"/>
                <a:gd name="connsiteY2232" fmla="*/ 521566 h 856181"/>
                <a:gd name="connsiteX2233" fmla="*/ 2285186 w 2495746"/>
                <a:gd name="connsiteY2233" fmla="*/ 508050 h 856181"/>
                <a:gd name="connsiteX2234" fmla="*/ 2284978 w 2495746"/>
                <a:gd name="connsiteY2234" fmla="*/ 508005 h 856181"/>
                <a:gd name="connsiteX2235" fmla="*/ 2295702 w 2495746"/>
                <a:gd name="connsiteY2235" fmla="*/ 494832 h 856181"/>
                <a:gd name="connsiteX2236" fmla="*/ 2309722 w 2495746"/>
                <a:gd name="connsiteY2236" fmla="*/ 487831 h 856181"/>
                <a:gd name="connsiteX2237" fmla="*/ 2325461 w 2495746"/>
                <a:gd name="connsiteY2237" fmla="*/ 486998 h 856181"/>
                <a:gd name="connsiteX2238" fmla="*/ 2341320 w 2495746"/>
                <a:gd name="connsiteY2238" fmla="*/ 492234 h 856181"/>
                <a:gd name="connsiteX2239" fmla="*/ 2359384 w 2495746"/>
                <a:gd name="connsiteY2239" fmla="*/ 510403 h 856181"/>
                <a:gd name="connsiteX2240" fmla="*/ 2374323 w 2495746"/>
                <a:gd name="connsiteY2240" fmla="*/ 505930 h 856181"/>
                <a:gd name="connsiteX2241" fmla="*/ 2469508 w 2495746"/>
                <a:gd name="connsiteY2241" fmla="*/ 803550 h 856181"/>
                <a:gd name="connsiteX2242" fmla="*/ 2456889 w 2495746"/>
                <a:gd name="connsiteY2242" fmla="*/ 821812 h 856181"/>
                <a:gd name="connsiteX2243" fmla="*/ 2454463 w 2495746"/>
                <a:gd name="connsiteY2243" fmla="*/ 819558 h 856181"/>
                <a:gd name="connsiteX2244" fmla="*/ 2451851 w 2495746"/>
                <a:gd name="connsiteY2244" fmla="*/ 817744 h 856181"/>
                <a:gd name="connsiteX2245" fmla="*/ 2443655 w 2495746"/>
                <a:gd name="connsiteY2245" fmla="*/ 814846 h 856181"/>
                <a:gd name="connsiteX2246" fmla="*/ 2436678 w 2495746"/>
                <a:gd name="connsiteY2246" fmla="*/ 815683 h 856181"/>
                <a:gd name="connsiteX2247" fmla="*/ 2431174 w 2495746"/>
                <a:gd name="connsiteY2247" fmla="*/ 818910 h 856181"/>
                <a:gd name="connsiteX2248" fmla="*/ 2427547 w 2495746"/>
                <a:gd name="connsiteY2248" fmla="*/ 822953 h 856181"/>
                <a:gd name="connsiteX2249" fmla="*/ 2427477 w 2495746"/>
                <a:gd name="connsiteY2249" fmla="*/ 823070 h 856181"/>
                <a:gd name="connsiteX2250" fmla="*/ 2406909 w 2495746"/>
                <a:gd name="connsiteY2250" fmla="*/ 856181 h 856181"/>
                <a:gd name="connsiteX2251" fmla="*/ 2385630 w 2495746"/>
                <a:gd name="connsiteY2251" fmla="*/ 842937 h 856181"/>
                <a:gd name="connsiteX2252" fmla="*/ 2425788 w 2495746"/>
                <a:gd name="connsiteY2252" fmla="*/ 778331 h 856181"/>
                <a:gd name="connsiteX2253" fmla="*/ 2446349 w 2495746"/>
                <a:gd name="connsiteY2253" fmla="*/ 791063 h 856181"/>
                <a:gd name="connsiteX2254" fmla="*/ 2440481 w 2495746"/>
                <a:gd name="connsiteY2254" fmla="*/ 800381 h 856181"/>
                <a:gd name="connsiteX2255" fmla="*/ 2440712 w 2495746"/>
                <a:gd name="connsiteY2255" fmla="*/ 800521 h 856181"/>
                <a:gd name="connsiteX2256" fmla="*/ 2452775 w 2495746"/>
                <a:gd name="connsiteY2256" fmla="*/ 796759 h 856181"/>
                <a:gd name="connsiteX2257" fmla="*/ 2465232 w 2495746"/>
                <a:gd name="connsiteY2257" fmla="*/ 800179 h 856181"/>
                <a:gd name="connsiteX2258" fmla="*/ 2467730 w 2495746"/>
                <a:gd name="connsiteY2258" fmla="*/ 801923 h 856181"/>
                <a:gd name="connsiteX2259" fmla="*/ 2469508 w 2495746"/>
                <a:gd name="connsiteY2259" fmla="*/ 803550 h 856181"/>
                <a:gd name="connsiteX2260" fmla="*/ 2437020 w 2495746"/>
                <a:gd name="connsiteY2260" fmla="*/ 546241 h 856181"/>
                <a:gd name="connsiteX2261" fmla="*/ 2425211 w 2495746"/>
                <a:gd name="connsiteY2261" fmla="*/ 564992 h 856181"/>
                <a:gd name="connsiteX2262" fmla="*/ 2422622 w 2495746"/>
                <a:gd name="connsiteY2262" fmla="*/ 562877 h 856181"/>
                <a:gd name="connsiteX2263" fmla="*/ 2419939 w 2495746"/>
                <a:gd name="connsiteY2263" fmla="*/ 561178 h 856181"/>
                <a:gd name="connsiteX2264" fmla="*/ 2411627 w 2495746"/>
                <a:gd name="connsiteY2264" fmla="*/ 558605 h 856181"/>
                <a:gd name="connsiteX2265" fmla="*/ 2404624 w 2495746"/>
                <a:gd name="connsiteY2265" fmla="*/ 559741 h 856181"/>
                <a:gd name="connsiteX2266" fmla="*/ 2399284 w 2495746"/>
                <a:gd name="connsiteY2266" fmla="*/ 563223 h 856181"/>
                <a:gd name="connsiteX2267" fmla="*/ 2395886 w 2495746"/>
                <a:gd name="connsiteY2267" fmla="*/ 567407 h 856181"/>
                <a:gd name="connsiteX2268" fmla="*/ 2376760 w 2495746"/>
                <a:gd name="connsiteY2268" fmla="*/ 601392 h 856181"/>
                <a:gd name="connsiteX2269" fmla="*/ 2354983 w 2495746"/>
                <a:gd name="connsiteY2269" fmla="*/ 589108 h 856181"/>
                <a:gd name="connsiteX2270" fmla="*/ 2392274 w 2495746"/>
                <a:gd name="connsiteY2270" fmla="*/ 522849 h 856181"/>
                <a:gd name="connsiteX2271" fmla="*/ 2413302 w 2495746"/>
                <a:gd name="connsiteY2271" fmla="*/ 534680 h 856181"/>
                <a:gd name="connsiteX2272" fmla="*/ 2407895 w 2495746"/>
                <a:gd name="connsiteY2272" fmla="*/ 544277 h 856181"/>
                <a:gd name="connsiteX2273" fmla="*/ 2408126 w 2495746"/>
                <a:gd name="connsiteY2273" fmla="*/ 544417 h 856181"/>
                <a:gd name="connsiteX2274" fmla="*/ 2419959 w 2495746"/>
                <a:gd name="connsiteY2274" fmla="*/ 540120 h 856181"/>
                <a:gd name="connsiteX2275" fmla="*/ 2432580 w 2495746"/>
                <a:gd name="connsiteY2275" fmla="*/ 543007 h 856181"/>
                <a:gd name="connsiteX2276" fmla="*/ 2435148 w 2495746"/>
                <a:gd name="connsiteY2276" fmla="*/ 544635 h 856181"/>
                <a:gd name="connsiteX2277" fmla="*/ 2437020 w 2495746"/>
                <a:gd name="connsiteY2277" fmla="*/ 546241 h 856181"/>
                <a:gd name="connsiteX2278" fmla="*/ 2475900 w 2495746"/>
                <a:gd name="connsiteY2278" fmla="*/ 592921 h 856181"/>
                <a:gd name="connsiteX2279" fmla="*/ 2468376 w 2495746"/>
                <a:gd name="connsiteY2279" fmla="*/ 583562 h 856181"/>
                <a:gd name="connsiteX2280" fmla="*/ 2461964 w 2495746"/>
                <a:gd name="connsiteY2280" fmla="*/ 581111 h 856181"/>
                <a:gd name="connsiteX2281" fmla="*/ 2462056 w 2495746"/>
                <a:gd name="connsiteY2281" fmla="*/ 581088 h 856181"/>
                <a:gd name="connsiteX2282" fmla="*/ 2455846 w 2495746"/>
                <a:gd name="connsiteY2282" fmla="*/ 581046 h 856181"/>
                <a:gd name="connsiteX2283" fmla="*/ 2450277 w 2495746"/>
                <a:gd name="connsiteY2283" fmla="*/ 583207 h 856181"/>
                <a:gd name="connsiteX2284" fmla="*/ 2446162 w 2495746"/>
                <a:gd name="connsiteY2284" fmla="*/ 587272 h 856181"/>
                <a:gd name="connsiteX2285" fmla="*/ 2473919 w 2495746"/>
                <a:gd name="connsiteY2285" fmla="*/ 603640 h 856181"/>
                <a:gd name="connsiteX2286" fmla="*/ 2475900 w 2495746"/>
                <a:gd name="connsiteY2286" fmla="*/ 592921 h 856181"/>
                <a:gd name="connsiteX2287" fmla="*/ 2494883 w 2495746"/>
                <a:gd name="connsiteY2287" fmla="*/ 592074 h 856181"/>
                <a:gd name="connsiteX2288" fmla="*/ 2495089 w 2495746"/>
                <a:gd name="connsiteY2288" fmla="*/ 607271 h 856181"/>
                <a:gd name="connsiteX2289" fmla="*/ 2488709 w 2495746"/>
                <a:gd name="connsiteY2289" fmla="*/ 623698 h 856181"/>
                <a:gd name="connsiteX2290" fmla="*/ 2487196 w 2495746"/>
                <a:gd name="connsiteY2290" fmla="*/ 626335 h 856181"/>
                <a:gd name="connsiteX2291" fmla="*/ 2485634 w 2495746"/>
                <a:gd name="connsiteY2291" fmla="*/ 628786 h 856181"/>
                <a:gd name="connsiteX2292" fmla="*/ 2438077 w 2495746"/>
                <a:gd name="connsiteY2292" fmla="*/ 600777 h 856181"/>
                <a:gd name="connsiteX2293" fmla="*/ 2436784 w 2495746"/>
                <a:gd name="connsiteY2293" fmla="*/ 606702 h 856181"/>
                <a:gd name="connsiteX2294" fmla="*/ 2438063 w 2495746"/>
                <a:gd name="connsiteY2294" fmla="*/ 612684 h 856181"/>
                <a:gd name="connsiteX2295" fmla="*/ 2441476 w 2495746"/>
                <a:gd name="connsiteY2295" fmla="*/ 618138 h 856181"/>
                <a:gd name="connsiteX2296" fmla="*/ 2446561 w 2495746"/>
                <a:gd name="connsiteY2296" fmla="*/ 622391 h 856181"/>
                <a:gd name="connsiteX2297" fmla="*/ 2456399 w 2495746"/>
                <a:gd name="connsiteY2297" fmla="*/ 625572 h 856181"/>
                <a:gd name="connsiteX2298" fmla="*/ 2465071 w 2495746"/>
                <a:gd name="connsiteY2298" fmla="*/ 624023 h 856181"/>
                <a:gd name="connsiteX2299" fmla="*/ 2474515 w 2495746"/>
                <a:gd name="connsiteY2299" fmla="*/ 642352 h 856181"/>
                <a:gd name="connsiteX2300" fmla="*/ 2456197 w 2495746"/>
                <a:gd name="connsiteY2300" fmla="*/ 645494 h 856181"/>
                <a:gd name="connsiteX2301" fmla="*/ 2436519 w 2495746"/>
                <a:gd name="connsiteY2301" fmla="*/ 638740 h 856181"/>
                <a:gd name="connsiteX2302" fmla="*/ 2423877 w 2495746"/>
                <a:gd name="connsiteY2302" fmla="*/ 628186 h 856181"/>
                <a:gd name="connsiteX2303" fmla="*/ 2416319 w 2495746"/>
                <a:gd name="connsiteY2303" fmla="*/ 614704 h 856181"/>
                <a:gd name="connsiteX2304" fmla="*/ 2414977 w 2495746"/>
                <a:gd name="connsiteY2304" fmla="*/ 599295 h 856181"/>
                <a:gd name="connsiteX2305" fmla="*/ 2420870 w 2495746"/>
                <a:gd name="connsiteY2305" fmla="*/ 582888 h 856181"/>
                <a:gd name="connsiteX2306" fmla="*/ 2420568 w 2495746"/>
                <a:gd name="connsiteY2306" fmla="*/ 582864 h 856181"/>
                <a:gd name="connsiteX2307" fmla="*/ 2431941 w 2495746"/>
                <a:gd name="connsiteY2307" fmla="*/ 569926 h 856181"/>
                <a:gd name="connsiteX2308" fmla="*/ 2445959 w 2495746"/>
                <a:gd name="connsiteY2308" fmla="*/ 563319 h 856181"/>
                <a:gd name="connsiteX2309" fmla="*/ 2461302 w 2495746"/>
                <a:gd name="connsiteY2309" fmla="*/ 562878 h 856181"/>
                <a:gd name="connsiteX2310" fmla="*/ 2476695 w 2495746"/>
                <a:gd name="connsiteY2310" fmla="*/ 568622 h 856181"/>
                <a:gd name="connsiteX2311" fmla="*/ 2488575 w 2495746"/>
                <a:gd name="connsiteY2311" fmla="*/ 578874 h 856181"/>
                <a:gd name="connsiteX2312" fmla="*/ 2494883 w 2495746"/>
                <a:gd name="connsiteY2312" fmla="*/ 592074 h 85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Lst>
              <a:rect l="l" t="t" r="r" b="b"/>
              <a:pathLst>
                <a:path w="2495746" h="856181">
                  <a:moveTo>
                    <a:pt x="52438" y="238405"/>
                  </a:moveTo>
                  <a:lnTo>
                    <a:pt x="53604" y="258284"/>
                  </a:lnTo>
                  <a:cubicBezTo>
                    <a:pt x="52584" y="258143"/>
                    <a:pt x="51563" y="258000"/>
                    <a:pt x="50290" y="258019"/>
                  </a:cubicBezTo>
                  <a:cubicBezTo>
                    <a:pt x="49016" y="258039"/>
                    <a:pt x="47832" y="258036"/>
                    <a:pt x="46603" y="258240"/>
                  </a:cubicBezTo>
                  <a:cubicBezTo>
                    <a:pt x="44332" y="258604"/>
                    <a:pt x="42429" y="259270"/>
                    <a:pt x="41198" y="260262"/>
                  </a:cubicBezTo>
                  <a:cubicBezTo>
                    <a:pt x="39965" y="261256"/>
                    <a:pt x="39011" y="262573"/>
                    <a:pt x="38381" y="264008"/>
                  </a:cubicBezTo>
                  <a:cubicBezTo>
                    <a:pt x="37775" y="265534"/>
                    <a:pt x="37468" y="267086"/>
                    <a:pt x="37416" y="268869"/>
                  </a:cubicBezTo>
                  <a:cubicBezTo>
                    <a:pt x="37364" y="270653"/>
                    <a:pt x="37497" y="272390"/>
                    <a:pt x="37724" y="274106"/>
                  </a:cubicBezTo>
                  <a:lnTo>
                    <a:pt x="38789" y="281614"/>
                  </a:lnTo>
                  <a:lnTo>
                    <a:pt x="55599" y="279141"/>
                  </a:lnTo>
                  <a:lnTo>
                    <a:pt x="58275" y="297563"/>
                  </a:lnTo>
                  <a:lnTo>
                    <a:pt x="58068" y="297517"/>
                  </a:lnTo>
                  <a:lnTo>
                    <a:pt x="41256" y="299993"/>
                  </a:lnTo>
                  <a:lnTo>
                    <a:pt x="49488" y="356889"/>
                  </a:lnTo>
                  <a:lnTo>
                    <a:pt x="24680" y="360451"/>
                  </a:lnTo>
                  <a:lnTo>
                    <a:pt x="16449" y="303556"/>
                  </a:lnTo>
                  <a:lnTo>
                    <a:pt x="2675" y="305576"/>
                  </a:lnTo>
                  <a:lnTo>
                    <a:pt x="0" y="287151"/>
                  </a:lnTo>
                  <a:lnTo>
                    <a:pt x="13774" y="285131"/>
                  </a:lnTo>
                  <a:lnTo>
                    <a:pt x="12775" y="277900"/>
                  </a:lnTo>
                  <a:cubicBezTo>
                    <a:pt x="12118" y="273242"/>
                    <a:pt x="11992" y="268748"/>
                    <a:pt x="12400" y="264417"/>
                  </a:cubicBezTo>
                  <a:cubicBezTo>
                    <a:pt x="12809" y="260086"/>
                    <a:pt x="14003" y="256152"/>
                    <a:pt x="15985" y="252613"/>
                  </a:cubicBezTo>
                  <a:cubicBezTo>
                    <a:pt x="17966" y="249075"/>
                    <a:pt x="20965" y="246072"/>
                    <a:pt x="24889" y="243628"/>
                  </a:cubicBezTo>
                  <a:cubicBezTo>
                    <a:pt x="28813" y="241183"/>
                    <a:pt x="33917" y="239531"/>
                    <a:pt x="40178" y="238577"/>
                  </a:cubicBezTo>
                  <a:cubicBezTo>
                    <a:pt x="42381" y="238328"/>
                    <a:pt x="44490" y="238103"/>
                    <a:pt x="46553" y="238086"/>
                  </a:cubicBezTo>
                  <a:cubicBezTo>
                    <a:pt x="48707" y="238046"/>
                    <a:pt x="50608" y="238169"/>
                    <a:pt x="52438" y="238405"/>
                  </a:cubicBezTo>
                  <a:close/>
                  <a:moveTo>
                    <a:pt x="126538" y="308165"/>
                  </a:moveTo>
                  <a:cubicBezTo>
                    <a:pt x="126244" y="305779"/>
                    <a:pt x="125462" y="303413"/>
                    <a:pt x="124427" y="301211"/>
                  </a:cubicBezTo>
                  <a:cubicBezTo>
                    <a:pt x="123276" y="298936"/>
                    <a:pt x="121937" y="297103"/>
                    <a:pt x="120159" y="295475"/>
                  </a:cubicBezTo>
                  <a:cubicBezTo>
                    <a:pt x="118495" y="293918"/>
                    <a:pt x="116413" y="292661"/>
                    <a:pt x="114051" y="291867"/>
                  </a:cubicBezTo>
                  <a:cubicBezTo>
                    <a:pt x="111690" y="291071"/>
                    <a:pt x="109072" y="290832"/>
                    <a:pt x="106105" y="291171"/>
                  </a:cubicBezTo>
                  <a:cubicBezTo>
                    <a:pt x="103160" y="291602"/>
                    <a:pt x="100609" y="292428"/>
                    <a:pt x="98587" y="293812"/>
                  </a:cubicBezTo>
                  <a:cubicBezTo>
                    <a:pt x="96568" y="295197"/>
                    <a:pt x="94894" y="296790"/>
                    <a:pt x="93613" y="298779"/>
                  </a:cubicBezTo>
                  <a:cubicBezTo>
                    <a:pt x="92332" y="300767"/>
                    <a:pt x="91491" y="302943"/>
                    <a:pt x="90997" y="305326"/>
                  </a:cubicBezTo>
                  <a:cubicBezTo>
                    <a:pt x="90503" y="307712"/>
                    <a:pt x="90426" y="310189"/>
                    <a:pt x="90719" y="312577"/>
                  </a:cubicBezTo>
                  <a:cubicBezTo>
                    <a:pt x="91013" y="314964"/>
                    <a:pt x="91701" y="317352"/>
                    <a:pt x="92737" y="319556"/>
                  </a:cubicBezTo>
                  <a:cubicBezTo>
                    <a:pt x="93772" y="321759"/>
                    <a:pt x="95155" y="323778"/>
                    <a:pt x="96936" y="325406"/>
                  </a:cubicBezTo>
                  <a:cubicBezTo>
                    <a:pt x="98643" y="327149"/>
                    <a:pt x="100727" y="328405"/>
                    <a:pt x="103087" y="329199"/>
                  </a:cubicBezTo>
                  <a:cubicBezTo>
                    <a:pt x="105450" y="329995"/>
                    <a:pt x="108066" y="330234"/>
                    <a:pt x="111034" y="329895"/>
                  </a:cubicBezTo>
                  <a:lnTo>
                    <a:pt x="111057" y="329989"/>
                  </a:lnTo>
                  <a:cubicBezTo>
                    <a:pt x="114001" y="329558"/>
                    <a:pt x="116553" y="328730"/>
                    <a:pt x="118574" y="327346"/>
                  </a:cubicBezTo>
                  <a:cubicBezTo>
                    <a:pt x="120595" y="325963"/>
                    <a:pt x="122338" y="324253"/>
                    <a:pt x="123596" y="322173"/>
                  </a:cubicBezTo>
                  <a:cubicBezTo>
                    <a:pt x="124947" y="320068"/>
                    <a:pt x="125765" y="317801"/>
                    <a:pt x="126259" y="315415"/>
                  </a:cubicBezTo>
                  <a:cubicBezTo>
                    <a:pt x="126754" y="313032"/>
                    <a:pt x="126831" y="310553"/>
                    <a:pt x="126538" y="308165"/>
                  </a:cubicBezTo>
                  <a:close/>
                  <a:moveTo>
                    <a:pt x="81161" y="37997"/>
                  </a:moveTo>
                  <a:lnTo>
                    <a:pt x="94580" y="145426"/>
                  </a:lnTo>
                  <a:lnTo>
                    <a:pt x="68517" y="148681"/>
                  </a:lnTo>
                  <a:lnTo>
                    <a:pt x="55099" y="41253"/>
                  </a:lnTo>
                  <a:close/>
                  <a:moveTo>
                    <a:pt x="150532" y="305296"/>
                  </a:moveTo>
                  <a:cubicBezTo>
                    <a:pt x="151254" y="311413"/>
                    <a:pt x="150796" y="317134"/>
                    <a:pt x="149249" y="322434"/>
                  </a:cubicBezTo>
                  <a:cubicBezTo>
                    <a:pt x="147702" y="327734"/>
                    <a:pt x="145186" y="332291"/>
                    <a:pt x="141743" y="336289"/>
                  </a:cubicBezTo>
                  <a:lnTo>
                    <a:pt x="141882" y="336451"/>
                  </a:lnTo>
                  <a:cubicBezTo>
                    <a:pt x="138439" y="340449"/>
                    <a:pt x="134396" y="343610"/>
                    <a:pt x="129522" y="346190"/>
                  </a:cubicBezTo>
                  <a:cubicBezTo>
                    <a:pt x="124647" y="348770"/>
                    <a:pt x="119334" y="350376"/>
                    <a:pt x="113609" y="351100"/>
                  </a:cubicBezTo>
                  <a:cubicBezTo>
                    <a:pt x="107882" y="351823"/>
                    <a:pt x="102392" y="351507"/>
                    <a:pt x="97064" y="350263"/>
                  </a:cubicBezTo>
                  <a:cubicBezTo>
                    <a:pt x="91715" y="348926"/>
                    <a:pt x="86855" y="346780"/>
                    <a:pt x="82671" y="343779"/>
                  </a:cubicBezTo>
                  <a:cubicBezTo>
                    <a:pt x="78393" y="340802"/>
                    <a:pt x="74859" y="336852"/>
                    <a:pt x="72024" y="332142"/>
                  </a:cubicBezTo>
                  <a:cubicBezTo>
                    <a:pt x="69188" y="327432"/>
                    <a:pt x="67352" y="321983"/>
                    <a:pt x="66607" y="315772"/>
                  </a:cubicBezTo>
                  <a:cubicBezTo>
                    <a:pt x="65862" y="309560"/>
                    <a:pt x="66321" y="303840"/>
                    <a:pt x="67889" y="298633"/>
                  </a:cubicBezTo>
                  <a:cubicBezTo>
                    <a:pt x="69436" y="293333"/>
                    <a:pt x="71954" y="288776"/>
                    <a:pt x="75325" y="284895"/>
                  </a:cubicBezTo>
                  <a:cubicBezTo>
                    <a:pt x="78698" y="281013"/>
                    <a:pt x="82811" y="277735"/>
                    <a:pt x="87731" y="275340"/>
                  </a:cubicBezTo>
                  <a:cubicBezTo>
                    <a:pt x="92652" y="272946"/>
                    <a:pt x="97964" y="271339"/>
                    <a:pt x="103598" y="270640"/>
                  </a:cubicBezTo>
                  <a:cubicBezTo>
                    <a:pt x="109417" y="269892"/>
                    <a:pt x="114909" y="270210"/>
                    <a:pt x="120212" y="271360"/>
                  </a:cubicBezTo>
                  <a:cubicBezTo>
                    <a:pt x="125515" y="272511"/>
                    <a:pt x="130259" y="274586"/>
                    <a:pt x="134536" y="277564"/>
                  </a:cubicBezTo>
                  <a:cubicBezTo>
                    <a:pt x="138723" y="280566"/>
                    <a:pt x="142302" y="284306"/>
                    <a:pt x="145139" y="289018"/>
                  </a:cubicBezTo>
                  <a:cubicBezTo>
                    <a:pt x="147973" y="293728"/>
                    <a:pt x="149787" y="299084"/>
                    <a:pt x="150532" y="305296"/>
                  </a:cubicBezTo>
                  <a:close/>
                  <a:moveTo>
                    <a:pt x="166867" y="99040"/>
                  </a:moveTo>
                  <a:cubicBezTo>
                    <a:pt x="166666" y="96632"/>
                    <a:pt x="166000" y="94336"/>
                    <a:pt x="164850" y="92063"/>
                  </a:cubicBezTo>
                  <a:cubicBezTo>
                    <a:pt x="163720" y="89882"/>
                    <a:pt x="162337" y="87862"/>
                    <a:pt x="160557" y="86236"/>
                  </a:cubicBezTo>
                  <a:cubicBezTo>
                    <a:pt x="158777" y="84608"/>
                    <a:pt x="156789" y="83329"/>
                    <a:pt x="154406" y="82441"/>
                  </a:cubicBezTo>
                  <a:cubicBezTo>
                    <a:pt x="152021" y="81553"/>
                    <a:pt x="149473" y="81198"/>
                    <a:pt x="146599" y="81514"/>
                  </a:cubicBezTo>
                  <a:cubicBezTo>
                    <a:pt x="143723" y="81829"/>
                    <a:pt x="141172" y="82657"/>
                    <a:pt x="139035" y="83969"/>
                  </a:cubicBezTo>
                  <a:cubicBezTo>
                    <a:pt x="136898" y="85284"/>
                    <a:pt x="135155" y="86994"/>
                    <a:pt x="133851" y="88889"/>
                  </a:cubicBezTo>
                  <a:cubicBezTo>
                    <a:pt x="132456" y="90807"/>
                    <a:pt x="131521" y="93005"/>
                    <a:pt x="131028" y="95390"/>
                  </a:cubicBezTo>
                  <a:cubicBezTo>
                    <a:pt x="130533" y="97774"/>
                    <a:pt x="130456" y="100253"/>
                    <a:pt x="130656" y="102662"/>
                  </a:cubicBezTo>
                  <a:cubicBezTo>
                    <a:pt x="130857" y="105072"/>
                    <a:pt x="131544" y="107460"/>
                    <a:pt x="132511" y="109781"/>
                  </a:cubicBezTo>
                  <a:cubicBezTo>
                    <a:pt x="133570" y="112077"/>
                    <a:pt x="134953" y="114096"/>
                    <a:pt x="136639" y="115746"/>
                  </a:cubicBezTo>
                  <a:cubicBezTo>
                    <a:pt x="138326" y="117397"/>
                    <a:pt x="140316" y="118675"/>
                    <a:pt x="142699" y="119563"/>
                  </a:cubicBezTo>
                  <a:cubicBezTo>
                    <a:pt x="144991" y="120474"/>
                    <a:pt x="147632" y="120806"/>
                    <a:pt x="150599" y="120467"/>
                  </a:cubicBezTo>
                  <a:cubicBezTo>
                    <a:pt x="153496" y="120244"/>
                    <a:pt x="155934" y="119347"/>
                    <a:pt x="158070" y="118034"/>
                  </a:cubicBezTo>
                  <a:cubicBezTo>
                    <a:pt x="160182" y="116626"/>
                    <a:pt x="161948" y="115010"/>
                    <a:pt x="163322" y="112999"/>
                  </a:cubicBezTo>
                  <a:cubicBezTo>
                    <a:pt x="164697" y="110987"/>
                    <a:pt x="165724" y="108768"/>
                    <a:pt x="166310" y="106359"/>
                  </a:cubicBezTo>
                  <a:cubicBezTo>
                    <a:pt x="166897" y="103953"/>
                    <a:pt x="167067" y="101451"/>
                    <a:pt x="166867" y="99040"/>
                  </a:cubicBezTo>
                  <a:close/>
                  <a:moveTo>
                    <a:pt x="212857" y="259519"/>
                  </a:moveTo>
                  <a:lnTo>
                    <a:pt x="213991" y="281667"/>
                  </a:lnTo>
                  <a:cubicBezTo>
                    <a:pt x="212856" y="281457"/>
                    <a:pt x="211743" y="281337"/>
                    <a:pt x="210678" y="281403"/>
                  </a:cubicBezTo>
                  <a:cubicBezTo>
                    <a:pt x="209612" y="281470"/>
                    <a:pt x="208638" y="281514"/>
                    <a:pt x="207572" y="281581"/>
                  </a:cubicBezTo>
                  <a:cubicBezTo>
                    <a:pt x="204211" y="281916"/>
                    <a:pt x="201472" y="282790"/>
                    <a:pt x="199268" y="284219"/>
                  </a:cubicBezTo>
                  <a:cubicBezTo>
                    <a:pt x="197084" y="285742"/>
                    <a:pt x="195410" y="287335"/>
                    <a:pt x="194200" y="289207"/>
                  </a:cubicBezTo>
                  <a:cubicBezTo>
                    <a:pt x="192988" y="291081"/>
                    <a:pt x="192194" y="293047"/>
                    <a:pt x="191817" y="295108"/>
                  </a:cubicBezTo>
                  <a:lnTo>
                    <a:pt x="191747" y="295224"/>
                  </a:lnTo>
                  <a:cubicBezTo>
                    <a:pt x="191370" y="297283"/>
                    <a:pt x="191225" y="299091"/>
                    <a:pt x="191406" y="300619"/>
                  </a:cubicBezTo>
                  <a:lnTo>
                    <a:pt x="195268" y="339411"/>
                  </a:lnTo>
                  <a:lnTo>
                    <a:pt x="170300" y="341931"/>
                  </a:lnTo>
                  <a:lnTo>
                    <a:pt x="162756" y="266272"/>
                  </a:lnTo>
                  <a:lnTo>
                    <a:pt x="186771" y="263888"/>
                  </a:lnTo>
                  <a:cubicBezTo>
                    <a:pt x="186771" y="263888"/>
                    <a:pt x="187894" y="274826"/>
                    <a:pt x="187894" y="274826"/>
                  </a:cubicBezTo>
                  <a:lnTo>
                    <a:pt x="188173" y="274757"/>
                  </a:lnTo>
                  <a:cubicBezTo>
                    <a:pt x="189716" y="270639"/>
                    <a:pt x="192113" y="267195"/>
                    <a:pt x="195459" y="264401"/>
                  </a:cubicBezTo>
                  <a:cubicBezTo>
                    <a:pt x="198805" y="261607"/>
                    <a:pt x="202727" y="259951"/>
                    <a:pt x="207433" y="259479"/>
                  </a:cubicBezTo>
                  <a:cubicBezTo>
                    <a:pt x="208500" y="259412"/>
                    <a:pt x="209473" y="259370"/>
                    <a:pt x="210446" y="259326"/>
                  </a:cubicBezTo>
                  <a:cubicBezTo>
                    <a:pt x="211420" y="259283"/>
                    <a:pt x="212231" y="259378"/>
                    <a:pt x="212857" y="259519"/>
                  </a:cubicBezTo>
                  <a:close/>
                  <a:moveTo>
                    <a:pt x="182600" y="19606"/>
                  </a:moveTo>
                  <a:lnTo>
                    <a:pt x="194609" y="134498"/>
                  </a:lnTo>
                  <a:lnTo>
                    <a:pt x="171681" y="136907"/>
                  </a:lnTo>
                  <a:cubicBezTo>
                    <a:pt x="171681" y="136907"/>
                    <a:pt x="170624" y="127036"/>
                    <a:pt x="170624" y="127036"/>
                  </a:cubicBezTo>
                  <a:lnTo>
                    <a:pt x="170346" y="127105"/>
                  </a:lnTo>
                  <a:cubicBezTo>
                    <a:pt x="168410" y="131223"/>
                    <a:pt x="165201" y="134572"/>
                    <a:pt x="160905" y="137108"/>
                  </a:cubicBezTo>
                  <a:cubicBezTo>
                    <a:pt x="156610" y="139642"/>
                    <a:pt x="151969" y="141182"/>
                    <a:pt x="146893" y="141746"/>
                  </a:cubicBezTo>
                  <a:cubicBezTo>
                    <a:pt x="141236" y="142354"/>
                    <a:pt x="135977" y="141783"/>
                    <a:pt x="131302" y="139984"/>
                  </a:cubicBezTo>
                  <a:cubicBezTo>
                    <a:pt x="126628" y="138188"/>
                    <a:pt x="122556" y="135651"/>
                    <a:pt x="119068" y="132280"/>
                  </a:cubicBezTo>
                  <a:cubicBezTo>
                    <a:pt x="115578" y="128911"/>
                    <a:pt x="112810" y="124873"/>
                    <a:pt x="110670" y="120187"/>
                  </a:cubicBezTo>
                  <a:cubicBezTo>
                    <a:pt x="108623" y="115478"/>
                    <a:pt x="107203" y="110516"/>
                    <a:pt x="106685" y="105234"/>
                  </a:cubicBezTo>
                  <a:cubicBezTo>
                    <a:pt x="106169" y="99949"/>
                    <a:pt x="106395" y="94876"/>
                    <a:pt x="107615" y="89853"/>
                  </a:cubicBezTo>
                  <a:cubicBezTo>
                    <a:pt x="108836" y="84830"/>
                    <a:pt x="110681" y="80342"/>
                    <a:pt x="113452" y="76412"/>
                  </a:cubicBezTo>
                  <a:cubicBezTo>
                    <a:pt x="116222" y="72481"/>
                    <a:pt x="119638" y="69178"/>
                    <a:pt x="123819" y="66574"/>
                  </a:cubicBezTo>
                  <a:cubicBezTo>
                    <a:pt x="127998" y="63969"/>
                    <a:pt x="132823" y="62384"/>
                    <a:pt x="138294" y="61822"/>
                  </a:cubicBezTo>
                  <a:cubicBezTo>
                    <a:pt x="143858" y="61237"/>
                    <a:pt x="148723" y="61806"/>
                    <a:pt x="152797" y="63556"/>
                  </a:cubicBezTo>
                  <a:cubicBezTo>
                    <a:pt x="156869" y="65305"/>
                    <a:pt x="160108" y="67262"/>
                    <a:pt x="162464" y="69630"/>
                  </a:cubicBezTo>
                  <a:lnTo>
                    <a:pt x="162742" y="69562"/>
                  </a:lnTo>
                  <a:lnTo>
                    <a:pt x="157771" y="22290"/>
                  </a:lnTo>
                  <a:lnTo>
                    <a:pt x="157655" y="22219"/>
                  </a:lnTo>
                  <a:close/>
                  <a:moveTo>
                    <a:pt x="286120" y="286009"/>
                  </a:moveTo>
                  <a:cubicBezTo>
                    <a:pt x="285155" y="283690"/>
                    <a:pt x="283886" y="281740"/>
                    <a:pt x="282199" y="280090"/>
                  </a:cubicBezTo>
                  <a:cubicBezTo>
                    <a:pt x="280513" y="278441"/>
                    <a:pt x="278500" y="277069"/>
                    <a:pt x="276208" y="276159"/>
                  </a:cubicBezTo>
                  <a:cubicBezTo>
                    <a:pt x="273802" y="275177"/>
                    <a:pt x="271161" y="274845"/>
                    <a:pt x="268264" y="275070"/>
                  </a:cubicBezTo>
                  <a:cubicBezTo>
                    <a:pt x="265367" y="275292"/>
                    <a:pt x="262884" y="276002"/>
                    <a:pt x="260748" y="277317"/>
                  </a:cubicBezTo>
                  <a:cubicBezTo>
                    <a:pt x="258613" y="278631"/>
                    <a:pt x="256845" y="280248"/>
                    <a:pt x="255356" y="282188"/>
                  </a:cubicBezTo>
                  <a:cubicBezTo>
                    <a:pt x="253867" y="284129"/>
                    <a:pt x="252818" y="286259"/>
                    <a:pt x="252137" y="288688"/>
                  </a:cubicBezTo>
                  <a:cubicBezTo>
                    <a:pt x="251457" y="291120"/>
                    <a:pt x="251171" y="293551"/>
                    <a:pt x="251372" y="295960"/>
                  </a:cubicBezTo>
                  <a:cubicBezTo>
                    <a:pt x="251572" y="298370"/>
                    <a:pt x="252144" y="300689"/>
                    <a:pt x="253203" y="302985"/>
                  </a:cubicBezTo>
                  <a:cubicBezTo>
                    <a:pt x="254263" y="305281"/>
                    <a:pt x="255530" y="307232"/>
                    <a:pt x="257333" y="308951"/>
                  </a:cubicBezTo>
                  <a:cubicBezTo>
                    <a:pt x="259137" y="310671"/>
                    <a:pt x="261147" y="312044"/>
                    <a:pt x="263439" y="312954"/>
                  </a:cubicBezTo>
                  <a:cubicBezTo>
                    <a:pt x="265731" y="313863"/>
                    <a:pt x="268372" y="314195"/>
                    <a:pt x="271175" y="313996"/>
                  </a:cubicBezTo>
                  <a:lnTo>
                    <a:pt x="271499" y="314112"/>
                  </a:lnTo>
                  <a:cubicBezTo>
                    <a:pt x="274396" y="313889"/>
                    <a:pt x="276973" y="313156"/>
                    <a:pt x="279108" y="311842"/>
                  </a:cubicBezTo>
                  <a:cubicBezTo>
                    <a:pt x="281244" y="310527"/>
                    <a:pt x="283010" y="308911"/>
                    <a:pt x="284407" y="306993"/>
                  </a:cubicBezTo>
                  <a:cubicBezTo>
                    <a:pt x="285688" y="305004"/>
                    <a:pt x="286715" y="302783"/>
                    <a:pt x="287302" y="300377"/>
                  </a:cubicBezTo>
                  <a:cubicBezTo>
                    <a:pt x="287890" y="297968"/>
                    <a:pt x="288061" y="295468"/>
                    <a:pt x="287859" y="293058"/>
                  </a:cubicBezTo>
                  <a:cubicBezTo>
                    <a:pt x="287659" y="290647"/>
                    <a:pt x="287087" y="288328"/>
                    <a:pt x="286120" y="286009"/>
                  </a:cubicBezTo>
                  <a:close/>
                  <a:moveTo>
                    <a:pt x="307982" y="276090"/>
                  </a:moveTo>
                  <a:cubicBezTo>
                    <a:pt x="310006" y="280707"/>
                    <a:pt x="311241" y="285713"/>
                    <a:pt x="311666" y="291020"/>
                  </a:cubicBezTo>
                  <a:cubicBezTo>
                    <a:pt x="312089" y="296326"/>
                    <a:pt x="311679" y="301444"/>
                    <a:pt x="310458" y="306467"/>
                  </a:cubicBezTo>
                  <a:cubicBezTo>
                    <a:pt x="309144" y="311513"/>
                    <a:pt x="307090" y="315956"/>
                    <a:pt x="304320" y="319885"/>
                  </a:cubicBezTo>
                  <a:lnTo>
                    <a:pt x="304437" y="319956"/>
                  </a:lnTo>
                  <a:cubicBezTo>
                    <a:pt x="301573" y="323908"/>
                    <a:pt x="298063" y="327234"/>
                    <a:pt x="293767" y="329770"/>
                  </a:cubicBezTo>
                  <a:cubicBezTo>
                    <a:pt x="289379" y="332329"/>
                    <a:pt x="284438" y="333841"/>
                    <a:pt x="278735" y="334264"/>
                  </a:cubicBezTo>
                  <a:cubicBezTo>
                    <a:pt x="273613" y="334643"/>
                    <a:pt x="268726" y="333980"/>
                    <a:pt x="264072" y="332276"/>
                  </a:cubicBezTo>
                  <a:cubicBezTo>
                    <a:pt x="259420" y="330571"/>
                    <a:pt x="255697" y="327849"/>
                    <a:pt x="252904" y="324112"/>
                  </a:cubicBezTo>
                  <a:lnTo>
                    <a:pt x="252628" y="324180"/>
                  </a:lnTo>
                  <a:lnTo>
                    <a:pt x="253406" y="334120"/>
                  </a:lnTo>
                  <a:lnTo>
                    <a:pt x="230412" y="335859"/>
                  </a:lnTo>
                  <a:lnTo>
                    <a:pt x="221577" y="220676"/>
                  </a:lnTo>
                  <a:lnTo>
                    <a:pt x="246588" y="218735"/>
                  </a:lnTo>
                  <a:cubicBezTo>
                    <a:pt x="246588" y="218735"/>
                    <a:pt x="250217" y="266143"/>
                    <a:pt x="250217" y="266143"/>
                  </a:cubicBezTo>
                  <a:lnTo>
                    <a:pt x="250494" y="266075"/>
                  </a:lnTo>
                  <a:cubicBezTo>
                    <a:pt x="252403" y="263439"/>
                    <a:pt x="255308" y="260854"/>
                    <a:pt x="258930" y="258385"/>
                  </a:cubicBezTo>
                  <a:cubicBezTo>
                    <a:pt x="262555" y="255917"/>
                    <a:pt x="267217" y="254471"/>
                    <a:pt x="272826" y="254071"/>
                  </a:cubicBezTo>
                  <a:cubicBezTo>
                    <a:pt x="278251" y="253717"/>
                    <a:pt x="283324" y="254334"/>
                    <a:pt x="287907" y="256155"/>
                  </a:cubicBezTo>
                  <a:cubicBezTo>
                    <a:pt x="292468" y="257883"/>
                    <a:pt x="296467" y="260535"/>
                    <a:pt x="299863" y="263928"/>
                  </a:cubicBezTo>
                  <a:cubicBezTo>
                    <a:pt x="303259" y="267320"/>
                    <a:pt x="305957" y="271475"/>
                    <a:pt x="307982" y="276090"/>
                  </a:cubicBezTo>
                  <a:close/>
                  <a:moveTo>
                    <a:pt x="262403" y="82168"/>
                  </a:moveTo>
                  <a:cubicBezTo>
                    <a:pt x="262114" y="78206"/>
                    <a:pt x="260618" y="74935"/>
                    <a:pt x="257891" y="72262"/>
                  </a:cubicBezTo>
                  <a:cubicBezTo>
                    <a:pt x="255188" y="69684"/>
                    <a:pt x="251345" y="68468"/>
                    <a:pt x="246337" y="68915"/>
                  </a:cubicBezTo>
                  <a:cubicBezTo>
                    <a:pt x="243927" y="69117"/>
                    <a:pt x="241700" y="69667"/>
                    <a:pt x="239751" y="70540"/>
                  </a:cubicBezTo>
                  <a:cubicBezTo>
                    <a:pt x="237710" y="71439"/>
                    <a:pt x="236037" y="72637"/>
                    <a:pt x="234620" y="74070"/>
                  </a:cubicBezTo>
                  <a:cubicBezTo>
                    <a:pt x="233201" y="75501"/>
                    <a:pt x="232036" y="77166"/>
                    <a:pt x="231311" y="79017"/>
                  </a:cubicBezTo>
                  <a:cubicBezTo>
                    <a:pt x="230587" y="80868"/>
                    <a:pt x="230165" y="82744"/>
                    <a:pt x="230251" y="84691"/>
                  </a:cubicBezTo>
                  <a:close/>
                  <a:moveTo>
                    <a:pt x="285175" y="113440"/>
                  </a:moveTo>
                  <a:lnTo>
                    <a:pt x="285107" y="113556"/>
                  </a:lnTo>
                  <a:lnTo>
                    <a:pt x="285075" y="113539"/>
                  </a:lnTo>
                  <a:close/>
                  <a:moveTo>
                    <a:pt x="282061" y="72891"/>
                  </a:moveTo>
                  <a:cubicBezTo>
                    <a:pt x="284363" y="77831"/>
                    <a:pt x="285781" y="83581"/>
                    <a:pt x="286293" y="90045"/>
                  </a:cubicBezTo>
                  <a:cubicBezTo>
                    <a:pt x="286360" y="91112"/>
                    <a:pt x="286496" y="92063"/>
                    <a:pt x="286562" y="93128"/>
                  </a:cubicBezTo>
                  <a:cubicBezTo>
                    <a:pt x="286626" y="94193"/>
                    <a:pt x="286670" y="95166"/>
                    <a:pt x="286598" y="96071"/>
                  </a:cubicBezTo>
                  <a:lnTo>
                    <a:pt x="231568" y="100400"/>
                  </a:lnTo>
                  <a:cubicBezTo>
                    <a:pt x="231979" y="102462"/>
                    <a:pt x="232737" y="104343"/>
                    <a:pt x="233936" y="106013"/>
                  </a:cubicBezTo>
                  <a:cubicBezTo>
                    <a:pt x="235137" y="107685"/>
                    <a:pt x="236663" y="109080"/>
                    <a:pt x="238420" y="110219"/>
                  </a:cubicBezTo>
                  <a:cubicBezTo>
                    <a:pt x="240177" y="111359"/>
                    <a:pt x="242145" y="112153"/>
                    <a:pt x="244252" y="112717"/>
                  </a:cubicBezTo>
                  <a:cubicBezTo>
                    <a:pt x="246360" y="113278"/>
                    <a:pt x="248560" y="113423"/>
                    <a:pt x="250786" y="113269"/>
                  </a:cubicBezTo>
                  <a:cubicBezTo>
                    <a:pt x="254727" y="112886"/>
                    <a:pt x="258043" y="111968"/>
                    <a:pt x="260668" y="110240"/>
                  </a:cubicBezTo>
                  <a:cubicBezTo>
                    <a:pt x="263292" y="108511"/>
                    <a:pt x="265338" y="106431"/>
                    <a:pt x="266898" y="103981"/>
                  </a:cubicBezTo>
                  <a:lnTo>
                    <a:pt x="285075" y="113539"/>
                  </a:lnTo>
                  <a:lnTo>
                    <a:pt x="272064" y="126513"/>
                  </a:lnTo>
                  <a:cubicBezTo>
                    <a:pt x="266468" y="129762"/>
                    <a:pt x="259764" y="131712"/>
                    <a:pt x="252045" y="132337"/>
                  </a:cubicBezTo>
                  <a:cubicBezTo>
                    <a:pt x="246365" y="132853"/>
                    <a:pt x="240922" y="132328"/>
                    <a:pt x="235666" y="130968"/>
                  </a:cubicBezTo>
                  <a:cubicBezTo>
                    <a:pt x="230409" y="129609"/>
                    <a:pt x="225827" y="127394"/>
                    <a:pt x="221712" y="124277"/>
                  </a:cubicBezTo>
                  <a:cubicBezTo>
                    <a:pt x="217598" y="121162"/>
                    <a:pt x="214250" y="117167"/>
                    <a:pt x="211694" y="112388"/>
                  </a:cubicBezTo>
                  <a:cubicBezTo>
                    <a:pt x="209136" y="107607"/>
                    <a:pt x="207555" y="101997"/>
                    <a:pt x="207064" y="95625"/>
                  </a:cubicBezTo>
                  <a:cubicBezTo>
                    <a:pt x="206621" y="89438"/>
                    <a:pt x="207194" y="83787"/>
                    <a:pt x="208950" y="78535"/>
                  </a:cubicBezTo>
                  <a:cubicBezTo>
                    <a:pt x="210704" y="73281"/>
                    <a:pt x="213245" y="68817"/>
                    <a:pt x="216641" y="65028"/>
                  </a:cubicBezTo>
                  <a:cubicBezTo>
                    <a:pt x="220037" y="61239"/>
                    <a:pt x="224102" y="58169"/>
                    <a:pt x="228952" y="55891"/>
                  </a:cubicBezTo>
                  <a:cubicBezTo>
                    <a:pt x="233803" y="53611"/>
                    <a:pt x="239069" y="52215"/>
                    <a:pt x="244863" y="51769"/>
                  </a:cubicBezTo>
                  <a:cubicBezTo>
                    <a:pt x="250450" y="51276"/>
                    <a:pt x="255709" y="51847"/>
                    <a:pt x="260501" y="53321"/>
                  </a:cubicBezTo>
                  <a:cubicBezTo>
                    <a:pt x="265292" y="54795"/>
                    <a:pt x="269549" y="57286"/>
                    <a:pt x="273201" y="60518"/>
                  </a:cubicBezTo>
                  <a:cubicBezTo>
                    <a:pt x="276782" y="63864"/>
                    <a:pt x="279758" y="67950"/>
                    <a:pt x="282061" y="72891"/>
                  </a:cubicBezTo>
                  <a:close/>
                  <a:moveTo>
                    <a:pt x="380114" y="279245"/>
                  </a:moveTo>
                  <a:cubicBezTo>
                    <a:pt x="379918" y="275260"/>
                    <a:pt x="378491" y="271874"/>
                    <a:pt x="375859" y="269179"/>
                  </a:cubicBezTo>
                  <a:cubicBezTo>
                    <a:pt x="373203" y="266390"/>
                    <a:pt x="369360" y="265176"/>
                    <a:pt x="364400" y="265416"/>
                  </a:cubicBezTo>
                  <a:cubicBezTo>
                    <a:pt x="361967" y="265524"/>
                    <a:pt x="359716" y="265980"/>
                    <a:pt x="357766" y="266856"/>
                  </a:cubicBezTo>
                  <a:cubicBezTo>
                    <a:pt x="355794" y="267636"/>
                    <a:pt x="354006" y="268766"/>
                    <a:pt x="352588" y="270199"/>
                  </a:cubicBezTo>
                  <a:cubicBezTo>
                    <a:pt x="351169" y="271630"/>
                    <a:pt x="350005" y="273294"/>
                    <a:pt x="349165" y="275077"/>
                  </a:cubicBezTo>
                  <a:cubicBezTo>
                    <a:pt x="348325" y="276857"/>
                    <a:pt x="347902" y="278733"/>
                    <a:pt x="347896" y="280702"/>
                  </a:cubicBezTo>
                  <a:lnTo>
                    <a:pt x="347942" y="280888"/>
                  </a:lnTo>
                  <a:close/>
                  <a:moveTo>
                    <a:pt x="399864" y="270338"/>
                  </a:moveTo>
                  <a:cubicBezTo>
                    <a:pt x="401981" y="275325"/>
                    <a:pt x="403214" y="281121"/>
                    <a:pt x="403541" y="287631"/>
                  </a:cubicBezTo>
                  <a:cubicBezTo>
                    <a:pt x="403583" y="288605"/>
                    <a:pt x="403649" y="289670"/>
                    <a:pt x="403693" y="290643"/>
                  </a:cubicBezTo>
                  <a:cubicBezTo>
                    <a:pt x="403760" y="291710"/>
                    <a:pt x="403804" y="292683"/>
                    <a:pt x="403731" y="293586"/>
                  </a:cubicBezTo>
                  <a:lnTo>
                    <a:pt x="348610" y="296364"/>
                  </a:lnTo>
                  <a:cubicBezTo>
                    <a:pt x="348929" y="298450"/>
                    <a:pt x="349595" y="300352"/>
                    <a:pt x="350794" y="302022"/>
                  </a:cubicBezTo>
                  <a:cubicBezTo>
                    <a:pt x="351878" y="303624"/>
                    <a:pt x="353334" y="305135"/>
                    <a:pt x="355091" y="306275"/>
                  </a:cubicBezTo>
                  <a:cubicBezTo>
                    <a:pt x="356780" y="307531"/>
                    <a:pt x="358747" y="308323"/>
                    <a:pt x="360876" y="308978"/>
                  </a:cubicBezTo>
                  <a:cubicBezTo>
                    <a:pt x="363006" y="309635"/>
                    <a:pt x="365231" y="309872"/>
                    <a:pt x="367456" y="309718"/>
                  </a:cubicBezTo>
                  <a:cubicBezTo>
                    <a:pt x="371443" y="309520"/>
                    <a:pt x="374760" y="308604"/>
                    <a:pt x="377407" y="306967"/>
                  </a:cubicBezTo>
                  <a:cubicBezTo>
                    <a:pt x="380169" y="305400"/>
                    <a:pt x="382238" y="303414"/>
                    <a:pt x="383891" y="300939"/>
                  </a:cubicBezTo>
                  <a:lnTo>
                    <a:pt x="401843" y="311069"/>
                  </a:lnTo>
                  <a:lnTo>
                    <a:pt x="401797" y="311279"/>
                  </a:lnTo>
                  <a:cubicBezTo>
                    <a:pt x="398489" y="316620"/>
                    <a:pt x="394026" y="320868"/>
                    <a:pt x="388291" y="323956"/>
                  </a:cubicBezTo>
                  <a:cubicBezTo>
                    <a:pt x="382557" y="327043"/>
                    <a:pt x="375786" y="328714"/>
                    <a:pt x="368112" y="329133"/>
                  </a:cubicBezTo>
                  <a:cubicBezTo>
                    <a:pt x="362364" y="329369"/>
                    <a:pt x="357013" y="328820"/>
                    <a:pt x="351804" y="327253"/>
                  </a:cubicBezTo>
                  <a:cubicBezTo>
                    <a:pt x="346594" y="325685"/>
                    <a:pt x="341990" y="323379"/>
                    <a:pt x="338037" y="320125"/>
                  </a:cubicBezTo>
                  <a:cubicBezTo>
                    <a:pt x="334085" y="316868"/>
                    <a:pt x="330922" y="312828"/>
                    <a:pt x="328435" y="307934"/>
                  </a:cubicBezTo>
                  <a:cubicBezTo>
                    <a:pt x="325947" y="303039"/>
                    <a:pt x="324551" y="297382"/>
                    <a:pt x="324247" y="290963"/>
                  </a:cubicBezTo>
                  <a:cubicBezTo>
                    <a:pt x="323989" y="284730"/>
                    <a:pt x="324773" y="279127"/>
                    <a:pt x="326643" y="273944"/>
                  </a:cubicBezTo>
                  <a:cubicBezTo>
                    <a:pt x="328514" y="268760"/>
                    <a:pt x="331169" y="264366"/>
                    <a:pt x="334682" y="260648"/>
                  </a:cubicBezTo>
                  <a:cubicBezTo>
                    <a:pt x="338192" y="256927"/>
                    <a:pt x="342396" y="254021"/>
                    <a:pt x="347269" y="251835"/>
                  </a:cubicBezTo>
                  <a:cubicBezTo>
                    <a:pt x="352167" y="249742"/>
                    <a:pt x="357455" y="248437"/>
                    <a:pt x="363295" y="248176"/>
                  </a:cubicBezTo>
                  <a:cubicBezTo>
                    <a:pt x="368929" y="247870"/>
                    <a:pt x="374117" y="248555"/>
                    <a:pt x="378863" y="250237"/>
                  </a:cubicBezTo>
                  <a:cubicBezTo>
                    <a:pt x="383700" y="251897"/>
                    <a:pt x="387772" y="254435"/>
                    <a:pt x="391353" y="257781"/>
                  </a:cubicBezTo>
                  <a:cubicBezTo>
                    <a:pt x="394935" y="261127"/>
                    <a:pt x="397748" y="265351"/>
                    <a:pt x="399864" y="270338"/>
                  </a:cubicBezTo>
                  <a:close/>
                  <a:moveTo>
                    <a:pt x="374739" y="63575"/>
                  </a:moveTo>
                  <a:cubicBezTo>
                    <a:pt x="375955" y="67308"/>
                    <a:pt x="376569" y="70994"/>
                    <a:pt x="376813" y="74770"/>
                  </a:cubicBezTo>
                  <a:lnTo>
                    <a:pt x="379352" y="121757"/>
                  </a:lnTo>
                  <a:lnTo>
                    <a:pt x="354201" y="123142"/>
                  </a:lnTo>
                  <a:lnTo>
                    <a:pt x="351925" y="81600"/>
                  </a:lnTo>
                  <a:cubicBezTo>
                    <a:pt x="351792" y="79468"/>
                    <a:pt x="351496" y="77476"/>
                    <a:pt x="351016" y="75529"/>
                  </a:cubicBezTo>
                  <a:cubicBezTo>
                    <a:pt x="350535" y="73580"/>
                    <a:pt x="349939" y="71958"/>
                    <a:pt x="348994" y="70519"/>
                  </a:cubicBezTo>
                  <a:cubicBezTo>
                    <a:pt x="348048" y="69079"/>
                    <a:pt x="346800" y="68009"/>
                    <a:pt x="345319" y="67194"/>
                  </a:cubicBezTo>
                  <a:cubicBezTo>
                    <a:pt x="343745" y="66402"/>
                    <a:pt x="341892" y="66073"/>
                    <a:pt x="339667" y="66227"/>
                  </a:cubicBezTo>
                  <a:cubicBezTo>
                    <a:pt x="337442" y="66384"/>
                    <a:pt x="335493" y="66864"/>
                    <a:pt x="333869" y="67856"/>
                  </a:cubicBezTo>
                  <a:cubicBezTo>
                    <a:pt x="332243" y="68847"/>
                    <a:pt x="330895" y="70163"/>
                    <a:pt x="329893" y="71688"/>
                  </a:cubicBezTo>
                  <a:cubicBezTo>
                    <a:pt x="328893" y="73214"/>
                    <a:pt x="328167" y="75066"/>
                    <a:pt x="327674" y="77056"/>
                  </a:cubicBezTo>
                  <a:cubicBezTo>
                    <a:pt x="327182" y="79047"/>
                    <a:pt x="327013" y="81155"/>
                    <a:pt x="327144" y="83288"/>
                  </a:cubicBezTo>
                  <a:lnTo>
                    <a:pt x="329332" y="124459"/>
                  </a:lnTo>
                  <a:lnTo>
                    <a:pt x="304184" y="125843"/>
                  </a:lnTo>
                  <a:lnTo>
                    <a:pt x="300092" y="49824"/>
                  </a:lnTo>
                  <a:lnTo>
                    <a:pt x="324383" y="48553"/>
                  </a:lnTo>
                  <a:cubicBezTo>
                    <a:pt x="324383" y="48553"/>
                    <a:pt x="324928" y="59141"/>
                    <a:pt x="324928" y="59141"/>
                  </a:cubicBezTo>
                  <a:lnTo>
                    <a:pt x="325207" y="59072"/>
                  </a:lnTo>
                  <a:cubicBezTo>
                    <a:pt x="325999" y="57500"/>
                    <a:pt x="327141" y="55742"/>
                    <a:pt x="328514" y="54126"/>
                  </a:cubicBezTo>
                  <a:cubicBezTo>
                    <a:pt x="329884" y="52508"/>
                    <a:pt x="331604" y="51100"/>
                    <a:pt x="333462" y="49854"/>
                  </a:cubicBezTo>
                  <a:cubicBezTo>
                    <a:pt x="335320" y="48610"/>
                    <a:pt x="337503" y="47480"/>
                    <a:pt x="339776" y="46723"/>
                  </a:cubicBezTo>
                  <a:cubicBezTo>
                    <a:pt x="342049" y="45965"/>
                    <a:pt x="344577" y="45439"/>
                    <a:pt x="347196" y="45285"/>
                  </a:cubicBezTo>
                  <a:cubicBezTo>
                    <a:pt x="352249" y="45022"/>
                    <a:pt x="356650" y="45708"/>
                    <a:pt x="360306" y="47363"/>
                  </a:cubicBezTo>
                  <a:cubicBezTo>
                    <a:pt x="363964" y="49018"/>
                    <a:pt x="366969" y="51228"/>
                    <a:pt x="369323" y="53992"/>
                  </a:cubicBezTo>
                  <a:cubicBezTo>
                    <a:pt x="371677" y="56756"/>
                    <a:pt x="373360" y="59981"/>
                    <a:pt x="374577" y="63714"/>
                  </a:cubicBezTo>
                  <a:close/>
                  <a:moveTo>
                    <a:pt x="474467" y="277508"/>
                  </a:moveTo>
                  <a:cubicBezTo>
                    <a:pt x="473593" y="275166"/>
                    <a:pt x="472302" y="273124"/>
                    <a:pt x="470686" y="271358"/>
                  </a:cubicBezTo>
                  <a:cubicBezTo>
                    <a:pt x="469162" y="269570"/>
                    <a:pt x="467150" y="268197"/>
                    <a:pt x="464905" y="267079"/>
                  </a:cubicBezTo>
                  <a:cubicBezTo>
                    <a:pt x="462661" y="265960"/>
                    <a:pt x="460090" y="265511"/>
                    <a:pt x="457239" y="265526"/>
                  </a:cubicBezTo>
                  <a:lnTo>
                    <a:pt x="456915" y="265410"/>
                  </a:lnTo>
                  <a:cubicBezTo>
                    <a:pt x="453995" y="265539"/>
                    <a:pt x="451398" y="266180"/>
                    <a:pt x="449216" y="267309"/>
                  </a:cubicBezTo>
                  <a:cubicBezTo>
                    <a:pt x="446964" y="268553"/>
                    <a:pt x="445151" y="269985"/>
                    <a:pt x="443639" y="271834"/>
                  </a:cubicBezTo>
                  <a:cubicBezTo>
                    <a:pt x="442196" y="273567"/>
                    <a:pt x="441054" y="275717"/>
                    <a:pt x="440351" y="278055"/>
                  </a:cubicBezTo>
                  <a:cubicBezTo>
                    <a:pt x="439649" y="280393"/>
                    <a:pt x="439270" y="282847"/>
                    <a:pt x="439379" y="285280"/>
                  </a:cubicBezTo>
                  <a:cubicBezTo>
                    <a:pt x="439487" y="287713"/>
                    <a:pt x="439896" y="290170"/>
                    <a:pt x="440677" y="292535"/>
                  </a:cubicBezTo>
                  <a:cubicBezTo>
                    <a:pt x="441573" y="294970"/>
                    <a:pt x="442771" y="297035"/>
                    <a:pt x="444295" y="298823"/>
                  </a:cubicBezTo>
                  <a:cubicBezTo>
                    <a:pt x="445911" y="300589"/>
                    <a:pt x="447831" y="301984"/>
                    <a:pt x="450074" y="303103"/>
                  </a:cubicBezTo>
                  <a:cubicBezTo>
                    <a:pt x="452412" y="304199"/>
                    <a:pt x="454982" y="304646"/>
                    <a:pt x="457928" y="304609"/>
                  </a:cubicBezTo>
                  <a:cubicBezTo>
                    <a:pt x="460753" y="304501"/>
                    <a:pt x="463351" y="303860"/>
                    <a:pt x="465534" y="302733"/>
                  </a:cubicBezTo>
                  <a:cubicBezTo>
                    <a:pt x="467809" y="301580"/>
                    <a:pt x="469598" y="300058"/>
                    <a:pt x="471203" y="298185"/>
                  </a:cubicBezTo>
                  <a:cubicBezTo>
                    <a:pt x="472808" y="296313"/>
                    <a:pt x="473857" y="294186"/>
                    <a:pt x="474746" y="291802"/>
                  </a:cubicBezTo>
                  <a:cubicBezTo>
                    <a:pt x="475634" y="289419"/>
                    <a:pt x="476035" y="287056"/>
                    <a:pt x="475927" y="284625"/>
                  </a:cubicBezTo>
                  <a:cubicBezTo>
                    <a:pt x="475819" y="282191"/>
                    <a:pt x="475340" y="279849"/>
                    <a:pt x="474467" y="277508"/>
                  </a:cubicBezTo>
                  <a:close/>
                  <a:moveTo>
                    <a:pt x="441082" y="101118"/>
                  </a:moveTo>
                  <a:lnTo>
                    <a:pt x="440989" y="101147"/>
                  </a:lnTo>
                  <a:lnTo>
                    <a:pt x="440989" y="101142"/>
                  </a:lnTo>
                  <a:close/>
                  <a:moveTo>
                    <a:pt x="440129" y="43803"/>
                  </a:moveTo>
                  <a:lnTo>
                    <a:pt x="440787" y="62430"/>
                  </a:lnTo>
                  <a:lnTo>
                    <a:pt x="422919" y="63004"/>
                  </a:lnTo>
                  <a:lnTo>
                    <a:pt x="423914" y="92172"/>
                  </a:lnTo>
                  <a:cubicBezTo>
                    <a:pt x="424112" y="95763"/>
                    <a:pt x="424867" y="98429"/>
                    <a:pt x="426277" y="100147"/>
                  </a:cubicBezTo>
                  <a:cubicBezTo>
                    <a:pt x="427708" y="101958"/>
                    <a:pt x="430162" y="102730"/>
                    <a:pt x="433777" y="102625"/>
                  </a:cubicBezTo>
                  <a:cubicBezTo>
                    <a:pt x="435028" y="102513"/>
                    <a:pt x="436396" y="102471"/>
                    <a:pt x="437694" y="102151"/>
                  </a:cubicBezTo>
                  <a:lnTo>
                    <a:pt x="440989" y="101147"/>
                  </a:lnTo>
                  <a:lnTo>
                    <a:pt x="441881" y="119514"/>
                  </a:lnTo>
                  <a:cubicBezTo>
                    <a:pt x="440164" y="120134"/>
                    <a:pt x="437938" y="120684"/>
                    <a:pt x="435341" y="121324"/>
                  </a:cubicBezTo>
                  <a:cubicBezTo>
                    <a:pt x="432718" y="121872"/>
                    <a:pt x="430052" y="122236"/>
                    <a:pt x="427411" y="122297"/>
                  </a:cubicBezTo>
                  <a:cubicBezTo>
                    <a:pt x="422335" y="122468"/>
                    <a:pt x="418095" y="122038"/>
                    <a:pt x="414553" y="120847"/>
                  </a:cubicBezTo>
                  <a:cubicBezTo>
                    <a:pt x="411103" y="119631"/>
                    <a:pt x="408212" y="117886"/>
                    <a:pt x="406065" y="115561"/>
                  </a:cubicBezTo>
                  <a:cubicBezTo>
                    <a:pt x="403824" y="113263"/>
                    <a:pt x="402234" y="110408"/>
                    <a:pt x="401224" y="107116"/>
                  </a:cubicBezTo>
                  <a:cubicBezTo>
                    <a:pt x="400215" y="103824"/>
                    <a:pt x="399602" y="100138"/>
                    <a:pt x="399477" y="96037"/>
                  </a:cubicBezTo>
                  <a:lnTo>
                    <a:pt x="398442" y="63927"/>
                  </a:lnTo>
                  <a:lnTo>
                    <a:pt x="386228" y="64284"/>
                  </a:lnTo>
                  <a:lnTo>
                    <a:pt x="385568" y="45657"/>
                  </a:lnTo>
                  <a:lnTo>
                    <a:pt x="397667" y="45229"/>
                  </a:lnTo>
                  <a:lnTo>
                    <a:pt x="396966" y="25236"/>
                  </a:lnTo>
                  <a:lnTo>
                    <a:pt x="421558" y="24382"/>
                  </a:lnTo>
                  <a:lnTo>
                    <a:pt x="422259" y="44376"/>
                  </a:lnTo>
                  <a:close/>
                  <a:moveTo>
                    <a:pt x="498423" y="206670"/>
                  </a:moveTo>
                  <a:lnTo>
                    <a:pt x="501044" y="322204"/>
                  </a:lnTo>
                  <a:lnTo>
                    <a:pt x="477938" y="322691"/>
                  </a:lnTo>
                  <a:cubicBezTo>
                    <a:pt x="477938" y="322691"/>
                    <a:pt x="477738" y="312706"/>
                    <a:pt x="477738" y="312706"/>
                  </a:cubicBezTo>
                  <a:lnTo>
                    <a:pt x="477459" y="312775"/>
                  </a:lnTo>
                  <a:cubicBezTo>
                    <a:pt x="475199" y="316777"/>
                    <a:pt x="471713" y="319799"/>
                    <a:pt x="467234" y="321987"/>
                  </a:cubicBezTo>
                  <a:cubicBezTo>
                    <a:pt x="462778" y="324267"/>
                    <a:pt x="457953" y="325458"/>
                    <a:pt x="452854" y="325536"/>
                  </a:cubicBezTo>
                  <a:cubicBezTo>
                    <a:pt x="447083" y="325680"/>
                    <a:pt x="442011" y="324670"/>
                    <a:pt x="437452" y="322547"/>
                  </a:cubicBezTo>
                  <a:cubicBezTo>
                    <a:pt x="432894" y="320426"/>
                    <a:pt x="429032" y="317542"/>
                    <a:pt x="425869" y="313896"/>
                  </a:cubicBezTo>
                  <a:cubicBezTo>
                    <a:pt x="422705" y="310249"/>
                    <a:pt x="420193" y="306048"/>
                    <a:pt x="418494" y="301156"/>
                  </a:cubicBezTo>
                  <a:cubicBezTo>
                    <a:pt x="416794" y="296263"/>
                    <a:pt x="415837" y="291186"/>
                    <a:pt x="415715" y="285905"/>
                  </a:cubicBezTo>
                  <a:cubicBezTo>
                    <a:pt x="415594" y="280622"/>
                    <a:pt x="416305" y="275529"/>
                    <a:pt x="417850" y="270622"/>
                  </a:cubicBezTo>
                  <a:cubicBezTo>
                    <a:pt x="419395" y="265716"/>
                    <a:pt x="421680" y="261412"/>
                    <a:pt x="424704" y="257716"/>
                  </a:cubicBezTo>
                  <a:cubicBezTo>
                    <a:pt x="427729" y="254018"/>
                    <a:pt x="431423" y="251041"/>
                    <a:pt x="435787" y="248784"/>
                  </a:cubicBezTo>
                  <a:cubicBezTo>
                    <a:pt x="440244" y="246504"/>
                    <a:pt x="445183" y="245383"/>
                    <a:pt x="450652" y="245213"/>
                  </a:cubicBezTo>
                  <a:cubicBezTo>
                    <a:pt x="456238" y="245115"/>
                    <a:pt x="460986" y="246009"/>
                    <a:pt x="464943" y="248082"/>
                  </a:cubicBezTo>
                  <a:cubicBezTo>
                    <a:pt x="468899" y="250157"/>
                    <a:pt x="471906" y="252365"/>
                    <a:pt x="474121" y="254967"/>
                  </a:cubicBezTo>
                  <a:lnTo>
                    <a:pt x="474400" y="254898"/>
                  </a:lnTo>
                  <a:lnTo>
                    <a:pt x="473299" y="207360"/>
                  </a:lnTo>
                  <a:lnTo>
                    <a:pt x="473370" y="207243"/>
                  </a:lnTo>
                  <a:close/>
                  <a:moveTo>
                    <a:pt x="478064" y="42860"/>
                  </a:moveTo>
                  <a:lnTo>
                    <a:pt x="479565" y="119002"/>
                  </a:lnTo>
                  <a:lnTo>
                    <a:pt x="454545" y="119495"/>
                  </a:lnTo>
                  <a:lnTo>
                    <a:pt x="453043" y="43353"/>
                  </a:lnTo>
                  <a:close/>
                  <a:moveTo>
                    <a:pt x="579171" y="452561"/>
                  </a:moveTo>
                  <a:lnTo>
                    <a:pt x="579134" y="471164"/>
                  </a:lnTo>
                  <a:lnTo>
                    <a:pt x="561220" y="471157"/>
                  </a:lnTo>
                  <a:lnTo>
                    <a:pt x="561127" y="500298"/>
                  </a:lnTo>
                  <a:cubicBezTo>
                    <a:pt x="561024" y="503867"/>
                    <a:pt x="561779" y="506533"/>
                    <a:pt x="563118" y="508367"/>
                  </a:cubicBezTo>
                  <a:cubicBezTo>
                    <a:pt x="564456" y="510201"/>
                    <a:pt x="566932" y="511065"/>
                    <a:pt x="570478" y="511076"/>
                  </a:cubicBezTo>
                  <a:cubicBezTo>
                    <a:pt x="571661" y="511078"/>
                    <a:pt x="572934" y="511060"/>
                    <a:pt x="574350" y="510809"/>
                  </a:cubicBezTo>
                  <a:cubicBezTo>
                    <a:pt x="575694" y="510674"/>
                    <a:pt x="576900" y="510377"/>
                    <a:pt x="577782" y="509963"/>
                  </a:cubicBezTo>
                  <a:lnTo>
                    <a:pt x="578061" y="509894"/>
                  </a:lnTo>
                  <a:lnTo>
                    <a:pt x="578350" y="528219"/>
                  </a:lnTo>
                  <a:cubicBezTo>
                    <a:pt x="576632" y="528839"/>
                    <a:pt x="574407" y="529388"/>
                    <a:pt x="571764" y="529844"/>
                  </a:cubicBezTo>
                  <a:cubicBezTo>
                    <a:pt x="569027" y="530321"/>
                    <a:pt x="566430" y="530569"/>
                    <a:pt x="563766" y="530538"/>
                  </a:cubicBezTo>
                  <a:cubicBezTo>
                    <a:pt x="558643" y="530522"/>
                    <a:pt x="554358" y="529907"/>
                    <a:pt x="550886" y="528599"/>
                  </a:cubicBezTo>
                  <a:cubicBezTo>
                    <a:pt x="547414" y="527293"/>
                    <a:pt x="544617" y="525524"/>
                    <a:pt x="542537" y="523085"/>
                  </a:cubicBezTo>
                  <a:cubicBezTo>
                    <a:pt x="540459" y="520647"/>
                    <a:pt x="538870" y="517792"/>
                    <a:pt x="538046" y="514454"/>
                  </a:cubicBezTo>
                  <a:cubicBezTo>
                    <a:pt x="537129" y="511139"/>
                    <a:pt x="536723" y="507501"/>
                    <a:pt x="536690" y="503377"/>
                  </a:cubicBezTo>
                  <a:lnTo>
                    <a:pt x="536724" y="471200"/>
                  </a:lnTo>
                  <a:lnTo>
                    <a:pt x="524510" y="471164"/>
                  </a:lnTo>
                  <a:lnTo>
                    <a:pt x="524547" y="452562"/>
                  </a:lnTo>
                  <a:lnTo>
                    <a:pt x="536644" y="452528"/>
                  </a:lnTo>
                  <a:lnTo>
                    <a:pt x="536731" y="432537"/>
                  </a:lnTo>
                  <a:lnTo>
                    <a:pt x="561344" y="432564"/>
                  </a:lnTo>
                  <a:lnTo>
                    <a:pt x="561256" y="452555"/>
                  </a:lnTo>
                  <a:close/>
                  <a:moveTo>
                    <a:pt x="477969" y="13289"/>
                  </a:moveTo>
                  <a:cubicBezTo>
                    <a:pt x="478868" y="14938"/>
                    <a:pt x="479209" y="16722"/>
                    <a:pt x="479296" y="18669"/>
                  </a:cubicBezTo>
                  <a:cubicBezTo>
                    <a:pt x="479383" y="20613"/>
                    <a:pt x="479053" y="22466"/>
                    <a:pt x="478282" y="24132"/>
                  </a:cubicBezTo>
                  <a:cubicBezTo>
                    <a:pt x="477626" y="25868"/>
                    <a:pt x="476603" y="27300"/>
                    <a:pt x="475347" y="28594"/>
                  </a:cubicBezTo>
                  <a:cubicBezTo>
                    <a:pt x="474092" y="29888"/>
                    <a:pt x="472467" y="30878"/>
                    <a:pt x="470772" y="31592"/>
                  </a:cubicBezTo>
                  <a:cubicBezTo>
                    <a:pt x="469079" y="32305"/>
                    <a:pt x="467199" y="32670"/>
                    <a:pt x="465253" y="32757"/>
                  </a:cubicBezTo>
                  <a:cubicBezTo>
                    <a:pt x="461244" y="32862"/>
                    <a:pt x="457772" y="31554"/>
                    <a:pt x="454953" y="28905"/>
                  </a:cubicBezTo>
                  <a:cubicBezTo>
                    <a:pt x="452135" y="26255"/>
                    <a:pt x="450637" y="22984"/>
                    <a:pt x="450604" y="19255"/>
                  </a:cubicBezTo>
                  <a:cubicBezTo>
                    <a:pt x="450562" y="17494"/>
                    <a:pt x="450893" y="15642"/>
                    <a:pt x="451570" y="13999"/>
                  </a:cubicBezTo>
                  <a:cubicBezTo>
                    <a:pt x="452225" y="12262"/>
                    <a:pt x="453226" y="10738"/>
                    <a:pt x="454504" y="9536"/>
                  </a:cubicBezTo>
                  <a:cubicBezTo>
                    <a:pt x="455875" y="8313"/>
                    <a:pt x="457385" y="7252"/>
                    <a:pt x="459057" y="6446"/>
                  </a:cubicBezTo>
                  <a:cubicBezTo>
                    <a:pt x="460728" y="5639"/>
                    <a:pt x="462584" y="5181"/>
                    <a:pt x="464647" y="5165"/>
                  </a:cubicBezTo>
                  <a:cubicBezTo>
                    <a:pt x="466523" y="5194"/>
                    <a:pt x="468376" y="5524"/>
                    <a:pt x="470205" y="6154"/>
                  </a:cubicBezTo>
                  <a:cubicBezTo>
                    <a:pt x="471940" y="6809"/>
                    <a:pt x="473560" y="7786"/>
                    <a:pt x="474831" y="8949"/>
                  </a:cubicBezTo>
                  <a:cubicBezTo>
                    <a:pt x="476124" y="10203"/>
                    <a:pt x="477070" y="11641"/>
                    <a:pt x="477969" y="13289"/>
                  </a:cubicBezTo>
                  <a:close/>
                  <a:moveTo>
                    <a:pt x="570467" y="244576"/>
                  </a:moveTo>
                  <a:lnTo>
                    <a:pt x="569353" y="266789"/>
                  </a:lnTo>
                  <a:cubicBezTo>
                    <a:pt x="568220" y="266577"/>
                    <a:pt x="567061" y="266271"/>
                    <a:pt x="566065" y="266221"/>
                  </a:cubicBezTo>
                  <a:cubicBezTo>
                    <a:pt x="565069" y="266174"/>
                    <a:pt x="563980" y="266147"/>
                    <a:pt x="562983" y="266097"/>
                  </a:cubicBezTo>
                  <a:cubicBezTo>
                    <a:pt x="559622" y="266041"/>
                    <a:pt x="556747" y="266751"/>
                    <a:pt x="554471" y="267902"/>
                  </a:cubicBezTo>
                  <a:cubicBezTo>
                    <a:pt x="552196" y="269054"/>
                    <a:pt x="550314" y="270600"/>
                    <a:pt x="548965" y="272311"/>
                  </a:cubicBezTo>
                  <a:cubicBezTo>
                    <a:pt x="547615" y="274021"/>
                    <a:pt x="546613" y="275941"/>
                    <a:pt x="546026" y="277955"/>
                  </a:cubicBezTo>
                  <a:lnTo>
                    <a:pt x="546051" y="277653"/>
                  </a:lnTo>
                  <a:cubicBezTo>
                    <a:pt x="545371" y="279689"/>
                    <a:pt x="545134" y="281520"/>
                    <a:pt x="545108" y="283002"/>
                  </a:cubicBezTo>
                  <a:lnTo>
                    <a:pt x="545099" y="322059"/>
                  </a:lnTo>
                  <a:lnTo>
                    <a:pt x="520000" y="322054"/>
                  </a:lnTo>
                  <a:lnTo>
                    <a:pt x="520034" y="246001"/>
                  </a:lnTo>
                  <a:lnTo>
                    <a:pt x="544160" y="246050"/>
                  </a:lnTo>
                  <a:cubicBezTo>
                    <a:pt x="544160" y="246050"/>
                    <a:pt x="544146" y="257169"/>
                    <a:pt x="544146" y="257169"/>
                  </a:cubicBezTo>
                  <a:lnTo>
                    <a:pt x="544424" y="257100"/>
                  </a:lnTo>
                  <a:cubicBezTo>
                    <a:pt x="546431" y="253260"/>
                    <a:pt x="549176" y="250026"/>
                    <a:pt x="552705" y="247580"/>
                  </a:cubicBezTo>
                  <a:cubicBezTo>
                    <a:pt x="556236" y="245136"/>
                    <a:pt x="560364" y="243920"/>
                    <a:pt x="565093" y="243934"/>
                  </a:cubicBezTo>
                  <a:cubicBezTo>
                    <a:pt x="566089" y="243984"/>
                    <a:pt x="567085" y="244032"/>
                    <a:pt x="568082" y="244081"/>
                  </a:cubicBezTo>
                  <a:cubicBezTo>
                    <a:pt x="569101" y="244225"/>
                    <a:pt x="569818" y="244342"/>
                    <a:pt x="570467" y="244576"/>
                  </a:cubicBezTo>
                  <a:close/>
                  <a:moveTo>
                    <a:pt x="642182" y="452262"/>
                  </a:moveTo>
                  <a:lnTo>
                    <a:pt x="640652" y="474380"/>
                  </a:lnTo>
                  <a:cubicBezTo>
                    <a:pt x="639494" y="474076"/>
                    <a:pt x="638358" y="473864"/>
                    <a:pt x="637339" y="473723"/>
                  </a:cubicBezTo>
                  <a:cubicBezTo>
                    <a:pt x="636320" y="473580"/>
                    <a:pt x="635230" y="473553"/>
                    <a:pt x="634235" y="473505"/>
                  </a:cubicBezTo>
                  <a:cubicBezTo>
                    <a:pt x="630874" y="473447"/>
                    <a:pt x="627975" y="474065"/>
                    <a:pt x="625702" y="475215"/>
                  </a:cubicBezTo>
                  <a:cubicBezTo>
                    <a:pt x="623334" y="476391"/>
                    <a:pt x="621522" y="477822"/>
                    <a:pt x="620079" y="479555"/>
                  </a:cubicBezTo>
                  <a:cubicBezTo>
                    <a:pt x="618636" y="481288"/>
                    <a:pt x="617611" y="483114"/>
                    <a:pt x="616933" y="485152"/>
                  </a:cubicBezTo>
                  <a:lnTo>
                    <a:pt x="617118" y="485106"/>
                  </a:lnTo>
                  <a:cubicBezTo>
                    <a:pt x="616417" y="487049"/>
                    <a:pt x="616087" y="488902"/>
                    <a:pt x="616060" y="490384"/>
                  </a:cubicBezTo>
                  <a:lnTo>
                    <a:pt x="615263" y="529439"/>
                  </a:lnTo>
                  <a:lnTo>
                    <a:pt x="590236" y="528925"/>
                  </a:lnTo>
                  <a:lnTo>
                    <a:pt x="591752" y="452899"/>
                  </a:lnTo>
                  <a:lnTo>
                    <a:pt x="615875" y="453341"/>
                  </a:lnTo>
                  <a:cubicBezTo>
                    <a:pt x="615875" y="453341"/>
                    <a:pt x="615655" y="464414"/>
                    <a:pt x="615655" y="464414"/>
                  </a:cubicBezTo>
                  <a:lnTo>
                    <a:pt x="615934" y="464345"/>
                  </a:lnTo>
                  <a:cubicBezTo>
                    <a:pt x="617938" y="460506"/>
                    <a:pt x="620706" y="457363"/>
                    <a:pt x="624351" y="454988"/>
                  </a:cubicBezTo>
                  <a:cubicBezTo>
                    <a:pt x="627997" y="452614"/>
                    <a:pt x="632126" y="451397"/>
                    <a:pt x="636783" y="451527"/>
                  </a:cubicBezTo>
                  <a:cubicBezTo>
                    <a:pt x="637872" y="451554"/>
                    <a:pt x="638869" y="451604"/>
                    <a:pt x="639796" y="451768"/>
                  </a:cubicBezTo>
                  <a:cubicBezTo>
                    <a:pt x="640815" y="451909"/>
                    <a:pt x="641532" y="452028"/>
                    <a:pt x="642182" y="452262"/>
                  </a:cubicBezTo>
                  <a:close/>
                  <a:moveTo>
                    <a:pt x="606988" y="246436"/>
                  </a:moveTo>
                  <a:lnTo>
                    <a:pt x="605845" y="322585"/>
                  </a:lnTo>
                  <a:lnTo>
                    <a:pt x="580823" y="322209"/>
                  </a:lnTo>
                  <a:lnTo>
                    <a:pt x="581966" y="246061"/>
                  </a:lnTo>
                  <a:close/>
                  <a:moveTo>
                    <a:pt x="547900" y="1542"/>
                  </a:moveTo>
                  <a:lnTo>
                    <a:pt x="546215" y="21437"/>
                  </a:lnTo>
                  <a:cubicBezTo>
                    <a:pt x="545243" y="21086"/>
                    <a:pt x="544200" y="20852"/>
                    <a:pt x="542973" y="20662"/>
                  </a:cubicBezTo>
                  <a:cubicBezTo>
                    <a:pt x="541746" y="20473"/>
                    <a:pt x="540448" y="20400"/>
                    <a:pt x="539265" y="20397"/>
                  </a:cubicBezTo>
                  <a:cubicBezTo>
                    <a:pt x="536902" y="20390"/>
                    <a:pt x="534931" y="20778"/>
                    <a:pt x="533560" y="21608"/>
                  </a:cubicBezTo>
                  <a:cubicBezTo>
                    <a:pt x="532190" y="22438"/>
                    <a:pt x="531075" y="23500"/>
                    <a:pt x="530237" y="24888"/>
                  </a:cubicBezTo>
                  <a:cubicBezTo>
                    <a:pt x="529397" y="26275"/>
                    <a:pt x="528883" y="27779"/>
                    <a:pt x="528530" y="29538"/>
                  </a:cubicBezTo>
                  <a:cubicBezTo>
                    <a:pt x="528176" y="31298"/>
                    <a:pt x="528008" y="33012"/>
                    <a:pt x="528050" y="34773"/>
                  </a:cubicBezTo>
                  <a:lnTo>
                    <a:pt x="528071" y="42440"/>
                  </a:lnTo>
                  <a:lnTo>
                    <a:pt x="545012" y="42492"/>
                  </a:lnTo>
                  <a:lnTo>
                    <a:pt x="544977" y="61093"/>
                  </a:lnTo>
                  <a:lnTo>
                    <a:pt x="528105" y="61135"/>
                  </a:lnTo>
                  <a:lnTo>
                    <a:pt x="528105" y="60927"/>
                  </a:lnTo>
                  <a:lnTo>
                    <a:pt x="528059" y="61135"/>
                  </a:lnTo>
                  <a:lnTo>
                    <a:pt x="528105" y="61135"/>
                  </a:lnTo>
                  <a:lnTo>
                    <a:pt x="528107" y="118378"/>
                  </a:lnTo>
                  <a:lnTo>
                    <a:pt x="503008" y="118373"/>
                  </a:lnTo>
                  <a:lnTo>
                    <a:pt x="503006" y="60923"/>
                  </a:lnTo>
                  <a:lnTo>
                    <a:pt x="489124" y="60904"/>
                  </a:lnTo>
                  <a:lnTo>
                    <a:pt x="489161" y="42301"/>
                  </a:lnTo>
                  <a:lnTo>
                    <a:pt x="503043" y="42320"/>
                  </a:lnTo>
                  <a:lnTo>
                    <a:pt x="502997" y="34954"/>
                  </a:lnTo>
                  <a:cubicBezTo>
                    <a:pt x="503034" y="30320"/>
                    <a:pt x="503489" y="25782"/>
                    <a:pt x="504522" y="21591"/>
                  </a:cubicBezTo>
                  <a:cubicBezTo>
                    <a:pt x="505556" y="17402"/>
                    <a:pt x="507282" y="13631"/>
                    <a:pt x="509842" y="10442"/>
                  </a:cubicBezTo>
                  <a:cubicBezTo>
                    <a:pt x="512401" y="7251"/>
                    <a:pt x="515723" y="4759"/>
                    <a:pt x="519971" y="2827"/>
                  </a:cubicBezTo>
                  <a:cubicBezTo>
                    <a:pt x="524218" y="894"/>
                    <a:pt x="529504" y="-18"/>
                    <a:pt x="535807" y="0"/>
                  </a:cubicBezTo>
                  <a:cubicBezTo>
                    <a:pt x="537987" y="54"/>
                    <a:pt x="540072" y="128"/>
                    <a:pt x="542202" y="391"/>
                  </a:cubicBezTo>
                  <a:cubicBezTo>
                    <a:pt x="544243" y="675"/>
                    <a:pt x="546210" y="1074"/>
                    <a:pt x="547900" y="1542"/>
                  </a:cubicBezTo>
                  <a:close/>
                  <a:moveTo>
                    <a:pt x="686797" y="553698"/>
                  </a:moveTo>
                  <a:lnTo>
                    <a:pt x="686727" y="553814"/>
                  </a:lnTo>
                  <a:lnTo>
                    <a:pt x="686779" y="553717"/>
                  </a:lnTo>
                  <a:close/>
                  <a:moveTo>
                    <a:pt x="607866" y="217049"/>
                  </a:moveTo>
                  <a:cubicBezTo>
                    <a:pt x="608580" y="218742"/>
                    <a:pt x="608921" y="220527"/>
                    <a:pt x="608915" y="222496"/>
                  </a:cubicBezTo>
                  <a:cubicBezTo>
                    <a:pt x="608908" y="224466"/>
                    <a:pt x="608463" y="226248"/>
                    <a:pt x="607692" y="227914"/>
                  </a:cubicBezTo>
                  <a:lnTo>
                    <a:pt x="607646" y="227727"/>
                  </a:lnTo>
                  <a:cubicBezTo>
                    <a:pt x="606785" y="229416"/>
                    <a:pt x="605760" y="230849"/>
                    <a:pt x="604481" y="232049"/>
                  </a:cubicBezTo>
                  <a:cubicBezTo>
                    <a:pt x="603203" y="233251"/>
                    <a:pt x="601670" y="234219"/>
                    <a:pt x="599861" y="234864"/>
                  </a:cubicBezTo>
                  <a:cubicBezTo>
                    <a:pt x="598051" y="235507"/>
                    <a:pt x="596265" y="235848"/>
                    <a:pt x="594295" y="235842"/>
                  </a:cubicBezTo>
                  <a:cubicBezTo>
                    <a:pt x="590240" y="235761"/>
                    <a:pt x="586838" y="234337"/>
                    <a:pt x="584111" y="231665"/>
                  </a:cubicBezTo>
                  <a:cubicBezTo>
                    <a:pt x="581385" y="228993"/>
                    <a:pt x="580074" y="225676"/>
                    <a:pt x="580132" y="221924"/>
                  </a:cubicBezTo>
                  <a:cubicBezTo>
                    <a:pt x="580186" y="220141"/>
                    <a:pt x="580538" y="218382"/>
                    <a:pt x="581309" y="216715"/>
                  </a:cubicBezTo>
                  <a:cubicBezTo>
                    <a:pt x="582079" y="215050"/>
                    <a:pt x="583104" y="213616"/>
                    <a:pt x="584475" y="212393"/>
                  </a:cubicBezTo>
                  <a:cubicBezTo>
                    <a:pt x="585753" y="211191"/>
                    <a:pt x="587286" y="210224"/>
                    <a:pt x="589072" y="209487"/>
                  </a:cubicBezTo>
                  <a:cubicBezTo>
                    <a:pt x="590767" y="208774"/>
                    <a:pt x="592668" y="208501"/>
                    <a:pt x="594731" y="208486"/>
                  </a:cubicBezTo>
                  <a:cubicBezTo>
                    <a:pt x="596700" y="208490"/>
                    <a:pt x="598576" y="208914"/>
                    <a:pt x="600336" y="209660"/>
                  </a:cubicBezTo>
                  <a:cubicBezTo>
                    <a:pt x="602095" y="210407"/>
                    <a:pt x="603736" y="211478"/>
                    <a:pt x="604915" y="212661"/>
                  </a:cubicBezTo>
                  <a:cubicBezTo>
                    <a:pt x="606092" y="213846"/>
                    <a:pt x="607153" y="215356"/>
                    <a:pt x="607866" y="217049"/>
                  </a:cubicBezTo>
                  <a:close/>
                  <a:moveTo>
                    <a:pt x="580846" y="42352"/>
                  </a:moveTo>
                  <a:lnTo>
                    <a:pt x="580846" y="118509"/>
                  </a:lnTo>
                  <a:lnTo>
                    <a:pt x="555631" y="118509"/>
                  </a:lnTo>
                  <a:lnTo>
                    <a:pt x="555631" y="42352"/>
                  </a:lnTo>
                  <a:close/>
                  <a:moveTo>
                    <a:pt x="581514" y="12923"/>
                  </a:moveTo>
                  <a:cubicBezTo>
                    <a:pt x="582228" y="14616"/>
                    <a:pt x="582662" y="16378"/>
                    <a:pt x="582656" y="18347"/>
                  </a:cubicBezTo>
                  <a:cubicBezTo>
                    <a:pt x="582627" y="20223"/>
                    <a:pt x="582297" y="22076"/>
                    <a:pt x="581527" y="23741"/>
                  </a:cubicBezTo>
                  <a:cubicBezTo>
                    <a:pt x="580756" y="25407"/>
                    <a:pt x="579732" y="26840"/>
                    <a:pt x="578360" y="28065"/>
                  </a:cubicBezTo>
                  <a:cubicBezTo>
                    <a:pt x="576989" y="29288"/>
                    <a:pt x="575456" y="30255"/>
                    <a:pt x="573762" y="30969"/>
                  </a:cubicBezTo>
                  <a:cubicBezTo>
                    <a:pt x="571975" y="31705"/>
                    <a:pt x="570191" y="32047"/>
                    <a:pt x="568219" y="32041"/>
                  </a:cubicBezTo>
                  <a:cubicBezTo>
                    <a:pt x="564187" y="32052"/>
                    <a:pt x="560693" y="30652"/>
                    <a:pt x="557967" y="27980"/>
                  </a:cubicBezTo>
                  <a:cubicBezTo>
                    <a:pt x="555147" y="25331"/>
                    <a:pt x="553838" y="22014"/>
                    <a:pt x="553803" y="18285"/>
                  </a:cubicBezTo>
                  <a:cubicBezTo>
                    <a:pt x="553739" y="16432"/>
                    <a:pt x="554092" y="14672"/>
                    <a:pt x="554863" y="13006"/>
                  </a:cubicBezTo>
                  <a:cubicBezTo>
                    <a:pt x="555517" y="11272"/>
                    <a:pt x="556542" y="9838"/>
                    <a:pt x="557912" y="8614"/>
                  </a:cubicBezTo>
                  <a:lnTo>
                    <a:pt x="558120" y="8661"/>
                  </a:lnTo>
                  <a:cubicBezTo>
                    <a:pt x="559399" y="7461"/>
                    <a:pt x="560908" y="6398"/>
                    <a:pt x="562697" y="5663"/>
                  </a:cubicBezTo>
                  <a:cubicBezTo>
                    <a:pt x="564390" y="4950"/>
                    <a:pt x="566268" y="4586"/>
                    <a:pt x="568331" y="4567"/>
                  </a:cubicBezTo>
                  <a:cubicBezTo>
                    <a:pt x="570209" y="4597"/>
                    <a:pt x="572062" y="4926"/>
                    <a:pt x="573821" y="5672"/>
                  </a:cubicBezTo>
                  <a:cubicBezTo>
                    <a:pt x="575579" y="6419"/>
                    <a:pt x="577082" y="7328"/>
                    <a:pt x="578377" y="8581"/>
                  </a:cubicBezTo>
                  <a:cubicBezTo>
                    <a:pt x="579669" y="9837"/>
                    <a:pt x="580709" y="11253"/>
                    <a:pt x="581514" y="12923"/>
                  </a:cubicBezTo>
                  <a:close/>
                  <a:moveTo>
                    <a:pt x="730046" y="457340"/>
                  </a:moveTo>
                  <a:lnTo>
                    <a:pt x="692323" y="543383"/>
                  </a:lnTo>
                  <a:lnTo>
                    <a:pt x="686779" y="553717"/>
                  </a:lnTo>
                  <a:lnTo>
                    <a:pt x="679727" y="561344"/>
                  </a:lnTo>
                  <a:cubicBezTo>
                    <a:pt x="676986" y="563397"/>
                    <a:pt x="673946" y="565034"/>
                    <a:pt x="670328" y="565927"/>
                  </a:cubicBezTo>
                  <a:cubicBezTo>
                    <a:pt x="666826" y="566888"/>
                    <a:pt x="662583" y="567247"/>
                    <a:pt x="657811" y="567047"/>
                  </a:cubicBezTo>
                  <a:cubicBezTo>
                    <a:pt x="655423" y="566948"/>
                    <a:pt x="652990" y="566663"/>
                    <a:pt x="650536" y="566285"/>
                  </a:cubicBezTo>
                  <a:cubicBezTo>
                    <a:pt x="648080" y="565907"/>
                    <a:pt x="645880" y="565367"/>
                    <a:pt x="644075" y="564828"/>
                  </a:cubicBezTo>
                  <a:lnTo>
                    <a:pt x="647757" y="543852"/>
                  </a:lnTo>
                  <a:cubicBezTo>
                    <a:pt x="648959" y="544341"/>
                    <a:pt x="650325" y="544693"/>
                    <a:pt x="651785" y="545023"/>
                  </a:cubicBezTo>
                  <a:cubicBezTo>
                    <a:pt x="653337" y="545328"/>
                    <a:pt x="654658" y="545495"/>
                    <a:pt x="655862" y="545591"/>
                  </a:cubicBezTo>
                  <a:cubicBezTo>
                    <a:pt x="659754" y="545810"/>
                    <a:pt x="662514" y="545032"/>
                    <a:pt x="664350" y="543300"/>
                  </a:cubicBezTo>
                  <a:cubicBezTo>
                    <a:pt x="666188" y="541566"/>
                    <a:pt x="667748" y="539116"/>
                    <a:pt x="669127" y="535923"/>
                  </a:cubicBezTo>
                  <a:lnTo>
                    <a:pt x="671834" y="529746"/>
                  </a:lnTo>
                  <a:lnTo>
                    <a:pt x="643200" y="453585"/>
                  </a:lnTo>
                  <a:lnTo>
                    <a:pt x="670959" y="454802"/>
                  </a:lnTo>
                  <a:cubicBezTo>
                    <a:pt x="670959" y="454802"/>
                    <a:pt x="685888" y="504537"/>
                    <a:pt x="685888" y="504537"/>
                  </a:cubicBezTo>
                  <a:lnTo>
                    <a:pt x="686352" y="504423"/>
                  </a:lnTo>
                  <a:lnTo>
                    <a:pt x="703492" y="456220"/>
                  </a:lnTo>
                  <a:close/>
                  <a:moveTo>
                    <a:pt x="700799" y="267410"/>
                  </a:moveTo>
                  <a:lnTo>
                    <a:pt x="700822" y="267503"/>
                  </a:lnTo>
                  <a:cubicBezTo>
                    <a:pt x="701668" y="271328"/>
                    <a:pt x="702003" y="275082"/>
                    <a:pt x="701852" y="278857"/>
                  </a:cubicBezTo>
                  <a:lnTo>
                    <a:pt x="700173" y="325900"/>
                  </a:lnTo>
                  <a:lnTo>
                    <a:pt x="674962" y="325038"/>
                  </a:lnTo>
                  <a:lnTo>
                    <a:pt x="676414" y="283461"/>
                  </a:lnTo>
                  <a:cubicBezTo>
                    <a:pt x="676491" y="281376"/>
                    <a:pt x="676382" y="279336"/>
                    <a:pt x="676087" y="277344"/>
                  </a:cubicBezTo>
                  <a:cubicBezTo>
                    <a:pt x="675792" y="275351"/>
                    <a:pt x="675264" y="273611"/>
                    <a:pt x="674504" y="272126"/>
                  </a:cubicBezTo>
                  <a:cubicBezTo>
                    <a:pt x="673745" y="270641"/>
                    <a:pt x="672566" y="269458"/>
                    <a:pt x="671156" y="268526"/>
                  </a:cubicBezTo>
                  <a:cubicBezTo>
                    <a:pt x="669744" y="267595"/>
                    <a:pt x="667939" y="267056"/>
                    <a:pt x="665668" y="267027"/>
                  </a:cubicBezTo>
                  <a:cubicBezTo>
                    <a:pt x="663375" y="266905"/>
                    <a:pt x="661496" y="267269"/>
                    <a:pt x="659731" y="268099"/>
                  </a:cubicBezTo>
                  <a:cubicBezTo>
                    <a:pt x="657968" y="268927"/>
                    <a:pt x="656574" y="270058"/>
                    <a:pt x="655364" y="271537"/>
                  </a:cubicBezTo>
                  <a:cubicBezTo>
                    <a:pt x="654247" y="272993"/>
                    <a:pt x="653314" y="274797"/>
                    <a:pt x="652706" y="276718"/>
                  </a:cubicBezTo>
                  <a:cubicBezTo>
                    <a:pt x="652097" y="278638"/>
                    <a:pt x="651719" y="280700"/>
                    <a:pt x="651667" y="282877"/>
                  </a:cubicBezTo>
                  <a:lnTo>
                    <a:pt x="650215" y="324062"/>
                  </a:lnTo>
                  <a:lnTo>
                    <a:pt x="625002" y="323198"/>
                  </a:lnTo>
                  <a:lnTo>
                    <a:pt x="627679" y="247084"/>
                  </a:lnTo>
                  <a:lnTo>
                    <a:pt x="652009" y="247967"/>
                  </a:lnTo>
                  <a:cubicBezTo>
                    <a:pt x="652009" y="247967"/>
                    <a:pt x="651674" y="258576"/>
                    <a:pt x="651674" y="258576"/>
                  </a:cubicBezTo>
                  <a:lnTo>
                    <a:pt x="651953" y="258508"/>
                  </a:lnTo>
                  <a:cubicBezTo>
                    <a:pt x="652930" y="256890"/>
                    <a:pt x="654234" y="255388"/>
                    <a:pt x="655721" y="253840"/>
                  </a:cubicBezTo>
                  <a:cubicBezTo>
                    <a:pt x="657210" y="252293"/>
                    <a:pt x="659067" y="251047"/>
                    <a:pt x="661063" y="249963"/>
                  </a:cubicBezTo>
                  <a:cubicBezTo>
                    <a:pt x="663083" y="248973"/>
                    <a:pt x="665218" y="248053"/>
                    <a:pt x="667631" y="247458"/>
                  </a:cubicBezTo>
                  <a:cubicBezTo>
                    <a:pt x="669949" y="246886"/>
                    <a:pt x="672430" y="246569"/>
                    <a:pt x="675119" y="246693"/>
                  </a:cubicBezTo>
                  <a:cubicBezTo>
                    <a:pt x="680193" y="246915"/>
                    <a:pt x="684477" y="247926"/>
                    <a:pt x="688017" y="249905"/>
                  </a:cubicBezTo>
                  <a:cubicBezTo>
                    <a:pt x="691533" y="251791"/>
                    <a:pt x="694329" y="254349"/>
                    <a:pt x="696429" y="257273"/>
                  </a:cubicBezTo>
                  <a:cubicBezTo>
                    <a:pt x="698528" y="260199"/>
                    <a:pt x="699954" y="263585"/>
                    <a:pt x="700799" y="267410"/>
                  </a:cubicBezTo>
                  <a:close/>
                  <a:moveTo>
                    <a:pt x="659927" y="52697"/>
                  </a:moveTo>
                  <a:lnTo>
                    <a:pt x="645839" y="66600"/>
                  </a:lnTo>
                  <a:cubicBezTo>
                    <a:pt x="643876" y="64626"/>
                    <a:pt x="641494" y="62950"/>
                    <a:pt x="638787" y="61553"/>
                  </a:cubicBezTo>
                  <a:cubicBezTo>
                    <a:pt x="635987" y="60177"/>
                    <a:pt x="633138" y="59405"/>
                    <a:pt x="630079" y="59373"/>
                  </a:cubicBezTo>
                  <a:cubicBezTo>
                    <a:pt x="627808" y="59342"/>
                    <a:pt x="625629" y="59683"/>
                    <a:pt x="623587" y="60582"/>
                  </a:cubicBezTo>
                  <a:cubicBezTo>
                    <a:pt x="621638" y="61455"/>
                    <a:pt x="620544" y="63005"/>
                    <a:pt x="620513" y="65274"/>
                  </a:cubicBezTo>
                  <a:cubicBezTo>
                    <a:pt x="620530" y="67335"/>
                    <a:pt x="621522" y="68961"/>
                    <a:pt x="623720" y="69893"/>
                  </a:cubicBezTo>
                  <a:cubicBezTo>
                    <a:pt x="625919" y="70827"/>
                    <a:pt x="629437" y="71926"/>
                    <a:pt x="634277" y="73192"/>
                  </a:cubicBezTo>
                  <a:cubicBezTo>
                    <a:pt x="637103" y="73872"/>
                    <a:pt x="639996" y="74831"/>
                    <a:pt x="642842" y="75997"/>
                  </a:cubicBezTo>
                  <a:cubicBezTo>
                    <a:pt x="645689" y="77163"/>
                    <a:pt x="648235" y="78700"/>
                    <a:pt x="650569" y="80584"/>
                  </a:cubicBezTo>
                  <a:cubicBezTo>
                    <a:pt x="652903" y="82466"/>
                    <a:pt x="654728" y="84672"/>
                    <a:pt x="656085" y="87386"/>
                  </a:cubicBezTo>
                  <a:cubicBezTo>
                    <a:pt x="657538" y="90079"/>
                    <a:pt x="658130" y="93278"/>
                    <a:pt x="658047" y="96937"/>
                  </a:cubicBezTo>
                  <a:cubicBezTo>
                    <a:pt x="657964" y="101778"/>
                    <a:pt x="656792" y="105807"/>
                    <a:pt x="654835" y="109043"/>
                  </a:cubicBezTo>
                  <a:cubicBezTo>
                    <a:pt x="652878" y="112280"/>
                    <a:pt x="650274" y="114890"/>
                    <a:pt x="647116" y="116850"/>
                  </a:cubicBezTo>
                  <a:cubicBezTo>
                    <a:pt x="643959" y="118810"/>
                    <a:pt x="640455" y="120166"/>
                    <a:pt x="636535" y="121036"/>
                  </a:cubicBezTo>
                  <a:cubicBezTo>
                    <a:pt x="632615" y="121904"/>
                    <a:pt x="628768" y="122264"/>
                    <a:pt x="624898" y="122136"/>
                  </a:cubicBezTo>
                  <a:cubicBezTo>
                    <a:pt x="618665" y="122001"/>
                    <a:pt x="612665" y="120825"/>
                    <a:pt x="606741" y="118746"/>
                  </a:cubicBezTo>
                  <a:cubicBezTo>
                    <a:pt x="600884" y="116550"/>
                    <a:pt x="595910" y="113548"/>
                    <a:pt x="592077" y="109575"/>
                  </a:cubicBezTo>
                  <a:lnTo>
                    <a:pt x="606513" y="95094"/>
                  </a:lnTo>
                  <a:cubicBezTo>
                    <a:pt x="608684" y="97509"/>
                    <a:pt x="611390" y="99694"/>
                    <a:pt x="614651" y="101349"/>
                  </a:cubicBezTo>
                  <a:cubicBezTo>
                    <a:pt x="617820" y="103027"/>
                    <a:pt x="621295" y="103940"/>
                    <a:pt x="624955" y="104021"/>
                  </a:cubicBezTo>
                  <a:cubicBezTo>
                    <a:pt x="627041" y="104095"/>
                    <a:pt x="629012" y="103708"/>
                    <a:pt x="631031" y="102718"/>
                  </a:cubicBezTo>
                  <a:cubicBezTo>
                    <a:pt x="633051" y="101728"/>
                    <a:pt x="634030" y="100109"/>
                    <a:pt x="634107" y="97630"/>
                  </a:cubicBezTo>
                  <a:cubicBezTo>
                    <a:pt x="634115" y="95267"/>
                    <a:pt x="632984" y="93481"/>
                    <a:pt x="630532" y="92314"/>
                  </a:cubicBezTo>
                  <a:cubicBezTo>
                    <a:pt x="628172" y="91127"/>
                    <a:pt x="624328" y="89911"/>
                    <a:pt x="619165" y="88529"/>
                  </a:cubicBezTo>
                  <a:cubicBezTo>
                    <a:pt x="616433" y="87826"/>
                    <a:pt x="613862" y="86984"/>
                    <a:pt x="611225" y="85863"/>
                  </a:cubicBezTo>
                  <a:cubicBezTo>
                    <a:pt x="608609" y="84836"/>
                    <a:pt x="606180" y="83371"/>
                    <a:pt x="604169" y="81605"/>
                  </a:cubicBezTo>
                  <a:cubicBezTo>
                    <a:pt x="602159" y="79837"/>
                    <a:pt x="600427" y="77608"/>
                    <a:pt x="599208" y="75056"/>
                  </a:cubicBezTo>
                  <a:cubicBezTo>
                    <a:pt x="597894" y="72527"/>
                    <a:pt x="597326" y="69422"/>
                    <a:pt x="597430" y="65855"/>
                  </a:cubicBezTo>
                  <a:cubicBezTo>
                    <a:pt x="597490" y="61315"/>
                    <a:pt x="598592" y="57403"/>
                    <a:pt x="600571" y="54258"/>
                  </a:cubicBezTo>
                  <a:lnTo>
                    <a:pt x="600524" y="54466"/>
                  </a:lnTo>
                  <a:cubicBezTo>
                    <a:pt x="602505" y="51321"/>
                    <a:pt x="605016" y="48735"/>
                    <a:pt x="608174" y="46775"/>
                  </a:cubicBezTo>
                  <a:cubicBezTo>
                    <a:pt x="611240" y="44839"/>
                    <a:pt x="614721" y="43389"/>
                    <a:pt x="618430" y="42473"/>
                  </a:cubicBezTo>
                  <a:cubicBezTo>
                    <a:pt x="622163" y="41650"/>
                    <a:pt x="625897" y="41222"/>
                    <a:pt x="629558" y="41301"/>
                  </a:cubicBezTo>
                  <a:cubicBezTo>
                    <a:pt x="635305" y="41458"/>
                    <a:pt x="640863" y="42448"/>
                    <a:pt x="646258" y="44362"/>
                  </a:cubicBezTo>
                  <a:cubicBezTo>
                    <a:pt x="651650" y="46279"/>
                    <a:pt x="656277" y="49072"/>
                    <a:pt x="659927" y="52697"/>
                  </a:cubicBezTo>
                  <a:close/>
                  <a:moveTo>
                    <a:pt x="794546" y="492190"/>
                  </a:moveTo>
                  <a:cubicBezTo>
                    <a:pt x="793835" y="489709"/>
                    <a:pt x="792823" y="487597"/>
                    <a:pt x="791275" y="485718"/>
                  </a:cubicBezTo>
                  <a:cubicBezTo>
                    <a:pt x="789822" y="483813"/>
                    <a:pt x="787973" y="482301"/>
                    <a:pt x="785797" y="481068"/>
                  </a:cubicBezTo>
                  <a:cubicBezTo>
                    <a:pt x="783624" y="479833"/>
                    <a:pt x="781100" y="479178"/>
                    <a:pt x="778296" y="478983"/>
                  </a:cubicBezTo>
                  <a:cubicBezTo>
                    <a:pt x="775493" y="478790"/>
                    <a:pt x="772918" y="479129"/>
                    <a:pt x="770668" y="479980"/>
                  </a:cubicBezTo>
                  <a:cubicBezTo>
                    <a:pt x="768418" y="480831"/>
                    <a:pt x="766445" y="482006"/>
                    <a:pt x="764793" y="483691"/>
                  </a:cubicBezTo>
                  <a:cubicBezTo>
                    <a:pt x="763142" y="485378"/>
                    <a:pt x="761839" y="487275"/>
                    <a:pt x="760835" y="489588"/>
                  </a:cubicBezTo>
                  <a:cubicBezTo>
                    <a:pt x="759924" y="491878"/>
                    <a:pt x="759360" y="494378"/>
                    <a:pt x="759121" y="496994"/>
                  </a:cubicBezTo>
                  <a:cubicBezTo>
                    <a:pt x="758950" y="499496"/>
                    <a:pt x="759267" y="501975"/>
                    <a:pt x="759862" y="504388"/>
                  </a:cubicBezTo>
                  <a:cubicBezTo>
                    <a:pt x="760457" y="506798"/>
                    <a:pt x="761561" y="508886"/>
                    <a:pt x="762924" y="510814"/>
                  </a:cubicBezTo>
                  <a:cubicBezTo>
                    <a:pt x="764377" y="512717"/>
                    <a:pt x="766134" y="514252"/>
                    <a:pt x="768216" y="515508"/>
                  </a:cubicBezTo>
                  <a:cubicBezTo>
                    <a:pt x="770274" y="516672"/>
                    <a:pt x="772729" y="517445"/>
                    <a:pt x="775624" y="517616"/>
                  </a:cubicBezTo>
                  <a:lnTo>
                    <a:pt x="775509" y="517545"/>
                  </a:lnTo>
                  <a:cubicBezTo>
                    <a:pt x="778313" y="517740"/>
                    <a:pt x="780978" y="517376"/>
                    <a:pt x="783322" y="516504"/>
                  </a:cubicBezTo>
                  <a:cubicBezTo>
                    <a:pt x="785666" y="515630"/>
                    <a:pt x="787708" y="514339"/>
                    <a:pt x="789382" y="512745"/>
                  </a:cubicBezTo>
                  <a:cubicBezTo>
                    <a:pt x="791056" y="511152"/>
                    <a:pt x="792453" y="509234"/>
                    <a:pt x="793456" y="506919"/>
                  </a:cubicBezTo>
                  <a:cubicBezTo>
                    <a:pt x="794483" y="504700"/>
                    <a:pt x="795140" y="502175"/>
                    <a:pt x="795287" y="499581"/>
                  </a:cubicBezTo>
                  <a:cubicBezTo>
                    <a:pt x="795549" y="497058"/>
                    <a:pt x="795256" y="494671"/>
                    <a:pt x="794546" y="492190"/>
                  </a:cubicBezTo>
                  <a:close/>
                  <a:moveTo>
                    <a:pt x="776780" y="284174"/>
                  </a:moveTo>
                  <a:cubicBezTo>
                    <a:pt x="776071" y="281694"/>
                    <a:pt x="774964" y="279605"/>
                    <a:pt x="773418" y="277725"/>
                  </a:cubicBezTo>
                  <a:cubicBezTo>
                    <a:pt x="771872" y="275842"/>
                    <a:pt x="770022" y="274333"/>
                    <a:pt x="767871" y="273191"/>
                  </a:cubicBezTo>
                  <a:cubicBezTo>
                    <a:pt x="765625" y="272073"/>
                    <a:pt x="763079" y="271322"/>
                    <a:pt x="760299" y="271223"/>
                  </a:cubicBezTo>
                  <a:cubicBezTo>
                    <a:pt x="757519" y="271121"/>
                    <a:pt x="754944" y="271461"/>
                    <a:pt x="752694" y="272312"/>
                  </a:cubicBezTo>
                  <a:cubicBezTo>
                    <a:pt x="750467" y="273254"/>
                    <a:pt x="748423" y="274546"/>
                    <a:pt x="746842" y="276116"/>
                  </a:cubicBezTo>
                  <a:cubicBezTo>
                    <a:pt x="745262" y="277687"/>
                    <a:pt x="743981" y="279675"/>
                    <a:pt x="742977" y="281990"/>
                  </a:cubicBezTo>
                  <a:cubicBezTo>
                    <a:pt x="741972" y="284303"/>
                    <a:pt x="741409" y="286803"/>
                    <a:pt x="741261" y="289396"/>
                  </a:cubicBezTo>
                  <a:cubicBezTo>
                    <a:pt x="741091" y="291899"/>
                    <a:pt x="741407" y="294378"/>
                    <a:pt x="742002" y="296788"/>
                  </a:cubicBezTo>
                  <a:cubicBezTo>
                    <a:pt x="742690" y="299177"/>
                    <a:pt x="743726" y="301380"/>
                    <a:pt x="745157" y="303191"/>
                  </a:cubicBezTo>
                  <a:cubicBezTo>
                    <a:pt x="746494" y="305026"/>
                    <a:pt x="748251" y="306560"/>
                    <a:pt x="750425" y="307795"/>
                  </a:cubicBezTo>
                  <a:cubicBezTo>
                    <a:pt x="752600" y="309029"/>
                    <a:pt x="755125" y="309685"/>
                    <a:pt x="757928" y="309878"/>
                  </a:cubicBezTo>
                  <a:lnTo>
                    <a:pt x="758020" y="309856"/>
                  </a:lnTo>
                  <a:cubicBezTo>
                    <a:pt x="760800" y="309957"/>
                    <a:pt x="763491" y="309686"/>
                    <a:pt x="765812" y="308721"/>
                  </a:cubicBezTo>
                  <a:cubicBezTo>
                    <a:pt x="768131" y="307754"/>
                    <a:pt x="770197" y="306555"/>
                    <a:pt x="771849" y="304871"/>
                  </a:cubicBezTo>
                  <a:cubicBezTo>
                    <a:pt x="773500" y="303183"/>
                    <a:pt x="774895" y="301266"/>
                    <a:pt x="775900" y="298951"/>
                  </a:cubicBezTo>
                  <a:cubicBezTo>
                    <a:pt x="776811" y="296661"/>
                    <a:pt x="777467" y="294138"/>
                    <a:pt x="777615" y="291544"/>
                  </a:cubicBezTo>
                  <a:cubicBezTo>
                    <a:pt x="777785" y="289042"/>
                    <a:pt x="777469" y="286563"/>
                    <a:pt x="776780" y="284174"/>
                  </a:cubicBezTo>
                  <a:close/>
                  <a:moveTo>
                    <a:pt x="726017" y="76442"/>
                  </a:moveTo>
                  <a:cubicBezTo>
                    <a:pt x="726214" y="72459"/>
                    <a:pt x="725160" y="68980"/>
                    <a:pt x="722758" y="66031"/>
                  </a:cubicBezTo>
                  <a:cubicBezTo>
                    <a:pt x="720358" y="63082"/>
                    <a:pt x="716725" y="61519"/>
                    <a:pt x="711742" y="61274"/>
                  </a:cubicBezTo>
                  <a:lnTo>
                    <a:pt x="711696" y="61087"/>
                  </a:lnTo>
                  <a:cubicBezTo>
                    <a:pt x="709217" y="61010"/>
                    <a:pt x="707015" y="61258"/>
                    <a:pt x="704928" y="61971"/>
                  </a:cubicBezTo>
                  <a:cubicBezTo>
                    <a:pt x="702839" y="62683"/>
                    <a:pt x="701099" y="63604"/>
                    <a:pt x="699448" y="64897"/>
                  </a:cubicBezTo>
                  <a:cubicBezTo>
                    <a:pt x="697799" y="66188"/>
                    <a:pt x="696588" y="67667"/>
                    <a:pt x="695540" y="69402"/>
                  </a:cubicBezTo>
                  <a:cubicBezTo>
                    <a:pt x="694515" y="71230"/>
                    <a:pt x="693977" y="73035"/>
                    <a:pt x="693763" y="74957"/>
                  </a:cubicBezTo>
                  <a:close/>
                  <a:moveTo>
                    <a:pt x="821867" y="463707"/>
                  </a:moveTo>
                  <a:lnTo>
                    <a:pt x="816990" y="532496"/>
                  </a:lnTo>
                  <a:cubicBezTo>
                    <a:pt x="816549" y="539883"/>
                    <a:pt x="814977" y="546272"/>
                    <a:pt x="812456" y="551616"/>
                  </a:cubicBezTo>
                  <a:lnTo>
                    <a:pt x="812386" y="551732"/>
                  </a:lnTo>
                  <a:cubicBezTo>
                    <a:pt x="809866" y="557076"/>
                    <a:pt x="806516" y="561444"/>
                    <a:pt x="802403" y="564722"/>
                  </a:cubicBezTo>
                  <a:cubicBezTo>
                    <a:pt x="798291" y="567998"/>
                    <a:pt x="793394" y="570486"/>
                    <a:pt x="787710" y="571789"/>
                  </a:cubicBezTo>
                  <a:cubicBezTo>
                    <a:pt x="782029" y="573092"/>
                    <a:pt x="775840" y="573538"/>
                    <a:pt x="769144" y="573125"/>
                  </a:cubicBezTo>
                  <a:cubicBezTo>
                    <a:pt x="762425" y="572618"/>
                    <a:pt x="755662" y="571138"/>
                    <a:pt x="748741" y="568616"/>
                  </a:cubicBezTo>
                  <a:cubicBezTo>
                    <a:pt x="741797" y="566001"/>
                    <a:pt x="735851" y="562647"/>
                    <a:pt x="730977" y="558440"/>
                  </a:cubicBezTo>
                  <a:lnTo>
                    <a:pt x="744703" y="541477"/>
                  </a:lnTo>
                  <a:cubicBezTo>
                    <a:pt x="748122" y="544962"/>
                    <a:pt x="752030" y="547637"/>
                    <a:pt x="756335" y="549526"/>
                  </a:cubicBezTo>
                  <a:cubicBezTo>
                    <a:pt x="760731" y="551394"/>
                    <a:pt x="764947" y="552518"/>
                    <a:pt x="769255" y="552832"/>
                  </a:cubicBezTo>
                  <a:cubicBezTo>
                    <a:pt x="776576" y="553386"/>
                    <a:pt x="782190" y="551805"/>
                    <a:pt x="785933" y="548225"/>
                  </a:cubicBezTo>
                  <a:cubicBezTo>
                    <a:pt x="789675" y="544645"/>
                    <a:pt x="791777" y="539601"/>
                    <a:pt x="792261" y="533185"/>
                  </a:cubicBezTo>
                  <a:cubicBezTo>
                    <a:pt x="792261" y="533185"/>
                    <a:pt x="792577" y="528485"/>
                    <a:pt x="792577" y="528485"/>
                  </a:cubicBezTo>
                  <a:lnTo>
                    <a:pt x="792113" y="528599"/>
                  </a:lnTo>
                  <a:cubicBezTo>
                    <a:pt x="789578" y="531486"/>
                    <a:pt x="786186" y="533700"/>
                    <a:pt x="782150" y="535287"/>
                  </a:cubicBezTo>
                  <a:cubicBezTo>
                    <a:pt x="778112" y="536872"/>
                    <a:pt x="773522" y="537416"/>
                    <a:pt x="768425" y="537100"/>
                  </a:cubicBezTo>
                  <a:cubicBezTo>
                    <a:pt x="762608" y="536664"/>
                    <a:pt x="757538" y="535261"/>
                    <a:pt x="753212" y="532884"/>
                  </a:cubicBezTo>
                  <a:cubicBezTo>
                    <a:pt x="748886" y="530508"/>
                    <a:pt x="745281" y="527463"/>
                    <a:pt x="742465" y="523633"/>
                  </a:cubicBezTo>
                  <a:cubicBezTo>
                    <a:pt x="739557" y="519825"/>
                    <a:pt x="737415" y="515533"/>
                    <a:pt x="736226" y="510712"/>
                  </a:cubicBezTo>
                  <a:cubicBezTo>
                    <a:pt x="734921" y="505820"/>
                    <a:pt x="734474" y="500814"/>
                    <a:pt x="734838" y="495510"/>
                  </a:cubicBezTo>
                  <a:cubicBezTo>
                    <a:pt x="735201" y="490207"/>
                    <a:pt x="736353" y="485298"/>
                    <a:pt x="738339" y="480579"/>
                  </a:cubicBezTo>
                  <a:cubicBezTo>
                    <a:pt x="740323" y="475860"/>
                    <a:pt x="742978" y="471859"/>
                    <a:pt x="746349" y="468371"/>
                  </a:cubicBezTo>
                  <a:cubicBezTo>
                    <a:pt x="749720" y="464883"/>
                    <a:pt x="753692" y="462231"/>
                    <a:pt x="758356" y="460391"/>
                  </a:cubicBezTo>
                  <a:cubicBezTo>
                    <a:pt x="762998" y="458459"/>
                    <a:pt x="768145" y="457780"/>
                    <a:pt x="773843" y="458144"/>
                  </a:cubicBezTo>
                  <a:cubicBezTo>
                    <a:pt x="778640" y="458436"/>
                    <a:pt x="783108" y="459794"/>
                    <a:pt x="787389" y="461983"/>
                  </a:cubicBezTo>
                  <a:cubicBezTo>
                    <a:pt x="791598" y="464289"/>
                    <a:pt x="794949" y="467496"/>
                    <a:pt x="797299" y="471834"/>
                  </a:cubicBezTo>
                  <a:lnTo>
                    <a:pt x="797577" y="471765"/>
                  </a:lnTo>
                  <a:lnTo>
                    <a:pt x="798234" y="462061"/>
                  </a:lnTo>
                  <a:close/>
                  <a:moveTo>
                    <a:pt x="746455" y="69531"/>
                  </a:moveTo>
                  <a:cubicBezTo>
                    <a:pt x="748108" y="74632"/>
                    <a:pt x="748784" y="80564"/>
                    <a:pt x="748508" y="87026"/>
                  </a:cubicBezTo>
                  <a:cubicBezTo>
                    <a:pt x="748481" y="88116"/>
                    <a:pt x="748431" y="89112"/>
                    <a:pt x="748384" y="90108"/>
                  </a:cubicBezTo>
                  <a:cubicBezTo>
                    <a:pt x="748356" y="91196"/>
                    <a:pt x="748283" y="92098"/>
                    <a:pt x="748118" y="93026"/>
                  </a:cubicBezTo>
                  <a:lnTo>
                    <a:pt x="692994" y="90591"/>
                  </a:lnTo>
                  <a:cubicBezTo>
                    <a:pt x="693127" y="92723"/>
                    <a:pt x="693607" y="94669"/>
                    <a:pt x="694644" y="96481"/>
                  </a:cubicBezTo>
                  <a:cubicBezTo>
                    <a:pt x="695658" y="98197"/>
                    <a:pt x="696927" y="99753"/>
                    <a:pt x="698545" y="101125"/>
                  </a:cubicBezTo>
                  <a:cubicBezTo>
                    <a:pt x="700163" y="102497"/>
                    <a:pt x="702014" y="103614"/>
                    <a:pt x="704075" y="104385"/>
                  </a:cubicBezTo>
                  <a:cubicBezTo>
                    <a:pt x="706133" y="105155"/>
                    <a:pt x="708218" y="105625"/>
                    <a:pt x="710513" y="105747"/>
                  </a:cubicBezTo>
                  <a:cubicBezTo>
                    <a:pt x="714497" y="105944"/>
                    <a:pt x="717906" y="105398"/>
                    <a:pt x="720713" y="104017"/>
                  </a:cubicBezTo>
                  <a:cubicBezTo>
                    <a:pt x="723523" y="102636"/>
                    <a:pt x="725916" y="100766"/>
                    <a:pt x="727730" y="98548"/>
                  </a:cubicBezTo>
                  <a:lnTo>
                    <a:pt x="744610" y="110320"/>
                  </a:lnTo>
                  <a:cubicBezTo>
                    <a:pt x="740840" y="115381"/>
                    <a:pt x="735962" y="119144"/>
                    <a:pt x="729997" y="121697"/>
                  </a:cubicBezTo>
                  <a:cubicBezTo>
                    <a:pt x="724034" y="124251"/>
                    <a:pt x="717216" y="125342"/>
                    <a:pt x="709454" y="124996"/>
                  </a:cubicBezTo>
                  <a:cubicBezTo>
                    <a:pt x="703685" y="124747"/>
                    <a:pt x="698382" y="123595"/>
                    <a:pt x="693360" y="121589"/>
                  </a:cubicBezTo>
                  <a:cubicBezTo>
                    <a:pt x="688337" y="119580"/>
                    <a:pt x="684011" y="116811"/>
                    <a:pt x="680361" y="113186"/>
                  </a:cubicBezTo>
                  <a:cubicBezTo>
                    <a:pt x="676735" y="109655"/>
                    <a:pt x="673898" y="105337"/>
                    <a:pt x="671945" y="100211"/>
                  </a:cubicBezTo>
                  <a:cubicBezTo>
                    <a:pt x="669990" y="95087"/>
                    <a:pt x="669152" y="89292"/>
                    <a:pt x="669451" y="82923"/>
                  </a:cubicBezTo>
                  <a:cubicBezTo>
                    <a:pt x="669700" y="76762"/>
                    <a:pt x="671064" y="71112"/>
                    <a:pt x="673397" y="66210"/>
                  </a:cubicBezTo>
                  <a:lnTo>
                    <a:pt x="673187" y="66162"/>
                  </a:lnTo>
                  <a:cubicBezTo>
                    <a:pt x="675520" y="61258"/>
                    <a:pt x="678546" y="57166"/>
                    <a:pt x="682428" y="53750"/>
                  </a:cubicBezTo>
                  <a:cubicBezTo>
                    <a:pt x="686309" y="50333"/>
                    <a:pt x="690719" y="47868"/>
                    <a:pt x="695801" y="46122"/>
                  </a:cubicBezTo>
                  <a:cubicBezTo>
                    <a:pt x="700905" y="44468"/>
                    <a:pt x="706330" y="43721"/>
                    <a:pt x="712099" y="43969"/>
                  </a:cubicBezTo>
                  <a:cubicBezTo>
                    <a:pt x="717753" y="44148"/>
                    <a:pt x="722778" y="45368"/>
                    <a:pt x="727430" y="47466"/>
                  </a:cubicBezTo>
                  <a:cubicBezTo>
                    <a:pt x="731988" y="49589"/>
                    <a:pt x="735942" y="52450"/>
                    <a:pt x="739128" y="56189"/>
                  </a:cubicBezTo>
                  <a:cubicBezTo>
                    <a:pt x="742408" y="59905"/>
                    <a:pt x="744803" y="64429"/>
                    <a:pt x="746455" y="69531"/>
                  </a:cubicBezTo>
                  <a:close/>
                  <a:moveTo>
                    <a:pt x="803708" y="255691"/>
                  </a:moveTo>
                  <a:lnTo>
                    <a:pt x="799410" y="324434"/>
                  </a:lnTo>
                  <a:cubicBezTo>
                    <a:pt x="798970" y="331823"/>
                    <a:pt x="797512" y="338281"/>
                    <a:pt x="794992" y="343625"/>
                  </a:cubicBezTo>
                  <a:lnTo>
                    <a:pt x="794969" y="343533"/>
                  </a:lnTo>
                  <a:cubicBezTo>
                    <a:pt x="792449" y="348877"/>
                    <a:pt x="789193" y="353221"/>
                    <a:pt x="785102" y="356591"/>
                  </a:cubicBezTo>
                  <a:cubicBezTo>
                    <a:pt x="781012" y="359961"/>
                    <a:pt x="776114" y="362449"/>
                    <a:pt x="770456" y="363845"/>
                  </a:cubicBezTo>
                  <a:cubicBezTo>
                    <a:pt x="764797" y="365242"/>
                    <a:pt x="758654" y="365871"/>
                    <a:pt x="751935" y="365364"/>
                  </a:cubicBezTo>
                  <a:cubicBezTo>
                    <a:pt x="745216" y="364859"/>
                    <a:pt x="738359" y="363403"/>
                    <a:pt x="731461" y="360972"/>
                  </a:cubicBezTo>
                  <a:cubicBezTo>
                    <a:pt x="724563" y="358542"/>
                    <a:pt x="718618" y="355190"/>
                    <a:pt x="713649" y="351004"/>
                  </a:cubicBezTo>
                  <a:lnTo>
                    <a:pt x="727259" y="333973"/>
                  </a:lnTo>
                  <a:cubicBezTo>
                    <a:pt x="730772" y="337435"/>
                    <a:pt x="734679" y="340109"/>
                    <a:pt x="738985" y="341999"/>
                  </a:cubicBezTo>
                  <a:cubicBezTo>
                    <a:pt x="743290" y="343889"/>
                    <a:pt x="747596" y="344989"/>
                    <a:pt x="751882" y="345211"/>
                  </a:cubicBezTo>
                  <a:cubicBezTo>
                    <a:pt x="759182" y="345674"/>
                    <a:pt x="764794" y="344091"/>
                    <a:pt x="768515" y="340419"/>
                  </a:cubicBezTo>
                  <a:cubicBezTo>
                    <a:pt x="772233" y="336748"/>
                    <a:pt x="774335" y="331704"/>
                    <a:pt x="774726" y="325311"/>
                  </a:cubicBezTo>
                  <a:cubicBezTo>
                    <a:pt x="774726" y="325311"/>
                    <a:pt x="774950" y="320631"/>
                    <a:pt x="774950" y="320631"/>
                  </a:cubicBezTo>
                  <a:lnTo>
                    <a:pt x="774486" y="320745"/>
                  </a:lnTo>
                  <a:cubicBezTo>
                    <a:pt x="771974" y="323726"/>
                    <a:pt x="768676" y="325919"/>
                    <a:pt x="764546" y="327527"/>
                  </a:cubicBezTo>
                  <a:cubicBezTo>
                    <a:pt x="760416" y="329137"/>
                    <a:pt x="755847" y="329772"/>
                    <a:pt x="750750" y="329455"/>
                  </a:cubicBezTo>
                  <a:cubicBezTo>
                    <a:pt x="744959" y="329114"/>
                    <a:pt x="739887" y="327709"/>
                    <a:pt x="735561" y="325332"/>
                  </a:cubicBezTo>
                  <a:cubicBezTo>
                    <a:pt x="731235" y="322958"/>
                    <a:pt x="727652" y="320005"/>
                    <a:pt x="724744" y="316197"/>
                  </a:cubicBezTo>
                  <a:cubicBezTo>
                    <a:pt x="721837" y="312389"/>
                    <a:pt x="719718" y="308190"/>
                    <a:pt x="718413" y="303299"/>
                  </a:cubicBezTo>
                  <a:cubicBezTo>
                    <a:pt x="717130" y="298499"/>
                    <a:pt x="716567" y="293424"/>
                    <a:pt x="716932" y="288120"/>
                  </a:cubicBezTo>
                  <a:cubicBezTo>
                    <a:pt x="717296" y="282817"/>
                    <a:pt x="718448" y="277908"/>
                    <a:pt x="720340" y="273212"/>
                  </a:cubicBezTo>
                  <a:cubicBezTo>
                    <a:pt x="722347" y="268584"/>
                    <a:pt x="724886" y="264516"/>
                    <a:pt x="728256" y="261028"/>
                  </a:cubicBezTo>
                  <a:cubicBezTo>
                    <a:pt x="731536" y="257562"/>
                    <a:pt x="735507" y="254910"/>
                    <a:pt x="740149" y="252977"/>
                  </a:cubicBezTo>
                  <a:cubicBezTo>
                    <a:pt x="744789" y="251046"/>
                    <a:pt x="749913" y="250273"/>
                    <a:pt x="755613" y="250637"/>
                  </a:cubicBezTo>
                  <a:cubicBezTo>
                    <a:pt x="760409" y="250930"/>
                    <a:pt x="764855" y="252194"/>
                    <a:pt x="769135" y="254384"/>
                  </a:cubicBezTo>
                  <a:cubicBezTo>
                    <a:pt x="773417" y="256575"/>
                    <a:pt x="776674" y="259805"/>
                    <a:pt x="779115" y="264120"/>
                  </a:cubicBezTo>
                  <a:lnTo>
                    <a:pt x="779394" y="264051"/>
                  </a:lnTo>
                  <a:lnTo>
                    <a:pt x="780028" y="254255"/>
                  </a:lnTo>
                  <a:close/>
                  <a:moveTo>
                    <a:pt x="895304" y="501267"/>
                  </a:moveTo>
                  <a:cubicBezTo>
                    <a:pt x="894709" y="498855"/>
                    <a:pt x="893673" y="496652"/>
                    <a:pt x="892219" y="494747"/>
                  </a:cubicBezTo>
                  <a:cubicBezTo>
                    <a:pt x="890857" y="492822"/>
                    <a:pt x="888985" y="491216"/>
                    <a:pt x="886904" y="489960"/>
                  </a:cubicBezTo>
                  <a:cubicBezTo>
                    <a:pt x="884729" y="488725"/>
                    <a:pt x="882298" y="488047"/>
                    <a:pt x="879448" y="487667"/>
                  </a:cubicBezTo>
                  <a:cubicBezTo>
                    <a:pt x="876599" y="487289"/>
                    <a:pt x="874119" y="487606"/>
                    <a:pt x="871752" y="488386"/>
                  </a:cubicBezTo>
                  <a:cubicBezTo>
                    <a:pt x="869386" y="489166"/>
                    <a:pt x="867412" y="490341"/>
                    <a:pt x="865738" y="491935"/>
                  </a:cubicBezTo>
                  <a:cubicBezTo>
                    <a:pt x="864066" y="493528"/>
                    <a:pt x="862669" y="495448"/>
                    <a:pt x="861641" y="497669"/>
                  </a:cubicBezTo>
                  <a:cubicBezTo>
                    <a:pt x="860637" y="499982"/>
                    <a:pt x="859957" y="502413"/>
                    <a:pt x="859718" y="505030"/>
                  </a:cubicBezTo>
                  <a:cubicBezTo>
                    <a:pt x="859479" y="507646"/>
                    <a:pt x="859588" y="510079"/>
                    <a:pt x="860182" y="512490"/>
                  </a:cubicBezTo>
                  <a:cubicBezTo>
                    <a:pt x="860777" y="514900"/>
                    <a:pt x="861696" y="517034"/>
                    <a:pt x="863057" y="518962"/>
                  </a:cubicBezTo>
                  <a:cubicBezTo>
                    <a:pt x="864418" y="520888"/>
                    <a:pt x="866106" y="522539"/>
                    <a:pt x="868187" y="523795"/>
                  </a:cubicBezTo>
                  <a:cubicBezTo>
                    <a:pt x="870269" y="525053"/>
                    <a:pt x="872723" y="525824"/>
                    <a:pt x="875549" y="526111"/>
                  </a:cubicBezTo>
                  <a:lnTo>
                    <a:pt x="875455" y="526134"/>
                  </a:lnTo>
                  <a:cubicBezTo>
                    <a:pt x="878284" y="526420"/>
                    <a:pt x="880950" y="526058"/>
                    <a:pt x="883316" y="525276"/>
                  </a:cubicBezTo>
                  <a:cubicBezTo>
                    <a:pt x="885681" y="524496"/>
                    <a:pt x="887725" y="523206"/>
                    <a:pt x="889515" y="521681"/>
                  </a:cubicBezTo>
                  <a:cubicBezTo>
                    <a:pt x="891304" y="520158"/>
                    <a:pt x="892699" y="518239"/>
                    <a:pt x="893820" y="515994"/>
                  </a:cubicBezTo>
                  <a:cubicBezTo>
                    <a:pt x="894939" y="513752"/>
                    <a:pt x="895619" y="511321"/>
                    <a:pt x="895860" y="508704"/>
                  </a:cubicBezTo>
                  <a:cubicBezTo>
                    <a:pt x="896122" y="506180"/>
                    <a:pt x="895899" y="503677"/>
                    <a:pt x="895304" y="501267"/>
                  </a:cubicBezTo>
                  <a:close/>
                  <a:moveTo>
                    <a:pt x="874487" y="291253"/>
                  </a:moveTo>
                  <a:cubicBezTo>
                    <a:pt x="874893" y="287316"/>
                    <a:pt x="873932" y="283815"/>
                    <a:pt x="871692" y="280728"/>
                  </a:cubicBezTo>
                  <a:cubicBezTo>
                    <a:pt x="869454" y="277639"/>
                    <a:pt x="865775" y="275891"/>
                    <a:pt x="860841" y="275436"/>
                  </a:cubicBezTo>
                  <a:cubicBezTo>
                    <a:pt x="858410" y="275151"/>
                    <a:pt x="856205" y="275399"/>
                    <a:pt x="854073" y="275925"/>
                  </a:cubicBezTo>
                  <a:cubicBezTo>
                    <a:pt x="851961" y="276546"/>
                    <a:pt x="850012" y="277419"/>
                    <a:pt x="848432" y="278597"/>
                  </a:cubicBezTo>
                  <a:cubicBezTo>
                    <a:pt x="846854" y="279774"/>
                    <a:pt x="845435" y="281205"/>
                    <a:pt x="844387" y="282940"/>
                  </a:cubicBezTo>
                  <a:cubicBezTo>
                    <a:pt x="843316" y="284581"/>
                    <a:pt x="842684" y="286409"/>
                    <a:pt x="842377" y="288354"/>
                  </a:cubicBezTo>
                  <a:close/>
                  <a:moveTo>
                    <a:pt x="817474" y="51012"/>
                  </a:moveTo>
                  <a:lnTo>
                    <a:pt x="814948" y="73081"/>
                  </a:lnTo>
                  <a:cubicBezTo>
                    <a:pt x="813858" y="72662"/>
                    <a:pt x="812702" y="72356"/>
                    <a:pt x="811683" y="72214"/>
                  </a:cubicBezTo>
                  <a:cubicBezTo>
                    <a:pt x="810570" y="72096"/>
                    <a:pt x="809551" y="71953"/>
                    <a:pt x="808555" y="71903"/>
                  </a:cubicBezTo>
                  <a:cubicBezTo>
                    <a:pt x="805240" y="71640"/>
                    <a:pt x="802389" y="72048"/>
                    <a:pt x="799999" y="73129"/>
                  </a:cubicBezTo>
                  <a:cubicBezTo>
                    <a:pt x="797608" y="74211"/>
                    <a:pt x="795680" y="75574"/>
                    <a:pt x="794216" y="77213"/>
                  </a:cubicBezTo>
                  <a:cubicBezTo>
                    <a:pt x="792657" y="78877"/>
                    <a:pt x="791631" y="80703"/>
                    <a:pt x="790837" y="82671"/>
                  </a:cubicBezTo>
                  <a:cubicBezTo>
                    <a:pt x="790043" y="84636"/>
                    <a:pt x="789689" y="86396"/>
                    <a:pt x="789569" y="87902"/>
                  </a:cubicBezTo>
                  <a:lnTo>
                    <a:pt x="786965" y="126813"/>
                  </a:lnTo>
                  <a:lnTo>
                    <a:pt x="787174" y="126859"/>
                  </a:lnTo>
                  <a:lnTo>
                    <a:pt x="762173" y="125256"/>
                  </a:lnTo>
                  <a:lnTo>
                    <a:pt x="767165" y="49357"/>
                  </a:lnTo>
                  <a:lnTo>
                    <a:pt x="791262" y="50889"/>
                  </a:lnTo>
                  <a:cubicBezTo>
                    <a:pt x="791262" y="50889"/>
                    <a:pt x="790556" y="61983"/>
                    <a:pt x="790556" y="61983"/>
                  </a:cubicBezTo>
                  <a:lnTo>
                    <a:pt x="790834" y="61914"/>
                  </a:lnTo>
                  <a:cubicBezTo>
                    <a:pt x="792955" y="58143"/>
                    <a:pt x="795977" y="55235"/>
                    <a:pt x="799645" y="52951"/>
                  </a:cubicBezTo>
                  <a:cubicBezTo>
                    <a:pt x="803315" y="50669"/>
                    <a:pt x="807513" y="49732"/>
                    <a:pt x="812216" y="50046"/>
                  </a:cubicBezTo>
                  <a:cubicBezTo>
                    <a:pt x="813213" y="50096"/>
                    <a:pt x="814232" y="50239"/>
                    <a:pt x="815159" y="50403"/>
                  </a:cubicBezTo>
                  <a:cubicBezTo>
                    <a:pt x="816084" y="50568"/>
                    <a:pt x="816919" y="50756"/>
                    <a:pt x="817474" y="51012"/>
                  </a:cubicBezTo>
                  <a:close/>
                  <a:moveTo>
                    <a:pt x="923317" y="473598"/>
                  </a:moveTo>
                  <a:lnTo>
                    <a:pt x="916424" y="542193"/>
                  </a:lnTo>
                  <a:cubicBezTo>
                    <a:pt x="915682" y="549558"/>
                    <a:pt x="913902" y="555899"/>
                    <a:pt x="911265" y="561174"/>
                  </a:cubicBezTo>
                  <a:lnTo>
                    <a:pt x="911218" y="561382"/>
                  </a:lnTo>
                  <a:cubicBezTo>
                    <a:pt x="908489" y="566680"/>
                    <a:pt x="905094" y="570863"/>
                    <a:pt x="900866" y="574070"/>
                  </a:cubicBezTo>
                  <a:cubicBezTo>
                    <a:pt x="896638" y="577276"/>
                    <a:pt x="891670" y="579485"/>
                    <a:pt x="885966" y="580697"/>
                  </a:cubicBezTo>
                  <a:cubicBezTo>
                    <a:pt x="880262" y="581908"/>
                    <a:pt x="874050" y="582260"/>
                    <a:pt x="867377" y="581545"/>
                  </a:cubicBezTo>
                  <a:cubicBezTo>
                    <a:pt x="860706" y="580831"/>
                    <a:pt x="853990" y="579143"/>
                    <a:pt x="847115" y="576411"/>
                  </a:cubicBezTo>
                  <a:cubicBezTo>
                    <a:pt x="840335" y="573658"/>
                    <a:pt x="834529" y="570073"/>
                    <a:pt x="829723" y="565750"/>
                  </a:cubicBezTo>
                  <a:lnTo>
                    <a:pt x="843958" y="549253"/>
                  </a:lnTo>
                  <a:cubicBezTo>
                    <a:pt x="847214" y="552876"/>
                    <a:pt x="851052" y="555666"/>
                    <a:pt x="855287" y="557672"/>
                  </a:cubicBezTo>
                  <a:cubicBezTo>
                    <a:pt x="859615" y="559654"/>
                    <a:pt x="863851" y="560870"/>
                    <a:pt x="868091" y="561300"/>
                  </a:cubicBezTo>
                  <a:cubicBezTo>
                    <a:pt x="875366" y="562063"/>
                    <a:pt x="881024" y="560667"/>
                    <a:pt x="884882" y="557158"/>
                  </a:cubicBezTo>
                  <a:cubicBezTo>
                    <a:pt x="888741" y="553648"/>
                    <a:pt x="890958" y="548673"/>
                    <a:pt x="891650" y="542305"/>
                  </a:cubicBezTo>
                  <a:lnTo>
                    <a:pt x="892105" y="537766"/>
                  </a:lnTo>
                  <a:lnTo>
                    <a:pt x="891688" y="537673"/>
                  </a:lnTo>
                  <a:cubicBezTo>
                    <a:pt x="889038" y="540491"/>
                    <a:pt x="885717" y="542588"/>
                    <a:pt x="881541" y="544013"/>
                  </a:cubicBezTo>
                  <a:cubicBezTo>
                    <a:pt x="877365" y="545436"/>
                    <a:pt x="872751" y="545886"/>
                    <a:pt x="867701" y="545361"/>
                  </a:cubicBezTo>
                  <a:cubicBezTo>
                    <a:pt x="861956" y="544812"/>
                    <a:pt x="856931" y="543197"/>
                    <a:pt x="852676" y="540706"/>
                  </a:cubicBezTo>
                  <a:cubicBezTo>
                    <a:pt x="848490" y="538100"/>
                    <a:pt x="844955" y="534939"/>
                    <a:pt x="842232" y="531086"/>
                  </a:cubicBezTo>
                  <a:cubicBezTo>
                    <a:pt x="839509" y="527230"/>
                    <a:pt x="837646" y="522871"/>
                    <a:pt x="836434" y="517957"/>
                  </a:cubicBezTo>
                  <a:cubicBezTo>
                    <a:pt x="835336" y="513111"/>
                    <a:pt x="834959" y="507991"/>
                    <a:pt x="835530" y="502733"/>
                  </a:cubicBezTo>
                  <a:cubicBezTo>
                    <a:pt x="835988" y="497406"/>
                    <a:pt x="837347" y="492546"/>
                    <a:pt x="839448" y="487897"/>
                  </a:cubicBezTo>
                  <a:cubicBezTo>
                    <a:pt x="841573" y="483338"/>
                    <a:pt x="844319" y="479315"/>
                    <a:pt x="847830" y="475991"/>
                  </a:cubicBezTo>
                  <a:cubicBezTo>
                    <a:pt x="851224" y="472596"/>
                    <a:pt x="855333" y="470106"/>
                    <a:pt x="860020" y="468359"/>
                  </a:cubicBezTo>
                  <a:cubicBezTo>
                    <a:pt x="864708" y="466613"/>
                    <a:pt x="869877" y="466026"/>
                    <a:pt x="875530" y="466599"/>
                  </a:cubicBezTo>
                  <a:cubicBezTo>
                    <a:pt x="880280" y="467100"/>
                    <a:pt x="884770" y="468549"/>
                    <a:pt x="888887" y="470878"/>
                  </a:cubicBezTo>
                  <a:cubicBezTo>
                    <a:pt x="893005" y="473206"/>
                    <a:pt x="896193" y="476553"/>
                    <a:pt x="898472" y="481005"/>
                  </a:cubicBezTo>
                  <a:lnTo>
                    <a:pt x="898751" y="480937"/>
                  </a:lnTo>
                  <a:lnTo>
                    <a:pt x="899709" y="471257"/>
                  </a:lnTo>
                  <a:close/>
                  <a:moveTo>
                    <a:pt x="895271" y="285338"/>
                  </a:moveTo>
                  <a:cubicBezTo>
                    <a:pt x="896760" y="290578"/>
                    <a:pt x="897112" y="296394"/>
                    <a:pt x="896559" y="302924"/>
                  </a:cubicBezTo>
                  <a:cubicBezTo>
                    <a:pt x="896509" y="303920"/>
                    <a:pt x="896368" y="304939"/>
                    <a:pt x="896318" y="305936"/>
                  </a:cubicBezTo>
                  <a:lnTo>
                    <a:pt x="896156" y="306073"/>
                  </a:lnTo>
                  <a:cubicBezTo>
                    <a:pt x="896106" y="307069"/>
                    <a:pt x="895939" y="307995"/>
                    <a:pt x="895776" y="308922"/>
                  </a:cubicBezTo>
                  <a:lnTo>
                    <a:pt x="840819" y="303986"/>
                  </a:lnTo>
                  <a:cubicBezTo>
                    <a:pt x="840953" y="306118"/>
                    <a:pt x="841340" y="308089"/>
                    <a:pt x="842284" y="309922"/>
                  </a:cubicBezTo>
                  <a:cubicBezTo>
                    <a:pt x="843137" y="311777"/>
                    <a:pt x="844428" y="313426"/>
                    <a:pt x="845953" y="314821"/>
                  </a:cubicBezTo>
                  <a:cubicBezTo>
                    <a:pt x="847594" y="316285"/>
                    <a:pt x="849259" y="317447"/>
                    <a:pt x="851343" y="318310"/>
                  </a:cubicBezTo>
                  <a:cubicBezTo>
                    <a:pt x="853425" y="319175"/>
                    <a:pt x="855531" y="319737"/>
                    <a:pt x="857757" y="319975"/>
                  </a:cubicBezTo>
                  <a:cubicBezTo>
                    <a:pt x="861672" y="320287"/>
                    <a:pt x="865104" y="319835"/>
                    <a:pt x="867957" y="318639"/>
                  </a:cubicBezTo>
                  <a:cubicBezTo>
                    <a:pt x="870812" y="317442"/>
                    <a:pt x="873227" y="315666"/>
                    <a:pt x="875158" y="313517"/>
                  </a:cubicBezTo>
                  <a:lnTo>
                    <a:pt x="891525" y="326005"/>
                  </a:lnTo>
                  <a:cubicBezTo>
                    <a:pt x="887524" y="330928"/>
                    <a:pt x="882484" y="334435"/>
                    <a:pt x="876359" y="336732"/>
                  </a:cubicBezTo>
                  <a:cubicBezTo>
                    <a:pt x="870327" y="339008"/>
                    <a:pt x="863418" y="339729"/>
                    <a:pt x="855680" y="339081"/>
                  </a:cubicBezTo>
                  <a:cubicBezTo>
                    <a:pt x="850026" y="338508"/>
                    <a:pt x="844677" y="337171"/>
                    <a:pt x="839794" y="334934"/>
                  </a:cubicBezTo>
                  <a:cubicBezTo>
                    <a:pt x="834911" y="332695"/>
                    <a:pt x="830612" y="329623"/>
                    <a:pt x="827147" y="325953"/>
                  </a:cubicBezTo>
                  <a:cubicBezTo>
                    <a:pt x="823682" y="322282"/>
                    <a:pt x="821101" y="317804"/>
                    <a:pt x="819334" y="312632"/>
                  </a:cubicBezTo>
                  <a:cubicBezTo>
                    <a:pt x="817657" y="307439"/>
                    <a:pt x="817004" y="301599"/>
                    <a:pt x="817605" y="295253"/>
                  </a:cubicBezTo>
                  <a:cubicBezTo>
                    <a:pt x="818155" y="289116"/>
                    <a:pt x="819750" y="283608"/>
                    <a:pt x="822291" y="278750"/>
                  </a:cubicBezTo>
                  <a:cubicBezTo>
                    <a:pt x="824856" y="273986"/>
                    <a:pt x="828183" y="269918"/>
                    <a:pt x="832132" y="266779"/>
                  </a:cubicBezTo>
                  <a:cubicBezTo>
                    <a:pt x="836060" y="263548"/>
                    <a:pt x="840608" y="261246"/>
                    <a:pt x="845759" y="259778"/>
                  </a:cubicBezTo>
                  <a:cubicBezTo>
                    <a:pt x="850885" y="258218"/>
                    <a:pt x="856285" y="257770"/>
                    <a:pt x="862123" y="258298"/>
                  </a:cubicBezTo>
                  <a:cubicBezTo>
                    <a:pt x="867684" y="258894"/>
                    <a:pt x="872731" y="260206"/>
                    <a:pt x="877244" y="262536"/>
                  </a:cubicBezTo>
                  <a:cubicBezTo>
                    <a:pt x="881755" y="264866"/>
                    <a:pt x="885546" y="267866"/>
                    <a:pt x="888570" y="271743"/>
                  </a:cubicBezTo>
                  <a:cubicBezTo>
                    <a:pt x="891571" y="275527"/>
                    <a:pt x="893873" y="280076"/>
                    <a:pt x="895271" y="285338"/>
                  </a:cubicBezTo>
                  <a:close/>
                  <a:moveTo>
                    <a:pt x="875206" y="86732"/>
                  </a:moveTo>
                  <a:cubicBezTo>
                    <a:pt x="875519" y="82818"/>
                    <a:pt x="874557" y="79318"/>
                    <a:pt x="872319" y="76230"/>
                  </a:cubicBezTo>
                  <a:cubicBezTo>
                    <a:pt x="870081" y="73142"/>
                    <a:pt x="866517" y="71464"/>
                    <a:pt x="861489" y="71032"/>
                  </a:cubicBezTo>
                  <a:lnTo>
                    <a:pt x="861582" y="71009"/>
                  </a:lnTo>
                  <a:cubicBezTo>
                    <a:pt x="859080" y="70839"/>
                    <a:pt x="856878" y="71088"/>
                    <a:pt x="854744" y="71615"/>
                  </a:cubicBezTo>
                  <a:cubicBezTo>
                    <a:pt x="852633" y="72233"/>
                    <a:pt x="850777" y="73086"/>
                    <a:pt x="849105" y="74284"/>
                  </a:cubicBezTo>
                  <a:cubicBezTo>
                    <a:pt x="847431" y="75484"/>
                    <a:pt x="846106" y="76893"/>
                    <a:pt x="845058" y="78627"/>
                  </a:cubicBezTo>
                  <a:cubicBezTo>
                    <a:pt x="843987" y="80268"/>
                    <a:pt x="843355" y="82097"/>
                    <a:pt x="843047" y="84043"/>
                  </a:cubicBezTo>
                  <a:close/>
                  <a:moveTo>
                    <a:pt x="990204" y="501363"/>
                  </a:moveTo>
                  <a:cubicBezTo>
                    <a:pt x="988151" y="498229"/>
                    <a:pt x="984634" y="496343"/>
                    <a:pt x="979654" y="495703"/>
                  </a:cubicBezTo>
                  <a:cubicBezTo>
                    <a:pt x="977220" y="495417"/>
                    <a:pt x="974973" y="495481"/>
                    <a:pt x="972839" y="496008"/>
                  </a:cubicBezTo>
                  <a:cubicBezTo>
                    <a:pt x="970682" y="496441"/>
                    <a:pt x="968825" y="497292"/>
                    <a:pt x="967130" y="498399"/>
                  </a:cubicBezTo>
                  <a:cubicBezTo>
                    <a:pt x="965435" y="499505"/>
                    <a:pt x="964087" y="500822"/>
                    <a:pt x="962924" y="502488"/>
                  </a:cubicBezTo>
                  <a:lnTo>
                    <a:pt x="960726" y="507803"/>
                  </a:lnTo>
                  <a:lnTo>
                    <a:pt x="960589" y="507785"/>
                  </a:lnTo>
                  <a:lnTo>
                    <a:pt x="960705" y="507854"/>
                  </a:lnTo>
                  <a:lnTo>
                    <a:pt x="960726" y="507803"/>
                  </a:lnTo>
                  <a:lnTo>
                    <a:pt x="992626" y="511980"/>
                  </a:lnTo>
                  <a:cubicBezTo>
                    <a:pt x="993125" y="508021"/>
                    <a:pt x="992256" y="504497"/>
                    <a:pt x="990204" y="501363"/>
                  </a:cubicBezTo>
                  <a:close/>
                  <a:moveTo>
                    <a:pt x="895802" y="80863"/>
                  </a:moveTo>
                  <a:cubicBezTo>
                    <a:pt x="897200" y="86127"/>
                    <a:pt x="897645" y="91919"/>
                    <a:pt x="897090" y="98450"/>
                  </a:cubicBezTo>
                  <a:cubicBezTo>
                    <a:pt x="897042" y="99446"/>
                    <a:pt x="896899" y="100465"/>
                    <a:pt x="896851" y="101461"/>
                  </a:cubicBezTo>
                  <a:cubicBezTo>
                    <a:pt x="896801" y="102457"/>
                    <a:pt x="896635" y="103383"/>
                    <a:pt x="896470" y="104308"/>
                  </a:cubicBezTo>
                  <a:lnTo>
                    <a:pt x="841490" y="99676"/>
                  </a:lnTo>
                  <a:cubicBezTo>
                    <a:pt x="841530" y="101828"/>
                    <a:pt x="842011" y="103777"/>
                    <a:pt x="842954" y="105609"/>
                  </a:cubicBezTo>
                  <a:cubicBezTo>
                    <a:pt x="843900" y="107441"/>
                    <a:pt x="845192" y="109091"/>
                    <a:pt x="846717" y="110486"/>
                  </a:cubicBezTo>
                  <a:cubicBezTo>
                    <a:pt x="848243" y="111879"/>
                    <a:pt x="850094" y="112997"/>
                    <a:pt x="852082" y="113884"/>
                  </a:cubicBezTo>
                  <a:cubicBezTo>
                    <a:pt x="854166" y="114746"/>
                    <a:pt x="856273" y="115310"/>
                    <a:pt x="858475" y="115455"/>
                  </a:cubicBezTo>
                  <a:cubicBezTo>
                    <a:pt x="862482" y="115744"/>
                    <a:pt x="865914" y="115292"/>
                    <a:pt x="868769" y="114095"/>
                  </a:cubicBezTo>
                  <a:cubicBezTo>
                    <a:pt x="871622" y="112899"/>
                    <a:pt x="874038" y="111123"/>
                    <a:pt x="875968" y="108974"/>
                  </a:cubicBezTo>
                  <a:lnTo>
                    <a:pt x="892429" y="121441"/>
                  </a:lnTo>
                  <a:cubicBezTo>
                    <a:pt x="888498" y="126245"/>
                    <a:pt x="883387" y="129869"/>
                    <a:pt x="877354" y="132143"/>
                  </a:cubicBezTo>
                  <a:cubicBezTo>
                    <a:pt x="871322" y="134419"/>
                    <a:pt x="864436" y="135233"/>
                    <a:pt x="856698" y="134584"/>
                  </a:cubicBezTo>
                  <a:cubicBezTo>
                    <a:pt x="850977" y="134126"/>
                    <a:pt x="845626" y="132790"/>
                    <a:pt x="840743" y="130553"/>
                  </a:cubicBezTo>
                  <a:cubicBezTo>
                    <a:pt x="835862" y="128313"/>
                    <a:pt x="831607" y="125429"/>
                    <a:pt x="828119" y="121665"/>
                  </a:cubicBezTo>
                  <a:cubicBezTo>
                    <a:pt x="824655" y="117995"/>
                    <a:pt x="821981" y="113540"/>
                    <a:pt x="820212" y="108368"/>
                  </a:cubicBezTo>
                  <a:cubicBezTo>
                    <a:pt x="818445" y="103197"/>
                    <a:pt x="817814" y="97449"/>
                    <a:pt x="818390" y="91012"/>
                  </a:cubicBezTo>
                  <a:cubicBezTo>
                    <a:pt x="818828" y="84803"/>
                    <a:pt x="820421" y="79296"/>
                    <a:pt x="822962" y="74439"/>
                  </a:cubicBezTo>
                  <a:lnTo>
                    <a:pt x="822800" y="74577"/>
                  </a:lnTo>
                  <a:cubicBezTo>
                    <a:pt x="825435" y="69697"/>
                    <a:pt x="828668" y="65653"/>
                    <a:pt x="832617" y="62514"/>
                  </a:cubicBezTo>
                  <a:cubicBezTo>
                    <a:pt x="836545" y="59282"/>
                    <a:pt x="841071" y="56888"/>
                    <a:pt x="846221" y="55419"/>
                  </a:cubicBezTo>
                  <a:cubicBezTo>
                    <a:pt x="851370" y="53952"/>
                    <a:pt x="856771" y="53504"/>
                    <a:pt x="862588" y="53939"/>
                  </a:cubicBezTo>
                  <a:cubicBezTo>
                    <a:pt x="868217" y="54419"/>
                    <a:pt x="873287" y="55825"/>
                    <a:pt x="877777" y="58062"/>
                  </a:cubicBezTo>
                  <a:cubicBezTo>
                    <a:pt x="882288" y="60391"/>
                    <a:pt x="886079" y="63391"/>
                    <a:pt x="889103" y="67268"/>
                  </a:cubicBezTo>
                  <a:cubicBezTo>
                    <a:pt x="892104" y="71053"/>
                    <a:pt x="894313" y="75624"/>
                    <a:pt x="895802" y="80863"/>
                  </a:cubicBezTo>
                  <a:close/>
                  <a:moveTo>
                    <a:pt x="1013778" y="506762"/>
                  </a:moveTo>
                  <a:cubicBezTo>
                    <a:pt x="1014989" y="512071"/>
                    <a:pt x="1015178" y="518024"/>
                    <a:pt x="1014301" y="524438"/>
                  </a:cubicBezTo>
                  <a:cubicBezTo>
                    <a:pt x="1014159" y="525457"/>
                    <a:pt x="1013925" y="526499"/>
                    <a:pt x="1013875" y="527495"/>
                  </a:cubicBezTo>
                  <a:cubicBezTo>
                    <a:pt x="1013825" y="528492"/>
                    <a:pt x="1013567" y="529440"/>
                    <a:pt x="1013403" y="530366"/>
                  </a:cubicBezTo>
                  <a:lnTo>
                    <a:pt x="958686" y="523207"/>
                  </a:lnTo>
                  <a:cubicBezTo>
                    <a:pt x="958632" y="525385"/>
                    <a:pt x="959019" y="527355"/>
                    <a:pt x="959872" y="529212"/>
                  </a:cubicBezTo>
                  <a:cubicBezTo>
                    <a:pt x="960723" y="531067"/>
                    <a:pt x="961854" y="532853"/>
                    <a:pt x="963378" y="534249"/>
                  </a:cubicBezTo>
                  <a:cubicBezTo>
                    <a:pt x="964903" y="535642"/>
                    <a:pt x="966591" y="536898"/>
                    <a:pt x="968604" y="537877"/>
                  </a:cubicBezTo>
                  <a:cubicBezTo>
                    <a:pt x="970524" y="538880"/>
                    <a:pt x="972656" y="539534"/>
                    <a:pt x="974879" y="539773"/>
                  </a:cubicBezTo>
                  <a:cubicBezTo>
                    <a:pt x="978840" y="540272"/>
                    <a:pt x="982317" y="540003"/>
                    <a:pt x="985194" y="538901"/>
                  </a:cubicBezTo>
                  <a:cubicBezTo>
                    <a:pt x="988071" y="537796"/>
                    <a:pt x="990534" y="536206"/>
                    <a:pt x="992578" y="534127"/>
                  </a:cubicBezTo>
                  <a:lnTo>
                    <a:pt x="1008435" y="547331"/>
                  </a:lnTo>
                  <a:lnTo>
                    <a:pt x="1008319" y="547263"/>
                  </a:lnTo>
                  <a:cubicBezTo>
                    <a:pt x="1004156" y="551930"/>
                    <a:pt x="998978" y="555273"/>
                    <a:pt x="992783" y="557294"/>
                  </a:cubicBezTo>
                  <a:cubicBezTo>
                    <a:pt x="986590" y="559314"/>
                    <a:pt x="979704" y="559733"/>
                    <a:pt x="971991" y="558783"/>
                  </a:cubicBezTo>
                  <a:cubicBezTo>
                    <a:pt x="966293" y="558025"/>
                    <a:pt x="961084" y="556457"/>
                    <a:pt x="956247" y="554010"/>
                  </a:cubicBezTo>
                  <a:cubicBezTo>
                    <a:pt x="951411" y="551565"/>
                    <a:pt x="947295" y="548448"/>
                    <a:pt x="943972" y="544546"/>
                  </a:cubicBezTo>
                  <a:cubicBezTo>
                    <a:pt x="940647" y="540645"/>
                    <a:pt x="938159" y="536142"/>
                    <a:pt x="936668" y="530904"/>
                  </a:cubicBezTo>
                  <a:cubicBezTo>
                    <a:pt x="935179" y="525663"/>
                    <a:pt x="934827" y="519847"/>
                    <a:pt x="935634" y="513550"/>
                  </a:cubicBezTo>
                  <a:cubicBezTo>
                    <a:pt x="936465" y="507343"/>
                    <a:pt x="938268" y="501881"/>
                    <a:pt x="941040" y="497164"/>
                  </a:cubicBezTo>
                  <a:cubicBezTo>
                    <a:pt x="943814" y="492446"/>
                    <a:pt x="947278" y="488541"/>
                    <a:pt x="951367" y="485566"/>
                  </a:cubicBezTo>
                  <a:cubicBezTo>
                    <a:pt x="955455" y="482589"/>
                    <a:pt x="960142" y="480448"/>
                    <a:pt x="965339" y="479166"/>
                  </a:cubicBezTo>
                  <a:cubicBezTo>
                    <a:pt x="970534" y="477885"/>
                    <a:pt x="975980" y="477622"/>
                    <a:pt x="981772" y="478357"/>
                  </a:cubicBezTo>
                  <a:cubicBezTo>
                    <a:pt x="987354" y="479047"/>
                    <a:pt x="992284" y="480684"/>
                    <a:pt x="996726" y="483129"/>
                  </a:cubicBezTo>
                  <a:cubicBezTo>
                    <a:pt x="1001192" y="485667"/>
                    <a:pt x="1004843" y="488897"/>
                    <a:pt x="1007680" y="492821"/>
                  </a:cubicBezTo>
                  <a:cubicBezTo>
                    <a:pt x="1010542" y="496837"/>
                    <a:pt x="1012567" y="501454"/>
                    <a:pt x="1013778" y="506762"/>
                  </a:cubicBezTo>
                  <a:close/>
                  <a:moveTo>
                    <a:pt x="966953" y="269915"/>
                  </a:moveTo>
                  <a:lnTo>
                    <a:pt x="963406" y="291841"/>
                  </a:lnTo>
                  <a:cubicBezTo>
                    <a:pt x="962319" y="291421"/>
                    <a:pt x="961254" y="291094"/>
                    <a:pt x="960212" y="290859"/>
                  </a:cubicBezTo>
                  <a:cubicBezTo>
                    <a:pt x="959170" y="290624"/>
                    <a:pt x="958151" y="290481"/>
                    <a:pt x="957132" y="290340"/>
                  </a:cubicBezTo>
                  <a:cubicBezTo>
                    <a:pt x="953773" y="289889"/>
                    <a:pt x="950898" y="290206"/>
                    <a:pt x="948485" y="291193"/>
                  </a:cubicBezTo>
                  <a:cubicBezTo>
                    <a:pt x="946071" y="292184"/>
                    <a:pt x="944120" y="293451"/>
                    <a:pt x="942540" y="295021"/>
                  </a:cubicBezTo>
                  <a:cubicBezTo>
                    <a:pt x="940959" y="296592"/>
                    <a:pt x="939724" y="298372"/>
                    <a:pt x="938930" y="300340"/>
                  </a:cubicBezTo>
                  <a:cubicBezTo>
                    <a:pt x="938136" y="302306"/>
                    <a:pt x="937668" y="303996"/>
                    <a:pt x="937454" y="305525"/>
                  </a:cubicBezTo>
                  <a:lnTo>
                    <a:pt x="933137" y="344268"/>
                  </a:lnTo>
                  <a:lnTo>
                    <a:pt x="933068" y="344382"/>
                  </a:lnTo>
                  <a:lnTo>
                    <a:pt x="908163" y="341576"/>
                  </a:lnTo>
                  <a:lnTo>
                    <a:pt x="916584" y="266011"/>
                  </a:lnTo>
                  <a:lnTo>
                    <a:pt x="940561" y="268654"/>
                  </a:lnTo>
                  <a:cubicBezTo>
                    <a:pt x="940561" y="268654"/>
                    <a:pt x="939345" y="279677"/>
                    <a:pt x="939345" y="279677"/>
                  </a:cubicBezTo>
                  <a:lnTo>
                    <a:pt x="939622" y="279608"/>
                  </a:lnTo>
                  <a:cubicBezTo>
                    <a:pt x="941975" y="275978"/>
                    <a:pt x="945089" y="273046"/>
                    <a:pt x="948919" y="271019"/>
                  </a:cubicBezTo>
                  <a:cubicBezTo>
                    <a:pt x="952749" y="268991"/>
                    <a:pt x="956994" y="268240"/>
                    <a:pt x="961650" y="268763"/>
                  </a:cubicBezTo>
                  <a:cubicBezTo>
                    <a:pt x="962646" y="268813"/>
                    <a:pt x="963595" y="269071"/>
                    <a:pt x="964615" y="269212"/>
                  </a:cubicBezTo>
                  <a:cubicBezTo>
                    <a:pt x="965634" y="269353"/>
                    <a:pt x="966398" y="269657"/>
                    <a:pt x="966953" y="269915"/>
                  </a:cubicBezTo>
                  <a:close/>
                  <a:moveTo>
                    <a:pt x="1086053" y="494538"/>
                  </a:moveTo>
                  <a:lnTo>
                    <a:pt x="1081673" y="516277"/>
                  </a:lnTo>
                  <a:cubicBezTo>
                    <a:pt x="1080678" y="515834"/>
                    <a:pt x="1079591" y="515413"/>
                    <a:pt x="1078549" y="515179"/>
                  </a:cubicBezTo>
                  <a:cubicBezTo>
                    <a:pt x="1077507" y="514944"/>
                    <a:pt x="1076465" y="514709"/>
                    <a:pt x="1075444" y="514568"/>
                  </a:cubicBezTo>
                  <a:cubicBezTo>
                    <a:pt x="1072179" y="514094"/>
                    <a:pt x="1069259" y="514225"/>
                    <a:pt x="1066822" y="515120"/>
                  </a:cubicBezTo>
                  <a:cubicBezTo>
                    <a:pt x="1064385" y="516017"/>
                    <a:pt x="1062320" y="517215"/>
                    <a:pt x="1060717" y="518694"/>
                  </a:cubicBezTo>
                  <a:cubicBezTo>
                    <a:pt x="1059020" y="520194"/>
                    <a:pt x="1057762" y="521881"/>
                    <a:pt x="1056853" y="523777"/>
                  </a:cubicBezTo>
                  <a:cubicBezTo>
                    <a:pt x="1055942" y="525675"/>
                    <a:pt x="1055381" y="527388"/>
                    <a:pt x="1055169" y="528917"/>
                  </a:cubicBezTo>
                  <a:lnTo>
                    <a:pt x="1049229" y="567469"/>
                  </a:lnTo>
                  <a:lnTo>
                    <a:pt x="1024467" y="563643"/>
                  </a:lnTo>
                  <a:lnTo>
                    <a:pt x="1036039" y="488481"/>
                  </a:lnTo>
                  <a:lnTo>
                    <a:pt x="1059873" y="492143"/>
                  </a:lnTo>
                  <a:cubicBezTo>
                    <a:pt x="1059873" y="492143"/>
                    <a:pt x="1058262" y="503165"/>
                    <a:pt x="1058262" y="503165"/>
                  </a:cubicBezTo>
                  <a:lnTo>
                    <a:pt x="1058540" y="503096"/>
                  </a:lnTo>
                  <a:cubicBezTo>
                    <a:pt x="1061009" y="499537"/>
                    <a:pt x="1064262" y="496766"/>
                    <a:pt x="1068138" y="494925"/>
                  </a:cubicBezTo>
                  <a:cubicBezTo>
                    <a:pt x="1071991" y="492990"/>
                    <a:pt x="1076281" y="492424"/>
                    <a:pt x="1080890" y="493155"/>
                  </a:cubicBezTo>
                  <a:cubicBezTo>
                    <a:pt x="1081908" y="493297"/>
                    <a:pt x="1082836" y="493463"/>
                    <a:pt x="1083784" y="493719"/>
                  </a:cubicBezTo>
                  <a:cubicBezTo>
                    <a:pt x="1084735" y="493978"/>
                    <a:pt x="1085498" y="494280"/>
                    <a:pt x="1086053" y="494538"/>
                  </a:cubicBezTo>
                  <a:close/>
                  <a:moveTo>
                    <a:pt x="1006084" y="69494"/>
                  </a:moveTo>
                  <a:lnTo>
                    <a:pt x="1002423" y="91351"/>
                  </a:lnTo>
                  <a:cubicBezTo>
                    <a:pt x="1001335" y="90931"/>
                    <a:pt x="1000270" y="90603"/>
                    <a:pt x="999226" y="90369"/>
                  </a:cubicBezTo>
                  <a:cubicBezTo>
                    <a:pt x="998184" y="90133"/>
                    <a:pt x="997165" y="89992"/>
                    <a:pt x="996147" y="89851"/>
                  </a:cubicBezTo>
                  <a:cubicBezTo>
                    <a:pt x="992788" y="89400"/>
                    <a:pt x="989937" y="89808"/>
                    <a:pt x="987500" y="90705"/>
                  </a:cubicBezTo>
                  <a:cubicBezTo>
                    <a:pt x="985064" y="91601"/>
                    <a:pt x="983114" y="92868"/>
                    <a:pt x="981531" y="94439"/>
                  </a:cubicBezTo>
                  <a:cubicBezTo>
                    <a:pt x="979951" y="96009"/>
                    <a:pt x="978718" y="97789"/>
                    <a:pt x="977924" y="99757"/>
                  </a:cubicBezTo>
                  <a:cubicBezTo>
                    <a:pt x="977035" y="101746"/>
                    <a:pt x="976568" y="103436"/>
                    <a:pt x="976354" y="104965"/>
                  </a:cubicBezTo>
                  <a:lnTo>
                    <a:pt x="976376" y="105057"/>
                  </a:lnTo>
                  <a:lnTo>
                    <a:pt x="971874" y="143846"/>
                  </a:lnTo>
                  <a:lnTo>
                    <a:pt x="946946" y="140946"/>
                  </a:lnTo>
                  <a:lnTo>
                    <a:pt x="955668" y="65406"/>
                  </a:lnTo>
                  <a:lnTo>
                    <a:pt x="979669" y="68142"/>
                  </a:lnTo>
                  <a:cubicBezTo>
                    <a:pt x="979669" y="68142"/>
                    <a:pt x="978453" y="79165"/>
                    <a:pt x="978453" y="79165"/>
                  </a:cubicBezTo>
                  <a:lnTo>
                    <a:pt x="978729" y="79096"/>
                  </a:lnTo>
                  <a:cubicBezTo>
                    <a:pt x="981083" y="75466"/>
                    <a:pt x="984219" y="72625"/>
                    <a:pt x="988050" y="70599"/>
                  </a:cubicBezTo>
                  <a:cubicBezTo>
                    <a:pt x="991880" y="68571"/>
                    <a:pt x="996125" y="67819"/>
                    <a:pt x="1000780" y="68343"/>
                  </a:cubicBezTo>
                  <a:cubicBezTo>
                    <a:pt x="1001777" y="68392"/>
                    <a:pt x="1002796" y="68534"/>
                    <a:pt x="1003746" y="68792"/>
                  </a:cubicBezTo>
                  <a:cubicBezTo>
                    <a:pt x="1004765" y="68933"/>
                    <a:pt x="1005528" y="69237"/>
                    <a:pt x="1006084" y="69494"/>
                  </a:cubicBezTo>
                  <a:close/>
                  <a:moveTo>
                    <a:pt x="1073018" y="294112"/>
                  </a:moveTo>
                  <a:lnTo>
                    <a:pt x="1057406" y="306227"/>
                  </a:lnTo>
                  <a:cubicBezTo>
                    <a:pt x="1055582" y="304021"/>
                    <a:pt x="1053526" y="302070"/>
                    <a:pt x="1050934" y="300347"/>
                  </a:cubicBezTo>
                  <a:cubicBezTo>
                    <a:pt x="1048368" y="298718"/>
                    <a:pt x="1045637" y="297620"/>
                    <a:pt x="1042578" y="297194"/>
                  </a:cubicBezTo>
                  <a:cubicBezTo>
                    <a:pt x="1040332" y="296864"/>
                    <a:pt x="1038107" y="297020"/>
                    <a:pt x="1035996" y="297638"/>
                  </a:cubicBezTo>
                  <a:cubicBezTo>
                    <a:pt x="1033977" y="298235"/>
                    <a:pt x="1032746" y="299620"/>
                    <a:pt x="1032413" y="301867"/>
                  </a:cubicBezTo>
                  <a:cubicBezTo>
                    <a:pt x="1032129" y="303905"/>
                    <a:pt x="1032958" y="305668"/>
                    <a:pt x="1035017" y="306833"/>
                  </a:cubicBezTo>
                  <a:cubicBezTo>
                    <a:pt x="1036982" y="308020"/>
                    <a:pt x="1040408" y="309536"/>
                    <a:pt x="1045083" y="311333"/>
                  </a:cubicBezTo>
                  <a:cubicBezTo>
                    <a:pt x="1047884" y="312314"/>
                    <a:pt x="1050569" y="313620"/>
                    <a:pt x="1053297" y="315111"/>
                  </a:cubicBezTo>
                  <a:cubicBezTo>
                    <a:pt x="1056028" y="316602"/>
                    <a:pt x="1058364" y="318485"/>
                    <a:pt x="1060465" y="320623"/>
                  </a:cubicBezTo>
                  <a:cubicBezTo>
                    <a:pt x="1062566" y="322759"/>
                    <a:pt x="1064089" y="325336"/>
                    <a:pt x="1065169" y="328119"/>
                  </a:cubicBezTo>
                  <a:cubicBezTo>
                    <a:pt x="1066250" y="330901"/>
                    <a:pt x="1066448" y="334100"/>
                    <a:pt x="1065972" y="337758"/>
                  </a:cubicBezTo>
                  <a:cubicBezTo>
                    <a:pt x="1065285" y="342552"/>
                    <a:pt x="1063768" y="346369"/>
                    <a:pt x="1061370" y="349420"/>
                  </a:cubicBezTo>
                  <a:cubicBezTo>
                    <a:pt x="1058951" y="352378"/>
                    <a:pt x="1056069" y="354662"/>
                    <a:pt x="1052727" y="356275"/>
                  </a:cubicBezTo>
                  <a:cubicBezTo>
                    <a:pt x="1049362" y="357793"/>
                    <a:pt x="1045674" y="358802"/>
                    <a:pt x="1041732" y="359184"/>
                  </a:cubicBezTo>
                  <a:cubicBezTo>
                    <a:pt x="1037792" y="359567"/>
                    <a:pt x="1033921" y="359439"/>
                    <a:pt x="1030053" y="358917"/>
                  </a:cubicBezTo>
                  <a:cubicBezTo>
                    <a:pt x="1023846" y="358088"/>
                    <a:pt x="1017987" y="356288"/>
                    <a:pt x="1012366" y="353445"/>
                  </a:cubicBezTo>
                  <a:cubicBezTo>
                    <a:pt x="1006765" y="350694"/>
                    <a:pt x="1002234" y="347091"/>
                    <a:pt x="998887" y="342703"/>
                  </a:cubicBezTo>
                  <a:lnTo>
                    <a:pt x="1014850" y="330007"/>
                  </a:lnTo>
                  <a:cubicBezTo>
                    <a:pt x="1016718" y="332794"/>
                    <a:pt x="1019167" y="335140"/>
                    <a:pt x="1022150" y="337257"/>
                  </a:cubicBezTo>
                  <a:lnTo>
                    <a:pt x="1022334" y="337211"/>
                  </a:lnTo>
                  <a:cubicBezTo>
                    <a:pt x="1025296" y="339236"/>
                    <a:pt x="1028582" y="340589"/>
                    <a:pt x="1032242" y="341063"/>
                  </a:cubicBezTo>
                  <a:cubicBezTo>
                    <a:pt x="1034189" y="341371"/>
                    <a:pt x="1036320" y="341238"/>
                    <a:pt x="1038409" y="340526"/>
                  </a:cubicBezTo>
                  <a:cubicBezTo>
                    <a:pt x="1040496" y="339814"/>
                    <a:pt x="1041799" y="338313"/>
                    <a:pt x="1042085" y="335879"/>
                  </a:cubicBezTo>
                  <a:cubicBezTo>
                    <a:pt x="1042486" y="333519"/>
                    <a:pt x="1041425" y="331616"/>
                    <a:pt x="1039206" y="330195"/>
                  </a:cubicBezTo>
                  <a:cubicBezTo>
                    <a:pt x="1036871" y="328706"/>
                    <a:pt x="1033307" y="327028"/>
                    <a:pt x="1028307" y="325114"/>
                  </a:cubicBezTo>
                  <a:cubicBezTo>
                    <a:pt x="1025714" y="324180"/>
                    <a:pt x="1023238" y="322920"/>
                    <a:pt x="1020739" y="321571"/>
                  </a:cubicBezTo>
                  <a:cubicBezTo>
                    <a:pt x="1018241" y="320219"/>
                    <a:pt x="1016045" y="318498"/>
                    <a:pt x="1014267" y="316478"/>
                  </a:cubicBezTo>
                  <a:cubicBezTo>
                    <a:pt x="1012397" y="314479"/>
                    <a:pt x="1010944" y="312182"/>
                    <a:pt x="1010072" y="309446"/>
                  </a:cubicBezTo>
                  <a:cubicBezTo>
                    <a:pt x="1009200" y="306710"/>
                    <a:pt x="1008932" y="303627"/>
                    <a:pt x="1009429" y="300063"/>
                  </a:cubicBezTo>
                  <a:cubicBezTo>
                    <a:pt x="1010092" y="295570"/>
                    <a:pt x="1011633" y="291845"/>
                    <a:pt x="1013960" y="288910"/>
                  </a:cubicBezTo>
                  <a:cubicBezTo>
                    <a:pt x="1016310" y="286067"/>
                    <a:pt x="1019099" y="283805"/>
                    <a:pt x="1022441" y="282193"/>
                  </a:cubicBezTo>
                  <a:cubicBezTo>
                    <a:pt x="1025691" y="280604"/>
                    <a:pt x="1029287" y="279619"/>
                    <a:pt x="1033111" y="279168"/>
                  </a:cubicBezTo>
                  <a:cubicBezTo>
                    <a:pt x="1036938" y="278715"/>
                    <a:pt x="1040598" y="278796"/>
                    <a:pt x="1044258" y="279270"/>
                  </a:cubicBezTo>
                  <a:cubicBezTo>
                    <a:pt x="1049864" y="280051"/>
                    <a:pt x="1055282" y="281665"/>
                    <a:pt x="1060442" y="284229"/>
                  </a:cubicBezTo>
                  <a:cubicBezTo>
                    <a:pt x="1065601" y="286792"/>
                    <a:pt x="1069763" y="290094"/>
                    <a:pt x="1073018" y="294112"/>
                  </a:cubicBezTo>
                  <a:close/>
                  <a:moveTo>
                    <a:pt x="1138563" y="524669"/>
                  </a:moveTo>
                  <a:cubicBezTo>
                    <a:pt x="1136696" y="521490"/>
                    <a:pt x="1133227" y="519394"/>
                    <a:pt x="1128294" y="518545"/>
                  </a:cubicBezTo>
                  <a:cubicBezTo>
                    <a:pt x="1125907" y="518053"/>
                    <a:pt x="1123636" y="518022"/>
                    <a:pt x="1121479" y="518457"/>
                  </a:cubicBezTo>
                  <a:cubicBezTo>
                    <a:pt x="1119393" y="518774"/>
                    <a:pt x="1117420" y="519556"/>
                    <a:pt x="1115702" y="520571"/>
                  </a:cubicBezTo>
                  <a:cubicBezTo>
                    <a:pt x="1113984" y="521584"/>
                    <a:pt x="1112449" y="522947"/>
                    <a:pt x="1111264" y="524519"/>
                  </a:cubicBezTo>
                  <a:cubicBezTo>
                    <a:pt x="1110077" y="526090"/>
                    <a:pt x="1109237" y="527872"/>
                    <a:pt x="1108812" y="529746"/>
                  </a:cubicBezTo>
                  <a:lnTo>
                    <a:pt x="1108627" y="529792"/>
                  </a:lnTo>
                  <a:lnTo>
                    <a:pt x="1140429" y="535424"/>
                  </a:lnTo>
                  <a:cubicBezTo>
                    <a:pt x="1141136" y="531510"/>
                    <a:pt x="1140546" y="527918"/>
                    <a:pt x="1138563" y="524669"/>
                  </a:cubicBezTo>
                  <a:close/>
                  <a:moveTo>
                    <a:pt x="1041785" y="75542"/>
                  </a:moveTo>
                  <a:lnTo>
                    <a:pt x="1031976" y="151065"/>
                  </a:lnTo>
                  <a:lnTo>
                    <a:pt x="1007160" y="147842"/>
                  </a:lnTo>
                  <a:lnTo>
                    <a:pt x="1016969" y="72319"/>
                  </a:lnTo>
                  <a:close/>
                  <a:moveTo>
                    <a:pt x="1161787" y="531039"/>
                  </a:moveTo>
                  <a:cubicBezTo>
                    <a:pt x="1162720" y="536415"/>
                    <a:pt x="1162702" y="542324"/>
                    <a:pt x="1161523" y="548713"/>
                  </a:cubicBezTo>
                  <a:lnTo>
                    <a:pt x="1160981" y="551700"/>
                  </a:lnTo>
                  <a:cubicBezTo>
                    <a:pt x="1160746" y="552742"/>
                    <a:pt x="1160579" y="553668"/>
                    <a:pt x="1160299" y="554524"/>
                  </a:cubicBezTo>
                  <a:lnTo>
                    <a:pt x="1105983" y="545004"/>
                  </a:lnTo>
                  <a:cubicBezTo>
                    <a:pt x="1105931" y="547181"/>
                    <a:pt x="1106133" y="549197"/>
                    <a:pt x="1106892" y="551077"/>
                  </a:cubicBezTo>
                  <a:cubicBezTo>
                    <a:pt x="1107674" y="553048"/>
                    <a:pt x="1108687" y="554764"/>
                    <a:pt x="1110143" y="556276"/>
                  </a:cubicBezTo>
                  <a:cubicBezTo>
                    <a:pt x="1111621" y="557877"/>
                    <a:pt x="1113308" y="559134"/>
                    <a:pt x="1115252" y="560229"/>
                  </a:cubicBezTo>
                  <a:cubicBezTo>
                    <a:pt x="1117194" y="561323"/>
                    <a:pt x="1119324" y="561978"/>
                    <a:pt x="1121502" y="562425"/>
                  </a:cubicBezTo>
                  <a:cubicBezTo>
                    <a:pt x="1125392" y="563038"/>
                    <a:pt x="1128801" y="562887"/>
                    <a:pt x="1131816" y="561945"/>
                  </a:cubicBezTo>
                  <a:cubicBezTo>
                    <a:pt x="1134832" y="561005"/>
                    <a:pt x="1137317" y="559506"/>
                    <a:pt x="1139478" y="557497"/>
                  </a:cubicBezTo>
                  <a:lnTo>
                    <a:pt x="1139432" y="557312"/>
                  </a:lnTo>
                  <a:lnTo>
                    <a:pt x="1154662" y="571164"/>
                  </a:lnTo>
                  <a:cubicBezTo>
                    <a:pt x="1150266" y="575692"/>
                    <a:pt x="1144927" y="578779"/>
                    <a:pt x="1138663" y="580521"/>
                  </a:cubicBezTo>
                  <a:cubicBezTo>
                    <a:pt x="1132399" y="582263"/>
                    <a:pt x="1125470" y="582499"/>
                    <a:pt x="1117851" y="581131"/>
                  </a:cubicBezTo>
                  <a:cubicBezTo>
                    <a:pt x="1112198" y="580165"/>
                    <a:pt x="1107036" y="578389"/>
                    <a:pt x="1102340" y="575711"/>
                  </a:cubicBezTo>
                  <a:cubicBezTo>
                    <a:pt x="1097667" y="573126"/>
                    <a:pt x="1093691" y="569778"/>
                    <a:pt x="1090530" y="565738"/>
                  </a:cubicBezTo>
                  <a:cubicBezTo>
                    <a:pt x="1087367" y="561697"/>
                    <a:pt x="1085135" y="557034"/>
                    <a:pt x="1083831" y="551750"/>
                  </a:cubicBezTo>
                  <a:cubicBezTo>
                    <a:pt x="1082526" y="546463"/>
                    <a:pt x="1082475" y="540673"/>
                    <a:pt x="1083561" y="534304"/>
                  </a:cubicBezTo>
                  <a:cubicBezTo>
                    <a:pt x="1084622" y="528239"/>
                    <a:pt x="1086633" y="522823"/>
                    <a:pt x="1089638" y="518245"/>
                  </a:cubicBezTo>
                  <a:cubicBezTo>
                    <a:pt x="1092642" y="513667"/>
                    <a:pt x="1096247" y="509927"/>
                    <a:pt x="1100472" y="507112"/>
                  </a:cubicBezTo>
                  <a:cubicBezTo>
                    <a:pt x="1104700" y="504298"/>
                    <a:pt x="1109433" y="502344"/>
                    <a:pt x="1114697" y="501339"/>
                  </a:cubicBezTo>
                  <a:cubicBezTo>
                    <a:pt x="1119962" y="500336"/>
                    <a:pt x="1125361" y="500283"/>
                    <a:pt x="1131130" y="501320"/>
                  </a:cubicBezTo>
                  <a:cubicBezTo>
                    <a:pt x="1136664" y="502216"/>
                    <a:pt x="1141572" y="504153"/>
                    <a:pt x="1145852" y="506736"/>
                  </a:cubicBezTo>
                  <a:cubicBezTo>
                    <a:pt x="1150130" y="509321"/>
                    <a:pt x="1153619" y="512692"/>
                    <a:pt x="1156317" y="516845"/>
                  </a:cubicBezTo>
                  <a:cubicBezTo>
                    <a:pt x="1159016" y="521000"/>
                    <a:pt x="1160855" y="525662"/>
                    <a:pt x="1161787" y="531039"/>
                  </a:cubicBezTo>
                  <a:close/>
                  <a:moveTo>
                    <a:pt x="1045930" y="46289"/>
                  </a:moveTo>
                  <a:cubicBezTo>
                    <a:pt x="1046550" y="48005"/>
                    <a:pt x="1046614" y="49858"/>
                    <a:pt x="1046399" y="51782"/>
                  </a:cubicBezTo>
                  <a:cubicBezTo>
                    <a:pt x="1046091" y="53727"/>
                    <a:pt x="1045552" y="55532"/>
                    <a:pt x="1044552" y="57057"/>
                  </a:cubicBezTo>
                  <a:cubicBezTo>
                    <a:pt x="1043666" y="58654"/>
                    <a:pt x="1042410" y="59946"/>
                    <a:pt x="1040994" y="60986"/>
                  </a:cubicBezTo>
                  <a:cubicBezTo>
                    <a:pt x="1039576" y="62024"/>
                    <a:pt x="1037906" y="62829"/>
                    <a:pt x="1036049" y="63287"/>
                  </a:cubicBezTo>
                  <a:cubicBezTo>
                    <a:pt x="1034194" y="63745"/>
                    <a:pt x="1032341" y="63809"/>
                    <a:pt x="1030418" y="63595"/>
                  </a:cubicBezTo>
                  <a:cubicBezTo>
                    <a:pt x="1026456" y="63097"/>
                    <a:pt x="1023263" y="61325"/>
                    <a:pt x="1020841" y="58284"/>
                  </a:cubicBezTo>
                  <a:cubicBezTo>
                    <a:pt x="1018532" y="55313"/>
                    <a:pt x="1017592" y="51904"/>
                    <a:pt x="1018045" y="48152"/>
                  </a:cubicBezTo>
                  <a:cubicBezTo>
                    <a:pt x="1018191" y="46346"/>
                    <a:pt x="1018866" y="44704"/>
                    <a:pt x="1019752" y="43106"/>
                  </a:cubicBezTo>
                  <a:lnTo>
                    <a:pt x="1019638" y="43037"/>
                  </a:lnTo>
                  <a:cubicBezTo>
                    <a:pt x="1020523" y="41442"/>
                    <a:pt x="1021777" y="40148"/>
                    <a:pt x="1023195" y="39110"/>
                  </a:cubicBezTo>
                  <a:cubicBezTo>
                    <a:pt x="1024705" y="38049"/>
                    <a:pt x="1026283" y="37265"/>
                    <a:pt x="1028116" y="36716"/>
                  </a:cubicBezTo>
                  <a:cubicBezTo>
                    <a:pt x="1029948" y="36165"/>
                    <a:pt x="1031872" y="35985"/>
                    <a:pt x="1033912" y="36270"/>
                  </a:cubicBezTo>
                  <a:cubicBezTo>
                    <a:pt x="1035764" y="36598"/>
                    <a:pt x="1037570" y="37137"/>
                    <a:pt x="1039281" y="38091"/>
                  </a:cubicBezTo>
                  <a:cubicBezTo>
                    <a:pt x="1040993" y="39048"/>
                    <a:pt x="1042357" y="40185"/>
                    <a:pt x="1043488" y="41579"/>
                  </a:cubicBezTo>
                  <a:cubicBezTo>
                    <a:pt x="1044526" y="42995"/>
                    <a:pt x="1045402" y="44551"/>
                    <a:pt x="1045930" y="46289"/>
                  </a:cubicBezTo>
                  <a:close/>
                  <a:moveTo>
                    <a:pt x="1119947" y="253362"/>
                  </a:moveTo>
                  <a:lnTo>
                    <a:pt x="1101900" y="367565"/>
                  </a:lnTo>
                  <a:lnTo>
                    <a:pt x="1076710" y="363584"/>
                  </a:lnTo>
                  <a:lnTo>
                    <a:pt x="1094758" y="249381"/>
                  </a:lnTo>
                  <a:close/>
                  <a:moveTo>
                    <a:pt x="1159279" y="299495"/>
                  </a:moveTo>
                  <a:lnTo>
                    <a:pt x="1146447" y="374563"/>
                  </a:lnTo>
                  <a:lnTo>
                    <a:pt x="1121780" y="370347"/>
                  </a:lnTo>
                  <a:lnTo>
                    <a:pt x="1134611" y="295279"/>
                  </a:lnTo>
                  <a:close/>
                  <a:moveTo>
                    <a:pt x="1119002" y="95154"/>
                  </a:moveTo>
                  <a:lnTo>
                    <a:pt x="1103275" y="107200"/>
                  </a:lnTo>
                  <a:cubicBezTo>
                    <a:pt x="1101544" y="104971"/>
                    <a:pt x="1099394" y="103041"/>
                    <a:pt x="1096896" y="101297"/>
                  </a:cubicBezTo>
                  <a:cubicBezTo>
                    <a:pt x="1094307" y="99575"/>
                    <a:pt x="1091576" y="98477"/>
                    <a:pt x="1088517" y="98052"/>
                  </a:cubicBezTo>
                  <a:cubicBezTo>
                    <a:pt x="1086271" y="97721"/>
                    <a:pt x="1084046" y="97877"/>
                    <a:pt x="1081935" y="98495"/>
                  </a:cubicBezTo>
                  <a:cubicBezTo>
                    <a:pt x="1079824" y="99115"/>
                    <a:pt x="1078591" y="100501"/>
                    <a:pt x="1078260" y="102747"/>
                  </a:cubicBezTo>
                  <a:cubicBezTo>
                    <a:pt x="1077976" y="104785"/>
                    <a:pt x="1078804" y="106549"/>
                    <a:pt x="1080863" y="107713"/>
                  </a:cubicBezTo>
                  <a:cubicBezTo>
                    <a:pt x="1082944" y="108969"/>
                    <a:pt x="1086276" y="110508"/>
                    <a:pt x="1090953" y="112306"/>
                  </a:cubicBezTo>
                  <a:cubicBezTo>
                    <a:pt x="1093661" y="113310"/>
                    <a:pt x="1096344" y="114616"/>
                    <a:pt x="1099074" y="116107"/>
                  </a:cubicBezTo>
                  <a:cubicBezTo>
                    <a:pt x="1101805" y="117597"/>
                    <a:pt x="1104138" y="119480"/>
                    <a:pt x="1106241" y="121618"/>
                  </a:cubicBezTo>
                  <a:cubicBezTo>
                    <a:pt x="1108250" y="123778"/>
                    <a:pt x="1109866" y="126331"/>
                    <a:pt x="1110852" y="129137"/>
                  </a:cubicBezTo>
                  <a:cubicBezTo>
                    <a:pt x="1111840" y="131943"/>
                    <a:pt x="1112131" y="135117"/>
                    <a:pt x="1111563" y="138798"/>
                  </a:cubicBezTo>
                  <a:cubicBezTo>
                    <a:pt x="1110852" y="143500"/>
                    <a:pt x="1109334" y="147317"/>
                    <a:pt x="1106938" y="150368"/>
                  </a:cubicBezTo>
                  <a:cubicBezTo>
                    <a:pt x="1104541" y="153420"/>
                    <a:pt x="1101661" y="155704"/>
                    <a:pt x="1098294" y="157223"/>
                  </a:cubicBezTo>
                  <a:cubicBezTo>
                    <a:pt x="1094952" y="158835"/>
                    <a:pt x="1091242" y="159750"/>
                    <a:pt x="1087301" y="160131"/>
                  </a:cubicBezTo>
                  <a:cubicBezTo>
                    <a:pt x="1083337" y="160421"/>
                    <a:pt x="1079467" y="160293"/>
                    <a:pt x="1075599" y="159773"/>
                  </a:cubicBezTo>
                  <a:cubicBezTo>
                    <a:pt x="1069460" y="158828"/>
                    <a:pt x="1063602" y="157028"/>
                    <a:pt x="1057979" y="154183"/>
                  </a:cubicBezTo>
                  <a:cubicBezTo>
                    <a:pt x="1052356" y="151341"/>
                    <a:pt x="1047827" y="147737"/>
                    <a:pt x="1044481" y="143349"/>
                  </a:cubicBezTo>
                  <a:lnTo>
                    <a:pt x="1060558" y="130725"/>
                  </a:lnTo>
                  <a:cubicBezTo>
                    <a:pt x="1062425" y="133511"/>
                    <a:pt x="1064875" y="135857"/>
                    <a:pt x="1067858" y="137974"/>
                  </a:cubicBezTo>
                  <a:lnTo>
                    <a:pt x="1067997" y="138136"/>
                  </a:lnTo>
                  <a:cubicBezTo>
                    <a:pt x="1070979" y="140253"/>
                    <a:pt x="1074265" y="141607"/>
                    <a:pt x="1077925" y="142082"/>
                  </a:cubicBezTo>
                  <a:cubicBezTo>
                    <a:pt x="1079872" y="142388"/>
                    <a:pt x="1082004" y="142256"/>
                    <a:pt x="1084091" y="141543"/>
                  </a:cubicBezTo>
                  <a:cubicBezTo>
                    <a:pt x="1086179" y="140831"/>
                    <a:pt x="1087390" y="139352"/>
                    <a:pt x="1087768" y="136898"/>
                  </a:cubicBezTo>
                  <a:cubicBezTo>
                    <a:pt x="1088078" y="134560"/>
                    <a:pt x="1087133" y="132726"/>
                    <a:pt x="1084890" y="131214"/>
                  </a:cubicBezTo>
                  <a:cubicBezTo>
                    <a:pt x="1082668" y="129794"/>
                    <a:pt x="1079083" y="128023"/>
                    <a:pt x="1074084" y="126110"/>
                  </a:cubicBezTo>
                  <a:cubicBezTo>
                    <a:pt x="1071583" y="125151"/>
                    <a:pt x="1069107" y="123893"/>
                    <a:pt x="1066609" y="122542"/>
                  </a:cubicBezTo>
                  <a:cubicBezTo>
                    <a:pt x="1064110" y="121192"/>
                    <a:pt x="1061913" y="119471"/>
                    <a:pt x="1060135" y="117450"/>
                  </a:cubicBezTo>
                  <a:cubicBezTo>
                    <a:pt x="1058336" y="115336"/>
                    <a:pt x="1056976" y="113016"/>
                    <a:pt x="1056011" y="110303"/>
                  </a:cubicBezTo>
                  <a:cubicBezTo>
                    <a:pt x="1055046" y="107590"/>
                    <a:pt x="1054871" y="104484"/>
                    <a:pt x="1055368" y="100919"/>
                  </a:cubicBezTo>
                  <a:cubicBezTo>
                    <a:pt x="1056008" y="96334"/>
                    <a:pt x="1057481" y="92725"/>
                    <a:pt x="1059899" y="89767"/>
                  </a:cubicBezTo>
                  <a:cubicBezTo>
                    <a:pt x="1062320" y="86809"/>
                    <a:pt x="1065131" y="84639"/>
                    <a:pt x="1068473" y="83027"/>
                  </a:cubicBezTo>
                  <a:cubicBezTo>
                    <a:pt x="1071723" y="81438"/>
                    <a:pt x="1075317" y="80454"/>
                    <a:pt x="1079144" y="80002"/>
                  </a:cubicBezTo>
                  <a:cubicBezTo>
                    <a:pt x="1082991" y="79642"/>
                    <a:pt x="1086630" y="79630"/>
                    <a:pt x="1090313" y="80196"/>
                  </a:cubicBezTo>
                  <a:cubicBezTo>
                    <a:pt x="1096011" y="80954"/>
                    <a:pt x="1101360" y="82684"/>
                    <a:pt x="1106520" y="85248"/>
                  </a:cubicBezTo>
                  <a:cubicBezTo>
                    <a:pt x="1111563" y="87743"/>
                    <a:pt x="1115724" y="91043"/>
                    <a:pt x="1119002" y="95154"/>
                  </a:cubicBezTo>
                  <a:close/>
                  <a:moveTo>
                    <a:pt x="1164748" y="270592"/>
                  </a:moveTo>
                  <a:cubicBezTo>
                    <a:pt x="1165183" y="272355"/>
                    <a:pt x="1165270" y="274300"/>
                    <a:pt x="1164940" y="276153"/>
                  </a:cubicBezTo>
                  <a:cubicBezTo>
                    <a:pt x="1164609" y="278004"/>
                    <a:pt x="1163861" y="279764"/>
                    <a:pt x="1162861" y="281290"/>
                  </a:cubicBezTo>
                  <a:cubicBezTo>
                    <a:pt x="1161767" y="282838"/>
                    <a:pt x="1160511" y="284132"/>
                    <a:pt x="1159072" y="285078"/>
                  </a:cubicBezTo>
                  <a:cubicBezTo>
                    <a:pt x="1157654" y="286116"/>
                    <a:pt x="1155938" y="286736"/>
                    <a:pt x="1154081" y="287194"/>
                  </a:cubicBezTo>
                  <a:cubicBezTo>
                    <a:pt x="1152203" y="287559"/>
                    <a:pt x="1150350" y="287623"/>
                    <a:pt x="1148403" y="287316"/>
                  </a:cubicBezTo>
                  <a:cubicBezTo>
                    <a:pt x="1144396" y="286632"/>
                    <a:pt x="1141274" y="284746"/>
                    <a:pt x="1139013" y="281566"/>
                  </a:cubicBezTo>
                  <a:cubicBezTo>
                    <a:pt x="1136774" y="278478"/>
                    <a:pt x="1135927" y="275049"/>
                    <a:pt x="1136588" y="271342"/>
                  </a:cubicBezTo>
                  <a:lnTo>
                    <a:pt x="1136636" y="271134"/>
                  </a:lnTo>
                  <a:cubicBezTo>
                    <a:pt x="1136896" y="269398"/>
                    <a:pt x="1137551" y="267663"/>
                    <a:pt x="1138551" y="266136"/>
                  </a:cubicBezTo>
                  <a:cubicBezTo>
                    <a:pt x="1139554" y="264611"/>
                    <a:pt x="1140810" y="263318"/>
                    <a:pt x="1142340" y="262349"/>
                  </a:cubicBezTo>
                  <a:cubicBezTo>
                    <a:pt x="1143781" y="261404"/>
                    <a:pt x="1145476" y="260690"/>
                    <a:pt x="1147331" y="260232"/>
                  </a:cubicBezTo>
                  <a:cubicBezTo>
                    <a:pt x="1149186" y="259775"/>
                    <a:pt x="1151041" y="259710"/>
                    <a:pt x="1153102" y="260088"/>
                  </a:cubicBezTo>
                  <a:cubicBezTo>
                    <a:pt x="1155070" y="260488"/>
                    <a:pt x="1156806" y="261140"/>
                    <a:pt x="1158426" y="262119"/>
                  </a:cubicBezTo>
                  <a:cubicBezTo>
                    <a:pt x="1160044" y="263097"/>
                    <a:pt x="1161431" y="264328"/>
                    <a:pt x="1162469" y="265744"/>
                  </a:cubicBezTo>
                  <a:cubicBezTo>
                    <a:pt x="1163509" y="267160"/>
                    <a:pt x="1164314" y="268830"/>
                    <a:pt x="1164748" y="270592"/>
                  </a:cubicBezTo>
                  <a:close/>
                  <a:moveTo>
                    <a:pt x="1270634" y="562914"/>
                  </a:moveTo>
                  <a:cubicBezTo>
                    <a:pt x="1270432" y="560504"/>
                    <a:pt x="1269675" y="558232"/>
                    <a:pt x="1268569" y="556144"/>
                  </a:cubicBezTo>
                  <a:cubicBezTo>
                    <a:pt x="1267464" y="554054"/>
                    <a:pt x="1265940" y="552268"/>
                    <a:pt x="1263975" y="550685"/>
                  </a:cubicBezTo>
                  <a:cubicBezTo>
                    <a:pt x="1262010" y="549105"/>
                    <a:pt x="1259581" y="548032"/>
                    <a:pt x="1256663" y="547375"/>
                  </a:cubicBezTo>
                  <a:cubicBezTo>
                    <a:pt x="1253745" y="546718"/>
                    <a:pt x="1251102" y="546779"/>
                    <a:pt x="1248690" y="547374"/>
                  </a:cubicBezTo>
                  <a:cubicBezTo>
                    <a:pt x="1246277" y="547969"/>
                    <a:pt x="1244167" y="548982"/>
                    <a:pt x="1242353" y="550414"/>
                  </a:cubicBezTo>
                  <a:cubicBezTo>
                    <a:pt x="1240542" y="551844"/>
                    <a:pt x="1239030" y="553692"/>
                    <a:pt x="1237772" y="555774"/>
                  </a:cubicBezTo>
                  <a:cubicBezTo>
                    <a:pt x="1236514" y="557856"/>
                    <a:pt x="1235602" y="560146"/>
                    <a:pt x="1235108" y="562529"/>
                  </a:cubicBezTo>
                  <a:cubicBezTo>
                    <a:pt x="1234614" y="564915"/>
                    <a:pt x="1234514" y="567300"/>
                    <a:pt x="1234737" y="569803"/>
                  </a:cubicBezTo>
                  <a:cubicBezTo>
                    <a:pt x="1234938" y="572213"/>
                    <a:pt x="1235718" y="574578"/>
                    <a:pt x="1236731" y="576689"/>
                  </a:cubicBezTo>
                  <a:cubicBezTo>
                    <a:pt x="1237744" y="578800"/>
                    <a:pt x="1239292" y="580682"/>
                    <a:pt x="1241257" y="582262"/>
                  </a:cubicBezTo>
                  <a:cubicBezTo>
                    <a:pt x="1243220" y="583845"/>
                    <a:pt x="1245651" y="584917"/>
                    <a:pt x="1248569" y="585574"/>
                  </a:cubicBezTo>
                  <a:lnTo>
                    <a:pt x="1248384" y="585620"/>
                  </a:lnTo>
                  <a:cubicBezTo>
                    <a:pt x="1251278" y="586183"/>
                    <a:pt x="1253943" y="586216"/>
                    <a:pt x="1256355" y="585621"/>
                  </a:cubicBezTo>
                  <a:cubicBezTo>
                    <a:pt x="1258767" y="585026"/>
                    <a:pt x="1260972" y="583990"/>
                    <a:pt x="1262853" y="582442"/>
                  </a:cubicBezTo>
                  <a:cubicBezTo>
                    <a:pt x="1264737" y="580896"/>
                    <a:pt x="1266363" y="579116"/>
                    <a:pt x="1267599" y="576943"/>
                  </a:cubicBezTo>
                  <a:cubicBezTo>
                    <a:pt x="1268857" y="574863"/>
                    <a:pt x="1269769" y="572570"/>
                    <a:pt x="1270262" y="570187"/>
                  </a:cubicBezTo>
                  <a:cubicBezTo>
                    <a:pt x="1270850" y="567778"/>
                    <a:pt x="1270834" y="565324"/>
                    <a:pt x="1270634" y="562914"/>
                  </a:cubicBezTo>
                  <a:close/>
                  <a:moveTo>
                    <a:pt x="1159404" y="93166"/>
                  </a:moveTo>
                  <a:lnTo>
                    <a:pt x="1147241" y="168346"/>
                  </a:lnTo>
                  <a:lnTo>
                    <a:pt x="1122537" y="164349"/>
                  </a:lnTo>
                  <a:lnTo>
                    <a:pt x="1134700" y="89170"/>
                  </a:lnTo>
                  <a:close/>
                  <a:moveTo>
                    <a:pt x="1164664" y="64021"/>
                  </a:moveTo>
                  <a:cubicBezTo>
                    <a:pt x="1165193" y="65760"/>
                    <a:pt x="1165255" y="67613"/>
                    <a:pt x="1164947" y="69558"/>
                  </a:cubicBezTo>
                  <a:cubicBezTo>
                    <a:pt x="1164640" y="71503"/>
                    <a:pt x="1163987" y="73239"/>
                    <a:pt x="1162984" y="74764"/>
                  </a:cubicBezTo>
                  <a:cubicBezTo>
                    <a:pt x="1161984" y="76290"/>
                    <a:pt x="1160728" y="77584"/>
                    <a:pt x="1159287" y="78529"/>
                  </a:cubicBezTo>
                  <a:cubicBezTo>
                    <a:pt x="1157848" y="79475"/>
                    <a:pt x="1156153" y="80189"/>
                    <a:pt x="1154298" y="80647"/>
                  </a:cubicBezTo>
                  <a:cubicBezTo>
                    <a:pt x="1152443" y="81104"/>
                    <a:pt x="1150588" y="81167"/>
                    <a:pt x="1148643" y="80861"/>
                  </a:cubicBezTo>
                  <a:cubicBezTo>
                    <a:pt x="1144636" y="80178"/>
                    <a:pt x="1141420" y="78315"/>
                    <a:pt x="1139182" y="75227"/>
                  </a:cubicBezTo>
                  <a:cubicBezTo>
                    <a:pt x="1136943" y="72139"/>
                    <a:pt x="1136096" y="68709"/>
                    <a:pt x="1136666" y="65026"/>
                  </a:cubicBezTo>
                  <a:cubicBezTo>
                    <a:pt x="1137020" y="63268"/>
                    <a:pt x="1137581" y="61554"/>
                    <a:pt x="1138581" y="60028"/>
                  </a:cubicBezTo>
                  <a:lnTo>
                    <a:pt x="1138558" y="59936"/>
                  </a:lnTo>
                  <a:cubicBezTo>
                    <a:pt x="1139560" y="58409"/>
                    <a:pt x="1140723" y="57139"/>
                    <a:pt x="1142256" y="56171"/>
                  </a:cubicBezTo>
                  <a:cubicBezTo>
                    <a:pt x="1143695" y="55225"/>
                    <a:pt x="1145367" y="54420"/>
                    <a:pt x="1147222" y="53962"/>
                  </a:cubicBezTo>
                  <a:cubicBezTo>
                    <a:pt x="1149077" y="53504"/>
                    <a:pt x="1150932" y="53439"/>
                    <a:pt x="1152970" y="53724"/>
                  </a:cubicBezTo>
                  <a:cubicBezTo>
                    <a:pt x="1154823" y="54054"/>
                    <a:pt x="1156653" y="54684"/>
                    <a:pt x="1158271" y="55662"/>
                  </a:cubicBezTo>
                  <a:cubicBezTo>
                    <a:pt x="1159891" y="56641"/>
                    <a:pt x="1161277" y="57872"/>
                    <a:pt x="1162316" y="59288"/>
                  </a:cubicBezTo>
                  <a:cubicBezTo>
                    <a:pt x="1163424" y="60588"/>
                    <a:pt x="1164136" y="62283"/>
                    <a:pt x="1164664" y="64021"/>
                  </a:cubicBezTo>
                  <a:close/>
                  <a:moveTo>
                    <a:pt x="1294264" y="558165"/>
                  </a:moveTo>
                  <a:cubicBezTo>
                    <a:pt x="1295381" y="563497"/>
                    <a:pt x="1295317" y="569219"/>
                    <a:pt x="1293955" y="575261"/>
                  </a:cubicBezTo>
                  <a:cubicBezTo>
                    <a:pt x="1292683" y="581280"/>
                    <a:pt x="1290349" y="586578"/>
                    <a:pt x="1287114" y="591016"/>
                  </a:cubicBezTo>
                  <a:lnTo>
                    <a:pt x="1287021" y="591039"/>
                  </a:lnTo>
                  <a:cubicBezTo>
                    <a:pt x="1283787" y="595478"/>
                    <a:pt x="1279928" y="598987"/>
                    <a:pt x="1275354" y="601591"/>
                  </a:cubicBezTo>
                  <a:cubicBezTo>
                    <a:pt x="1270873" y="604173"/>
                    <a:pt x="1265885" y="605896"/>
                    <a:pt x="1260484" y="606737"/>
                  </a:cubicBezTo>
                  <a:cubicBezTo>
                    <a:pt x="1255081" y="607578"/>
                    <a:pt x="1249611" y="607352"/>
                    <a:pt x="1243892" y="606107"/>
                  </a:cubicBezTo>
                  <a:cubicBezTo>
                    <a:pt x="1238286" y="604933"/>
                    <a:pt x="1233149" y="602855"/>
                    <a:pt x="1228570" y="599855"/>
                  </a:cubicBezTo>
                  <a:cubicBezTo>
                    <a:pt x="1223899" y="596875"/>
                    <a:pt x="1220156" y="593273"/>
                    <a:pt x="1217134" y="589001"/>
                  </a:cubicBezTo>
                  <a:cubicBezTo>
                    <a:pt x="1214203" y="584707"/>
                    <a:pt x="1212132" y="579905"/>
                    <a:pt x="1210992" y="574481"/>
                  </a:cubicBezTo>
                  <a:cubicBezTo>
                    <a:pt x="1209873" y="569150"/>
                    <a:pt x="1209914" y="563336"/>
                    <a:pt x="1211278" y="557293"/>
                  </a:cubicBezTo>
                  <a:cubicBezTo>
                    <a:pt x="1212642" y="551251"/>
                    <a:pt x="1214906" y="546068"/>
                    <a:pt x="1218140" y="541632"/>
                  </a:cubicBezTo>
                  <a:cubicBezTo>
                    <a:pt x="1221399" y="537285"/>
                    <a:pt x="1225258" y="533775"/>
                    <a:pt x="1229737" y="531194"/>
                  </a:cubicBezTo>
                  <a:cubicBezTo>
                    <a:pt x="1234219" y="528614"/>
                    <a:pt x="1239114" y="526914"/>
                    <a:pt x="1244563" y="526258"/>
                  </a:cubicBezTo>
                  <a:cubicBezTo>
                    <a:pt x="1249988" y="525509"/>
                    <a:pt x="1255479" y="525827"/>
                    <a:pt x="1261083" y="527003"/>
                  </a:cubicBezTo>
                  <a:cubicBezTo>
                    <a:pt x="1266804" y="528246"/>
                    <a:pt x="1271826" y="530254"/>
                    <a:pt x="1276476" y="533140"/>
                  </a:cubicBezTo>
                  <a:cubicBezTo>
                    <a:pt x="1281124" y="536027"/>
                    <a:pt x="1284845" y="539535"/>
                    <a:pt x="1287960" y="543783"/>
                  </a:cubicBezTo>
                  <a:cubicBezTo>
                    <a:pt x="1291074" y="548032"/>
                    <a:pt x="1293145" y="552834"/>
                    <a:pt x="1294264" y="558165"/>
                  </a:cubicBezTo>
                  <a:close/>
                  <a:moveTo>
                    <a:pt x="1258615" y="318362"/>
                  </a:moveTo>
                  <a:lnTo>
                    <a:pt x="1223276" y="346659"/>
                  </a:lnTo>
                  <a:lnTo>
                    <a:pt x="1245538" y="393404"/>
                  </a:lnTo>
                  <a:lnTo>
                    <a:pt x="1215059" y="387544"/>
                  </a:lnTo>
                  <a:lnTo>
                    <a:pt x="1197389" y="347045"/>
                  </a:lnTo>
                  <a:lnTo>
                    <a:pt x="1196973" y="346951"/>
                  </a:lnTo>
                  <a:lnTo>
                    <a:pt x="1190160" y="382768"/>
                  </a:lnTo>
                  <a:lnTo>
                    <a:pt x="1165379" y="378061"/>
                  </a:lnTo>
                  <a:lnTo>
                    <a:pt x="1186991" y="264614"/>
                  </a:lnTo>
                  <a:lnTo>
                    <a:pt x="1211772" y="269322"/>
                  </a:lnTo>
                  <a:lnTo>
                    <a:pt x="1198599" y="338384"/>
                  </a:lnTo>
                  <a:lnTo>
                    <a:pt x="1199015" y="338480"/>
                  </a:lnTo>
                  <a:lnTo>
                    <a:pt x="1228668" y="312667"/>
                  </a:lnTo>
                  <a:close/>
                  <a:moveTo>
                    <a:pt x="1365579" y="585133"/>
                  </a:moveTo>
                  <a:cubicBezTo>
                    <a:pt x="1365356" y="582631"/>
                    <a:pt x="1364574" y="580266"/>
                    <a:pt x="1363470" y="578178"/>
                  </a:cubicBezTo>
                  <a:cubicBezTo>
                    <a:pt x="1362363" y="576090"/>
                    <a:pt x="1360816" y="574208"/>
                    <a:pt x="1358874" y="572719"/>
                  </a:cubicBezTo>
                  <a:cubicBezTo>
                    <a:pt x="1356910" y="571139"/>
                    <a:pt x="1354573" y="570043"/>
                    <a:pt x="1351840" y="569340"/>
                  </a:cubicBezTo>
                  <a:cubicBezTo>
                    <a:pt x="1349016" y="568660"/>
                    <a:pt x="1346512" y="568490"/>
                    <a:pt x="1344077" y="568992"/>
                  </a:cubicBezTo>
                  <a:cubicBezTo>
                    <a:pt x="1341644" y="569495"/>
                    <a:pt x="1339600" y="570392"/>
                    <a:pt x="1337649" y="571661"/>
                  </a:cubicBezTo>
                  <a:cubicBezTo>
                    <a:pt x="1335792" y="572905"/>
                    <a:pt x="1334141" y="574592"/>
                    <a:pt x="1332790" y="576697"/>
                  </a:cubicBezTo>
                  <a:cubicBezTo>
                    <a:pt x="1331417" y="578708"/>
                    <a:pt x="1330413" y="581021"/>
                    <a:pt x="1329779" y="583638"/>
                  </a:cubicBezTo>
                  <a:cubicBezTo>
                    <a:pt x="1329122" y="586161"/>
                    <a:pt x="1328928" y="588569"/>
                    <a:pt x="1329153" y="591071"/>
                  </a:cubicBezTo>
                  <a:cubicBezTo>
                    <a:pt x="1329376" y="593573"/>
                    <a:pt x="1330041" y="595869"/>
                    <a:pt x="1331054" y="597980"/>
                  </a:cubicBezTo>
                  <a:cubicBezTo>
                    <a:pt x="1332160" y="600068"/>
                    <a:pt x="1333591" y="601879"/>
                    <a:pt x="1335463" y="603485"/>
                  </a:cubicBezTo>
                  <a:cubicBezTo>
                    <a:pt x="1337335" y="605088"/>
                    <a:pt x="1339672" y="606184"/>
                    <a:pt x="1342405" y="606886"/>
                  </a:cubicBezTo>
                  <a:lnTo>
                    <a:pt x="1342428" y="606980"/>
                  </a:lnTo>
                  <a:cubicBezTo>
                    <a:pt x="1345160" y="607683"/>
                    <a:pt x="1347847" y="607807"/>
                    <a:pt x="1350282" y="607304"/>
                  </a:cubicBezTo>
                  <a:cubicBezTo>
                    <a:pt x="1352718" y="606802"/>
                    <a:pt x="1354945" y="605858"/>
                    <a:pt x="1356896" y="604591"/>
                  </a:cubicBezTo>
                  <a:cubicBezTo>
                    <a:pt x="1358823" y="603228"/>
                    <a:pt x="1360497" y="601635"/>
                    <a:pt x="1361942" y="599509"/>
                  </a:cubicBezTo>
                  <a:cubicBezTo>
                    <a:pt x="1363408" y="597474"/>
                    <a:pt x="1364411" y="595162"/>
                    <a:pt x="1365045" y="592545"/>
                  </a:cubicBezTo>
                  <a:cubicBezTo>
                    <a:pt x="1365725" y="590114"/>
                    <a:pt x="1365804" y="587636"/>
                    <a:pt x="1365579" y="585133"/>
                  </a:cubicBezTo>
                  <a:close/>
                  <a:moveTo>
                    <a:pt x="1259089" y="110864"/>
                  </a:moveTo>
                  <a:lnTo>
                    <a:pt x="1224027" y="139485"/>
                  </a:lnTo>
                  <a:lnTo>
                    <a:pt x="1246729" y="186022"/>
                  </a:lnTo>
                  <a:lnTo>
                    <a:pt x="1216226" y="180464"/>
                  </a:lnTo>
                  <a:lnTo>
                    <a:pt x="1198209" y="140149"/>
                  </a:lnTo>
                  <a:lnTo>
                    <a:pt x="1197699" y="140079"/>
                  </a:lnTo>
                  <a:lnTo>
                    <a:pt x="1191212" y="176012"/>
                  </a:lnTo>
                  <a:lnTo>
                    <a:pt x="1166384" y="171513"/>
                  </a:lnTo>
                  <a:lnTo>
                    <a:pt x="1186952" y="57832"/>
                  </a:lnTo>
                  <a:lnTo>
                    <a:pt x="1211783" y="62331"/>
                  </a:lnTo>
                  <a:lnTo>
                    <a:pt x="1199302" y="131420"/>
                  </a:lnTo>
                  <a:lnTo>
                    <a:pt x="1199720" y="131514"/>
                  </a:lnTo>
                  <a:lnTo>
                    <a:pt x="1229118" y="105471"/>
                  </a:lnTo>
                  <a:close/>
                  <a:moveTo>
                    <a:pt x="1342288" y="380647"/>
                  </a:moveTo>
                  <a:lnTo>
                    <a:pt x="1339162" y="379942"/>
                  </a:lnTo>
                  <a:cubicBezTo>
                    <a:pt x="1336453" y="379333"/>
                    <a:pt x="1333766" y="378815"/>
                    <a:pt x="1330917" y="378435"/>
                  </a:cubicBezTo>
                  <a:cubicBezTo>
                    <a:pt x="1328068" y="378057"/>
                    <a:pt x="1325587" y="377980"/>
                    <a:pt x="1323270" y="378157"/>
                  </a:cubicBezTo>
                  <a:cubicBezTo>
                    <a:pt x="1320974" y="378428"/>
                    <a:pt x="1318934" y="378932"/>
                    <a:pt x="1317238" y="380040"/>
                  </a:cubicBezTo>
                  <a:cubicBezTo>
                    <a:pt x="1315543" y="381147"/>
                    <a:pt x="1314449" y="382695"/>
                    <a:pt x="1313909" y="384895"/>
                  </a:cubicBezTo>
                  <a:cubicBezTo>
                    <a:pt x="1313557" y="386259"/>
                    <a:pt x="1313669" y="387511"/>
                    <a:pt x="1314059" y="388695"/>
                  </a:cubicBezTo>
                  <a:cubicBezTo>
                    <a:pt x="1314449" y="389876"/>
                    <a:pt x="1315071" y="390806"/>
                    <a:pt x="1315974" y="391664"/>
                  </a:cubicBezTo>
                  <a:cubicBezTo>
                    <a:pt x="1316874" y="392524"/>
                    <a:pt x="1317916" y="393153"/>
                    <a:pt x="1319141" y="393736"/>
                  </a:cubicBezTo>
                  <a:cubicBezTo>
                    <a:pt x="1320368" y="394318"/>
                    <a:pt x="1321641" y="394694"/>
                    <a:pt x="1322799" y="394998"/>
                  </a:cubicBezTo>
                  <a:lnTo>
                    <a:pt x="1322939" y="394767"/>
                  </a:lnTo>
                  <a:cubicBezTo>
                    <a:pt x="1327940" y="395894"/>
                    <a:pt x="1332068" y="395466"/>
                    <a:pt x="1335272" y="393297"/>
                  </a:cubicBezTo>
                  <a:cubicBezTo>
                    <a:pt x="1338500" y="391223"/>
                    <a:pt x="1340712" y="387824"/>
                    <a:pt x="1341724" y="383147"/>
                  </a:cubicBezTo>
                  <a:close/>
                  <a:moveTo>
                    <a:pt x="1397310" y="561762"/>
                  </a:moveTo>
                  <a:lnTo>
                    <a:pt x="1380643" y="628637"/>
                  </a:lnTo>
                  <a:cubicBezTo>
                    <a:pt x="1378789" y="635883"/>
                    <a:pt x="1376244" y="641921"/>
                    <a:pt x="1372800" y="646706"/>
                  </a:cubicBezTo>
                  <a:lnTo>
                    <a:pt x="1372893" y="646289"/>
                  </a:lnTo>
                  <a:cubicBezTo>
                    <a:pt x="1369564" y="651144"/>
                    <a:pt x="1365542" y="654792"/>
                    <a:pt x="1360876" y="657420"/>
                  </a:cubicBezTo>
                  <a:cubicBezTo>
                    <a:pt x="1356210" y="660047"/>
                    <a:pt x="1351038" y="661420"/>
                    <a:pt x="1345151" y="661891"/>
                  </a:cubicBezTo>
                  <a:cubicBezTo>
                    <a:pt x="1339261" y="662360"/>
                    <a:pt x="1333099" y="661716"/>
                    <a:pt x="1326592" y="660074"/>
                  </a:cubicBezTo>
                  <a:cubicBezTo>
                    <a:pt x="1320108" y="658527"/>
                    <a:pt x="1313628" y="655797"/>
                    <a:pt x="1307220" y="652164"/>
                  </a:cubicBezTo>
                  <a:cubicBezTo>
                    <a:pt x="1300907" y="648509"/>
                    <a:pt x="1295589" y="644113"/>
                    <a:pt x="1291504" y="639122"/>
                  </a:cubicBezTo>
                  <a:lnTo>
                    <a:pt x="1307957" y="624831"/>
                  </a:lnTo>
                  <a:cubicBezTo>
                    <a:pt x="1310748" y="628961"/>
                    <a:pt x="1314121" y="632261"/>
                    <a:pt x="1318006" y="634844"/>
                  </a:cubicBezTo>
                  <a:cubicBezTo>
                    <a:pt x="1321891" y="637427"/>
                    <a:pt x="1325894" y="639292"/>
                    <a:pt x="1330085" y="640325"/>
                  </a:cubicBezTo>
                  <a:cubicBezTo>
                    <a:pt x="1337218" y="642106"/>
                    <a:pt x="1342989" y="641567"/>
                    <a:pt x="1347287" y="638638"/>
                  </a:cubicBezTo>
                  <a:cubicBezTo>
                    <a:pt x="1351583" y="635709"/>
                    <a:pt x="1354586" y="631132"/>
                    <a:pt x="1356112" y="624950"/>
                  </a:cubicBezTo>
                  <a:lnTo>
                    <a:pt x="1357193" y="620551"/>
                  </a:lnTo>
                  <a:lnTo>
                    <a:pt x="1356776" y="620458"/>
                  </a:lnTo>
                  <a:cubicBezTo>
                    <a:pt x="1353733" y="622881"/>
                    <a:pt x="1350090" y="624468"/>
                    <a:pt x="1345777" y="625336"/>
                  </a:cubicBezTo>
                  <a:cubicBezTo>
                    <a:pt x="1341532" y="626088"/>
                    <a:pt x="1336874" y="625959"/>
                    <a:pt x="1331943" y="624716"/>
                  </a:cubicBezTo>
                  <a:cubicBezTo>
                    <a:pt x="1326293" y="623356"/>
                    <a:pt x="1321502" y="621094"/>
                    <a:pt x="1317689" y="618002"/>
                  </a:cubicBezTo>
                  <a:cubicBezTo>
                    <a:pt x="1313875" y="614910"/>
                    <a:pt x="1310804" y="611241"/>
                    <a:pt x="1308684" y="607041"/>
                  </a:cubicBezTo>
                  <a:cubicBezTo>
                    <a:pt x="1306567" y="602841"/>
                    <a:pt x="1305236" y="598252"/>
                    <a:pt x="1304789" y="593246"/>
                  </a:cubicBezTo>
                  <a:cubicBezTo>
                    <a:pt x="1304364" y="588333"/>
                    <a:pt x="1304775" y="583214"/>
                    <a:pt x="1306065" y="578077"/>
                  </a:cubicBezTo>
                  <a:cubicBezTo>
                    <a:pt x="1307356" y="572938"/>
                    <a:pt x="1309365" y="568310"/>
                    <a:pt x="1312136" y="563986"/>
                  </a:cubicBezTo>
                  <a:cubicBezTo>
                    <a:pt x="1314908" y="559663"/>
                    <a:pt x="1318186" y="556198"/>
                    <a:pt x="1322112" y="553360"/>
                  </a:cubicBezTo>
                  <a:cubicBezTo>
                    <a:pt x="1325944" y="550546"/>
                    <a:pt x="1330378" y="548566"/>
                    <a:pt x="1335246" y="547561"/>
                  </a:cubicBezTo>
                  <a:cubicBezTo>
                    <a:pt x="1340187" y="546441"/>
                    <a:pt x="1345353" y="546642"/>
                    <a:pt x="1350912" y="548024"/>
                  </a:cubicBezTo>
                  <a:cubicBezTo>
                    <a:pt x="1355520" y="549151"/>
                    <a:pt x="1359777" y="551249"/>
                    <a:pt x="1363545" y="554154"/>
                  </a:cubicBezTo>
                  <a:cubicBezTo>
                    <a:pt x="1367407" y="557038"/>
                    <a:pt x="1370013" y="560823"/>
                    <a:pt x="1371644" y="565438"/>
                  </a:cubicBezTo>
                  <a:lnTo>
                    <a:pt x="1371969" y="565554"/>
                  </a:lnTo>
                  <a:lnTo>
                    <a:pt x="1374339" y="556016"/>
                  </a:lnTo>
                  <a:close/>
                  <a:moveTo>
                    <a:pt x="1314573" y="153449"/>
                  </a:moveTo>
                  <a:cubicBezTo>
                    <a:pt x="1314257" y="150970"/>
                    <a:pt x="1313522" y="148790"/>
                    <a:pt x="1312416" y="146702"/>
                  </a:cubicBezTo>
                  <a:cubicBezTo>
                    <a:pt x="1311218" y="144635"/>
                    <a:pt x="1309694" y="142849"/>
                    <a:pt x="1307730" y="141266"/>
                  </a:cubicBezTo>
                  <a:cubicBezTo>
                    <a:pt x="1305765" y="139686"/>
                    <a:pt x="1303334" y="138613"/>
                    <a:pt x="1300439" y="138048"/>
                  </a:cubicBezTo>
                  <a:lnTo>
                    <a:pt x="1300347" y="138070"/>
                  </a:lnTo>
                  <a:cubicBezTo>
                    <a:pt x="1297452" y="137507"/>
                    <a:pt x="1294809" y="137568"/>
                    <a:pt x="1292397" y="138163"/>
                  </a:cubicBezTo>
                  <a:cubicBezTo>
                    <a:pt x="1289985" y="138759"/>
                    <a:pt x="1287897" y="139865"/>
                    <a:pt x="1286083" y="141294"/>
                  </a:cubicBezTo>
                  <a:cubicBezTo>
                    <a:pt x="1284272" y="142725"/>
                    <a:pt x="1282737" y="144483"/>
                    <a:pt x="1281502" y="146656"/>
                  </a:cubicBezTo>
                  <a:cubicBezTo>
                    <a:pt x="1280267" y="148830"/>
                    <a:pt x="1279447" y="151097"/>
                    <a:pt x="1278953" y="153483"/>
                  </a:cubicBezTo>
                  <a:cubicBezTo>
                    <a:pt x="1278460" y="155866"/>
                    <a:pt x="1278358" y="158252"/>
                    <a:pt x="1278676" y="160732"/>
                  </a:cubicBezTo>
                  <a:cubicBezTo>
                    <a:pt x="1278970" y="163118"/>
                    <a:pt x="1279633" y="165415"/>
                    <a:pt x="1280763" y="167596"/>
                  </a:cubicBezTo>
                  <a:cubicBezTo>
                    <a:pt x="1281891" y="169775"/>
                    <a:pt x="1283414" y="171564"/>
                    <a:pt x="1285380" y="173146"/>
                  </a:cubicBezTo>
                  <a:cubicBezTo>
                    <a:pt x="1287345" y="174727"/>
                    <a:pt x="1289774" y="175800"/>
                    <a:pt x="1292669" y="176365"/>
                  </a:cubicBezTo>
                  <a:cubicBezTo>
                    <a:pt x="1295566" y="176928"/>
                    <a:pt x="1298207" y="176867"/>
                    <a:pt x="1300619" y="176272"/>
                  </a:cubicBezTo>
                  <a:cubicBezTo>
                    <a:pt x="1303032" y="175677"/>
                    <a:pt x="1305213" y="174548"/>
                    <a:pt x="1307095" y="173002"/>
                  </a:cubicBezTo>
                  <a:cubicBezTo>
                    <a:pt x="1308977" y="171455"/>
                    <a:pt x="1310512" y="169699"/>
                    <a:pt x="1311747" y="167525"/>
                  </a:cubicBezTo>
                  <a:cubicBezTo>
                    <a:pt x="1312982" y="165352"/>
                    <a:pt x="1313801" y="163083"/>
                    <a:pt x="1314296" y="160699"/>
                  </a:cubicBezTo>
                  <a:cubicBezTo>
                    <a:pt x="1314789" y="158314"/>
                    <a:pt x="1314891" y="155928"/>
                    <a:pt x="1314573" y="153449"/>
                  </a:cubicBezTo>
                  <a:close/>
                  <a:moveTo>
                    <a:pt x="1364659" y="349255"/>
                  </a:moveTo>
                  <a:cubicBezTo>
                    <a:pt x="1366687" y="353084"/>
                    <a:pt x="1367714" y="357649"/>
                    <a:pt x="1367814" y="362838"/>
                  </a:cubicBezTo>
                  <a:cubicBezTo>
                    <a:pt x="1367912" y="368028"/>
                    <a:pt x="1367222" y="374003"/>
                    <a:pt x="1365648" y="380785"/>
                  </a:cubicBezTo>
                  <a:lnTo>
                    <a:pt x="1357163" y="418196"/>
                  </a:lnTo>
                  <a:lnTo>
                    <a:pt x="1334839" y="413080"/>
                  </a:lnTo>
                  <a:lnTo>
                    <a:pt x="1334816" y="412986"/>
                  </a:lnTo>
                  <a:lnTo>
                    <a:pt x="1336602" y="405071"/>
                  </a:lnTo>
                  <a:lnTo>
                    <a:pt x="1336186" y="404975"/>
                  </a:lnTo>
                  <a:cubicBezTo>
                    <a:pt x="1333582" y="407585"/>
                    <a:pt x="1330169" y="409312"/>
                    <a:pt x="1325948" y="410157"/>
                  </a:cubicBezTo>
                  <a:cubicBezTo>
                    <a:pt x="1321706" y="410908"/>
                    <a:pt x="1317372" y="410896"/>
                    <a:pt x="1312880" y="409840"/>
                  </a:cubicBezTo>
                  <a:cubicBezTo>
                    <a:pt x="1309869" y="409206"/>
                    <a:pt x="1306929" y="408063"/>
                    <a:pt x="1303898" y="406547"/>
                  </a:cubicBezTo>
                  <a:cubicBezTo>
                    <a:pt x="1300867" y="405034"/>
                    <a:pt x="1298325" y="403101"/>
                    <a:pt x="1296061" y="400710"/>
                  </a:cubicBezTo>
                  <a:cubicBezTo>
                    <a:pt x="1293797" y="398317"/>
                    <a:pt x="1292207" y="395463"/>
                    <a:pt x="1291175" y="392078"/>
                  </a:cubicBezTo>
                  <a:cubicBezTo>
                    <a:pt x="1290143" y="388692"/>
                    <a:pt x="1290178" y="384846"/>
                    <a:pt x="1291166" y="380472"/>
                  </a:cubicBezTo>
                  <a:cubicBezTo>
                    <a:pt x="1292411" y="375148"/>
                    <a:pt x="1294857" y="371100"/>
                    <a:pt x="1298550" y="368517"/>
                  </a:cubicBezTo>
                  <a:cubicBezTo>
                    <a:pt x="1302221" y="365841"/>
                    <a:pt x="1306559" y="364279"/>
                    <a:pt x="1311591" y="363529"/>
                  </a:cubicBezTo>
                  <a:cubicBezTo>
                    <a:pt x="1316621" y="362780"/>
                    <a:pt x="1322022" y="362725"/>
                    <a:pt x="1327811" y="363461"/>
                  </a:cubicBezTo>
                  <a:cubicBezTo>
                    <a:pt x="1333580" y="364103"/>
                    <a:pt x="1339233" y="365071"/>
                    <a:pt x="1344559" y="366314"/>
                  </a:cubicBezTo>
                  <a:lnTo>
                    <a:pt x="1344864" y="365156"/>
                  </a:lnTo>
                  <a:cubicBezTo>
                    <a:pt x="1345710" y="361406"/>
                    <a:pt x="1344978" y="358440"/>
                    <a:pt x="1342830" y="356115"/>
                  </a:cubicBezTo>
                  <a:cubicBezTo>
                    <a:pt x="1340588" y="353816"/>
                    <a:pt x="1337628" y="352185"/>
                    <a:pt x="1333877" y="351341"/>
                  </a:cubicBezTo>
                  <a:cubicBezTo>
                    <a:pt x="1330427" y="350520"/>
                    <a:pt x="1326879" y="350508"/>
                    <a:pt x="1323332" y="351286"/>
                  </a:cubicBezTo>
                  <a:cubicBezTo>
                    <a:pt x="1319784" y="352063"/>
                    <a:pt x="1316629" y="353236"/>
                    <a:pt x="1313865" y="354802"/>
                  </a:cubicBezTo>
                  <a:lnTo>
                    <a:pt x="1304486" y="338720"/>
                  </a:lnTo>
                  <a:cubicBezTo>
                    <a:pt x="1309801" y="335540"/>
                    <a:pt x="1315624" y="333611"/>
                    <a:pt x="1321931" y="332843"/>
                  </a:cubicBezTo>
                  <a:cubicBezTo>
                    <a:pt x="1328236" y="332073"/>
                    <a:pt x="1334423" y="332417"/>
                    <a:pt x="1340468" y="333778"/>
                  </a:cubicBezTo>
                  <a:cubicBezTo>
                    <a:pt x="1346720" y="335186"/>
                    <a:pt x="1351836" y="337171"/>
                    <a:pt x="1355814" y="339731"/>
                  </a:cubicBezTo>
                  <a:cubicBezTo>
                    <a:pt x="1359767" y="342197"/>
                    <a:pt x="1362725" y="345404"/>
                    <a:pt x="1364659" y="349255"/>
                  </a:cubicBezTo>
                  <a:close/>
                  <a:moveTo>
                    <a:pt x="1338135" y="148423"/>
                  </a:moveTo>
                  <a:cubicBezTo>
                    <a:pt x="1339347" y="153730"/>
                    <a:pt x="1339283" y="159452"/>
                    <a:pt x="1338035" y="165564"/>
                  </a:cubicBezTo>
                  <a:cubicBezTo>
                    <a:pt x="1336786" y="171677"/>
                    <a:pt x="1334545" y="176952"/>
                    <a:pt x="1331333" y="181482"/>
                  </a:cubicBezTo>
                  <a:cubicBezTo>
                    <a:pt x="1328120" y="186012"/>
                    <a:pt x="1324261" y="189524"/>
                    <a:pt x="1319804" y="192197"/>
                  </a:cubicBezTo>
                  <a:cubicBezTo>
                    <a:pt x="1315369" y="194964"/>
                    <a:pt x="1310380" y="196686"/>
                    <a:pt x="1304977" y="197527"/>
                  </a:cubicBezTo>
                  <a:cubicBezTo>
                    <a:pt x="1299599" y="198462"/>
                    <a:pt x="1294036" y="198259"/>
                    <a:pt x="1288340" y="197107"/>
                  </a:cubicBezTo>
                  <a:cubicBezTo>
                    <a:pt x="1282735" y="195933"/>
                    <a:pt x="1277596" y="193856"/>
                    <a:pt x="1272948" y="190970"/>
                  </a:cubicBezTo>
                  <a:cubicBezTo>
                    <a:pt x="1268275" y="187990"/>
                    <a:pt x="1264440" y="184411"/>
                    <a:pt x="1261441" y="180233"/>
                  </a:cubicBezTo>
                  <a:cubicBezTo>
                    <a:pt x="1258440" y="176054"/>
                    <a:pt x="1256277" y="171276"/>
                    <a:pt x="1255135" y="165851"/>
                  </a:cubicBezTo>
                  <a:cubicBezTo>
                    <a:pt x="1253902" y="160450"/>
                    <a:pt x="1253966" y="154728"/>
                    <a:pt x="1255214" y="148617"/>
                  </a:cubicBezTo>
                  <a:cubicBezTo>
                    <a:pt x="1256461" y="142505"/>
                    <a:pt x="1258611" y="137252"/>
                    <a:pt x="1261847" y="132814"/>
                  </a:cubicBezTo>
                  <a:lnTo>
                    <a:pt x="1261939" y="132791"/>
                  </a:lnTo>
                  <a:cubicBezTo>
                    <a:pt x="1265174" y="128352"/>
                    <a:pt x="1268940" y="124866"/>
                    <a:pt x="1273399" y="122193"/>
                  </a:cubicBezTo>
                  <a:cubicBezTo>
                    <a:pt x="1277878" y="119611"/>
                    <a:pt x="1282753" y="117817"/>
                    <a:pt x="1288177" y="117070"/>
                  </a:cubicBezTo>
                  <a:cubicBezTo>
                    <a:pt x="1293602" y="116323"/>
                    <a:pt x="1299049" y="116453"/>
                    <a:pt x="1304653" y="117629"/>
                  </a:cubicBezTo>
                  <a:cubicBezTo>
                    <a:pt x="1310372" y="118873"/>
                    <a:pt x="1315489" y="120858"/>
                    <a:pt x="1320115" y="123651"/>
                  </a:cubicBezTo>
                  <a:cubicBezTo>
                    <a:pt x="1324763" y="126537"/>
                    <a:pt x="1328576" y="130024"/>
                    <a:pt x="1331669" y="134179"/>
                  </a:cubicBezTo>
                  <a:cubicBezTo>
                    <a:pt x="1334761" y="138336"/>
                    <a:pt x="1336924" y="143113"/>
                    <a:pt x="1338135" y="148423"/>
                  </a:cubicBezTo>
                  <a:close/>
                  <a:moveTo>
                    <a:pt x="1435379" y="359057"/>
                  </a:moveTo>
                  <a:lnTo>
                    <a:pt x="1430894" y="377182"/>
                  </a:lnTo>
                  <a:lnTo>
                    <a:pt x="1413504" y="372914"/>
                  </a:lnTo>
                  <a:lnTo>
                    <a:pt x="1406507" y="401203"/>
                  </a:lnTo>
                  <a:cubicBezTo>
                    <a:pt x="1405709" y="404744"/>
                    <a:pt x="1405700" y="407500"/>
                    <a:pt x="1406597" y="409542"/>
                  </a:cubicBezTo>
                  <a:cubicBezTo>
                    <a:pt x="1407493" y="411583"/>
                    <a:pt x="1409644" y="413119"/>
                    <a:pt x="1413096" y="413940"/>
                  </a:cubicBezTo>
                  <a:cubicBezTo>
                    <a:pt x="1414345" y="414221"/>
                    <a:pt x="1415666" y="414387"/>
                    <a:pt x="1416987" y="414553"/>
                  </a:cubicBezTo>
                  <a:cubicBezTo>
                    <a:pt x="1418307" y="414720"/>
                    <a:pt x="1419582" y="414700"/>
                    <a:pt x="1420510" y="414472"/>
                  </a:cubicBezTo>
                  <a:lnTo>
                    <a:pt x="1416351" y="432319"/>
                  </a:lnTo>
                  <a:cubicBezTo>
                    <a:pt x="1414519" y="432476"/>
                    <a:pt x="1412271" y="432538"/>
                    <a:pt x="1409561" y="432322"/>
                  </a:cubicBezTo>
                  <a:cubicBezTo>
                    <a:pt x="1406872" y="432198"/>
                    <a:pt x="1404302" y="431751"/>
                    <a:pt x="1401685" y="431117"/>
                  </a:cubicBezTo>
                  <a:cubicBezTo>
                    <a:pt x="1396753" y="429876"/>
                    <a:pt x="1392818" y="428288"/>
                    <a:pt x="1389742" y="426194"/>
                  </a:cubicBezTo>
                  <a:cubicBezTo>
                    <a:pt x="1386666" y="424100"/>
                    <a:pt x="1384472" y="421592"/>
                    <a:pt x="1382997" y="418807"/>
                  </a:cubicBezTo>
                  <a:lnTo>
                    <a:pt x="1382906" y="418830"/>
                  </a:lnTo>
                  <a:cubicBezTo>
                    <a:pt x="1381409" y="415954"/>
                    <a:pt x="1380631" y="412801"/>
                    <a:pt x="1380572" y="409371"/>
                  </a:cubicBezTo>
                  <a:cubicBezTo>
                    <a:pt x="1380491" y="405850"/>
                    <a:pt x="1380965" y="402192"/>
                    <a:pt x="1381951" y="398211"/>
                  </a:cubicBezTo>
                  <a:lnTo>
                    <a:pt x="1389698" y="366983"/>
                  </a:lnTo>
                  <a:lnTo>
                    <a:pt x="1377842" y="364007"/>
                  </a:lnTo>
                  <a:lnTo>
                    <a:pt x="1382327" y="345880"/>
                  </a:lnTo>
                  <a:lnTo>
                    <a:pt x="1394067" y="348789"/>
                  </a:lnTo>
                  <a:lnTo>
                    <a:pt x="1398926" y="329390"/>
                  </a:lnTo>
                  <a:lnTo>
                    <a:pt x="1422824" y="335299"/>
                  </a:lnTo>
                  <a:lnTo>
                    <a:pt x="1417966" y="354696"/>
                  </a:lnTo>
                  <a:close/>
                  <a:moveTo>
                    <a:pt x="1509139" y="601752"/>
                  </a:moveTo>
                  <a:lnTo>
                    <a:pt x="1491981" y="611594"/>
                  </a:lnTo>
                  <a:cubicBezTo>
                    <a:pt x="1490506" y="609202"/>
                    <a:pt x="1488660" y="606904"/>
                    <a:pt x="1486395" y="604906"/>
                  </a:cubicBezTo>
                  <a:cubicBezTo>
                    <a:pt x="1484107" y="602814"/>
                    <a:pt x="1481493" y="601392"/>
                    <a:pt x="1478530" y="600550"/>
                  </a:cubicBezTo>
                  <a:cubicBezTo>
                    <a:pt x="1476307" y="599918"/>
                    <a:pt x="1474104" y="599773"/>
                    <a:pt x="1471927" y="600114"/>
                  </a:cubicBezTo>
                  <a:cubicBezTo>
                    <a:pt x="1469745" y="600454"/>
                    <a:pt x="1468375" y="601678"/>
                    <a:pt x="1467720" y="603806"/>
                  </a:cubicBezTo>
                  <a:cubicBezTo>
                    <a:pt x="1467156" y="605913"/>
                    <a:pt x="1467776" y="607629"/>
                    <a:pt x="1469625" y="609141"/>
                  </a:cubicBezTo>
                  <a:cubicBezTo>
                    <a:pt x="1471453" y="610559"/>
                    <a:pt x="1474598" y="612539"/>
                    <a:pt x="1478946" y="615007"/>
                  </a:cubicBezTo>
                  <a:cubicBezTo>
                    <a:pt x="1481560" y="616427"/>
                    <a:pt x="1484035" y="618080"/>
                    <a:pt x="1486555" y="619916"/>
                  </a:cubicBezTo>
                  <a:cubicBezTo>
                    <a:pt x="1488983" y="621777"/>
                    <a:pt x="1491085" y="623915"/>
                    <a:pt x="1492861" y="626329"/>
                  </a:cubicBezTo>
                  <a:cubicBezTo>
                    <a:pt x="1494639" y="628744"/>
                    <a:pt x="1495696" y="631435"/>
                    <a:pt x="1496428" y="634401"/>
                  </a:cubicBezTo>
                  <a:cubicBezTo>
                    <a:pt x="1497044" y="637300"/>
                    <a:pt x="1496872" y="640588"/>
                    <a:pt x="1495865" y="644082"/>
                  </a:cubicBezTo>
                  <a:lnTo>
                    <a:pt x="1496073" y="644130"/>
                  </a:lnTo>
                  <a:cubicBezTo>
                    <a:pt x="1494738" y="648689"/>
                    <a:pt x="1492686" y="652344"/>
                    <a:pt x="1489897" y="655000"/>
                  </a:cubicBezTo>
                  <a:cubicBezTo>
                    <a:pt x="1487108" y="657654"/>
                    <a:pt x="1483927" y="659522"/>
                    <a:pt x="1480354" y="660600"/>
                  </a:cubicBezTo>
                  <a:cubicBezTo>
                    <a:pt x="1476804" y="661771"/>
                    <a:pt x="1473073" y="662200"/>
                    <a:pt x="1469087" y="662003"/>
                  </a:cubicBezTo>
                  <a:cubicBezTo>
                    <a:pt x="1465102" y="661806"/>
                    <a:pt x="1461209" y="661191"/>
                    <a:pt x="1457506" y="660139"/>
                  </a:cubicBezTo>
                  <a:cubicBezTo>
                    <a:pt x="1451556" y="658360"/>
                    <a:pt x="1445978" y="655703"/>
                    <a:pt x="1440775" y="652166"/>
                  </a:cubicBezTo>
                  <a:cubicBezTo>
                    <a:pt x="1435642" y="648514"/>
                    <a:pt x="1431670" y="644378"/>
                    <a:pt x="1428904" y="639553"/>
                  </a:cubicBezTo>
                  <a:lnTo>
                    <a:pt x="1446526" y="629204"/>
                  </a:lnTo>
                  <a:cubicBezTo>
                    <a:pt x="1448046" y="632173"/>
                    <a:pt x="1450101" y="634912"/>
                    <a:pt x="1452782" y="637399"/>
                  </a:cubicBezTo>
                  <a:cubicBezTo>
                    <a:pt x="1455460" y="639886"/>
                    <a:pt x="1458561" y="641679"/>
                    <a:pt x="1462057" y="642685"/>
                  </a:cubicBezTo>
                  <a:cubicBezTo>
                    <a:pt x="1463956" y="643200"/>
                    <a:pt x="1466042" y="643277"/>
                    <a:pt x="1468221" y="642936"/>
                  </a:cubicBezTo>
                  <a:cubicBezTo>
                    <a:pt x="1470400" y="642594"/>
                    <a:pt x="1471818" y="641161"/>
                    <a:pt x="1472521" y="638824"/>
                  </a:cubicBezTo>
                  <a:cubicBezTo>
                    <a:pt x="1473153" y="636602"/>
                    <a:pt x="1472465" y="634608"/>
                    <a:pt x="1470454" y="632842"/>
                  </a:cubicBezTo>
                  <a:cubicBezTo>
                    <a:pt x="1468351" y="631097"/>
                    <a:pt x="1465045" y="628864"/>
                    <a:pt x="1460372" y="626279"/>
                  </a:cubicBezTo>
                  <a:cubicBezTo>
                    <a:pt x="1457966" y="624905"/>
                    <a:pt x="1455722" y="623393"/>
                    <a:pt x="1453434" y="621694"/>
                  </a:cubicBezTo>
                  <a:cubicBezTo>
                    <a:pt x="1451121" y="619904"/>
                    <a:pt x="1449274" y="617999"/>
                    <a:pt x="1447727" y="615724"/>
                  </a:cubicBezTo>
                  <a:cubicBezTo>
                    <a:pt x="1446182" y="613449"/>
                    <a:pt x="1445171" y="610945"/>
                    <a:pt x="1444576" y="608140"/>
                  </a:cubicBezTo>
                  <a:cubicBezTo>
                    <a:pt x="1443983" y="605334"/>
                    <a:pt x="1444179" y="602139"/>
                    <a:pt x="1445210" y="598736"/>
                  </a:cubicBezTo>
                  <a:cubicBezTo>
                    <a:pt x="1446568" y="594269"/>
                    <a:pt x="1448573" y="590824"/>
                    <a:pt x="1451291" y="588285"/>
                  </a:cubicBezTo>
                  <a:cubicBezTo>
                    <a:pt x="1454010" y="585743"/>
                    <a:pt x="1457121" y="583992"/>
                    <a:pt x="1460671" y="582822"/>
                  </a:cubicBezTo>
                  <a:cubicBezTo>
                    <a:pt x="1464221" y="581651"/>
                    <a:pt x="1467838" y="581151"/>
                    <a:pt x="1471708" y="581279"/>
                  </a:cubicBezTo>
                  <a:cubicBezTo>
                    <a:pt x="1475578" y="581406"/>
                    <a:pt x="1479261" y="581973"/>
                    <a:pt x="1482757" y="582979"/>
                  </a:cubicBezTo>
                  <a:cubicBezTo>
                    <a:pt x="1488268" y="584572"/>
                    <a:pt x="1493381" y="586948"/>
                    <a:pt x="1498121" y="590207"/>
                  </a:cubicBezTo>
                  <a:cubicBezTo>
                    <a:pt x="1502862" y="593463"/>
                    <a:pt x="1506465" y="597298"/>
                    <a:pt x="1509139" y="601752"/>
                  </a:cubicBezTo>
                  <a:close/>
                  <a:moveTo>
                    <a:pt x="1549493" y="605431"/>
                  </a:moveTo>
                  <a:lnTo>
                    <a:pt x="1527087" y="678217"/>
                  </a:lnTo>
                  <a:lnTo>
                    <a:pt x="1503169" y="670855"/>
                  </a:lnTo>
                  <a:lnTo>
                    <a:pt x="1525575" y="598069"/>
                  </a:lnTo>
                  <a:close/>
                  <a:moveTo>
                    <a:pt x="1446713" y="183613"/>
                  </a:moveTo>
                  <a:cubicBezTo>
                    <a:pt x="1446397" y="181134"/>
                    <a:pt x="1445825" y="178815"/>
                    <a:pt x="1444720" y="176727"/>
                  </a:cubicBezTo>
                  <a:cubicBezTo>
                    <a:pt x="1443706" y="174616"/>
                    <a:pt x="1442160" y="172734"/>
                    <a:pt x="1440289" y="171131"/>
                  </a:cubicBezTo>
                  <a:cubicBezTo>
                    <a:pt x="1438415" y="169528"/>
                    <a:pt x="1435963" y="168361"/>
                    <a:pt x="1433139" y="167681"/>
                  </a:cubicBezTo>
                  <a:lnTo>
                    <a:pt x="1433184" y="167866"/>
                  </a:lnTo>
                  <a:cubicBezTo>
                    <a:pt x="1430265" y="167210"/>
                    <a:pt x="1427578" y="167085"/>
                    <a:pt x="1425166" y="167680"/>
                  </a:cubicBezTo>
                  <a:cubicBezTo>
                    <a:pt x="1422731" y="168184"/>
                    <a:pt x="1420527" y="169220"/>
                    <a:pt x="1418690" y="170558"/>
                  </a:cubicBezTo>
                  <a:cubicBezTo>
                    <a:pt x="1416856" y="171895"/>
                    <a:pt x="1415228" y="173674"/>
                    <a:pt x="1413970" y="175756"/>
                  </a:cubicBezTo>
                  <a:cubicBezTo>
                    <a:pt x="1412712" y="177836"/>
                    <a:pt x="1411778" y="180034"/>
                    <a:pt x="1411192" y="182442"/>
                  </a:cubicBezTo>
                  <a:cubicBezTo>
                    <a:pt x="1410581" y="184757"/>
                    <a:pt x="1410412" y="187257"/>
                    <a:pt x="1410612" y="189668"/>
                  </a:cubicBezTo>
                  <a:cubicBezTo>
                    <a:pt x="1410720" y="192101"/>
                    <a:pt x="1411385" y="194395"/>
                    <a:pt x="1412421" y="196599"/>
                  </a:cubicBezTo>
                  <a:cubicBezTo>
                    <a:pt x="1413457" y="198804"/>
                    <a:pt x="1415002" y="200684"/>
                    <a:pt x="1416876" y="202289"/>
                  </a:cubicBezTo>
                  <a:cubicBezTo>
                    <a:pt x="1418748" y="203892"/>
                    <a:pt x="1421200" y="205057"/>
                    <a:pt x="1424026" y="205738"/>
                  </a:cubicBezTo>
                  <a:cubicBezTo>
                    <a:pt x="1426944" y="206395"/>
                    <a:pt x="1429631" y="206520"/>
                    <a:pt x="1432043" y="205925"/>
                  </a:cubicBezTo>
                  <a:cubicBezTo>
                    <a:pt x="1434478" y="205421"/>
                    <a:pt x="1436682" y="204385"/>
                    <a:pt x="1438587" y="202932"/>
                  </a:cubicBezTo>
                  <a:cubicBezTo>
                    <a:pt x="1440586" y="201456"/>
                    <a:pt x="1442213" y="199676"/>
                    <a:pt x="1443472" y="197596"/>
                  </a:cubicBezTo>
                  <a:cubicBezTo>
                    <a:pt x="1444730" y="195514"/>
                    <a:pt x="1445663" y="193315"/>
                    <a:pt x="1446250" y="190909"/>
                  </a:cubicBezTo>
                  <a:cubicBezTo>
                    <a:pt x="1446744" y="188523"/>
                    <a:pt x="1446938" y="186115"/>
                    <a:pt x="1446713" y="183613"/>
                  </a:cubicBezTo>
                  <a:close/>
                  <a:moveTo>
                    <a:pt x="1558927" y="577369"/>
                  </a:moveTo>
                  <a:cubicBezTo>
                    <a:pt x="1559175" y="579177"/>
                    <a:pt x="1559032" y="580984"/>
                    <a:pt x="1558422" y="582904"/>
                  </a:cubicBezTo>
                  <a:cubicBezTo>
                    <a:pt x="1557813" y="584825"/>
                    <a:pt x="1556927" y="586421"/>
                    <a:pt x="1555696" y="587808"/>
                  </a:cubicBezTo>
                  <a:cubicBezTo>
                    <a:pt x="1554463" y="589193"/>
                    <a:pt x="1553068" y="590325"/>
                    <a:pt x="1551491" y="591107"/>
                  </a:cubicBezTo>
                  <a:cubicBezTo>
                    <a:pt x="1549913" y="591891"/>
                    <a:pt x="1548149" y="592326"/>
                    <a:pt x="1546226" y="592505"/>
                  </a:cubicBezTo>
                  <a:cubicBezTo>
                    <a:pt x="1544279" y="592591"/>
                    <a:pt x="1542355" y="592377"/>
                    <a:pt x="1540549" y="591841"/>
                  </a:cubicBezTo>
                  <a:cubicBezTo>
                    <a:pt x="1536614" y="590647"/>
                    <a:pt x="1533770" y="588298"/>
                    <a:pt x="1531950" y="584910"/>
                  </a:cubicBezTo>
                  <a:cubicBezTo>
                    <a:pt x="1530130" y="581522"/>
                    <a:pt x="1529771" y="578070"/>
                    <a:pt x="1530848" y="574459"/>
                  </a:cubicBezTo>
                  <a:cubicBezTo>
                    <a:pt x="1531386" y="572654"/>
                    <a:pt x="1532272" y="571058"/>
                    <a:pt x="1533412" y="569696"/>
                  </a:cubicBezTo>
                  <a:lnTo>
                    <a:pt x="1533597" y="569650"/>
                  </a:lnTo>
                  <a:cubicBezTo>
                    <a:pt x="1534808" y="568171"/>
                    <a:pt x="1536224" y="567133"/>
                    <a:pt x="1537804" y="566349"/>
                  </a:cubicBezTo>
                  <a:cubicBezTo>
                    <a:pt x="1539381" y="565567"/>
                    <a:pt x="1541144" y="565132"/>
                    <a:pt x="1543045" y="564859"/>
                  </a:cubicBezTo>
                  <a:cubicBezTo>
                    <a:pt x="1544947" y="564586"/>
                    <a:pt x="1546869" y="564800"/>
                    <a:pt x="1548791" y="565409"/>
                  </a:cubicBezTo>
                  <a:cubicBezTo>
                    <a:pt x="1550621" y="566039"/>
                    <a:pt x="1552309" y="566902"/>
                    <a:pt x="1553788" y="568110"/>
                  </a:cubicBezTo>
                  <a:cubicBezTo>
                    <a:pt x="1555267" y="569321"/>
                    <a:pt x="1556492" y="570691"/>
                    <a:pt x="1557274" y="572268"/>
                  </a:cubicBezTo>
                  <a:cubicBezTo>
                    <a:pt x="1558058" y="573846"/>
                    <a:pt x="1558678" y="575562"/>
                    <a:pt x="1558927" y="577369"/>
                  </a:cubicBezTo>
                  <a:close/>
                  <a:moveTo>
                    <a:pt x="1470389" y="179444"/>
                  </a:moveTo>
                  <a:cubicBezTo>
                    <a:pt x="1471414" y="184797"/>
                    <a:pt x="1471142" y="190473"/>
                    <a:pt x="1469685" y="196538"/>
                  </a:cubicBezTo>
                  <a:cubicBezTo>
                    <a:pt x="1468229" y="202603"/>
                    <a:pt x="1465780" y="207832"/>
                    <a:pt x="1462428" y="212200"/>
                  </a:cubicBezTo>
                  <a:cubicBezTo>
                    <a:pt x="1459078" y="216568"/>
                    <a:pt x="1455010" y="220031"/>
                    <a:pt x="1450506" y="222519"/>
                  </a:cubicBezTo>
                  <a:cubicBezTo>
                    <a:pt x="1446004" y="225007"/>
                    <a:pt x="1440969" y="226545"/>
                    <a:pt x="1435543" y="227292"/>
                  </a:cubicBezTo>
                  <a:cubicBezTo>
                    <a:pt x="1430118" y="228042"/>
                    <a:pt x="1424605" y="227631"/>
                    <a:pt x="1418955" y="226271"/>
                  </a:cubicBezTo>
                  <a:cubicBezTo>
                    <a:pt x="1413396" y="224887"/>
                    <a:pt x="1408328" y="222695"/>
                    <a:pt x="1403820" y="219578"/>
                  </a:cubicBezTo>
                  <a:cubicBezTo>
                    <a:pt x="1399310" y="216459"/>
                    <a:pt x="1395544" y="212766"/>
                    <a:pt x="1392708" y="208449"/>
                  </a:cubicBezTo>
                  <a:cubicBezTo>
                    <a:pt x="1389871" y="204131"/>
                    <a:pt x="1387893" y="199306"/>
                    <a:pt x="1386938" y="193836"/>
                  </a:cubicBezTo>
                  <a:cubicBezTo>
                    <a:pt x="1385888" y="188390"/>
                    <a:pt x="1386162" y="182714"/>
                    <a:pt x="1387617" y="176649"/>
                  </a:cubicBezTo>
                  <a:cubicBezTo>
                    <a:pt x="1389075" y="170584"/>
                    <a:pt x="1391454" y="165472"/>
                    <a:pt x="1394806" y="161103"/>
                  </a:cubicBezTo>
                  <a:cubicBezTo>
                    <a:pt x="1398156" y="156736"/>
                    <a:pt x="1402153" y="153389"/>
                    <a:pt x="1406657" y="150900"/>
                  </a:cubicBezTo>
                  <a:cubicBezTo>
                    <a:pt x="1411161" y="148412"/>
                    <a:pt x="1416194" y="146875"/>
                    <a:pt x="1421571" y="146334"/>
                  </a:cubicBezTo>
                  <a:cubicBezTo>
                    <a:pt x="1426951" y="145794"/>
                    <a:pt x="1432441" y="146112"/>
                    <a:pt x="1438000" y="147496"/>
                  </a:cubicBezTo>
                  <a:cubicBezTo>
                    <a:pt x="1443557" y="148878"/>
                    <a:pt x="1448718" y="151049"/>
                    <a:pt x="1453204" y="154073"/>
                  </a:cubicBezTo>
                  <a:cubicBezTo>
                    <a:pt x="1457783" y="157075"/>
                    <a:pt x="1461525" y="160677"/>
                    <a:pt x="1464455" y="164972"/>
                  </a:cubicBezTo>
                  <a:cubicBezTo>
                    <a:pt x="1467385" y="169266"/>
                    <a:pt x="1469363" y="174091"/>
                    <a:pt x="1470389" y="179444"/>
                  </a:cubicBezTo>
                  <a:close/>
                  <a:moveTo>
                    <a:pt x="1528554" y="384469"/>
                  </a:moveTo>
                  <a:lnTo>
                    <a:pt x="1523537" y="402429"/>
                  </a:lnTo>
                  <a:lnTo>
                    <a:pt x="1506311" y="397629"/>
                  </a:lnTo>
                  <a:lnTo>
                    <a:pt x="1498481" y="425730"/>
                  </a:lnTo>
                  <a:cubicBezTo>
                    <a:pt x="1497473" y="429224"/>
                    <a:pt x="1497464" y="431980"/>
                    <a:pt x="1498269" y="434045"/>
                  </a:cubicBezTo>
                  <a:cubicBezTo>
                    <a:pt x="1499166" y="436086"/>
                    <a:pt x="1501224" y="437645"/>
                    <a:pt x="1504697" y="438558"/>
                  </a:cubicBezTo>
                  <a:cubicBezTo>
                    <a:pt x="1505856" y="438863"/>
                    <a:pt x="1507105" y="439144"/>
                    <a:pt x="1508520" y="439287"/>
                  </a:cubicBezTo>
                  <a:cubicBezTo>
                    <a:pt x="1509932" y="439431"/>
                    <a:pt x="1511136" y="439528"/>
                    <a:pt x="1512065" y="439299"/>
                  </a:cubicBezTo>
                  <a:lnTo>
                    <a:pt x="1507489" y="457053"/>
                  </a:lnTo>
                  <a:cubicBezTo>
                    <a:pt x="1505657" y="457209"/>
                    <a:pt x="1503363" y="457087"/>
                    <a:pt x="1500745" y="456848"/>
                  </a:cubicBezTo>
                  <a:cubicBezTo>
                    <a:pt x="1498104" y="456516"/>
                    <a:pt x="1495442" y="456090"/>
                    <a:pt x="1492894" y="455341"/>
                  </a:cubicBezTo>
                  <a:cubicBezTo>
                    <a:pt x="1488032" y="453984"/>
                    <a:pt x="1484052" y="452210"/>
                    <a:pt x="1481069" y="450093"/>
                  </a:cubicBezTo>
                  <a:cubicBezTo>
                    <a:pt x="1478085" y="447977"/>
                    <a:pt x="1475871" y="445376"/>
                    <a:pt x="1474488" y="442569"/>
                  </a:cubicBezTo>
                  <a:cubicBezTo>
                    <a:pt x="1473106" y="439762"/>
                    <a:pt x="1472422" y="436586"/>
                    <a:pt x="1472455" y="433134"/>
                  </a:cubicBezTo>
                  <a:lnTo>
                    <a:pt x="1472572" y="433204"/>
                  </a:lnTo>
                  <a:cubicBezTo>
                    <a:pt x="1472513" y="429775"/>
                    <a:pt x="1473081" y="426093"/>
                    <a:pt x="1474183" y="422183"/>
                  </a:cubicBezTo>
                  <a:lnTo>
                    <a:pt x="1482762" y="391143"/>
                  </a:lnTo>
                  <a:lnTo>
                    <a:pt x="1470931" y="387864"/>
                  </a:lnTo>
                  <a:lnTo>
                    <a:pt x="1475948" y="369902"/>
                  </a:lnTo>
                  <a:lnTo>
                    <a:pt x="1487571" y="373133"/>
                  </a:lnTo>
                  <a:lnTo>
                    <a:pt x="1492940" y="353806"/>
                  </a:lnTo>
                  <a:lnTo>
                    <a:pt x="1516695" y="360341"/>
                  </a:lnTo>
                  <a:lnTo>
                    <a:pt x="1511326" y="379667"/>
                  </a:lnTo>
                  <a:close/>
                  <a:moveTo>
                    <a:pt x="1487961" y="185639"/>
                  </a:moveTo>
                  <a:lnTo>
                    <a:pt x="1487888" y="185800"/>
                  </a:lnTo>
                  <a:lnTo>
                    <a:pt x="1487819" y="185870"/>
                  </a:lnTo>
                  <a:close/>
                  <a:moveTo>
                    <a:pt x="1546300" y="364251"/>
                  </a:moveTo>
                  <a:lnTo>
                    <a:pt x="1546312" y="364351"/>
                  </a:lnTo>
                  <a:lnTo>
                    <a:pt x="1546253" y="364460"/>
                  </a:lnTo>
                  <a:close/>
                  <a:moveTo>
                    <a:pt x="1565368" y="395257"/>
                  </a:moveTo>
                  <a:lnTo>
                    <a:pt x="1543415" y="470224"/>
                  </a:lnTo>
                  <a:cubicBezTo>
                    <a:pt x="1542057" y="474690"/>
                    <a:pt x="1540421" y="478833"/>
                    <a:pt x="1538416" y="482673"/>
                  </a:cubicBezTo>
                  <a:cubicBezTo>
                    <a:pt x="1536318" y="486535"/>
                    <a:pt x="1533829" y="489607"/>
                    <a:pt x="1530784" y="492031"/>
                  </a:cubicBezTo>
                  <a:cubicBezTo>
                    <a:pt x="1527740" y="494455"/>
                    <a:pt x="1524005" y="496065"/>
                    <a:pt x="1519715" y="496633"/>
                  </a:cubicBezTo>
                  <a:cubicBezTo>
                    <a:pt x="1515427" y="497199"/>
                    <a:pt x="1510284" y="496696"/>
                    <a:pt x="1504449" y="494988"/>
                  </a:cubicBezTo>
                  <a:cubicBezTo>
                    <a:pt x="1502735" y="494427"/>
                    <a:pt x="1500930" y="493888"/>
                    <a:pt x="1499054" y="493073"/>
                  </a:cubicBezTo>
                  <a:cubicBezTo>
                    <a:pt x="1497180" y="492256"/>
                    <a:pt x="1495608" y="491463"/>
                    <a:pt x="1494336" y="490696"/>
                  </a:cubicBezTo>
                  <a:lnTo>
                    <a:pt x="1501790" y="471050"/>
                  </a:lnTo>
                  <a:cubicBezTo>
                    <a:pt x="1502507" y="471561"/>
                    <a:pt x="1503410" y="472028"/>
                    <a:pt x="1504290" y="472401"/>
                  </a:cubicBezTo>
                  <a:lnTo>
                    <a:pt x="1504404" y="472472"/>
                  </a:lnTo>
                  <a:cubicBezTo>
                    <a:pt x="1505284" y="472844"/>
                    <a:pt x="1506141" y="473125"/>
                    <a:pt x="1506790" y="473359"/>
                  </a:cubicBezTo>
                  <a:cubicBezTo>
                    <a:pt x="1510285" y="474365"/>
                    <a:pt x="1513022" y="473887"/>
                    <a:pt x="1514881" y="471853"/>
                  </a:cubicBezTo>
                  <a:cubicBezTo>
                    <a:pt x="1516742" y="469820"/>
                    <a:pt x="1518281" y="466883"/>
                    <a:pt x="1519335" y="463179"/>
                  </a:cubicBezTo>
                  <a:lnTo>
                    <a:pt x="1541288" y="388211"/>
                  </a:lnTo>
                  <a:close/>
                  <a:moveTo>
                    <a:pt x="1574334" y="366975"/>
                  </a:moveTo>
                  <a:cubicBezTo>
                    <a:pt x="1574581" y="368783"/>
                    <a:pt x="1574438" y="370590"/>
                    <a:pt x="1573922" y="372487"/>
                  </a:cubicBezTo>
                  <a:cubicBezTo>
                    <a:pt x="1573407" y="374386"/>
                    <a:pt x="1572521" y="375981"/>
                    <a:pt x="1571288" y="377368"/>
                  </a:cubicBezTo>
                  <a:cubicBezTo>
                    <a:pt x="1570054" y="378754"/>
                    <a:pt x="1568661" y="379885"/>
                    <a:pt x="1567083" y="380668"/>
                  </a:cubicBezTo>
                  <a:cubicBezTo>
                    <a:pt x="1565504" y="381450"/>
                    <a:pt x="1563764" y="381979"/>
                    <a:pt x="1561840" y="382158"/>
                  </a:cubicBezTo>
                  <a:cubicBezTo>
                    <a:pt x="1559916" y="382337"/>
                    <a:pt x="1557993" y="382123"/>
                    <a:pt x="1556187" y="381584"/>
                  </a:cubicBezTo>
                  <a:cubicBezTo>
                    <a:pt x="1552251" y="380391"/>
                    <a:pt x="1549431" y="378137"/>
                    <a:pt x="1547517" y="374772"/>
                  </a:cubicBezTo>
                  <a:lnTo>
                    <a:pt x="1546312" y="364351"/>
                  </a:lnTo>
                  <a:lnTo>
                    <a:pt x="1548817" y="359696"/>
                  </a:lnTo>
                  <a:cubicBezTo>
                    <a:pt x="1550050" y="358308"/>
                    <a:pt x="1551445" y="357178"/>
                    <a:pt x="1553023" y="356394"/>
                  </a:cubicBezTo>
                  <a:cubicBezTo>
                    <a:pt x="1554602" y="355612"/>
                    <a:pt x="1556340" y="355084"/>
                    <a:pt x="1558242" y="354813"/>
                  </a:cubicBezTo>
                  <a:cubicBezTo>
                    <a:pt x="1560051" y="354563"/>
                    <a:pt x="1562043" y="354661"/>
                    <a:pt x="1563965" y="355270"/>
                  </a:cubicBezTo>
                  <a:cubicBezTo>
                    <a:pt x="1565863" y="355785"/>
                    <a:pt x="1567552" y="356646"/>
                    <a:pt x="1569033" y="357856"/>
                  </a:cubicBezTo>
                  <a:cubicBezTo>
                    <a:pt x="1570488" y="358971"/>
                    <a:pt x="1571713" y="360343"/>
                    <a:pt x="1572589" y="361897"/>
                  </a:cubicBezTo>
                  <a:cubicBezTo>
                    <a:pt x="1573464" y="363452"/>
                    <a:pt x="1574084" y="365168"/>
                    <a:pt x="1574334" y="366975"/>
                  </a:cubicBezTo>
                  <a:close/>
                  <a:moveTo>
                    <a:pt x="1645967" y="636954"/>
                  </a:moveTo>
                  <a:lnTo>
                    <a:pt x="1607377" y="660446"/>
                  </a:lnTo>
                  <a:lnTo>
                    <a:pt x="1623257" y="709650"/>
                  </a:lnTo>
                  <a:lnTo>
                    <a:pt x="1593786" y="699902"/>
                  </a:lnTo>
                  <a:lnTo>
                    <a:pt x="1581638" y="657451"/>
                  </a:lnTo>
                  <a:lnTo>
                    <a:pt x="1581199" y="657263"/>
                  </a:lnTo>
                  <a:lnTo>
                    <a:pt x="1569685" y="691977"/>
                  </a:lnTo>
                  <a:lnTo>
                    <a:pt x="1545772" y="684006"/>
                  </a:lnTo>
                  <a:lnTo>
                    <a:pt x="1581995" y="574333"/>
                  </a:lnTo>
                  <a:lnTo>
                    <a:pt x="1606003" y="582281"/>
                  </a:lnTo>
                  <a:lnTo>
                    <a:pt x="1583890" y="649025"/>
                  </a:lnTo>
                  <a:lnTo>
                    <a:pt x="1584307" y="649118"/>
                  </a:lnTo>
                  <a:lnTo>
                    <a:pt x="1617145" y="627441"/>
                  </a:lnTo>
                  <a:close/>
                  <a:moveTo>
                    <a:pt x="1540912" y="207988"/>
                  </a:moveTo>
                  <a:cubicBezTo>
                    <a:pt x="1540689" y="205486"/>
                    <a:pt x="1540024" y="203190"/>
                    <a:pt x="1538895" y="201011"/>
                  </a:cubicBezTo>
                  <a:cubicBezTo>
                    <a:pt x="1537767" y="198829"/>
                    <a:pt x="1536243" y="197041"/>
                    <a:pt x="1534371" y="195437"/>
                  </a:cubicBezTo>
                  <a:cubicBezTo>
                    <a:pt x="1532499" y="193832"/>
                    <a:pt x="1530139" y="192644"/>
                    <a:pt x="1527407" y="191942"/>
                  </a:cubicBezTo>
                  <a:lnTo>
                    <a:pt x="1527429" y="192034"/>
                  </a:lnTo>
                  <a:cubicBezTo>
                    <a:pt x="1524697" y="191331"/>
                    <a:pt x="1522101" y="191184"/>
                    <a:pt x="1519737" y="191571"/>
                  </a:cubicBezTo>
                  <a:cubicBezTo>
                    <a:pt x="1517372" y="191958"/>
                    <a:pt x="1515214" y="192786"/>
                    <a:pt x="1513263" y="194053"/>
                  </a:cubicBezTo>
                  <a:cubicBezTo>
                    <a:pt x="1511313" y="195322"/>
                    <a:pt x="1509662" y="197008"/>
                    <a:pt x="1508287" y="199020"/>
                  </a:cubicBezTo>
                  <a:cubicBezTo>
                    <a:pt x="1506915" y="201031"/>
                    <a:pt x="1505817" y="203367"/>
                    <a:pt x="1505160" y="205890"/>
                  </a:cubicBezTo>
                  <a:cubicBezTo>
                    <a:pt x="1504480" y="208322"/>
                    <a:pt x="1504195" y="210753"/>
                    <a:pt x="1504418" y="213255"/>
                  </a:cubicBezTo>
                  <a:cubicBezTo>
                    <a:pt x="1504549" y="215780"/>
                    <a:pt x="1505121" y="218099"/>
                    <a:pt x="1506134" y="220210"/>
                  </a:cubicBezTo>
                  <a:cubicBezTo>
                    <a:pt x="1507146" y="222320"/>
                    <a:pt x="1508486" y="224154"/>
                    <a:pt x="1510357" y="225758"/>
                  </a:cubicBezTo>
                  <a:cubicBezTo>
                    <a:pt x="1512229" y="227363"/>
                    <a:pt x="1514473" y="228482"/>
                    <a:pt x="1517229" y="229276"/>
                  </a:cubicBezTo>
                  <a:cubicBezTo>
                    <a:pt x="1519984" y="230072"/>
                    <a:pt x="1522673" y="230196"/>
                    <a:pt x="1525131" y="229786"/>
                  </a:cubicBezTo>
                  <a:cubicBezTo>
                    <a:pt x="1527681" y="229354"/>
                    <a:pt x="1529931" y="228505"/>
                    <a:pt x="1531883" y="227236"/>
                  </a:cubicBezTo>
                  <a:cubicBezTo>
                    <a:pt x="1533925" y="225944"/>
                    <a:pt x="1535599" y="224351"/>
                    <a:pt x="1537065" y="222316"/>
                  </a:cubicBezTo>
                  <a:cubicBezTo>
                    <a:pt x="1538533" y="220282"/>
                    <a:pt x="1539629" y="217946"/>
                    <a:pt x="1540286" y="215423"/>
                  </a:cubicBezTo>
                  <a:cubicBezTo>
                    <a:pt x="1540944" y="212900"/>
                    <a:pt x="1541137" y="210492"/>
                    <a:pt x="1540912" y="207988"/>
                  </a:cubicBezTo>
                  <a:close/>
                  <a:moveTo>
                    <a:pt x="1625825" y="433659"/>
                  </a:moveTo>
                  <a:cubicBezTo>
                    <a:pt x="1624284" y="430202"/>
                    <a:pt x="1621210" y="427715"/>
                    <a:pt x="1616416" y="426241"/>
                  </a:cubicBezTo>
                  <a:cubicBezTo>
                    <a:pt x="1614170" y="425516"/>
                    <a:pt x="1611924" y="425185"/>
                    <a:pt x="1609699" y="425341"/>
                  </a:cubicBezTo>
                  <a:cubicBezTo>
                    <a:pt x="1607474" y="425497"/>
                    <a:pt x="1605503" y="425884"/>
                    <a:pt x="1603646" y="426735"/>
                  </a:cubicBezTo>
                  <a:cubicBezTo>
                    <a:pt x="1601789" y="427588"/>
                    <a:pt x="1600187" y="428672"/>
                    <a:pt x="1598769" y="430103"/>
                  </a:cubicBezTo>
                  <a:lnTo>
                    <a:pt x="1595694" y="434934"/>
                  </a:lnTo>
                  <a:lnTo>
                    <a:pt x="1595625" y="434912"/>
                  </a:lnTo>
                  <a:lnTo>
                    <a:pt x="1595648" y="435006"/>
                  </a:lnTo>
                  <a:lnTo>
                    <a:pt x="1595694" y="434934"/>
                  </a:lnTo>
                  <a:lnTo>
                    <a:pt x="1626347" y="444548"/>
                  </a:lnTo>
                  <a:cubicBezTo>
                    <a:pt x="1627564" y="440707"/>
                    <a:pt x="1627368" y="437115"/>
                    <a:pt x="1625825" y="433659"/>
                  </a:cubicBezTo>
                  <a:close/>
                  <a:moveTo>
                    <a:pt x="1573012" y="185312"/>
                  </a:moveTo>
                  <a:lnTo>
                    <a:pt x="1554979" y="251837"/>
                  </a:lnTo>
                  <a:cubicBezTo>
                    <a:pt x="1553009" y="259012"/>
                    <a:pt x="1550256" y="265003"/>
                    <a:pt x="1546788" y="269695"/>
                  </a:cubicBezTo>
                  <a:cubicBezTo>
                    <a:pt x="1543227" y="274411"/>
                    <a:pt x="1539206" y="278059"/>
                    <a:pt x="1534494" y="280501"/>
                  </a:cubicBezTo>
                  <a:cubicBezTo>
                    <a:pt x="1529781" y="282942"/>
                    <a:pt x="1524516" y="284340"/>
                    <a:pt x="1518676" y="284600"/>
                  </a:cubicBezTo>
                  <a:cubicBezTo>
                    <a:pt x="1512835" y="284861"/>
                    <a:pt x="1506741" y="284101"/>
                    <a:pt x="1500212" y="282367"/>
                  </a:cubicBezTo>
                  <a:cubicBezTo>
                    <a:pt x="1493775" y="280611"/>
                    <a:pt x="1487272" y="277789"/>
                    <a:pt x="1481027" y="274017"/>
                  </a:cubicBezTo>
                  <a:cubicBezTo>
                    <a:pt x="1474665" y="270177"/>
                    <a:pt x="1469535" y="265737"/>
                    <a:pt x="1465519" y="260628"/>
                  </a:cubicBezTo>
                  <a:lnTo>
                    <a:pt x="1482342" y="246641"/>
                  </a:lnTo>
                  <a:cubicBezTo>
                    <a:pt x="1485019" y="250702"/>
                    <a:pt x="1488228" y="254140"/>
                    <a:pt x="1492136" y="256816"/>
                  </a:cubicBezTo>
                  <a:cubicBezTo>
                    <a:pt x="1496045" y="259492"/>
                    <a:pt x="1500048" y="261357"/>
                    <a:pt x="1504169" y="262505"/>
                  </a:cubicBezTo>
                  <a:cubicBezTo>
                    <a:pt x="1511324" y="264378"/>
                    <a:pt x="1517026" y="263955"/>
                    <a:pt x="1521439" y="261096"/>
                  </a:cubicBezTo>
                  <a:cubicBezTo>
                    <a:pt x="1525875" y="258329"/>
                    <a:pt x="1528900" y="253843"/>
                    <a:pt x="1530612" y="247618"/>
                  </a:cubicBezTo>
                  <a:lnTo>
                    <a:pt x="1531784" y="243196"/>
                  </a:lnTo>
                  <a:lnTo>
                    <a:pt x="1531368" y="243103"/>
                  </a:lnTo>
                  <a:cubicBezTo>
                    <a:pt x="1528301" y="245433"/>
                    <a:pt x="1524566" y="247043"/>
                    <a:pt x="1520299" y="247703"/>
                  </a:cubicBezTo>
                  <a:cubicBezTo>
                    <a:pt x="1516034" y="248362"/>
                    <a:pt x="1511446" y="248116"/>
                    <a:pt x="1506490" y="246781"/>
                  </a:cubicBezTo>
                  <a:cubicBezTo>
                    <a:pt x="1500911" y="245305"/>
                    <a:pt x="1496167" y="242835"/>
                    <a:pt x="1492446" y="239720"/>
                  </a:cubicBezTo>
                  <a:cubicBezTo>
                    <a:pt x="1488724" y="236605"/>
                    <a:pt x="1485723" y="232820"/>
                    <a:pt x="1483697" y="228598"/>
                  </a:cubicBezTo>
                  <a:cubicBezTo>
                    <a:pt x="1481672" y="224376"/>
                    <a:pt x="1480436" y="219761"/>
                    <a:pt x="1480080" y="214734"/>
                  </a:cubicBezTo>
                  <a:cubicBezTo>
                    <a:pt x="1479749" y="209799"/>
                    <a:pt x="1480274" y="204751"/>
                    <a:pt x="1481658" y="199589"/>
                  </a:cubicBezTo>
                  <a:lnTo>
                    <a:pt x="1487888" y="185800"/>
                  </a:lnTo>
                  <a:lnTo>
                    <a:pt x="1497957" y="175499"/>
                  </a:lnTo>
                  <a:cubicBezTo>
                    <a:pt x="1501905" y="172753"/>
                    <a:pt x="1506360" y="170868"/>
                    <a:pt x="1511253" y="169954"/>
                  </a:cubicBezTo>
                  <a:cubicBezTo>
                    <a:pt x="1516217" y="168928"/>
                    <a:pt x="1521406" y="169221"/>
                    <a:pt x="1526894" y="170720"/>
                  </a:cubicBezTo>
                  <a:cubicBezTo>
                    <a:pt x="1531525" y="171938"/>
                    <a:pt x="1535691" y="174059"/>
                    <a:pt x="1539389" y="177082"/>
                  </a:cubicBezTo>
                  <a:cubicBezTo>
                    <a:pt x="1543086" y="180104"/>
                    <a:pt x="1545694" y="183887"/>
                    <a:pt x="1547231" y="188525"/>
                  </a:cubicBezTo>
                  <a:lnTo>
                    <a:pt x="1547555" y="188641"/>
                  </a:lnTo>
                  <a:lnTo>
                    <a:pt x="1550136" y="179152"/>
                  </a:lnTo>
                  <a:close/>
                  <a:moveTo>
                    <a:pt x="1644683" y="428712"/>
                  </a:moveTo>
                  <a:cubicBezTo>
                    <a:pt x="1646847" y="433096"/>
                    <a:pt x="1648060" y="438011"/>
                    <a:pt x="1648320" y="443456"/>
                  </a:cubicBezTo>
                  <a:cubicBezTo>
                    <a:pt x="1648581" y="448901"/>
                    <a:pt x="1647751" y="454712"/>
                    <a:pt x="1645831" y="460891"/>
                  </a:cubicBezTo>
                  <a:cubicBezTo>
                    <a:pt x="1645481" y="461864"/>
                    <a:pt x="1645223" y="462813"/>
                    <a:pt x="1644871" y="463784"/>
                  </a:cubicBezTo>
                  <a:cubicBezTo>
                    <a:pt x="1644613" y="464733"/>
                    <a:pt x="1644241" y="465612"/>
                    <a:pt x="1643867" y="466492"/>
                  </a:cubicBezTo>
                  <a:lnTo>
                    <a:pt x="1591174" y="449981"/>
                  </a:lnTo>
                  <a:cubicBezTo>
                    <a:pt x="1590797" y="452040"/>
                    <a:pt x="1590814" y="454103"/>
                    <a:pt x="1591294" y="456050"/>
                  </a:cubicBezTo>
                  <a:cubicBezTo>
                    <a:pt x="1591798" y="458090"/>
                    <a:pt x="1592626" y="459854"/>
                    <a:pt x="1593848" y="461617"/>
                  </a:cubicBezTo>
                  <a:cubicBezTo>
                    <a:pt x="1595048" y="463289"/>
                    <a:pt x="1596504" y="464799"/>
                    <a:pt x="1598307" y="466125"/>
                  </a:cubicBezTo>
                  <a:cubicBezTo>
                    <a:pt x="1600017" y="467473"/>
                    <a:pt x="1602030" y="468453"/>
                    <a:pt x="1604161" y="469107"/>
                  </a:cubicBezTo>
                  <a:cubicBezTo>
                    <a:pt x="1607911" y="470347"/>
                    <a:pt x="1611317" y="470587"/>
                    <a:pt x="1614424" y="470019"/>
                  </a:cubicBezTo>
                  <a:cubicBezTo>
                    <a:pt x="1617415" y="469378"/>
                    <a:pt x="1620199" y="468298"/>
                    <a:pt x="1622522" y="466545"/>
                  </a:cubicBezTo>
                  <a:lnTo>
                    <a:pt x="1635845" y="482244"/>
                  </a:lnTo>
                  <a:cubicBezTo>
                    <a:pt x="1630896" y="486121"/>
                    <a:pt x="1625187" y="488514"/>
                    <a:pt x="1618719" y="489421"/>
                  </a:cubicBezTo>
                  <a:cubicBezTo>
                    <a:pt x="1612344" y="490306"/>
                    <a:pt x="1605393" y="489660"/>
                    <a:pt x="1598030" y="487344"/>
                  </a:cubicBezTo>
                  <a:lnTo>
                    <a:pt x="1597890" y="487575"/>
                  </a:lnTo>
                  <a:cubicBezTo>
                    <a:pt x="1592450" y="485868"/>
                    <a:pt x="1587615" y="483421"/>
                    <a:pt x="1583268" y="480165"/>
                  </a:cubicBezTo>
                  <a:cubicBezTo>
                    <a:pt x="1578945" y="477001"/>
                    <a:pt x="1575550" y="473215"/>
                    <a:pt x="1572876" y="468760"/>
                  </a:cubicBezTo>
                  <a:cubicBezTo>
                    <a:pt x="1570201" y="464303"/>
                    <a:pt x="1568618" y="459480"/>
                    <a:pt x="1568055" y="454013"/>
                  </a:cubicBezTo>
                  <a:cubicBezTo>
                    <a:pt x="1567493" y="448543"/>
                    <a:pt x="1568138" y="442777"/>
                    <a:pt x="1570081" y="436689"/>
                  </a:cubicBezTo>
                  <a:cubicBezTo>
                    <a:pt x="1571953" y="430718"/>
                    <a:pt x="1574727" y="425608"/>
                    <a:pt x="1578241" y="421495"/>
                  </a:cubicBezTo>
                  <a:cubicBezTo>
                    <a:pt x="1581845" y="417358"/>
                    <a:pt x="1585887" y="414196"/>
                    <a:pt x="1590437" y="411893"/>
                  </a:cubicBezTo>
                  <a:cubicBezTo>
                    <a:pt x="1594988" y="409590"/>
                    <a:pt x="1599974" y="408263"/>
                    <a:pt x="1605305" y="407931"/>
                  </a:cubicBezTo>
                  <a:cubicBezTo>
                    <a:pt x="1610636" y="407598"/>
                    <a:pt x="1616104" y="408217"/>
                    <a:pt x="1621660" y="409994"/>
                  </a:cubicBezTo>
                  <a:cubicBezTo>
                    <a:pt x="1626984" y="411631"/>
                    <a:pt x="1631612" y="414032"/>
                    <a:pt x="1635565" y="417287"/>
                  </a:cubicBezTo>
                  <a:cubicBezTo>
                    <a:pt x="1639516" y="420541"/>
                    <a:pt x="1642517" y="424326"/>
                    <a:pt x="1644683" y="428712"/>
                  </a:cubicBezTo>
                  <a:close/>
                  <a:moveTo>
                    <a:pt x="1704953" y="656241"/>
                  </a:moveTo>
                  <a:lnTo>
                    <a:pt x="1696544" y="676810"/>
                  </a:lnTo>
                  <a:cubicBezTo>
                    <a:pt x="1695596" y="676159"/>
                    <a:pt x="1694672" y="675599"/>
                    <a:pt x="1693676" y="675157"/>
                  </a:cubicBezTo>
                  <a:cubicBezTo>
                    <a:pt x="1692682" y="674714"/>
                    <a:pt x="1691709" y="674363"/>
                    <a:pt x="1690738" y="674013"/>
                  </a:cubicBezTo>
                  <a:cubicBezTo>
                    <a:pt x="1687519" y="672938"/>
                    <a:pt x="1684669" y="672558"/>
                    <a:pt x="1682097" y="672897"/>
                  </a:cubicBezTo>
                  <a:cubicBezTo>
                    <a:pt x="1679454" y="673353"/>
                    <a:pt x="1677272" y="674088"/>
                    <a:pt x="1675391" y="675242"/>
                  </a:cubicBezTo>
                  <a:lnTo>
                    <a:pt x="1670660" y="679549"/>
                  </a:lnTo>
                  <a:lnTo>
                    <a:pt x="1670720" y="679444"/>
                  </a:lnTo>
                  <a:lnTo>
                    <a:pt x="1670649" y="679559"/>
                  </a:lnTo>
                  <a:lnTo>
                    <a:pt x="1670660" y="679549"/>
                  </a:lnTo>
                  <a:lnTo>
                    <a:pt x="1668040" y="684138"/>
                  </a:lnTo>
                  <a:lnTo>
                    <a:pt x="1654969" y="720909"/>
                  </a:lnTo>
                  <a:lnTo>
                    <a:pt x="1631334" y="712476"/>
                  </a:lnTo>
                  <a:lnTo>
                    <a:pt x="1656868" y="640855"/>
                  </a:lnTo>
                  <a:lnTo>
                    <a:pt x="1679624" y="648915"/>
                  </a:lnTo>
                  <a:lnTo>
                    <a:pt x="1675976" y="659259"/>
                  </a:lnTo>
                  <a:lnTo>
                    <a:pt x="1676299" y="659376"/>
                  </a:lnTo>
                  <a:cubicBezTo>
                    <a:pt x="1679391" y="656351"/>
                    <a:pt x="1683084" y="654160"/>
                    <a:pt x="1687258" y="653130"/>
                  </a:cubicBezTo>
                  <a:cubicBezTo>
                    <a:pt x="1691409" y="652007"/>
                    <a:pt x="1695696" y="652228"/>
                    <a:pt x="1700118" y="653794"/>
                  </a:cubicBezTo>
                  <a:cubicBezTo>
                    <a:pt x="1701089" y="654144"/>
                    <a:pt x="1701969" y="654518"/>
                    <a:pt x="1702871" y="654983"/>
                  </a:cubicBezTo>
                  <a:cubicBezTo>
                    <a:pt x="1703774" y="655449"/>
                    <a:pt x="1704469" y="655869"/>
                    <a:pt x="1704953" y="656241"/>
                  </a:cubicBezTo>
                  <a:close/>
                  <a:moveTo>
                    <a:pt x="1750852" y="695873"/>
                  </a:moveTo>
                  <a:cubicBezTo>
                    <a:pt x="1749566" y="692254"/>
                    <a:pt x="1746561" y="689651"/>
                    <a:pt x="1741886" y="687854"/>
                  </a:cubicBezTo>
                  <a:cubicBezTo>
                    <a:pt x="1739617" y="687035"/>
                    <a:pt x="1737325" y="686520"/>
                    <a:pt x="1735169" y="686560"/>
                  </a:cubicBezTo>
                  <a:cubicBezTo>
                    <a:pt x="1733015" y="686599"/>
                    <a:pt x="1730927" y="686918"/>
                    <a:pt x="1729026" y="687584"/>
                  </a:cubicBezTo>
                  <a:cubicBezTo>
                    <a:pt x="1727123" y="688249"/>
                    <a:pt x="1725405" y="689264"/>
                    <a:pt x="1723964" y="690604"/>
                  </a:cubicBezTo>
                  <a:cubicBezTo>
                    <a:pt x="1722523" y="691942"/>
                    <a:pt x="1721335" y="693514"/>
                    <a:pt x="1720589" y="695273"/>
                  </a:cubicBezTo>
                  <a:lnTo>
                    <a:pt x="1720496" y="695296"/>
                  </a:lnTo>
                  <a:lnTo>
                    <a:pt x="1750680" y="706736"/>
                  </a:lnTo>
                  <a:cubicBezTo>
                    <a:pt x="1752127" y="703034"/>
                    <a:pt x="1752139" y="699490"/>
                    <a:pt x="1750852" y="695873"/>
                  </a:cubicBezTo>
                  <a:close/>
                  <a:moveTo>
                    <a:pt x="1769730" y="691804"/>
                  </a:moveTo>
                  <a:cubicBezTo>
                    <a:pt x="1771546" y="696374"/>
                    <a:pt x="1772480" y="701357"/>
                    <a:pt x="1772441" y="706778"/>
                  </a:cubicBezTo>
                  <a:cubicBezTo>
                    <a:pt x="1772400" y="712199"/>
                    <a:pt x="1771269" y="717987"/>
                    <a:pt x="1768933" y="724073"/>
                  </a:cubicBezTo>
                  <a:cubicBezTo>
                    <a:pt x="1768582" y="725044"/>
                    <a:pt x="1768208" y="725924"/>
                    <a:pt x="1767856" y="726895"/>
                  </a:cubicBezTo>
                  <a:cubicBezTo>
                    <a:pt x="1767413" y="727890"/>
                    <a:pt x="1767039" y="728770"/>
                    <a:pt x="1766644" y="729556"/>
                  </a:cubicBezTo>
                  <a:lnTo>
                    <a:pt x="1715050" y="709920"/>
                  </a:lnTo>
                  <a:cubicBezTo>
                    <a:pt x="1714463" y="711934"/>
                    <a:pt x="1714386" y="714018"/>
                    <a:pt x="1714775" y="715989"/>
                  </a:cubicBezTo>
                  <a:cubicBezTo>
                    <a:pt x="1715162" y="717959"/>
                    <a:pt x="1715921" y="719837"/>
                    <a:pt x="1717051" y="721626"/>
                  </a:cubicBezTo>
                  <a:cubicBezTo>
                    <a:pt x="1718180" y="723412"/>
                    <a:pt x="1719544" y="724945"/>
                    <a:pt x="1721276" y="726386"/>
                  </a:cubicBezTo>
                  <a:cubicBezTo>
                    <a:pt x="1723011" y="727827"/>
                    <a:pt x="1724954" y="728923"/>
                    <a:pt x="1727014" y="729692"/>
                  </a:cubicBezTo>
                  <a:cubicBezTo>
                    <a:pt x="1730717" y="731141"/>
                    <a:pt x="1734077" y="731590"/>
                    <a:pt x="1737230" y="731205"/>
                  </a:cubicBezTo>
                  <a:cubicBezTo>
                    <a:pt x="1740289" y="730844"/>
                    <a:pt x="1743096" y="729856"/>
                    <a:pt x="1745558" y="728265"/>
                  </a:cubicBezTo>
                  <a:lnTo>
                    <a:pt x="1745581" y="728358"/>
                  </a:lnTo>
                  <a:lnTo>
                    <a:pt x="1757927" y="744889"/>
                  </a:lnTo>
                  <a:cubicBezTo>
                    <a:pt x="1752794" y="748418"/>
                    <a:pt x="1746924" y="750554"/>
                    <a:pt x="1740456" y="751069"/>
                  </a:cubicBezTo>
                  <a:cubicBezTo>
                    <a:pt x="1733920" y="751698"/>
                    <a:pt x="1727134" y="750519"/>
                    <a:pt x="1719864" y="747787"/>
                  </a:cubicBezTo>
                  <a:cubicBezTo>
                    <a:pt x="1714448" y="745779"/>
                    <a:pt x="1709729" y="743007"/>
                    <a:pt x="1705616" y="739499"/>
                  </a:cubicBezTo>
                  <a:cubicBezTo>
                    <a:pt x="1701408" y="736010"/>
                    <a:pt x="1698247" y="731971"/>
                    <a:pt x="1695851" y="727446"/>
                  </a:cubicBezTo>
                  <a:cubicBezTo>
                    <a:pt x="1693547" y="722899"/>
                    <a:pt x="1692220" y="717914"/>
                    <a:pt x="1691958" y="712470"/>
                  </a:cubicBezTo>
                  <a:cubicBezTo>
                    <a:pt x="1691697" y="707025"/>
                    <a:pt x="1692735" y="701259"/>
                    <a:pt x="1695003" y="695289"/>
                  </a:cubicBezTo>
                  <a:cubicBezTo>
                    <a:pt x="1697222" y="689528"/>
                    <a:pt x="1700158" y="684671"/>
                    <a:pt x="1703995" y="680675"/>
                  </a:cubicBezTo>
                  <a:cubicBezTo>
                    <a:pt x="1707738" y="676703"/>
                    <a:pt x="1711920" y="673703"/>
                    <a:pt x="1716653" y="671747"/>
                  </a:cubicBezTo>
                  <a:cubicBezTo>
                    <a:pt x="1721389" y="669793"/>
                    <a:pt x="1726328" y="668672"/>
                    <a:pt x="1731749" y="668711"/>
                  </a:cubicBezTo>
                  <a:cubicBezTo>
                    <a:pt x="1737173" y="668752"/>
                    <a:pt x="1742524" y="669693"/>
                    <a:pt x="1747962" y="671795"/>
                  </a:cubicBezTo>
                  <a:cubicBezTo>
                    <a:pt x="1753172" y="673756"/>
                    <a:pt x="1757683" y="676479"/>
                    <a:pt x="1761378" y="679896"/>
                  </a:cubicBezTo>
                  <a:cubicBezTo>
                    <a:pt x="1765076" y="683313"/>
                    <a:pt x="1767821" y="687258"/>
                    <a:pt x="1769730" y="691804"/>
                  </a:cubicBezTo>
                  <a:close/>
                  <a:moveTo>
                    <a:pt x="1673093" y="240302"/>
                  </a:moveTo>
                  <a:cubicBezTo>
                    <a:pt x="1672057" y="238097"/>
                    <a:pt x="1670603" y="236194"/>
                    <a:pt x="1668823" y="234568"/>
                  </a:cubicBezTo>
                  <a:cubicBezTo>
                    <a:pt x="1667045" y="232940"/>
                    <a:pt x="1664661" y="231659"/>
                    <a:pt x="1661999" y="230840"/>
                  </a:cubicBezTo>
                  <a:cubicBezTo>
                    <a:pt x="1659244" y="230044"/>
                    <a:pt x="1656719" y="229782"/>
                    <a:pt x="1654330" y="230076"/>
                  </a:cubicBezTo>
                  <a:lnTo>
                    <a:pt x="1654216" y="230007"/>
                  </a:lnTo>
                  <a:cubicBezTo>
                    <a:pt x="1651826" y="230301"/>
                    <a:pt x="1649670" y="231128"/>
                    <a:pt x="1647696" y="232304"/>
                  </a:cubicBezTo>
                  <a:cubicBezTo>
                    <a:pt x="1645723" y="233479"/>
                    <a:pt x="1643955" y="235096"/>
                    <a:pt x="1642489" y="237130"/>
                  </a:cubicBezTo>
                  <a:cubicBezTo>
                    <a:pt x="1641023" y="239164"/>
                    <a:pt x="1639903" y="241408"/>
                    <a:pt x="1639154" y="243954"/>
                  </a:cubicBezTo>
                  <a:cubicBezTo>
                    <a:pt x="1638358" y="246315"/>
                    <a:pt x="1638002" y="248862"/>
                    <a:pt x="1638110" y="251294"/>
                  </a:cubicBezTo>
                  <a:cubicBezTo>
                    <a:pt x="1638241" y="253820"/>
                    <a:pt x="1638720" y="256161"/>
                    <a:pt x="1639641" y="258294"/>
                  </a:cubicBezTo>
                  <a:cubicBezTo>
                    <a:pt x="1640583" y="260522"/>
                    <a:pt x="1641945" y="262447"/>
                    <a:pt x="1643724" y="264076"/>
                  </a:cubicBezTo>
                  <a:cubicBezTo>
                    <a:pt x="1645504" y="265702"/>
                    <a:pt x="1647677" y="266937"/>
                    <a:pt x="1650456" y="267825"/>
                  </a:cubicBezTo>
                  <a:cubicBezTo>
                    <a:pt x="1653211" y="268621"/>
                    <a:pt x="1655829" y="268860"/>
                    <a:pt x="1658310" y="268543"/>
                  </a:cubicBezTo>
                  <a:cubicBezTo>
                    <a:pt x="1660885" y="268204"/>
                    <a:pt x="1663064" y="267468"/>
                    <a:pt x="1665131" y="266269"/>
                  </a:cubicBezTo>
                  <a:cubicBezTo>
                    <a:pt x="1667198" y="265071"/>
                    <a:pt x="1668964" y="263455"/>
                    <a:pt x="1670453" y="261514"/>
                  </a:cubicBezTo>
                  <a:cubicBezTo>
                    <a:pt x="1671941" y="259572"/>
                    <a:pt x="1673156" y="257306"/>
                    <a:pt x="1673904" y="254760"/>
                  </a:cubicBezTo>
                  <a:cubicBezTo>
                    <a:pt x="1674678" y="252306"/>
                    <a:pt x="1674963" y="249875"/>
                    <a:pt x="1674832" y="247350"/>
                  </a:cubicBezTo>
                  <a:cubicBezTo>
                    <a:pt x="1674701" y="244825"/>
                    <a:pt x="1674129" y="242506"/>
                    <a:pt x="1673093" y="240302"/>
                  </a:cubicBezTo>
                  <a:close/>
                  <a:moveTo>
                    <a:pt x="1735895" y="458540"/>
                  </a:moveTo>
                  <a:cubicBezTo>
                    <a:pt x="1737041" y="461994"/>
                    <a:pt x="1737447" y="465634"/>
                    <a:pt x="1737133" y="469548"/>
                  </a:cubicBezTo>
                  <a:cubicBezTo>
                    <a:pt x="1736821" y="473462"/>
                    <a:pt x="1736067" y="477189"/>
                    <a:pt x="1734873" y="480730"/>
                  </a:cubicBezTo>
                  <a:lnTo>
                    <a:pt x="1719575" y="525231"/>
                  </a:lnTo>
                  <a:lnTo>
                    <a:pt x="1695710" y="517052"/>
                  </a:lnTo>
                  <a:lnTo>
                    <a:pt x="1709229" y="477711"/>
                  </a:lnTo>
                  <a:cubicBezTo>
                    <a:pt x="1709907" y="475675"/>
                    <a:pt x="1710400" y="473684"/>
                    <a:pt x="1710708" y="471739"/>
                  </a:cubicBezTo>
                  <a:cubicBezTo>
                    <a:pt x="1711016" y="469795"/>
                    <a:pt x="1711067" y="468010"/>
                    <a:pt x="1710749" y="466317"/>
                  </a:cubicBezTo>
                  <a:cubicBezTo>
                    <a:pt x="1710545" y="464697"/>
                    <a:pt x="1709784" y="463211"/>
                    <a:pt x="1708676" y="461911"/>
                  </a:cubicBezTo>
                  <a:lnTo>
                    <a:pt x="1708376" y="461887"/>
                  </a:lnTo>
                  <a:cubicBezTo>
                    <a:pt x="1707267" y="460586"/>
                    <a:pt x="1705648" y="459609"/>
                    <a:pt x="1703495" y="458860"/>
                  </a:cubicBezTo>
                  <a:cubicBezTo>
                    <a:pt x="1701343" y="458113"/>
                    <a:pt x="1699419" y="457900"/>
                    <a:pt x="1697518" y="458171"/>
                  </a:cubicBezTo>
                  <a:cubicBezTo>
                    <a:pt x="1695709" y="458420"/>
                    <a:pt x="1694016" y="459134"/>
                    <a:pt x="1692413" y="460218"/>
                  </a:cubicBezTo>
                  <a:cubicBezTo>
                    <a:pt x="1690812" y="461301"/>
                    <a:pt x="1689485" y="462712"/>
                    <a:pt x="1688321" y="464376"/>
                  </a:cubicBezTo>
                  <a:cubicBezTo>
                    <a:pt x="1687179" y="466133"/>
                    <a:pt x="1686247" y="467937"/>
                    <a:pt x="1685570" y="469973"/>
                  </a:cubicBezTo>
                  <a:lnTo>
                    <a:pt x="1672166" y="508990"/>
                  </a:lnTo>
                  <a:lnTo>
                    <a:pt x="1648299" y="500811"/>
                  </a:lnTo>
                  <a:lnTo>
                    <a:pt x="1672953" y="428817"/>
                  </a:lnTo>
                  <a:lnTo>
                    <a:pt x="1695964" y="436715"/>
                  </a:lnTo>
                  <a:lnTo>
                    <a:pt x="1692525" y="446714"/>
                  </a:lnTo>
                  <a:lnTo>
                    <a:pt x="1692849" y="446830"/>
                  </a:lnTo>
                  <a:cubicBezTo>
                    <a:pt x="1694221" y="445605"/>
                    <a:pt x="1695894" y="444406"/>
                    <a:pt x="1697819" y="443439"/>
                  </a:cubicBezTo>
                  <a:cubicBezTo>
                    <a:pt x="1699724" y="442378"/>
                    <a:pt x="1701835" y="441760"/>
                    <a:pt x="1704085" y="441302"/>
                  </a:cubicBezTo>
                  <a:cubicBezTo>
                    <a:pt x="1706333" y="440847"/>
                    <a:pt x="1708651" y="440667"/>
                    <a:pt x="1711130" y="440744"/>
                  </a:cubicBezTo>
                  <a:cubicBezTo>
                    <a:pt x="1713609" y="440821"/>
                    <a:pt x="1716088" y="441292"/>
                    <a:pt x="1718565" y="442157"/>
                  </a:cubicBezTo>
                  <a:cubicBezTo>
                    <a:pt x="1723404" y="443816"/>
                    <a:pt x="1727198" y="446029"/>
                    <a:pt x="1729993" y="448977"/>
                  </a:cubicBezTo>
                  <a:cubicBezTo>
                    <a:pt x="1732786" y="451929"/>
                    <a:pt x="1734747" y="455085"/>
                    <a:pt x="1735895" y="458540"/>
                  </a:cubicBezTo>
                  <a:close/>
                  <a:moveTo>
                    <a:pt x="1707994" y="225788"/>
                  </a:moveTo>
                  <a:lnTo>
                    <a:pt x="1687529" y="291634"/>
                  </a:lnTo>
                  <a:cubicBezTo>
                    <a:pt x="1685352" y="298761"/>
                    <a:pt x="1682366" y="304615"/>
                    <a:pt x="1678690" y="309259"/>
                  </a:cubicBezTo>
                  <a:cubicBezTo>
                    <a:pt x="1675013" y="313904"/>
                    <a:pt x="1670854" y="317390"/>
                    <a:pt x="1666004" y="319668"/>
                  </a:cubicBezTo>
                  <a:cubicBezTo>
                    <a:pt x="1661153" y="321948"/>
                    <a:pt x="1655842" y="323159"/>
                    <a:pt x="1650048" y="323212"/>
                  </a:cubicBezTo>
                  <a:cubicBezTo>
                    <a:pt x="1644161" y="323288"/>
                    <a:pt x="1638001" y="322250"/>
                    <a:pt x="1631611" y="320286"/>
                  </a:cubicBezTo>
                  <a:cubicBezTo>
                    <a:pt x="1625220" y="318320"/>
                    <a:pt x="1618881" y="315359"/>
                    <a:pt x="1612752" y="311264"/>
                  </a:cubicBezTo>
                  <a:cubicBezTo>
                    <a:pt x="1606624" y="307168"/>
                    <a:pt x="1601655" y="302591"/>
                    <a:pt x="1597802" y="297344"/>
                  </a:cubicBezTo>
                  <a:lnTo>
                    <a:pt x="1615087" y="284029"/>
                  </a:lnTo>
                  <a:cubicBezTo>
                    <a:pt x="1617692" y="288205"/>
                    <a:pt x="1620832" y="291759"/>
                    <a:pt x="1624578" y="294574"/>
                  </a:cubicBezTo>
                  <a:cubicBezTo>
                    <a:pt x="1628324" y="297388"/>
                    <a:pt x="1632279" y="299461"/>
                    <a:pt x="1636331" y="300725"/>
                  </a:cubicBezTo>
                  <a:cubicBezTo>
                    <a:pt x="1643276" y="302945"/>
                    <a:pt x="1649117" y="302684"/>
                    <a:pt x="1653574" y="300011"/>
                  </a:cubicBezTo>
                  <a:cubicBezTo>
                    <a:pt x="1658126" y="297313"/>
                    <a:pt x="1661291" y="292991"/>
                    <a:pt x="1663212" y="286812"/>
                  </a:cubicBezTo>
                  <a:lnTo>
                    <a:pt x="1664593" y="282437"/>
                  </a:lnTo>
                  <a:lnTo>
                    <a:pt x="1664175" y="282344"/>
                  </a:lnTo>
                  <a:cubicBezTo>
                    <a:pt x="1660971" y="284512"/>
                    <a:pt x="1657281" y="285914"/>
                    <a:pt x="1652900" y="286503"/>
                  </a:cubicBezTo>
                  <a:cubicBezTo>
                    <a:pt x="1648518" y="287092"/>
                    <a:pt x="1643977" y="286639"/>
                    <a:pt x="1639068" y="285095"/>
                  </a:cubicBezTo>
                  <a:cubicBezTo>
                    <a:pt x="1633512" y="283319"/>
                    <a:pt x="1628955" y="280803"/>
                    <a:pt x="1625281" y="277480"/>
                  </a:cubicBezTo>
                  <a:cubicBezTo>
                    <a:pt x="1621607" y="274155"/>
                    <a:pt x="1618791" y="270324"/>
                    <a:pt x="1616928" y="265965"/>
                  </a:cubicBezTo>
                  <a:cubicBezTo>
                    <a:pt x="1615065" y="261604"/>
                    <a:pt x="1614014" y="256944"/>
                    <a:pt x="1613868" y="251962"/>
                  </a:cubicBezTo>
                  <a:cubicBezTo>
                    <a:pt x="1613629" y="247006"/>
                    <a:pt x="1614340" y="241911"/>
                    <a:pt x="1615956" y="236890"/>
                  </a:cubicBezTo>
                  <a:cubicBezTo>
                    <a:pt x="1617569" y="231867"/>
                    <a:pt x="1619786" y="227287"/>
                    <a:pt x="1622812" y="223196"/>
                  </a:cubicBezTo>
                  <a:lnTo>
                    <a:pt x="1622788" y="223102"/>
                  </a:lnTo>
                  <a:cubicBezTo>
                    <a:pt x="1625722" y="219033"/>
                    <a:pt x="1629231" y="215710"/>
                    <a:pt x="1633319" y="213126"/>
                  </a:cubicBezTo>
                  <a:cubicBezTo>
                    <a:pt x="1637406" y="210544"/>
                    <a:pt x="1641907" y="208842"/>
                    <a:pt x="1646846" y="208116"/>
                  </a:cubicBezTo>
                  <a:cubicBezTo>
                    <a:pt x="1651761" y="207298"/>
                    <a:pt x="1656997" y="207775"/>
                    <a:pt x="1662437" y="209482"/>
                  </a:cubicBezTo>
                  <a:cubicBezTo>
                    <a:pt x="1666998" y="210817"/>
                    <a:pt x="1671116" y="213146"/>
                    <a:pt x="1674745" y="216284"/>
                  </a:cubicBezTo>
                  <a:cubicBezTo>
                    <a:pt x="1678374" y="219422"/>
                    <a:pt x="1680817" y="223344"/>
                    <a:pt x="1682170" y="228028"/>
                  </a:cubicBezTo>
                  <a:lnTo>
                    <a:pt x="1682494" y="228144"/>
                  </a:lnTo>
                  <a:lnTo>
                    <a:pt x="1685397" y="218772"/>
                  </a:lnTo>
                  <a:close/>
                  <a:moveTo>
                    <a:pt x="1845543" y="711467"/>
                  </a:moveTo>
                  <a:lnTo>
                    <a:pt x="1836232" y="731572"/>
                  </a:lnTo>
                  <a:cubicBezTo>
                    <a:pt x="1835285" y="730919"/>
                    <a:pt x="1834337" y="730268"/>
                    <a:pt x="1833435" y="729802"/>
                  </a:cubicBezTo>
                  <a:cubicBezTo>
                    <a:pt x="1832416" y="729266"/>
                    <a:pt x="1831513" y="728800"/>
                    <a:pt x="1830542" y="728450"/>
                  </a:cubicBezTo>
                  <a:cubicBezTo>
                    <a:pt x="1827464" y="727143"/>
                    <a:pt x="1824592" y="726671"/>
                    <a:pt x="1821995" y="726919"/>
                  </a:cubicBezTo>
                  <a:cubicBezTo>
                    <a:pt x="1819422" y="727258"/>
                    <a:pt x="1817125" y="727924"/>
                    <a:pt x="1815222" y="728983"/>
                  </a:cubicBezTo>
                  <a:cubicBezTo>
                    <a:pt x="1813319" y="730044"/>
                    <a:pt x="1811691" y="731429"/>
                    <a:pt x="1810318" y="733046"/>
                  </a:cubicBezTo>
                  <a:lnTo>
                    <a:pt x="1810204" y="732976"/>
                  </a:lnTo>
                  <a:cubicBezTo>
                    <a:pt x="1808854" y="734686"/>
                    <a:pt x="1807852" y="736213"/>
                    <a:pt x="1807315" y="737623"/>
                  </a:cubicBezTo>
                  <a:lnTo>
                    <a:pt x="1792623" y="773812"/>
                  </a:lnTo>
                  <a:lnTo>
                    <a:pt x="1769431" y="764383"/>
                  </a:lnTo>
                  <a:lnTo>
                    <a:pt x="1798115" y="693952"/>
                  </a:lnTo>
                  <a:lnTo>
                    <a:pt x="1820542" y="703076"/>
                  </a:lnTo>
                  <a:lnTo>
                    <a:pt x="1816361" y="713257"/>
                  </a:lnTo>
                  <a:lnTo>
                    <a:pt x="1816685" y="713374"/>
                  </a:lnTo>
                  <a:cubicBezTo>
                    <a:pt x="1820008" y="710489"/>
                    <a:pt x="1823768" y="708577"/>
                    <a:pt x="1827966" y="707640"/>
                  </a:cubicBezTo>
                  <a:cubicBezTo>
                    <a:pt x="1832256" y="706679"/>
                    <a:pt x="1836497" y="707109"/>
                    <a:pt x="1840870" y="708882"/>
                  </a:cubicBezTo>
                  <a:cubicBezTo>
                    <a:pt x="1841773" y="709348"/>
                    <a:pt x="1842767" y="709791"/>
                    <a:pt x="1843555" y="710188"/>
                  </a:cubicBezTo>
                  <a:cubicBezTo>
                    <a:pt x="1844341" y="710583"/>
                    <a:pt x="1845058" y="711095"/>
                    <a:pt x="1845543" y="711467"/>
                  </a:cubicBezTo>
                  <a:close/>
                  <a:moveTo>
                    <a:pt x="1802545" y="494923"/>
                  </a:moveTo>
                  <a:cubicBezTo>
                    <a:pt x="1801189" y="491421"/>
                    <a:pt x="1798161" y="488724"/>
                    <a:pt x="1793509" y="487019"/>
                  </a:cubicBezTo>
                  <a:cubicBezTo>
                    <a:pt x="1791217" y="486109"/>
                    <a:pt x="1788948" y="485685"/>
                    <a:pt x="1786792" y="485725"/>
                  </a:cubicBezTo>
                  <a:cubicBezTo>
                    <a:pt x="1784660" y="485858"/>
                    <a:pt x="1782572" y="486177"/>
                    <a:pt x="1780670" y="486842"/>
                  </a:cubicBezTo>
                  <a:cubicBezTo>
                    <a:pt x="1778792" y="487601"/>
                    <a:pt x="1777072" y="488615"/>
                    <a:pt x="1775631" y="489955"/>
                  </a:cubicBezTo>
                  <a:cubicBezTo>
                    <a:pt x="1774190" y="491294"/>
                    <a:pt x="1773004" y="492866"/>
                    <a:pt x="1772256" y="494624"/>
                  </a:cubicBezTo>
                  <a:lnTo>
                    <a:pt x="1802487" y="505857"/>
                  </a:lnTo>
                  <a:cubicBezTo>
                    <a:pt x="1803820" y="502084"/>
                    <a:pt x="1803901" y="498426"/>
                    <a:pt x="1802545" y="494923"/>
                  </a:cubicBezTo>
                  <a:close/>
                  <a:moveTo>
                    <a:pt x="1753828" y="241232"/>
                  </a:moveTo>
                  <a:lnTo>
                    <a:pt x="1729213" y="315381"/>
                  </a:lnTo>
                  <a:cubicBezTo>
                    <a:pt x="1727739" y="319780"/>
                    <a:pt x="1725895" y="323873"/>
                    <a:pt x="1723774" y="327644"/>
                  </a:cubicBezTo>
                  <a:cubicBezTo>
                    <a:pt x="1721653" y="331413"/>
                    <a:pt x="1718956" y="334439"/>
                    <a:pt x="1715866" y="336678"/>
                  </a:cubicBezTo>
                  <a:cubicBezTo>
                    <a:pt x="1712777" y="338916"/>
                    <a:pt x="1708995" y="340341"/>
                    <a:pt x="1704682" y="340814"/>
                  </a:cubicBezTo>
                  <a:cubicBezTo>
                    <a:pt x="1700371" y="341289"/>
                    <a:pt x="1695274" y="340578"/>
                    <a:pt x="1689486" y="338661"/>
                  </a:cubicBezTo>
                  <a:cubicBezTo>
                    <a:pt x="1687889" y="338171"/>
                    <a:pt x="1686130" y="337424"/>
                    <a:pt x="1684256" y="336607"/>
                  </a:cubicBezTo>
                  <a:cubicBezTo>
                    <a:pt x="1682382" y="335790"/>
                    <a:pt x="1680808" y="334998"/>
                    <a:pt x="1679606" y="334114"/>
                  </a:cubicBezTo>
                  <a:lnTo>
                    <a:pt x="1687825" y="314772"/>
                  </a:lnTo>
                  <a:cubicBezTo>
                    <a:pt x="1688657" y="315355"/>
                    <a:pt x="1689467" y="315844"/>
                    <a:pt x="1690346" y="316216"/>
                  </a:cubicBezTo>
                  <a:cubicBezTo>
                    <a:pt x="1691226" y="316590"/>
                    <a:pt x="1691989" y="316893"/>
                    <a:pt x="1692638" y="317126"/>
                  </a:cubicBezTo>
                  <a:lnTo>
                    <a:pt x="1700624" y="315926"/>
                  </a:lnTo>
                  <a:lnTo>
                    <a:pt x="1700613" y="315946"/>
                  </a:lnTo>
                  <a:lnTo>
                    <a:pt x="1700800" y="315900"/>
                  </a:lnTo>
                  <a:lnTo>
                    <a:pt x="1700624" y="315926"/>
                  </a:lnTo>
                  <a:lnTo>
                    <a:pt x="1705414" y="307481"/>
                  </a:lnTo>
                  <a:lnTo>
                    <a:pt x="1730029" y="233332"/>
                  </a:lnTo>
                  <a:close/>
                  <a:moveTo>
                    <a:pt x="1821284" y="490693"/>
                  </a:moveTo>
                  <a:cubicBezTo>
                    <a:pt x="1823285" y="495216"/>
                    <a:pt x="1824127" y="500222"/>
                    <a:pt x="1824179" y="505619"/>
                  </a:cubicBezTo>
                  <a:cubicBezTo>
                    <a:pt x="1824232" y="511018"/>
                    <a:pt x="1823007" y="516830"/>
                    <a:pt x="1820764" y="522891"/>
                  </a:cubicBezTo>
                  <a:cubicBezTo>
                    <a:pt x="1820389" y="523771"/>
                    <a:pt x="1820040" y="524742"/>
                    <a:pt x="1819689" y="525715"/>
                  </a:cubicBezTo>
                  <a:cubicBezTo>
                    <a:pt x="1819337" y="526686"/>
                    <a:pt x="1818965" y="527566"/>
                    <a:pt x="1818568" y="528352"/>
                  </a:cubicBezTo>
                  <a:lnTo>
                    <a:pt x="1766881" y="509133"/>
                  </a:lnTo>
                  <a:cubicBezTo>
                    <a:pt x="1766317" y="511240"/>
                    <a:pt x="1766149" y="513347"/>
                    <a:pt x="1766629" y="515294"/>
                  </a:cubicBezTo>
                  <a:cubicBezTo>
                    <a:pt x="1767017" y="517265"/>
                    <a:pt x="1767776" y="519143"/>
                    <a:pt x="1768905" y="520930"/>
                  </a:cubicBezTo>
                  <a:cubicBezTo>
                    <a:pt x="1770034" y="522718"/>
                    <a:pt x="1771419" y="524343"/>
                    <a:pt x="1773131" y="525692"/>
                  </a:cubicBezTo>
                  <a:cubicBezTo>
                    <a:pt x="1774865" y="527133"/>
                    <a:pt x="1776808" y="528229"/>
                    <a:pt x="1778868" y="528998"/>
                  </a:cubicBezTo>
                  <a:cubicBezTo>
                    <a:pt x="1782548" y="530354"/>
                    <a:pt x="1785908" y="530802"/>
                    <a:pt x="1789061" y="530419"/>
                  </a:cubicBezTo>
                  <a:cubicBezTo>
                    <a:pt x="1792190" y="529941"/>
                    <a:pt x="1794904" y="528977"/>
                    <a:pt x="1797366" y="527386"/>
                  </a:cubicBezTo>
                  <a:lnTo>
                    <a:pt x="1809876" y="543777"/>
                  </a:lnTo>
                  <a:cubicBezTo>
                    <a:pt x="1804764" y="547399"/>
                    <a:pt x="1798894" y="549536"/>
                    <a:pt x="1792451" y="550142"/>
                  </a:cubicBezTo>
                  <a:cubicBezTo>
                    <a:pt x="1786006" y="550748"/>
                    <a:pt x="1779150" y="549686"/>
                    <a:pt x="1771882" y="546954"/>
                  </a:cubicBezTo>
                  <a:lnTo>
                    <a:pt x="1771905" y="547047"/>
                  </a:lnTo>
                  <a:cubicBezTo>
                    <a:pt x="1766581" y="545016"/>
                    <a:pt x="1761885" y="542338"/>
                    <a:pt x="1757678" y="538851"/>
                  </a:cubicBezTo>
                  <a:cubicBezTo>
                    <a:pt x="1753494" y="535455"/>
                    <a:pt x="1750239" y="531439"/>
                    <a:pt x="1747843" y="526914"/>
                  </a:cubicBezTo>
                  <a:cubicBezTo>
                    <a:pt x="1745447" y="522389"/>
                    <a:pt x="1744120" y="517405"/>
                    <a:pt x="1743766" y="511983"/>
                  </a:cubicBezTo>
                  <a:cubicBezTo>
                    <a:pt x="1743389" y="506468"/>
                    <a:pt x="1744356" y="500819"/>
                    <a:pt x="1746602" y="494756"/>
                  </a:cubicBezTo>
                  <a:cubicBezTo>
                    <a:pt x="1748706" y="488924"/>
                    <a:pt x="1751734" y="484047"/>
                    <a:pt x="1755477" y="480074"/>
                  </a:cubicBezTo>
                  <a:cubicBezTo>
                    <a:pt x="1759222" y="476100"/>
                    <a:pt x="1763402" y="473101"/>
                    <a:pt x="1768114" y="471052"/>
                  </a:cubicBezTo>
                  <a:cubicBezTo>
                    <a:pt x="1772825" y="469005"/>
                    <a:pt x="1777786" y="467977"/>
                    <a:pt x="1783187" y="467924"/>
                  </a:cubicBezTo>
                  <a:cubicBezTo>
                    <a:pt x="1788472" y="467801"/>
                    <a:pt x="1793937" y="468813"/>
                    <a:pt x="1799354" y="470821"/>
                  </a:cubicBezTo>
                  <a:cubicBezTo>
                    <a:pt x="1804655" y="472759"/>
                    <a:pt x="1809143" y="475391"/>
                    <a:pt x="1812839" y="478808"/>
                  </a:cubicBezTo>
                  <a:cubicBezTo>
                    <a:pt x="1816536" y="482223"/>
                    <a:pt x="1819375" y="486147"/>
                    <a:pt x="1821284" y="490693"/>
                  </a:cubicBezTo>
                  <a:close/>
                  <a:moveTo>
                    <a:pt x="1889812" y="752882"/>
                  </a:moveTo>
                  <a:cubicBezTo>
                    <a:pt x="1888620" y="749240"/>
                    <a:pt x="1885777" y="746499"/>
                    <a:pt x="1881148" y="744493"/>
                  </a:cubicBezTo>
                  <a:cubicBezTo>
                    <a:pt x="1878950" y="743560"/>
                    <a:pt x="1876750" y="743021"/>
                    <a:pt x="1874549" y="742874"/>
                  </a:cubicBezTo>
                  <a:cubicBezTo>
                    <a:pt x="1872440" y="742706"/>
                    <a:pt x="1870355" y="743024"/>
                    <a:pt x="1868429" y="743598"/>
                  </a:cubicBezTo>
                  <a:cubicBezTo>
                    <a:pt x="1866526" y="744264"/>
                    <a:pt x="1864786" y="745186"/>
                    <a:pt x="1863228" y="746455"/>
                  </a:cubicBezTo>
                  <a:cubicBezTo>
                    <a:pt x="1861673" y="747725"/>
                    <a:pt x="1860485" y="749296"/>
                    <a:pt x="1859622" y="750985"/>
                  </a:cubicBezTo>
                  <a:lnTo>
                    <a:pt x="1859529" y="751008"/>
                  </a:lnTo>
                  <a:lnTo>
                    <a:pt x="1889153" y="763767"/>
                  </a:lnTo>
                  <a:cubicBezTo>
                    <a:pt x="1890808" y="760112"/>
                    <a:pt x="1891006" y="756522"/>
                    <a:pt x="1889812" y="752882"/>
                  </a:cubicBezTo>
                  <a:close/>
                  <a:moveTo>
                    <a:pt x="1763998" y="213440"/>
                  </a:moveTo>
                  <a:cubicBezTo>
                    <a:pt x="1764154" y="215270"/>
                    <a:pt x="1764010" y="217077"/>
                    <a:pt x="1763378" y="218906"/>
                  </a:cubicBezTo>
                  <a:cubicBezTo>
                    <a:pt x="1762769" y="220826"/>
                    <a:pt x="1761769" y="222352"/>
                    <a:pt x="1760535" y="223738"/>
                  </a:cubicBezTo>
                  <a:cubicBezTo>
                    <a:pt x="1759280" y="225032"/>
                    <a:pt x="1757863" y="226069"/>
                    <a:pt x="1756285" y="226853"/>
                  </a:cubicBezTo>
                  <a:cubicBezTo>
                    <a:pt x="1754706" y="227636"/>
                    <a:pt x="1752943" y="228071"/>
                    <a:pt x="1750997" y="228158"/>
                  </a:cubicBezTo>
                  <a:cubicBezTo>
                    <a:pt x="1749141" y="228221"/>
                    <a:pt x="1747220" y="228007"/>
                    <a:pt x="1745390" y="227377"/>
                  </a:cubicBezTo>
                  <a:cubicBezTo>
                    <a:pt x="1741524" y="226068"/>
                    <a:pt x="1738681" y="223720"/>
                    <a:pt x="1736954" y="220309"/>
                  </a:cubicBezTo>
                  <a:cubicBezTo>
                    <a:pt x="1735226" y="216899"/>
                    <a:pt x="1734937" y="213330"/>
                    <a:pt x="1736130" y="209789"/>
                  </a:cubicBezTo>
                  <a:cubicBezTo>
                    <a:pt x="1736669" y="207984"/>
                    <a:pt x="1737577" y="206480"/>
                    <a:pt x="1738811" y="205095"/>
                  </a:cubicBezTo>
                  <a:lnTo>
                    <a:pt x="1738902" y="205072"/>
                  </a:lnTo>
                  <a:cubicBezTo>
                    <a:pt x="1740065" y="203802"/>
                    <a:pt x="1741460" y="202670"/>
                    <a:pt x="1743153" y="201958"/>
                  </a:cubicBezTo>
                  <a:cubicBezTo>
                    <a:pt x="1744754" y="201268"/>
                    <a:pt x="1746634" y="200901"/>
                    <a:pt x="1748442" y="200653"/>
                  </a:cubicBezTo>
                  <a:cubicBezTo>
                    <a:pt x="1750251" y="200403"/>
                    <a:pt x="1752172" y="200618"/>
                    <a:pt x="1754117" y="201318"/>
                  </a:cubicBezTo>
                  <a:cubicBezTo>
                    <a:pt x="1755947" y="201948"/>
                    <a:pt x="1757565" y="202927"/>
                    <a:pt x="1759046" y="204135"/>
                  </a:cubicBezTo>
                  <a:cubicBezTo>
                    <a:pt x="1760431" y="205367"/>
                    <a:pt x="1761656" y="206737"/>
                    <a:pt x="1762438" y="208316"/>
                  </a:cubicBezTo>
                  <a:cubicBezTo>
                    <a:pt x="1763313" y="209869"/>
                    <a:pt x="1763842" y="211610"/>
                    <a:pt x="1763998" y="213440"/>
                  </a:cubicBezTo>
                  <a:close/>
                  <a:moveTo>
                    <a:pt x="1909081" y="749603"/>
                  </a:moveTo>
                  <a:cubicBezTo>
                    <a:pt x="1910712" y="754217"/>
                    <a:pt x="1911461" y="759248"/>
                    <a:pt x="1911120" y="764643"/>
                  </a:cubicBezTo>
                  <a:cubicBezTo>
                    <a:pt x="1910777" y="770040"/>
                    <a:pt x="1909346" y="775803"/>
                    <a:pt x="1906777" y="781750"/>
                  </a:cubicBezTo>
                  <a:lnTo>
                    <a:pt x="1905587" y="784503"/>
                  </a:lnTo>
                  <a:cubicBezTo>
                    <a:pt x="1905121" y="785404"/>
                    <a:pt x="1904747" y="786284"/>
                    <a:pt x="1904258" y="787093"/>
                  </a:cubicBezTo>
                  <a:lnTo>
                    <a:pt x="1853574" y="765168"/>
                  </a:lnTo>
                  <a:cubicBezTo>
                    <a:pt x="1852919" y="767296"/>
                    <a:pt x="1852727" y="769311"/>
                    <a:pt x="1853023" y="771305"/>
                  </a:cubicBezTo>
                  <a:cubicBezTo>
                    <a:pt x="1853341" y="773389"/>
                    <a:pt x="1853983" y="775199"/>
                    <a:pt x="1855042" y="777102"/>
                  </a:cubicBezTo>
                  <a:cubicBezTo>
                    <a:pt x="1856103" y="779005"/>
                    <a:pt x="1857395" y="780654"/>
                    <a:pt x="1859036" y="782118"/>
                  </a:cubicBezTo>
                  <a:cubicBezTo>
                    <a:pt x="1860584" y="783604"/>
                    <a:pt x="1862458" y="784815"/>
                    <a:pt x="1864540" y="785678"/>
                  </a:cubicBezTo>
                  <a:cubicBezTo>
                    <a:pt x="1868173" y="787241"/>
                    <a:pt x="1871580" y="787877"/>
                    <a:pt x="1874662" y="787608"/>
                  </a:cubicBezTo>
                  <a:cubicBezTo>
                    <a:pt x="1877746" y="787339"/>
                    <a:pt x="1880599" y="786536"/>
                    <a:pt x="1883082" y="785039"/>
                  </a:cubicBezTo>
                  <a:lnTo>
                    <a:pt x="1883291" y="785085"/>
                  </a:lnTo>
                  <a:lnTo>
                    <a:pt x="1894870" y="802100"/>
                  </a:lnTo>
                  <a:cubicBezTo>
                    <a:pt x="1889484" y="805397"/>
                    <a:pt x="1883638" y="807232"/>
                    <a:pt x="1877102" y="807468"/>
                  </a:cubicBezTo>
                  <a:cubicBezTo>
                    <a:pt x="1870566" y="807704"/>
                    <a:pt x="1863826" y="806316"/>
                    <a:pt x="1856674" y="803261"/>
                  </a:cubicBezTo>
                  <a:cubicBezTo>
                    <a:pt x="1851492" y="800999"/>
                    <a:pt x="1846819" y="798019"/>
                    <a:pt x="1842867" y="794370"/>
                  </a:cubicBezTo>
                  <a:cubicBezTo>
                    <a:pt x="1838916" y="790722"/>
                    <a:pt x="1835825" y="786565"/>
                    <a:pt x="1833683" y="781880"/>
                  </a:cubicBezTo>
                  <a:cubicBezTo>
                    <a:pt x="1831566" y="777288"/>
                    <a:pt x="1830494" y="772140"/>
                    <a:pt x="1830442" y="766743"/>
                  </a:cubicBezTo>
                  <a:cubicBezTo>
                    <a:pt x="1830388" y="761346"/>
                    <a:pt x="1831635" y="755627"/>
                    <a:pt x="1834226" y="749773"/>
                  </a:cubicBezTo>
                  <a:cubicBezTo>
                    <a:pt x="1836769" y="744129"/>
                    <a:pt x="1839914" y="739320"/>
                    <a:pt x="1843912" y="735580"/>
                  </a:cubicBezTo>
                  <a:cubicBezTo>
                    <a:pt x="1847887" y="731746"/>
                    <a:pt x="1852230" y="729002"/>
                    <a:pt x="1857009" y="727232"/>
                  </a:cubicBezTo>
                  <a:cubicBezTo>
                    <a:pt x="1861788" y="725463"/>
                    <a:pt x="1866798" y="724620"/>
                    <a:pt x="1872174" y="724869"/>
                  </a:cubicBezTo>
                  <a:cubicBezTo>
                    <a:pt x="1877433" y="725045"/>
                    <a:pt x="1882852" y="726267"/>
                    <a:pt x="1888151" y="728598"/>
                  </a:cubicBezTo>
                  <a:cubicBezTo>
                    <a:pt x="1893313" y="730769"/>
                    <a:pt x="1897661" y="733630"/>
                    <a:pt x="1901218" y="737278"/>
                  </a:cubicBezTo>
                  <a:cubicBezTo>
                    <a:pt x="1904774" y="740926"/>
                    <a:pt x="1907451" y="744989"/>
                    <a:pt x="1909081" y="749603"/>
                  </a:cubicBezTo>
                  <a:close/>
                  <a:moveTo>
                    <a:pt x="1813095" y="281993"/>
                  </a:moveTo>
                  <a:cubicBezTo>
                    <a:pt x="1811646" y="278514"/>
                    <a:pt x="1808642" y="275910"/>
                    <a:pt x="1803897" y="274228"/>
                  </a:cubicBezTo>
                  <a:cubicBezTo>
                    <a:pt x="1801628" y="273411"/>
                    <a:pt x="1799359" y="272987"/>
                    <a:pt x="1797202" y="273027"/>
                  </a:cubicBezTo>
                  <a:cubicBezTo>
                    <a:pt x="1795048" y="273066"/>
                    <a:pt x="1792983" y="273478"/>
                    <a:pt x="1791103" y="274238"/>
                  </a:cubicBezTo>
                  <a:cubicBezTo>
                    <a:pt x="1789223" y="274996"/>
                    <a:pt x="1787528" y="276102"/>
                    <a:pt x="1786087" y="277442"/>
                  </a:cubicBezTo>
                  <a:cubicBezTo>
                    <a:pt x="1784646" y="278781"/>
                    <a:pt x="1783575" y="280422"/>
                    <a:pt x="1782829" y="282182"/>
                  </a:cubicBezTo>
                  <a:lnTo>
                    <a:pt x="1813222" y="292881"/>
                  </a:lnTo>
                  <a:cubicBezTo>
                    <a:pt x="1814556" y="289110"/>
                    <a:pt x="1814451" y="285495"/>
                    <a:pt x="1813095" y="281993"/>
                  </a:cubicBezTo>
                  <a:close/>
                  <a:moveTo>
                    <a:pt x="1831765" y="277091"/>
                  </a:moveTo>
                  <a:cubicBezTo>
                    <a:pt x="1833768" y="281614"/>
                    <a:pt x="1834796" y="286574"/>
                    <a:pt x="1834848" y="291973"/>
                  </a:cubicBezTo>
                  <a:cubicBezTo>
                    <a:pt x="1835015" y="297441"/>
                    <a:pt x="1833978" y="303206"/>
                    <a:pt x="1831756" y="309361"/>
                  </a:cubicBezTo>
                  <a:cubicBezTo>
                    <a:pt x="1831498" y="310309"/>
                    <a:pt x="1831148" y="311282"/>
                    <a:pt x="1830798" y="312254"/>
                  </a:cubicBezTo>
                  <a:cubicBezTo>
                    <a:pt x="1830447" y="313225"/>
                    <a:pt x="1830095" y="314197"/>
                    <a:pt x="1829700" y="314984"/>
                  </a:cubicBezTo>
                  <a:lnTo>
                    <a:pt x="1777637" y="296644"/>
                  </a:lnTo>
                  <a:cubicBezTo>
                    <a:pt x="1777075" y="298750"/>
                    <a:pt x="1777092" y="300811"/>
                    <a:pt x="1777479" y="302783"/>
                  </a:cubicBezTo>
                  <a:cubicBezTo>
                    <a:pt x="1777866" y="304753"/>
                    <a:pt x="1778719" y="306608"/>
                    <a:pt x="1779848" y="308396"/>
                  </a:cubicBezTo>
                  <a:cubicBezTo>
                    <a:pt x="1780977" y="310183"/>
                    <a:pt x="1782456" y="311786"/>
                    <a:pt x="1784167" y="313133"/>
                  </a:cubicBezTo>
                  <a:cubicBezTo>
                    <a:pt x="1785900" y="314577"/>
                    <a:pt x="1787821" y="315577"/>
                    <a:pt x="1789974" y="316325"/>
                  </a:cubicBezTo>
                  <a:cubicBezTo>
                    <a:pt x="1793747" y="317658"/>
                    <a:pt x="1797105" y="318107"/>
                    <a:pt x="1800237" y="317630"/>
                  </a:cubicBezTo>
                  <a:cubicBezTo>
                    <a:pt x="1803344" y="317060"/>
                    <a:pt x="1806057" y="316094"/>
                    <a:pt x="1808497" y="314411"/>
                  </a:cubicBezTo>
                  <a:lnTo>
                    <a:pt x="1821237" y="330549"/>
                  </a:lnTo>
                  <a:cubicBezTo>
                    <a:pt x="1816150" y="334264"/>
                    <a:pt x="1810303" y="336493"/>
                    <a:pt x="1803881" y="337192"/>
                  </a:cubicBezTo>
                  <a:cubicBezTo>
                    <a:pt x="1797368" y="337914"/>
                    <a:pt x="1790557" y="337038"/>
                    <a:pt x="1783218" y="334421"/>
                  </a:cubicBezTo>
                  <a:cubicBezTo>
                    <a:pt x="1777848" y="332597"/>
                    <a:pt x="1773059" y="329942"/>
                    <a:pt x="1768875" y="326548"/>
                  </a:cubicBezTo>
                  <a:cubicBezTo>
                    <a:pt x="1764693" y="323154"/>
                    <a:pt x="1761367" y="319251"/>
                    <a:pt x="1758878" y="314751"/>
                  </a:cubicBezTo>
                  <a:cubicBezTo>
                    <a:pt x="1756482" y="310225"/>
                    <a:pt x="1754968" y="305288"/>
                    <a:pt x="1754616" y="299866"/>
                  </a:cubicBezTo>
                  <a:cubicBezTo>
                    <a:pt x="1754239" y="294350"/>
                    <a:pt x="1755091" y="288631"/>
                    <a:pt x="1757242" y="282593"/>
                  </a:cubicBezTo>
                  <a:cubicBezTo>
                    <a:pt x="1759346" y="276761"/>
                    <a:pt x="1762166" y="271835"/>
                    <a:pt x="1765888" y="267769"/>
                  </a:cubicBezTo>
                  <a:lnTo>
                    <a:pt x="1765726" y="267513"/>
                  </a:lnTo>
                  <a:cubicBezTo>
                    <a:pt x="1769446" y="263447"/>
                    <a:pt x="1773628" y="260447"/>
                    <a:pt x="1778224" y="258331"/>
                  </a:cubicBezTo>
                  <a:cubicBezTo>
                    <a:pt x="1782911" y="256190"/>
                    <a:pt x="1787852" y="255069"/>
                    <a:pt x="1793228" y="254923"/>
                  </a:cubicBezTo>
                  <a:cubicBezTo>
                    <a:pt x="1798512" y="254799"/>
                    <a:pt x="1803956" y="255720"/>
                    <a:pt x="1809442" y="257611"/>
                  </a:cubicBezTo>
                  <a:cubicBezTo>
                    <a:pt x="1814720" y="259458"/>
                    <a:pt x="1819300" y="262065"/>
                    <a:pt x="1823066" y="265368"/>
                  </a:cubicBezTo>
                  <a:cubicBezTo>
                    <a:pt x="1826834" y="268668"/>
                    <a:pt x="1829788" y="272661"/>
                    <a:pt x="1831765" y="277091"/>
                  </a:cubicBezTo>
                  <a:close/>
                  <a:moveTo>
                    <a:pt x="1901137" y="521949"/>
                  </a:moveTo>
                  <a:lnTo>
                    <a:pt x="1883057" y="530050"/>
                  </a:lnTo>
                  <a:cubicBezTo>
                    <a:pt x="1881930" y="527475"/>
                    <a:pt x="1880270" y="525131"/>
                    <a:pt x="1878236" y="522877"/>
                  </a:cubicBezTo>
                  <a:cubicBezTo>
                    <a:pt x="1876205" y="520625"/>
                    <a:pt x="1873730" y="518972"/>
                    <a:pt x="1870884" y="517805"/>
                  </a:cubicBezTo>
                  <a:cubicBezTo>
                    <a:pt x="1868707" y="516966"/>
                    <a:pt x="1866438" y="516541"/>
                    <a:pt x="1864305" y="516675"/>
                  </a:cubicBezTo>
                  <a:cubicBezTo>
                    <a:pt x="1862151" y="516714"/>
                    <a:pt x="1860664" y="517869"/>
                    <a:pt x="1859799" y="519951"/>
                  </a:cubicBezTo>
                  <a:cubicBezTo>
                    <a:pt x="1859004" y="521917"/>
                    <a:pt x="1859462" y="523772"/>
                    <a:pt x="1861149" y="525421"/>
                  </a:cubicBezTo>
                  <a:cubicBezTo>
                    <a:pt x="1862835" y="527072"/>
                    <a:pt x="1865772" y="529397"/>
                    <a:pt x="1869910" y="532212"/>
                  </a:cubicBezTo>
                  <a:cubicBezTo>
                    <a:pt x="1872385" y="533863"/>
                    <a:pt x="1874720" y="535747"/>
                    <a:pt x="1877008" y="537839"/>
                  </a:cubicBezTo>
                  <a:cubicBezTo>
                    <a:pt x="1879318" y="540023"/>
                    <a:pt x="1881165" y="542323"/>
                    <a:pt x="1882686" y="544898"/>
                  </a:cubicBezTo>
                  <a:cubicBezTo>
                    <a:pt x="1884208" y="547474"/>
                    <a:pt x="1885079" y="550211"/>
                    <a:pt x="1885441" y="553268"/>
                  </a:cubicBezTo>
                  <a:cubicBezTo>
                    <a:pt x="1885801" y="556328"/>
                    <a:pt x="1885304" y="559499"/>
                    <a:pt x="1883974" y="562879"/>
                  </a:cubicBezTo>
                  <a:cubicBezTo>
                    <a:pt x="1882221" y="567345"/>
                    <a:pt x="1879730" y="570812"/>
                    <a:pt x="1876756" y="573119"/>
                  </a:cubicBezTo>
                  <a:cubicBezTo>
                    <a:pt x="1873782" y="575426"/>
                    <a:pt x="1870440" y="577038"/>
                    <a:pt x="1866776" y="577746"/>
                  </a:cubicBezTo>
                  <a:cubicBezTo>
                    <a:pt x="1863112" y="578454"/>
                    <a:pt x="1859311" y="578604"/>
                    <a:pt x="1855420" y="577991"/>
                  </a:cubicBezTo>
                  <a:cubicBezTo>
                    <a:pt x="1851528" y="577376"/>
                    <a:pt x="1847754" y="576438"/>
                    <a:pt x="1844144" y="574968"/>
                  </a:cubicBezTo>
                  <a:cubicBezTo>
                    <a:pt x="1838356" y="572658"/>
                    <a:pt x="1833059" y="569537"/>
                    <a:pt x="1828299" y="565401"/>
                  </a:cubicBezTo>
                  <a:cubicBezTo>
                    <a:pt x="1823539" y="561263"/>
                    <a:pt x="1819961" y="556735"/>
                    <a:pt x="1817730" y="551678"/>
                  </a:cubicBezTo>
                  <a:lnTo>
                    <a:pt x="1836273" y="543069"/>
                  </a:lnTo>
                  <a:cubicBezTo>
                    <a:pt x="1837421" y="546131"/>
                    <a:pt x="1839220" y="549032"/>
                    <a:pt x="1841668" y="551772"/>
                  </a:cubicBezTo>
                  <a:lnTo>
                    <a:pt x="1841366" y="551748"/>
                  </a:lnTo>
                  <a:cubicBezTo>
                    <a:pt x="1843814" y="554489"/>
                    <a:pt x="1846774" y="556514"/>
                    <a:pt x="1850153" y="557844"/>
                  </a:cubicBezTo>
                  <a:cubicBezTo>
                    <a:pt x="1852006" y="558568"/>
                    <a:pt x="1854044" y="558851"/>
                    <a:pt x="1856269" y="558696"/>
                  </a:cubicBezTo>
                  <a:cubicBezTo>
                    <a:pt x="1858494" y="558540"/>
                    <a:pt x="1860074" y="557363"/>
                    <a:pt x="1860985" y="555073"/>
                  </a:cubicBezTo>
                  <a:cubicBezTo>
                    <a:pt x="1861825" y="552897"/>
                    <a:pt x="1861322" y="550857"/>
                    <a:pt x="1859453" y="548860"/>
                  </a:cubicBezTo>
                  <a:cubicBezTo>
                    <a:pt x="1857581" y="546862"/>
                    <a:pt x="1854507" y="544375"/>
                    <a:pt x="1850113" y="541327"/>
                  </a:cubicBezTo>
                  <a:cubicBezTo>
                    <a:pt x="1847871" y="539815"/>
                    <a:pt x="1845675" y="538093"/>
                    <a:pt x="1843618" y="536141"/>
                  </a:cubicBezTo>
                  <a:cubicBezTo>
                    <a:pt x="1841584" y="534281"/>
                    <a:pt x="1839854" y="532054"/>
                    <a:pt x="1838587" y="529710"/>
                  </a:cubicBezTo>
                  <a:cubicBezTo>
                    <a:pt x="1837296" y="527273"/>
                    <a:pt x="1836564" y="524700"/>
                    <a:pt x="1836247" y="521826"/>
                  </a:cubicBezTo>
                  <a:cubicBezTo>
                    <a:pt x="1835933" y="518954"/>
                    <a:pt x="1836453" y="515873"/>
                    <a:pt x="1837806" y="512587"/>
                  </a:cubicBezTo>
                  <a:cubicBezTo>
                    <a:pt x="1839511" y="508330"/>
                    <a:pt x="1841864" y="505095"/>
                    <a:pt x="1844837" y="502786"/>
                  </a:cubicBezTo>
                  <a:cubicBezTo>
                    <a:pt x="1847834" y="500571"/>
                    <a:pt x="1851198" y="499052"/>
                    <a:pt x="1854746" y="498276"/>
                  </a:cubicBezTo>
                  <a:cubicBezTo>
                    <a:pt x="1858317" y="497591"/>
                    <a:pt x="1862027" y="497464"/>
                    <a:pt x="1865872" y="497892"/>
                  </a:cubicBezTo>
                  <a:cubicBezTo>
                    <a:pt x="1869624" y="498343"/>
                    <a:pt x="1873307" y="499303"/>
                    <a:pt x="1876686" y="500634"/>
                  </a:cubicBezTo>
                  <a:cubicBezTo>
                    <a:pt x="1881939" y="502782"/>
                    <a:pt x="1886798" y="505715"/>
                    <a:pt x="1891235" y="509342"/>
                  </a:cubicBezTo>
                  <a:cubicBezTo>
                    <a:pt x="1895696" y="513062"/>
                    <a:pt x="1898997" y="517263"/>
                    <a:pt x="1901137" y="521949"/>
                  </a:cubicBezTo>
                  <a:close/>
                  <a:moveTo>
                    <a:pt x="1959006" y="537086"/>
                  </a:moveTo>
                  <a:lnTo>
                    <a:pt x="1951836" y="554299"/>
                  </a:lnTo>
                  <a:lnTo>
                    <a:pt x="1935356" y="547347"/>
                  </a:lnTo>
                  <a:lnTo>
                    <a:pt x="1924077" y="574232"/>
                  </a:lnTo>
                  <a:cubicBezTo>
                    <a:pt x="1922746" y="577610"/>
                    <a:pt x="1922321" y="580274"/>
                    <a:pt x="1922870" y="582499"/>
                  </a:cubicBezTo>
                  <a:cubicBezTo>
                    <a:pt x="1923512" y="584702"/>
                    <a:pt x="1925430" y="586490"/>
                    <a:pt x="1928716" y="587844"/>
                  </a:cubicBezTo>
                  <a:cubicBezTo>
                    <a:pt x="1929920" y="588334"/>
                    <a:pt x="1931101" y="588732"/>
                    <a:pt x="1932467" y="589083"/>
                  </a:cubicBezTo>
                  <a:cubicBezTo>
                    <a:pt x="1933832" y="589435"/>
                    <a:pt x="1935060" y="589623"/>
                    <a:pt x="1936034" y="589580"/>
                  </a:cubicBezTo>
                  <a:lnTo>
                    <a:pt x="1929211" y="606610"/>
                  </a:lnTo>
                  <a:cubicBezTo>
                    <a:pt x="1927404" y="606465"/>
                    <a:pt x="1925158" y="606134"/>
                    <a:pt x="1922542" y="605502"/>
                  </a:cubicBezTo>
                  <a:cubicBezTo>
                    <a:pt x="1919924" y="604869"/>
                    <a:pt x="1917378" y="604120"/>
                    <a:pt x="1914947" y="603047"/>
                  </a:cubicBezTo>
                  <a:cubicBezTo>
                    <a:pt x="1910226" y="601064"/>
                    <a:pt x="1906526" y="598828"/>
                    <a:pt x="1903845" y="596341"/>
                  </a:cubicBezTo>
                  <a:cubicBezTo>
                    <a:pt x="1901072" y="593879"/>
                    <a:pt x="1899297" y="591069"/>
                    <a:pt x="1898264" y="588079"/>
                  </a:cubicBezTo>
                  <a:lnTo>
                    <a:pt x="1898147" y="588008"/>
                  </a:lnTo>
                  <a:cubicBezTo>
                    <a:pt x="1897207" y="584994"/>
                    <a:pt x="1896916" y="581819"/>
                    <a:pt x="1897344" y="578368"/>
                  </a:cubicBezTo>
                  <a:cubicBezTo>
                    <a:pt x="1897772" y="574919"/>
                    <a:pt x="1898849" y="571309"/>
                    <a:pt x="1900391" y="567584"/>
                  </a:cubicBezTo>
                  <a:lnTo>
                    <a:pt x="1912837" y="537851"/>
                  </a:lnTo>
                  <a:lnTo>
                    <a:pt x="1901543" y="533163"/>
                  </a:lnTo>
                  <a:lnTo>
                    <a:pt x="1908713" y="515949"/>
                  </a:lnTo>
                  <a:lnTo>
                    <a:pt x="1919800" y="520592"/>
                  </a:lnTo>
                  <a:lnTo>
                    <a:pt x="1927552" y="502151"/>
                  </a:lnTo>
                  <a:lnTo>
                    <a:pt x="1950280" y="511693"/>
                  </a:lnTo>
                  <a:lnTo>
                    <a:pt x="1942526" y="530133"/>
                  </a:lnTo>
                  <a:close/>
                  <a:moveTo>
                    <a:pt x="1922388" y="310508"/>
                  </a:moveTo>
                  <a:cubicBezTo>
                    <a:pt x="1923350" y="314008"/>
                    <a:pt x="1923663" y="317669"/>
                    <a:pt x="1923235" y="321514"/>
                  </a:cubicBezTo>
                  <a:cubicBezTo>
                    <a:pt x="1922804" y="325358"/>
                    <a:pt x="1921865" y="329131"/>
                    <a:pt x="1920557" y="332602"/>
                  </a:cubicBezTo>
                  <a:lnTo>
                    <a:pt x="1903847" y="376567"/>
                  </a:lnTo>
                  <a:lnTo>
                    <a:pt x="1880285" y="367624"/>
                  </a:lnTo>
                  <a:lnTo>
                    <a:pt x="1895100" y="328750"/>
                  </a:lnTo>
                  <a:cubicBezTo>
                    <a:pt x="1895894" y="326784"/>
                    <a:pt x="1896481" y="324770"/>
                    <a:pt x="1896789" y="322826"/>
                  </a:cubicBezTo>
                  <a:cubicBezTo>
                    <a:pt x="1897117" y="320973"/>
                    <a:pt x="1897262" y="319166"/>
                    <a:pt x="1896944" y="317474"/>
                  </a:cubicBezTo>
                  <a:cubicBezTo>
                    <a:pt x="1896624" y="315782"/>
                    <a:pt x="1896050" y="314251"/>
                    <a:pt x="1894942" y="312951"/>
                  </a:cubicBezTo>
                  <a:cubicBezTo>
                    <a:pt x="1893926" y="311627"/>
                    <a:pt x="1892284" y="310558"/>
                    <a:pt x="1890225" y="309786"/>
                  </a:cubicBezTo>
                  <a:cubicBezTo>
                    <a:pt x="1888141" y="308924"/>
                    <a:pt x="1886219" y="308709"/>
                    <a:pt x="1884294" y="308889"/>
                  </a:cubicBezTo>
                  <a:cubicBezTo>
                    <a:pt x="1882393" y="309161"/>
                    <a:pt x="1880654" y="309688"/>
                    <a:pt x="1879051" y="310772"/>
                  </a:cubicBezTo>
                  <a:cubicBezTo>
                    <a:pt x="1877425" y="311764"/>
                    <a:pt x="1876078" y="313080"/>
                    <a:pt x="1874821" y="314767"/>
                  </a:cubicBezTo>
                  <a:cubicBezTo>
                    <a:pt x="1873541" y="316363"/>
                    <a:pt x="1872632" y="318259"/>
                    <a:pt x="1871837" y="320225"/>
                  </a:cubicBezTo>
                  <a:lnTo>
                    <a:pt x="1857137" y="358776"/>
                  </a:lnTo>
                  <a:lnTo>
                    <a:pt x="1857045" y="358799"/>
                  </a:lnTo>
                  <a:lnTo>
                    <a:pt x="1833481" y="349857"/>
                  </a:lnTo>
                  <a:lnTo>
                    <a:pt x="1860613" y="278726"/>
                  </a:lnTo>
                  <a:lnTo>
                    <a:pt x="1883319" y="287388"/>
                  </a:lnTo>
                  <a:lnTo>
                    <a:pt x="1879558" y="297269"/>
                  </a:lnTo>
                  <a:lnTo>
                    <a:pt x="1879882" y="297386"/>
                  </a:lnTo>
                  <a:cubicBezTo>
                    <a:pt x="1881347" y="296140"/>
                    <a:pt x="1883064" y="295125"/>
                    <a:pt x="1884990" y="294157"/>
                  </a:cubicBezTo>
                  <a:cubicBezTo>
                    <a:pt x="1886940" y="293283"/>
                    <a:pt x="1889028" y="292570"/>
                    <a:pt x="1891299" y="292208"/>
                  </a:cubicBezTo>
                  <a:cubicBezTo>
                    <a:pt x="1893479" y="291866"/>
                    <a:pt x="1895820" y="291781"/>
                    <a:pt x="1898322" y="291951"/>
                  </a:cubicBezTo>
                  <a:cubicBezTo>
                    <a:pt x="1900803" y="292027"/>
                    <a:pt x="1903211" y="292614"/>
                    <a:pt x="1905711" y="293570"/>
                  </a:cubicBezTo>
                  <a:cubicBezTo>
                    <a:pt x="1910386" y="295369"/>
                    <a:pt x="1914132" y="297789"/>
                    <a:pt x="1916835" y="300761"/>
                  </a:cubicBezTo>
                  <a:cubicBezTo>
                    <a:pt x="1919536" y="303735"/>
                    <a:pt x="1921333" y="307029"/>
                    <a:pt x="1922388" y="310508"/>
                  </a:cubicBezTo>
                  <a:close/>
                  <a:moveTo>
                    <a:pt x="2007628" y="579392"/>
                  </a:moveTo>
                  <a:cubicBezTo>
                    <a:pt x="2006527" y="575727"/>
                    <a:pt x="2003663" y="572893"/>
                    <a:pt x="1999127" y="570863"/>
                  </a:cubicBezTo>
                  <a:cubicBezTo>
                    <a:pt x="1996907" y="569838"/>
                    <a:pt x="1994706" y="569298"/>
                    <a:pt x="1992504" y="569153"/>
                  </a:cubicBezTo>
                  <a:cubicBezTo>
                    <a:pt x="1990419" y="569078"/>
                    <a:pt x="1988310" y="569303"/>
                    <a:pt x="1986384" y="569875"/>
                  </a:cubicBezTo>
                  <a:cubicBezTo>
                    <a:pt x="1984458" y="570450"/>
                    <a:pt x="1982718" y="571371"/>
                    <a:pt x="1981162" y="572640"/>
                  </a:cubicBezTo>
                  <a:cubicBezTo>
                    <a:pt x="1979582" y="573817"/>
                    <a:pt x="1978395" y="575390"/>
                    <a:pt x="1977531" y="577077"/>
                  </a:cubicBezTo>
                  <a:lnTo>
                    <a:pt x="1977369" y="577216"/>
                  </a:lnTo>
                  <a:lnTo>
                    <a:pt x="2006875" y="590300"/>
                  </a:lnTo>
                  <a:cubicBezTo>
                    <a:pt x="2008532" y="586644"/>
                    <a:pt x="2008730" y="583054"/>
                    <a:pt x="2007628" y="579392"/>
                  </a:cubicBezTo>
                  <a:close/>
                  <a:moveTo>
                    <a:pt x="2026641" y="576274"/>
                  </a:moveTo>
                  <a:cubicBezTo>
                    <a:pt x="2028272" y="580889"/>
                    <a:pt x="2028929" y="585940"/>
                    <a:pt x="2028586" y="591338"/>
                  </a:cubicBezTo>
                  <a:cubicBezTo>
                    <a:pt x="2028245" y="596733"/>
                    <a:pt x="2026790" y="602405"/>
                    <a:pt x="2024130" y="608374"/>
                  </a:cubicBezTo>
                  <a:cubicBezTo>
                    <a:pt x="2023662" y="609277"/>
                    <a:pt x="2023219" y="610271"/>
                    <a:pt x="2022845" y="611151"/>
                  </a:cubicBezTo>
                  <a:cubicBezTo>
                    <a:pt x="2022379" y="612051"/>
                    <a:pt x="2022007" y="612931"/>
                    <a:pt x="2021516" y="613740"/>
                  </a:cubicBezTo>
                  <a:lnTo>
                    <a:pt x="1971114" y="591351"/>
                  </a:lnTo>
                  <a:cubicBezTo>
                    <a:pt x="1970435" y="593387"/>
                    <a:pt x="1970335" y="595380"/>
                    <a:pt x="1970539" y="597395"/>
                  </a:cubicBezTo>
                  <a:cubicBezTo>
                    <a:pt x="1970741" y="599412"/>
                    <a:pt x="1971429" y="601407"/>
                    <a:pt x="1972467" y="603216"/>
                  </a:cubicBezTo>
                  <a:cubicBezTo>
                    <a:pt x="1973503" y="605026"/>
                    <a:pt x="1974819" y="606768"/>
                    <a:pt x="1976460" y="608232"/>
                  </a:cubicBezTo>
                  <a:cubicBezTo>
                    <a:pt x="1978101" y="609696"/>
                    <a:pt x="1979881" y="610929"/>
                    <a:pt x="1981964" y="611792"/>
                  </a:cubicBezTo>
                  <a:cubicBezTo>
                    <a:pt x="1985598" y="613356"/>
                    <a:pt x="1989025" y="614083"/>
                    <a:pt x="1992107" y="613815"/>
                  </a:cubicBezTo>
                  <a:cubicBezTo>
                    <a:pt x="1995214" y="613639"/>
                    <a:pt x="1998044" y="612745"/>
                    <a:pt x="2000552" y="611338"/>
                  </a:cubicBezTo>
                  <a:lnTo>
                    <a:pt x="2012061" y="628468"/>
                  </a:lnTo>
                  <a:cubicBezTo>
                    <a:pt x="2006696" y="631857"/>
                    <a:pt x="2000805" y="633509"/>
                    <a:pt x="1994269" y="633743"/>
                  </a:cubicBezTo>
                  <a:cubicBezTo>
                    <a:pt x="1987733" y="633979"/>
                    <a:pt x="1980971" y="632499"/>
                    <a:pt x="1973891" y="629328"/>
                  </a:cubicBezTo>
                  <a:cubicBezTo>
                    <a:pt x="1968683" y="626972"/>
                    <a:pt x="1964104" y="623972"/>
                    <a:pt x="1960152" y="620322"/>
                  </a:cubicBezTo>
                  <a:lnTo>
                    <a:pt x="1960061" y="620345"/>
                  </a:lnTo>
                  <a:cubicBezTo>
                    <a:pt x="1956109" y="616695"/>
                    <a:pt x="1953109" y="612518"/>
                    <a:pt x="1950969" y="607832"/>
                  </a:cubicBezTo>
                  <a:cubicBezTo>
                    <a:pt x="1948829" y="603147"/>
                    <a:pt x="1947778" y="598093"/>
                    <a:pt x="1947819" y="592673"/>
                  </a:cubicBezTo>
                  <a:cubicBezTo>
                    <a:pt x="1947836" y="587159"/>
                    <a:pt x="1949199" y="581510"/>
                    <a:pt x="1951790" y="575657"/>
                  </a:cubicBezTo>
                  <a:cubicBezTo>
                    <a:pt x="1954334" y="570012"/>
                    <a:pt x="1957594" y="565274"/>
                    <a:pt x="1961591" y="561532"/>
                  </a:cubicBezTo>
                  <a:cubicBezTo>
                    <a:pt x="1965590" y="557792"/>
                    <a:pt x="1969954" y="555140"/>
                    <a:pt x="1974734" y="553371"/>
                  </a:cubicBezTo>
                  <a:cubicBezTo>
                    <a:pt x="1979537" y="551694"/>
                    <a:pt x="1984568" y="550945"/>
                    <a:pt x="1989943" y="551192"/>
                  </a:cubicBezTo>
                  <a:cubicBezTo>
                    <a:pt x="1995319" y="551440"/>
                    <a:pt x="2000668" y="552775"/>
                    <a:pt x="2005967" y="555108"/>
                  </a:cubicBezTo>
                  <a:cubicBezTo>
                    <a:pt x="2011151" y="557370"/>
                    <a:pt x="2015522" y="560325"/>
                    <a:pt x="2018964" y="563904"/>
                  </a:cubicBezTo>
                  <a:cubicBezTo>
                    <a:pt x="2022406" y="567481"/>
                    <a:pt x="2025010" y="571659"/>
                    <a:pt x="2026641" y="576274"/>
                  </a:cubicBezTo>
                  <a:close/>
                  <a:moveTo>
                    <a:pt x="2010594" y="346099"/>
                  </a:moveTo>
                  <a:cubicBezTo>
                    <a:pt x="2011463" y="349622"/>
                    <a:pt x="2011683" y="353305"/>
                    <a:pt x="2011162" y="357173"/>
                  </a:cubicBezTo>
                  <a:cubicBezTo>
                    <a:pt x="2010523" y="360969"/>
                    <a:pt x="2009561" y="364651"/>
                    <a:pt x="2008159" y="368145"/>
                  </a:cubicBezTo>
                  <a:lnTo>
                    <a:pt x="1990269" y="411713"/>
                  </a:lnTo>
                  <a:lnTo>
                    <a:pt x="1966939" y="402122"/>
                  </a:lnTo>
                  <a:lnTo>
                    <a:pt x="1982751" y="363692"/>
                  </a:lnTo>
                  <a:cubicBezTo>
                    <a:pt x="1983545" y="361724"/>
                    <a:pt x="1984154" y="359804"/>
                    <a:pt x="1984553" y="357835"/>
                  </a:cubicBezTo>
                  <a:cubicBezTo>
                    <a:pt x="1984978" y="355960"/>
                    <a:pt x="1985098" y="354062"/>
                    <a:pt x="1984896" y="352439"/>
                  </a:cubicBezTo>
                  <a:cubicBezTo>
                    <a:pt x="1984761" y="350701"/>
                    <a:pt x="1984095" y="349193"/>
                    <a:pt x="1983079" y="347870"/>
                  </a:cubicBezTo>
                  <a:cubicBezTo>
                    <a:pt x="1982064" y="346546"/>
                    <a:pt x="1980515" y="345454"/>
                    <a:pt x="1978432" y="344589"/>
                  </a:cubicBezTo>
                  <a:cubicBezTo>
                    <a:pt x="1976372" y="343820"/>
                    <a:pt x="1974402" y="343419"/>
                    <a:pt x="1972479" y="343600"/>
                  </a:cubicBezTo>
                  <a:cubicBezTo>
                    <a:pt x="1970532" y="343685"/>
                    <a:pt x="1968815" y="344307"/>
                    <a:pt x="1967190" y="345297"/>
                  </a:cubicBezTo>
                  <a:cubicBezTo>
                    <a:pt x="1965564" y="346290"/>
                    <a:pt x="1964123" y="347629"/>
                    <a:pt x="1962844" y="349223"/>
                  </a:cubicBezTo>
                  <a:cubicBezTo>
                    <a:pt x="1961563" y="350818"/>
                    <a:pt x="1960538" y="352644"/>
                    <a:pt x="1959744" y="354612"/>
                  </a:cubicBezTo>
                  <a:lnTo>
                    <a:pt x="1944072" y="392812"/>
                  </a:lnTo>
                  <a:lnTo>
                    <a:pt x="1944118" y="392997"/>
                  </a:lnTo>
                  <a:lnTo>
                    <a:pt x="1920788" y="383406"/>
                  </a:lnTo>
                  <a:lnTo>
                    <a:pt x="1949656" y="312930"/>
                  </a:lnTo>
                  <a:lnTo>
                    <a:pt x="1972107" y="322147"/>
                  </a:lnTo>
                  <a:lnTo>
                    <a:pt x="1968113" y="331887"/>
                  </a:lnTo>
                  <a:lnTo>
                    <a:pt x="1968438" y="332005"/>
                  </a:lnTo>
                  <a:cubicBezTo>
                    <a:pt x="1969901" y="330757"/>
                    <a:pt x="1971619" y="329744"/>
                    <a:pt x="1973568" y="328869"/>
                  </a:cubicBezTo>
                  <a:cubicBezTo>
                    <a:pt x="1975518" y="327994"/>
                    <a:pt x="1977629" y="327376"/>
                    <a:pt x="1979925" y="327104"/>
                  </a:cubicBezTo>
                  <a:cubicBezTo>
                    <a:pt x="1982219" y="326833"/>
                    <a:pt x="1984583" y="326841"/>
                    <a:pt x="1986993" y="327032"/>
                  </a:cubicBezTo>
                  <a:cubicBezTo>
                    <a:pt x="1989402" y="327225"/>
                    <a:pt x="1991927" y="327882"/>
                    <a:pt x="1994333" y="328862"/>
                  </a:cubicBezTo>
                  <a:cubicBezTo>
                    <a:pt x="1999032" y="330751"/>
                    <a:pt x="2002709" y="333288"/>
                    <a:pt x="2005318" y="336285"/>
                  </a:cubicBezTo>
                  <a:cubicBezTo>
                    <a:pt x="2007927" y="339279"/>
                    <a:pt x="2009724" y="342576"/>
                    <a:pt x="2010594" y="346099"/>
                  </a:cubicBezTo>
                  <a:close/>
                  <a:moveTo>
                    <a:pt x="2114415" y="616496"/>
                  </a:moveTo>
                  <a:cubicBezTo>
                    <a:pt x="2115077" y="619973"/>
                    <a:pt x="2115110" y="623703"/>
                    <a:pt x="2114380" y="627523"/>
                  </a:cubicBezTo>
                  <a:cubicBezTo>
                    <a:pt x="2113651" y="631344"/>
                    <a:pt x="2112480" y="634976"/>
                    <a:pt x="2110846" y="638331"/>
                  </a:cubicBezTo>
                  <a:lnTo>
                    <a:pt x="2090619" y="680803"/>
                  </a:lnTo>
                  <a:lnTo>
                    <a:pt x="2067872" y="669987"/>
                  </a:lnTo>
                  <a:lnTo>
                    <a:pt x="2085674" y="632442"/>
                  </a:lnTo>
                  <a:cubicBezTo>
                    <a:pt x="2086585" y="630545"/>
                    <a:pt x="2087285" y="628600"/>
                    <a:pt x="2087801" y="626703"/>
                  </a:cubicBezTo>
                  <a:cubicBezTo>
                    <a:pt x="2088317" y="624804"/>
                    <a:pt x="2088556" y="622976"/>
                    <a:pt x="2088444" y="621331"/>
                  </a:cubicBezTo>
                  <a:cubicBezTo>
                    <a:pt x="2088427" y="619663"/>
                    <a:pt x="2087853" y="618132"/>
                    <a:pt x="2086906" y="616693"/>
                  </a:cubicBezTo>
                  <a:cubicBezTo>
                    <a:pt x="2085891" y="615368"/>
                    <a:pt x="2084411" y="614160"/>
                    <a:pt x="2082398" y="613181"/>
                  </a:cubicBezTo>
                  <a:lnTo>
                    <a:pt x="2082306" y="613204"/>
                  </a:lnTo>
                  <a:cubicBezTo>
                    <a:pt x="2080293" y="612224"/>
                    <a:pt x="2078301" y="611732"/>
                    <a:pt x="2076448" y="611796"/>
                  </a:cubicBezTo>
                  <a:cubicBezTo>
                    <a:pt x="2074500" y="611884"/>
                    <a:pt x="2072738" y="612319"/>
                    <a:pt x="2071089" y="613218"/>
                  </a:cubicBezTo>
                  <a:cubicBezTo>
                    <a:pt x="2069440" y="614116"/>
                    <a:pt x="2067978" y="615362"/>
                    <a:pt x="2066583" y="616887"/>
                  </a:cubicBezTo>
                  <a:cubicBezTo>
                    <a:pt x="2065210" y="618505"/>
                    <a:pt x="2064068" y="620261"/>
                    <a:pt x="2063158" y="622158"/>
                  </a:cubicBezTo>
                  <a:lnTo>
                    <a:pt x="2045381" y="659403"/>
                  </a:lnTo>
                  <a:lnTo>
                    <a:pt x="2022634" y="648585"/>
                  </a:lnTo>
                  <a:lnTo>
                    <a:pt x="2055274" y="579834"/>
                  </a:lnTo>
                  <a:lnTo>
                    <a:pt x="2077233" y="590256"/>
                  </a:lnTo>
                  <a:lnTo>
                    <a:pt x="2072708" y="599831"/>
                  </a:lnTo>
                  <a:lnTo>
                    <a:pt x="2073031" y="599948"/>
                  </a:lnTo>
                  <a:cubicBezTo>
                    <a:pt x="2074540" y="598887"/>
                    <a:pt x="2076283" y="597966"/>
                    <a:pt x="2078348" y="597162"/>
                  </a:cubicBezTo>
                  <a:cubicBezTo>
                    <a:pt x="2080413" y="596357"/>
                    <a:pt x="2082476" y="595945"/>
                    <a:pt x="2084795" y="595768"/>
                  </a:cubicBezTo>
                  <a:cubicBezTo>
                    <a:pt x="2087113" y="595589"/>
                    <a:pt x="2089407" y="595711"/>
                    <a:pt x="2091861" y="596090"/>
                  </a:cubicBezTo>
                  <a:cubicBezTo>
                    <a:pt x="2094317" y="596468"/>
                    <a:pt x="2096748" y="597147"/>
                    <a:pt x="2099109" y="598335"/>
                  </a:cubicBezTo>
                  <a:cubicBezTo>
                    <a:pt x="2103667" y="600458"/>
                    <a:pt x="2107182" y="603132"/>
                    <a:pt x="2109650" y="606359"/>
                  </a:cubicBezTo>
                  <a:cubicBezTo>
                    <a:pt x="2112119" y="609585"/>
                    <a:pt x="2113639" y="612950"/>
                    <a:pt x="2114415" y="616496"/>
                  </a:cubicBezTo>
                  <a:close/>
                  <a:moveTo>
                    <a:pt x="2075451" y="392369"/>
                  </a:moveTo>
                  <a:cubicBezTo>
                    <a:pt x="2074810" y="390167"/>
                    <a:pt x="2073610" y="388102"/>
                    <a:pt x="2072042" y="386128"/>
                  </a:cubicBezTo>
                  <a:cubicBezTo>
                    <a:pt x="2070378" y="384178"/>
                    <a:pt x="2068228" y="382641"/>
                    <a:pt x="2065568" y="381429"/>
                  </a:cubicBezTo>
                  <a:cubicBezTo>
                    <a:pt x="2062906" y="380217"/>
                    <a:pt x="2060312" y="379676"/>
                    <a:pt x="2057786" y="379807"/>
                  </a:cubicBezTo>
                  <a:lnTo>
                    <a:pt x="2057669" y="379737"/>
                  </a:lnTo>
                  <a:cubicBezTo>
                    <a:pt x="2055120" y="379777"/>
                    <a:pt x="2052917" y="380419"/>
                    <a:pt x="2050804" y="381431"/>
                  </a:cubicBezTo>
                  <a:cubicBezTo>
                    <a:pt x="2048785" y="382421"/>
                    <a:pt x="2046880" y="383875"/>
                    <a:pt x="2045275" y="385747"/>
                  </a:cubicBezTo>
                  <a:cubicBezTo>
                    <a:pt x="2043647" y="387526"/>
                    <a:pt x="2042389" y="389608"/>
                    <a:pt x="2041362" y="391829"/>
                  </a:cubicBezTo>
                  <a:cubicBezTo>
                    <a:pt x="2040428" y="394026"/>
                    <a:pt x="2039841" y="396434"/>
                    <a:pt x="2039555" y="398866"/>
                  </a:cubicBezTo>
                  <a:cubicBezTo>
                    <a:pt x="2039293" y="401390"/>
                    <a:pt x="2039471" y="403707"/>
                    <a:pt x="2040158" y="406095"/>
                  </a:cubicBezTo>
                  <a:cubicBezTo>
                    <a:pt x="2040846" y="408482"/>
                    <a:pt x="2041951" y="410571"/>
                    <a:pt x="2043521" y="412544"/>
                  </a:cubicBezTo>
                  <a:cubicBezTo>
                    <a:pt x="2045183" y="414497"/>
                    <a:pt x="2047241" y="416054"/>
                    <a:pt x="2049995" y="417243"/>
                  </a:cubicBezTo>
                  <a:cubicBezTo>
                    <a:pt x="2052657" y="418456"/>
                    <a:pt x="2055250" y="418996"/>
                    <a:pt x="2057777" y="418865"/>
                  </a:cubicBezTo>
                  <a:cubicBezTo>
                    <a:pt x="2060304" y="418733"/>
                    <a:pt x="2062623" y="418161"/>
                    <a:pt x="2064804" y="417033"/>
                  </a:cubicBezTo>
                  <a:cubicBezTo>
                    <a:pt x="2066987" y="415904"/>
                    <a:pt x="2068892" y="414450"/>
                    <a:pt x="2070498" y="412578"/>
                  </a:cubicBezTo>
                  <a:cubicBezTo>
                    <a:pt x="2072124" y="410800"/>
                    <a:pt x="2073382" y="408719"/>
                    <a:pt x="2074409" y="406498"/>
                  </a:cubicBezTo>
                  <a:cubicBezTo>
                    <a:pt x="2075437" y="404276"/>
                    <a:pt x="2076046" y="401962"/>
                    <a:pt x="2076216" y="399460"/>
                  </a:cubicBezTo>
                  <a:cubicBezTo>
                    <a:pt x="2076387" y="396959"/>
                    <a:pt x="2076093" y="394572"/>
                    <a:pt x="2075451" y="392369"/>
                  </a:cubicBezTo>
                  <a:close/>
                  <a:moveTo>
                    <a:pt x="2096937" y="384116"/>
                  </a:moveTo>
                  <a:cubicBezTo>
                    <a:pt x="2099100" y="388895"/>
                    <a:pt x="2100150" y="393949"/>
                    <a:pt x="2100226" y="399440"/>
                  </a:cubicBezTo>
                  <a:cubicBezTo>
                    <a:pt x="2100301" y="404930"/>
                    <a:pt x="2099101" y="410440"/>
                    <a:pt x="2096580" y="416177"/>
                  </a:cubicBezTo>
                  <a:cubicBezTo>
                    <a:pt x="2094060" y="421915"/>
                    <a:pt x="2090800" y="426653"/>
                    <a:pt x="2086686" y="430325"/>
                  </a:cubicBezTo>
                  <a:cubicBezTo>
                    <a:pt x="2082573" y="433996"/>
                    <a:pt x="2078137" y="436763"/>
                    <a:pt x="2073125" y="438392"/>
                  </a:cubicBezTo>
                  <a:cubicBezTo>
                    <a:pt x="2068116" y="440023"/>
                    <a:pt x="2062969" y="440702"/>
                    <a:pt x="2057499" y="440478"/>
                  </a:cubicBezTo>
                  <a:cubicBezTo>
                    <a:pt x="2052123" y="440229"/>
                    <a:pt x="2046681" y="438918"/>
                    <a:pt x="2041382" y="436585"/>
                  </a:cubicBezTo>
                  <a:cubicBezTo>
                    <a:pt x="2036106" y="434345"/>
                    <a:pt x="2031503" y="431249"/>
                    <a:pt x="2027600" y="427393"/>
                  </a:cubicBezTo>
                  <a:cubicBezTo>
                    <a:pt x="2023694" y="423536"/>
                    <a:pt x="2020672" y="419264"/>
                    <a:pt x="2018601" y="414463"/>
                  </a:cubicBezTo>
                  <a:cubicBezTo>
                    <a:pt x="2016554" y="409754"/>
                    <a:pt x="2015481" y="404609"/>
                    <a:pt x="2015499" y="399095"/>
                  </a:cubicBezTo>
                  <a:cubicBezTo>
                    <a:pt x="2015493" y="393490"/>
                    <a:pt x="2016692" y="387978"/>
                    <a:pt x="2019215" y="382242"/>
                  </a:cubicBezTo>
                  <a:lnTo>
                    <a:pt x="2019192" y="382148"/>
                  </a:lnTo>
                  <a:cubicBezTo>
                    <a:pt x="2021642" y="376526"/>
                    <a:pt x="2024996" y="371765"/>
                    <a:pt x="2029016" y="368117"/>
                  </a:cubicBezTo>
                  <a:cubicBezTo>
                    <a:pt x="2033037" y="364468"/>
                    <a:pt x="2037494" y="361795"/>
                    <a:pt x="2042412" y="360187"/>
                  </a:cubicBezTo>
                  <a:cubicBezTo>
                    <a:pt x="2047331" y="358580"/>
                    <a:pt x="2052478" y="357902"/>
                    <a:pt x="2057899" y="358333"/>
                  </a:cubicBezTo>
                  <a:cubicBezTo>
                    <a:pt x="2063415" y="358744"/>
                    <a:pt x="2068763" y="360079"/>
                    <a:pt x="2073948" y="362343"/>
                  </a:cubicBezTo>
                  <a:cubicBezTo>
                    <a:pt x="2079247" y="364674"/>
                    <a:pt x="2083826" y="367677"/>
                    <a:pt x="2087801" y="371418"/>
                  </a:cubicBezTo>
                  <a:cubicBezTo>
                    <a:pt x="2091775" y="375159"/>
                    <a:pt x="2094774" y="379339"/>
                    <a:pt x="2096937" y="384116"/>
                  </a:cubicBezTo>
                  <a:close/>
                  <a:moveTo>
                    <a:pt x="2176269" y="660160"/>
                  </a:moveTo>
                  <a:cubicBezTo>
                    <a:pt x="2175261" y="656475"/>
                    <a:pt x="2172650" y="653479"/>
                    <a:pt x="2168162" y="651241"/>
                  </a:cubicBezTo>
                  <a:cubicBezTo>
                    <a:pt x="2166010" y="650100"/>
                    <a:pt x="2163789" y="649468"/>
                    <a:pt x="2161657" y="649206"/>
                  </a:cubicBezTo>
                  <a:cubicBezTo>
                    <a:pt x="2159432" y="648969"/>
                    <a:pt x="2157392" y="649078"/>
                    <a:pt x="2155445" y="649558"/>
                  </a:cubicBezTo>
                  <a:cubicBezTo>
                    <a:pt x="2153497" y="650039"/>
                    <a:pt x="2151640" y="650892"/>
                    <a:pt x="2150061" y="652067"/>
                  </a:cubicBezTo>
                  <a:cubicBezTo>
                    <a:pt x="2148481" y="653245"/>
                    <a:pt x="2147154" y="654653"/>
                    <a:pt x="2146199" y="656365"/>
                  </a:cubicBezTo>
                  <a:lnTo>
                    <a:pt x="2146222" y="656458"/>
                  </a:lnTo>
                  <a:lnTo>
                    <a:pt x="2175005" y="670999"/>
                  </a:lnTo>
                  <a:cubicBezTo>
                    <a:pt x="2176779" y="667413"/>
                    <a:pt x="2177184" y="663871"/>
                    <a:pt x="2176269" y="660160"/>
                  </a:cubicBezTo>
                  <a:close/>
                  <a:moveTo>
                    <a:pt x="2195325" y="658018"/>
                  </a:moveTo>
                  <a:cubicBezTo>
                    <a:pt x="2196770" y="662677"/>
                    <a:pt x="2197149" y="667797"/>
                    <a:pt x="2196507" y="673171"/>
                  </a:cubicBezTo>
                  <a:cubicBezTo>
                    <a:pt x="2195862" y="678544"/>
                    <a:pt x="2194084" y="684097"/>
                    <a:pt x="2191098" y="689950"/>
                  </a:cubicBezTo>
                  <a:cubicBezTo>
                    <a:pt x="2190632" y="690853"/>
                    <a:pt x="2190166" y="691753"/>
                    <a:pt x="2189699" y="692656"/>
                  </a:cubicBezTo>
                  <a:lnTo>
                    <a:pt x="2189722" y="692749"/>
                  </a:lnTo>
                  <a:cubicBezTo>
                    <a:pt x="2189256" y="693650"/>
                    <a:pt x="2188767" y="694459"/>
                    <a:pt x="2188278" y="695268"/>
                  </a:cubicBezTo>
                  <a:lnTo>
                    <a:pt x="2139110" y="670313"/>
                  </a:lnTo>
                  <a:cubicBezTo>
                    <a:pt x="2138316" y="672280"/>
                    <a:pt x="2137938" y="674340"/>
                    <a:pt x="2138140" y="676357"/>
                  </a:cubicBezTo>
                  <a:cubicBezTo>
                    <a:pt x="2138342" y="678372"/>
                    <a:pt x="2138822" y="680319"/>
                    <a:pt x="2139789" y="682245"/>
                  </a:cubicBezTo>
                  <a:cubicBezTo>
                    <a:pt x="2140642" y="684102"/>
                    <a:pt x="2141865" y="685865"/>
                    <a:pt x="2143435" y="687446"/>
                  </a:cubicBezTo>
                  <a:cubicBezTo>
                    <a:pt x="2144913" y="689047"/>
                    <a:pt x="2146717" y="690374"/>
                    <a:pt x="2148730" y="691353"/>
                  </a:cubicBezTo>
                  <a:cubicBezTo>
                    <a:pt x="2152224" y="693147"/>
                    <a:pt x="2155581" y="693992"/>
                    <a:pt x="2158710" y="693908"/>
                  </a:cubicBezTo>
                  <a:cubicBezTo>
                    <a:pt x="2161840" y="693824"/>
                    <a:pt x="2164716" y="693114"/>
                    <a:pt x="2167338" y="691779"/>
                  </a:cubicBezTo>
                  <a:lnTo>
                    <a:pt x="2177896" y="709440"/>
                  </a:lnTo>
                  <a:cubicBezTo>
                    <a:pt x="2172347" y="712481"/>
                    <a:pt x="2166410" y="713946"/>
                    <a:pt x="2159875" y="713787"/>
                  </a:cubicBezTo>
                  <a:cubicBezTo>
                    <a:pt x="2153340" y="713630"/>
                    <a:pt x="2146601" y="711848"/>
                    <a:pt x="2139730" y="708330"/>
                  </a:cubicBezTo>
                  <a:cubicBezTo>
                    <a:pt x="2134664" y="705743"/>
                    <a:pt x="2130224" y="702510"/>
                    <a:pt x="2126505" y="698607"/>
                  </a:cubicBezTo>
                  <a:cubicBezTo>
                    <a:pt x="2122787" y="694705"/>
                    <a:pt x="2119950" y="690388"/>
                    <a:pt x="2118087" y="685634"/>
                  </a:cubicBezTo>
                  <a:cubicBezTo>
                    <a:pt x="2116202" y="680786"/>
                    <a:pt x="2115430" y="675663"/>
                    <a:pt x="2115773" y="670266"/>
                  </a:cubicBezTo>
                  <a:cubicBezTo>
                    <a:pt x="2116114" y="664871"/>
                    <a:pt x="2117684" y="659270"/>
                    <a:pt x="2120600" y="653533"/>
                  </a:cubicBezTo>
                  <a:cubicBezTo>
                    <a:pt x="2123469" y="648005"/>
                    <a:pt x="2126959" y="643406"/>
                    <a:pt x="2131118" y="639920"/>
                  </a:cubicBezTo>
                  <a:cubicBezTo>
                    <a:pt x="2135370" y="636410"/>
                    <a:pt x="2139874" y="633922"/>
                    <a:pt x="2144722" y="632430"/>
                  </a:cubicBezTo>
                  <a:cubicBezTo>
                    <a:pt x="2149572" y="630940"/>
                    <a:pt x="2154671" y="630468"/>
                    <a:pt x="2160022" y="631016"/>
                  </a:cubicBezTo>
                  <a:cubicBezTo>
                    <a:pt x="2165281" y="631588"/>
                    <a:pt x="2170584" y="633134"/>
                    <a:pt x="2175767" y="635789"/>
                  </a:cubicBezTo>
                  <a:cubicBezTo>
                    <a:pt x="2180719" y="638305"/>
                    <a:pt x="2184949" y="641493"/>
                    <a:pt x="2188251" y="645301"/>
                  </a:cubicBezTo>
                  <a:cubicBezTo>
                    <a:pt x="2191554" y="649110"/>
                    <a:pt x="2193973" y="653334"/>
                    <a:pt x="2195325" y="658018"/>
                  </a:cubicBezTo>
                  <a:close/>
                  <a:moveTo>
                    <a:pt x="2295140" y="729896"/>
                  </a:moveTo>
                  <a:cubicBezTo>
                    <a:pt x="2294662" y="727554"/>
                    <a:pt x="2293742" y="725420"/>
                    <a:pt x="2292334" y="723307"/>
                  </a:cubicBezTo>
                  <a:cubicBezTo>
                    <a:pt x="2290951" y="721288"/>
                    <a:pt x="2288940" y="719522"/>
                    <a:pt x="2286326" y="718100"/>
                  </a:cubicBezTo>
                  <a:cubicBezTo>
                    <a:pt x="2283805" y="716657"/>
                    <a:pt x="2281258" y="715908"/>
                    <a:pt x="2278777" y="715832"/>
                  </a:cubicBezTo>
                  <a:cubicBezTo>
                    <a:pt x="2276298" y="715755"/>
                    <a:pt x="2273911" y="716049"/>
                    <a:pt x="2271661" y="716900"/>
                  </a:cubicBezTo>
                  <a:cubicBezTo>
                    <a:pt x="2269409" y="717749"/>
                    <a:pt x="2267250" y="718972"/>
                    <a:pt x="2265391" y="720611"/>
                  </a:cubicBezTo>
                  <a:cubicBezTo>
                    <a:pt x="2263532" y="722250"/>
                    <a:pt x="2261950" y="724214"/>
                    <a:pt x="2260785" y="726273"/>
                  </a:cubicBezTo>
                  <a:cubicBezTo>
                    <a:pt x="2259619" y="728330"/>
                    <a:pt x="2258824" y="730691"/>
                    <a:pt x="2258446" y="733145"/>
                  </a:cubicBezTo>
                  <a:cubicBezTo>
                    <a:pt x="2257974" y="735622"/>
                    <a:pt x="2258082" y="738055"/>
                    <a:pt x="2258561" y="740397"/>
                  </a:cubicBezTo>
                  <a:cubicBezTo>
                    <a:pt x="2259041" y="742737"/>
                    <a:pt x="2259983" y="744964"/>
                    <a:pt x="2261391" y="747077"/>
                  </a:cubicBezTo>
                  <a:cubicBezTo>
                    <a:pt x="2262868" y="749074"/>
                    <a:pt x="2264785" y="750862"/>
                    <a:pt x="2267283" y="752214"/>
                  </a:cubicBezTo>
                  <a:cubicBezTo>
                    <a:pt x="2269897" y="753634"/>
                    <a:pt x="2272467" y="754476"/>
                    <a:pt x="2274946" y="754553"/>
                  </a:cubicBezTo>
                  <a:lnTo>
                    <a:pt x="2274855" y="754575"/>
                  </a:lnTo>
                  <a:cubicBezTo>
                    <a:pt x="2277311" y="754560"/>
                    <a:pt x="2279698" y="754267"/>
                    <a:pt x="2281950" y="753416"/>
                  </a:cubicBezTo>
                  <a:cubicBezTo>
                    <a:pt x="2284200" y="752565"/>
                    <a:pt x="2286220" y="751182"/>
                    <a:pt x="2288081" y="749542"/>
                  </a:cubicBezTo>
                  <a:cubicBezTo>
                    <a:pt x="2289940" y="747903"/>
                    <a:pt x="2291522" y="745938"/>
                    <a:pt x="2292664" y="743787"/>
                  </a:cubicBezTo>
                  <a:cubicBezTo>
                    <a:pt x="2293829" y="741730"/>
                    <a:pt x="2294625" y="739369"/>
                    <a:pt x="2295119" y="736984"/>
                  </a:cubicBezTo>
                  <a:cubicBezTo>
                    <a:pt x="2295613" y="734600"/>
                    <a:pt x="2295621" y="732237"/>
                    <a:pt x="2295140" y="729896"/>
                  </a:cubicBezTo>
                  <a:close/>
                  <a:moveTo>
                    <a:pt x="2229322" y="445988"/>
                  </a:moveTo>
                  <a:cubicBezTo>
                    <a:pt x="2230007" y="449559"/>
                    <a:pt x="2229948" y="453311"/>
                    <a:pt x="2229196" y="457038"/>
                  </a:cubicBezTo>
                  <a:cubicBezTo>
                    <a:pt x="2228441" y="460765"/>
                    <a:pt x="2227342" y="464284"/>
                    <a:pt x="2225778" y="467523"/>
                  </a:cubicBezTo>
                  <a:lnTo>
                    <a:pt x="2205458" y="510018"/>
                  </a:lnTo>
                  <a:lnTo>
                    <a:pt x="2182804" y="499177"/>
                  </a:lnTo>
                  <a:lnTo>
                    <a:pt x="2200722" y="461702"/>
                  </a:lnTo>
                  <a:cubicBezTo>
                    <a:pt x="2201631" y="459806"/>
                    <a:pt x="2202334" y="457863"/>
                    <a:pt x="2202941" y="455941"/>
                  </a:cubicBezTo>
                  <a:cubicBezTo>
                    <a:pt x="2203434" y="453951"/>
                    <a:pt x="2203696" y="452214"/>
                    <a:pt x="2203584" y="450569"/>
                  </a:cubicBezTo>
                  <a:cubicBezTo>
                    <a:pt x="2203473" y="448924"/>
                    <a:pt x="2202899" y="447393"/>
                    <a:pt x="2202069" y="446024"/>
                  </a:cubicBezTo>
                  <a:cubicBezTo>
                    <a:pt x="2201239" y="444654"/>
                    <a:pt x="2199783" y="443537"/>
                    <a:pt x="2197770" y="442560"/>
                  </a:cubicBezTo>
                  <a:cubicBezTo>
                    <a:pt x="2195872" y="441650"/>
                    <a:pt x="2193996" y="441228"/>
                    <a:pt x="2192166" y="441384"/>
                  </a:cubicBezTo>
                  <a:cubicBezTo>
                    <a:pt x="2190334" y="441540"/>
                    <a:pt x="2188593" y="442069"/>
                    <a:pt x="2186946" y="442967"/>
                  </a:cubicBezTo>
                  <a:cubicBezTo>
                    <a:pt x="2185297" y="443866"/>
                    <a:pt x="2183833" y="445112"/>
                    <a:pt x="2182554" y="446707"/>
                  </a:cubicBezTo>
                  <a:cubicBezTo>
                    <a:pt x="2181273" y="448301"/>
                    <a:pt x="2180133" y="450058"/>
                    <a:pt x="2179223" y="451955"/>
                  </a:cubicBezTo>
                  <a:lnTo>
                    <a:pt x="2161515" y="489084"/>
                  </a:lnTo>
                  <a:lnTo>
                    <a:pt x="2138861" y="478245"/>
                  </a:lnTo>
                  <a:lnTo>
                    <a:pt x="2157549" y="439105"/>
                  </a:lnTo>
                  <a:cubicBezTo>
                    <a:pt x="2159439" y="435194"/>
                    <a:pt x="2160146" y="431675"/>
                    <a:pt x="2159692" y="428639"/>
                  </a:cubicBezTo>
                  <a:cubicBezTo>
                    <a:pt x="2159237" y="425604"/>
                    <a:pt x="2157275" y="423234"/>
                    <a:pt x="2153919" y="421604"/>
                  </a:cubicBezTo>
                  <a:cubicBezTo>
                    <a:pt x="2150356" y="419924"/>
                    <a:pt x="2146927" y="419984"/>
                    <a:pt x="2143560" y="421896"/>
                  </a:cubicBezTo>
                  <a:cubicBezTo>
                    <a:pt x="2140194" y="423810"/>
                    <a:pt x="2137497" y="426836"/>
                    <a:pt x="2135559" y="430955"/>
                  </a:cubicBezTo>
                  <a:lnTo>
                    <a:pt x="2117782" y="468198"/>
                  </a:lnTo>
                  <a:lnTo>
                    <a:pt x="2117919" y="468360"/>
                  </a:lnTo>
                  <a:lnTo>
                    <a:pt x="2095174" y="457544"/>
                  </a:lnTo>
                  <a:lnTo>
                    <a:pt x="2128022" y="388839"/>
                  </a:lnTo>
                  <a:lnTo>
                    <a:pt x="2149982" y="399260"/>
                  </a:lnTo>
                  <a:lnTo>
                    <a:pt x="2145432" y="408745"/>
                  </a:lnTo>
                  <a:lnTo>
                    <a:pt x="2145665" y="408884"/>
                  </a:lnTo>
                  <a:cubicBezTo>
                    <a:pt x="2147151" y="407730"/>
                    <a:pt x="2148915" y="406902"/>
                    <a:pt x="2150772" y="406049"/>
                  </a:cubicBezTo>
                  <a:cubicBezTo>
                    <a:pt x="2152629" y="405198"/>
                    <a:pt x="2154786" y="404765"/>
                    <a:pt x="2156987" y="404515"/>
                  </a:cubicBezTo>
                  <a:cubicBezTo>
                    <a:pt x="2159190" y="404267"/>
                    <a:pt x="2161575" y="404367"/>
                    <a:pt x="2164031" y="404745"/>
                  </a:cubicBezTo>
                  <a:cubicBezTo>
                    <a:pt x="2166488" y="405123"/>
                    <a:pt x="2169056" y="405966"/>
                    <a:pt x="2171624" y="407201"/>
                  </a:cubicBezTo>
                  <a:cubicBezTo>
                    <a:pt x="2176624" y="409509"/>
                    <a:pt x="2180321" y="412530"/>
                    <a:pt x="2182813" y="416244"/>
                  </a:cubicBezTo>
                  <a:cubicBezTo>
                    <a:pt x="2185282" y="419867"/>
                    <a:pt x="2186519" y="424087"/>
                    <a:pt x="2186690" y="428766"/>
                  </a:cubicBezTo>
                  <a:cubicBezTo>
                    <a:pt x="2190685" y="426207"/>
                    <a:pt x="2194975" y="424853"/>
                    <a:pt x="2199589" y="424403"/>
                  </a:cubicBezTo>
                  <a:cubicBezTo>
                    <a:pt x="2204202" y="423953"/>
                    <a:pt x="2209089" y="425009"/>
                    <a:pt x="2214226" y="427481"/>
                  </a:cubicBezTo>
                  <a:cubicBezTo>
                    <a:pt x="2218922" y="429765"/>
                    <a:pt x="2222436" y="432439"/>
                    <a:pt x="2224813" y="435689"/>
                  </a:cubicBezTo>
                  <a:cubicBezTo>
                    <a:pt x="2227190" y="438940"/>
                    <a:pt x="2228709" y="442304"/>
                    <a:pt x="2229322" y="445988"/>
                  </a:cubicBezTo>
                  <a:close/>
                  <a:moveTo>
                    <a:pt x="2318860" y="726305"/>
                  </a:moveTo>
                  <a:cubicBezTo>
                    <a:pt x="2319819" y="730989"/>
                    <a:pt x="2319850" y="735899"/>
                    <a:pt x="2318929" y="740947"/>
                  </a:cubicBezTo>
                  <a:cubicBezTo>
                    <a:pt x="2318033" y="746086"/>
                    <a:pt x="2316349" y="750831"/>
                    <a:pt x="2313762" y="755502"/>
                  </a:cubicBezTo>
                  <a:cubicBezTo>
                    <a:pt x="2311175" y="760174"/>
                    <a:pt x="2307940" y="764219"/>
                    <a:pt x="2304175" y="767705"/>
                  </a:cubicBezTo>
                  <a:lnTo>
                    <a:pt x="2304198" y="767797"/>
                  </a:lnTo>
                  <a:cubicBezTo>
                    <a:pt x="2300432" y="771285"/>
                    <a:pt x="2296252" y="773890"/>
                    <a:pt x="2291752" y="775591"/>
                  </a:cubicBezTo>
                  <a:cubicBezTo>
                    <a:pt x="2287250" y="777291"/>
                    <a:pt x="2282428" y="778089"/>
                    <a:pt x="2277445" y="777842"/>
                  </a:cubicBezTo>
                  <a:cubicBezTo>
                    <a:pt x="2272464" y="777595"/>
                    <a:pt x="2267486" y="776167"/>
                    <a:pt x="2262465" y="773372"/>
                  </a:cubicBezTo>
                  <a:cubicBezTo>
                    <a:pt x="2258023" y="770927"/>
                    <a:pt x="2254351" y="767604"/>
                    <a:pt x="2251396" y="763611"/>
                  </a:cubicBezTo>
                  <a:cubicBezTo>
                    <a:pt x="2248442" y="759618"/>
                    <a:pt x="2246786" y="755303"/>
                    <a:pt x="2246547" y="750739"/>
                  </a:cubicBezTo>
                  <a:lnTo>
                    <a:pt x="2246316" y="750600"/>
                  </a:lnTo>
                  <a:lnTo>
                    <a:pt x="2241467" y="759272"/>
                  </a:lnTo>
                  <a:lnTo>
                    <a:pt x="2221272" y="748022"/>
                  </a:lnTo>
                  <a:lnTo>
                    <a:pt x="2277445" y="647003"/>
                  </a:lnTo>
                  <a:lnTo>
                    <a:pt x="2299352" y="659207"/>
                  </a:lnTo>
                  <a:lnTo>
                    <a:pt x="2276231" y="700720"/>
                  </a:lnTo>
                  <a:lnTo>
                    <a:pt x="2276462" y="700860"/>
                  </a:lnTo>
                  <a:cubicBezTo>
                    <a:pt x="2279502" y="699618"/>
                    <a:pt x="2283303" y="699073"/>
                    <a:pt x="2287731" y="699063"/>
                  </a:cubicBezTo>
                  <a:cubicBezTo>
                    <a:pt x="2292157" y="699053"/>
                    <a:pt x="2296834" y="700458"/>
                    <a:pt x="2301737" y="703182"/>
                  </a:cubicBezTo>
                  <a:cubicBezTo>
                    <a:pt x="2306527" y="705837"/>
                    <a:pt x="2310316" y="709231"/>
                    <a:pt x="2313177" y="713247"/>
                  </a:cubicBezTo>
                  <a:cubicBezTo>
                    <a:pt x="2316039" y="717262"/>
                    <a:pt x="2317903" y="721623"/>
                    <a:pt x="2318860" y="726305"/>
                  </a:cubicBezTo>
                  <a:close/>
                  <a:moveTo>
                    <a:pt x="2317972" y="436705"/>
                  </a:moveTo>
                  <a:lnTo>
                    <a:pt x="2307490" y="453655"/>
                  </a:lnTo>
                  <a:cubicBezTo>
                    <a:pt x="2306820" y="452935"/>
                    <a:pt x="2305965" y="452261"/>
                    <a:pt x="2304994" y="451517"/>
                  </a:cubicBezTo>
                  <a:cubicBezTo>
                    <a:pt x="2304023" y="450772"/>
                    <a:pt x="2302958" y="450051"/>
                    <a:pt x="2301848" y="449538"/>
                  </a:cubicBezTo>
                  <a:cubicBezTo>
                    <a:pt x="2299812" y="448467"/>
                    <a:pt x="2297913" y="447951"/>
                    <a:pt x="2296268" y="448062"/>
                  </a:cubicBezTo>
                  <a:cubicBezTo>
                    <a:pt x="2294621" y="448174"/>
                    <a:pt x="2293161" y="448632"/>
                    <a:pt x="2291791" y="449462"/>
                  </a:cubicBezTo>
                  <a:cubicBezTo>
                    <a:pt x="2290420" y="450292"/>
                    <a:pt x="2289212" y="451377"/>
                    <a:pt x="2288187" y="452811"/>
                  </a:cubicBezTo>
                  <a:cubicBezTo>
                    <a:pt x="2287164" y="454244"/>
                    <a:pt x="2286232" y="455654"/>
                    <a:pt x="2285440" y="457226"/>
                  </a:cubicBezTo>
                  <a:lnTo>
                    <a:pt x="2281988" y="463980"/>
                  </a:lnTo>
                  <a:lnTo>
                    <a:pt x="2297074" y="471669"/>
                  </a:lnTo>
                  <a:lnTo>
                    <a:pt x="2288584" y="488324"/>
                  </a:lnTo>
                  <a:lnTo>
                    <a:pt x="2273500" y="480634"/>
                  </a:lnTo>
                  <a:lnTo>
                    <a:pt x="2247357" y="531844"/>
                  </a:lnTo>
                  <a:lnTo>
                    <a:pt x="2225053" y="520427"/>
                  </a:lnTo>
                  <a:lnTo>
                    <a:pt x="2251196" y="469217"/>
                  </a:lnTo>
                  <a:lnTo>
                    <a:pt x="2238816" y="462925"/>
                  </a:lnTo>
                  <a:lnTo>
                    <a:pt x="2247306" y="446273"/>
                  </a:lnTo>
                  <a:lnTo>
                    <a:pt x="2259684" y="452563"/>
                  </a:lnTo>
                  <a:lnTo>
                    <a:pt x="2262995" y="446040"/>
                  </a:lnTo>
                  <a:cubicBezTo>
                    <a:pt x="2265118" y="441878"/>
                    <a:pt x="2267655" y="438201"/>
                    <a:pt x="2270470" y="434850"/>
                  </a:cubicBezTo>
                  <a:lnTo>
                    <a:pt x="2270214" y="435012"/>
                  </a:lnTo>
                  <a:cubicBezTo>
                    <a:pt x="2273053" y="431754"/>
                    <a:pt x="2276257" y="429192"/>
                    <a:pt x="2279972" y="427490"/>
                  </a:cubicBezTo>
                  <a:cubicBezTo>
                    <a:pt x="2283686" y="425786"/>
                    <a:pt x="2287743" y="425081"/>
                    <a:pt x="2292424" y="425302"/>
                  </a:cubicBezTo>
                  <a:cubicBezTo>
                    <a:pt x="2297105" y="425524"/>
                    <a:pt x="2302221" y="427115"/>
                    <a:pt x="2307842" y="429958"/>
                  </a:cubicBezTo>
                  <a:cubicBezTo>
                    <a:pt x="2309741" y="430868"/>
                    <a:pt x="2311592" y="431984"/>
                    <a:pt x="2313349" y="433124"/>
                  </a:cubicBezTo>
                  <a:cubicBezTo>
                    <a:pt x="2315106" y="434266"/>
                    <a:pt x="2316679" y="435451"/>
                    <a:pt x="2317972" y="436705"/>
                  </a:cubicBezTo>
                  <a:close/>
                  <a:moveTo>
                    <a:pt x="2340949" y="528232"/>
                  </a:moveTo>
                  <a:lnTo>
                    <a:pt x="2306362" y="538831"/>
                  </a:lnTo>
                  <a:cubicBezTo>
                    <a:pt x="2306890" y="540177"/>
                    <a:pt x="2307814" y="541524"/>
                    <a:pt x="2309015" y="542801"/>
                  </a:cubicBezTo>
                  <a:cubicBezTo>
                    <a:pt x="2310215" y="544078"/>
                    <a:pt x="2311649" y="545103"/>
                    <a:pt x="2313130" y="545918"/>
                  </a:cubicBezTo>
                  <a:cubicBezTo>
                    <a:pt x="2315743" y="547338"/>
                    <a:pt x="2318268" y="547995"/>
                    <a:pt x="2320863" y="548141"/>
                  </a:cubicBezTo>
                  <a:cubicBezTo>
                    <a:pt x="2323459" y="548288"/>
                    <a:pt x="2325800" y="547809"/>
                    <a:pt x="2328052" y="546958"/>
                  </a:cubicBezTo>
                  <a:cubicBezTo>
                    <a:pt x="2330302" y="546107"/>
                    <a:pt x="2332253" y="544838"/>
                    <a:pt x="2334066" y="543014"/>
                  </a:cubicBezTo>
                  <a:cubicBezTo>
                    <a:pt x="2335880" y="541190"/>
                    <a:pt x="2337369" y="539249"/>
                    <a:pt x="2338581" y="536982"/>
                  </a:cubicBezTo>
                  <a:cubicBezTo>
                    <a:pt x="2339304" y="535524"/>
                    <a:pt x="2339912" y="533997"/>
                    <a:pt x="2340426" y="532494"/>
                  </a:cubicBezTo>
                  <a:lnTo>
                    <a:pt x="2340334" y="532516"/>
                  </a:lnTo>
                  <a:cubicBezTo>
                    <a:pt x="2340848" y="531013"/>
                    <a:pt x="2341084" y="529576"/>
                    <a:pt x="2340949" y="528232"/>
                  </a:cubicBezTo>
                  <a:close/>
                  <a:moveTo>
                    <a:pt x="2338368" y="516573"/>
                  </a:moveTo>
                  <a:cubicBezTo>
                    <a:pt x="2337746" y="515250"/>
                    <a:pt x="2336847" y="513996"/>
                    <a:pt x="2335762" y="512788"/>
                  </a:cubicBezTo>
                  <a:cubicBezTo>
                    <a:pt x="2334583" y="511603"/>
                    <a:pt x="2333242" y="510557"/>
                    <a:pt x="2331763" y="509741"/>
                  </a:cubicBezTo>
                  <a:cubicBezTo>
                    <a:pt x="2329147" y="508321"/>
                    <a:pt x="2326601" y="507573"/>
                    <a:pt x="2324029" y="507519"/>
                  </a:cubicBezTo>
                  <a:lnTo>
                    <a:pt x="2323935" y="507542"/>
                  </a:lnTo>
                  <a:cubicBezTo>
                    <a:pt x="2321363" y="507487"/>
                    <a:pt x="2318998" y="507873"/>
                    <a:pt x="2316748" y="508724"/>
                  </a:cubicBezTo>
                  <a:cubicBezTo>
                    <a:pt x="2314498" y="509575"/>
                    <a:pt x="2312454" y="510865"/>
                    <a:pt x="2310617" y="512598"/>
                  </a:cubicBezTo>
                  <a:cubicBezTo>
                    <a:pt x="2308781" y="514330"/>
                    <a:pt x="2307291" y="516271"/>
                    <a:pt x="2306080" y="518538"/>
                  </a:cubicBezTo>
                  <a:cubicBezTo>
                    <a:pt x="2305334" y="519902"/>
                    <a:pt x="2304818" y="521407"/>
                    <a:pt x="2304327" y="523004"/>
                  </a:cubicBezTo>
                  <a:cubicBezTo>
                    <a:pt x="2303928" y="524578"/>
                    <a:pt x="2303785" y="525990"/>
                    <a:pt x="2303897" y="527242"/>
                  </a:cubicBezTo>
                  <a:close/>
                  <a:moveTo>
                    <a:pt x="2388751" y="710082"/>
                  </a:moveTo>
                  <a:lnTo>
                    <a:pt x="2330505" y="809959"/>
                  </a:lnTo>
                  <a:lnTo>
                    <a:pt x="2308475" y="797112"/>
                  </a:lnTo>
                  <a:lnTo>
                    <a:pt x="2366722" y="697235"/>
                  </a:lnTo>
                  <a:close/>
                  <a:moveTo>
                    <a:pt x="2407814" y="767727"/>
                  </a:moveTo>
                  <a:lnTo>
                    <a:pt x="2368613" y="833020"/>
                  </a:lnTo>
                  <a:lnTo>
                    <a:pt x="2347158" y="820139"/>
                  </a:lnTo>
                  <a:lnTo>
                    <a:pt x="2386359" y="754846"/>
                  </a:lnTo>
                  <a:close/>
                  <a:moveTo>
                    <a:pt x="2376821" y="601426"/>
                  </a:moveTo>
                  <a:lnTo>
                    <a:pt x="2376728" y="601449"/>
                  </a:lnTo>
                  <a:lnTo>
                    <a:pt x="2376760" y="601392"/>
                  </a:lnTo>
                  <a:close/>
                  <a:moveTo>
                    <a:pt x="2423670" y="737041"/>
                  </a:moveTo>
                  <a:cubicBezTo>
                    <a:pt x="2424198" y="738782"/>
                    <a:pt x="2424332" y="740519"/>
                    <a:pt x="2424095" y="742349"/>
                  </a:cubicBezTo>
                  <a:cubicBezTo>
                    <a:pt x="2423855" y="744177"/>
                    <a:pt x="2423294" y="745891"/>
                    <a:pt x="2422246" y="747625"/>
                  </a:cubicBezTo>
                  <a:cubicBezTo>
                    <a:pt x="2421198" y="749358"/>
                    <a:pt x="2419942" y="750652"/>
                    <a:pt x="2418432" y="751713"/>
                  </a:cubicBezTo>
                  <a:cubicBezTo>
                    <a:pt x="2416923" y="752775"/>
                    <a:pt x="2415229" y="753487"/>
                    <a:pt x="2413559" y="753899"/>
                  </a:cubicBezTo>
                  <a:cubicBezTo>
                    <a:pt x="2411888" y="754312"/>
                    <a:pt x="2410035" y="754376"/>
                    <a:pt x="2408182" y="754046"/>
                  </a:cubicBezTo>
                  <a:cubicBezTo>
                    <a:pt x="2406329" y="753717"/>
                    <a:pt x="2404499" y="753085"/>
                    <a:pt x="2402881" y="752108"/>
                  </a:cubicBezTo>
                  <a:cubicBezTo>
                    <a:pt x="2399412" y="750012"/>
                    <a:pt x="2397104" y="747040"/>
                    <a:pt x="2396189" y="743332"/>
                  </a:cubicBezTo>
                  <a:cubicBezTo>
                    <a:pt x="2395179" y="739645"/>
                    <a:pt x="2395701" y="736171"/>
                    <a:pt x="2397658" y="732935"/>
                  </a:cubicBezTo>
                  <a:lnTo>
                    <a:pt x="2397635" y="732841"/>
                  </a:lnTo>
                  <a:cubicBezTo>
                    <a:pt x="2398637" y="731315"/>
                    <a:pt x="2399777" y="729952"/>
                    <a:pt x="2401287" y="728891"/>
                  </a:cubicBezTo>
                  <a:cubicBezTo>
                    <a:pt x="2402797" y="727830"/>
                    <a:pt x="2404398" y="727140"/>
                    <a:pt x="2406159" y="726705"/>
                  </a:cubicBezTo>
                  <a:cubicBezTo>
                    <a:pt x="2407946" y="726363"/>
                    <a:pt x="2409801" y="726299"/>
                    <a:pt x="2411631" y="726535"/>
                  </a:cubicBezTo>
                  <a:cubicBezTo>
                    <a:pt x="2413459" y="726773"/>
                    <a:pt x="2415289" y="727404"/>
                    <a:pt x="2417023" y="728451"/>
                  </a:cubicBezTo>
                  <a:cubicBezTo>
                    <a:pt x="2418643" y="729430"/>
                    <a:pt x="2420052" y="730754"/>
                    <a:pt x="2421205" y="732239"/>
                  </a:cubicBezTo>
                  <a:cubicBezTo>
                    <a:pt x="2422360" y="733726"/>
                    <a:pt x="2423235" y="735280"/>
                    <a:pt x="2423670" y="737041"/>
                  </a:cubicBezTo>
                  <a:close/>
                  <a:moveTo>
                    <a:pt x="2378200" y="518057"/>
                  </a:moveTo>
                  <a:lnTo>
                    <a:pt x="2363795" y="522300"/>
                  </a:lnTo>
                  <a:cubicBezTo>
                    <a:pt x="2365669" y="530691"/>
                    <a:pt x="2364229" y="539212"/>
                    <a:pt x="2359589" y="547931"/>
                  </a:cubicBezTo>
                  <a:cubicBezTo>
                    <a:pt x="2356699" y="553366"/>
                    <a:pt x="2353046" y="557712"/>
                    <a:pt x="2348747" y="561034"/>
                  </a:cubicBezTo>
                  <a:cubicBezTo>
                    <a:pt x="2344357" y="564381"/>
                    <a:pt x="2339739" y="566800"/>
                    <a:pt x="2334635" y="568059"/>
                  </a:cubicBezTo>
                  <a:cubicBezTo>
                    <a:pt x="2329648" y="569387"/>
                    <a:pt x="2324410" y="569695"/>
                    <a:pt x="2318920" y="568985"/>
                  </a:cubicBezTo>
                  <a:cubicBezTo>
                    <a:pt x="2313523" y="568251"/>
                    <a:pt x="2308174" y="566519"/>
                    <a:pt x="2303062" y="563747"/>
                  </a:cubicBezTo>
                  <a:cubicBezTo>
                    <a:pt x="2299082" y="561583"/>
                    <a:pt x="2295499" y="559023"/>
                    <a:pt x="2292496" y="556026"/>
                  </a:cubicBezTo>
                  <a:cubicBezTo>
                    <a:pt x="2289493" y="553028"/>
                    <a:pt x="2287093" y="549686"/>
                    <a:pt x="2285321" y="546090"/>
                  </a:cubicBezTo>
                  <a:lnTo>
                    <a:pt x="2269917" y="550676"/>
                  </a:lnTo>
                  <a:lnTo>
                    <a:pt x="2266155" y="538620"/>
                  </a:lnTo>
                  <a:lnTo>
                    <a:pt x="2281024" y="534263"/>
                  </a:lnTo>
                  <a:cubicBezTo>
                    <a:pt x="2280156" y="530344"/>
                    <a:pt x="2279983" y="526058"/>
                    <a:pt x="2280647" y="521566"/>
                  </a:cubicBezTo>
                  <a:cubicBezTo>
                    <a:pt x="2281310" y="517075"/>
                    <a:pt x="2282762" y="512585"/>
                    <a:pt x="2285186" y="508050"/>
                  </a:cubicBezTo>
                  <a:lnTo>
                    <a:pt x="2284978" y="508005"/>
                  </a:lnTo>
                  <a:cubicBezTo>
                    <a:pt x="2287775" y="502593"/>
                    <a:pt x="2291428" y="498247"/>
                    <a:pt x="2295702" y="494832"/>
                  </a:cubicBezTo>
                  <a:cubicBezTo>
                    <a:pt x="2300000" y="491508"/>
                    <a:pt x="2304713" y="489067"/>
                    <a:pt x="2309722" y="487831"/>
                  </a:cubicBezTo>
                  <a:cubicBezTo>
                    <a:pt x="2314732" y="486595"/>
                    <a:pt x="2319970" y="486287"/>
                    <a:pt x="2325461" y="486998"/>
                  </a:cubicBezTo>
                  <a:cubicBezTo>
                    <a:pt x="2330859" y="487731"/>
                    <a:pt x="2336206" y="489463"/>
                    <a:pt x="2341320" y="492234"/>
                  </a:cubicBezTo>
                  <a:cubicBezTo>
                    <a:pt x="2349834" y="496823"/>
                    <a:pt x="2355840" y="502817"/>
                    <a:pt x="2359384" y="510403"/>
                  </a:cubicBezTo>
                  <a:lnTo>
                    <a:pt x="2374323" y="505930"/>
                  </a:lnTo>
                  <a:close/>
                  <a:moveTo>
                    <a:pt x="2469508" y="803550"/>
                  </a:moveTo>
                  <a:lnTo>
                    <a:pt x="2456889" y="821812"/>
                  </a:lnTo>
                  <a:cubicBezTo>
                    <a:pt x="2456081" y="820930"/>
                    <a:pt x="2455318" y="820234"/>
                    <a:pt x="2454463" y="819558"/>
                  </a:cubicBezTo>
                  <a:cubicBezTo>
                    <a:pt x="2453608" y="818884"/>
                    <a:pt x="2452682" y="818325"/>
                    <a:pt x="2451851" y="817744"/>
                  </a:cubicBezTo>
                  <a:cubicBezTo>
                    <a:pt x="2448958" y="815998"/>
                    <a:pt x="2446250" y="814994"/>
                    <a:pt x="2443655" y="814846"/>
                  </a:cubicBezTo>
                  <a:cubicBezTo>
                    <a:pt x="2441037" y="814608"/>
                    <a:pt x="2438766" y="814972"/>
                    <a:pt x="2436678" y="815683"/>
                  </a:cubicBezTo>
                  <a:cubicBezTo>
                    <a:pt x="2434590" y="816395"/>
                    <a:pt x="2432802" y="817524"/>
                    <a:pt x="2431174" y="818910"/>
                  </a:cubicBezTo>
                  <a:cubicBezTo>
                    <a:pt x="2429547" y="820295"/>
                    <a:pt x="2428316" y="821682"/>
                    <a:pt x="2427547" y="822953"/>
                  </a:cubicBezTo>
                  <a:lnTo>
                    <a:pt x="2427477" y="823070"/>
                  </a:lnTo>
                  <a:lnTo>
                    <a:pt x="2406909" y="856181"/>
                  </a:lnTo>
                  <a:lnTo>
                    <a:pt x="2385630" y="842937"/>
                  </a:lnTo>
                  <a:lnTo>
                    <a:pt x="2425788" y="778331"/>
                  </a:lnTo>
                  <a:lnTo>
                    <a:pt x="2446349" y="791063"/>
                  </a:lnTo>
                  <a:lnTo>
                    <a:pt x="2440481" y="800381"/>
                  </a:lnTo>
                  <a:lnTo>
                    <a:pt x="2440712" y="800521"/>
                  </a:lnTo>
                  <a:cubicBezTo>
                    <a:pt x="2444473" y="798216"/>
                    <a:pt x="2448394" y="796955"/>
                    <a:pt x="2452775" y="796759"/>
                  </a:cubicBezTo>
                  <a:cubicBezTo>
                    <a:pt x="2457061" y="796586"/>
                    <a:pt x="2461277" y="797711"/>
                    <a:pt x="2465232" y="800179"/>
                  </a:cubicBezTo>
                  <a:cubicBezTo>
                    <a:pt x="2466157" y="800736"/>
                    <a:pt x="2466989" y="801318"/>
                    <a:pt x="2467730" y="801923"/>
                  </a:cubicBezTo>
                  <a:cubicBezTo>
                    <a:pt x="2468468" y="802527"/>
                    <a:pt x="2469092" y="803061"/>
                    <a:pt x="2469508" y="803550"/>
                  </a:cubicBezTo>
                  <a:close/>
                  <a:moveTo>
                    <a:pt x="2437020" y="546241"/>
                  </a:moveTo>
                  <a:lnTo>
                    <a:pt x="2425211" y="564992"/>
                  </a:lnTo>
                  <a:cubicBezTo>
                    <a:pt x="2424333" y="564224"/>
                    <a:pt x="2423454" y="563458"/>
                    <a:pt x="2422622" y="562877"/>
                  </a:cubicBezTo>
                  <a:cubicBezTo>
                    <a:pt x="2421673" y="562224"/>
                    <a:pt x="2420841" y="561644"/>
                    <a:pt x="2419939" y="561178"/>
                  </a:cubicBezTo>
                  <a:cubicBezTo>
                    <a:pt x="2416977" y="559546"/>
                    <a:pt x="2414199" y="558658"/>
                    <a:pt x="2411627" y="558605"/>
                  </a:cubicBezTo>
                  <a:cubicBezTo>
                    <a:pt x="2408962" y="558573"/>
                    <a:pt x="2406667" y="558845"/>
                    <a:pt x="2404624" y="559741"/>
                  </a:cubicBezTo>
                  <a:cubicBezTo>
                    <a:pt x="2402582" y="560640"/>
                    <a:pt x="2400794" y="561770"/>
                    <a:pt x="2399284" y="563223"/>
                  </a:cubicBezTo>
                  <a:cubicBezTo>
                    <a:pt x="2397772" y="564679"/>
                    <a:pt x="2396632" y="566042"/>
                    <a:pt x="2395886" y="567407"/>
                  </a:cubicBezTo>
                  <a:lnTo>
                    <a:pt x="2376760" y="601392"/>
                  </a:lnTo>
                  <a:lnTo>
                    <a:pt x="2354983" y="589108"/>
                  </a:lnTo>
                  <a:lnTo>
                    <a:pt x="2392274" y="522849"/>
                  </a:lnTo>
                  <a:lnTo>
                    <a:pt x="2413302" y="534680"/>
                  </a:lnTo>
                  <a:lnTo>
                    <a:pt x="2407895" y="544277"/>
                  </a:lnTo>
                  <a:lnTo>
                    <a:pt x="2408126" y="544417"/>
                  </a:lnTo>
                  <a:cubicBezTo>
                    <a:pt x="2411657" y="541972"/>
                    <a:pt x="2415625" y="540501"/>
                    <a:pt x="2419959" y="540120"/>
                  </a:cubicBezTo>
                  <a:cubicBezTo>
                    <a:pt x="2424295" y="539739"/>
                    <a:pt x="2428463" y="540678"/>
                    <a:pt x="2432580" y="543007"/>
                  </a:cubicBezTo>
                  <a:cubicBezTo>
                    <a:pt x="2433506" y="543565"/>
                    <a:pt x="2434317" y="544055"/>
                    <a:pt x="2435148" y="544635"/>
                  </a:cubicBezTo>
                  <a:cubicBezTo>
                    <a:pt x="2435980" y="545218"/>
                    <a:pt x="2436604" y="545752"/>
                    <a:pt x="2437020" y="546241"/>
                  </a:cubicBezTo>
                  <a:close/>
                  <a:moveTo>
                    <a:pt x="2475900" y="592921"/>
                  </a:moveTo>
                  <a:cubicBezTo>
                    <a:pt x="2475193" y="589258"/>
                    <a:pt x="2472654" y="586147"/>
                    <a:pt x="2468376" y="583562"/>
                  </a:cubicBezTo>
                  <a:cubicBezTo>
                    <a:pt x="2466200" y="582327"/>
                    <a:pt x="2464117" y="581465"/>
                    <a:pt x="2461964" y="581111"/>
                  </a:cubicBezTo>
                  <a:lnTo>
                    <a:pt x="2462056" y="581088"/>
                  </a:lnTo>
                  <a:cubicBezTo>
                    <a:pt x="2459879" y="580642"/>
                    <a:pt x="2457816" y="580659"/>
                    <a:pt x="2455846" y="581046"/>
                  </a:cubicBezTo>
                  <a:cubicBezTo>
                    <a:pt x="2453781" y="581458"/>
                    <a:pt x="2451972" y="582100"/>
                    <a:pt x="2450277" y="583207"/>
                  </a:cubicBezTo>
                  <a:cubicBezTo>
                    <a:pt x="2448582" y="584314"/>
                    <a:pt x="2447233" y="585631"/>
                    <a:pt x="2446162" y="587272"/>
                  </a:cubicBezTo>
                  <a:lnTo>
                    <a:pt x="2473919" y="603640"/>
                  </a:lnTo>
                  <a:cubicBezTo>
                    <a:pt x="2475923" y="600194"/>
                    <a:pt x="2476630" y="596675"/>
                    <a:pt x="2475900" y="592921"/>
                  </a:cubicBezTo>
                  <a:close/>
                  <a:moveTo>
                    <a:pt x="2494883" y="592074"/>
                  </a:moveTo>
                  <a:cubicBezTo>
                    <a:pt x="2495956" y="596826"/>
                    <a:pt x="2496033" y="601922"/>
                    <a:pt x="2495089" y="607271"/>
                  </a:cubicBezTo>
                  <a:cubicBezTo>
                    <a:pt x="2494145" y="612619"/>
                    <a:pt x="2492043" y="618057"/>
                    <a:pt x="2488709" y="623698"/>
                  </a:cubicBezTo>
                  <a:cubicBezTo>
                    <a:pt x="2488244" y="624601"/>
                    <a:pt x="2487755" y="625410"/>
                    <a:pt x="2487196" y="626335"/>
                  </a:cubicBezTo>
                  <a:cubicBezTo>
                    <a:pt x="2486730" y="627238"/>
                    <a:pt x="2486148" y="628070"/>
                    <a:pt x="2485634" y="628786"/>
                  </a:cubicBezTo>
                  <a:lnTo>
                    <a:pt x="2438077" y="600777"/>
                  </a:lnTo>
                  <a:cubicBezTo>
                    <a:pt x="2437167" y="602674"/>
                    <a:pt x="2436767" y="604641"/>
                    <a:pt x="2436784" y="606702"/>
                  </a:cubicBezTo>
                  <a:cubicBezTo>
                    <a:pt x="2436801" y="608765"/>
                    <a:pt x="2437281" y="610712"/>
                    <a:pt x="2438063" y="612684"/>
                  </a:cubicBezTo>
                  <a:cubicBezTo>
                    <a:pt x="2438937" y="614633"/>
                    <a:pt x="2440066" y="616419"/>
                    <a:pt x="2441476" y="618138"/>
                  </a:cubicBezTo>
                  <a:cubicBezTo>
                    <a:pt x="2442976" y="619833"/>
                    <a:pt x="2444616" y="621298"/>
                    <a:pt x="2446561" y="622391"/>
                  </a:cubicBezTo>
                  <a:cubicBezTo>
                    <a:pt x="2450007" y="624395"/>
                    <a:pt x="2453317" y="625448"/>
                    <a:pt x="2456399" y="625572"/>
                  </a:cubicBezTo>
                  <a:cubicBezTo>
                    <a:pt x="2459481" y="625696"/>
                    <a:pt x="2462403" y="625172"/>
                    <a:pt x="2465071" y="624023"/>
                  </a:cubicBezTo>
                  <a:lnTo>
                    <a:pt x="2474515" y="642352"/>
                  </a:lnTo>
                  <a:cubicBezTo>
                    <a:pt x="2468759" y="644952"/>
                    <a:pt x="2462637" y="646068"/>
                    <a:pt x="2456197" y="645494"/>
                  </a:cubicBezTo>
                  <a:cubicBezTo>
                    <a:pt x="2449756" y="644919"/>
                    <a:pt x="2443205" y="642699"/>
                    <a:pt x="2436519" y="638740"/>
                  </a:cubicBezTo>
                  <a:cubicBezTo>
                    <a:pt x="2431570" y="635830"/>
                    <a:pt x="2427363" y="632343"/>
                    <a:pt x="2423877" y="628186"/>
                  </a:cubicBezTo>
                  <a:cubicBezTo>
                    <a:pt x="2420414" y="624121"/>
                    <a:pt x="2417809" y="619550"/>
                    <a:pt x="2416319" y="614704"/>
                  </a:cubicBezTo>
                  <a:cubicBezTo>
                    <a:pt x="2414828" y="609858"/>
                    <a:pt x="2414335" y="604667"/>
                    <a:pt x="2414977" y="599295"/>
                  </a:cubicBezTo>
                  <a:cubicBezTo>
                    <a:pt x="2415620" y="593923"/>
                    <a:pt x="2417607" y="588415"/>
                    <a:pt x="2420870" y="582888"/>
                  </a:cubicBezTo>
                  <a:lnTo>
                    <a:pt x="2420568" y="582864"/>
                  </a:lnTo>
                  <a:cubicBezTo>
                    <a:pt x="2423760" y="577454"/>
                    <a:pt x="2427528" y="573179"/>
                    <a:pt x="2431941" y="569926"/>
                  </a:cubicBezTo>
                  <a:cubicBezTo>
                    <a:pt x="2436356" y="566672"/>
                    <a:pt x="2441043" y="564532"/>
                    <a:pt x="2445959" y="563319"/>
                  </a:cubicBezTo>
                  <a:cubicBezTo>
                    <a:pt x="2450900" y="562197"/>
                    <a:pt x="2455976" y="562028"/>
                    <a:pt x="2461302" y="562878"/>
                  </a:cubicBezTo>
                  <a:cubicBezTo>
                    <a:pt x="2466538" y="563750"/>
                    <a:pt x="2471746" y="565711"/>
                    <a:pt x="2476695" y="568622"/>
                  </a:cubicBezTo>
                  <a:cubicBezTo>
                    <a:pt x="2481531" y="571463"/>
                    <a:pt x="2485413" y="574833"/>
                    <a:pt x="2488575" y="578874"/>
                  </a:cubicBezTo>
                  <a:cubicBezTo>
                    <a:pt x="2491737" y="582913"/>
                    <a:pt x="2493716" y="587344"/>
                    <a:pt x="2494883" y="592074"/>
                  </a:cubicBezTo>
                  <a:close/>
                </a:path>
              </a:pathLst>
            </a:custGeom>
            <a:solidFill>
              <a:srgbClr val="FFFFFF"/>
            </a:solidFill>
            <a:ln w="5259" cap="flat">
              <a:noFill/>
              <a:prstDash val="solid"/>
              <a:miter/>
            </a:ln>
          </p:spPr>
          <p:txBody>
            <a:bodyPr rtlCol="0" anchor="ctr"/>
            <a:lstStyle/>
            <a:p>
              <a:endParaRPr lang="nb-NO"/>
            </a:p>
          </p:txBody>
        </p:sp>
        <p:sp>
          <p:nvSpPr>
            <p:cNvPr id="518" name="Virkemiddel Ledelse">
              <a:extLst>
                <a:ext uri="{FF2B5EF4-FFF2-40B4-BE49-F238E27FC236}">
                  <a16:creationId xmlns:a16="http://schemas.microsoft.com/office/drawing/2014/main" id="{0A1127B8-DAAB-C6F8-6740-70A8F807243E}"/>
                </a:ext>
              </a:extLst>
            </p:cNvPr>
            <p:cNvSpPr/>
            <p:nvPr/>
          </p:nvSpPr>
          <p:spPr>
            <a:xfrm>
              <a:off x="2256284" y="3590180"/>
              <a:ext cx="256068" cy="422529"/>
            </a:xfrm>
            <a:custGeom>
              <a:avLst/>
              <a:gdLst>
                <a:gd name="connsiteX0" fmla="*/ 72397 w 256068"/>
                <a:gd name="connsiteY0" fmla="*/ 373318 h 422529"/>
                <a:gd name="connsiteX1" fmla="*/ 86820 w 256068"/>
                <a:gd name="connsiteY1" fmla="*/ 379433 h 422529"/>
                <a:gd name="connsiteX2" fmla="*/ 68481 w 256068"/>
                <a:gd name="connsiteY2" fmla="*/ 422529 h 422529"/>
                <a:gd name="connsiteX3" fmla="*/ 0 w 256068"/>
                <a:gd name="connsiteY3" fmla="*/ 393384 h 422529"/>
                <a:gd name="connsiteX4" fmla="*/ 7069 w 256068"/>
                <a:gd name="connsiteY4" fmla="*/ 376758 h 422529"/>
                <a:gd name="connsiteX5" fmla="*/ 61127 w 256068"/>
                <a:gd name="connsiteY5" fmla="*/ 399786 h 422529"/>
                <a:gd name="connsiteX6" fmla="*/ 42309 w 256068"/>
                <a:gd name="connsiteY6" fmla="*/ 296124 h 422529"/>
                <a:gd name="connsiteX7" fmla="*/ 56158 w 256068"/>
                <a:gd name="connsiteY7" fmla="*/ 302239 h 422529"/>
                <a:gd name="connsiteX8" fmla="*/ 42978 w 256068"/>
                <a:gd name="connsiteY8" fmla="*/ 332148 h 422529"/>
                <a:gd name="connsiteX9" fmla="*/ 55871 w 256068"/>
                <a:gd name="connsiteY9" fmla="*/ 337881 h 422529"/>
                <a:gd name="connsiteX10" fmla="*/ 68383 w 256068"/>
                <a:gd name="connsiteY10" fmla="*/ 309597 h 422529"/>
                <a:gd name="connsiteX11" fmla="*/ 81564 w 256068"/>
                <a:gd name="connsiteY11" fmla="*/ 315427 h 422529"/>
                <a:gd name="connsiteX12" fmla="*/ 69051 w 256068"/>
                <a:gd name="connsiteY12" fmla="*/ 343710 h 422529"/>
                <a:gd name="connsiteX13" fmla="*/ 83187 w 256068"/>
                <a:gd name="connsiteY13" fmla="*/ 349921 h 422529"/>
                <a:gd name="connsiteX14" fmla="*/ 97132 w 256068"/>
                <a:gd name="connsiteY14" fmla="*/ 318293 h 422529"/>
                <a:gd name="connsiteX15" fmla="*/ 111172 w 256068"/>
                <a:gd name="connsiteY15" fmla="*/ 324503 h 422529"/>
                <a:gd name="connsiteX16" fmla="*/ 90160 w 256068"/>
                <a:gd name="connsiteY16" fmla="*/ 371994 h 422529"/>
                <a:gd name="connsiteX17" fmla="*/ 90064 w 256068"/>
                <a:gd name="connsiteY17" fmla="*/ 371994 h 422529"/>
                <a:gd name="connsiteX18" fmla="*/ 22060 w 256068"/>
                <a:gd name="connsiteY18" fmla="*/ 341895 h 422529"/>
                <a:gd name="connsiteX19" fmla="*/ 92830 w 256068"/>
                <a:gd name="connsiteY19" fmla="*/ 249671 h 422529"/>
                <a:gd name="connsiteX20" fmla="*/ 84521 w 256068"/>
                <a:gd name="connsiteY20" fmla="*/ 251868 h 422529"/>
                <a:gd name="connsiteX21" fmla="*/ 78026 w 256068"/>
                <a:gd name="connsiteY21" fmla="*/ 257412 h 422529"/>
                <a:gd name="connsiteX22" fmla="*/ 73251 w 256068"/>
                <a:gd name="connsiteY22" fmla="*/ 265151 h 422529"/>
                <a:gd name="connsiteX23" fmla="*/ 69526 w 256068"/>
                <a:gd name="connsiteY23" fmla="*/ 273273 h 422529"/>
                <a:gd name="connsiteX24" fmla="*/ 108971 w 256068"/>
                <a:gd name="connsiteY24" fmla="*/ 291618 h 422529"/>
                <a:gd name="connsiteX25" fmla="*/ 112602 w 256068"/>
                <a:gd name="connsiteY25" fmla="*/ 283879 h 422529"/>
                <a:gd name="connsiteX26" fmla="*/ 115466 w 256068"/>
                <a:gd name="connsiteY26" fmla="*/ 274993 h 422529"/>
                <a:gd name="connsiteX27" fmla="*/ 115466 w 256068"/>
                <a:gd name="connsiteY27" fmla="*/ 266298 h 422529"/>
                <a:gd name="connsiteX28" fmla="*/ 111647 w 256068"/>
                <a:gd name="connsiteY28" fmla="*/ 258558 h 422529"/>
                <a:gd name="connsiteX29" fmla="*/ 103050 w 256068"/>
                <a:gd name="connsiteY29" fmla="*/ 252346 h 422529"/>
                <a:gd name="connsiteX30" fmla="*/ 103147 w 256068"/>
                <a:gd name="connsiteY30" fmla="*/ 252252 h 422529"/>
                <a:gd name="connsiteX31" fmla="*/ 92830 w 256068"/>
                <a:gd name="connsiteY31" fmla="*/ 249671 h 422529"/>
                <a:gd name="connsiteX32" fmla="*/ 93404 w 256068"/>
                <a:gd name="connsiteY32" fmla="*/ 231134 h 422529"/>
                <a:gd name="connsiteX33" fmla="*/ 110978 w 256068"/>
                <a:gd name="connsiteY33" fmla="*/ 235243 h 422529"/>
                <a:gd name="connsiteX34" fmla="*/ 110978 w 256068"/>
                <a:gd name="connsiteY34" fmla="*/ 235339 h 422529"/>
                <a:gd name="connsiteX35" fmla="*/ 124731 w 256068"/>
                <a:gd name="connsiteY35" fmla="*/ 245753 h 422529"/>
                <a:gd name="connsiteX36" fmla="*/ 131322 w 256068"/>
                <a:gd name="connsiteY36" fmla="*/ 259322 h 422529"/>
                <a:gd name="connsiteX37" fmla="*/ 131800 w 256068"/>
                <a:gd name="connsiteY37" fmla="*/ 274324 h 422529"/>
                <a:gd name="connsiteX38" fmla="*/ 127406 w 256068"/>
                <a:gd name="connsiteY38" fmla="*/ 288943 h 422529"/>
                <a:gd name="connsiteX39" fmla="*/ 115753 w 256068"/>
                <a:gd name="connsiteY39" fmla="*/ 314074 h 422529"/>
                <a:gd name="connsiteX40" fmla="*/ 48227 w 256068"/>
                <a:gd name="connsiteY40" fmla="*/ 282733 h 422529"/>
                <a:gd name="connsiteX41" fmla="*/ 59497 w 256068"/>
                <a:gd name="connsiteY41" fmla="*/ 258367 h 422529"/>
                <a:gd name="connsiteX42" fmla="*/ 67712 w 256068"/>
                <a:gd name="connsiteY42" fmla="*/ 244989 h 422529"/>
                <a:gd name="connsiteX43" fmla="*/ 78981 w 256068"/>
                <a:gd name="connsiteY43" fmla="*/ 235148 h 422529"/>
                <a:gd name="connsiteX44" fmla="*/ 93404 w 256068"/>
                <a:gd name="connsiteY44" fmla="*/ 231134 h 422529"/>
                <a:gd name="connsiteX45" fmla="*/ 177871 w 256068"/>
                <a:gd name="connsiteY45" fmla="*/ 183414 h 422529"/>
                <a:gd name="connsiteX46" fmla="*/ 177948 w 256068"/>
                <a:gd name="connsiteY46" fmla="*/ 183452 h 422529"/>
                <a:gd name="connsiteX47" fmla="*/ 177852 w 256068"/>
                <a:gd name="connsiteY47" fmla="*/ 183452 h 422529"/>
                <a:gd name="connsiteX48" fmla="*/ 105066 w 256068"/>
                <a:gd name="connsiteY48" fmla="*/ 162904 h 422529"/>
                <a:gd name="connsiteX49" fmla="*/ 118630 w 256068"/>
                <a:gd name="connsiteY49" fmla="*/ 169497 h 422529"/>
                <a:gd name="connsiteX50" fmla="*/ 104398 w 256068"/>
                <a:gd name="connsiteY50" fmla="*/ 198927 h 422529"/>
                <a:gd name="connsiteX51" fmla="*/ 117100 w 256068"/>
                <a:gd name="connsiteY51" fmla="*/ 205042 h 422529"/>
                <a:gd name="connsiteX52" fmla="*/ 130568 w 256068"/>
                <a:gd name="connsiteY52" fmla="*/ 177238 h 422529"/>
                <a:gd name="connsiteX53" fmla="*/ 143558 w 256068"/>
                <a:gd name="connsiteY53" fmla="*/ 183544 h 422529"/>
                <a:gd name="connsiteX54" fmla="*/ 130090 w 256068"/>
                <a:gd name="connsiteY54" fmla="*/ 211350 h 422529"/>
                <a:gd name="connsiteX55" fmla="*/ 143939 w 256068"/>
                <a:gd name="connsiteY55" fmla="*/ 218134 h 422529"/>
                <a:gd name="connsiteX56" fmla="*/ 159030 w 256068"/>
                <a:gd name="connsiteY56" fmla="*/ 186984 h 422529"/>
                <a:gd name="connsiteX57" fmla="*/ 172785 w 256068"/>
                <a:gd name="connsiteY57" fmla="*/ 193673 h 422529"/>
                <a:gd name="connsiteX58" fmla="*/ 150149 w 256068"/>
                <a:gd name="connsiteY58" fmla="*/ 240399 h 422529"/>
                <a:gd name="connsiteX59" fmla="*/ 83195 w 256068"/>
                <a:gd name="connsiteY59" fmla="*/ 207910 h 422529"/>
                <a:gd name="connsiteX60" fmla="*/ 119590 w 256068"/>
                <a:gd name="connsiteY60" fmla="*/ 133860 h 422529"/>
                <a:gd name="connsiteX61" fmla="*/ 172025 w 256068"/>
                <a:gd name="connsiteY61" fmla="*/ 160234 h 422529"/>
                <a:gd name="connsiteX62" fmla="*/ 185015 w 256068"/>
                <a:gd name="connsiteY62" fmla="*/ 134528 h 422529"/>
                <a:gd name="connsiteX63" fmla="*/ 198960 w 256068"/>
                <a:gd name="connsiteY63" fmla="*/ 141599 h 422529"/>
                <a:gd name="connsiteX64" fmla="*/ 177871 w 256068"/>
                <a:gd name="connsiteY64" fmla="*/ 183414 h 422529"/>
                <a:gd name="connsiteX65" fmla="*/ 111472 w 256068"/>
                <a:gd name="connsiteY65" fmla="*/ 150008 h 422529"/>
                <a:gd name="connsiteX66" fmla="*/ 172109 w 256068"/>
                <a:gd name="connsiteY66" fmla="*/ 73956 h 422529"/>
                <a:gd name="connsiteX67" fmla="*/ 172109 w 256068"/>
                <a:gd name="connsiteY67" fmla="*/ 74052 h 422529"/>
                <a:gd name="connsiteX68" fmla="*/ 172080 w 256068"/>
                <a:gd name="connsiteY68" fmla="*/ 73969 h 422529"/>
                <a:gd name="connsiteX69" fmla="*/ 166664 w 256068"/>
                <a:gd name="connsiteY69" fmla="*/ 58285 h 422529"/>
                <a:gd name="connsiteX70" fmla="*/ 172080 w 256068"/>
                <a:gd name="connsiteY70" fmla="*/ 73969 h 422529"/>
                <a:gd name="connsiteX71" fmla="*/ 165136 w 256068"/>
                <a:gd name="connsiteY71" fmla="*/ 77109 h 422529"/>
                <a:gd name="connsiteX72" fmla="*/ 160265 w 256068"/>
                <a:gd name="connsiteY72" fmla="*/ 82652 h 422529"/>
                <a:gd name="connsiteX73" fmla="*/ 158832 w 256068"/>
                <a:gd name="connsiteY73" fmla="*/ 85995 h 422529"/>
                <a:gd name="connsiteX74" fmla="*/ 158355 w 256068"/>
                <a:gd name="connsiteY74" fmla="*/ 89532 h 422529"/>
                <a:gd name="connsiteX75" fmla="*/ 159214 w 256068"/>
                <a:gd name="connsiteY75" fmla="*/ 92779 h 422529"/>
                <a:gd name="connsiteX76" fmla="*/ 161985 w 256068"/>
                <a:gd name="connsiteY76" fmla="*/ 95360 h 422529"/>
                <a:gd name="connsiteX77" fmla="*/ 165136 w 256068"/>
                <a:gd name="connsiteY77" fmla="*/ 96125 h 422529"/>
                <a:gd name="connsiteX78" fmla="*/ 168193 w 256068"/>
                <a:gd name="connsiteY78" fmla="*/ 95073 h 422529"/>
                <a:gd name="connsiteX79" fmla="*/ 171441 w 256068"/>
                <a:gd name="connsiteY79" fmla="*/ 92685 h 422529"/>
                <a:gd name="connsiteX80" fmla="*/ 175070 w 256068"/>
                <a:gd name="connsiteY80" fmla="*/ 89245 h 422529"/>
                <a:gd name="connsiteX81" fmla="*/ 181181 w 256068"/>
                <a:gd name="connsiteY81" fmla="*/ 83511 h 422529"/>
                <a:gd name="connsiteX82" fmla="*/ 188250 w 256068"/>
                <a:gd name="connsiteY82" fmla="*/ 78734 h 422529"/>
                <a:gd name="connsiteX83" fmla="*/ 196369 w 256068"/>
                <a:gd name="connsiteY83" fmla="*/ 76727 h 422529"/>
                <a:gd name="connsiteX84" fmla="*/ 205634 w 256068"/>
                <a:gd name="connsiteY84" fmla="*/ 79116 h 422529"/>
                <a:gd name="connsiteX85" fmla="*/ 214324 w 256068"/>
                <a:gd name="connsiteY85" fmla="*/ 86379 h 422529"/>
                <a:gd name="connsiteX86" fmla="*/ 218240 w 256068"/>
                <a:gd name="connsiteY86" fmla="*/ 95551 h 422529"/>
                <a:gd name="connsiteX87" fmla="*/ 218049 w 256068"/>
                <a:gd name="connsiteY87" fmla="*/ 105776 h 422529"/>
                <a:gd name="connsiteX88" fmla="*/ 214421 w 256068"/>
                <a:gd name="connsiteY88" fmla="*/ 115903 h 422529"/>
                <a:gd name="connsiteX89" fmla="*/ 204774 w 256068"/>
                <a:gd name="connsiteY89" fmla="*/ 128326 h 422529"/>
                <a:gd name="connsiteX90" fmla="*/ 191975 w 256068"/>
                <a:gd name="connsiteY90" fmla="*/ 135684 h 422529"/>
                <a:gd name="connsiteX91" fmla="*/ 186817 w 256068"/>
                <a:gd name="connsiteY91" fmla="*/ 119727 h 422529"/>
                <a:gd name="connsiteX92" fmla="*/ 195127 w 256068"/>
                <a:gd name="connsiteY92" fmla="*/ 115903 h 422529"/>
                <a:gd name="connsiteX93" fmla="*/ 201240 w 256068"/>
                <a:gd name="connsiteY93" fmla="*/ 109120 h 422529"/>
                <a:gd name="connsiteX94" fmla="*/ 202673 w 256068"/>
                <a:gd name="connsiteY94" fmla="*/ 105489 h 422529"/>
                <a:gd name="connsiteX95" fmla="*/ 202958 w 256068"/>
                <a:gd name="connsiteY95" fmla="*/ 101953 h 422529"/>
                <a:gd name="connsiteX96" fmla="*/ 201812 w 256068"/>
                <a:gd name="connsiteY96" fmla="*/ 98800 h 422529"/>
                <a:gd name="connsiteX97" fmla="*/ 198852 w 256068"/>
                <a:gd name="connsiteY97" fmla="*/ 96315 h 422529"/>
                <a:gd name="connsiteX98" fmla="*/ 195223 w 256068"/>
                <a:gd name="connsiteY98" fmla="*/ 95551 h 422529"/>
                <a:gd name="connsiteX99" fmla="*/ 191498 w 256068"/>
                <a:gd name="connsiteY99" fmla="*/ 96984 h 422529"/>
                <a:gd name="connsiteX100" fmla="*/ 187295 w 256068"/>
                <a:gd name="connsiteY100" fmla="*/ 100233 h 422529"/>
                <a:gd name="connsiteX101" fmla="*/ 182327 w 256068"/>
                <a:gd name="connsiteY101" fmla="*/ 105011 h 422529"/>
                <a:gd name="connsiteX102" fmla="*/ 176693 w 256068"/>
                <a:gd name="connsiteY102" fmla="*/ 109981 h 422529"/>
                <a:gd name="connsiteX103" fmla="*/ 170295 w 256068"/>
                <a:gd name="connsiteY103" fmla="*/ 113515 h 422529"/>
                <a:gd name="connsiteX104" fmla="*/ 163035 w 256068"/>
                <a:gd name="connsiteY104" fmla="*/ 114567 h 422529"/>
                <a:gd name="connsiteX105" fmla="*/ 154629 w 256068"/>
                <a:gd name="connsiteY105" fmla="*/ 112082 h 422529"/>
                <a:gd name="connsiteX106" fmla="*/ 146416 w 256068"/>
                <a:gd name="connsiteY106" fmla="*/ 104915 h 422529"/>
                <a:gd name="connsiteX107" fmla="*/ 143073 w 256068"/>
                <a:gd name="connsiteY107" fmla="*/ 95647 h 422529"/>
                <a:gd name="connsiteX108" fmla="*/ 143647 w 256068"/>
                <a:gd name="connsiteY108" fmla="*/ 85518 h 422529"/>
                <a:gd name="connsiteX109" fmla="*/ 147275 w 256068"/>
                <a:gd name="connsiteY109" fmla="*/ 75676 h 422529"/>
                <a:gd name="connsiteX110" fmla="*/ 155298 w 256068"/>
                <a:gd name="connsiteY110" fmla="*/ 65356 h 422529"/>
                <a:gd name="connsiteX111" fmla="*/ 166664 w 256068"/>
                <a:gd name="connsiteY111" fmla="*/ 58285 h 422529"/>
                <a:gd name="connsiteX112" fmla="*/ 189783 w 256068"/>
                <a:gd name="connsiteY112" fmla="*/ 0 h 422529"/>
                <a:gd name="connsiteX113" fmla="*/ 203059 w 256068"/>
                <a:gd name="connsiteY113" fmla="*/ 7167 h 422529"/>
                <a:gd name="connsiteX114" fmla="*/ 187491 w 256068"/>
                <a:gd name="connsiteY114" fmla="*/ 35929 h 422529"/>
                <a:gd name="connsiteX115" fmla="*/ 199908 w 256068"/>
                <a:gd name="connsiteY115" fmla="*/ 42616 h 422529"/>
                <a:gd name="connsiteX116" fmla="*/ 214616 w 256068"/>
                <a:gd name="connsiteY116" fmla="*/ 15480 h 422529"/>
                <a:gd name="connsiteX117" fmla="*/ 227319 w 256068"/>
                <a:gd name="connsiteY117" fmla="*/ 22360 h 422529"/>
                <a:gd name="connsiteX118" fmla="*/ 212611 w 256068"/>
                <a:gd name="connsiteY118" fmla="*/ 49496 h 422529"/>
                <a:gd name="connsiteX119" fmla="*/ 226173 w 256068"/>
                <a:gd name="connsiteY119" fmla="*/ 56855 h 422529"/>
                <a:gd name="connsiteX120" fmla="*/ 242601 w 256068"/>
                <a:gd name="connsiteY120" fmla="*/ 26468 h 422529"/>
                <a:gd name="connsiteX121" fmla="*/ 256068 w 256068"/>
                <a:gd name="connsiteY121" fmla="*/ 33731 h 422529"/>
                <a:gd name="connsiteX122" fmla="*/ 231425 w 256068"/>
                <a:gd name="connsiteY122" fmla="*/ 79406 h 422529"/>
                <a:gd name="connsiteX123" fmla="*/ 231425 w 256068"/>
                <a:gd name="connsiteY123" fmla="*/ 79500 h 422529"/>
                <a:gd name="connsiteX124" fmla="*/ 166001 w 256068"/>
                <a:gd name="connsiteY124" fmla="*/ 44051 h 4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56068" h="422529">
                  <a:moveTo>
                    <a:pt x="72397" y="373318"/>
                  </a:moveTo>
                  <a:lnTo>
                    <a:pt x="86820" y="379433"/>
                  </a:lnTo>
                  <a:lnTo>
                    <a:pt x="68481" y="422529"/>
                  </a:lnTo>
                  <a:lnTo>
                    <a:pt x="0" y="393384"/>
                  </a:lnTo>
                  <a:lnTo>
                    <a:pt x="7069" y="376758"/>
                  </a:lnTo>
                  <a:lnTo>
                    <a:pt x="61127" y="399786"/>
                  </a:lnTo>
                  <a:close/>
                  <a:moveTo>
                    <a:pt x="42309" y="296124"/>
                  </a:moveTo>
                  <a:lnTo>
                    <a:pt x="56158" y="302239"/>
                  </a:lnTo>
                  <a:lnTo>
                    <a:pt x="42978" y="332148"/>
                  </a:lnTo>
                  <a:lnTo>
                    <a:pt x="55871" y="337881"/>
                  </a:lnTo>
                  <a:lnTo>
                    <a:pt x="68383" y="309597"/>
                  </a:lnTo>
                  <a:lnTo>
                    <a:pt x="81564" y="315427"/>
                  </a:lnTo>
                  <a:lnTo>
                    <a:pt x="69051" y="343710"/>
                  </a:lnTo>
                  <a:lnTo>
                    <a:pt x="83187" y="349921"/>
                  </a:lnTo>
                  <a:lnTo>
                    <a:pt x="97132" y="318293"/>
                  </a:lnTo>
                  <a:lnTo>
                    <a:pt x="111172" y="324503"/>
                  </a:lnTo>
                  <a:lnTo>
                    <a:pt x="90160" y="371994"/>
                  </a:lnTo>
                  <a:lnTo>
                    <a:pt x="90064" y="371994"/>
                  </a:lnTo>
                  <a:lnTo>
                    <a:pt x="22060" y="341895"/>
                  </a:lnTo>
                  <a:close/>
                  <a:moveTo>
                    <a:pt x="92830" y="249671"/>
                  </a:moveTo>
                  <a:cubicBezTo>
                    <a:pt x="89774" y="249671"/>
                    <a:pt x="87004" y="250435"/>
                    <a:pt x="84521" y="251868"/>
                  </a:cubicBezTo>
                  <a:cubicBezTo>
                    <a:pt x="82038" y="253207"/>
                    <a:pt x="79937" y="255118"/>
                    <a:pt x="78026" y="257412"/>
                  </a:cubicBezTo>
                  <a:cubicBezTo>
                    <a:pt x="76212" y="259800"/>
                    <a:pt x="74588" y="262285"/>
                    <a:pt x="73251" y="265151"/>
                  </a:cubicBezTo>
                  <a:lnTo>
                    <a:pt x="69526" y="273273"/>
                  </a:lnTo>
                  <a:lnTo>
                    <a:pt x="108971" y="291618"/>
                  </a:lnTo>
                  <a:lnTo>
                    <a:pt x="112602" y="283879"/>
                  </a:lnTo>
                  <a:cubicBezTo>
                    <a:pt x="113939" y="280917"/>
                    <a:pt x="114894" y="277955"/>
                    <a:pt x="115466" y="274993"/>
                  </a:cubicBezTo>
                  <a:cubicBezTo>
                    <a:pt x="116040" y="272030"/>
                    <a:pt x="116040" y="269068"/>
                    <a:pt x="115466" y="266298"/>
                  </a:cubicBezTo>
                  <a:cubicBezTo>
                    <a:pt x="114894" y="263527"/>
                    <a:pt x="113652" y="260946"/>
                    <a:pt x="111647" y="258558"/>
                  </a:cubicBezTo>
                  <a:cubicBezTo>
                    <a:pt x="109641" y="256169"/>
                    <a:pt x="106872" y="254066"/>
                    <a:pt x="103050" y="252346"/>
                  </a:cubicBezTo>
                  <a:lnTo>
                    <a:pt x="103147" y="252252"/>
                  </a:lnTo>
                  <a:cubicBezTo>
                    <a:pt x="99325" y="250532"/>
                    <a:pt x="95887" y="249671"/>
                    <a:pt x="92830" y="249671"/>
                  </a:cubicBezTo>
                  <a:close/>
                  <a:moveTo>
                    <a:pt x="93404" y="231134"/>
                  </a:moveTo>
                  <a:cubicBezTo>
                    <a:pt x="98753" y="230847"/>
                    <a:pt x="104578" y="232280"/>
                    <a:pt x="110978" y="235243"/>
                  </a:cubicBezTo>
                  <a:lnTo>
                    <a:pt x="110978" y="235339"/>
                  </a:lnTo>
                  <a:cubicBezTo>
                    <a:pt x="116899" y="238109"/>
                    <a:pt x="121483" y="241549"/>
                    <a:pt x="124731" y="245753"/>
                  </a:cubicBezTo>
                  <a:cubicBezTo>
                    <a:pt x="127978" y="249958"/>
                    <a:pt x="130176" y="254449"/>
                    <a:pt x="131322" y="259322"/>
                  </a:cubicBezTo>
                  <a:cubicBezTo>
                    <a:pt x="132468" y="264195"/>
                    <a:pt x="132562" y="269164"/>
                    <a:pt x="131800" y="274324"/>
                  </a:cubicBezTo>
                  <a:cubicBezTo>
                    <a:pt x="131035" y="279484"/>
                    <a:pt x="129508" y="284357"/>
                    <a:pt x="127406" y="288943"/>
                  </a:cubicBezTo>
                  <a:lnTo>
                    <a:pt x="115753" y="314074"/>
                  </a:lnTo>
                  <a:lnTo>
                    <a:pt x="48227" y="282733"/>
                  </a:lnTo>
                  <a:lnTo>
                    <a:pt x="59497" y="258367"/>
                  </a:lnTo>
                  <a:cubicBezTo>
                    <a:pt x="61694" y="253588"/>
                    <a:pt x="64464" y="249193"/>
                    <a:pt x="67712" y="244989"/>
                  </a:cubicBezTo>
                  <a:cubicBezTo>
                    <a:pt x="70959" y="240880"/>
                    <a:pt x="74779" y="237631"/>
                    <a:pt x="78981" y="235148"/>
                  </a:cubicBezTo>
                  <a:cubicBezTo>
                    <a:pt x="83184" y="232664"/>
                    <a:pt x="88055" y="231421"/>
                    <a:pt x="93404" y="231134"/>
                  </a:cubicBezTo>
                  <a:close/>
                  <a:moveTo>
                    <a:pt x="177871" y="183414"/>
                  </a:moveTo>
                  <a:lnTo>
                    <a:pt x="177948" y="183452"/>
                  </a:lnTo>
                  <a:lnTo>
                    <a:pt x="177852" y="183452"/>
                  </a:lnTo>
                  <a:close/>
                  <a:moveTo>
                    <a:pt x="105066" y="162904"/>
                  </a:moveTo>
                  <a:lnTo>
                    <a:pt x="118630" y="169497"/>
                  </a:lnTo>
                  <a:lnTo>
                    <a:pt x="104398" y="198927"/>
                  </a:lnTo>
                  <a:lnTo>
                    <a:pt x="117100" y="205042"/>
                  </a:lnTo>
                  <a:lnTo>
                    <a:pt x="130568" y="177238"/>
                  </a:lnTo>
                  <a:lnTo>
                    <a:pt x="143558" y="183544"/>
                  </a:lnTo>
                  <a:lnTo>
                    <a:pt x="130090" y="211350"/>
                  </a:lnTo>
                  <a:lnTo>
                    <a:pt x="143939" y="218134"/>
                  </a:lnTo>
                  <a:lnTo>
                    <a:pt x="159030" y="186984"/>
                  </a:lnTo>
                  <a:lnTo>
                    <a:pt x="172785" y="193673"/>
                  </a:lnTo>
                  <a:lnTo>
                    <a:pt x="150149" y="240399"/>
                  </a:lnTo>
                  <a:lnTo>
                    <a:pt x="83195" y="207910"/>
                  </a:lnTo>
                  <a:close/>
                  <a:moveTo>
                    <a:pt x="119590" y="133860"/>
                  </a:moveTo>
                  <a:lnTo>
                    <a:pt x="172025" y="160234"/>
                  </a:lnTo>
                  <a:lnTo>
                    <a:pt x="185015" y="134528"/>
                  </a:lnTo>
                  <a:lnTo>
                    <a:pt x="198960" y="141599"/>
                  </a:lnTo>
                  <a:lnTo>
                    <a:pt x="177871" y="183414"/>
                  </a:lnTo>
                  <a:lnTo>
                    <a:pt x="111472" y="150008"/>
                  </a:lnTo>
                  <a:close/>
                  <a:moveTo>
                    <a:pt x="172109" y="73956"/>
                  </a:moveTo>
                  <a:lnTo>
                    <a:pt x="172109" y="74052"/>
                  </a:lnTo>
                  <a:lnTo>
                    <a:pt x="172080" y="73969"/>
                  </a:lnTo>
                  <a:close/>
                  <a:moveTo>
                    <a:pt x="166664" y="58285"/>
                  </a:moveTo>
                  <a:lnTo>
                    <a:pt x="172080" y="73969"/>
                  </a:lnTo>
                  <a:lnTo>
                    <a:pt x="165136" y="77109"/>
                  </a:lnTo>
                  <a:cubicBezTo>
                    <a:pt x="162939" y="78734"/>
                    <a:pt x="161315" y="80645"/>
                    <a:pt x="160265" y="82652"/>
                  </a:cubicBezTo>
                  <a:cubicBezTo>
                    <a:pt x="159691" y="83703"/>
                    <a:pt x="159214" y="84849"/>
                    <a:pt x="158832" y="85995"/>
                  </a:cubicBezTo>
                  <a:cubicBezTo>
                    <a:pt x="158451" y="87141"/>
                    <a:pt x="158260" y="88384"/>
                    <a:pt x="158355" y="89532"/>
                  </a:cubicBezTo>
                  <a:cubicBezTo>
                    <a:pt x="158355" y="90678"/>
                    <a:pt x="158738" y="91729"/>
                    <a:pt x="159214" y="92779"/>
                  </a:cubicBezTo>
                  <a:cubicBezTo>
                    <a:pt x="159691" y="93831"/>
                    <a:pt x="160647" y="94692"/>
                    <a:pt x="161985" y="95360"/>
                  </a:cubicBezTo>
                  <a:cubicBezTo>
                    <a:pt x="163131" y="95934"/>
                    <a:pt x="164181" y="96221"/>
                    <a:pt x="165136" y="96125"/>
                  </a:cubicBezTo>
                  <a:cubicBezTo>
                    <a:pt x="166092" y="96125"/>
                    <a:pt x="167142" y="95741"/>
                    <a:pt x="168193" y="95073"/>
                  </a:cubicBezTo>
                  <a:cubicBezTo>
                    <a:pt x="169243" y="94501"/>
                    <a:pt x="170295" y="93640"/>
                    <a:pt x="171441" y="92685"/>
                  </a:cubicBezTo>
                  <a:cubicBezTo>
                    <a:pt x="172587" y="91633"/>
                    <a:pt x="173733" y="90583"/>
                    <a:pt x="175070" y="89245"/>
                  </a:cubicBezTo>
                  <a:cubicBezTo>
                    <a:pt x="176980" y="87428"/>
                    <a:pt x="178986" y="85518"/>
                    <a:pt x="181181" y="83511"/>
                  </a:cubicBezTo>
                  <a:cubicBezTo>
                    <a:pt x="183379" y="81504"/>
                    <a:pt x="185671" y="79976"/>
                    <a:pt x="188250" y="78734"/>
                  </a:cubicBezTo>
                  <a:cubicBezTo>
                    <a:pt x="190733" y="77492"/>
                    <a:pt x="193503" y="76823"/>
                    <a:pt x="196369" y="76727"/>
                  </a:cubicBezTo>
                  <a:cubicBezTo>
                    <a:pt x="199235" y="76536"/>
                    <a:pt x="202386" y="77396"/>
                    <a:pt x="205634" y="79116"/>
                  </a:cubicBezTo>
                  <a:cubicBezTo>
                    <a:pt x="209453" y="81122"/>
                    <a:pt x="212319" y="83511"/>
                    <a:pt x="214324" y="86379"/>
                  </a:cubicBezTo>
                  <a:cubicBezTo>
                    <a:pt x="216331" y="89245"/>
                    <a:pt x="217668" y="92303"/>
                    <a:pt x="218240" y="95551"/>
                  </a:cubicBezTo>
                  <a:cubicBezTo>
                    <a:pt x="218814" y="98896"/>
                    <a:pt x="218718" y="102240"/>
                    <a:pt x="218049" y="105776"/>
                  </a:cubicBezTo>
                  <a:cubicBezTo>
                    <a:pt x="217381" y="109310"/>
                    <a:pt x="216139" y="112656"/>
                    <a:pt x="214421" y="115903"/>
                  </a:cubicBezTo>
                  <a:cubicBezTo>
                    <a:pt x="211938" y="120586"/>
                    <a:pt x="208785" y="124790"/>
                    <a:pt x="204774" y="128326"/>
                  </a:cubicBezTo>
                  <a:cubicBezTo>
                    <a:pt x="200762" y="131861"/>
                    <a:pt x="196560" y="134345"/>
                    <a:pt x="191975" y="135684"/>
                  </a:cubicBezTo>
                  <a:lnTo>
                    <a:pt x="186817" y="119727"/>
                  </a:lnTo>
                  <a:cubicBezTo>
                    <a:pt x="189683" y="119153"/>
                    <a:pt x="192453" y="117910"/>
                    <a:pt x="195127" y="115903"/>
                  </a:cubicBezTo>
                  <a:cubicBezTo>
                    <a:pt x="197802" y="113898"/>
                    <a:pt x="199903" y="111701"/>
                    <a:pt x="201240" y="109120"/>
                  </a:cubicBezTo>
                  <a:cubicBezTo>
                    <a:pt x="201812" y="107974"/>
                    <a:pt x="202290" y="106731"/>
                    <a:pt x="202673" y="105489"/>
                  </a:cubicBezTo>
                  <a:cubicBezTo>
                    <a:pt x="203054" y="104247"/>
                    <a:pt x="203151" y="103101"/>
                    <a:pt x="202958" y="101953"/>
                  </a:cubicBezTo>
                  <a:cubicBezTo>
                    <a:pt x="202864" y="100807"/>
                    <a:pt x="202481" y="99755"/>
                    <a:pt x="201812" y="98800"/>
                  </a:cubicBezTo>
                  <a:cubicBezTo>
                    <a:pt x="201144" y="97845"/>
                    <a:pt x="200188" y="96984"/>
                    <a:pt x="198852" y="96315"/>
                  </a:cubicBezTo>
                  <a:cubicBezTo>
                    <a:pt x="197609" y="95647"/>
                    <a:pt x="196369" y="95456"/>
                    <a:pt x="195223" y="95551"/>
                  </a:cubicBezTo>
                  <a:cubicBezTo>
                    <a:pt x="194077" y="95647"/>
                    <a:pt x="192740" y="96221"/>
                    <a:pt x="191498" y="96984"/>
                  </a:cubicBezTo>
                  <a:cubicBezTo>
                    <a:pt x="190161" y="97748"/>
                    <a:pt x="188824" y="98896"/>
                    <a:pt x="187295" y="100233"/>
                  </a:cubicBezTo>
                  <a:cubicBezTo>
                    <a:pt x="185767" y="101571"/>
                    <a:pt x="184144" y="103291"/>
                    <a:pt x="182327" y="105011"/>
                  </a:cubicBezTo>
                  <a:cubicBezTo>
                    <a:pt x="180513" y="106731"/>
                    <a:pt x="178699" y="108451"/>
                    <a:pt x="176693" y="109981"/>
                  </a:cubicBezTo>
                  <a:cubicBezTo>
                    <a:pt x="174688" y="111508"/>
                    <a:pt x="172587" y="112656"/>
                    <a:pt x="170295" y="113515"/>
                  </a:cubicBezTo>
                  <a:cubicBezTo>
                    <a:pt x="168001" y="114376"/>
                    <a:pt x="165614" y="114661"/>
                    <a:pt x="163035" y="114567"/>
                  </a:cubicBezTo>
                  <a:cubicBezTo>
                    <a:pt x="160456" y="114470"/>
                    <a:pt x="157686" y="113611"/>
                    <a:pt x="154629" y="112082"/>
                  </a:cubicBezTo>
                  <a:cubicBezTo>
                    <a:pt x="151001" y="110171"/>
                    <a:pt x="148231" y="107781"/>
                    <a:pt x="146416" y="104915"/>
                  </a:cubicBezTo>
                  <a:cubicBezTo>
                    <a:pt x="144602" y="102049"/>
                    <a:pt x="143456" y="98991"/>
                    <a:pt x="143073" y="95647"/>
                  </a:cubicBezTo>
                  <a:cubicBezTo>
                    <a:pt x="142691" y="92398"/>
                    <a:pt x="142882" y="88958"/>
                    <a:pt x="143647" y="85518"/>
                  </a:cubicBezTo>
                  <a:cubicBezTo>
                    <a:pt x="144409" y="82078"/>
                    <a:pt x="145652" y="78829"/>
                    <a:pt x="147275" y="75676"/>
                  </a:cubicBezTo>
                  <a:cubicBezTo>
                    <a:pt x="149186" y="71949"/>
                    <a:pt x="151860" y="68509"/>
                    <a:pt x="155298" y="65356"/>
                  </a:cubicBezTo>
                  <a:cubicBezTo>
                    <a:pt x="158641" y="62203"/>
                    <a:pt x="162461" y="59814"/>
                    <a:pt x="166664" y="58285"/>
                  </a:cubicBezTo>
                  <a:close/>
                  <a:moveTo>
                    <a:pt x="189783" y="0"/>
                  </a:moveTo>
                  <a:lnTo>
                    <a:pt x="203059" y="7167"/>
                  </a:lnTo>
                  <a:lnTo>
                    <a:pt x="187491" y="35929"/>
                  </a:lnTo>
                  <a:lnTo>
                    <a:pt x="199908" y="42616"/>
                  </a:lnTo>
                  <a:lnTo>
                    <a:pt x="214616" y="15480"/>
                  </a:lnTo>
                  <a:lnTo>
                    <a:pt x="227319" y="22360"/>
                  </a:lnTo>
                  <a:lnTo>
                    <a:pt x="212611" y="49496"/>
                  </a:lnTo>
                  <a:lnTo>
                    <a:pt x="226173" y="56855"/>
                  </a:lnTo>
                  <a:lnTo>
                    <a:pt x="242601" y="26468"/>
                  </a:lnTo>
                  <a:lnTo>
                    <a:pt x="256068" y="33731"/>
                  </a:lnTo>
                  <a:lnTo>
                    <a:pt x="231425" y="79406"/>
                  </a:lnTo>
                  <a:lnTo>
                    <a:pt x="231425" y="79500"/>
                  </a:lnTo>
                  <a:lnTo>
                    <a:pt x="166001" y="44051"/>
                  </a:lnTo>
                  <a:close/>
                </a:path>
              </a:pathLst>
            </a:custGeom>
            <a:solidFill>
              <a:srgbClr val="F16322"/>
            </a:solidFill>
            <a:ln w="5259" cap="flat">
              <a:noFill/>
              <a:prstDash val="solid"/>
              <a:miter/>
            </a:ln>
          </p:spPr>
          <p:txBody>
            <a:bodyPr rtlCol="0" anchor="ctr"/>
            <a:lstStyle/>
            <a:p>
              <a:endParaRPr lang="nb-NO"/>
            </a:p>
          </p:txBody>
        </p:sp>
      </p:grpSp>
      <p:sp>
        <p:nvSpPr>
          <p:cNvPr id="360" name="Midt">
            <a:extLst>
              <a:ext uri="{FF2B5EF4-FFF2-40B4-BE49-F238E27FC236}">
                <a16:creationId xmlns:a16="http://schemas.microsoft.com/office/drawing/2014/main" id="{938E5E0C-4A6F-AB07-AADA-386F0860150A}"/>
              </a:ext>
            </a:extLst>
          </p:cNvPr>
          <p:cNvSpPr/>
          <p:nvPr/>
        </p:nvSpPr>
        <p:spPr>
          <a:xfrm>
            <a:off x="3294199" y="2789053"/>
            <a:ext cx="5603627" cy="2774795"/>
          </a:xfrm>
          <a:custGeom>
            <a:avLst/>
            <a:gdLst>
              <a:gd name="connsiteX0" fmla="*/ 3085296 w 3085295"/>
              <a:gd name="connsiteY0" fmla="*/ 1527771 h 1527771"/>
              <a:gd name="connsiteX1" fmla="*/ 1542648 w 3085295"/>
              <a:gd name="connsiteY1" fmla="*/ 0 h 1527771"/>
              <a:gd name="connsiteX2" fmla="*/ 0 w 3085295"/>
              <a:gd name="connsiteY2" fmla="*/ 1527771 h 1527771"/>
              <a:gd name="connsiteX3" fmla="*/ 3085296 w 3085295"/>
              <a:gd name="connsiteY3" fmla="*/ 1527771 h 1527771"/>
            </a:gdLst>
            <a:ahLst/>
            <a:cxnLst>
              <a:cxn ang="0">
                <a:pos x="connsiteX0" y="connsiteY0"/>
              </a:cxn>
              <a:cxn ang="0">
                <a:pos x="connsiteX1" y="connsiteY1"/>
              </a:cxn>
              <a:cxn ang="0">
                <a:pos x="connsiteX2" y="connsiteY2"/>
              </a:cxn>
              <a:cxn ang="0">
                <a:pos x="connsiteX3" y="connsiteY3"/>
              </a:cxn>
            </a:cxnLst>
            <a:rect l="l" t="t" r="r" b="b"/>
            <a:pathLst>
              <a:path w="3085295" h="1527771">
                <a:moveTo>
                  <a:pt x="3085296" y="1527771"/>
                </a:moveTo>
                <a:cubicBezTo>
                  <a:pt x="3076829" y="682575"/>
                  <a:pt x="2389461" y="0"/>
                  <a:pt x="1542648" y="0"/>
                </a:cubicBezTo>
                <a:cubicBezTo>
                  <a:pt x="695835" y="0"/>
                  <a:pt x="8466" y="682575"/>
                  <a:pt x="0" y="1527771"/>
                </a:cubicBezTo>
                <a:lnTo>
                  <a:pt x="3085296" y="1527771"/>
                </a:lnTo>
                <a:close/>
              </a:path>
            </a:pathLst>
          </a:custGeom>
          <a:solidFill>
            <a:srgbClr val="FFEADC"/>
          </a:solidFill>
          <a:ln w="5259" cap="flat">
            <a:noFill/>
            <a:prstDash val="solid"/>
            <a:miter/>
          </a:ln>
        </p:spPr>
        <p:txBody>
          <a:bodyPr rtlCol="0" anchor="ctr"/>
          <a:lstStyle/>
          <a:p>
            <a:endParaRPr lang="nb-NO"/>
          </a:p>
        </p:txBody>
      </p:sp>
      <p:sp>
        <p:nvSpPr>
          <p:cNvPr id="504" name="Midt TXT">
            <a:extLst>
              <a:ext uri="{FF2B5EF4-FFF2-40B4-BE49-F238E27FC236}">
                <a16:creationId xmlns:a16="http://schemas.microsoft.com/office/drawing/2014/main" id="{DCD4A16F-E76F-E36A-95DE-0E6EB504857C}"/>
              </a:ext>
            </a:extLst>
          </p:cNvPr>
          <p:cNvSpPr/>
          <p:nvPr/>
        </p:nvSpPr>
        <p:spPr>
          <a:xfrm>
            <a:off x="5038255" y="3368874"/>
            <a:ext cx="2158999" cy="481883"/>
          </a:xfrm>
          <a:custGeom>
            <a:avLst/>
            <a:gdLst>
              <a:gd name="connsiteX0" fmla="*/ 1426239 w 2158999"/>
              <a:gd name="connsiteY0" fmla="*/ 415470 h 481883"/>
              <a:gd name="connsiteX1" fmla="*/ 1426239 w 2158999"/>
              <a:gd name="connsiteY1" fmla="*/ 415661 h 481883"/>
              <a:gd name="connsiteX2" fmla="*/ 1415923 w 2158999"/>
              <a:gd name="connsiteY2" fmla="*/ 416044 h 481883"/>
              <a:gd name="connsiteX3" fmla="*/ 1406277 w 2158999"/>
              <a:gd name="connsiteY3" fmla="*/ 417764 h 481883"/>
              <a:gd name="connsiteX4" fmla="*/ 1399114 w 2158999"/>
              <a:gd name="connsiteY4" fmla="*/ 421586 h 481883"/>
              <a:gd name="connsiteX5" fmla="*/ 1396248 w 2158999"/>
              <a:gd name="connsiteY5" fmla="*/ 428371 h 481883"/>
              <a:gd name="connsiteX6" fmla="*/ 1397490 w 2158999"/>
              <a:gd name="connsiteY6" fmla="*/ 433340 h 481883"/>
              <a:gd name="connsiteX7" fmla="*/ 1400641 w 2158999"/>
              <a:gd name="connsiteY7" fmla="*/ 436588 h 481883"/>
              <a:gd name="connsiteX8" fmla="*/ 1405036 w 2158999"/>
              <a:gd name="connsiteY8" fmla="*/ 438308 h 481883"/>
              <a:gd name="connsiteX9" fmla="*/ 1410002 w 2158999"/>
              <a:gd name="connsiteY9" fmla="*/ 438786 h 481883"/>
              <a:gd name="connsiteX10" fmla="*/ 1424424 w 2158999"/>
              <a:gd name="connsiteY10" fmla="*/ 433148 h 481883"/>
              <a:gd name="connsiteX11" fmla="*/ 1429486 w 2158999"/>
              <a:gd name="connsiteY11" fmla="*/ 419007 h 481883"/>
              <a:gd name="connsiteX12" fmla="*/ 1429486 w 2158999"/>
              <a:gd name="connsiteY12" fmla="*/ 415470 h 481883"/>
              <a:gd name="connsiteX13" fmla="*/ 439136 w 2158999"/>
              <a:gd name="connsiteY13" fmla="*/ 389866 h 481883"/>
              <a:gd name="connsiteX14" fmla="*/ 429488 w 2158999"/>
              <a:gd name="connsiteY14" fmla="*/ 391871 h 481883"/>
              <a:gd name="connsiteX15" fmla="*/ 422518 w 2158999"/>
              <a:gd name="connsiteY15" fmla="*/ 397224 h 481883"/>
              <a:gd name="connsiteX16" fmla="*/ 418219 w 2158999"/>
              <a:gd name="connsiteY16" fmla="*/ 404963 h 481883"/>
              <a:gd name="connsiteX17" fmla="*/ 416786 w 2158999"/>
              <a:gd name="connsiteY17" fmla="*/ 414041 h 481883"/>
              <a:gd name="connsiteX18" fmla="*/ 418219 w 2158999"/>
              <a:gd name="connsiteY18" fmla="*/ 423118 h 481883"/>
              <a:gd name="connsiteX19" fmla="*/ 422518 w 2158999"/>
              <a:gd name="connsiteY19" fmla="*/ 430859 h 481883"/>
              <a:gd name="connsiteX20" fmla="*/ 429488 w 2158999"/>
              <a:gd name="connsiteY20" fmla="*/ 436306 h 481883"/>
              <a:gd name="connsiteX21" fmla="*/ 439136 w 2158999"/>
              <a:gd name="connsiteY21" fmla="*/ 438311 h 481883"/>
              <a:gd name="connsiteX22" fmla="*/ 448401 w 2158999"/>
              <a:gd name="connsiteY22" fmla="*/ 436306 h 481883"/>
              <a:gd name="connsiteX23" fmla="*/ 455564 w 2158999"/>
              <a:gd name="connsiteY23" fmla="*/ 431050 h 481883"/>
              <a:gd name="connsiteX24" fmla="*/ 460148 w 2158999"/>
              <a:gd name="connsiteY24" fmla="*/ 423309 h 481883"/>
              <a:gd name="connsiteX25" fmla="*/ 461772 w 2158999"/>
              <a:gd name="connsiteY25" fmla="*/ 414137 h 481883"/>
              <a:gd name="connsiteX26" fmla="*/ 460148 w 2158999"/>
              <a:gd name="connsiteY26" fmla="*/ 404963 h 481883"/>
              <a:gd name="connsiteX27" fmla="*/ 455564 w 2158999"/>
              <a:gd name="connsiteY27" fmla="*/ 397224 h 481883"/>
              <a:gd name="connsiteX28" fmla="*/ 448401 w 2158999"/>
              <a:gd name="connsiteY28" fmla="*/ 391871 h 481883"/>
              <a:gd name="connsiteX29" fmla="*/ 439136 w 2158999"/>
              <a:gd name="connsiteY29" fmla="*/ 389866 h 481883"/>
              <a:gd name="connsiteX30" fmla="*/ 1617548 w 2158999"/>
              <a:gd name="connsiteY30" fmla="*/ 389767 h 481883"/>
              <a:gd name="connsiteX31" fmla="*/ 1607996 w 2158999"/>
              <a:gd name="connsiteY31" fmla="*/ 391774 h 481883"/>
              <a:gd name="connsiteX32" fmla="*/ 1600929 w 2158999"/>
              <a:gd name="connsiteY32" fmla="*/ 397124 h 481883"/>
              <a:gd name="connsiteX33" fmla="*/ 1596632 w 2158999"/>
              <a:gd name="connsiteY33" fmla="*/ 404863 h 481883"/>
              <a:gd name="connsiteX34" fmla="*/ 1595103 w 2158999"/>
              <a:gd name="connsiteY34" fmla="*/ 414037 h 481883"/>
              <a:gd name="connsiteX35" fmla="*/ 1596632 w 2158999"/>
              <a:gd name="connsiteY35" fmla="*/ 423211 h 481883"/>
              <a:gd name="connsiteX36" fmla="*/ 1600929 w 2158999"/>
              <a:gd name="connsiteY36" fmla="*/ 430950 h 481883"/>
              <a:gd name="connsiteX37" fmla="*/ 1607996 w 2158999"/>
              <a:gd name="connsiteY37" fmla="*/ 436301 h 481883"/>
              <a:gd name="connsiteX38" fmla="*/ 1617548 w 2158999"/>
              <a:gd name="connsiteY38" fmla="*/ 438308 h 481883"/>
              <a:gd name="connsiteX39" fmla="*/ 1627099 w 2158999"/>
              <a:gd name="connsiteY39" fmla="*/ 436301 h 481883"/>
              <a:gd name="connsiteX40" fmla="*/ 1634166 w 2158999"/>
              <a:gd name="connsiteY40" fmla="*/ 430950 h 481883"/>
              <a:gd name="connsiteX41" fmla="*/ 1638465 w 2158999"/>
              <a:gd name="connsiteY41" fmla="*/ 423211 h 481883"/>
              <a:gd name="connsiteX42" fmla="*/ 1639993 w 2158999"/>
              <a:gd name="connsiteY42" fmla="*/ 414037 h 481883"/>
              <a:gd name="connsiteX43" fmla="*/ 1638465 w 2158999"/>
              <a:gd name="connsiteY43" fmla="*/ 404863 h 481883"/>
              <a:gd name="connsiteX44" fmla="*/ 1634166 w 2158999"/>
              <a:gd name="connsiteY44" fmla="*/ 397124 h 481883"/>
              <a:gd name="connsiteX45" fmla="*/ 1627099 w 2158999"/>
              <a:gd name="connsiteY45" fmla="*/ 391774 h 481883"/>
              <a:gd name="connsiteX46" fmla="*/ 1617548 w 2158999"/>
              <a:gd name="connsiteY46" fmla="*/ 389767 h 481883"/>
              <a:gd name="connsiteX47" fmla="*/ 1288992 w 2158999"/>
              <a:gd name="connsiteY47" fmla="*/ 389767 h 481883"/>
              <a:gd name="connsiteX48" fmla="*/ 1279346 w 2158999"/>
              <a:gd name="connsiteY48" fmla="*/ 391774 h 481883"/>
              <a:gd name="connsiteX49" fmla="*/ 1272277 w 2158999"/>
              <a:gd name="connsiteY49" fmla="*/ 397124 h 481883"/>
              <a:gd name="connsiteX50" fmla="*/ 1267884 w 2158999"/>
              <a:gd name="connsiteY50" fmla="*/ 404863 h 481883"/>
              <a:gd name="connsiteX51" fmla="*/ 1266356 w 2158999"/>
              <a:gd name="connsiteY51" fmla="*/ 414037 h 481883"/>
              <a:gd name="connsiteX52" fmla="*/ 1267884 w 2158999"/>
              <a:gd name="connsiteY52" fmla="*/ 423211 h 481883"/>
              <a:gd name="connsiteX53" fmla="*/ 1272277 w 2158999"/>
              <a:gd name="connsiteY53" fmla="*/ 430950 h 481883"/>
              <a:gd name="connsiteX54" fmla="*/ 1279346 w 2158999"/>
              <a:gd name="connsiteY54" fmla="*/ 436301 h 481883"/>
              <a:gd name="connsiteX55" fmla="*/ 1288992 w 2158999"/>
              <a:gd name="connsiteY55" fmla="*/ 438308 h 481883"/>
              <a:gd name="connsiteX56" fmla="*/ 1298543 w 2158999"/>
              <a:gd name="connsiteY56" fmla="*/ 436301 h 481883"/>
              <a:gd name="connsiteX57" fmla="*/ 1305610 w 2158999"/>
              <a:gd name="connsiteY57" fmla="*/ 430950 h 481883"/>
              <a:gd name="connsiteX58" fmla="*/ 1309909 w 2158999"/>
              <a:gd name="connsiteY58" fmla="*/ 423211 h 481883"/>
              <a:gd name="connsiteX59" fmla="*/ 1311437 w 2158999"/>
              <a:gd name="connsiteY59" fmla="*/ 414037 h 481883"/>
              <a:gd name="connsiteX60" fmla="*/ 1309909 w 2158999"/>
              <a:gd name="connsiteY60" fmla="*/ 404863 h 481883"/>
              <a:gd name="connsiteX61" fmla="*/ 1305610 w 2158999"/>
              <a:gd name="connsiteY61" fmla="*/ 397124 h 481883"/>
              <a:gd name="connsiteX62" fmla="*/ 1298543 w 2158999"/>
              <a:gd name="connsiteY62" fmla="*/ 391774 h 481883"/>
              <a:gd name="connsiteX63" fmla="*/ 1288992 w 2158999"/>
              <a:gd name="connsiteY63" fmla="*/ 389767 h 481883"/>
              <a:gd name="connsiteX64" fmla="*/ 727577 w 2158999"/>
              <a:gd name="connsiteY64" fmla="*/ 389767 h 481883"/>
              <a:gd name="connsiteX65" fmla="*/ 718026 w 2158999"/>
              <a:gd name="connsiteY65" fmla="*/ 391774 h 481883"/>
              <a:gd name="connsiteX66" fmla="*/ 710957 w 2158999"/>
              <a:gd name="connsiteY66" fmla="*/ 397124 h 481883"/>
              <a:gd name="connsiteX67" fmla="*/ 706660 w 2158999"/>
              <a:gd name="connsiteY67" fmla="*/ 404863 h 481883"/>
              <a:gd name="connsiteX68" fmla="*/ 705132 w 2158999"/>
              <a:gd name="connsiteY68" fmla="*/ 414037 h 481883"/>
              <a:gd name="connsiteX69" fmla="*/ 706660 w 2158999"/>
              <a:gd name="connsiteY69" fmla="*/ 423211 h 481883"/>
              <a:gd name="connsiteX70" fmla="*/ 710957 w 2158999"/>
              <a:gd name="connsiteY70" fmla="*/ 430950 h 481883"/>
              <a:gd name="connsiteX71" fmla="*/ 718026 w 2158999"/>
              <a:gd name="connsiteY71" fmla="*/ 436301 h 481883"/>
              <a:gd name="connsiteX72" fmla="*/ 727577 w 2158999"/>
              <a:gd name="connsiteY72" fmla="*/ 438308 h 481883"/>
              <a:gd name="connsiteX73" fmla="*/ 737223 w 2158999"/>
              <a:gd name="connsiteY73" fmla="*/ 436301 h 481883"/>
              <a:gd name="connsiteX74" fmla="*/ 744290 w 2158999"/>
              <a:gd name="connsiteY74" fmla="*/ 430950 h 481883"/>
              <a:gd name="connsiteX75" fmla="*/ 748684 w 2158999"/>
              <a:gd name="connsiteY75" fmla="*/ 423211 h 481883"/>
              <a:gd name="connsiteX76" fmla="*/ 750213 w 2158999"/>
              <a:gd name="connsiteY76" fmla="*/ 414037 h 481883"/>
              <a:gd name="connsiteX77" fmla="*/ 748684 w 2158999"/>
              <a:gd name="connsiteY77" fmla="*/ 404863 h 481883"/>
              <a:gd name="connsiteX78" fmla="*/ 744290 w 2158999"/>
              <a:gd name="connsiteY78" fmla="*/ 397124 h 481883"/>
              <a:gd name="connsiteX79" fmla="*/ 737223 w 2158999"/>
              <a:gd name="connsiteY79" fmla="*/ 391774 h 481883"/>
              <a:gd name="connsiteX80" fmla="*/ 727577 w 2158999"/>
              <a:gd name="connsiteY80" fmla="*/ 389767 h 481883"/>
              <a:gd name="connsiteX81" fmla="*/ 602458 w 2158999"/>
              <a:gd name="connsiteY81" fmla="*/ 389672 h 481883"/>
              <a:gd name="connsiteX82" fmla="*/ 593097 w 2158999"/>
              <a:gd name="connsiteY82" fmla="*/ 391585 h 481883"/>
              <a:gd name="connsiteX83" fmla="*/ 586030 w 2158999"/>
              <a:gd name="connsiteY83" fmla="*/ 396649 h 481883"/>
              <a:gd name="connsiteX84" fmla="*/ 581636 w 2158999"/>
              <a:gd name="connsiteY84" fmla="*/ 404197 h 481883"/>
              <a:gd name="connsiteX85" fmla="*/ 580107 w 2158999"/>
              <a:gd name="connsiteY85" fmla="*/ 413371 h 481883"/>
              <a:gd name="connsiteX86" fmla="*/ 580203 w 2158999"/>
              <a:gd name="connsiteY86" fmla="*/ 413371 h 481883"/>
              <a:gd name="connsiteX87" fmla="*/ 581731 w 2158999"/>
              <a:gd name="connsiteY87" fmla="*/ 422258 h 481883"/>
              <a:gd name="connsiteX88" fmla="*/ 586124 w 2158999"/>
              <a:gd name="connsiteY88" fmla="*/ 429806 h 481883"/>
              <a:gd name="connsiteX89" fmla="*/ 593193 w 2158999"/>
              <a:gd name="connsiteY89" fmla="*/ 435060 h 481883"/>
              <a:gd name="connsiteX90" fmla="*/ 602552 w 2158999"/>
              <a:gd name="connsiteY90" fmla="*/ 437067 h 481883"/>
              <a:gd name="connsiteX91" fmla="*/ 611913 w 2158999"/>
              <a:gd name="connsiteY91" fmla="*/ 435253 h 481883"/>
              <a:gd name="connsiteX92" fmla="*/ 619171 w 2158999"/>
              <a:gd name="connsiteY92" fmla="*/ 430187 h 481883"/>
              <a:gd name="connsiteX93" fmla="*/ 623755 w 2158999"/>
              <a:gd name="connsiteY93" fmla="*/ 422639 h 481883"/>
              <a:gd name="connsiteX94" fmla="*/ 625381 w 2158999"/>
              <a:gd name="connsiteY94" fmla="*/ 413371 h 481883"/>
              <a:gd name="connsiteX95" fmla="*/ 623755 w 2158999"/>
              <a:gd name="connsiteY95" fmla="*/ 404293 h 481883"/>
              <a:gd name="connsiteX96" fmla="*/ 619076 w 2158999"/>
              <a:gd name="connsiteY96" fmla="*/ 396745 h 481883"/>
              <a:gd name="connsiteX97" fmla="*/ 611817 w 2158999"/>
              <a:gd name="connsiteY97" fmla="*/ 391585 h 481883"/>
              <a:gd name="connsiteX98" fmla="*/ 602458 w 2158999"/>
              <a:gd name="connsiteY98" fmla="*/ 389672 h 481883"/>
              <a:gd name="connsiteX99" fmla="*/ 907520 w 2158999"/>
              <a:gd name="connsiteY99" fmla="*/ 389670 h 481883"/>
              <a:gd name="connsiteX100" fmla="*/ 898255 w 2158999"/>
              <a:gd name="connsiteY100" fmla="*/ 391677 h 481883"/>
              <a:gd name="connsiteX101" fmla="*/ 891092 w 2158999"/>
              <a:gd name="connsiteY101" fmla="*/ 397028 h 481883"/>
              <a:gd name="connsiteX102" fmla="*/ 886508 w 2158999"/>
              <a:gd name="connsiteY102" fmla="*/ 404863 h 481883"/>
              <a:gd name="connsiteX103" fmla="*/ 884884 w 2158999"/>
              <a:gd name="connsiteY103" fmla="*/ 414037 h 481883"/>
              <a:gd name="connsiteX104" fmla="*/ 886508 w 2158999"/>
              <a:gd name="connsiteY104" fmla="*/ 423211 h 481883"/>
              <a:gd name="connsiteX105" fmla="*/ 891092 w 2158999"/>
              <a:gd name="connsiteY105" fmla="*/ 430950 h 481883"/>
              <a:gd name="connsiteX106" fmla="*/ 898255 w 2158999"/>
              <a:gd name="connsiteY106" fmla="*/ 436301 h 481883"/>
              <a:gd name="connsiteX107" fmla="*/ 907520 w 2158999"/>
              <a:gd name="connsiteY107" fmla="*/ 438308 h 481883"/>
              <a:gd name="connsiteX108" fmla="*/ 917262 w 2158999"/>
              <a:gd name="connsiteY108" fmla="*/ 436301 h 481883"/>
              <a:gd name="connsiteX109" fmla="*/ 924329 w 2158999"/>
              <a:gd name="connsiteY109" fmla="*/ 430856 h 481883"/>
              <a:gd name="connsiteX110" fmla="*/ 928532 w 2158999"/>
              <a:gd name="connsiteY110" fmla="*/ 423020 h 481883"/>
              <a:gd name="connsiteX111" fmla="*/ 929965 w 2158999"/>
              <a:gd name="connsiteY111" fmla="*/ 413941 h 481883"/>
              <a:gd name="connsiteX112" fmla="*/ 928532 w 2158999"/>
              <a:gd name="connsiteY112" fmla="*/ 404863 h 481883"/>
              <a:gd name="connsiteX113" fmla="*/ 924329 w 2158999"/>
              <a:gd name="connsiteY113" fmla="*/ 397028 h 481883"/>
              <a:gd name="connsiteX114" fmla="*/ 917262 w 2158999"/>
              <a:gd name="connsiteY114" fmla="*/ 391677 h 481883"/>
              <a:gd name="connsiteX115" fmla="*/ 907520 w 2158999"/>
              <a:gd name="connsiteY115" fmla="*/ 389670 h 481883"/>
              <a:gd name="connsiteX116" fmla="*/ 817643 w 2158999"/>
              <a:gd name="connsiteY116" fmla="*/ 389670 h 481883"/>
              <a:gd name="connsiteX117" fmla="*/ 808378 w 2158999"/>
              <a:gd name="connsiteY117" fmla="*/ 391677 h 481883"/>
              <a:gd name="connsiteX118" fmla="*/ 801215 w 2158999"/>
              <a:gd name="connsiteY118" fmla="*/ 397028 h 481883"/>
              <a:gd name="connsiteX119" fmla="*/ 796631 w 2158999"/>
              <a:gd name="connsiteY119" fmla="*/ 404863 h 481883"/>
              <a:gd name="connsiteX120" fmla="*/ 795007 w 2158999"/>
              <a:gd name="connsiteY120" fmla="*/ 414037 h 481883"/>
              <a:gd name="connsiteX121" fmla="*/ 796631 w 2158999"/>
              <a:gd name="connsiteY121" fmla="*/ 423211 h 481883"/>
              <a:gd name="connsiteX122" fmla="*/ 801215 w 2158999"/>
              <a:gd name="connsiteY122" fmla="*/ 430950 h 481883"/>
              <a:gd name="connsiteX123" fmla="*/ 808378 w 2158999"/>
              <a:gd name="connsiteY123" fmla="*/ 436301 h 481883"/>
              <a:gd name="connsiteX124" fmla="*/ 817643 w 2158999"/>
              <a:gd name="connsiteY124" fmla="*/ 438308 h 481883"/>
              <a:gd name="connsiteX125" fmla="*/ 827385 w 2158999"/>
              <a:gd name="connsiteY125" fmla="*/ 436301 h 481883"/>
              <a:gd name="connsiteX126" fmla="*/ 834452 w 2158999"/>
              <a:gd name="connsiteY126" fmla="*/ 430856 h 481883"/>
              <a:gd name="connsiteX127" fmla="*/ 838655 w 2158999"/>
              <a:gd name="connsiteY127" fmla="*/ 423020 h 481883"/>
              <a:gd name="connsiteX128" fmla="*/ 840088 w 2158999"/>
              <a:gd name="connsiteY128" fmla="*/ 413941 h 481883"/>
              <a:gd name="connsiteX129" fmla="*/ 838655 w 2158999"/>
              <a:gd name="connsiteY129" fmla="*/ 404863 h 481883"/>
              <a:gd name="connsiteX130" fmla="*/ 834452 w 2158999"/>
              <a:gd name="connsiteY130" fmla="*/ 397028 h 481883"/>
              <a:gd name="connsiteX131" fmla="*/ 827385 w 2158999"/>
              <a:gd name="connsiteY131" fmla="*/ 391677 h 481883"/>
              <a:gd name="connsiteX132" fmla="*/ 817643 w 2158999"/>
              <a:gd name="connsiteY132" fmla="*/ 389670 h 481883"/>
              <a:gd name="connsiteX133" fmla="*/ 1751454 w 2158999"/>
              <a:gd name="connsiteY133" fmla="*/ 389098 h 481883"/>
              <a:gd name="connsiteX134" fmla="*/ 1743432 w 2158999"/>
              <a:gd name="connsiteY134" fmla="*/ 390626 h 481883"/>
              <a:gd name="connsiteX135" fmla="*/ 1736937 w 2158999"/>
              <a:gd name="connsiteY135" fmla="*/ 394640 h 481883"/>
              <a:gd name="connsiteX136" fmla="*/ 1732447 w 2158999"/>
              <a:gd name="connsiteY136" fmla="*/ 400659 h 481883"/>
              <a:gd name="connsiteX137" fmla="*/ 1730442 w 2158999"/>
              <a:gd name="connsiteY137" fmla="*/ 408113 h 481883"/>
              <a:gd name="connsiteX138" fmla="*/ 1770270 w 2158999"/>
              <a:gd name="connsiteY138" fmla="*/ 408113 h 481883"/>
              <a:gd name="connsiteX139" fmla="*/ 1768933 w 2158999"/>
              <a:gd name="connsiteY139" fmla="*/ 400659 h 481883"/>
              <a:gd name="connsiteX140" fmla="*/ 1765399 w 2158999"/>
              <a:gd name="connsiteY140" fmla="*/ 394640 h 481883"/>
              <a:gd name="connsiteX141" fmla="*/ 1759573 w 2158999"/>
              <a:gd name="connsiteY141" fmla="*/ 390626 h 481883"/>
              <a:gd name="connsiteX142" fmla="*/ 1751454 w 2158999"/>
              <a:gd name="connsiteY142" fmla="*/ 389098 h 481883"/>
              <a:gd name="connsiteX143" fmla="*/ 370938 w 2158999"/>
              <a:gd name="connsiteY143" fmla="*/ 380404 h 481883"/>
              <a:gd name="connsiteX144" fmla="*/ 384214 w 2158999"/>
              <a:gd name="connsiteY144" fmla="*/ 380404 h 481883"/>
              <a:gd name="connsiteX145" fmla="*/ 384214 w 2158999"/>
              <a:gd name="connsiteY145" fmla="*/ 447674 h 481883"/>
              <a:gd name="connsiteX146" fmla="*/ 370938 w 2158999"/>
              <a:gd name="connsiteY146" fmla="*/ 447674 h 481883"/>
              <a:gd name="connsiteX147" fmla="*/ 534455 w 2158999"/>
              <a:gd name="connsiteY147" fmla="*/ 380402 h 481883"/>
              <a:gd name="connsiteX148" fmla="*/ 547731 w 2158999"/>
              <a:gd name="connsiteY148" fmla="*/ 380402 h 481883"/>
              <a:gd name="connsiteX149" fmla="*/ 547731 w 2158999"/>
              <a:gd name="connsiteY149" fmla="*/ 447672 h 481883"/>
              <a:gd name="connsiteX150" fmla="*/ 534455 w 2158999"/>
              <a:gd name="connsiteY150" fmla="*/ 447672 h 481883"/>
              <a:gd name="connsiteX151" fmla="*/ 1148778 w 2158999"/>
              <a:gd name="connsiteY151" fmla="*/ 380401 h 481883"/>
              <a:gd name="connsiteX152" fmla="*/ 1162148 w 2158999"/>
              <a:gd name="connsiteY152" fmla="*/ 380401 h 481883"/>
              <a:gd name="connsiteX153" fmla="*/ 1162148 w 2158999"/>
              <a:gd name="connsiteY153" fmla="*/ 447671 h 481883"/>
              <a:gd name="connsiteX154" fmla="*/ 1148778 w 2158999"/>
              <a:gd name="connsiteY154" fmla="*/ 447671 h 481883"/>
              <a:gd name="connsiteX155" fmla="*/ 1049066 w 2158999"/>
              <a:gd name="connsiteY155" fmla="*/ 380401 h 481883"/>
              <a:gd name="connsiteX156" fmla="*/ 1062437 w 2158999"/>
              <a:gd name="connsiteY156" fmla="*/ 380401 h 481883"/>
              <a:gd name="connsiteX157" fmla="*/ 1062437 w 2158999"/>
              <a:gd name="connsiteY157" fmla="*/ 447671 h 481883"/>
              <a:gd name="connsiteX158" fmla="*/ 1049066 w 2158999"/>
              <a:gd name="connsiteY158" fmla="*/ 447671 h 481883"/>
              <a:gd name="connsiteX159" fmla="*/ 600356 w 2158999"/>
              <a:gd name="connsiteY159" fmla="*/ 378684 h 481883"/>
              <a:gd name="connsiteX160" fmla="*/ 614205 w 2158999"/>
              <a:gd name="connsiteY160" fmla="*/ 381837 h 481883"/>
              <a:gd name="connsiteX161" fmla="*/ 624616 w 2158999"/>
              <a:gd name="connsiteY161" fmla="*/ 391298 h 481883"/>
              <a:gd name="connsiteX162" fmla="*/ 624901 w 2158999"/>
              <a:gd name="connsiteY162" fmla="*/ 391298 h 481883"/>
              <a:gd name="connsiteX163" fmla="*/ 624901 w 2158999"/>
              <a:gd name="connsiteY163" fmla="*/ 380500 h 481883"/>
              <a:gd name="connsiteX164" fmla="*/ 637797 w 2158999"/>
              <a:gd name="connsiteY164" fmla="*/ 380500 h 481883"/>
              <a:gd name="connsiteX165" fmla="*/ 637797 w 2158999"/>
              <a:gd name="connsiteY165" fmla="*/ 444330 h 481883"/>
              <a:gd name="connsiteX166" fmla="*/ 635982 w 2158999"/>
              <a:gd name="connsiteY166" fmla="*/ 458472 h 481883"/>
              <a:gd name="connsiteX167" fmla="*/ 629772 w 2158999"/>
              <a:gd name="connsiteY167" fmla="*/ 470417 h 481883"/>
              <a:gd name="connsiteX168" fmla="*/ 618312 w 2158999"/>
              <a:gd name="connsiteY168" fmla="*/ 478730 h 481883"/>
              <a:gd name="connsiteX169" fmla="*/ 600738 w 2158999"/>
              <a:gd name="connsiteY169" fmla="*/ 481883 h 481883"/>
              <a:gd name="connsiteX170" fmla="*/ 583069 w 2158999"/>
              <a:gd name="connsiteY170" fmla="*/ 478730 h 481883"/>
              <a:gd name="connsiteX171" fmla="*/ 567786 w 2158999"/>
              <a:gd name="connsiteY171" fmla="*/ 469747 h 481883"/>
              <a:gd name="connsiteX172" fmla="*/ 576287 w 2158999"/>
              <a:gd name="connsiteY172" fmla="*/ 459427 h 481883"/>
              <a:gd name="connsiteX173" fmla="*/ 576287 w 2158999"/>
              <a:gd name="connsiteY173" fmla="*/ 459236 h 481883"/>
              <a:gd name="connsiteX174" fmla="*/ 587270 w 2158999"/>
              <a:gd name="connsiteY174" fmla="*/ 467168 h 481883"/>
              <a:gd name="connsiteX175" fmla="*/ 600834 w 2158999"/>
              <a:gd name="connsiteY175" fmla="*/ 470130 h 481883"/>
              <a:gd name="connsiteX176" fmla="*/ 612008 w 2158999"/>
              <a:gd name="connsiteY176" fmla="*/ 468218 h 481883"/>
              <a:gd name="connsiteX177" fmla="*/ 619267 w 2158999"/>
              <a:gd name="connsiteY177" fmla="*/ 462963 h 481883"/>
              <a:gd name="connsiteX178" fmla="*/ 623279 w 2158999"/>
              <a:gd name="connsiteY178" fmla="*/ 455128 h 481883"/>
              <a:gd name="connsiteX179" fmla="*/ 624425 w 2158999"/>
              <a:gd name="connsiteY179" fmla="*/ 445382 h 481883"/>
              <a:gd name="connsiteX180" fmla="*/ 624425 w 2158999"/>
              <a:gd name="connsiteY180" fmla="*/ 436686 h 481883"/>
              <a:gd name="connsiteX181" fmla="*/ 624138 w 2158999"/>
              <a:gd name="connsiteY181" fmla="*/ 436686 h 481883"/>
              <a:gd name="connsiteX182" fmla="*/ 614109 w 2158999"/>
              <a:gd name="connsiteY182" fmla="*/ 445382 h 481883"/>
              <a:gd name="connsiteX183" fmla="*/ 600547 w 2158999"/>
              <a:gd name="connsiteY183" fmla="*/ 448342 h 481883"/>
              <a:gd name="connsiteX184" fmla="*/ 586602 w 2158999"/>
              <a:gd name="connsiteY184" fmla="*/ 445667 h 481883"/>
              <a:gd name="connsiteX185" fmla="*/ 575904 w 2158999"/>
              <a:gd name="connsiteY185" fmla="*/ 438310 h 481883"/>
              <a:gd name="connsiteX186" fmla="*/ 569124 w 2158999"/>
              <a:gd name="connsiteY186" fmla="*/ 427321 h 481883"/>
              <a:gd name="connsiteX187" fmla="*/ 566736 w 2158999"/>
              <a:gd name="connsiteY187" fmla="*/ 413752 h 481883"/>
              <a:gd name="connsiteX188" fmla="*/ 569124 w 2158999"/>
              <a:gd name="connsiteY188" fmla="*/ 400183 h 481883"/>
              <a:gd name="connsiteX189" fmla="*/ 575904 w 2158999"/>
              <a:gd name="connsiteY189" fmla="*/ 389004 h 481883"/>
              <a:gd name="connsiteX190" fmla="*/ 586507 w 2158999"/>
              <a:gd name="connsiteY190" fmla="*/ 381456 h 481883"/>
              <a:gd name="connsiteX191" fmla="*/ 600356 w 2158999"/>
              <a:gd name="connsiteY191" fmla="*/ 378684 h 481883"/>
              <a:gd name="connsiteX192" fmla="*/ 1751550 w 2158999"/>
              <a:gd name="connsiteY192" fmla="*/ 378682 h 481883"/>
              <a:gd name="connsiteX193" fmla="*/ 1765018 w 2158999"/>
              <a:gd name="connsiteY193" fmla="*/ 381070 h 481883"/>
              <a:gd name="connsiteX194" fmla="*/ 1775236 w 2158999"/>
              <a:gd name="connsiteY194" fmla="*/ 388047 h 481883"/>
              <a:gd name="connsiteX195" fmla="*/ 1781732 w 2158999"/>
              <a:gd name="connsiteY195" fmla="*/ 399035 h 481883"/>
              <a:gd name="connsiteX196" fmla="*/ 1784025 w 2158999"/>
              <a:gd name="connsiteY196" fmla="*/ 413560 h 481883"/>
              <a:gd name="connsiteX197" fmla="*/ 1783832 w 2158999"/>
              <a:gd name="connsiteY197" fmla="*/ 413560 h 481883"/>
              <a:gd name="connsiteX198" fmla="*/ 1783832 w 2158999"/>
              <a:gd name="connsiteY198" fmla="*/ 415854 h 481883"/>
              <a:gd name="connsiteX199" fmla="*/ 1783738 w 2158999"/>
              <a:gd name="connsiteY199" fmla="*/ 418146 h 481883"/>
              <a:gd name="connsiteX200" fmla="*/ 1730251 w 2158999"/>
              <a:gd name="connsiteY200" fmla="*/ 418146 h 481883"/>
              <a:gd name="connsiteX201" fmla="*/ 1732162 w 2158999"/>
              <a:gd name="connsiteY201" fmla="*/ 426077 h 481883"/>
              <a:gd name="connsiteX202" fmla="*/ 1736937 w 2158999"/>
              <a:gd name="connsiteY202" fmla="*/ 432576 h 481883"/>
              <a:gd name="connsiteX203" fmla="*/ 1743813 w 2158999"/>
              <a:gd name="connsiteY203" fmla="*/ 436875 h 481883"/>
              <a:gd name="connsiteX204" fmla="*/ 1752122 w 2158999"/>
              <a:gd name="connsiteY204" fmla="*/ 438404 h 481883"/>
              <a:gd name="connsiteX205" fmla="*/ 1763870 w 2158999"/>
              <a:gd name="connsiteY205" fmla="*/ 435442 h 481883"/>
              <a:gd name="connsiteX206" fmla="*/ 1771703 w 2158999"/>
              <a:gd name="connsiteY206" fmla="*/ 428179 h 481883"/>
              <a:gd name="connsiteX207" fmla="*/ 1781062 w 2158999"/>
              <a:gd name="connsiteY207" fmla="*/ 435729 h 481883"/>
              <a:gd name="connsiteX208" fmla="*/ 1768360 w 2158999"/>
              <a:gd name="connsiteY208" fmla="*/ 446239 h 481883"/>
              <a:gd name="connsiteX209" fmla="*/ 1752122 w 2158999"/>
              <a:gd name="connsiteY209" fmla="*/ 449583 h 481883"/>
              <a:gd name="connsiteX210" fmla="*/ 1737988 w 2158999"/>
              <a:gd name="connsiteY210" fmla="*/ 447004 h 481883"/>
              <a:gd name="connsiteX211" fmla="*/ 1726813 w 2158999"/>
              <a:gd name="connsiteY211" fmla="*/ 439837 h 481883"/>
              <a:gd name="connsiteX212" fmla="*/ 1719459 w 2158999"/>
              <a:gd name="connsiteY212" fmla="*/ 428658 h 481883"/>
              <a:gd name="connsiteX213" fmla="*/ 1716784 w 2158999"/>
              <a:gd name="connsiteY213" fmla="*/ 414228 h 481883"/>
              <a:gd name="connsiteX214" fmla="*/ 1719363 w 2158999"/>
              <a:gd name="connsiteY214" fmla="*/ 399800 h 481883"/>
              <a:gd name="connsiteX215" fmla="*/ 1726717 w 2158999"/>
              <a:gd name="connsiteY215" fmla="*/ 388524 h 481883"/>
              <a:gd name="connsiteX216" fmla="*/ 1737796 w 2158999"/>
              <a:gd name="connsiteY216" fmla="*/ 381261 h 481883"/>
              <a:gd name="connsiteX217" fmla="*/ 1751550 w 2158999"/>
              <a:gd name="connsiteY217" fmla="*/ 378682 h 481883"/>
              <a:gd name="connsiteX218" fmla="*/ 1617548 w 2158999"/>
              <a:gd name="connsiteY218" fmla="*/ 378682 h 481883"/>
              <a:gd name="connsiteX219" fmla="*/ 1631874 w 2158999"/>
              <a:gd name="connsiteY219" fmla="*/ 381261 h 481883"/>
              <a:gd name="connsiteX220" fmla="*/ 1643431 w 2158999"/>
              <a:gd name="connsiteY220" fmla="*/ 388524 h 481883"/>
              <a:gd name="connsiteX221" fmla="*/ 1651072 w 2158999"/>
              <a:gd name="connsiteY221" fmla="*/ 399703 h 481883"/>
              <a:gd name="connsiteX222" fmla="*/ 1653842 w 2158999"/>
              <a:gd name="connsiteY222" fmla="*/ 413941 h 481883"/>
              <a:gd name="connsiteX223" fmla="*/ 1651072 w 2158999"/>
              <a:gd name="connsiteY223" fmla="*/ 428275 h 481883"/>
              <a:gd name="connsiteX224" fmla="*/ 1643431 w 2158999"/>
              <a:gd name="connsiteY224" fmla="*/ 439550 h 481883"/>
              <a:gd name="connsiteX225" fmla="*/ 1631874 w 2158999"/>
              <a:gd name="connsiteY225" fmla="*/ 446908 h 481883"/>
              <a:gd name="connsiteX226" fmla="*/ 1617548 w 2158999"/>
              <a:gd name="connsiteY226" fmla="*/ 449583 h 481883"/>
              <a:gd name="connsiteX227" fmla="*/ 1603221 w 2158999"/>
              <a:gd name="connsiteY227" fmla="*/ 446908 h 481883"/>
              <a:gd name="connsiteX228" fmla="*/ 1591761 w 2158999"/>
              <a:gd name="connsiteY228" fmla="*/ 439550 h 481883"/>
              <a:gd name="connsiteX229" fmla="*/ 1584215 w 2158999"/>
              <a:gd name="connsiteY229" fmla="*/ 428275 h 481883"/>
              <a:gd name="connsiteX230" fmla="*/ 1581445 w 2158999"/>
              <a:gd name="connsiteY230" fmla="*/ 413941 h 481883"/>
              <a:gd name="connsiteX231" fmla="*/ 1584215 w 2158999"/>
              <a:gd name="connsiteY231" fmla="*/ 399703 h 481883"/>
              <a:gd name="connsiteX232" fmla="*/ 1591761 w 2158999"/>
              <a:gd name="connsiteY232" fmla="*/ 388524 h 481883"/>
              <a:gd name="connsiteX233" fmla="*/ 1603221 w 2158999"/>
              <a:gd name="connsiteY233" fmla="*/ 381261 h 481883"/>
              <a:gd name="connsiteX234" fmla="*/ 1617548 w 2158999"/>
              <a:gd name="connsiteY234" fmla="*/ 378682 h 481883"/>
              <a:gd name="connsiteX235" fmla="*/ 1414299 w 2158999"/>
              <a:gd name="connsiteY235" fmla="*/ 378682 h 481883"/>
              <a:gd name="connsiteX236" fmla="*/ 1426811 w 2158999"/>
              <a:gd name="connsiteY236" fmla="*/ 380784 h 481883"/>
              <a:gd name="connsiteX237" fmla="*/ 1435503 w 2158999"/>
              <a:gd name="connsiteY237" fmla="*/ 386421 h 481883"/>
              <a:gd name="connsiteX238" fmla="*/ 1440565 w 2158999"/>
              <a:gd name="connsiteY238" fmla="*/ 394830 h 481883"/>
              <a:gd name="connsiteX239" fmla="*/ 1442283 w 2158999"/>
              <a:gd name="connsiteY239" fmla="*/ 405150 h 481883"/>
              <a:gd name="connsiteX240" fmla="*/ 1442283 w 2158999"/>
              <a:gd name="connsiteY240" fmla="*/ 434486 h 481883"/>
              <a:gd name="connsiteX241" fmla="*/ 1442476 w 2158999"/>
              <a:gd name="connsiteY241" fmla="*/ 441653 h 481883"/>
              <a:gd name="connsiteX242" fmla="*/ 1443239 w 2158999"/>
              <a:gd name="connsiteY242" fmla="*/ 447863 h 481883"/>
              <a:gd name="connsiteX243" fmla="*/ 1431204 w 2158999"/>
              <a:gd name="connsiteY243" fmla="*/ 447863 h 481883"/>
              <a:gd name="connsiteX244" fmla="*/ 1430058 w 2158999"/>
              <a:gd name="connsiteY244" fmla="*/ 438213 h 481883"/>
              <a:gd name="connsiteX245" fmla="*/ 1429677 w 2158999"/>
              <a:gd name="connsiteY245" fmla="*/ 438213 h 481883"/>
              <a:gd name="connsiteX246" fmla="*/ 1420412 w 2158999"/>
              <a:gd name="connsiteY246" fmla="*/ 446623 h 481883"/>
              <a:gd name="connsiteX247" fmla="*/ 1407136 w 2158999"/>
              <a:gd name="connsiteY247" fmla="*/ 449583 h 481883"/>
              <a:gd name="connsiteX248" fmla="*/ 1398827 w 2158999"/>
              <a:gd name="connsiteY248" fmla="*/ 448533 h 481883"/>
              <a:gd name="connsiteX249" fmla="*/ 1390995 w 2158999"/>
              <a:gd name="connsiteY249" fmla="*/ 445093 h 481883"/>
              <a:gd name="connsiteX250" fmla="*/ 1385074 w 2158999"/>
              <a:gd name="connsiteY250" fmla="*/ 438691 h 481883"/>
              <a:gd name="connsiteX251" fmla="*/ 1382686 w 2158999"/>
              <a:gd name="connsiteY251" fmla="*/ 428943 h 481883"/>
              <a:gd name="connsiteX252" fmla="*/ 1386792 w 2158999"/>
              <a:gd name="connsiteY252" fmla="*/ 416809 h 481883"/>
              <a:gd name="connsiteX253" fmla="*/ 1397586 w 2158999"/>
              <a:gd name="connsiteY253" fmla="*/ 410023 h 481883"/>
              <a:gd name="connsiteX254" fmla="*/ 1412581 w 2158999"/>
              <a:gd name="connsiteY254" fmla="*/ 406967 h 481883"/>
              <a:gd name="connsiteX255" fmla="*/ 1429486 w 2158999"/>
              <a:gd name="connsiteY255" fmla="*/ 406298 h 481883"/>
              <a:gd name="connsiteX256" fmla="*/ 1429486 w 2158999"/>
              <a:gd name="connsiteY256" fmla="*/ 404482 h 481883"/>
              <a:gd name="connsiteX257" fmla="*/ 1429486 w 2158999"/>
              <a:gd name="connsiteY257" fmla="*/ 404195 h 481883"/>
              <a:gd name="connsiteX258" fmla="*/ 1424997 w 2158999"/>
              <a:gd name="connsiteY258" fmla="*/ 393016 h 481883"/>
              <a:gd name="connsiteX259" fmla="*/ 1412962 w 2158999"/>
              <a:gd name="connsiteY259" fmla="*/ 389383 h 481883"/>
              <a:gd name="connsiteX260" fmla="*/ 1402265 w 2158999"/>
              <a:gd name="connsiteY260" fmla="*/ 391583 h 481883"/>
              <a:gd name="connsiteX261" fmla="*/ 1393861 w 2158999"/>
              <a:gd name="connsiteY261" fmla="*/ 397221 h 481883"/>
              <a:gd name="connsiteX262" fmla="*/ 1386792 w 2158999"/>
              <a:gd name="connsiteY262" fmla="*/ 388715 h 481883"/>
              <a:gd name="connsiteX263" fmla="*/ 1398923 w 2158999"/>
              <a:gd name="connsiteY263" fmla="*/ 381357 h 481883"/>
              <a:gd name="connsiteX264" fmla="*/ 1414299 w 2158999"/>
              <a:gd name="connsiteY264" fmla="*/ 378682 h 481883"/>
              <a:gd name="connsiteX265" fmla="*/ 1288992 w 2158999"/>
              <a:gd name="connsiteY265" fmla="*/ 378682 h 481883"/>
              <a:gd name="connsiteX266" fmla="*/ 1303318 w 2158999"/>
              <a:gd name="connsiteY266" fmla="*/ 381261 h 481883"/>
              <a:gd name="connsiteX267" fmla="*/ 1314875 w 2158999"/>
              <a:gd name="connsiteY267" fmla="*/ 388524 h 481883"/>
              <a:gd name="connsiteX268" fmla="*/ 1322516 w 2158999"/>
              <a:gd name="connsiteY268" fmla="*/ 399703 h 481883"/>
              <a:gd name="connsiteX269" fmla="*/ 1325286 w 2158999"/>
              <a:gd name="connsiteY269" fmla="*/ 413941 h 481883"/>
              <a:gd name="connsiteX270" fmla="*/ 1322516 w 2158999"/>
              <a:gd name="connsiteY270" fmla="*/ 428275 h 481883"/>
              <a:gd name="connsiteX271" fmla="*/ 1314875 w 2158999"/>
              <a:gd name="connsiteY271" fmla="*/ 439550 h 481883"/>
              <a:gd name="connsiteX272" fmla="*/ 1303318 w 2158999"/>
              <a:gd name="connsiteY272" fmla="*/ 446908 h 481883"/>
              <a:gd name="connsiteX273" fmla="*/ 1288992 w 2158999"/>
              <a:gd name="connsiteY273" fmla="*/ 449583 h 481883"/>
              <a:gd name="connsiteX274" fmla="*/ 1274665 w 2158999"/>
              <a:gd name="connsiteY274" fmla="*/ 446908 h 481883"/>
              <a:gd name="connsiteX275" fmla="*/ 1263205 w 2158999"/>
              <a:gd name="connsiteY275" fmla="*/ 439550 h 481883"/>
              <a:gd name="connsiteX276" fmla="*/ 1255659 w 2158999"/>
              <a:gd name="connsiteY276" fmla="*/ 428275 h 481883"/>
              <a:gd name="connsiteX277" fmla="*/ 1252889 w 2158999"/>
              <a:gd name="connsiteY277" fmla="*/ 413941 h 481883"/>
              <a:gd name="connsiteX278" fmla="*/ 1255659 w 2158999"/>
              <a:gd name="connsiteY278" fmla="*/ 399703 h 481883"/>
              <a:gd name="connsiteX279" fmla="*/ 1263205 w 2158999"/>
              <a:gd name="connsiteY279" fmla="*/ 388524 h 481883"/>
              <a:gd name="connsiteX280" fmla="*/ 1274665 w 2158999"/>
              <a:gd name="connsiteY280" fmla="*/ 381261 h 481883"/>
              <a:gd name="connsiteX281" fmla="*/ 1288992 w 2158999"/>
              <a:gd name="connsiteY281" fmla="*/ 378682 h 481883"/>
              <a:gd name="connsiteX282" fmla="*/ 910003 w 2158999"/>
              <a:gd name="connsiteY282" fmla="*/ 378682 h 481883"/>
              <a:gd name="connsiteX283" fmla="*/ 923661 w 2158999"/>
              <a:gd name="connsiteY283" fmla="*/ 381357 h 481883"/>
              <a:gd name="connsiteX284" fmla="*/ 934262 w 2158999"/>
              <a:gd name="connsiteY284" fmla="*/ 388906 h 481883"/>
              <a:gd name="connsiteX285" fmla="*/ 941140 w 2158999"/>
              <a:gd name="connsiteY285" fmla="*/ 400181 h 481883"/>
              <a:gd name="connsiteX286" fmla="*/ 943529 w 2158999"/>
              <a:gd name="connsiteY286" fmla="*/ 414037 h 481883"/>
              <a:gd name="connsiteX287" fmla="*/ 941140 w 2158999"/>
              <a:gd name="connsiteY287" fmla="*/ 427893 h 481883"/>
              <a:gd name="connsiteX288" fmla="*/ 934358 w 2158999"/>
              <a:gd name="connsiteY288" fmla="*/ 439263 h 481883"/>
              <a:gd name="connsiteX289" fmla="*/ 923757 w 2158999"/>
              <a:gd name="connsiteY289" fmla="*/ 446813 h 481883"/>
              <a:gd name="connsiteX290" fmla="*/ 909716 w 2158999"/>
              <a:gd name="connsiteY290" fmla="*/ 449583 h 481883"/>
              <a:gd name="connsiteX291" fmla="*/ 896154 w 2158999"/>
              <a:gd name="connsiteY291" fmla="*/ 446430 h 481883"/>
              <a:gd name="connsiteX292" fmla="*/ 886126 w 2158999"/>
              <a:gd name="connsiteY292" fmla="*/ 437639 h 481883"/>
              <a:gd name="connsiteX293" fmla="*/ 885743 w 2158999"/>
              <a:gd name="connsiteY293" fmla="*/ 437639 h 481883"/>
              <a:gd name="connsiteX294" fmla="*/ 885743 w 2158999"/>
              <a:gd name="connsiteY294" fmla="*/ 481785 h 481883"/>
              <a:gd name="connsiteX295" fmla="*/ 872372 w 2158999"/>
              <a:gd name="connsiteY295" fmla="*/ 481785 h 481883"/>
              <a:gd name="connsiteX296" fmla="*/ 872372 w 2158999"/>
              <a:gd name="connsiteY296" fmla="*/ 380498 h 481883"/>
              <a:gd name="connsiteX297" fmla="*/ 885456 w 2158999"/>
              <a:gd name="connsiteY297" fmla="*/ 380498 h 481883"/>
              <a:gd name="connsiteX298" fmla="*/ 885456 w 2158999"/>
              <a:gd name="connsiteY298" fmla="*/ 391009 h 481883"/>
              <a:gd name="connsiteX299" fmla="*/ 885839 w 2158999"/>
              <a:gd name="connsiteY299" fmla="*/ 391009 h 481883"/>
              <a:gd name="connsiteX300" fmla="*/ 895389 w 2158999"/>
              <a:gd name="connsiteY300" fmla="*/ 382122 h 481883"/>
              <a:gd name="connsiteX301" fmla="*/ 910003 w 2158999"/>
              <a:gd name="connsiteY301" fmla="*/ 378682 h 481883"/>
              <a:gd name="connsiteX302" fmla="*/ 820126 w 2158999"/>
              <a:gd name="connsiteY302" fmla="*/ 378682 h 481883"/>
              <a:gd name="connsiteX303" fmla="*/ 833785 w 2158999"/>
              <a:gd name="connsiteY303" fmla="*/ 381357 h 481883"/>
              <a:gd name="connsiteX304" fmla="*/ 844387 w 2158999"/>
              <a:gd name="connsiteY304" fmla="*/ 388906 h 481883"/>
              <a:gd name="connsiteX305" fmla="*/ 851263 w 2158999"/>
              <a:gd name="connsiteY305" fmla="*/ 400181 h 481883"/>
              <a:gd name="connsiteX306" fmla="*/ 853652 w 2158999"/>
              <a:gd name="connsiteY306" fmla="*/ 414037 h 481883"/>
              <a:gd name="connsiteX307" fmla="*/ 851263 w 2158999"/>
              <a:gd name="connsiteY307" fmla="*/ 427893 h 481883"/>
              <a:gd name="connsiteX308" fmla="*/ 844481 w 2158999"/>
              <a:gd name="connsiteY308" fmla="*/ 439263 h 481883"/>
              <a:gd name="connsiteX309" fmla="*/ 833880 w 2158999"/>
              <a:gd name="connsiteY309" fmla="*/ 446813 h 481883"/>
              <a:gd name="connsiteX310" fmla="*/ 819840 w 2158999"/>
              <a:gd name="connsiteY310" fmla="*/ 449583 h 481883"/>
              <a:gd name="connsiteX311" fmla="*/ 806278 w 2158999"/>
              <a:gd name="connsiteY311" fmla="*/ 446430 h 481883"/>
              <a:gd name="connsiteX312" fmla="*/ 796249 w 2158999"/>
              <a:gd name="connsiteY312" fmla="*/ 437639 h 481883"/>
              <a:gd name="connsiteX313" fmla="*/ 795866 w 2158999"/>
              <a:gd name="connsiteY313" fmla="*/ 437639 h 481883"/>
              <a:gd name="connsiteX314" fmla="*/ 795866 w 2158999"/>
              <a:gd name="connsiteY314" fmla="*/ 481785 h 481883"/>
              <a:gd name="connsiteX315" fmla="*/ 782495 w 2158999"/>
              <a:gd name="connsiteY315" fmla="*/ 481785 h 481883"/>
              <a:gd name="connsiteX316" fmla="*/ 782495 w 2158999"/>
              <a:gd name="connsiteY316" fmla="*/ 380498 h 481883"/>
              <a:gd name="connsiteX317" fmla="*/ 795581 w 2158999"/>
              <a:gd name="connsiteY317" fmla="*/ 380498 h 481883"/>
              <a:gd name="connsiteX318" fmla="*/ 795581 w 2158999"/>
              <a:gd name="connsiteY318" fmla="*/ 391009 h 481883"/>
              <a:gd name="connsiteX319" fmla="*/ 795962 w 2158999"/>
              <a:gd name="connsiteY319" fmla="*/ 391009 h 481883"/>
              <a:gd name="connsiteX320" fmla="*/ 805514 w 2158999"/>
              <a:gd name="connsiteY320" fmla="*/ 382122 h 481883"/>
              <a:gd name="connsiteX321" fmla="*/ 820126 w 2158999"/>
              <a:gd name="connsiteY321" fmla="*/ 378682 h 481883"/>
              <a:gd name="connsiteX322" fmla="*/ 727768 w 2158999"/>
              <a:gd name="connsiteY322" fmla="*/ 378682 h 481883"/>
              <a:gd name="connsiteX323" fmla="*/ 742094 w 2158999"/>
              <a:gd name="connsiteY323" fmla="*/ 381261 h 481883"/>
              <a:gd name="connsiteX324" fmla="*/ 753651 w 2158999"/>
              <a:gd name="connsiteY324" fmla="*/ 388524 h 481883"/>
              <a:gd name="connsiteX325" fmla="*/ 761292 w 2158999"/>
              <a:gd name="connsiteY325" fmla="*/ 399703 h 481883"/>
              <a:gd name="connsiteX326" fmla="*/ 764062 w 2158999"/>
              <a:gd name="connsiteY326" fmla="*/ 413941 h 481883"/>
              <a:gd name="connsiteX327" fmla="*/ 761292 w 2158999"/>
              <a:gd name="connsiteY327" fmla="*/ 428275 h 481883"/>
              <a:gd name="connsiteX328" fmla="*/ 753651 w 2158999"/>
              <a:gd name="connsiteY328" fmla="*/ 439550 h 481883"/>
              <a:gd name="connsiteX329" fmla="*/ 742094 w 2158999"/>
              <a:gd name="connsiteY329" fmla="*/ 446908 h 481883"/>
              <a:gd name="connsiteX330" fmla="*/ 727768 w 2158999"/>
              <a:gd name="connsiteY330" fmla="*/ 449583 h 481883"/>
              <a:gd name="connsiteX331" fmla="*/ 713441 w 2158999"/>
              <a:gd name="connsiteY331" fmla="*/ 446908 h 481883"/>
              <a:gd name="connsiteX332" fmla="*/ 701979 w 2158999"/>
              <a:gd name="connsiteY332" fmla="*/ 439550 h 481883"/>
              <a:gd name="connsiteX333" fmla="*/ 694435 w 2158999"/>
              <a:gd name="connsiteY333" fmla="*/ 428275 h 481883"/>
              <a:gd name="connsiteX334" fmla="*/ 691665 w 2158999"/>
              <a:gd name="connsiteY334" fmla="*/ 413941 h 481883"/>
              <a:gd name="connsiteX335" fmla="*/ 694435 w 2158999"/>
              <a:gd name="connsiteY335" fmla="*/ 399703 h 481883"/>
              <a:gd name="connsiteX336" fmla="*/ 701979 w 2158999"/>
              <a:gd name="connsiteY336" fmla="*/ 388524 h 481883"/>
              <a:gd name="connsiteX337" fmla="*/ 713441 w 2158999"/>
              <a:gd name="connsiteY337" fmla="*/ 381261 h 481883"/>
              <a:gd name="connsiteX338" fmla="*/ 727768 w 2158999"/>
              <a:gd name="connsiteY338" fmla="*/ 378682 h 481883"/>
              <a:gd name="connsiteX339" fmla="*/ 1835888 w 2158999"/>
              <a:gd name="connsiteY339" fmla="*/ 378586 h 481883"/>
              <a:gd name="connsiteX340" fmla="*/ 1841141 w 2158999"/>
              <a:gd name="connsiteY340" fmla="*/ 379160 h 481883"/>
              <a:gd name="connsiteX341" fmla="*/ 1840567 w 2158999"/>
              <a:gd name="connsiteY341" fmla="*/ 391487 h 481883"/>
              <a:gd name="connsiteX342" fmla="*/ 1834455 w 2158999"/>
              <a:gd name="connsiteY342" fmla="*/ 390817 h 481883"/>
              <a:gd name="connsiteX343" fmla="*/ 1826049 w 2158999"/>
              <a:gd name="connsiteY343" fmla="*/ 392633 h 481883"/>
              <a:gd name="connsiteX344" fmla="*/ 1820128 w 2158999"/>
              <a:gd name="connsiteY344" fmla="*/ 397410 h 481883"/>
              <a:gd name="connsiteX345" fmla="*/ 1816690 w 2158999"/>
              <a:gd name="connsiteY345" fmla="*/ 404290 h 481883"/>
              <a:gd name="connsiteX346" fmla="*/ 1815544 w 2158999"/>
              <a:gd name="connsiteY346" fmla="*/ 412412 h 481883"/>
              <a:gd name="connsiteX347" fmla="*/ 1815544 w 2158999"/>
              <a:gd name="connsiteY347" fmla="*/ 447767 h 481883"/>
              <a:gd name="connsiteX348" fmla="*/ 1802171 w 2158999"/>
              <a:gd name="connsiteY348" fmla="*/ 447767 h 481883"/>
              <a:gd name="connsiteX349" fmla="*/ 1802171 w 2158999"/>
              <a:gd name="connsiteY349" fmla="*/ 395021 h 481883"/>
              <a:gd name="connsiteX350" fmla="*/ 1802077 w 2158999"/>
              <a:gd name="connsiteY350" fmla="*/ 388047 h 481883"/>
              <a:gd name="connsiteX351" fmla="*/ 1802171 w 2158999"/>
              <a:gd name="connsiteY351" fmla="*/ 387951 h 481883"/>
              <a:gd name="connsiteX352" fmla="*/ 1801790 w 2158999"/>
              <a:gd name="connsiteY352" fmla="*/ 380402 h 481883"/>
              <a:gd name="connsiteX353" fmla="*/ 1814398 w 2158999"/>
              <a:gd name="connsiteY353" fmla="*/ 380402 h 481883"/>
              <a:gd name="connsiteX354" fmla="*/ 1814780 w 2158999"/>
              <a:gd name="connsiteY354" fmla="*/ 386325 h 481883"/>
              <a:gd name="connsiteX355" fmla="*/ 1814970 w 2158999"/>
              <a:gd name="connsiteY355" fmla="*/ 391772 h 481883"/>
              <a:gd name="connsiteX356" fmla="*/ 1815352 w 2158999"/>
              <a:gd name="connsiteY356" fmla="*/ 391772 h 481883"/>
              <a:gd name="connsiteX357" fmla="*/ 1823661 w 2158999"/>
              <a:gd name="connsiteY357" fmla="*/ 382217 h 481883"/>
              <a:gd name="connsiteX358" fmla="*/ 1835888 w 2158999"/>
              <a:gd name="connsiteY358" fmla="*/ 378586 h 481883"/>
              <a:gd name="connsiteX359" fmla="*/ 1705897 w 2158999"/>
              <a:gd name="connsiteY359" fmla="*/ 378586 h 481883"/>
              <a:gd name="connsiteX360" fmla="*/ 1711150 w 2158999"/>
              <a:gd name="connsiteY360" fmla="*/ 379160 h 481883"/>
              <a:gd name="connsiteX361" fmla="*/ 1710576 w 2158999"/>
              <a:gd name="connsiteY361" fmla="*/ 391487 h 481883"/>
              <a:gd name="connsiteX362" fmla="*/ 1704464 w 2158999"/>
              <a:gd name="connsiteY362" fmla="*/ 390817 h 481883"/>
              <a:gd name="connsiteX363" fmla="*/ 1696058 w 2158999"/>
              <a:gd name="connsiteY363" fmla="*/ 392633 h 481883"/>
              <a:gd name="connsiteX364" fmla="*/ 1690137 w 2158999"/>
              <a:gd name="connsiteY364" fmla="*/ 397410 h 481883"/>
              <a:gd name="connsiteX365" fmla="*/ 1686699 w 2158999"/>
              <a:gd name="connsiteY365" fmla="*/ 404290 h 481883"/>
              <a:gd name="connsiteX366" fmla="*/ 1685553 w 2158999"/>
              <a:gd name="connsiteY366" fmla="*/ 412412 h 481883"/>
              <a:gd name="connsiteX367" fmla="*/ 1685553 w 2158999"/>
              <a:gd name="connsiteY367" fmla="*/ 447767 h 481883"/>
              <a:gd name="connsiteX368" fmla="*/ 1672180 w 2158999"/>
              <a:gd name="connsiteY368" fmla="*/ 447767 h 481883"/>
              <a:gd name="connsiteX369" fmla="*/ 1672180 w 2158999"/>
              <a:gd name="connsiteY369" fmla="*/ 395021 h 481883"/>
              <a:gd name="connsiteX370" fmla="*/ 1672086 w 2158999"/>
              <a:gd name="connsiteY370" fmla="*/ 388047 h 481883"/>
              <a:gd name="connsiteX371" fmla="*/ 1672180 w 2158999"/>
              <a:gd name="connsiteY371" fmla="*/ 387951 h 481883"/>
              <a:gd name="connsiteX372" fmla="*/ 1671799 w 2158999"/>
              <a:gd name="connsiteY372" fmla="*/ 380402 h 481883"/>
              <a:gd name="connsiteX373" fmla="*/ 1684407 w 2158999"/>
              <a:gd name="connsiteY373" fmla="*/ 380402 h 481883"/>
              <a:gd name="connsiteX374" fmla="*/ 1684789 w 2158999"/>
              <a:gd name="connsiteY374" fmla="*/ 386325 h 481883"/>
              <a:gd name="connsiteX375" fmla="*/ 1684979 w 2158999"/>
              <a:gd name="connsiteY375" fmla="*/ 391772 h 481883"/>
              <a:gd name="connsiteX376" fmla="*/ 1685361 w 2158999"/>
              <a:gd name="connsiteY376" fmla="*/ 391772 h 481883"/>
              <a:gd name="connsiteX377" fmla="*/ 1693670 w 2158999"/>
              <a:gd name="connsiteY377" fmla="*/ 382217 h 481883"/>
              <a:gd name="connsiteX378" fmla="*/ 1705897 w 2158999"/>
              <a:gd name="connsiteY378" fmla="*/ 378586 h 481883"/>
              <a:gd name="connsiteX379" fmla="*/ 1031304 w 2158999"/>
              <a:gd name="connsiteY379" fmla="*/ 378586 h 481883"/>
              <a:gd name="connsiteX380" fmla="*/ 1036557 w 2158999"/>
              <a:gd name="connsiteY380" fmla="*/ 379160 h 481883"/>
              <a:gd name="connsiteX381" fmla="*/ 1035983 w 2158999"/>
              <a:gd name="connsiteY381" fmla="*/ 391487 h 481883"/>
              <a:gd name="connsiteX382" fmla="*/ 1029871 w 2158999"/>
              <a:gd name="connsiteY382" fmla="*/ 390817 h 481883"/>
              <a:gd name="connsiteX383" fmla="*/ 1021465 w 2158999"/>
              <a:gd name="connsiteY383" fmla="*/ 392633 h 481883"/>
              <a:gd name="connsiteX384" fmla="*/ 1015544 w 2158999"/>
              <a:gd name="connsiteY384" fmla="*/ 397410 h 481883"/>
              <a:gd name="connsiteX385" fmla="*/ 1012106 w 2158999"/>
              <a:gd name="connsiteY385" fmla="*/ 404290 h 481883"/>
              <a:gd name="connsiteX386" fmla="*/ 1010960 w 2158999"/>
              <a:gd name="connsiteY386" fmla="*/ 412412 h 481883"/>
              <a:gd name="connsiteX387" fmla="*/ 1010960 w 2158999"/>
              <a:gd name="connsiteY387" fmla="*/ 447767 h 481883"/>
              <a:gd name="connsiteX388" fmla="*/ 997587 w 2158999"/>
              <a:gd name="connsiteY388" fmla="*/ 447767 h 481883"/>
              <a:gd name="connsiteX389" fmla="*/ 997587 w 2158999"/>
              <a:gd name="connsiteY389" fmla="*/ 395021 h 481883"/>
              <a:gd name="connsiteX390" fmla="*/ 997493 w 2158999"/>
              <a:gd name="connsiteY390" fmla="*/ 388047 h 481883"/>
              <a:gd name="connsiteX391" fmla="*/ 997587 w 2158999"/>
              <a:gd name="connsiteY391" fmla="*/ 387951 h 481883"/>
              <a:gd name="connsiteX392" fmla="*/ 997206 w 2158999"/>
              <a:gd name="connsiteY392" fmla="*/ 380402 h 481883"/>
              <a:gd name="connsiteX393" fmla="*/ 1009814 w 2158999"/>
              <a:gd name="connsiteY393" fmla="*/ 380402 h 481883"/>
              <a:gd name="connsiteX394" fmla="*/ 1010196 w 2158999"/>
              <a:gd name="connsiteY394" fmla="*/ 386325 h 481883"/>
              <a:gd name="connsiteX395" fmla="*/ 1010386 w 2158999"/>
              <a:gd name="connsiteY395" fmla="*/ 391772 h 481883"/>
              <a:gd name="connsiteX396" fmla="*/ 1010768 w 2158999"/>
              <a:gd name="connsiteY396" fmla="*/ 391772 h 481883"/>
              <a:gd name="connsiteX397" fmla="*/ 1019077 w 2158999"/>
              <a:gd name="connsiteY397" fmla="*/ 382217 h 481883"/>
              <a:gd name="connsiteX398" fmla="*/ 1031304 w 2158999"/>
              <a:gd name="connsiteY398" fmla="*/ 378586 h 481883"/>
              <a:gd name="connsiteX399" fmla="*/ 1107042 w 2158999"/>
              <a:gd name="connsiteY399" fmla="*/ 378395 h 481883"/>
              <a:gd name="connsiteX400" fmla="*/ 1120985 w 2158999"/>
              <a:gd name="connsiteY400" fmla="*/ 381261 h 481883"/>
              <a:gd name="connsiteX401" fmla="*/ 1131396 w 2158999"/>
              <a:gd name="connsiteY401" fmla="*/ 389480 h 481883"/>
              <a:gd name="connsiteX402" fmla="*/ 1122227 w 2158999"/>
              <a:gd name="connsiteY402" fmla="*/ 397315 h 481883"/>
              <a:gd name="connsiteX403" fmla="*/ 1122037 w 2158999"/>
              <a:gd name="connsiteY403" fmla="*/ 397506 h 481883"/>
              <a:gd name="connsiteX404" fmla="*/ 1115636 w 2158999"/>
              <a:gd name="connsiteY404" fmla="*/ 391487 h 481883"/>
              <a:gd name="connsiteX405" fmla="*/ 1106468 w 2158999"/>
              <a:gd name="connsiteY405" fmla="*/ 389096 h 481883"/>
              <a:gd name="connsiteX406" fmla="*/ 1101978 w 2158999"/>
              <a:gd name="connsiteY406" fmla="*/ 389576 h 481883"/>
              <a:gd name="connsiteX407" fmla="*/ 1097968 w 2158999"/>
              <a:gd name="connsiteY407" fmla="*/ 391103 h 481883"/>
              <a:gd name="connsiteX408" fmla="*/ 1095102 w 2158999"/>
              <a:gd name="connsiteY408" fmla="*/ 393779 h 481883"/>
              <a:gd name="connsiteX409" fmla="*/ 1094052 w 2158999"/>
              <a:gd name="connsiteY409" fmla="*/ 397793 h 481883"/>
              <a:gd name="connsiteX410" fmla="*/ 1097872 w 2158999"/>
              <a:gd name="connsiteY410" fmla="*/ 404099 h 481883"/>
              <a:gd name="connsiteX411" fmla="*/ 1109334 w 2158999"/>
              <a:gd name="connsiteY411" fmla="*/ 407825 h 481883"/>
              <a:gd name="connsiteX412" fmla="*/ 1118312 w 2158999"/>
              <a:gd name="connsiteY412" fmla="*/ 410501 h 481883"/>
              <a:gd name="connsiteX413" fmla="*/ 1125475 w 2158999"/>
              <a:gd name="connsiteY413" fmla="*/ 414418 h 481883"/>
              <a:gd name="connsiteX414" fmla="*/ 1130250 w 2158999"/>
              <a:gd name="connsiteY414" fmla="*/ 420056 h 481883"/>
              <a:gd name="connsiteX415" fmla="*/ 1131970 w 2158999"/>
              <a:gd name="connsiteY415" fmla="*/ 427701 h 481883"/>
              <a:gd name="connsiteX416" fmla="*/ 1129677 w 2158999"/>
              <a:gd name="connsiteY416" fmla="*/ 437733 h 481883"/>
              <a:gd name="connsiteX417" fmla="*/ 1123660 w 2158999"/>
              <a:gd name="connsiteY417" fmla="*/ 444519 h 481883"/>
              <a:gd name="connsiteX418" fmla="*/ 1115064 w 2158999"/>
              <a:gd name="connsiteY418" fmla="*/ 448246 h 481883"/>
              <a:gd name="connsiteX419" fmla="*/ 1105131 w 2158999"/>
              <a:gd name="connsiteY419" fmla="*/ 449392 h 481883"/>
              <a:gd name="connsiteX420" fmla="*/ 1090136 w 2158999"/>
              <a:gd name="connsiteY420" fmla="*/ 446430 h 481883"/>
              <a:gd name="connsiteX421" fmla="*/ 1078006 w 2158999"/>
              <a:gd name="connsiteY421" fmla="*/ 437352 h 481883"/>
              <a:gd name="connsiteX422" fmla="*/ 1087557 w 2158999"/>
              <a:gd name="connsiteY422" fmla="*/ 429230 h 481883"/>
              <a:gd name="connsiteX423" fmla="*/ 1095007 w 2158999"/>
              <a:gd name="connsiteY423" fmla="*/ 435919 h 481883"/>
              <a:gd name="connsiteX424" fmla="*/ 1105418 w 2158999"/>
              <a:gd name="connsiteY424" fmla="*/ 438594 h 481883"/>
              <a:gd name="connsiteX425" fmla="*/ 1110289 w 2158999"/>
              <a:gd name="connsiteY425" fmla="*/ 438117 h 481883"/>
              <a:gd name="connsiteX426" fmla="*/ 1114586 w 2158999"/>
              <a:gd name="connsiteY426" fmla="*/ 436491 h 481883"/>
              <a:gd name="connsiteX427" fmla="*/ 1117643 w 2158999"/>
              <a:gd name="connsiteY427" fmla="*/ 433529 h 481883"/>
              <a:gd name="connsiteX428" fmla="*/ 1118789 w 2158999"/>
              <a:gd name="connsiteY428" fmla="*/ 428848 h 481883"/>
              <a:gd name="connsiteX429" fmla="*/ 1114299 w 2158999"/>
              <a:gd name="connsiteY429" fmla="*/ 421872 h 481883"/>
              <a:gd name="connsiteX430" fmla="*/ 1101215 w 2158999"/>
              <a:gd name="connsiteY430" fmla="*/ 417573 h 481883"/>
              <a:gd name="connsiteX431" fmla="*/ 1094339 w 2158999"/>
              <a:gd name="connsiteY431" fmla="*/ 415566 h 481883"/>
              <a:gd name="connsiteX432" fmla="*/ 1088035 w 2158999"/>
              <a:gd name="connsiteY432" fmla="*/ 412221 h 481883"/>
              <a:gd name="connsiteX433" fmla="*/ 1083451 w 2158999"/>
              <a:gd name="connsiteY433" fmla="*/ 406870 h 481883"/>
              <a:gd name="connsiteX434" fmla="*/ 1081635 w 2158999"/>
              <a:gd name="connsiteY434" fmla="*/ 399035 h 481883"/>
              <a:gd name="connsiteX435" fmla="*/ 1083832 w 2158999"/>
              <a:gd name="connsiteY435" fmla="*/ 389767 h 481883"/>
              <a:gd name="connsiteX436" fmla="*/ 1089562 w 2158999"/>
              <a:gd name="connsiteY436" fmla="*/ 383364 h 481883"/>
              <a:gd name="connsiteX437" fmla="*/ 1097681 w 2158999"/>
              <a:gd name="connsiteY437" fmla="*/ 379637 h 481883"/>
              <a:gd name="connsiteX438" fmla="*/ 1107042 w 2158999"/>
              <a:gd name="connsiteY438" fmla="*/ 378395 h 481883"/>
              <a:gd name="connsiteX439" fmla="*/ 325953 w 2158999"/>
              <a:gd name="connsiteY439" fmla="*/ 361202 h 481883"/>
              <a:gd name="connsiteX440" fmla="*/ 339134 w 2158999"/>
              <a:gd name="connsiteY440" fmla="*/ 361202 h 481883"/>
              <a:gd name="connsiteX441" fmla="*/ 339134 w 2158999"/>
              <a:gd name="connsiteY441" fmla="*/ 380503 h 481883"/>
              <a:gd name="connsiteX442" fmla="*/ 356995 w 2158999"/>
              <a:gd name="connsiteY442" fmla="*/ 380503 h 481883"/>
              <a:gd name="connsiteX443" fmla="*/ 356995 w 2158999"/>
              <a:gd name="connsiteY443" fmla="*/ 391397 h 481883"/>
              <a:gd name="connsiteX444" fmla="*/ 339134 w 2158999"/>
              <a:gd name="connsiteY444" fmla="*/ 391397 h 481883"/>
              <a:gd name="connsiteX445" fmla="*/ 339134 w 2158999"/>
              <a:gd name="connsiteY445" fmla="*/ 426371 h 481883"/>
              <a:gd name="connsiteX446" fmla="*/ 341426 w 2158999"/>
              <a:gd name="connsiteY446" fmla="*/ 435065 h 481883"/>
              <a:gd name="connsiteX447" fmla="*/ 348685 w 2158999"/>
              <a:gd name="connsiteY447" fmla="*/ 437646 h 481883"/>
              <a:gd name="connsiteX448" fmla="*/ 352698 w 2158999"/>
              <a:gd name="connsiteY448" fmla="*/ 437263 h 481883"/>
              <a:gd name="connsiteX449" fmla="*/ 356517 w 2158999"/>
              <a:gd name="connsiteY449" fmla="*/ 436117 h 481883"/>
              <a:gd name="connsiteX450" fmla="*/ 356898 w 2158999"/>
              <a:gd name="connsiteY450" fmla="*/ 447011 h 481883"/>
              <a:gd name="connsiteX451" fmla="*/ 351551 w 2158999"/>
              <a:gd name="connsiteY451" fmla="*/ 448347 h 481883"/>
              <a:gd name="connsiteX452" fmla="*/ 345532 w 2158999"/>
              <a:gd name="connsiteY452" fmla="*/ 448825 h 481883"/>
              <a:gd name="connsiteX453" fmla="*/ 331015 w 2158999"/>
              <a:gd name="connsiteY453" fmla="*/ 443571 h 481883"/>
              <a:gd name="connsiteX454" fmla="*/ 325953 w 2158999"/>
              <a:gd name="connsiteY454" fmla="*/ 427804 h 481883"/>
              <a:gd name="connsiteX455" fmla="*/ 325953 w 2158999"/>
              <a:gd name="connsiteY455" fmla="*/ 391397 h 481883"/>
              <a:gd name="connsiteX456" fmla="*/ 313060 w 2158999"/>
              <a:gd name="connsiteY456" fmla="*/ 391397 h 481883"/>
              <a:gd name="connsiteX457" fmla="*/ 313060 w 2158999"/>
              <a:gd name="connsiteY457" fmla="*/ 380503 h 481883"/>
              <a:gd name="connsiteX458" fmla="*/ 325953 w 2158999"/>
              <a:gd name="connsiteY458" fmla="*/ 380503 h 481883"/>
              <a:gd name="connsiteX459" fmla="*/ 1541042 w 2158999"/>
              <a:gd name="connsiteY459" fmla="*/ 361195 h 481883"/>
              <a:gd name="connsiteX460" fmla="*/ 1554225 w 2158999"/>
              <a:gd name="connsiteY460" fmla="*/ 361195 h 481883"/>
              <a:gd name="connsiteX461" fmla="*/ 1554225 w 2158999"/>
              <a:gd name="connsiteY461" fmla="*/ 380496 h 481883"/>
              <a:gd name="connsiteX462" fmla="*/ 1572084 w 2158999"/>
              <a:gd name="connsiteY462" fmla="*/ 380496 h 481883"/>
              <a:gd name="connsiteX463" fmla="*/ 1572084 w 2158999"/>
              <a:gd name="connsiteY463" fmla="*/ 391390 h 481883"/>
              <a:gd name="connsiteX464" fmla="*/ 1554225 w 2158999"/>
              <a:gd name="connsiteY464" fmla="*/ 391390 h 481883"/>
              <a:gd name="connsiteX465" fmla="*/ 1554225 w 2158999"/>
              <a:gd name="connsiteY465" fmla="*/ 426364 h 481883"/>
              <a:gd name="connsiteX466" fmla="*/ 1556517 w 2158999"/>
              <a:gd name="connsiteY466" fmla="*/ 435058 h 481883"/>
              <a:gd name="connsiteX467" fmla="*/ 1563774 w 2158999"/>
              <a:gd name="connsiteY467" fmla="*/ 437639 h 481883"/>
              <a:gd name="connsiteX468" fmla="*/ 1567787 w 2158999"/>
              <a:gd name="connsiteY468" fmla="*/ 437256 h 481883"/>
              <a:gd name="connsiteX469" fmla="*/ 1571606 w 2158999"/>
              <a:gd name="connsiteY469" fmla="*/ 436110 h 481883"/>
              <a:gd name="connsiteX470" fmla="*/ 1571989 w 2158999"/>
              <a:gd name="connsiteY470" fmla="*/ 447004 h 481883"/>
              <a:gd name="connsiteX471" fmla="*/ 1566640 w 2158999"/>
              <a:gd name="connsiteY471" fmla="*/ 448340 h 481883"/>
              <a:gd name="connsiteX472" fmla="*/ 1560623 w 2158999"/>
              <a:gd name="connsiteY472" fmla="*/ 448818 h 481883"/>
              <a:gd name="connsiteX473" fmla="*/ 1546104 w 2158999"/>
              <a:gd name="connsiteY473" fmla="*/ 443564 h 481883"/>
              <a:gd name="connsiteX474" fmla="*/ 1541042 w 2158999"/>
              <a:gd name="connsiteY474" fmla="*/ 427797 h 481883"/>
              <a:gd name="connsiteX475" fmla="*/ 1541042 w 2158999"/>
              <a:gd name="connsiteY475" fmla="*/ 391390 h 481883"/>
              <a:gd name="connsiteX476" fmla="*/ 1528149 w 2158999"/>
              <a:gd name="connsiteY476" fmla="*/ 391390 h 481883"/>
              <a:gd name="connsiteX477" fmla="*/ 1528149 w 2158999"/>
              <a:gd name="connsiteY477" fmla="*/ 380496 h 481883"/>
              <a:gd name="connsiteX478" fmla="*/ 1541042 w 2158999"/>
              <a:gd name="connsiteY478" fmla="*/ 380496 h 481883"/>
              <a:gd name="connsiteX479" fmla="*/ 377432 w 2158999"/>
              <a:gd name="connsiteY479" fmla="*/ 347533 h 481883"/>
              <a:gd name="connsiteX480" fmla="*/ 383737 w 2158999"/>
              <a:gd name="connsiteY480" fmla="*/ 350018 h 481883"/>
              <a:gd name="connsiteX481" fmla="*/ 386316 w 2158999"/>
              <a:gd name="connsiteY481" fmla="*/ 356229 h 481883"/>
              <a:gd name="connsiteX482" fmla="*/ 383737 w 2158999"/>
              <a:gd name="connsiteY482" fmla="*/ 362345 h 481883"/>
              <a:gd name="connsiteX483" fmla="*/ 377432 w 2158999"/>
              <a:gd name="connsiteY483" fmla="*/ 364733 h 481883"/>
              <a:gd name="connsiteX484" fmla="*/ 371225 w 2158999"/>
              <a:gd name="connsiteY484" fmla="*/ 362248 h 481883"/>
              <a:gd name="connsiteX485" fmla="*/ 368742 w 2158999"/>
              <a:gd name="connsiteY485" fmla="*/ 356229 h 481883"/>
              <a:gd name="connsiteX486" fmla="*/ 371225 w 2158999"/>
              <a:gd name="connsiteY486" fmla="*/ 350018 h 481883"/>
              <a:gd name="connsiteX487" fmla="*/ 377432 w 2158999"/>
              <a:gd name="connsiteY487" fmla="*/ 347533 h 481883"/>
              <a:gd name="connsiteX488" fmla="*/ 540949 w 2158999"/>
              <a:gd name="connsiteY488" fmla="*/ 347531 h 481883"/>
              <a:gd name="connsiteX489" fmla="*/ 547254 w 2158999"/>
              <a:gd name="connsiteY489" fmla="*/ 350016 h 481883"/>
              <a:gd name="connsiteX490" fmla="*/ 549833 w 2158999"/>
              <a:gd name="connsiteY490" fmla="*/ 356227 h 481883"/>
              <a:gd name="connsiteX491" fmla="*/ 547254 w 2158999"/>
              <a:gd name="connsiteY491" fmla="*/ 362343 h 481883"/>
              <a:gd name="connsiteX492" fmla="*/ 540949 w 2158999"/>
              <a:gd name="connsiteY492" fmla="*/ 364731 h 481883"/>
              <a:gd name="connsiteX493" fmla="*/ 534742 w 2158999"/>
              <a:gd name="connsiteY493" fmla="*/ 362246 h 481883"/>
              <a:gd name="connsiteX494" fmla="*/ 532259 w 2158999"/>
              <a:gd name="connsiteY494" fmla="*/ 356227 h 481883"/>
              <a:gd name="connsiteX495" fmla="*/ 534742 w 2158999"/>
              <a:gd name="connsiteY495" fmla="*/ 350016 h 481883"/>
              <a:gd name="connsiteX496" fmla="*/ 540949 w 2158999"/>
              <a:gd name="connsiteY496" fmla="*/ 347531 h 481883"/>
              <a:gd name="connsiteX497" fmla="*/ 1155369 w 2158999"/>
              <a:gd name="connsiteY497" fmla="*/ 347530 h 481883"/>
              <a:gd name="connsiteX498" fmla="*/ 1161673 w 2158999"/>
              <a:gd name="connsiteY498" fmla="*/ 350015 h 481883"/>
              <a:gd name="connsiteX499" fmla="*/ 1164252 w 2158999"/>
              <a:gd name="connsiteY499" fmla="*/ 356226 h 481883"/>
              <a:gd name="connsiteX500" fmla="*/ 1161673 w 2158999"/>
              <a:gd name="connsiteY500" fmla="*/ 362342 h 481883"/>
              <a:gd name="connsiteX501" fmla="*/ 1155369 w 2158999"/>
              <a:gd name="connsiteY501" fmla="*/ 364730 h 481883"/>
              <a:gd name="connsiteX502" fmla="*/ 1149161 w 2158999"/>
              <a:gd name="connsiteY502" fmla="*/ 362245 h 481883"/>
              <a:gd name="connsiteX503" fmla="*/ 1146582 w 2158999"/>
              <a:gd name="connsiteY503" fmla="*/ 356226 h 481883"/>
              <a:gd name="connsiteX504" fmla="*/ 1149161 w 2158999"/>
              <a:gd name="connsiteY504" fmla="*/ 350015 h 481883"/>
              <a:gd name="connsiteX505" fmla="*/ 1155369 w 2158999"/>
              <a:gd name="connsiteY505" fmla="*/ 347530 h 481883"/>
              <a:gd name="connsiteX506" fmla="*/ 1055752 w 2158999"/>
              <a:gd name="connsiteY506" fmla="*/ 347530 h 481883"/>
              <a:gd name="connsiteX507" fmla="*/ 1062056 w 2158999"/>
              <a:gd name="connsiteY507" fmla="*/ 350015 h 481883"/>
              <a:gd name="connsiteX508" fmla="*/ 1064635 w 2158999"/>
              <a:gd name="connsiteY508" fmla="*/ 356226 h 481883"/>
              <a:gd name="connsiteX509" fmla="*/ 1062056 w 2158999"/>
              <a:gd name="connsiteY509" fmla="*/ 362342 h 481883"/>
              <a:gd name="connsiteX510" fmla="*/ 1055752 w 2158999"/>
              <a:gd name="connsiteY510" fmla="*/ 364730 h 481883"/>
              <a:gd name="connsiteX511" fmla="*/ 1049544 w 2158999"/>
              <a:gd name="connsiteY511" fmla="*/ 362245 h 481883"/>
              <a:gd name="connsiteX512" fmla="*/ 1046965 w 2158999"/>
              <a:gd name="connsiteY512" fmla="*/ 356226 h 481883"/>
              <a:gd name="connsiteX513" fmla="*/ 1049544 w 2158999"/>
              <a:gd name="connsiteY513" fmla="*/ 350015 h 481883"/>
              <a:gd name="connsiteX514" fmla="*/ 1055752 w 2158999"/>
              <a:gd name="connsiteY514" fmla="*/ 347530 h 481883"/>
              <a:gd name="connsiteX515" fmla="*/ 497777 w 2158999"/>
              <a:gd name="connsiteY515" fmla="*/ 340461 h 481883"/>
              <a:gd name="connsiteX516" fmla="*/ 511054 w 2158999"/>
              <a:gd name="connsiteY516" fmla="*/ 340461 h 481883"/>
              <a:gd name="connsiteX517" fmla="*/ 511054 w 2158999"/>
              <a:gd name="connsiteY517" fmla="*/ 447674 h 481883"/>
              <a:gd name="connsiteX518" fmla="*/ 497777 w 2158999"/>
              <a:gd name="connsiteY518" fmla="*/ 447674 h 481883"/>
              <a:gd name="connsiteX519" fmla="*/ 1464635 w 2158999"/>
              <a:gd name="connsiteY519" fmla="*/ 340459 h 481883"/>
              <a:gd name="connsiteX520" fmla="*/ 1478006 w 2158999"/>
              <a:gd name="connsiteY520" fmla="*/ 340459 h 481883"/>
              <a:gd name="connsiteX521" fmla="*/ 1478006 w 2158999"/>
              <a:gd name="connsiteY521" fmla="*/ 409640 h 481883"/>
              <a:gd name="connsiteX522" fmla="*/ 1478102 w 2158999"/>
              <a:gd name="connsiteY522" fmla="*/ 409736 h 481883"/>
              <a:gd name="connsiteX523" fmla="*/ 1478484 w 2158999"/>
              <a:gd name="connsiteY523" fmla="*/ 409736 h 481883"/>
              <a:gd name="connsiteX524" fmla="*/ 1506659 w 2158999"/>
              <a:gd name="connsiteY524" fmla="*/ 380496 h 481883"/>
              <a:gd name="connsiteX525" fmla="*/ 1524520 w 2158999"/>
              <a:gd name="connsiteY525" fmla="*/ 380496 h 481883"/>
              <a:gd name="connsiteX526" fmla="*/ 1493001 w 2158999"/>
              <a:gd name="connsiteY526" fmla="*/ 410978 h 481883"/>
              <a:gd name="connsiteX527" fmla="*/ 1527196 w 2158999"/>
              <a:gd name="connsiteY527" fmla="*/ 447672 h 481883"/>
              <a:gd name="connsiteX528" fmla="*/ 1508761 w 2158999"/>
              <a:gd name="connsiteY528" fmla="*/ 447672 h 481883"/>
              <a:gd name="connsiteX529" fmla="*/ 1478389 w 2158999"/>
              <a:gd name="connsiteY529" fmla="*/ 412795 h 481883"/>
              <a:gd name="connsiteX530" fmla="*/ 1478006 w 2158999"/>
              <a:gd name="connsiteY530" fmla="*/ 412795 h 481883"/>
              <a:gd name="connsiteX531" fmla="*/ 1478006 w 2158999"/>
              <a:gd name="connsiteY531" fmla="*/ 447672 h 481883"/>
              <a:gd name="connsiteX532" fmla="*/ 1464635 w 2158999"/>
              <a:gd name="connsiteY532" fmla="*/ 447672 h 481883"/>
              <a:gd name="connsiteX533" fmla="*/ 1185648 w 2158999"/>
              <a:gd name="connsiteY533" fmla="*/ 340459 h 481883"/>
              <a:gd name="connsiteX534" fmla="*/ 1198924 w 2158999"/>
              <a:gd name="connsiteY534" fmla="*/ 340459 h 481883"/>
              <a:gd name="connsiteX535" fmla="*/ 1198924 w 2158999"/>
              <a:gd name="connsiteY535" fmla="*/ 409640 h 481883"/>
              <a:gd name="connsiteX536" fmla="*/ 1199019 w 2158999"/>
              <a:gd name="connsiteY536" fmla="*/ 409736 h 481883"/>
              <a:gd name="connsiteX537" fmla="*/ 1199402 w 2158999"/>
              <a:gd name="connsiteY537" fmla="*/ 409736 h 481883"/>
              <a:gd name="connsiteX538" fmla="*/ 1227577 w 2158999"/>
              <a:gd name="connsiteY538" fmla="*/ 380496 h 481883"/>
              <a:gd name="connsiteX539" fmla="*/ 1245438 w 2158999"/>
              <a:gd name="connsiteY539" fmla="*/ 380496 h 481883"/>
              <a:gd name="connsiteX540" fmla="*/ 1213919 w 2158999"/>
              <a:gd name="connsiteY540" fmla="*/ 410978 h 481883"/>
              <a:gd name="connsiteX541" fmla="*/ 1248112 w 2158999"/>
              <a:gd name="connsiteY541" fmla="*/ 447672 h 481883"/>
              <a:gd name="connsiteX542" fmla="*/ 1229679 w 2158999"/>
              <a:gd name="connsiteY542" fmla="*/ 447672 h 481883"/>
              <a:gd name="connsiteX543" fmla="*/ 1199306 w 2158999"/>
              <a:gd name="connsiteY543" fmla="*/ 412795 h 481883"/>
              <a:gd name="connsiteX544" fmla="*/ 1198924 w 2158999"/>
              <a:gd name="connsiteY544" fmla="*/ 412795 h 481883"/>
              <a:gd name="connsiteX545" fmla="*/ 1198924 w 2158999"/>
              <a:gd name="connsiteY545" fmla="*/ 447672 h 481883"/>
              <a:gd name="connsiteX546" fmla="*/ 1185648 w 2158999"/>
              <a:gd name="connsiteY546" fmla="*/ 447672 h 481883"/>
              <a:gd name="connsiteX547" fmla="*/ 460913 w 2158999"/>
              <a:gd name="connsiteY547" fmla="*/ 340368 h 481883"/>
              <a:gd name="connsiteX548" fmla="*/ 474188 w 2158999"/>
              <a:gd name="connsiteY548" fmla="*/ 340368 h 481883"/>
              <a:gd name="connsiteX549" fmla="*/ 474188 w 2158999"/>
              <a:gd name="connsiteY549" fmla="*/ 447581 h 481883"/>
              <a:gd name="connsiteX550" fmla="*/ 461294 w 2158999"/>
              <a:gd name="connsiteY550" fmla="*/ 447581 h 481883"/>
              <a:gd name="connsiteX551" fmla="*/ 461294 w 2158999"/>
              <a:gd name="connsiteY551" fmla="*/ 436974 h 481883"/>
              <a:gd name="connsiteX552" fmla="*/ 461007 w 2158999"/>
              <a:gd name="connsiteY552" fmla="*/ 436974 h 481883"/>
              <a:gd name="connsiteX553" fmla="*/ 461007 w 2158999"/>
              <a:gd name="connsiteY553" fmla="*/ 437069 h 481883"/>
              <a:gd name="connsiteX554" fmla="*/ 450597 w 2158999"/>
              <a:gd name="connsiteY554" fmla="*/ 446339 h 481883"/>
              <a:gd name="connsiteX555" fmla="*/ 436748 w 2158999"/>
              <a:gd name="connsiteY555" fmla="*/ 449492 h 481883"/>
              <a:gd name="connsiteX556" fmla="*/ 422708 w 2158999"/>
              <a:gd name="connsiteY556" fmla="*/ 446720 h 481883"/>
              <a:gd name="connsiteX557" fmla="*/ 412105 w 2158999"/>
              <a:gd name="connsiteY557" fmla="*/ 439172 h 481883"/>
              <a:gd name="connsiteX558" fmla="*/ 405325 w 2158999"/>
              <a:gd name="connsiteY558" fmla="*/ 427800 h 481883"/>
              <a:gd name="connsiteX559" fmla="*/ 402937 w 2158999"/>
              <a:gd name="connsiteY559" fmla="*/ 413946 h 481883"/>
              <a:gd name="connsiteX560" fmla="*/ 405325 w 2158999"/>
              <a:gd name="connsiteY560" fmla="*/ 400090 h 481883"/>
              <a:gd name="connsiteX561" fmla="*/ 412201 w 2158999"/>
              <a:gd name="connsiteY561" fmla="*/ 388815 h 481883"/>
              <a:gd name="connsiteX562" fmla="*/ 422899 w 2158999"/>
              <a:gd name="connsiteY562" fmla="*/ 381266 h 481883"/>
              <a:gd name="connsiteX563" fmla="*/ 436652 w 2158999"/>
              <a:gd name="connsiteY563" fmla="*/ 378589 h 481883"/>
              <a:gd name="connsiteX564" fmla="*/ 450980 w 2158999"/>
              <a:gd name="connsiteY564" fmla="*/ 382029 h 481883"/>
              <a:gd name="connsiteX565" fmla="*/ 460626 w 2158999"/>
              <a:gd name="connsiteY565" fmla="*/ 390438 h 481883"/>
              <a:gd name="connsiteX566" fmla="*/ 460913 w 2158999"/>
              <a:gd name="connsiteY566" fmla="*/ 390438 h 481883"/>
              <a:gd name="connsiteX567" fmla="*/ 1371511 w 2158999"/>
              <a:gd name="connsiteY567" fmla="*/ 338835 h 481883"/>
              <a:gd name="connsiteX568" fmla="*/ 1379917 w 2158999"/>
              <a:gd name="connsiteY568" fmla="*/ 339790 h 481883"/>
              <a:gd name="connsiteX569" fmla="*/ 1378387 w 2158999"/>
              <a:gd name="connsiteY569" fmla="*/ 351258 h 481883"/>
              <a:gd name="connsiteX570" fmla="*/ 1375236 w 2158999"/>
              <a:gd name="connsiteY570" fmla="*/ 350588 h 481883"/>
              <a:gd name="connsiteX571" fmla="*/ 1371702 w 2158999"/>
              <a:gd name="connsiteY571" fmla="*/ 350301 h 481883"/>
              <a:gd name="connsiteX572" fmla="*/ 1365494 w 2158999"/>
              <a:gd name="connsiteY572" fmla="*/ 351640 h 481883"/>
              <a:gd name="connsiteX573" fmla="*/ 1361865 w 2158999"/>
              <a:gd name="connsiteY573" fmla="*/ 355270 h 481883"/>
              <a:gd name="connsiteX574" fmla="*/ 1360145 w 2158999"/>
              <a:gd name="connsiteY574" fmla="*/ 360430 h 481883"/>
              <a:gd name="connsiteX575" fmla="*/ 1359764 w 2158999"/>
              <a:gd name="connsiteY575" fmla="*/ 366451 h 481883"/>
              <a:gd name="connsiteX576" fmla="*/ 1359764 w 2158999"/>
              <a:gd name="connsiteY576" fmla="*/ 380496 h 481883"/>
              <a:gd name="connsiteX577" fmla="*/ 1375331 w 2158999"/>
              <a:gd name="connsiteY577" fmla="*/ 380496 h 481883"/>
              <a:gd name="connsiteX578" fmla="*/ 1375331 w 2158999"/>
              <a:gd name="connsiteY578" fmla="*/ 391390 h 481883"/>
              <a:gd name="connsiteX579" fmla="*/ 1359764 w 2158999"/>
              <a:gd name="connsiteY579" fmla="*/ 391390 h 481883"/>
              <a:gd name="connsiteX580" fmla="*/ 1359764 w 2158999"/>
              <a:gd name="connsiteY580" fmla="*/ 447672 h 481883"/>
              <a:gd name="connsiteX581" fmla="*/ 1346392 w 2158999"/>
              <a:gd name="connsiteY581" fmla="*/ 447672 h 481883"/>
              <a:gd name="connsiteX582" fmla="*/ 1346392 w 2158999"/>
              <a:gd name="connsiteY582" fmla="*/ 391390 h 481883"/>
              <a:gd name="connsiteX583" fmla="*/ 1333116 w 2158999"/>
              <a:gd name="connsiteY583" fmla="*/ 391390 h 481883"/>
              <a:gd name="connsiteX584" fmla="*/ 1333116 w 2158999"/>
              <a:gd name="connsiteY584" fmla="*/ 380496 h 481883"/>
              <a:gd name="connsiteX585" fmla="*/ 1346392 w 2158999"/>
              <a:gd name="connsiteY585" fmla="*/ 380496 h 481883"/>
              <a:gd name="connsiteX586" fmla="*/ 1346392 w 2158999"/>
              <a:gd name="connsiteY586" fmla="*/ 366451 h 481883"/>
              <a:gd name="connsiteX587" fmla="*/ 1347729 w 2158999"/>
              <a:gd name="connsiteY587" fmla="*/ 355461 h 481883"/>
              <a:gd name="connsiteX588" fmla="*/ 1352123 w 2158999"/>
              <a:gd name="connsiteY588" fmla="*/ 346767 h 481883"/>
              <a:gd name="connsiteX589" fmla="*/ 1359954 w 2158999"/>
              <a:gd name="connsiteY589" fmla="*/ 340937 h 481883"/>
              <a:gd name="connsiteX590" fmla="*/ 1371511 w 2158999"/>
              <a:gd name="connsiteY590" fmla="*/ 338835 h 481883"/>
              <a:gd name="connsiteX591" fmla="*/ 513345 w 2158999"/>
              <a:gd name="connsiteY591" fmla="*/ 245301 h 481883"/>
              <a:gd name="connsiteX592" fmla="*/ 513345 w 2158999"/>
              <a:gd name="connsiteY592" fmla="*/ 245491 h 481883"/>
              <a:gd name="connsiteX593" fmla="*/ 503029 w 2158999"/>
              <a:gd name="connsiteY593" fmla="*/ 245874 h 481883"/>
              <a:gd name="connsiteX594" fmla="*/ 493383 w 2158999"/>
              <a:gd name="connsiteY594" fmla="*/ 247594 h 481883"/>
              <a:gd name="connsiteX595" fmla="*/ 486220 w 2158999"/>
              <a:gd name="connsiteY595" fmla="*/ 251416 h 481883"/>
              <a:gd name="connsiteX596" fmla="*/ 483354 w 2158999"/>
              <a:gd name="connsiteY596" fmla="*/ 258200 h 481883"/>
              <a:gd name="connsiteX597" fmla="*/ 484596 w 2158999"/>
              <a:gd name="connsiteY597" fmla="*/ 263169 h 481883"/>
              <a:gd name="connsiteX598" fmla="*/ 487747 w 2158999"/>
              <a:gd name="connsiteY598" fmla="*/ 266418 h 481883"/>
              <a:gd name="connsiteX599" fmla="*/ 492141 w 2158999"/>
              <a:gd name="connsiteY599" fmla="*/ 268138 h 481883"/>
              <a:gd name="connsiteX600" fmla="*/ 497108 w 2158999"/>
              <a:gd name="connsiteY600" fmla="*/ 268616 h 481883"/>
              <a:gd name="connsiteX601" fmla="*/ 511529 w 2158999"/>
              <a:gd name="connsiteY601" fmla="*/ 262978 h 481883"/>
              <a:gd name="connsiteX602" fmla="*/ 516593 w 2158999"/>
              <a:gd name="connsiteY602" fmla="*/ 248837 h 481883"/>
              <a:gd name="connsiteX603" fmla="*/ 516593 w 2158999"/>
              <a:gd name="connsiteY603" fmla="*/ 245301 h 481883"/>
              <a:gd name="connsiteX604" fmla="*/ 1744387 w 2158999"/>
              <a:gd name="connsiteY604" fmla="*/ 245296 h 481883"/>
              <a:gd name="connsiteX605" fmla="*/ 1744387 w 2158999"/>
              <a:gd name="connsiteY605" fmla="*/ 245486 h 481883"/>
              <a:gd name="connsiteX606" fmla="*/ 1734071 w 2158999"/>
              <a:gd name="connsiteY606" fmla="*/ 245869 h 481883"/>
              <a:gd name="connsiteX607" fmla="*/ 1724425 w 2158999"/>
              <a:gd name="connsiteY607" fmla="*/ 247589 h 481883"/>
              <a:gd name="connsiteX608" fmla="*/ 1717262 w 2158999"/>
              <a:gd name="connsiteY608" fmla="*/ 251411 h 481883"/>
              <a:gd name="connsiteX609" fmla="*/ 1714396 w 2158999"/>
              <a:gd name="connsiteY609" fmla="*/ 258195 h 481883"/>
              <a:gd name="connsiteX610" fmla="*/ 1715638 w 2158999"/>
              <a:gd name="connsiteY610" fmla="*/ 263164 h 481883"/>
              <a:gd name="connsiteX611" fmla="*/ 1718789 w 2158999"/>
              <a:gd name="connsiteY611" fmla="*/ 266413 h 481883"/>
              <a:gd name="connsiteX612" fmla="*/ 1723184 w 2158999"/>
              <a:gd name="connsiteY612" fmla="*/ 268133 h 481883"/>
              <a:gd name="connsiteX613" fmla="*/ 1728150 w 2158999"/>
              <a:gd name="connsiteY613" fmla="*/ 268611 h 481883"/>
              <a:gd name="connsiteX614" fmla="*/ 1742572 w 2158999"/>
              <a:gd name="connsiteY614" fmla="*/ 262973 h 481883"/>
              <a:gd name="connsiteX615" fmla="*/ 1747634 w 2158999"/>
              <a:gd name="connsiteY615" fmla="*/ 248832 h 481883"/>
              <a:gd name="connsiteX616" fmla="*/ 1747634 w 2158999"/>
              <a:gd name="connsiteY616" fmla="*/ 245296 h 481883"/>
              <a:gd name="connsiteX617" fmla="*/ 965399 w 2158999"/>
              <a:gd name="connsiteY617" fmla="*/ 219695 h 481883"/>
              <a:gd name="connsiteX618" fmla="*/ 956137 w 2158999"/>
              <a:gd name="connsiteY618" fmla="*/ 221702 h 481883"/>
              <a:gd name="connsiteX619" fmla="*/ 948973 w 2158999"/>
              <a:gd name="connsiteY619" fmla="*/ 227053 h 481883"/>
              <a:gd name="connsiteX620" fmla="*/ 944387 w 2158999"/>
              <a:gd name="connsiteY620" fmla="*/ 234792 h 481883"/>
              <a:gd name="connsiteX621" fmla="*/ 942764 w 2158999"/>
              <a:gd name="connsiteY621" fmla="*/ 243966 h 481883"/>
              <a:gd name="connsiteX622" fmla="*/ 944387 w 2158999"/>
              <a:gd name="connsiteY622" fmla="*/ 253139 h 481883"/>
              <a:gd name="connsiteX623" fmla="*/ 948973 w 2158999"/>
              <a:gd name="connsiteY623" fmla="*/ 260879 h 481883"/>
              <a:gd name="connsiteX624" fmla="*/ 956137 w 2158999"/>
              <a:gd name="connsiteY624" fmla="*/ 266135 h 481883"/>
              <a:gd name="connsiteX625" fmla="*/ 965399 w 2158999"/>
              <a:gd name="connsiteY625" fmla="*/ 268142 h 481883"/>
              <a:gd name="connsiteX626" fmla="*/ 975142 w 2158999"/>
              <a:gd name="connsiteY626" fmla="*/ 266135 h 481883"/>
              <a:gd name="connsiteX627" fmla="*/ 982114 w 2158999"/>
              <a:gd name="connsiteY627" fmla="*/ 260688 h 481883"/>
              <a:gd name="connsiteX628" fmla="*/ 986413 w 2158999"/>
              <a:gd name="connsiteY628" fmla="*/ 252947 h 481883"/>
              <a:gd name="connsiteX629" fmla="*/ 987845 w 2158999"/>
              <a:gd name="connsiteY629" fmla="*/ 243871 h 481883"/>
              <a:gd name="connsiteX630" fmla="*/ 986413 w 2158999"/>
              <a:gd name="connsiteY630" fmla="*/ 234792 h 481883"/>
              <a:gd name="connsiteX631" fmla="*/ 982114 w 2158999"/>
              <a:gd name="connsiteY631" fmla="*/ 227053 h 481883"/>
              <a:gd name="connsiteX632" fmla="*/ 975142 w 2158999"/>
              <a:gd name="connsiteY632" fmla="*/ 221702 h 481883"/>
              <a:gd name="connsiteX633" fmla="*/ 965399 w 2158999"/>
              <a:gd name="connsiteY633" fmla="*/ 219695 h 481883"/>
              <a:gd name="connsiteX634" fmla="*/ 745055 w 2158999"/>
              <a:gd name="connsiteY634" fmla="*/ 219597 h 481883"/>
              <a:gd name="connsiteX635" fmla="*/ 735505 w 2158999"/>
              <a:gd name="connsiteY635" fmla="*/ 221604 h 481883"/>
              <a:gd name="connsiteX636" fmla="*/ 728436 w 2158999"/>
              <a:gd name="connsiteY636" fmla="*/ 226954 h 481883"/>
              <a:gd name="connsiteX637" fmla="*/ 724139 w 2158999"/>
              <a:gd name="connsiteY637" fmla="*/ 234693 h 481883"/>
              <a:gd name="connsiteX638" fmla="*/ 722610 w 2158999"/>
              <a:gd name="connsiteY638" fmla="*/ 243867 h 481883"/>
              <a:gd name="connsiteX639" fmla="*/ 724139 w 2158999"/>
              <a:gd name="connsiteY639" fmla="*/ 253041 h 481883"/>
              <a:gd name="connsiteX640" fmla="*/ 728436 w 2158999"/>
              <a:gd name="connsiteY640" fmla="*/ 260780 h 481883"/>
              <a:gd name="connsiteX641" fmla="*/ 735505 w 2158999"/>
              <a:gd name="connsiteY641" fmla="*/ 266131 h 481883"/>
              <a:gd name="connsiteX642" fmla="*/ 745055 w 2158999"/>
              <a:gd name="connsiteY642" fmla="*/ 268138 h 481883"/>
              <a:gd name="connsiteX643" fmla="*/ 754703 w 2158999"/>
              <a:gd name="connsiteY643" fmla="*/ 266131 h 481883"/>
              <a:gd name="connsiteX644" fmla="*/ 761770 w 2158999"/>
              <a:gd name="connsiteY644" fmla="*/ 260780 h 481883"/>
              <a:gd name="connsiteX645" fmla="*/ 766163 w 2158999"/>
              <a:gd name="connsiteY645" fmla="*/ 253041 h 481883"/>
              <a:gd name="connsiteX646" fmla="*/ 767691 w 2158999"/>
              <a:gd name="connsiteY646" fmla="*/ 243867 h 481883"/>
              <a:gd name="connsiteX647" fmla="*/ 766163 w 2158999"/>
              <a:gd name="connsiteY647" fmla="*/ 234693 h 481883"/>
              <a:gd name="connsiteX648" fmla="*/ 761770 w 2158999"/>
              <a:gd name="connsiteY648" fmla="*/ 226954 h 481883"/>
              <a:gd name="connsiteX649" fmla="*/ 754703 w 2158999"/>
              <a:gd name="connsiteY649" fmla="*/ 221604 h 481883"/>
              <a:gd name="connsiteX650" fmla="*/ 745055 w 2158999"/>
              <a:gd name="connsiteY650" fmla="*/ 219597 h 481883"/>
              <a:gd name="connsiteX651" fmla="*/ 1481922 w 2158999"/>
              <a:gd name="connsiteY651" fmla="*/ 219592 h 481883"/>
              <a:gd name="connsiteX652" fmla="*/ 1472372 w 2158999"/>
              <a:gd name="connsiteY652" fmla="*/ 221599 h 481883"/>
              <a:gd name="connsiteX653" fmla="*/ 1465303 w 2158999"/>
              <a:gd name="connsiteY653" fmla="*/ 226949 h 481883"/>
              <a:gd name="connsiteX654" fmla="*/ 1461006 w 2158999"/>
              <a:gd name="connsiteY654" fmla="*/ 234688 h 481883"/>
              <a:gd name="connsiteX655" fmla="*/ 1459477 w 2158999"/>
              <a:gd name="connsiteY655" fmla="*/ 243862 h 481883"/>
              <a:gd name="connsiteX656" fmla="*/ 1461006 w 2158999"/>
              <a:gd name="connsiteY656" fmla="*/ 253036 h 481883"/>
              <a:gd name="connsiteX657" fmla="*/ 1465303 w 2158999"/>
              <a:gd name="connsiteY657" fmla="*/ 260775 h 481883"/>
              <a:gd name="connsiteX658" fmla="*/ 1472372 w 2158999"/>
              <a:gd name="connsiteY658" fmla="*/ 266126 h 481883"/>
              <a:gd name="connsiteX659" fmla="*/ 1481922 w 2158999"/>
              <a:gd name="connsiteY659" fmla="*/ 268133 h 481883"/>
              <a:gd name="connsiteX660" fmla="*/ 1491570 w 2158999"/>
              <a:gd name="connsiteY660" fmla="*/ 266126 h 481883"/>
              <a:gd name="connsiteX661" fmla="*/ 1498637 w 2158999"/>
              <a:gd name="connsiteY661" fmla="*/ 260775 h 481883"/>
              <a:gd name="connsiteX662" fmla="*/ 1503030 w 2158999"/>
              <a:gd name="connsiteY662" fmla="*/ 253036 h 481883"/>
              <a:gd name="connsiteX663" fmla="*/ 1504558 w 2158999"/>
              <a:gd name="connsiteY663" fmla="*/ 243862 h 481883"/>
              <a:gd name="connsiteX664" fmla="*/ 1503030 w 2158999"/>
              <a:gd name="connsiteY664" fmla="*/ 234688 h 481883"/>
              <a:gd name="connsiteX665" fmla="*/ 1498637 w 2158999"/>
              <a:gd name="connsiteY665" fmla="*/ 226949 h 481883"/>
              <a:gd name="connsiteX666" fmla="*/ 1491570 w 2158999"/>
              <a:gd name="connsiteY666" fmla="*/ 221599 h 481883"/>
              <a:gd name="connsiteX667" fmla="*/ 1481922 w 2158999"/>
              <a:gd name="connsiteY667" fmla="*/ 219592 h 481883"/>
              <a:gd name="connsiteX668" fmla="*/ 184884 w 2158999"/>
              <a:gd name="connsiteY668" fmla="*/ 219590 h 481883"/>
              <a:gd name="connsiteX669" fmla="*/ 175333 w 2158999"/>
              <a:gd name="connsiteY669" fmla="*/ 221597 h 481883"/>
              <a:gd name="connsiteX670" fmla="*/ 168264 w 2158999"/>
              <a:gd name="connsiteY670" fmla="*/ 226947 h 481883"/>
              <a:gd name="connsiteX671" fmla="*/ 163967 w 2158999"/>
              <a:gd name="connsiteY671" fmla="*/ 234686 h 481883"/>
              <a:gd name="connsiteX672" fmla="*/ 162439 w 2158999"/>
              <a:gd name="connsiteY672" fmla="*/ 243860 h 481883"/>
              <a:gd name="connsiteX673" fmla="*/ 163967 w 2158999"/>
              <a:gd name="connsiteY673" fmla="*/ 253034 h 481883"/>
              <a:gd name="connsiteX674" fmla="*/ 168264 w 2158999"/>
              <a:gd name="connsiteY674" fmla="*/ 260773 h 481883"/>
              <a:gd name="connsiteX675" fmla="*/ 175333 w 2158999"/>
              <a:gd name="connsiteY675" fmla="*/ 266124 h 481883"/>
              <a:gd name="connsiteX676" fmla="*/ 184884 w 2158999"/>
              <a:gd name="connsiteY676" fmla="*/ 268131 h 481883"/>
              <a:gd name="connsiteX677" fmla="*/ 194530 w 2158999"/>
              <a:gd name="connsiteY677" fmla="*/ 266124 h 481883"/>
              <a:gd name="connsiteX678" fmla="*/ 201599 w 2158999"/>
              <a:gd name="connsiteY678" fmla="*/ 260773 h 481883"/>
              <a:gd name="connsiteX679" fmla="*/ 205991 w 2158999"/>
              <a:gd name="connsiteY679" fmla="*/ 253034 h 481883"/>
              <a:gd name="connsiteX680" fmla="*/ 207520 w 2158999"/>
              <a:gd name="connsiteY680" fmla="*/ 243860 h 481883"/>
              <a:gd name="connsiteX681" fmla="*/ 205991 w 2158999"/>
              <a:gd name="connsiteY681" fmla="*/ 234686 h 481883"/>
              <a:gd name="connsiteX682" fmla="*/ 201599 w 2158999"/>
              <a:gd name="connsiteY682" fmla="*/ 226947 h 481883"/>
              <a:gd name="connsiteX683" fmla="*/ 194530 w 2158999"/>
              <a:gd name="connsiteY683" fmla="*/ 221597 h 481883"/>
              <a:gd name="connsiteX684" fmla="*/ 184884 w 2158999"/>
              <a:gd name="connsiteY684" fmla="*/ 219590 h 481883"/>
              <a:gd name="connsiteX685" fmla="*/ 1123183 w 2158999"/>
              <a:gd name="connsiteY685" fmla="*/ 219499 h 481883"/>
              <a:gd name="connsiteX686" fmla="*/ 1113822 w 2158999"/>
              <a:gd name="connsiteY686" fmla="*/ 221409 h 481883"/>
              <a:gd name="connsiteX687" fmla="*/ 1106755 w 2158999"/>
              <a:gd name="connsiteY687" fmla="*/ 226475 h 481883"/>
              <a:gd name="connsiteX688" fmla="*/ 1102362 w 2158999"/>
              <a:gd name="connsiteY688" fmla="*/ 234023 h 481883"/>
              <a:gd name="connsiteX689" fmla="*/ 1100834 w 2158999"/>
              <a:gd name="connsiteY689" fmla="*/ 243195 h 481883"/>
              <a:gd name="connsiteX690" fmla="*/ 1102362 w 2158999"/>
              <a:gd name="connsiteY690" fmla="*/ 252082 h 481883"/>
              <a:gd name="connsiteX691" fmla="*/ 1106755 w 2158999"/>
              <a:gd name="connsiteY691" fmla="*/ 259632 h 481883"/>
              <a:gd name="connsiteX692" fmla="*/ 1113822 w 2158999"/>
              <a:gd name="connsiteY692" fmla="*/ 264887 h 481883"/>
              <a:gd name="connsiteX693" fmla="*/ 1123183 w 2158999"/>
              <a:gd name="connsiteY693" fmla="*/ 266893 h 481883"/>
              <a:gd name="connsiteX694" fmla="*/ 1132544 w 2158999"/>
              <a:gd name="connsiteY694" fmla="*/ 265077 h 481883"/>
              <a:gd name="connsiteX695" fmla="*/ 1139802 w 2158999"/>
              <a:gd name="connsiteY695" fmla="*/ 260014 h 481883"/>
              <a:gd name="connsiteX696" fmla="*/ 1144386 w 2158999"/>
              <a:gd name="connsiteY696" fmla="*/ 252465 h 481883"/>
              <a:gd name="connsiteX697" fmla="*/ 1146011 w 2158999"/>
              <a:gd name="connsiteY697" fmla="*/ 243195 h 481883"/>
              <a:gd name="connsiteX698" fmla="*/ 1144386 w 2158999"/>
              <a:gd name="connsiteY698" fmla="*/ 234118 h 481883"/>
              <a:gd name="connsiteX699" fmla="*/ 1139707 w 2158999"/>
              <a:gd name="connsiteY699" fmla="*/ 226569 h 481883"/>
              <a:gd name="connsiteX700" fmla="*/ 1132448 w 2158999"/>
              <a:gd name="connsiteY700" fmla="*/ 221409 h 481883"/>
              <a:gd name="connsiteX701" fmla="*/ 1123183 w 2158999"/>
              <a:gd name="connsiteY701" fmla="*/ 219499 h 481883"/>
              <a:gd name="connsiteX702" fmla="*/ 1896726 w 2158999"/>
              <a:gd name="connsiteY702" fmla="*/ 219496 h 481883"/>
              <a:gd name="connsiteX703" fmla="*/ 1887365 w 2158999"/>
              <a:gd name="connsiteY703" fmla="*/ 221406 h 481883"/>
              <a:gd name="connsiteX704" fmla="*/ 1880296 w 2158999"/>
              <a:gd name="connsiteY704" fmla="*/ 226472 h 481883"/>
              <a:gd name="connsiteX705" fmla="*/ 1875904 w 2158999"/>
              <a:gd name="connsiteY705" fmla="*/ 234020 h 481883"/>
              <a:gd name="connsiteX706" fmla="*/ 1874375 w 2158999"/>
              <a:gd name="connsiteY706" fmla="*/ 243192 h 481883"/>
              <a:gd name="connsiteX707" fmla="*/ 1875904 w 2158999"/>
              <a:gd name="connsiteY707" fmla="*/ 252079 h 481883"/>
              <a:gd name="connsiteX708" fmla="*/ 1880296 w 2158999"/>
              <a:gd name="connsiteY708" fmla="*/ 259629 h 481883"/>
              <a:gd name="connsiteX709" fmla="*/ 1887365 w 2158999"/>
              <a:gd name="connsiteY709" fmla="*/ 264884 h 481883"/>
              <a:gd name="connsiteX710" fmla="*/ 1896726 w 2158999"/>
              <a:gd name="connsiteY710" fmla="*/ 266890 h 481883"/>
              <a:gd name="connsiteX711" fmla="*/ 1906085 w 2158999"/>
              <a:gd name="connsiteY711" fmla="*/ 265074 h 481883"/>
              <a:gd name="connsiteX712" fmla="*/ 1913344 w 2158999"/>
              <a:gd name="connsiteY712" fmla="*/ 260011 h 481883"/>
              <a:gd name="connsiteX713" fmla="*/ 1917928 w 2158999"/>
              <a:gd name="connsiteY713" fmla="*/ 252462 h 481883"/>
              <a:gd name="connsiteX714" fmla="*/ 1919552 w 2158999"/>
              <a:gd name="connsiteY714" fmla="*/ 243192 h 481883"/>
              <a:gd name="connsiteX715" fmla="*/ 1917928 w 2158999"/>
              <a:gd name="connsiteY715" fmla="*/ 234115 h 481883"/>
              <a:gd name="connsiteX716" fmla="*/ 1913248 w 2158999"/>
              <a:gd name="connsiteY716" fmla="*/ 226566 h 481883"/>
              <a:gd name="connsiteX717" fmla="*/ 1905988 w 2158999"/>
              <a:gd name="connsiteY717" fmla="*/ 221406 h 481883"/>
              <a:gd name="connsiteX718" fmla="*/ 1896726 w 2158999"/>
              <a:gd name="connsiteY718" fmla="*/ 219496 h 481883"/>
              <a:gd name="connsiteX719" fmla="*/ 1568359 w 2158999"/>
              <a:gd name="connsiteY719" fmla="*/ 219496 h 481883"/>
              <a:gd name="connsiteX720" fmla="*/ 1559000 w 2158999"/>
              <a:gd name="connsiteY720" fmla="*/ 221406 h 481883"/>
              <a:gd name="connsiteX721" fmla="*/ 1551931 w 2158999"/>
              <a:gd name="connsiteY721" fmla="*/ 226472 h 481883"/>
              <a:gd name="connsiteX722" fmla="*/ 1547538 w 2158999"/>
              <a:gd name="connsiteY722" fmla="*/ 234020 h 481883"/>
              <a:gd name="connsiteX723" fmla="*/ 1546010 w 2158999"/>
              <a:gd name="connsiteY723" fmla="*/ 243192 h 481883"/>
              <a:gd name="connsiteX724" fmla="*/ 1546105 w 2158999"/>
              <a:gd name="connsiteY724" fmla="*/ 243192 h 481883"/>
              <a:gd name="connsiteX725" fmla="*/ 1547634 w 2158999"/>
              <a:gd name="connsiteY725" fmla="*/ 252079 h 481883"/>
              <a:gd name="connsiteX726" fmla="*/ 1552027 w 2158999"/>
              <a:gd name="connsiteY726" fmla="*/ 259629 h 481883"/>
              <a:gd name="connsiteX727" fmla="*/ 1559095 w 2158999"/>
              <a:gd name="connsiteY727" fmla="*/ 264884 h 481883"/>
              <a:gd name="connsiteX728" fmla="*/ 1568455 w 2158999"/>
              <a:gd name="connsiteY728" fmla="*/ 266890 h 481883"/>
              <a:gd name="connsiteX729" fmla="*/ 1577815 w 2158999"/>
              <a:gd name="connsiteY729" fmla="*/ 265074 h 481883"/>
              <a:gd name="connsiteX730" fmla="*/ 1585074 w 2158999"/>
              <a:gd name="connsiteY730" fmla="*/ 260011 h 481883"/>
              <a:gd name="connsiteX731" fmla="*/ 1589658 w 2158999"/>
              <a:gd name="connsiteY731" fmla="*/ 252462 h 481883"/>
              <a:gd name="connsiteX732" fmla="*/ 1591282 w 2158999"/>
              <a:gd name="connsiteY732" fmla="*/ 243192 h 481883"/>
              <a:gd name="connsiteX733" fmla="*/ 1589658 w 2158999"/>
              <a:gd name="connsiteY733" fmla="*/ 234115 h 481883"/>
              <a:gd name="connsiteX734" fmla="*/ 1584978 w 2158999"/>
              <a:gd name="connsiteY734" fmla="*/ 226566 h 481883"/>
              <a:gd name="connsiteX735" fmla="*/ 1577720 w 2158999"/>
              <a:gd name="connsiteY735" fmla="*/ 221406 h 481883"/>
              <a:gd name="connsiteX736" fmla="*/ 1568359 w 2158999"/>
              <a:gd name="connsiteY736" fmla="*/ 219496 h 481883"/>
              <a:gd name="connsiteX737" fmla="*/ 1212775 w 2158999"/>
              <a:gd name="connsiteY737" fmla="*/ 219496 h 481883"/>
              <a:gd name="connsiteX738" fmla="*/ 1203414 w 2158999"/>
              <a:gd name="connsiteY738" fmla="*/ 221406 h 481883"/>
              <a:gd name="connsiteX739" fmla="*/ 1196345 w 2158999"/>
              <a:gd name="connsiteY739" fmla="*/ 226472 h 481883"/>
              <a:gd name="connsiteX740" fmla="*/ 1191953 w 2158999"/>
              <a:gd name="connsiteY740" fmla="*/ 234020 h 481883"/>
              <a:gd name="connsiteX741" fmla="*/ 1190424 w 2158999"/>
              <a:gd name="connsiteY741" fmla="*/ 243192 h 481883"/>
              <a:gd name="connsiteX742" fmla="*/ 1191953 w 2158999"/>
              <a:gd name="connsiteY742" fmla="*/ 252079 h 481883"/>
              <a:gd name="connsiteX743" fmla="*/ 1196345 w 2158999"/>
              <a:gd name="connsiteY743" fmla="*/ 259629 h 481883"/>
              <a:gd name="connsiteX744" fmla="*/ 1203414 w 2158999"/>
              <a:gd name="connsiteY744" fmla="*/ 264884 h 481883"/>
              <a:gd name="connsiteX745" fmla="*/ 1212775 w 2158999"/>
              <a:gd name="connsiteY745" fmla="*/ 266890 h 481883"/>
              <a:gd name="connsiteX746" fmla="*/ 1222134 w 2158999"/>
              <a:gd name="connsiteY746" fmla="*/ 265074 h 481883"/>
              <a:gd name="connsiteX747" fmla="*/ 1229393 w 2158999"/>
              <a:gd name="connsiteY747" fmla="*/ 260011 h 481883"/>
              <a:gd name="connsiteX748" fmla="*/ 1233977 w 2158999"/>
              <a:gd name="connsiteY748" fmla="*/ 252462 h 481883"/>
              <a:gd name="connsiteX749" fmla="*/ 1235601 w 2158999"/>
              <a:gd name="connsiteY749" fmla="*/ 243192 h 481883"/>
              <a:gd name="connsiteX750" fmla="*/ 1233977 w 2158999"/>
              <a:gd name="connsiteY750" fmla="*/ 234115 h 481883"/>
              <a:gd name="connsiteX751" fmla="*/ 1229297 w 2158999"/>
              <a:gd name="connsiteY751" fmla="*/ 226566 h 481883"/>
              <a:gd name="connsiteX752" fmla="*/ 1222037 w 2158999"/>
              <a:gd name="connsiteY752" fmla="*/ 221406 h 481883"/>
              <a:gd name="connsiteX753" fmla="*/ 1212775 w 2158999"/>
              <a:gd name="connsiteY753" fmla="*/ 219496 h 481883"/>
              <a:gd name="connsiteX754" fmla="*/ 879153 w 2158999"/>
              <a:gd name="connsiteY754" fmla="*/ 218931 h 481883"/>
              <a:gd name="connsiteX755" fmla="*/ 871129 w 2158999"/>
              <a:gd name="connsiteY755" fmla="*/ 220460 h 481883"/>
              <a:gd name="connsiteX756" fmla="*/ 864636 w 2158999"/>
              <a:gd name="connsiteY756" fmla="*/ 224474 h 481883"/>
              <a:gd name="connsiteX757" fmla="*/ 860146 w 2158999"/>
              <a:gd name="connsiteY757" fmla="*/ 230493 h 481883"/>
              <a:gd name="connsiteX758" fmla="*/ 858045 w 2158999"/>
              <a:gd name="connsiteY758" fmla="*/ 237947 h 481883"/>
              <a:gd name="connsiteX759" fmla="*/ 897968 w 2158999"/>
              <a:gd name="connsiteY759" fmla="*/ 237947 h 481883"/>
              <a:gd name="connsiteX760" fmla="*/ 896631 w 2158999"/>
              <a:gd name="connsiteY760" fmla="*/ 230493 h 481883"/>
              <a:gd name="connsiteX761" fmla="*/ 893097 w 2158999"/>
              <a:gd name="connsiteY761" fmla="*/ 224474 h 481883"/>
              <a:gd name="connsiteX762" fmla="*/ 887272 w 2158999"/>
              <a:gd name="connsiteY762" fmla="*/ 220460 h 481883"/>
              <a:gd name="connsiteX763" fmla="*/ 879153 w 2158999"/>
              <a:gd name="connsiteY763" fmla="*/ 218931 h 481883"/>
              <a:gd name="connsiteX764" fmla="*/ 1985171 w 2158999"/>
              <a:gd name="connsiteY764" fmla="*/ 218922 h 481883"/>
              <a:gd name="connsiteX765" fmla="*/ 1977148 w 2158999"/>
              <a:gd name="connsiteY765" fmla="*/ 220451 h 481883"/>
              <a:gd name="connsiteX766" fmla="*/ 1970653 w 2158999"/>
              <a:gd name="connsiteY766" fmla="*/ 224465 h 481883"/>
              <a:gd name="connsiteX767" fmla="*/ 1966164 w 2158999"/>
              <a:gd name="connsiteY767" fmla="*/ 230484 h 481883"/>
              <a:gd name="connsiteX768" fmla="*/ 1964158 w 2158999"/>
              <a:gd name="connsiteY768" fmla="*/ 237938 h 481883"/>
              <a:gd name="connsiteX769" fmla="*/ 2003987 w 2158999"/>
              <a:gd name="connsiteY769" fmla="*/ 237938 h 481883"/>
              <a:gd name="connsiteX770" fmla="*/ 2002649 w 2158999"/>
              <a:gd name="connsiteY770" fmla="*/ 230484 h 481883"/>
              <a:gd name="connsiteX771" fmla="*/ 1999116 w 2158999"/>
              <a:gd name="connsiteY771" fmla="*/ 224465 h 481883"/>
              <a:gd name="connsiteX772" fmla="*/ 1993289 w 2158999"/>
              <a:gd name="connsiteY772" fmla="*/ 220451 h 481883"/>
              <a:gd name="connsiteX773" fmla="*/ 1985171 w 2158999"/>
              <a:gd name="connsiteY773" fmla="*/ 218922 h 481883"/>
              <a:gd name="connsiteX774" fmla="*/ 1301217 w 2158999"/>
              <a:gd name="connsiteY774" fmla="*/ 218922 h 481883"/>
              <a:gd name="connsiteX775" fmla="*/ 1293195 w 2158999"/>
              <a:gd name="connsiteY775" fmla="*/ 220451 h 481883"/>
              <a:gd name="connsiteX776" fmla="*/ 1286700 w 2158999"/>
              <a:gd name="connsiteY776" fmla="*/ 224465 h 481883"/>
              <a:gd name="connsiteX777" fmla="*/ 1282210 w 2158999"/>
              <a:gd name="connsiteY777" fmla="*/ 230484 h 481883"/>
              <a:gd name="connsiteX778" fmla="*/ 1280109 w 2158999"/>
              <a:gd name="connsiteY778" fmla="*/ 237938 h 481883"/>
              <a:gd name="connsiteX779" fmla="*/ 1320034 w 2158999"/>
              <a:gd name="connsiteY779" fmla="*/ 237938 h 481883"/>
              <a:gd name="connsiteX780" fmla="*/ 1318695 w 2158999"/>
              <a:gd name="connsiteY780" fmla="*/ 230484 h 481883"/>
              <a:gd name="connsiteX781" fmla="*/ 1315162 w 2158999"/>
              <a:gd name="connsiteY781" fmla="*/ 224465 h 481883"/>
              <a:gd name="connsiteX782" fmla="*/ 1309336 w 2158999"/>
              <a:gd name="connsiteY782" fmla="*/ 220451 h 481883"/>
              <a:gd name="connsiteX783" fmla="*/ 1301217 w 2158999"/>
              <a:gd name="connsiteY783" fmla="*/ 218922 h 481883"/>
              <a:gd name="connsiteX784" fmla="*/ 1010099 w 2158999"/>
              <a:gd name="connsiteY784" fmla="*/ 210329 h 481883"/>
              <a:gd name="connsiteX785" fmla="*/ 1024999 w 2158999"/>
              <a:gd name="connsiteY785" fmla="*/ 210329 h 481883"/>
              <a:gd name="connsiteX786" fmla="*/ 1045821 w 2158999"/>
              <a:gd name="connsiteY786" fmla="*/ 263075 h 481883"/>
              <a:gd name="connsiteX787" fmla="*/ 1046011 w 2158999"/>
              <a:gd name="connsiteY787" fmla="*/ 263075 h 481883"/>
              <a:gd name="connsiteX788" fmla="*/ 1064635 w 2158999"/>
              <a:gd name="connsiteY788" fmla="*/ 210329 h 481883"/>
              <a:gd name="connsiteX789" fmla="*/ 1078771 w 2158999"/>
              <a:gd name="connsiteY789" fmla="*/ 210329 h 481883"/>
              <a:gd name="connsiteX790" fmla="*/ 1046202 w 2158999"/>
              <a:gd name="connsiteY790" fmla="*/ 293460 h 481883"/>
              <a:gd name="connsiteX791" fmla="*/ 1042477 w 2158999"/>
              <a:gd name="connsiteY791" fmla="*/ 301011 h 481883"/>
              <a:gd name="connsiteX792" fmla="*/ 1037796 w 2158999"/>
              <a:gd name="connsiteY792" fmla="*/ 306648 h 481883"/>
              <a:gd name="connsiteX793" fmla="*/ 1031492 w 2158999"/>
              <a:gd name="connsiteY793" fmla="*/ 310279 h 481883"/>
              <a:gd name="connsiteX794" fmla="*/ 1022898 w 2158999"/>
              <a:gd name="connsiteY794" fmla="*/ 311521 h 481883"/>
              <a:gd name="connsiteX795" fmla="*/ 1018599 w 2158999"/>
              <a:gd name="connsiteY795" fmla="*/ 311330 h 481883"/>
              <a:gd name="connsiteX796" fmla="*/ 1014111 w 2158999"/>
              <a:gd name="connsiteY796" fmla="*/ 310566 h 481883"/>
              <a:gd name="connsiteX797" fmla="*/ 1015351 w 2158999"/>
              <a:gd name="connsiteY797" fmla="*/ 298813 h 481883"/>
              <a:gd name="connsiteX798" fmla="*/ 1022037 w 2158999"/>
              <a:gd name="connsiteY798" fmla="*/ 299959 h 481883"/>
              <a:gd name="connsiteX799" fmla="*/ 1029870 w 2158999"/>
              <a:gd name="connsiteY799" fmla="*/ 297093 h 481883"/>
              <a:gd name="connsiteX800" fmla="*/ 1034549 w 2158999"/>
              <a:gd name="connsiteY800" fmla="*/ 288780 h 481883"/>
              <a:gd name="connsiteX801" fmla="*/ 1038848 w 2158999"/>
              <a:gd name="connsiteY801" fmla="*/ 277599 h 481883"/>
              <a:gd name="connsiteX802" fmla="*/ 745342 w 2158999"/>
              <a:gd name="connsiteY802" fmla="*/ 208512 h 481883"/>
              <a:gd name="connsiteX803" fmla="*/ 759668 w 2158999"/>
              <a:gd name="connsiteY803" fmla="*/ 211091 h 481883"/>
              <a:gd name="connsiteX804" fmla="*/ 771225 w 2158999"/>
              <a:gd name="connsiteY804" fmla="*/ 218354 h 481883"/>
              <a:gd name="connsiteX805" fmla="*/ 778866 w 2158999"/>
              <a:gd name="connsiteY805" fmla="*/ 229533 h 481883"/>
              <a:gd name="connsiteX806" fmla="*/ 781636 w 2158999"/>
              <a:gd name="connsiteY806" fmla="*/ 243771 h 481883"/>
              <a:gd name="connsiteX807" fmla="*/ 778866 w 2158999"/>
              <a:gd name="connsiteY807" fmla="*/ 258105 h 481883"/>
              <a:gd name="connsiteX808" fmla="*/ 771225 w 2158999"/>
              <a:gd name="connsiteY808" fmla="*/ 269380 h 481883"/>
              <a:gd name="connsiteX809" fmla="*/ 759668 w 2158999"/>
              <a:gd name="connsiteY809" fmla="*/ 276738 h 481883"/>
              <a:gd name="connsiteX810" fmla="*/ 745342 w 2158999"/>
              <a:gd name="connsiteY810" fmla="*/ 279413 h 481883"/>
              <a:gd name="connsiteX811" fmla="*/ 731015 w 2158999"/>
              <a:gd name="connsiteY811" fmla="*/ 276738 h 481883"/>
              <a:gd name="connsiteX812" fmla="*/ 719555 w 2158999"/>
              <a:gd name="connsiteY812" fmla="*/ 269380 h 481883"/>
              <a:gd name="connsiteX813" fmla="*/ 712009 w 2158999"/>
              <a:gd name="connsiteY813" fmla="*/ 258105 h 481883"/>
              <a:gd name="connsiteX814" fmla="*/ 709239 w 2158999"/>
              <a:gd name="connsiteY814" fmla="*/ 243771 h 481883"/>
              <a:gd name="connsiteX815" fmla="*/ 712009 w 2158999"/>
              <a:gd name="connsiteY815" fmla="*/ 229533 h 481883"/>
              <a:gd name="connsiteX816" fmla="*/ 719555 w 2158999"/>
              <a:gd name="connsiteY816" fmla="*/ 218354 h 481883"/>
              <a:gd name="connsiteX817" fmla="*/ 731015 w 2158999"/>
              <a:gd name="connsiteY817" fmla="*/ 211091 h 481883"/>
              <a:gd name="connsiteX818" fmla="*/ 745342 w 2158999"/>
              <a:gd name="connsiteY818" fmla="*/ 208512 h 481883"/>
              <a:gd name="connsiteX819" fmla="*/ 586413 w 2158999"/>
              <a:gd name="connsiteY819" fmla="*/ 208512 h 481883"/>
              <a:gd name="connsiteX820" fmla="*/ 597589 w 2158999"/>
              <a:gd name="connsiteY820" fmla="*/ 210710 h 481883"/>
              <a:gd name="connsiteX821" fmla="*/ 605420 w 2158999"/>
              <a:gd name="connsiteY821" fmla="*/ 216634 h 481883"/>
              <a:gd name="connsiteX822" fmla="*/ 610004 w 2158999"/>
              <a:gd name="connsiteY822" fmla="*/ 225331 h 481883"/>
              <a:gd name="connsiteX823" fmla="*/ 611532 w 2158999"/>
              <a:gd name="connsiteY823" fmla="*/ 235936 h 481883"/>
              <a:gd name="connsiteX824" fmla="*/ 611532 w 2158999"/>
              <a:gd name="connsiteY824" fmla="*/ 277599 h 481883"/>
              <a:gd name="connsiteX825" fmla="*/ 598257 w 2158999"/>
              <a:gd name="connsiteY825" fmla="*/ 277599 h 481883"/>
              <a:gd name="connsiteX826" fmla="*/ 598257 w 2158999"/>
              <a:gd name="connsiteY826" fmla="*/ 240331 h 481883"/>
              <a:gd name="connsiteX827" fmla="*/ 597589 w 2158999"/>
              <a:gd name="connsiteY827" fmla="*/ 232496 h 481883"/>
              <a:gd name="connsiteX828" fmla="*/ 595200 w 2158999"/>
              <a:gd name="connsiteY828" fmla="*/ 225999 h 481883"/>
              <a:gd name="connsiteX829" fmla="*/ 590520 w 2158999"/>
              <a:gd name="connsiteY829" fmla="*/ 221413 h 481883"/>
              <a:gd name="connsiteX830" fmla="*/ 582879 w 2158999"/>
              <a:gd name="connsiteY830" fmla="*/ 219693 h 481883"/>
              <a:gd name="connsiteX831" fmla="*/ 569891 w 2158999"/>
              <a:gd name="connsiteY831" fmla="*/ 225712 h 481883"/>
              <a:gd name="connsiteX832" fmla="*/ 564827 w 2158999"/>
              <a:gd name="connsiteY832" fmla="*/ 241766 h 481883"/>
              <a:gd name="connsiteX833" fmla="*/ 564827 w 2158999"/>
              <a:gd name="connsiteY833" fmla="*/ 277503 h 481883"/>
              <a:gd name="connsiteX834" fmla="*/ 551456 w 2158999"/>
              <a:gd name="connsiteY834" fmla="*/ 277503 h 481883"/>
              <a:gd name="connsiteX835" fmla="*/ 551456 w 2158999"/>
              <a:gd name="connsiteY835" fmla="*/ 224757 h 481883"/>
              <a:gd name="connsiteX836" fmla="*/ 551362 w 2158999"/>
              <a:gd name="connsiteY836" fmla="*/ 217780 h 481883"/>
              <a:gd name="connsiteX837" fmla="*/ 550979 w 2158999"/>
              <a:gd name="connsiteY837" fmla="*/ 210232 h 481883"/>
              <a:gd name="connsiteX838" fmla="*/ 563587 w 2158999"/>
              <a:gd name="connsiteY838" fmla="*/ 210232 h 481883"/>
              <a:gd name="connsiteX839" fmla="*/ 563681 w 2158999"/>
              <a:gd name="connsiteY839" fmla="*/ 210328 h 481883"/>
              <a:gd name="connsiteX840" fmla="*/ 564063 w 2158999"/>
              <a:gd name="connsiteY840" fmla="*/ 216060 h 481883"/>
              <a:gd name="connsiteX841" fmla="*/ 564255 w 2158999"/>
              <a:gd name="connsiteY841" fmla="*/ 221413 h 481883"/>
              <a:gd name="connsiteX842" fmla="*/ 564637 w 2158999"/>
              <a:gd name="connsiteY842" fmla="*/ 221413 h 481883"/>
              <a:gd name="connsiteX843" fmla="*/ 568075 w 2158999"/>
              <a:gd name="connsiteY843" fmla="*/ 216347 h 481883"/>
              <a:gd name="connsiteX844" fmla="*/ 573137 w 2158999"/>
              <a:gd name="connsiteY844" fmla="*/ 212239 h 481883"/>
              <a:gd name="connsiteX845" fmla="*/ 579346 w 2158999"/>
              <a:gd name="connsiteY845" fmla="*/ 209467 h 481883"/>
              <a:gd name="connsiteX846" fmla="*/ 586413 w 2158999"/>
              <a:gd name="connsiteY846" fmla="*/ 208512 h 481883"/>
              <a:gd name="connsiteX847" fmla="*/ 274281 w 2158999"/>
              <a:gd name="connsiteY847" fmla="*/ 208512 h 481883"/>
              <a:gd name="connsiteX848" fmla="*/ 286506 w 2158999"/>
              <a:gd name="connsiteY848" fmla="*/ 211665 h 481883"/>
              <a:gd name="connsiteX849" fmla="*/ 295103 w 2158999"/>
              <a:gd name="connsiteY849" fmla="*/ 221985 h 481883"/>
              <a:gd name="connsiteX850" fmla="*/ 304558 w 2158999"/>
              <a:gd name="connsiteY850" fmla="*/ 211952 h 481883"/>
              <a:gd name="connsiteX851" fmla="*/ 317931 w 2158999"/>
              <a:gd name="connsiteY851" fmla="*/ 208512 h 481883"/>
              <a:gd name="connsiteX852" fmla="*/ 329105 w 2158999"/>
              <a:gd name="connsiteY852" fmla="*/ 210710 h 481883"/>
              <a:gd name="connsiteX853" fmla="*/ 336936 w 2158999"/>
              <a:gd name="connsiteY853" fmla="*/ 216634 h 481883"/>
              <a:gd name="connsiteX854" fmla="*/ 341520 w 2158999"/>
              <a:gd name="connsiteY854" fmla="*/ 225331 h 481883"/>
              <a:gd name="connsiteX855" fmla="*/ 343050 w 2158999"/>
              <a:gd name="connsiteY855" fmla="*/ 235936 h 481883"/>
              <a:gd name="connsiteX856" fmla="*/ 343050 w 2158999"/>
              <a:gd name="connsiteY856" fmla="*/ 277599 h 481883"/>
              <a:gd name="connsiteX857" fmla="*/ 329679 w 2158999"/>
              <a:gd name="connsiteY857" fmla="*/ 277599 h 481883"/>
              <a:gd name="connsiteX858" fmla="*/ 329679 w 2158999"/>
              <a:gd name="connsiteY858" fmla="*/ 240331 h 481883"/>
              <a:gd name="connsiteX859" fmla="*/ 329010 w 2158999"/>
              <a:gd name="connsiteY859" fmla="*/ 232496 h 481883"/>
              <a:gd name="connsiteX860" fmla="*/ 326622 w 2158999"/>
              <a:gd name="connsiteY860" fmla="*/ 225999 h 481883"/>
              <a:gd name="connsiteX861" fmla="*/ 322132 w 2158999"/>
              <a:gd name="connsiteY861" fmla="*/ 221413 h 481883"/>
              <a:gd name="connsiteX862" fmla="*/ 314874 w 2158999"/>
              <a:gd name="connsiteY862" fmla="*/ 219693 h 481883"/>
              <a:gd name="connsiteX863" fmla="*/ 307043 w 2158999"/>
              <a:gd name="connsiteY863" fmla="*/ 221604 h 481883"/>
              <a:gd name="connsiteX864" fmla="*/ 301694 w 2158999"/>
              <a:gd name="connsiteY864" fmla="*/ 226571 h 481883"/>
              <a:gd name="connsiteX865" fmla="*/ 298731 w 2158999"/>
              <a:gd name="connsiteY865" fmla="*/ 233451 h 481883"/>
              <a:gd name="connsiteX866" fmla="*/ 297776 w 2158999"/>
              <a:gd name="connsiteY866" fmla="*/ 241288 h 481883"/>
              <a:gd name="connsiteX867" fmla="*/ 297776 w 2158999"/>
              <a:gd name="connsiteY867" fmla="*/ 277599 h 481883"/>
              <a:gd name="connsiteX868" fmla="*/ 284405 w 2158999"/>
              <a:gd name="connsiteY868" fmla="*/ 277599 h 481883"/>
              <a:gd name="connsiteX869" fmla="*/ 284405 w 2158999"/>
              <a:gd name="connsiteY869" fmla="*/ 237561 h 481883"/>
              <a:gd name="connsiteX870" fmla="*/ 283736 w 2158999"/>
              <a:gd name="connsiteY870" fmla="*/ 230298 h 481883"/>
              <a:gd name="connsiteX871" fmla="*/ 281350 w 2158999"/>
              <a:gd name="connsiteY871" fmla="*/ 224660 h 481883"/>
              <a:gd name="connsiteX872" fmla="*/ 276955 w 2158999"/>
              <a:gd name="connsiteY872" fmla="*/ 220934 h 481883"/>
              <a:gd name="connsiteX873" fmla="*/ 270271 w 2158999"/>
              <a:gd name="connsiteY873" fmla="*/ 219597 h 481883"/>
              <a:gd name="connsiteX874" fmla="*/ 258044 w 2158999"/>
              <a:gd name="connsiteY874" fmla="*/ 225616 h 481883"/>
              <a:gd name="connsiteX875" fmla="*/ 253173 w 2158999"/>
              <a:gd name="connsiteY875" fmla="*/ 241670 h 481883"/>
              <a:gd name="connsiteX876" fmla="*/ 253173 w 2158999"/>
              <a:gd name="connsiteY876" fmla="*/ 277406 h 481883"/>
              <a:gd name="connsiteX877" fmla="*/ 239801 w 2158999"/>
              <a:gd name="connsiteY877" fmla="*/ 277406 h 481883"/>
              <a:gd name="connsiteX878" fmla="*/ 239801 w 2158999"/>
              <a:gd name="connsiteY878" fmla="*/ 224660 h 481883"/>
              <a:gd name="connsiteX879" fmla="*/ 239707 w 2158999"/>
              <a:gd name="connsiteY879" fmla="*/ 217686 h 481883"/>
              <a:gd name="connsiteX880" fmla="*/ 239324 w 2158999"/>
              <a:gd name="connsiteY880" fmla="*/ 210136 h 481883"/>
              <a:gd name="connsiteX881" fmla="*/ 251932 w 2158999"/>
              <a:gd name="connsiteY881" fmla="*/ 210136 h 481883"/>
              <a:gd name="connsiteX882" fmla="*/ 252314 w 2158999"/>
              <a:gd name="connsiteY882" fmla="*/ 215870 h 481883"/>
              <a:gd name="connsiteX883" fmla="*/ 252504 w 2158999"/>
              <a:gd name="connsiteY883" fmla="*/ 221220 h 481883"/>
              <a:gd name="connsiteX884" fmla="*/ 252888 w 2158999"/>
              <a:gd name="connsiteY884" fmla="*/ 221220 h 481883"/>
              <a:gd name="connsiteX885" fmla="*/ 261004 w 2158999"/>
              <a:gd name="connsiteY885" fmla="*/ 212048 h 481883"/>
              <a:gd name="connsiteX886" fmla="*/ 261004 w 2158999"/>
              <a:gd name="connsiteY886" fmla="*/ 212239 h 481883"/>
              <a:gd name="connsiteX887" fmla="*/ 274281 w 2158999"/>
              <a:gd name="connsiteY887" fmla="*/ 208512 h 481883"/>
              <a:gd name="connsiteX888" fmla="*/ 1817450 w 2158999"/>
              <a:gd name="connsiteY888" fmla="*/ 208507 h 481883"/>
              <a:gd name="connsiteX889" fmla="*/ 1828626 w 2158999"/>
              <a:gd name="connsiteY889" fmla="*/ 210705 h 481883"/>
              <a:gd name="connsiteX890" fmla="*/ 1836457 w 2158999"/>
              <a:gd name="connsiteY890" fmla="*/ 216629 h 481883"/>
              <a:gd name="connsiteX891" fmla="*/ 1841041 w 2158999"/>
              <a:gd name="connsiteY891" fmla="*/ 225326 h 481883"/>
              <a:gd name="connsiteX892" fmla="*/ 1842569 w 2158999"/>
              <a:gd name="connsiteY892" fmla="*/ 235931 h 481883"/>
              <a:gd name="connsiteX893" fmla="*/ 1842569 w 2158999"/>
              <a:gd name="connsiteY893" fmla="*/ 277594 h 481883"/>
              <a:gd name="connsiteX894" fmla="*/ 1829198 w 2158999"/>
              <a:gd name="connsiteY894" fmla="*/ 277594 h 481883"/>
              <a:gd name="connsiteX895" fmla="*/ 1829198 w 2158999"/>
              <a:gd name="connsiteY895" fmla="*/ 240326 h 481883"/>
              <a:gd name="connsiteX896" fmla="*/ 1828529 w 2158999"/>
              <a:gd name="connsiteY896" fmla="*/ 232491 h 481883"/>
              <a:gd name="connsiteX897" fmla="*/ 1826237 w 2158999"/>
              <a:gd name="connsiteY897" fmla="*/ 225994 h 481883"/>
              <a:gd name="connsiteX898" fmla="*/ 1821557 w 2158999"/>
              <a:gd name="connsiteY898" fmla="*/ 221408 h 481883"/>
              <a:gd name="connsiteX899" fmla="*/ 1813916 w 2158999"/>
              <a:gd name="connsiteY899" fmla="*/ 219688 h 481883"/>
              <a:gd name="connsiteX900" fmla="*/ 1800926 w 2158999"/>
              <a:gd name="connsiteY900" fmla="*/ 225707 h 481883"/>
              <a:gd name="connsiteX901" fmla="*/ 1795864 w 2158999"/>
              <a:gd name="connsiteY901" fmla="*/ 241761 h 481883"/>
              <a:gd name="connsiteX902" fmla="*/ 1795864 w 2158999"/>
              <a:gd name="connsiteY902" fmla="*/ 277498 h 481883"/>
              <a:gd name="connsiteX903" fmla="*/ 1782493 w 2158999"/>
              <a:gd name="connsiteY903" fmla="*/ 277498 h 481883"/>
              <a:gd name="connsiteX904" fmla="*/ 1782493 w 2158999"/>
              <a:gd name="connsiteY904" fmla="*/ 224752 h 481883"/>
              <a:gd name="connsiteX905" fmla="*/ 1782397 w 2158999"/>
              <a:gd name="connsiteY905" fmla="*/ 217775 h 481883"/>
              <a:gd name="connsiteX906" fmla="*/ 1782016 w 2158999"/>
              <a:gd name="connsiteY906" fmla="*/ 210227 h 481883"/>
              <a:gd name="connsiteX907" fmla="*/ 1794624 w 2158999"/>
              <a:gd name="connsiteY907" fmla="*/ 210227 h 481883"/>
              <a:gd name="connsiteX908" fmla="*/ 1794718 w 2158999"/>
              <a:gd name="connsiteY908" fmla="*/ 210323 h 481883"/>
              <a:gd name="connsiteX909" fmla="*/ 1795100 w 2158999"/>
              <a:gd name="connsiteY909" fmla="*/ 216055 h 481883"/>
              <a:gd name="connsiteX910" fmla="*/ 1795292 w 2158999"/>
              <a:gd name="connsiteY910" fmla="*/ 221408 h 481883"/>
              <a:gd name="connsiteX911" fmla="*/ 1795674 w 2158999"/>
              <a:gd name="connsiteY911" fmla="*/ 221408 h 481883"/>
              <a:gd name="connsiteX912" fmla="*/ 1799112 w 2158999"/>
              <a:gd name="connsiteY912" fmla="*/ 216342 h 481883"/>
              <a:gd name="connsiteX913" fmla="*/ 1804174 w 2158999"/>
              <a:gd name="connsiteY913" fmla="*/ 212234 h 481883"/>
              <a:gd name="connsiteX914" fmla="*/ 1810383 w 2158999"/>
              <a:gd name="connsiteY914" fmla="*/ 209462 h 481883"/>
              <a:gd name="connsiteX915" fmla="*/ 1817450 w 2158999"/>
              <a:gd name="connsiteY915" fmla="*/ 208507 h 481883"/>
              <a:gd name="connsiteX916" fmla="*/ 1482209 w 2158999"/>
              <a:gd name="connsiteY916" fmla="*/ 208507 h 481883"/>
              <a:gd name="connsiteX917" fmla="*/ 1496535 w 2158999"/>
              <a:gd name="connsiteY917" fmla="*/ 211086 h 481883"/>
              <a:gd name="connsiteX918" fmla="*/ 1508092 w 2158999"/>
              <a:gd name="connsiteY918" fmla="*/ 218349 h 481883"/>
              <a:gd name="connsiteX919" fmla="*/ 1515733 w 2158999"/>
              <a:gd name="connsiteY919" fmla="*/ 229528 h 481883"/>
              <a:gd name="connsiteX920" fmla="*/ 1518503 w 2158999"/>
              <a:gd name="connsiteY920" fmla="*/ 243766 h 481883"/>
              <a:gd name="connsiteX921" fmla="*/ 1515733 w 2158999"/>
              <a:gd name="connsiteY921" fmla="*/ 258100 h 481883"/>
              <a:gd name="connsiteX922" fmla="*/ 1508092 w 2158999"/>
              <a:gd name="connsiteY922" fmla="*/ 269375 h 481883"/>
              <a:gd name="connsiteX923" fmla="*/ 1496535 w 2158999"/>
              <a:gd name="connsiteY923" fmla="*/ 276733 h 481883"/>
              <a:gd name="connsiteX924" fmla="*/ 1482209 w 2158999"/>
              <a:gd name="connsiteY924" fmla="*/ 279408 h 481883"/>
              <a:gd name="connsiteX925" fmla="*/ 1467882 w 2158999"/>
              <a:gd name="connsiteY925" fmla="*/ 276733 h 481883"/>
              <a:gd name="connsiteX926" fmla="*/ 1456422 w 2158999"/>
              <a:gd name="connsiteY926" fmla="*/ 269375 h 481883"/>
              <a:gd name="connsiteX927" fmla="*/ 1448876 w 2158999"/>
              <a:gd name="connsiteY927" fmla="*/ 258100 h 481883"/>
              <a:gd name="connsiteX928" fmla="*/ 1446106 w 2158999"/>
              <a:gd name="connsiteY928" fmla="*/ 243766 h 481883"/>
              <a:gd name="connsiteX929" fmla="*/ 1448876 w 2158999"/>
              <a:gd name="connsiteY929" fmla="*/ 229528 h 481883"/>
              <a:gd name="connsiteX930" fmla="*/ 1456422 w 2158999"/>
              <a:gd name="connsiteY930" fmla="*/ 218349 h 481883"/>
              <a:gd name="connsiteX931" fmla="*/ 1467882 w 2158999"/>
              <a:gd name="connsiteY931" fmla="*/ 211086 h 481883"/>
              <a:gd name="connsiteX932" fmla="*/ 1482209 w 2158999"/>
              <a:gd name="connsiteY932" fmla="*/ 208507 h 481883"/>
              <a:gd name="connsiteX933" fmla="*/ 185075 w 2158999"/>
              <a:gd name="connsiteY933" fmla="*/ 208505 h 481883"/>
              <a:gd name="connsiteX934" fmla="*/ 199401 w 2158999"/>
              <a:gd name="connsiteY934" fmla="*/ 211084 h 481883"/>
              <a:gd name="connsiteX935" fmla="*/ 210958 w 2158999"/>
              <a:gd name="connsiteY935" fmla="*/ 218347 h 481883"/>
              <a:gd name="connsiteX936" fmla="*/ 218599 w 2158999"/>
              <a:gd name="connsiteY936" fmla="*/ 229526 h 481883"/>
              <a:gd name="connsiteX937" fmla="*/ 221369 w 2158999"/>
              <a:gd name="connsiteY937" fmla="*/ 243764 h 481883"/>
              <a:gd name="connsiteX938" fmla="*/ 218599 w 2158999"/>
              <a:gd name="connsiteY938" fmla="*/ 258098 h 481883"/>
              <a:gd name="connsiteX939" fmla="*/ 210958 w 2158999"/>
              <a:gd name="connsiteY939" fmla="*/ 269373 h 481883"/>
              <a:gd name="connsiteX940" fmla="*/ 199401 w 2158999"/>
              <a:gd name="connsiteY940" fmla="*/ 276731 h 481883"/>
              <a:gd name="connsiteX941" fmla="*/ 185075 w 2158999"/>
              <a:gd name="connsiteY941" fmla="*/ 279406 h 481883"/>
              <a:gd name="connsiteX942" fmla="*/ 170748 w 2158999"/>
              <a:gd name="connsiteY942" fmla="*/ 276731 h 481883"/>
              <a:gd name="connsiteX943" fmla="*/ 159286 w 2158999"/>
              <a:gd name="connsiteY943" fmla="*/ 269373 h 481883"/>
              <a:gd name="connsiteX944" fmla="*/ 151742 w 2158999"/>
              <a:gd name="connsiteY944" fmla="*/ 258098 h 481883"/>
              <a:gd name="connsiteX945" fmla="*/ 148972 w 2158999"/>
              <a:gd name="connsiteY945" fmla="*/ 243764 h 481883"/>
              <a:gd name="connsiteX946" fmla="*/ 151742 w 2158999"/>
              <a:gd name="connsiteY946" fmla="*/ 229526 h 481883"/>
              <a:gd name="connsiteX947" fmla="*/ 159286 w 2158999"/>
              <a:gd name="connsiteY947" fmla="*/ 218347 h 481883"/>
              <a:gd name="connsiteX948" fmla="*/ 170748 w 2158999"/>
              <a:gd name="connsiteY948" fmla="*/ 211084 h 481883"/>
              <a:gd name="connsiteX949" fmla="*/ 185075 w 2158999"/>
              <a:gd name="connsiteY949" fmla="*/ 208505 h 481883"/>
              <a:gd name="connsiteX950" fmla="*/ 879439 w 2158999"/>
              <a:gd name="connsiteY950" fmla="*/ 208420 h 481883"/>
              <a:gd name="connsiteX951" fmla="*/ 892906 w 2158999"/>
              <a:gd name="connsiteY951" fmla="*/ 210808 h 481883"/>
              <a:gd name="connsiteX952" fmla="*/ 903126 w 2158999"/>
              <a:gd name="connsiteY952" fmla="*/ 217785 h 481883"/>
              <a:gd name="connsiteX953" fmla="*/ 909621 w 2158999"/>
              <a:gd name="connsiteY953" fmla="*/ 228773 h 481883"/>
              <a:gd name="connsiteX954" fmla="*/ 911913 w 2158999"/>
              <a:gd name="connsiteY954" fmla="*/ 243298 h 481883"/>
              <a:gd name="connsiteX955" fmla="*/ 911626 w 2158999"/>
              <a:gd name="connsiteY955" fmla="*/ 243298 h 481883"/>
              <a:gd name="connsiteX956" fmla="*/ 911626 w 2158999"/>
              <a:gd name="connsiteY956" fmla="*/ 245592 h 481883"/>
              <a:gd name="connsiteX957" fmla="*/ 911531 w 2158999"/>
              <a:gd name="connsiteY957" fmla="*/ 247884 h 481883"/>
              <a:gd name="connsiteX958" fmla="*/ 858045 w 2158999"/>
              <a:gd name="connsiteY958" fmla="*/ 247884 h 481883"/>
              <a:gd name="connsiteX959" fmla="*/ 859956 w 2158999"/>
              <a:gd name="connsiteY959" fmla="*/ 255815 h 481883"/>
              <a:gd name="connsiteX960" fmla="*/ 864731 w 2158999"/>
              <a:gd name="connsiteY960" fmla="*/ 262314 h 481883"/>
              <a:gd name="connsiteX961" fmla="*/ 871607 w 2158999"/>
              <a:gd name="connsiteY961" fmla="*/ 266613 h 481883"/>
              <a:gd name="connsiteX962" fmla="*/ 879916 w 2158999"/>
              <a:gd name="connsiteY962" fmla="*/ 268142 h 481883"/>
              <a:gd name="connsiteX963" fmla="*/ 891665 w 2158999"/>
              <a:gd name="connsiteY963" fmla="*/ 265180 h 481883"/>
              <a:gd name="connsiteX964" fmla="*/ 899497 w 2158999"/>
              <a:gd name="connsiteY964" fmla="*/ 257918 h 481883"/>
              <a:gd name="connsiteX965" fmla="*/ 908856 w 2158999"/>
              <a:gd name="connsiteY965" fmla="*/ 265467 h 481883"/>
              <a:gd name="connsiteX966" fmla="*/ 896153 w 2158999"/>
              <a:gd name="connsiteY966" fmla="*/ 275977 h 481883"/>
              <a:gd name="connsiteX967" fmla="*/ 879916 w 2158999"/>
              <a:gd name="connsiteY967" fmla="*/ 279321 h 481883"/>
              <a:gd name="connsiteX968" fmla="*/ 865782 w 2158999"/>
              <a:gd name="connsiteY968" fmla="*/ 276742 h 481883"/>
              <a:gd name="connsiteX969" fmla="*/ 854607 w 2158999"/>
              <a:gd name="connsiteY969" fmla="*/ 269575 h 481883"/>
              <a:gd name="connsiteX970" fmla="*/ 847253 w 2158999"/>
              <a:gd name="connsiteY970" fmla="*/ 258396 h 481883"/>
              <a:gd name="connsiteX971" fmla="*/ 844578 w 2158999"/>
              <a:gd name="connsiteY971" fmla="*/ 243966 h 481883"/>
              <a:gd name="connsiteX972" fmla="*/ 847253 w 2158999"/>
              <a:gd name="connsiteY972" fmla="*/ 229538 h 481883"/>
              <a:gd name="connsiteX973" fmla="*/ 854607 w 2158999"/>
              <a:gd name="connsiteY973" fmla="*/ 218262 h 481883"/>
              <a:gd name="connsiteX974" fmla="*/ 865686 w 2158999"/>
              <a:gd name="connsiteY974" fmla="*/ 211001 h 481883"/>
              <a:gd name="connsiteX975" fmla="*/ 879439 w 2158999"/>
              <a:gd name="connsiteY975" fmla="*/ 208420 h 481883"/>
              <a:gd name="connsiteX976" fmla="*/ 833595 w 2158999"/>
              <a:gd name="connsiteY976" fmla="*/ 208420 h 481883"/>
              <a:gd name="connsiteX977" fmla="*/ 838848 w 2158999"/>
              <a:gd name="connsiteY977" fmla="*/ 208994 h 481883"/>
              <a:gd name="connsiteX978" fmla="*/ 838274 w 2158999"/>
              <a:gd name="connsiteY978" fmla="*/ 221321 h 481883"/>
              <a:gd name="connsiteX979" fmla="*/ 832162 w 2158999"/>
              <a:gd name="connsiteY979" fmla="*/ 220651 h 481883"/>
              <a:gd name="connsiteX980" fmla="*/ 823756 w 2158999"/>
              <a:gd name="connsiteY980" fmla="*/ 222467 h 481883"/>
              <a:gd name="connsiteX981" fmla="*/ 817835 w 2158999"/>
              <a:gd name="connsiteY981" fmla="*/ 227244 h 481883"/>
              <a:gd name="connsiteX982" fmla="*/ 814397 w 2158999"/>
              <a:gd name="connsiteY982" fmla="*/ 234124 h 481883"/>
              <a:gd name="connsiteX983" fmla="*/ 813251 w 2158999"/>
              <a:gd name="connsiteY983" fmla="*/ 242246 h 481883"/>
              <a:gd name="connsiteX984" fmla="*/ 813251 w 2158999"/>
              <a:gd name="connsiteY984" fmla="*/ 277601 h 481883"/>
              <a:gd name="connsiteX985" fmla="*/ 799878 w 2158999"/>
              <a:gd name="connsiteY985" fmla="*/ 277601 h 481883"/>
              <a:gd name="connsiteX986" fmla="*/ 799878 w 2158999"/>
              <a:gd name="connsiteY986" fmla="*/ 224855 h 481883"/>
              <a:gd name="connsiteX987" fmla="*/ 799784 w 2158999"/>
              <a:gd name="connsiteY987" fmla="*/ 217881 h 481883"/>
              <a:gd name="connsiteX988" fmla="*/ 799878 w 2158999"/>
              <a:gd name="connsiteY988" fmla="*/ 217785 h 481883"/>
              <a:gd name="connsiteX989" fmla="*/ 799497 w 2158999"/>
              <a:gd name="connsiteY989" fmla="*/ 210236 h 481883"/>
              <a:gd name="connsiteX990" fmla="*/ 812105 w 2158999"/>
              <a:gd name="connsiteY990" fmla="*/ 210236 h 481883"/>
              <a:gd name="connsiteX991" fmla="*/ 812487 w 2158999"/>
              <a:gd name="connsiteY991" fmla="*/ 216159 h 481883"/>
              <a:gd name="connsiteX992" fmla="*/ 812677 w 2158999"/>
              <a:gd name="connsiteY992" fmla="*/ 221606 h 481883"/>
              <a:gd name="connsiteX993" fmla="*/ 813059 w 2158999"/>
              <a:gd name="connsiteY993" fmla="*/ 221606 h 481883"/>
              <a:gd name="connsiteX994" fmla="*/ 821368 w 2158999"/>
              <a:gd name="connsiteY994" fmla="*/ 212051 h 481883"/>
              <a:gd name="connsiteX995" fmla="*/ 833595 w 2158999"/>
              <a:gd name="connsiteY995" fmla="*/ 208420 h 481883"/>
              <a:gd name="connsiteX996" fmla="*/ 501502 w 2158999"/>
              <a:gd name="connsiteY996" fmla="*/ 208416 h 481883"/>
              <a:gd name="connsiteX997" fmla="*/ 514014 w 2158999"/>
              <a:gd name="connsiteY997" fmla="*/ 210518 h 481883"/>
              <a:gd name="connsiteX998" fmla="*/ 522704 w 2158999"/>
              <a:gd name="connsiteY998" fmla="*/ 216155 h 481883"/>
              <a:gd name="connsiteX999" fmla="*/ 527766 w 2158999"/>
              <a:gd name="connsiteY999" fmla="*/ 224564 h 481883"/>
              <a:gd name="connsiteX1000" fmla="*/ 529486 w 2158999"/>
              <a:gd name="connsiteY1000" fmla="*/ 234884 h 481883"/>
              <a:gd name="connsiteX1001" fmla="*/ 529486 w 2158999"/>
              <a:gd name="connsiteY1001" fmla="*/ 264220 h 481883"/>
              <a:gd name="connsiteX1002" fmla="*/ 529677 w 2158999"/>
              <a:gd name="connsiteY1002" fmla="*/ 271387 h 481883"/>
              <a:gd name="connsiteX1003" fmla="*/ 530442 w 2158999"/>
              <a:gd name="connsiteY1003" fmla="*/ 277597 h 481883"/>
              <a:gd name="connsiteX1004" fmla="*/ 518407 w 2158999"/>
              <a:gd name="connsiteY1004" fmla="*/ 277597 h 481883"/>
              <a:gd name="connsiteX1005" fmla="*/ 517261 w 2158999"/>
              <a:gd name="connsiteY1005" fmla="*/ 267947 h 481883"/>
              <a:gd name="connsiteX1006" fmla="*/ 516878 w 2158999"/>
              <a:gd name="connsiteY1006" fmla="*/ 267947 h 481883"/>
              <a:gd name="connsiteX1007" fmla="*/ 507613 w 2158999"/>
              <a:gd name="connsiteY1007" fmla="*/ 276357 h 481883"/>
              <a:gd name="connsiteX1008" fmla="*/ 494338 w 2158999"/>
              <a:gd name="connsiteY1008" fmla="*/ 279317 h 481883"/>
              <a:gd name="connsiteX1009" fmla="*/ 486029 w 2158999"/>
              <a:gd name="connsiteY1009" fmla="*/ 278267 h 481883"/>
              <a:gd name="connsiteX1010" fmla="*/ 478196 w 2158999"/>
              <a:gd name="connsiteY1010" fmla="*/ 274827 h 481883"/>
              <a:gd name="connsiteX1011" fmla="*/ 472275 w 2158999"/>
              <a:gd name="connsiteY1011" fmla="*/ 268425 h 481883"/>
              <a:gd name="connsiteX1012" fmla="*/ 469983 w 2158999"/>
              <a:gd name="connsiteY1012" fmla="*/ 258677 h 481883"/>
              <a:gd name="connsiteX1013" fmla="*/ 474089 w 2158999"/>
              <a:gd name="connsiteY1013" fmla="*/ 246543 h 481883"/>
              <a:gd name="connsiteX1014" fmla="*/ 484883 w 2158999"/>
              <a:gd name="connsiteY1014" fmla="*/ 239757 h 481883"/>
              <a:gd name="connsiteX1015" fmla="*/ 499878 w 2158999"/>
              <a:gd name="connsiteY1015" fmla="*/ 236701 h 481883"/>
              <a:gd name="connsiteX1016" fmla="*/ 516783 w 2158999"/>
              <a:gd name="connsiteY1016" fmla="*/ 236032 h 481883"/>
              <a:gd name="connsiteX1017" fmla="*/ 516783 w 2158999"/>
              <a:gd name="connsiteY1017" fmla="*/ 234216 h 481883"/>
              <a:gd name="connsiteX1018" fmla="*/ 516687 w 2158999"/>
              <a:gd name="connsiteY1018" fmla="*/ 233929 h 481883"/>
              <a:gd name="connsiteX1019" fmla="*/ 512197 w 2158999"/>
              <a:gd name="connsiteY1019" fmla="*/ 222750 h 481883"/>
              <a:gd name="connsiteX1020" fmla="*/ 500163 w 2158999"/>
              <a:gd name="connsiteY1020" fmla="*/ 219117 h 481883"/>
              <a:gd name="connsiteX1021" fmla="*/ 489467 w 2158999"/>
              <a:gd name="connsiteY1021" fmla="*/ 221317 h 481883"/>
              <a:gd name="connsiteX1022" fmla="*/ 481062 w 2158999"/>
              <a:gd name="connsiteY1022" fmla="*/ 226955 h 481883"/>
              <a:gd name="connsiteX1023" fmla="*/ 473995 w 2158999"/>
              <a:gd name="connsiteY1023" fmla="*/ 218449 h 481883"/>
              <a:gd name="connsiteX1024" fmla="*/ 486124 w 2158999"/>
              <a:gd name="connsiteY1024" fmla="*/ 211091 h 481883"/>
              <a:gd name="connsiteX1025" fmla="*/ 501502 w 2158999"/>
              <a:gd name="connsiteY1025" fmla="*/ 208416 h 481883"/>
              <a:gd name="connsiteX1026" fmla="*/ 1121082 w 2158999"/>
              <a:gd name="connsiteY1026" fmla="*/ 208414 h 481883"/>
              <a:gd name="connsiteX1027" fmla="*/ 1134931 w 2158999"/>
              <a:gd name="connsiteY1027" fmla="*/ 211567 h 481883"/>
              <a:gd name="connsiteX1028" fmla="*/ 1145343 w 2158999"/>
              <a:gd name="connsiteY1028" fmla="*/ 221028 h 481883"/>
              <a:gd name="connsiteX1029" fmla="*/ 1145628 w 2158999"/>
              <a:gd name="connsiteY1029" fmla="*/ 221028 h 481883"/>
              <a:gd name="connsiteX1030" fmla="*/ 1145628 w 2158999"/>
              <a:gd name="connsiteY1030" fmla="*/ 210230 h 481883"/>
              <a:gd name="connsiteX1031" fmla="*/ 1158524 w 2158999"/>
              <a:gd name="connsiteY1031" fmla="*/ 210230 h 481883"/>
              <a:gd name="connsiteX1032" fmla="*/ 1158524 w 2158999"/>
              <a:gd name="connsiteY1032" fmla="*/ 274060 h 481883"/>
              <a:gd name="connsiteX1033" fmla="*/ 1156707 w 2158999"/>
              <a:gd name="connsiteY1033" fmla="*/ 288202 h 481883"/>
              <a:gd name="connsiteX1034" fmla="*/ 1150499 w 2158999"/>
              <a:gd name="connsiteY1034" fmla="*/ 300147 h 481883"/>
              <a:gd name="connsiteX1035" fmla="*/ 1139039 w 2158999"/>
              <a:gd name="connsiteY1035" fmla="*/ 308460 h 481883"/>
              <a:gd name="connsiteX1036" fmla="*/ 1121465 w 2158999"/>
              <a:gd name="connsiteY1036" fmla="*/ 311613 h 481883"/>
              <a:gd name="connsiteX1037" fmla="*/ 1103795 w 2158999"/>
              <a:gd name="connsiteY1037" fmla="*/ 308460 h 481883"/>
              <a:gd name="connsiteX1038" fmla="*/ 1088513 w 2158999"/>
              <a:gd name="connsiteY1038" fmla="*/ 299477 h 481883"/>
              <a:gd name="connsiteX1039" fmla="*/ 1097013 w 2158999"/>
              <a:gd name="connsiteY1039" fmla="*/ 289157 h 481883"/>
              <a:gd name="connsiteX1040" fmla="*/ 1096822 w 2158999"/>
              <a:gd name="connsiteY1040" fmla="*/ 288966 h 481883"/>
              <a:gd name="connsiteX1041" fmla="*/ 1107807 w 2158999"/>
              <a:gd name="connsiteY1041" fmla="*/ 296898 h 481883"/>
              <a:gd name="connsiteX1042" fmla="*/ 1121369 w 2158999"/>
              <a:gd name="connsiteY1042" fmla="*/ 299860 h 481883"/>
              <a:gd name="connsiteX1043" fmla="*/ 1132544 w 2158999"/>
              <a:gd name="connsiteY1043" fmla="*/ 297948 h 481883"/>
              <a:gd name="connsiteX1044" fmla="*/ 1139802 w 2158999"/>
              <a:gd name="connsiteY1044" fmla="*/ 292693 h 481883"/>
              <a:gd name="connsiteX1045" fmla="*/ 1143814 w 2158999"/>
              <a:gd name="connsiteY1045" fmla="*/ 284858 h 481883"/>
              <a:gd name="connsiteX1046" fmla="*/ 1145056 w 2158999"/>
              <a:gd name="connsiteY1046" fmla="*/ 275112 h 481883"/>
              <a:gd name="connsiteX1047" fmla="*/ 1145056 w 2158999"/>
              <a:gd name="connsiteY1047" fmla="*/ 266416 h 481883"/>
              <a:gd name="connsiteX1048" fmla="*/ 1144769 w 2158999"/>
              <a:gd name="connsiteY1048" fmla="*/ 266416 h 481883"/>
              <a:gd name="connsiteX1049" fmla="*/ 1134740 w 2158999"/>
              <a:gd name="connsiteY1049" fmla="*/ 275112 h 481883"/>
              <a:gd name="connsiteX1050" fmla="*/ 1121178 w 2158999"/>
              <a:gd name="connsiteY1050" fmla="*/ 278072 h 481883"/>
              <a:gd name="connsiteX1051" fmla="*/ 1107233 w 2158999"/>
              <a:gd name="connsiteY1051" fmla="*/ 275397 h 481883"/>
              <a:gd name="connsiteX1052" fmla="*/ 1096535 w 2158999"/>
              <a:gd name="connsiteY1052" fmla="*/ 268040 h 481883"/>
              <a:gd name="connsiteX1053" fmla="*/ 1089755 w 2158999"/>
              <a:gd name="connsiteY1053" fmla="*/ 257051 h 481883"/>
              <a:gd name="connsiteX1054" fmla="*/ 1087367 w 2158999"/>
              <a:gd name="connsiteY1054" fmla="*/ 243482 h 481883"/>
              <a:gd name="connsiteX1055" fmla="*/ 1089755 w 2158999"/>
              <a:gd name="connsiteY1055" fmla="*/ 229913 h 481883"/>
              <a:gd name="connsiteX1056" fmla="*/ 1096535 w 2158999"/>
              <a:gd name="connsiteY1056" fmla="*/ 218734 h 481883"/>
              <a:gd name="connsiteX1057" fmla="*/ 1107138 w 2158999"/>
              <a:gd name="connsiteY1057" fmla="*/ 211186 h 481883"/>
              <a:gd name="connsiteX1058" fmla="*/ 1121082 w 2158999"/>
              <a:gd name="connsiteY1058" fmla="*/ 208414 h 481883"/>
              <a:gd name="connsiteX1059" fmla="*/ 2069602 w 2158999"/>
              <a:gd name="connsiteY1059" fmla="*/ 208411 h 481883"/>
              <a:gd name="connsiteX1060" fmla="*/ 2074854 w 2158999"/>
              <a:gd name="connsiteY1060" fmla="*/ 208985 h 481883"/>
              <a:gd name="connsiteX1061" fmla="*/ 2074280 w 2158999"/>
              <a:gd name="connsiteY1061" fmla="*/ 221312 h 481883"/>
              <a:gd name="connsiteX1062" fmla="*/ 2068169 w 2158999"/>
              <a:gd name="connsiteY1062" fmla="*/ 220642 h 481883"/>
              <a:gd name="connsiteX1063" fmla="*/ 2059763 w 2158999"/>
              <a:gd name="connsiteY1063" fmla="*/ 222458 h 481883"/>
              <a:gd name="connsiteX1064" fmla="*/ 2053842 w 2158999"/>
              <a:gd name="connsiteY1064" fmla="*/ 227235 h 481883"/>
              <a:gd name="connsiteX1065" fmla="*/ 2050404 w 2158999"/>
              <a:gd name="connsiteY1065" fmla="*/ 234115 h 481883"/>
              <a:gd name="connsiteX1066" fmla="*/ 2049258 w 2158999"/>
              <a:gd name="connsiteY1066" fmla="*/ 242237 h 481883"/>
              <a:gd name="connsiteX1067" fmla="*/ 2049258 w 2158999"/>
              <a:gd name="connsiteY1067" fmla="*/ 277592 h 481883"/>
              <a:gd name="connsiteX1068" fmla="*/ 2035886 w 2158999"/>
              <a:gd name="connsiteY1068" fmla="*/ 277592 h 481883"/>
              <a:gd name="connsiteX1069" fmla="*/ 2035886 w 2158999"/>
              <a:gd name="connsiteY1069" fmla="*/ 224846 h 481883"/>
              <a:gd name="connsiteX1070" fmla="*/ 2035790 w 2158999"/>
              <a:gd name="connsiteY1070" fmla="*/ 217872 h 481883"/>
              <a:gd name="connsiteX1071" fmla="*/ 2035886 w 2158999"/>
              <a:gd name="connsiteY1071" fmla="*/ 217776 h 481883"/>
              <a:gd name="connsiteX1072" fmla="*/ 2035503 w 2158999"/>
              <a:gd name="connsiteY1072" fmla="*/ 210227 h 481883"/>
              <a:gd name="connsiteX1073" fmla="*/ 2048112 w 2158999"/>
              <a:gd name="connsiteY1073" fmla="*/ 210227 h 481883"/>
              <a:gd name="connsiteX1074" fmla="*/ 2048493 w 2158999"/>
              <a:gd name="connsiteY1074" fmla="*/ 216150 h 481883"/>
              <a:gd name="connsiteX1075" fmla="*/ 2048684 w 2158999"/>
              <a:gd name="connsiteY1075" fmla="*/ 221597 h 481883"/>
              <a:gd name="connsiteX1076" fmla="*/ 2049067 w 2158999"/>
              <a:gd name="connsiteY1076" fmla="*/ 221597 h 481883"/>
              <a:gd name="connsiteX1077" fmla="*/ 2057376 w 2158999"/>
              <a:gd name="connsiteY1077" fmla="*/ 212042 h 481883"/>
              <a:gd name="connsiteX1078" fmla="*/ 2069602 w 2158999"/>
              <a:gd name="connsiteY1078" fmla="*/ 208411 h 481883"/>
              <a:gd name="connsiteX1079" fmla="*/ 1985361 w 2158999"/>
              <a:gd name="connsiteY1079" fmla="*/ 208411 h 481883"/>
              <a:gd name="connsiteX1080" fmla="*/ 1998829 w 2158999"/>
              <a:gd name="connsiteY1080" fmla="*/ 210799 h 481883"/>
              <a:gd name="connsiteX1081" fmla="*/ 2009049 w 2158999"/>
              <a:gd name="connsiteY1081" fmla="*/ 217776 h 481883"/>
              <a:gd name="connsiteX1082" fmla="*/ 2015544 w 2158999"/>
              <a:gd name="connsiteY1082" fmla="*/ 228764 h 481883"/>
              <a:gd name="connsiteX1083" fmla="*/ 2017836 w 2158999"/>
              <a:gd name="connsiteY1083" fmla="*/ 243289 h 481883"/>
              <a:gd name="connsiteX1084" fmla="*/ 2017549 w 2158999"/>
              <a:gd name="connsiteY1084" fmla="*/ 243289 h 481883"/>
              <a:gd name="connsiteX1085" fmla="*/ 2017549 w 2158999"/>
              <a:gd name="connsiteY1085" fmla="*/ 245583 h 481883"/>
              <a:gd name="connsiteX1086" fmla="*/ 2017455 w 2158999"/>
              <a:gd name="connsiteY1086" fmla="*/ 247875 h 481883"/>
              <a:gd name="connsiteX1087" fmla="*/ 1963968 w 2158999"/>
              <a:gd name="connsiteY1087" fmla="*/ 247875 h 481883"/>
              <a:gd name="connsiteX1088" fmla="*/ 1965877 w 2158999"/>
              <a:gd name="connsiteY1088" fmla="*/ 255806 h 481883"/>
              <a:gd name="connsiteX1089" fmla="*/ 1970653 w 2158999"/>
              <a:gd name="connsiteY1089" fmla="*/ 262305 h 481883"/>
              <a:gd name="connsiteX1090" fmla="*/ 1977530 w 2158999"/>
              <a:gd name="connsiteY1090" fmla="*/ 266604 h 481883"/>
              <a:gd name="connsiteX1091" fmla="*/ 1985839 w 2158999"/>
              <a:gd name="connsiteY1091" fmla="*/ 268133 h 481883"/>
              <a:gd name="connsiteX1092" fmla="*/ 1997587 w 2158999"/>
              <a:gd name="connsiteY1092" fmla="*/ 265171 h 481883"/>
              <a:gd name="connsiteX1093" fmla="*/ 2005420 w 2158999"/>
              <a:gd name="connsiteY1093" fmla="*/ 257909 h 481883"/>
              <a:gd name="connsiteX1094" fmla="*/ 2014779 w 2158999"/>
              <a:gd name="connsiteY1094" fmla="*/ 265458 h 481883"/>
              <a:gd name="connsiteX1095" fmla="*/ 2002076 w 2158999"/>
              <a:gd name="connsiteY1095" fmla="*/ 275968 h 481883"/>
              <a:gd name="connsiteX1096" fmla="*/ 1985839 w 2158999"/>
              <a:gd name="connsiteY1096" fmla="*/ 279312 h 481883"/>
              <a:gd name="connsiteX1097" fmla="*/ 1971703 w 2158999"/>
              <a:gd name="connsiteY1097" fmla="*/ 276733 h 481883"/>
              <a:gd name="connsiteX1098" fmla="*/ 1960530 w 2158999"/>
              <a:gd name="connsiteY1098" fmla="*/ 269566 h 481883"/>
              <a:gd name="connsiteX1099" fmla="*/ 1953174 w 2158999"/>
              <a:gd name="connsiteY1099" fmla="*/ 258387 h 481883"/>
              <a:gd name="connsiteX1100" fmla="*/ 1950500 w 2158999"/>
              <a:gd name="connsiteY1100" fmla="*/ 243957 h 481883"/>
              <a:gd name="connsiteX1101" fmla="*/ 1953174 w 2158999"/>
              <a:gd name="connsiteY1101" fmla="*/ 229529 h 481883"/>
              <a:gd name="connsiteX1102" fmla="*/ 1960530 w 2158999"/>
              <a:gd name="connsiteY1102" fmla="*/ 218253 h 481883"/>
              <a:gd name="connsiteX1103" fmla="*/ 1971609 w 2158999"/>
              <a:gd name="connsiteY1103" fmla="*/ 210992 h 481883"/>
              <a:gd name="connsiteX1104" fmla="*/ 1985361 w 2158999"/>
              <a:gd name="connsiteY1104" fmla="*/ 208411 h 481883"/>
              <a:gd name="connsiteX1105" fmla="*/ 1894719 w 2158999"/>
              <a:gd name="connsiteY1105" fmla="*/ 208411 h 481883"/>
              <a:gd name="connsiteX1106" fmla="*/ 1908568 w 2158999"/>
              <a:gd name="connsiteY1106" fmla="*/ 211564 h 481883"/>
              <a:gd name="connsiteX1107" fmla="*/ 1918980 w 2158999"/>
              <a:gd name="connsiteY1107" fmla="*/ 221025 h 481883"/>
              <a:gd name="connsiteX1108" fmla="*/ 1919265 w 2158999"/>
              <a:gd name="connsiteY1108" fmla="*/ 221025 h 481883"/>
              <a:gd name="connsiteX1109" fmla="*/ 1919265 w 2158999"/>
              <a:gd name="connsiteY1109" fmla="*/ 210227 h 481883"/>
              <a:gd name="connsiteX1110" fmla="*/ 1932161 w 2158999"/>
              <a:gd name="connsiteY1110" fmla="*/ 210227 h 481883"/>
              <a:gd name="connsiteX1111" fmla="*/ 1932161 w 2158999"/>
              <a:gd name="connsiteY1111" fmla="*/ 274057 h 481883"/>
              <a:gd name="connsiteX1112" fmla="*/ 1930344 w 2158999"/>
              <a:gd name="connsiteY1112" fmla="*/ 288199 h 481883"/>
              <a:gd name="connsiteX1113" fmla="*/ 1924136 w 2158999"/>
              <a:gd name="connsiteY1113" fmla="*/ 300144 h 481883"/>
              <a:gd name="connsiteX1114" fmla="*/ 1912676 w 2158999"/>
              <a:gd name="connsiteY1114" fmla="*/ 308457 h 481883"/>
              <a:gd name="connsiteX1115" fmla="*/ 1895102 w 2158999"/>
              <a:gd name="connsiteY1115" fmla="*/ 311610 h 481883"/>
              <a:gd name="connsiteX1116" fmla="*/ 1877432 w 2158999"/>
              <a:gd name="connsiteY1116" fmla="*/ 308457 h 481883"/>
              <a:gd name="connsiteX1117" fmla="*/ 1862150 w 2158999"/>
              <a:gd name="connsiteY1117" fmla="*/ 299474 h 481883"/>
              <a:gd name="connsiteX1118" fmla="*/ 1870650 w 2158999"/>
              <a:gd name="connsiteY1118" fmla="*/ 289154 h 481883"/>
              <a:gd name="connsiteX1119" fmla="*/ 1870459 w 2158999"/>
              <a:gd name="connsiteY1119" fmla="*/ 288963 h 481883"/>
              <a:gd name="connsiteX1120" fmla="*/ 1881444 w 2158999"/>
              <a:gd name="connsiteY1120" fmla="*/ 296895 h 481883"/>
              <a:gd name="connsiteX1121" fmla="*/ 1895006 w 2158999"/>
              <a:gd name="connsiteY1121" fmla="*/ 299857 h 481883"/>
              <a:gd name="connsiteX1122" fmla="*/ 1906181 w 2158999"/>
              <a:gd name="connsiteY1122" fmla="*/ 297945 h 481883"/>
              <a:gd name="connsiteX1123" fmla="*/ 1913439 w 2158999"/>
              <a:gd name="connsiteY1123" fmla="*/ 292690 h 481883"/>
              <a:gd name="connsiteX1124" fmla="*/ 1917451 w 2158999"/>
              <a:gd name="connsiteY1124" fmla="*/ 284855 h 481883"/>
              <a:gd name="connsiteX1125" fmla="*/ 1918693 w 2158999"/>
              <a:gd name="connsiteY1125" fmla="*/ 275109 h 481883"/>
              <a:gd name="connsiteX1126" fmla="*/ 1918693 w 2158999"/>
              <a:gd name="connsiteY1126" fmla="*/ 266413 h 481883"/>
              <a:gd name="connsiteX1127" fmla="*/ 1918406 w 2158999"/>
              <a:gd name="connsiteY1127" fmla="*/ 266413 h 481883"/>
              <a:gd name="connsiteX1128" fmla="*/ 1908377 w 2158999"/>
              <a:gd name="connsiteY1128" fmla="*/ 275109 h 481883"/>
              <a:gd name="connsiteX1129" fmla="*/ 1894815 w 2158999"/>
              <a:gd name="connsiteY1129" fmla="*/ 278069 h 481883"/>
              <a:gd name="connsiteX1130" fmla="*/ 1880870 w 2158999"/>
              <a:gd name="connsiteY1130" fmla="*/ 275394 h 481883"/>
              <a:gd name="connsiteX1131" fmla="*/ 1870172 w 2158999"/>
              <a:gd name="connsiteY1131" fmla="*/ 268037 h 481883"/>
              <a:gd name="connsiteX1132" fmla="*/ 1863392 w 2158999"/>
              <a:gd name="connsiteY1132" fmla="*/ 257048 h 481883"/>
              <a:gd name="connsiteX1133" fmla="*/ 1861004 w 2158999"/>
              <a:gd name="connsiteY1133" fmla="*/ 243479 h 481883"/>
              <a:gd name="connsiteX1134" fmla="*/ 1863392 w 2158999"/>
              <a:gd name="connsiteY1134" fmla="*/ 229910 h 481883"/>
              <a:gd name="connsiteX1135" fmla="*/ 1870172 w 2158999"/>
              <a:gd name="connsiteY1135" fmla="*/ 218731 h 481883"/>
              <a:gd name="connsiteX1136" fmla="*/ 1880775 w 2158999"/>
              <a:gd name="connsiteY1136" fmla="*/ 211183 h 481883"/>
              <a:gd name="connsiteX1137" fmla="*/ 1894719 w 2158999"/>
              <a:gd name="connsiteY1137" fmla="*/ 208411 h 481883"/>
              <a:gd name="connsiteX1138" fmla="*/ 1732447 w 2158999"/>
              <a:gd name="connsiteY1138" fmla="*/ 208411 h 481883"/>
              <a:gd name="connsiteX1139" fmla="*/ 1744959 w 2158999"/>
              <a:gd name="connsiteY1139" fmla="*/ 210513 h 481883"/>
              <a:gd name="connsiteX1140" fmla="*/ 1753651 w 2158999"/>
              <a:gd name="connsiteY1140" fmla="*/ 216150 h 481883"/>
              <a:gd name="connsiteX1141" fmla="*/ 1758713 w 2158999"/>
              <a:gd name="connsiteY1141" fmla="*/ 224559 h 481883"/>
              <a:gd name="connsiteX1142" fmla="*/ 1760431 w 2158999"/>
              <a:gd name="connsiteY1142" fmla="*/ 234879 h 481883"/>
              <a:gd name="connsiteX1143" fmla="*/ 1760431 w 2158999"/>
              <a:gd name="connsiteY1143" fmla="*/ 264215 h 481883"/>
              <a:gd name="connsiteX1144" fmla="*/ 1760624 w 2158999"/>
              <a:gd name="connsiteY1144" fmla="*/ 271382 h 481883"/>
              <a:gd name="connsiteX1145" fmla="*/ 1761387 w 2158999"/>
              <a:gd name="connsiteY1145" fmla="*/ 277592 h 481883"/>
              <a:gd name="connsiteX1146" fmla="*/ 1749352 w 2158999"/>
              <a:gd name="connsiteY1146" fmla="*/ 277592 h 481883"/>
              <a:gd name="connsiteX1147" fmla="*/ 1748206 w 2158999"/>
              <a:gd name="connsiteY1147" fmla="*/ 267942 h 481883"/>
              <a:gd name="connsiteX1148" fmla="*/ 1747825 w 2158999"/>
              <a:gd name="connsiteY1148" fmla="*/ 267942 h 481883"/>
              <a:gd name="connsiteX1149" fmla="*/ 1738560 w 2158999"/>
              <a:gd name="connsiteY1149" fmla="*/ 276352 h 481883"/>
              <a:gd name="connsiteX1150" fmla="*/ 1725284 w 2158999"/>
              <a:gd name="connsiteY1150" fmla="*/ 279312 h 481883"/>
              <a:gd name="connsiteX1151" fmla="*/ 1716975 w 2158999"/>
              <a:gd name="connsiteY1151" fmla="*/ 278262 h 481883"/>
              <a:gd name="connsiteX1152" fmla="*/ 1709143 w 2158999"/>
              <a:gd name="connsiteY1152" fmla="*/ 274822 h 481883"/>
              <a:gd name="connsiteX1153" fmla="*/ 1703222 w 2158999"/>
              <a:gd name="connsiteY1153" fmla="*/ 268420 h 481883"/>
              <a:gd name="connsiteX1154" fmla="*/ 1700834 w 2158999"/>
              <a:gd name="connsiteY1154" fmla="*/ 258672 h 481883"/>
              <a:gd name="connsiteX1155" fmla="*/ 1704940 w 2158999"/>
              <a:gd name="connsiteY1155" fmla="*/ 246538 h 481883"/>
              <a:gd name="connsiteX1156" fmla="*/ 1715734 w 2158999"/>
              <a:gd name="connsiteY1156" fmla="*/ 239752 h 481883"/>
              <a:gd name="connsiteX1157" fmla="*/ 1730729 w 2158999"/>
              <a:gd name="connsiteY1157" fmla="*/ 236696 h 481883"/>
              <a:gd name="connsiteX1158" fmla="*/ 1747634 w 2158999"/>
              <a:gd name="connsiteY1158" fmla="*/ 236027 h 481883"/>
              <a:gd name="connsiteX1159" fmla="*/ 1747634 w 2158999"/>
              <a:gd name="connsiteY1159" fmla="*/ 234211 h 481883"/>
              <a:gd name="connsiteX1160" fmla="*/ 1747634 w 2158999"/>
              <a:gd name="connsiteY1160" fmla="*/ 233924 h 481883"/>
              <a:gd name="connsiteX1161" fmla="*/ 1743145 w 2158999"/>
              <a:gd name="connsiteY1161" fmla="*/ 222745 h 481883"/>
              <a:gd name="connsiteX1162" fmla="*/ 1731110 w 2158999"/>
              <a:gd name="connsiteY1162" fmla="*/ 219112 h 481883"/>
              <a:gd name="connsiteX1163" fmla="*/ 1720413 w 2158999"/>
              <a:gd name="connsiteY1163" fmla="*/ 221312 h 481883"/>
              <a:gd name="connsiteX1164" fmla="*/ 1712009 w 2158999"/>
              <a:gd name="connsiteY1164" fmla="*/ 226950 h 481883"/>
              <a:gd name="connsiteX1165" fmla="*/ 1704940 w 2158999"/>
              <a:gd name="connsiteY1165" fmla="*/ 218444 h 481883"/>
              <a:gd name="connsiteX1166" fmla="*/ 1717071 w 2158999"/>
              <a:gd name="connsiteY1166" fmla="*/ 211086 h 481883"/>
              <a:gd name="connsiteX1167" fmla="*/ 1732447 w 2158999"/>
              <a:gd name="connsiteY1167" fmla="*/ 208411 h 481883"/>
              <a:gd name="connsiteX1168" fmla="*/ 1566163 w 2158999"/>
              <a:gd name="connsiteY1168" fmla="*/ 208411 h 481883"/>
              <a:gd name="connsiteX1169" fmla="*/ 1580012 w 2158999"/>
              <a:gd name="connsiteY1169" fmla="*/ 211564 h 481883"/>
              <a:gd name="connsiteX1170" fmla="*/ 1590423 w 2158999"/>
              <a:gd name="connsiteY1170" fmla="*/ 221025 h 481883"/>
              <a:gd name="connsiteX1171" fmla="*/ 1590710 w 2158999"/>
              <a:gd name="connsiteY1171" fmla="*/ 221025 h 481883"/>
              <a:gd name="connsiteX1172" fmla="*/ 1590710 w 2158999"/>
              <a:gd name="connsiteY1172" fmla="*/ 210227 h 481883"/>
              <a:gd name="connsiteX1173" fmla="*/ 1603604 w 2158999"/>
              <a:gd name="connsiteY1173" fmla="*/ 210227 h 481883"/>
              <a:gd name="connsiteX1174" fmla="*/ 1603604 w 2158999"/>
              <a:gd name="connsiteY1174" fmla="*/ 274057 h 481883"/>
              <a:gd name="connsiteX1175" fmla="*/ 1601789 w 2158999"/>
              <a:gd name="connsiteY1175" fmla="*/ 288199 h 481883"/>
              <a:gd name="connsiteX1176" fmla="*/ 1595579 w 2158999"/>
              <a:gd name="connsiteY1176" fmla="*/ 300144 h 481883"/>
              <a:gd name="connsiteX1177" fmla="*/ 1584119 w 2158999"/>
              <a:gd name="connsiteY1177" fmla="*/ 308457 h 481883"/>
              <a:gd name="connsiteX1178" fmla="*/ 1566545 w 2158999"/>
              <a:gd name="connsiteY1178" fmla="*/ 311610 h 481883"/>
              <a:gd name="connsiteX1179" fmla="*/ 1548876 w 2158999"/>
              <a:gd name="connsiteY1179" fmla="*/ 308457 h 481883"/>
              <a:gd name="connsiteX1180" fmla="*/ 1533593 w 2158999"/>
              <a:gd name="connsiteY1180" fmla="*/ 299474 h 481883"/>
              <a:gd name="connsiteX1181" fmla="*/ 1542094 w 2158999"/>
              <a:gd name="connsiteY1181" fmla="*/ 289154 h 481883"/>
              <a:gd name="connsiteX1182" fmla="*/ 1542094 w 2158999"/>
              <a:gd name="connsiteY1182" fmla="*/ 288963 h 481883"/>
              <a:gd name="connsiteX1183" fmla="*/ 1553077 w 2158999"/>
              <a:gd name="connsiteY1183" fmla="*/ 296895 h 481883"/>
              <a:gd name="connsiteX1184" fmla="*/ 1566641 w 2158999"/>
              <a:gd name="connsiteY1184" fmla="*/ 299857 h 481883"/>
              <a:gd name="connsiteX1185" fmla="*/ 1577815 w 2158999"/>
              <a:gd name="connsiteY1185" fmla="*/ 297945 h 481883"/>
              <a:gd name="connsiteX1186" fmla="*/ 1585074 w 2158999"/>
              <a:gd name="connsiteY1186" fmla="*/ 292690 h 481883"/>
              <a:gd name="connsiteX1187" fmla="*/ 1589086 w 2158999"/>
              <a:gd name="connsiteY1187" fmla="*/ 284855 h 481883"/>
              <a:gd name="connsiteX1188" fmla="*/ 1590232 w 2158999"/>
              <a:gd name="connsiteY1188" fmla="*/ 275109 h 481883"/>
              <a:gd name="connsiteX1189" fmla="*/ 1590232 w 2158999"/>
              <a:gd name="connsiteY1189" fmla="*/ 266413 h 481883"/>
              <a:gd name="connsiteX1190" fmla="*/ 1589945 w 2158999"/>
              <a:gd name="connsiteY1190" fmla="*/ 266413 h 481883"/>
              <a:gd name="connsiteX1191" fmla="*/ 1579916 w 2158999"/>
              <a:gd name="connsiteY1191" fmla="*/ 275109 h 481883"/>
              <a:gd name="connsiteX1192" fmla="*/ 1566354 w 2158999"/>
              <a:gd name="connsiteY1192" fmla="*/ 278069 h 481883"/>
              <a:gd name="connsiteX1193" fmla="*/ 1552409 w 2158999"/>
              <a:gd name="connsiteY1193" fmla="*/ 275394 h 481883"/>
              <a:gd name="connsiteX1194" fmla="*/ 1541711 w 2158999"/>
              <a:gd name="connsiteY1194" fmla="*/ 268037 h 481883"/>
              <a:gd name="connsiteX1195" fmla="*/ 1534931 w 2158999"/>
              <a:gd name="connsiteY1195" fmla="*/ 257048 h 481883"/>
              <a:gd name="connsiteX1196" fmla="*/ 1532543 w 2158999"/>
              <a:gd name="connsiteY1196" fmla="*/ 243479 h 481883"/>
              <a:gd name="connsiteX1197" fmla="*/ 1534931 w 2158999"/>
              <a:gd name="connsiteY1197" fmla="*/ 229910 h 481883"/>
              <a:gd name="connsiteX1198" fmla="*/ 1541711 w 2158999"/>
              <a:gd name="connsiteY1198" fmla="*/ 218731 h 481883"/>
              <a:gd name="connsiteX1199" fmla="*/ 1552314 w 2158999"/>
              <a:gd name="connsiteY1199" fmla="*/ 211183 h 481883"/>
              <a:gd name="connsiteX1200" fmla="*/ 1566163 w 2158999"/>
              <a:gd name="connsiteY1200" fmla="*/ 208411 h 481883"/>
              <a:gd name="connsiteX1201" fmla="*/ 1301408 w 2158999"/>
              <a:gd name="connsiteY1201" fmla="*/ 208411 h 481883"/>
              <a:gd name="connsiteX1202" fmla="*/ 1314875 w 2158999"/>
              <a:gd name="connsiteY1202" fmla="*/ 210799 h 481883"/>
              <a:gd name="connsiteX1203" fmla="*/ 1325096 w 2158999"/>
              <a:gd name="connsiteY1203" fmla="*/ 217776 h 481883"/>
              <a:gd name="connsiteX1204" fmla="*/ 1331590 w 2158999"/>
              <a:gd name="connsiteY1204" fmla="*/ 228764 h 481883"/>
              <a:gd name="connsiteX1205" fmla="*/ 1333883 w 2158999"/>
              <a:gd name="connsiteY1205" fmla="*/ 243289 h 481883"/>
              <a:gd name="connsiteX1206" fmla="*/ 1333596 w 2158999"/>
              <a:gd name="connsiteY1206" fmla="*/ 243289 h 481883"/>
              <a:gd name="connsiteX1207" fmla="*/ 1333596 w 2158999"/>
              <a:gd name="connsiteY1207" fmla="*/ 245583 h 481883"/>
              <a:gd name="connsiteX1208" fmla="*/ 1333499 w 2158999"/>
              <a:gd name="connsiteY1208" fmla="*/ 247875 h 481883"/>
              <a:gd name="connsiteX1209" fmla="*/ 1280014 w 2158999"/>
              <a:gd name="connsiteY1209" fmla="*/ 247875 h 481883"/>
              <a:gd name="connsiteX1210" fmla="*/ 1281923 w 2158999"/>
              <a:gd name="connsiteY1210" fmla="*/ 255806 h 481883"/>
              <a:gd name="connsiteX1211" fmla="*/ 1286700 w 2158999"/>
              <a:gd name="connsiteY1211" fmla="*/ 262305 h 481883"/>
              <a:gd name="connsiteX1212" fmla="*/ 1293576 w 2158999"/>
              <a:gd name="connsiteY1212" fmla="*/ 266604 h 481883"/>
              <a:gd name="connsiteX1213" fmla="*/ 1301886 w 2158999"/>
              <a:gd name="connsiteY1213" fmla="*/ 268133 h 481883"/>
              <a:gd name="connsiteX1214" fmla="*/ 1313633 w 2158999"/>
              <a:gd name="connsiteY1214" fmla="*/ 265171 h 481883"/>
              <a:gd name="connsiteX1215" fmla="*/ 1321467 w 2158999"/>
              <a:gd name="connsiteY1215" fmla="*/ 257909 h 481883"/>
              <a:gd name="connsiteX1216" fmla="*/ 1330826 w 2158999"/>
              <a:gd name="connsiteY1216" fmla="*/ 265458 h 481883"/>
              <a:gd name="connsiteX1217" fmla="*/ 1318123 w 2158999"/>
              <a:gd name="connsiteY1217" fmla="*/ 275968 h 481883"/>
              <a:gd name="connsiteX1218" fmla="*/ 1301886 w 2158999"/>
              <a:gd name="connsiteY1218" fmla="*/ 279312 h 481883"/>
              <a:gd name="connsiteX1219" fmla="*/ 1287750 w 2158999"/>
              <a:gd name="connsiteY1219" fmla="*/ 276733 h 481883"/>
              <a:gd name="connsiteX1220" fmla="*/ 1276576 w 2158999"/>
              <a:gd name="connsiteY1220" fmla="*/ 269566 h 481883"/>
              <a:gd name="connsiteX1221" fmla="*/ 1269220 w 2158999"/>
              <a:gd name="connsiteY1221" fmla="*/ 258387 h 481883"/>
              <a:gd name="connsiteX1222" fmla="*/ 1266547 w 2158999"/>
              <a:gd name="connsiteY1222" fmla="*/ 243957 h 481883"/>
              <a:gd name="connsiteX1223" fmla="*/ 1269220 w 2158999"/>
              <a:gd name="connsiteY1223" fmla="*/ 229529 h 481883"/>
              <a:gd name="connsiteX1224" fmla="*/ 1276576 w 2158999"/>
              <a:gd name="connsiteY1224" fmla="*/ 218253 h 481883"/>
              <a:gd name="connsiteX1225" fmla="*/ 1287655 w 2158999"/>
              <a:gd name="connsiteY1225" fmla="*/ 210992 h 481883"/>
              <a:gd name="connsiteX1226" fmla="*/ 1301408 w 2158999"/>
              <a:gd name="connsiteY1226" fmla="*/ 208411 h 481883"/>
              <a:gd name="connsiteX1227" fmla="*/ 1210768 w 2158999"/>
              <a:gd name="connsiteY1227" fmla="*/ 208411 h 481883"/>
              <a:gd name="connsiteX1228" fmla="*/ 1224617 w 2158999"/>
              <a:gd name="connsiteY1228" fmla="*/ 211564 h 481883"/>
              <a:gd name="connsiteX1229" fmla="*/ 1235027 w 2158999"/>
              <a:gd name="connsiteY1229" fmla="*/ 221025 h 481883"/>
              <a:gd name="connsiteX1230" fmla="*/ 1235314 w 2158999"/>
              <a:gd name="connsiteY1230" fmla="*/ 221025 h 481883"/>
              <a:gd name="connsiteX1231" fmla="*/ 1235314 w 2158999"/>
              <a:gd name="connsiteY1231" fmla="*/ 210227 h 481883"/>
              <a:gd name="connsiteX1232" fmla="*/ 1248208 w 2158999"/>
              <a:gd name="connsiteY1232" fmla="*/ 210227 h 481883"/>
              <a:gd name="connsiteX1233" fmla="*/ 1248208 w 2158999"/>
              <a:gd name="connsiteY1233" fmla="*/ 274057 h 481883"/>
              <a:gd name="connsiteX1234" fmla="*/ 1246393 w 2158999"/>
              <a:gd name="connsiteY1234" fmla="*/ 288199 h 481883"/>
              <a:gd name="connsiteX1235" fmla="*/ 1240185 w 2158999"/>
              <a:gd name="connsiteY1235" fmla="*/ 300144 h 481883"/>
              <a:gd name="connsiteX1236" fmla="*/ 1228725 w 2158999"/>
              <a:gd name="connsiteY1236" fmla="*/ 308457 h 481883"/>
              <a:gd name="connsiteX1237" fmla="*/ 1211149 w 2158999"/>
              <a:gd name="connsiteY1237" fmla="*/ 311610 h 481883"/>
              <a:gd name="connsiteX1238" fmla="*/ 1193481 w 2158999"/>
              <a:gd name="connsiteY1238" fmla="*/ 308457 h 481883"/>
              <a:gd name="connsiteX1239" fmla="*/ 1178199 w 2158999"/>
              <a:gd name="connsiteY1239" fmla="*/ 299474 h 481883"/>
              <a:gd name="connsiteX1240" fmla="*/ 1186699 w 2158999"/>
              <a:gd name="connsiteY1240" fmla="*/ 289154 h 481883"/>
              <a:gd name="connsiteX1241" fmla="*/ 1186508 w 2158999"/>
              <a:gd name="connsiteY1241" fmla="*/ 288963 h 481883"/>
              <a:gd name="connsiteX1242" fmla="*/ 1197491 w 2158999"/>
              <a:gd name="connsiteY1242" fmla="*/ 296895 h 481883"/>
              <a:gd name="connsiteX1243" fmla="*/ 1211055 w 2158999"/>
              <a:gd name="connsiteY1243" fmla="*/ 299857 h 481883"/>
              <a:gd name="connsiteX1244" fmla="*/ 1222230 w 2158999"/>
              <a:gd name="connsiteY1244" fmla="*/ 297945 h 481883"/>
              <a:gd name="connsiteX1245" fmla="*/ 1229488 w 2158999"/>
              <a:gd name="connsiteY1245" fmla="*/ 292690 h 481883"/>
              <a:gd name="connsiteX1246" fmla="*/ 1233500 w 2158999"/>
              <a:gd name="connsiteY1246" fmla="*/ 284855 h 481883"/>
              <a:gd name="connsiteX1247" fmla="*/ 1234742 w 2158999"/>
              <a:gd name="connsiteY1247" fmla="*/ 275109 h 481883"/>
              <a:gd name="connsiteX1248" fmla="*/ 1234742 w 2158999"/>
              <a:gd name="connsiteY1248" fmla="*/ 266413 h 481883"/>
              <a:gd name="connsiteX1249" fmla="*/ 1234455 w 2158999"/>
              <a:gd name="connsiteY1249" fmla="*/ 266413 h 481883"/>
              <a:gd name="connsiteX1250" fmla="*/ 1224426 w 2158999"/>
              <a:gd name="connsiteY1250" fmla="*/ 275109 h 481883"/>
              <a:gd name="connsiteX1251" fmla="*/ 1210864 w 2158999"/>
              <a:gd name="connsiteY1251" fmla="*/ 278069 h 481883"/>
              <a:gd name="connsiteX1252" fmla="*/ 1196919 w 2158999"/>
              <a:gd name="connsiteY1252" fmla="*/ 275394 h 481883"/>
              <a:gd name="connsiteX1253" fmla="*/ 1186221 w 2158999"/>
              <a:gd name="connsiteY1253" fmla="*/ 268037 h 481883"/>
              <a:gd name="connsiteX1254" fmla="*/ 1179441 w 2158999"/>
              <a:gd name="connsiteY1254" fmla="*/ 257048 h 481883"/>
              <a:gd name="connsiteX1255" fmla="*/ 1177053 w 2158999"/>
              <a:gd name="connsiteY1255" fmla="*/ 243479 h 481883"/>
              <a:gd name="connsiteX1256" fmla="*/ 1179441 w 2158999"/>
              <a:gd name="connsiteY1256" fmla="*/ 229910 h 481883"/>
              <a:gd name="connsiteX1257" fmla="*/ 1186221 w 2158999"/>
              <a:gd name="connsiteY1257" fmla="*/ 218731 h 481883"/>
              <a:gd name="connsiteX1258" fmla="*/ 1196823 w 2158999"/>
              <a:gd name="connsiteY1258" fmla="*/ 211183 h 481883"/>
              <a:gd name="connsiteX1259" fmla="*/ 1210768 w 2158999"/>
              <a:gd name="connsiteY1259" fmla="*/ 208411 h 481883"/>
              <a:gd name="connsiteX1260" fmla="*/ 111532 w 2158999"/>
              <a:gd name="connsiteY1260" fmla="*/ 208227 h 481883"/>
              <a:gd name="connsiteX1261" fmla="*/ 125477 w 2158999"/>
              <a:gd name="connsiteY1261" fmla="*/ 211093 h 481883"/>
              <a:gd name="connsiteX1262" fmla="*/ 135887 w 2158999"/>
              <a:gd name="connsiteY1262" fmla="*/ 219312 h 481883"/>
              <a:gd name="connsiteX1263" fmla="*/ 126717 w 2158999"/>
              <a:gd name="connsiteY1263" fmla="*/ 227147 h 481883"/>
              <a:gd name="connsiteX1264" fmla="*/ 126623 w 2158999"/>
              <a:gd name="connsiteY1264" fmla="*/ 227338 h 481883"/>
              <a:gd name="connsiteX1265" fmla="*/ 120222 w 2158999"/>
              <a:gd name="connsiteY1265" fmla="*/ 221319 h 481883"/>
              <a:gd name="connsiteX1266" fmla="*/ 111054 w 2158999"/>
              <a:gd name="connsiteY1266" fmla="*/ 218928 h 481883"/>
              <a:gd name="connsiteX1267" fmla="*/ 106564 w 2158999"/>
              <a:gd name="connsiteY1267" fmla="*/ 219406 h 481883"/>
              <a:gd name="connsiteX1268" fmla="*/ 102554 w 2158999"/>
              <a:gd name="connsiteY1268" fmla="*/ 220935 h 481883"/>
              <a:gd name="connsiteX1269" fmla="*/ 99688 w 2158999"/>
              <a:gd name="connsiteY1269" fmla="*/ 223611 h 481883"/>
              <a:gd name="connsiteX1270" fmla="*/ 98638 w 2158999"/>
              <a:gd name="connsiteY1270" fmla="*/ 227625 h 481883"/>
              <a:gd name="connsiteX1271" fmla="*/ 102458 w 2158999"/>
              <a:gd name="connsiteY1271" fmla="*/ 233931 h 481883"/>
              <a:gd name="connsiteX1272" fmla="*/ 113918 w 2158999"/>
              <a:gd name="connsiteY1272" fmla="*/ 237657 h 481883"/>
              <a:gd name="connsiteX1273" fmla="*/ 122898 w 2158999"/>
              <a:gd name="connsiteY1273" fmla="*/ 240333 h 481883"/>
              <a:gd name="connsiteX1274" fmla="*/ 130061 w 2158999"/>
              <a:gd name="connsiteY1274" fmla="*/ 244250 h 481883"/>
              <a:gd name="connsiteX1275" fmla="*/ 134836 w 2158999"/>
              <a:gd name="connsiteY1275" fmla="*/ 249888 h 481883"/>
              <a:gd name="connsiteX1276" fmla="*/ 136556 w 2158999"/>
              <a:gd name="connsiteY1276" fmla="*/ 257533 h 481883"/>
              <a:gd name="connsiteX1277" fmla="*/ 134263 w 2158999"/>
              <a:gd name="connsiteY1277" fmla="*/ 267565 h 481883"/>
              <a:gd name="connsiteX1278" fmla="*/ 128246 w 2158999"/>
              <a:gd name="connsiteY1278" fmla="*/ 274351 h 481883"/>
              <a:gd name="connsiteX1279" fmla="*/ 119650 w 2158999"/>
              <a:gd name="connsiteY1279" fmla="*/ 278078 h 481883"/>
              <a:gd name="connsiteX1280" fmla="*/ 109717 w 2158999"/>
              <a:gd name="connsiteY1280" fmla="*/ 279224 h 481883"/>
              <a:gd name="connsiteX1281" fmla="*/ 94722 w 2158999"/>
              <a:gd name="connsiteY1281" fmla="*/ 276262 h 481883"/>
              <a:gd name="connsiteX1282" fmla="*/ 82592 w 2158999"/>
              <a:gd name="connsiteY1282" fmla="*/ 267184 h 481883"/>
              <a:gd name="connsiteX1283" fmla="*/ 92047 w 2158999"/>
              <a:gd name="connsiteY1283" fmla="*/ 259062 h 481883"/>
              <a:gd name="connsiteX1284" fmla="*/ 99497 w 2158999"/>
              <a:gd name="connsiteY1284" fmla="*/ 265751 h 481883"/>
              <a:gd name="connsiteX1285" fmla="*/ 109908 w 2158999"/>
              <a:gd name="connsiteY1285" fmla="*/ 268426 h 481883"/>
              <a:gd name="connsiteX1286" fmla="*/ 114779 w 2158999"/>
              <a:gd name="connsiteY1286" fmla="*/ 267949 h 481883"/>
              <a:gd name="connsiteX1287" fmla="*/ 119076 w 2158999"/>
              <a:gd name="connsiteY1287" fmla="*/ 266323 h 481883"/>
              <a:gd name="connsiteX1288" fmla="*/ 122133 w 2158999"/>
              <a:gd name="connsiteY1288" fmla="*/ 263361 h 481883"/>
              <a:gd name="connsiteX1289" fmla="*/ 123279 w 2158999"/>
              <a:gd name="connsiteY1289" fmla="*/ 258680 h 481883"/>
              <a:gd name="connsiteX1290" fmla="*/ 118789 w 2158999"/>
              <a:gd name="connsiteY1290" fmla="*/ 251704 h 481883"/>
              <a:gd name="connsiteX1291" fmla="*/ 105705 w 2158999"/>
              <a:gd name="connsiteY1291" fmla="*/ 247405 h 481883"/>
              <a:gd name="connsiteX1292" fmla="*/ 98829 w 2158999"/>
              <a:gd name="connsiteY1292" fmla="*/ 245398 h 481883"/>
              <a:gd name="connsiteX1293" fmla="*/ 92525 w 2158999"/>
              <a:gd name="connsiteY1293" fmla="*/ 242053 h 481883"/>
              <a:gd name="connsiteX1294" fmla="*/ 87941 w 2158999"/>
              <a:gd name="connsiteY1294" fmla="*/ 236702 h 481883"/>
              <a:gd name="connsiteX1295" fmla="*/ 86126 w 2158999"/>
              <a:gd name="connsiteY1295" fmla="*/ 228867 h 481883"/>
              <a:gd name="connsiteX1296" fmla="*/ 88322 w 2158999"/>
              <a:gd name="connsiteY1296" fmla="*/ 219599 h 481883"/>
              <a:gd name="connsiteX1297" fmla="*/ 94054 w 2158999"/>
              <a:gd name="connsiteY1297" fmla="*/ 213196 h 481883"/>
              <a:gd name="connsiteX1298" fmla="*/ 102171 w 2158999"/>
              <a:gd name="connsiteY1298" fmla="*/ 209469 h 481883"/>
              <a:gd name="connsiteX1299" fmla="*/ 111532 w 2158999"/>
              <a:gd name="connsiteY1299" fmla="*/ 208227 h 481883"/>
              <a:gd name="connsiteX1300" fmla="*/ 1373040 w 2158999"/>
              <a:gd name="connsiteY1300" fmla="*/ 208222 h 481883"/>
              <a:gd name="connsiteX1301" fmla="*/ 1386985 w 2158999"/>
              <a:gd name="connsiteY1301" fmla="*/ 211088 h 481883"/>
              <a:gd name="connsiteX1302" fmla="*/ 1397393 w 2158999"/>
              <a:gd name="connsiteY1302" fmla="*/ 219307 h 481883"/>
              <a:gd name="connsiteX1303" fmla="*/ 1388225 w 2158999"/>
              <a:gd name="connsiteY1303" fmla="*/ 227142 h 481883"/>
              <a:gd name="connsiteX1304" fmla="*/ 1388321 w 2158999"/>
              <a:gd name="connsiteY1304" fmla="*/ 227333 h 481883"/>
              <a:gd name="connsiteX1305" fmla="*/ 1381921 w 2158999"/>
              <a:gd name="connsiteY1305" fmla="*/ 221314 h 481883"/>
              <a:gd name="connsiteX1306" fmla="*/ 1372753 w 2158999"/>
              <a:gd name="connsiteY1306" fmla="*/ 218923 h 481883"/>
              <a:gd name="connsiteX1307" fmla="*/ 1368168 w 2158999"/>
              <a:gd name="connsiteY1307" fmla="*/ 219401 h 481883"/>
              <a:gd name="connsiteX1308" fmla="*/ 1364156 w 2158999"/>
              <a:gd name="connsiteY1308" fmla="*/ 220930 h 481883"/>
              <a:gd name="connsiteX1309" fmla="*/ 1361292 w 2158999"/>
              <a:gd name="connsiteY1309" fmla="*/ 223606 h 481883"/>
              <a:gd name="connsiteX1310" fmla="*/ 1360241 w 2158999"/>
              <a:gd name="connsiteY1310" fmla="*/ 227620 h 481883"/>
              <a:gd name="connsiteX1311" fmla="*/ 1364062 w 2158999"/>
              <a:gd name="connsiteY1311" fmla="*/ 233926 h 481883"/>
              <a:gd name="connsiteX1312" fmla="*/ 1375522 w 2158999"/>
              <a:gd name="connsiteY1312" fmla="*/ 237652 h 481883"/>
              <a:gd name="connsiteX1313" fmla="*/ 1384406 w 2158999"/>
              <a:gd name="connsiteY1313" fmla="*/ 240328 h 481883"/>
              <a:gd name="connsiteX1314" fmla="*/ 1391569 w 2158999"/>
              <a:gd name="connsiteY1314" fmla="*/ 244245 h 481883"/>
              <a:gd name="connsiteX1315" fmla="*/ 1396344 w 2158999"/>
              <a:gd name="connsiteY1315" fmla="*/ 249883 h 481883"/>
              <a:gd name="connsiteX1316" fmla="*/ 1398064 w 2158999"/>
              <a:gd name="connsiteY1316" fmla="*/ 257528 h 481883"/>
              <a:gd name="connsiteX1317" fmla="*/ 1395771 w 2158999"/>
              <a:gd name="connsiteY1317" fmla="*/ 267560 h 481883"/>
              <a:gd name="connsiteX1318" fmla="*/ 1389754 w 2158999"/>
              <a:gd name="connsiteY1318" fmla="*/ 274346 h 481883"/>
              <a:gd name="connsiteX1319" fmla="*/ 1381158 w 2158999"/>
              <a:gd name="connsiteY1319" fmla="*/ 278073 h 481883"/>
              <a:gd name="connsiteX1320" fmla="*/ 1371225 w 2158999"/>
              <a:gd name="connsiteY1320" fmla="*/ 279219 h 481883"/>
              <a:gd name="connsiteX1321" fmla="*/ 1356229 w 2158999"/>
              <a:gd name="connsiteY1321" fmla="*/ 276257 h 481883"/>
              <a:gd name="connsiteX1322" fmla="*/ 1344100 w 2158999"/>
              <a:gd name="connsiteY1322" fmla="*/ 267179 h 481883"/>
              <a:gd name="connsiteX1323" fmla="*/ 1353555 w 2158999"/>
              <a:gd name="connsiteY1323" fmla="*/ 259057 h 481883"/>
              <a:gd name="connsiteX1324" fmla="*/ 1361005 w 2158999"/>
              <a:gd name="connsiteY1324" fmla="*/ 265746 h 481883"/>
              <a:gd name="connsiteX1325" fmla="*/ 1371416 w 2158999"/>
              <a:gd name="connsiteY1325" fmla="*/ 268421 h 481883"/>
              <a:gd name="connsiteX1326" fmla="*/ 1376287 w 2158999"/>
              <a:gd name="connsiteY1326" fmla="*/ 267944 h 481883"/>
              <a:gd name="connsiteX1327" fmla="*/ 1380584 w 2158999"/>
              <a:gd name="connsiteY1327" fmla="*/ 266318 h 481883"/>
              <a:gd name="connsiteX1328" fmla="*/ 1383641 w 2158999"/>
              <a:gd name="connsiteY1328" fmla="*/ 263356 h 481883"/>
              <a:gd name="connsiteX1329" fmla="*/ 1384787 w 2158999"/>
              <a:gd name="connsiteY1329" fmla="*/ 258675 h 481883"/>
              <a:gd name="connsiteX1330" fmla="*/ 1380297 w 2158999"/>
              <a:gd name="connsiteY1330" fmla="*/ 251699 h 481883"/>
              <a:gd name="connsiteX1331" fmla="*/ 1367213 w 2158999"/>
              <a:gd name="connsiteY1331" fmla="*/ 247400 h 481883"/>
              <a:gd name="connsiteX1332" fmla="*/ 1360337 w 2158999"/>
              <a:gd name="connsiteY1332" fmla="*/ 245393 h 481883"/>
              <a:gd name="connsiteX1333" fmla="*/ 1354033 w 2158999"/>
              <a:gd name="connsiteY1333" fmla="*/ 242048 h 481883"/>
              <a:gd name="connsiteX1334" fmla="*/ 1349449 w 2158999"/>
              <a:gd name="connsiteY1334" fmla="*/ 236697 h 481883"/>
              <a:gd name="connsiteX1335" fmla="*/ 1347634 w 2158999"/>
              <a:gd name="connsiteY1335" fmla="*/ 228862 h 481883"/>
              <a:gd name="connsiteX1336" fmla="*/ 1349830 w 2158999"/>
              <a:gd name="connsiteY1336" fmla="*/ 219594 h 481883"/>
              <a:gd name="connsiteX1337" fmla="*/ 1355560 w 2158999"/>
              <a:gd name="connsiteY1337" fmla="*/ 213191 h 481883"/>
              <a:gd name="connsiteX1338" fmla="*/ 1363679 w 2158999"/>
              <a:gd name="connsiteY1338" fmla="*/ 209464 h 481883"/>
              <a:gd name="connsiteX1339" fmla="*/ 1373040 w 2158999"/>
              <a:gd name="connsiteY1339" fmla="*/ 208222 h 481883"/>
              <a:gd name="connsiteX1340" fmla="*/ 930348 w 2158999"/>
              <a:gd name="connsiteY1340" fmla="*/ 170293 h 481883"/>
              <a:gd name="connsiteX1341" fmla="*/ 943719 w 2158999"/>
              <a:gd name="connsiteY1341" fmla="*/ 170293 h 481883"/>
              <a:gd name="connsiteX1342" fmla="*/ 943719 w 2158999"/>
              <a:gd name="connsiteY1342" fmla="*/ 220363 h 481883"/>
              <a:gd name="connsiteX1343" fmla="*/ 944102 w 2158999"/>
              <a:gd name="connsiteY1343" fmla="*/ 220363 h 481883"/>
              <a:gd name="connsiteX1344" fmla="*/ 953558 w 2158999"/>
              <a:gd name="connsiteY1344" fmla="*/ 211954 h 481883"/>
              <a:gd name="connsiteX1345" fmla="*/ 967979 w 2158999"/>
              <a:gd name="connsiteY1345" fmla="*/ 208514 h 481883"/>
              <a:gd name="connsiteX1346" fmla="*/ 981637 w 2158999"/>
              <a:gd name="connsiteY1346" fmla="*/ 211191 h 481883"/>
              <a:gd name="connsiteX1347" fmla="*/ 992238 w 2158999"/>
              <a:gd name="connsiteY1347" fmla="*/ 218740 h 481883"/>
              <a:gd name="connsiteX1348" fmla="*/ 999116 w 2158999"/>
              <a:gd name="connsiteY1348" fmla="*/ 230015 h 481883"/>
              <a:gd name="connsiteX1349" fmla="*/ 1001505 w 2158999"/>
              <a:gd name="connsiteY1349" fmla="*/ 243871 h 481883"/>
              <a:gd name="connsiteX1350" fmla="*/ 999116 w 2158999"/>
              <a:gd name="connsiteY1350" fmla="*/ 257725 h 481883"/>
              <a:gd name="connsiteX1351" fmla="*/ 992334 w 2158999"/>
              <a:gd name="connsiteY1351" fmla="*/ 269097 h 481883"/>
              <a:gd name="connsiteX1352" fmla="*/ 981733 w 2158999"/>
              <a:gd name="connsiteY1352" fmla="*/ 276645 h 481883"/>
              <a:gd name="connsiteX1353" fmla="*/ 967692 w 2158999"/>
              <a:gd name="connsiteY1353" fmla="*/ 279417 h 481883"/>
              <a:gd name="connsiteX1354" fmla="*/ 953939 w 2158999"/>
              <a:gd name="connsiteY1354" fmla="*/ 276264 h 481883"/>
              <a:gd name="connsiteX1355" fmla="*/ 943432 w 2158999"/>
              <a:gd name="connsiteY1355" fmla="*/ 266994 h 481883"/>
              <a:gd name="connsiteX1356" fmla="*/ 943241 w 2158999"/>
              <a:gd name="connsiteY1356" fmla="*/ 266994 h 481883"/>
              <a:gd name="connsiteX1357" fmla="*/ 943241 w 2158999"/>
              <a:gd name="connsiteY1357" fmla="*/ 266899 h 481883"/>
              <a:gd name="connsiteX1358" fmla="*/ 943147 w 2158999"/>
              <a:gd name="connsiteY1358" fmla="*/ 266994 h 481883"/>
              <a:gd name="connsiteX1359" fmla="*/ 943241 w 2158999"/>
              <a:gd name="connsiteY1359" fmla="*/ 266994 h 481883"/>
              <a:gd name="connsiteX1360" fmla="*/ 943241 w 2158999"/>
              <a:gd name="connsiteY1360" fmla="*/ 277506 h 481883"/>
              <a:gd name="connsiteX1361" fmla="*/ 930348 w 2158999"/>
              <a:gd name="connsiteY1361" fmla="*/ 277506 h 481883"/>
              <a:gd name="connsiteX1362" fmla="*/ 401217 w 2158999"/>
              <a:gd name="connsiteY1362" fmla="*/ 170195 h 481883"/>
              <a:gd name="connsiteX1363" fmla="*/ 414493 w 2158999"/>
              <a:gd name="connsiteY1363" fmla="*/ 170195 h 481883"/>
              <a:gd name="connsiteX1364" fmla="*/ 414493 w 2158999"/>
              <a:gd name="connsiteY1364" fmla="*/ 239376 h 481883"/>
              <a:gd name="connsiteX1365" fmla="*/ 414588 w 2158999"/>
              <a:gd name="connsiteY1365" fmla="*/ 239472 h 481883"/>
              <a:gd name="connsiteX1366" fmla="*/ 414971 w 2158999"/>
              <a:gd name="connsiteY1366" fmla="*/ 239472 h 481883"/>
              <a:gd name="connsiteX1367" fmla="*/ 443146 w 2158999"/>
              <a:gd name="connsiteY1367" fmla="*/ 210232 h 481883"/>
              <a:gd name="connsiteX1368" fmla="*/ 461007 w 2158999"/>
              <a:gd name="connsiteY1368" fmla="*/ 210232 h 481883"/>
              <a:gd name="connsiteX1369" fmla="*/ 429488 w 2158999"/>
              <a:gd name="connsiteY1369" fmla="*/ 240714 h 481883"/>
              <a:gd name="connsiteX1370" fmla="*/ 463681 w 2158999"/>
              <a:gd name="connsiteY1370" fmla="*/ 277408 h 481883"/>
              <a:gd name="connsiteX1371" fmla="*/ 445248 w 2158999"/>
              <a:gd name="connsiteY1371" fmla="*/ 277408 h 481883"/>
              <a:gd name="connsiteX1372" fmla="*/ 414875 w 2158999"/>
              <a:gd name="connsiteY1372" fmla="*/ 242531 h 481883"/>
              <a:gd name="connsiteX1373" fmla="*/ 414493 w 2158999"/>
              <a:gd name="connsiteY1373" fmla="*/ 242531 h 481883"/>
              <a:gd name="connsiteX1374" fmla="*/ 414493 w 2158999"/>
              <a:gd name="connsiteY1374" fmla="*/ 277408 h 481883"/>
              <a:gd name="connsiteX1375" fmla="*/ 401217 w 2158999"/>
              <a:gd name="connsiteY1375" fmla="*/ 277408 h 481883"/>
              <a:gd name="connsiteX1376" fmla="*/ 697396 w 2158999"/>
              <a:gd name="connsiteY1376" fmla="*/ 168666 h 481883"/>
              <a:gd name="connsiteX1377" fmla="*/ 705800 w 2158999"/>
              <a:gd name="connsiteY1377" fmla="*/ 169621 h 481883"/>
              <a:gd name="connsiteX1378" fmla="*/ 704272 w 2158999"/>
              <a:gd name="connsiteY1378" fmla="*/ 181089 h 481883"/>
              <a:gd name="connsiteX1379" fmla="*/ 701119 w 2158999"/>
              <a:gd name="connsiteY1379" fmla="*/ 180419 h 481883"/>
              <a:gd name="connsiteX1380" fmla="*/ 697587 w 2158999"/>
              <a:gd name="connsiteY1380" fmla="*/ 180132 h 481883"/>
              <a:gd name="connsiteX1381" fmla="*/ 691377 w 2158999"/>
              <a:gd name="connsiteY1381" fmla="*/ 181470 h 481883"/>
              <a:gd name="connsiteX1382" fmla="*/ 687748 w 2158999"/>
              <a:gd name="connsiteY1382" fmla="*/ 185101 h 481883"/>
              <a:gd name="connsiteX1383" fmla="*/ 686030 w 2158999"/>
              <a:gd name="connsiteY1383" fmla="*/ 190261 h 481883"/>
              <a:gd name="connsiteX1384" fmla="*/ 685647 w 2158999"/>
              <a:gd name="connsiteY1384" fmla="*/ 196282 h 481883"/>
              <a:gd name="connsiteX1385" fmla="*/ 685647 w 2158999"/>
              <a:gd name="connsiteY1385" fmla="*/ 210327 h 481883"/>
              <a:gd name="connsiteX1386" fmla="*/ 701216 w 2158999"/>
              <a:gd name="connsiteY1386" fmla="*/ 210327 h 481883"/>
              <a:gd name="connsiteX1387" fmla="*/ 701216 w 2158999"/>
              <a:gd name="connsiteY1387" fmla="*/ 221221 h 481883"/>
              <a:gd name="connsiteX1388" fmla="*/ 685647 w 2158999"/>
              <a:gd name="connsiteY1388" fmla="*/ 221221 h 481883"/>
              <a:gd name="connsiteX1389" fmla="*/ 685647 w 2158999"/>
              <a:gd name="connsiteY1389" fmla="*/ 277503 h 481883"/>
              <a:gd name="connsiteX1390" fmla="*/ 672276 w 2158999"/>
              <a:gd name="connsiteY1390" fmla="*/ 277503 h 481883"/>
              <a:gd name="connsiteX1391" fmla="*/ 672276 w 2158999"/>
              <a:gd name="connsiteY1391" fmla="*/ 221221 h 481883"/>
              <a:gd name="connsiteX1392" fmla="*/ 658905 w 2158999"/>
              <a:gd name="connsiteY1392" fmla="*/ 221221 h 481883"/>
              <a:gd name="connsiteX1393" fmla="*/ 658905 w 2158999"/>
              <a:gd name="connsiteY1393" fmla="*/ 210327 h 481883"/>
              <a:gd name="connsiteX1394" fmla="*/ 672276 w 2158999"/>
              <a:gd name="connsiteY1394" fmla="*/ 210327 h 481883"/>
              <a:gd name="connsiteX1395" fmla="*/ 672276 w 2158999"/>
              <a:gd name="connsiteY1395" fmla="*/ 196282 h 481883"/>
              <a:gd name="connsiteX1396" fmla="*/ 673613 w 2158999"/>
              <a:gd name="connsiteY1396" fmla="*/ 185292 h 481883"/>
              <a:gd name="connsiteX1397" fmla="*/ 678006 w 2158999"/>
              <a:gd name="connsiteY1397" fmla="*/ 176597 h 481883"/>
              <a:gd name="connsiteX1398" fmla="*/ 685838 w 2158999"/>
              <a:gd name="connsiteY1398" fmla="*/ 170767 h 481883"/>
              <a:gd name="connsiteX1399" fmla="*/ 697396 w 2158999"/>
              <a:gd name="connsiteY1399" fmla="*/ 168666 h 481883"/>
              <a:gd name="connsiteX1400" fmla="*/ 1689754 w 2158999"/>
              <a:gd name="connsiteY1400" fmla="*/ 168662 h 481883"/>
              <a:gd name="connsiteX1401" fmla="*/ 1698160 w 2158999"/>
              <a:gd name="connsiteY1401" fmla="*/ 169617 h 481883"/>
              <a:gd name="connsiteX1402" fmla="*/ 1696630 w 2158999"/>
              <a:gd name="connsiteY1402" fmla="*/ 181085 h 481883"/>
              <a:gd name="connsiteX1403" fmla="*/ 1693479 w 2158999"/>
              <a:gd name="connsiteY1403" fmla="*/ 180415 h 481883"/>
              <a:gd name="connsiteX1404" fmla="*/ 1689945 w 2158999"/>
              <a:gd name="connsiteY1404" fmla="*/ 180128 h 481883"/>
              <a:gd name="connsiteX1405" fmla="*/ 1683737 w 2158999"/>
              <a:gd name="connsiteY1405" fmla="*/ 181466 h 481883"/>
              <a:gd name="connsiteX1406" fmla="*/ 1680108 w 2158999"/>
              <a:gd name="connsiteY1406" fmla="*/ 185097 h 481883"/>
              <a:gd name="connsiteX1407" fmla="*/ 1678388 w 2158999"/>
              <a:gd name="connsiteY1407" fmla="*/ 190257 h 481883"/>
              <a:gd name="connsiteX1408" fmla="*/ 1678007 w 2158999"/>
              <a:gd name="connsiteY1408" fmla="*/ 196278 h 481883"/>
              <a:gd name="connsiteX1409" fmla="*/ 1678007 w 2158999"/>
              <a:gd name="connsiteY1409" fmla="*/ 210323 h 481883"/>
              <a:gd name="connsiteX1410" fmla="*/ 1693574 w 2158999"/>
              <a:gd name="connsiteY1410" fmla="*/ 210323 h 481883"/>
              <a:gd name="connsiteX1411" fmla="*/ 1693574 w 2158999"/>
              <a:gd name="connsiteY1411" fmla="*/ 221217 h 481883"/>
              <a:gd name="connsiteX1412" fmla="*/ 1678007 w 2158999"/>
              <a:gd name="connsiteY1412" fmla="*/ 221217 h 481883"/>
              <a:gd name="connsiteX1413" fmla="*/ 1678007 w 2158999"/>
              <a:gd name="connsiteY1413" fmla="*/ 277499 h 481883"/>
              <a:gd name="connsiteX1414" fmla="*/ 1664635 w 2158999"/>
              <a:gd name="connsiteY1414" fmla="*/ 277499 h 481883"/>
              <a:gd name="connsiteX1415" fmla="*/ 1664635 w 2158999"/>
              <a:gd name="connsiteY1415" fmla="*/ 221217 h 481883"/>
              <a:gd name="connsiteX1416" fmla="*/ 1651359 w 2158999"/>
              <a:gd name="connsiteY1416" fmla="*/ 221217 h 481883"/>
              <a:gd name="connsiteX1417" fmla="*/ 1651359 w 2158999"/>
              <a:gd name="connsiteY1417" fmla="*/ 210323 h 481883"/>
              <a:gd name="connsiteX1418" fmla="*/ 1664635 w 2158999"/>
              <a:gd name="connsiteY1418" fmla="*/ 210323 h 481883"/>
              <a:gd name="connsiteX1419" fmla="*/ 1664635 w 2158999"/>
              <a:gd name="connsiteY1419" fmla="*/ 196278 h 481883"/>
              <a:gd name="connsiteX1420" fmla="*/ 1665972 w 2158999"/>
              <a:gd name="connsiteY1420" fmla="*/ 185288 h 481883"/>
              <a:gd name="connsiteX1421" fmla="*/ 1670366 w 2158999"/>
              <a:gd name="connsiteY1421" fmla="*/ 176593 h 481883"/>
              <a:gd name="connsiteX1422" fmla="*/ 1678197 w 2158999"/>
              <a:gd name="connsiteY1422" fmla="*/ 170763 h 481883"/>
              <a:gd name="connsiteX1423" fmla="*/ 1689754 w 2158999"/>
              <a:gd name="connsiteY1423" fmla="*/ 168662 h 481883"/>
              <a:gd name="connsiteX1424" fmla="*/ 989949 w 2158999"/>
              <a:gd name="connsiteY1424" fmla="*/ 75123 h 481883"/>
              <a:gd name="connsiteX1425" fmla="*/ 989949 w 2158999"/>
              <a:gd name="connsiteY1425" fmla="*/ 75314 h 481883"/>
              <a:gd name="connsiteX1426" fmla="*/ 979633 w 2158999"/>
              <a:gd name="connsiteY1426" fmla="*/ 75697 h 481883"/>
              <a:gd name="connsiteX1427" fmla="*/ 969987 w 2158999"/>
              <a:gd name="connsiteY1427" fmla="*/ 77415 h 481883"/>
              <a:gd name="connsiteX1428" fmla="*/ 962824 w 2158999"/>
              <a:gd name="connsiteY1428" fmla="*/ 81239 h 481883"/>
              <a:gd name="connsiteX1429" fmla="*/ 959958 w 2158999"/>
              <a:gd name="connsiteY1429" fmla="*/ 88022 h 481883"/>
              <a:gd name="connsiteX1430" fmla="*/ 961200 w 2158999"/>
              <a:gd name="connsiteY1430" fmla="*/ 92992 h 481883"/>
              <a:gd name="connsiteX1431" fmla="*/ 964351 w 2158999"/>
              <a:gd name="connsiteY1431" fmla="*/ 96241 h 481883"/>
              <a:gd name="connsiteX1432" fmla="*/ 968745 w 2158999"/>
              <a:gd name="connsiteY1432" fmla="*/ 97961 h 481883"/>
              <a:gd name="connsiteX1433" fmla="*/ 973712 w 2158999"/>
              <a:gd name="connsiteY1433" fmla="*/ 98439 h 481883"/>
              <a:gd name="connsiteX1434" fmla="*/ 988133 w 2158999"/>
              <a:gd name="connsiteY1434" fmla="*/ 92801 h 481883"/>
              <a:gd name="connsiteX1435" fmla="*/ 993197 w 2158999"/>
              <a:gd name="connsiteY1435" fmla="*/ 78658 h 481883"/>
              <a:gd name="connsiteX1436" fmla="*/ 993197 w 2158999"/>
              <a:gd name="connsiteY1436" fmla="*/ 75123 h 481883"/>
              <a:gd name="connsiteX1437" fmla="*/ 125347 w 2158999"/>
              <a:gd name="connsiteY1437" fmla="*/ 75114 h 481883"/>
              <a:gd name="connsiteX1438" fmla="*/ 125347 w 2158999"/>
              <a:gd name="connsiteY1438" fmla="*/ 75305 h 481883"/>
              <a:gd name="connsiteX1439" fmla="*/ 115033 w 2158999"/>
              <a:gd name="connsiteY1439" fmla="*/ 75688 h 481883"/>
              <a:gd name="connsiteX1440" fmla="*/ 105385 w 2158999"/>
              <a:gd name="connsiteY1440" fmla="*/ 77408 h 481883"/>
              <a:gd name="connsiteX1441" fmla="*/ 98222 w 2158999"/>
              <a:gd name="connsiteY1441" fmla="*/ 81230 h 481883"/>
              <a:gd name="connsiteX1442" fmla="*/ 95357 w 2158999"/>
              <a:gd name="connsiteY1442" fmla="*/ 88013 h 481883"/>
              <a:gd name="connsiteX1443" fmla="*/ 96598 w 2158999"/>
              <a:gd name="connsiteY1443" fmla="*/ 92983 h 481883"/>
              <a:gd name="connsiteX1444" fmla="*/ 99749 w 2158999"/>
              <a:gd name="connsiteY1444" fmla="*/ 96232 h 481883"/>
              <a:gd name="connsiteX1445" fmla="*/ 104144 w 2158999"/>
              <a:gd name="connsiteY1445" fmla="*/ 97952 h 481883"/>
              <a:gd name="connsiteX1446" fmla="*/ 109110 w 2158999"/>
              <a:gd name="connsiteY1446" fmla="*/ 98430 h 481883"/>
              <a:gd name="connsiteX1447" fmla="*/ 123532 w 2158999"/>
              <a:gd name="connsiteY1447" fmla="*/ 92792 h 481883"/>
              <a:gd name="connsiteX1448" fmla="*/ 128594 w 2158999"/>
              <a:gd name="connsiteY1448" fmla="*/ 78651 h 481883"/>
              <a:gd name="connsiteX1449" fmla="*/ 128594 w 2158999"/>
              <a:gd name="connsiteY1449" fmla="*/ 75114 h 481883"/>
              <a:gd name="connsiteX1450" fmla="*/ 1387083 w 2158999"/>
              <a:gd name="connsiteY1450" fmla="*/ 75112 h 481883"/>
              <a:gd name="connsiteX1451" fmla="*/ 1387083 w 2158999"/>
              <a:gd name="connsiteY1451" fmla="*/ 75303 h 481883"/>
              <a:gd name="connsiteX1452" fmla="*/ 1376768 w 2158999"/>
              <a:gd name="connsiteY1452" fmla="*/ 75686 h 481883"/>
              <a:gd name="connsiteX1453" fmla="*/ 1367122 w 2158999"/>
              <a:gd name="connsiteY1453" fmla="*/ 77406 h 481883"/>
              <a:gd name="connsiteX1454" fmla="*/ 1359959 w 2158999"/>
              <a:gd name="connsiteY1454" fmla="*/ 81228 h 481883"/>
              <a:gd name="connsiteX1455" fmla="*/ 1357093 w 2158999"/>
              <a:gd name="connsiteY1455" fmla="*/ 88011 h 481883"/>
              <a:gd name="connsiteX1456" fmla="*/ 1358335 w 2158999"/>
              <a:gd name="connsiteY1456" fmla="*/ 92981 h 481883"/>
              <a:gd name="connsiteX1457" fmla="*/ 1361487 w 2158999"/>
              <a:gd name="connsiteY1457" fmla="*/ 96230 h 481883"/>
              <a:gd name="connsiteX1458" fmla="*/ 1365880 w 2158999"/>
              <a:gd name="connsiteY1458" fmla="*/ 97950 h 481883"/>
              <a:gd name="connsiteX1459" fmla="*/ 1370847 w 2158999"/>
              <a:gd name="connsiteY1459" fmla="*/ 98428 h 481883"/>
              <a:gd name="connsiteX1460" fmla="*/ 1385268 w 2158999"/>
              <a:gd name="connsiteY1460" fmla="*/ 92790 h 481883"/>
              <a:gd name="connsiteX1461" fmla="*/ 1390330 w 2158999"/>
              <a:gd name="connsiteY1461" fmla="*/ 78649 h 481883"/>
              <a:gd name="connsiteX1462" fmla="*/ 1390330 w 2158999"/>
              <a:gd name="connsiteY1462" fmla="*/ 75112 h 481883"/>
              <a:gd name="connsiteX1463" fmla="*/ 1910672 w 2158999"/>
              <a:gd name="connsiteY1463" fmla="*/ 75107 h 481883"/>
              <a:gd name="connsiteX1464" fmla="*/ 1910672 w 2158999"/>
              <a:gd name="connsiteY1464" fmla="*/ 75298 h 481883"/>
              <a:gd name="connsiteX1465" fmla="*/ 1900356 w 2158999"/>
              <a:gd name="connsiteY1465" fmla="*/ 75681 h 481883"/>
              <a:gd name="connsiteX1466" fmla="*/ 1890710 w 2158999"/>
              <a:gd name="connsiteY1466" fmla="*/ 77401 h 481883"/>
              <a:gd name="connsiteX1467" fmla="*/ 1883547 w 2158999"/>
              <a:gd name="connsiteY1467" fmla="*/ 81223 h 481883"/>
              <a:gd name="connsiteX1468" fmla="*/ 1880681 w 2158999"/>
              <a:gd name="connsiteY1468" fmla="*/ 88006 h 481883"/>
              <a:gd name="connsiteX1469" fmla="*/ 1881923 w 2158999"/>
              <a:gd name="connsiteY1469" fmla="*/ 92976 h 481883"/>
              <a:gd name="connsiteX1470" fmla="*/ 1885074 w 2158999"/>
              <a:gd name="connsiteY1470" fmla="*/ 96225 h 481883"/>
              <a:gd name="connsiteX1471" fmla="*/ 1889468 w 2158999"/>
              <a:gd name="connsiteY1471" fmla="*/ 97945 h 481883"/>
              <a:gd name="connsiteX1472" fmla="*/ 1894435 w 2158999"/>
              <a:gd name="connsiteY1472" fmla="*/ 98423 h 481883"/>
              <a:gd name="connsiteX1473" fmla="*/ 1908858 w 2158999"/>
              <a:gd name="connsiteY1473" fmla="*/ 92785 h 481883"/>
              <a:gd name="connsiteX1474" fmla="*/ 1913920 w 2158999"/>
              <a:gd name="connsiteY1474" fmla="*/ 78644 h 481883"/>
              <a:gd name="connsiteX1475" fmla="*/ 1913920 w 2158999"/>
              <a:gd name="connsiteY1475" fmla="*/ 75107 h 481883"/>
              <a:gd name="connsiteX1476" fmla="*/ 1980679 w 2158999"/>
              <a:gd name="connsiteY1476" fmla="*/ 49496 h 481883"/>
              <a:gd name="connsiteX1477" fmla="*/ 1971033 w 2158999"/>
              <a:gd name="connsiteY1477" fmla="*/ 51503 h 481883"/>
              <a:gd name="connsiteX1478" fmla="*/ 1964060 w 2158999"/>
              <a:gd name="connsiteY1478" fmla="*/ 56856 h 481883"/>
              <a:gd name="connsiteX1479" fmla="*/ 1959763 w 2158999"/>
              <a:gd name="connsiteY1479" fmla="*/ 64595 h 481883"/>
              <a:gd name="connsiteX1480" fmla="*/ 1958330 w 2158999"/>
              <a:gd name="connsiteY1480" fmla="*/ 73672 h 481883"/>
              <a:gd name="connsiteX1481" fmla="*/ 1959763 w 2158999"/>
              <a:gd name="connsiteY1481" fmla="*/ 82750 h 481883"/>
              <a:gd name="connsiteX1482" fmla="*/ 1964060 w 2158999"/>
              <a:gd name="connsiteY1482" fmla="*/ 90491 h 481883"/>
              <a:gd name="connsiteX1483" fmla="*/ 1971033 w 2158999"/>
              <a:gd name="connsiteY1483" fmla="*/ 95938 h 481883"/>
              <a:gd name="connsiteX1484" fmla="*/ 1980679 w 2158999"/>
              <a:gd name="connsiteY1484" fmla="*/ 97943 h 481883"/>
              <a:gd name="connsiteX1485" fmla="*/ 1989945 w 2158999"/>
              <a:gd name="connsiteY1485" fmla="*/ 95938 h 481883"/>
              <a:gd name="connsiteX1486" fmla="*/ 1997109 w 2158999"/>
              <a:gd name="connsiteY1486" fmla="*/ 90682 h 481883"/>
              <a:gd name="connsiteX1487" fmla="*/ 2001693 w 2158999"/>
              <a:gd name="connsiteY1487" fmla="*/ 82941 h 481883"/>
              <a:gd name="connsiteX1488" fmla="*/ 2003316 w 2158999"/>
              <a:gd name="connsiteY1488" fmla="*/ 73769 h 481883"/>
              <a:gd name="connsiteX1489" fmla="*/ 2001693 w 2158999"/>
              <a:gd name="connsiteY1489" fmla="*/ 64595 h 481883"/>
              <a:gd name="connsiteX1490" fmla="*/ 1997109 w 2158999"/>
              <a:gd name="connsiteY1490" fmla="*/ 56856 h 481883"/>
              <a:gd name="connsiteX1491" fmla="*/ 1989945 w 2158999"/>
              <a:gd name="connsiteY1491" fmla="*/ 51503 h 481883"/>
              <a:gd name="connsiteX1492" fmla="*/ 1980679 w 2158999"/>
              <a:gd name="connsiteY1492" fmla="*/ 49496 h 481883"/>
              <a:gd name="connsiteX1493" fmla="*/ 893391 w 2158999"/>
              <a:gd name="connsiteY1493" fmla="*/ 49314 h 481883"/>
              <a:gd name="connsiteX1494" fmla="*/ 884030 w 2158999"/>
              <a:gd name="connsiteY1494" fmla="*/ 51225 h 481883"/>
              <a:gd name="connsiteX1495" fmla="*/ 876961 w 2158999"/>
              <a:gd name="connsiteY1495" fmla="*/ 56291 h 481883"/>
              <a:gd name="connsiteX1496" fmla="*/ 872569 w 2158999"/>
              <a:gd name="connsiteY1496" fmla="*/ 63839 h 481883"/>
              <a:gd name="connsiteX1497" fmla="*/ 871040 w 2158999"/>
              <a:gd name="connsiteY1497" fmla="*/ 73011 h 481883"/>
              <a:gd name="connsiteX1498" fmla="*/ 872569 w 2158999"/>
              <a:gd name="connsiteY1498" fmla="*/ 81898 h 481883"/>
              <a:gd name="connsiteX1499" fmla="*/ 876961 w 2158999"/>
              <a:gd name="connsiteY1499" fmla="*/ 89448 h 481883"/>
              <a:gd name="connsiteX1500" fmla="*/ 884030 w 2158999"/>
              <a:gd name="connsiteY1500" fmla="*/ 94702 h 481883"/>
              <a:gd name="connsiteX1501" fmla="*/ 893391 w 2158999"/>
              <a:gd name="connsiteY1501" fmla="*/ 96709 h 481883"/>
              <a:gd name="connsiteX1502" fmla="*/ 902750 w 2158999"/>
              <a:gd name="connsiteY1502" fmla="*/ 94893 h 481883"/>
              <a:gd name="connsiteX1503" fmla="*/ 910009 w 2158999"/>
              <a:gd name="connsiteY1503" fmla="*/ 89829 h 481883"/>
              <a:gd name="connsiteX1504" fmla="*/ 914593 w 2158999"/>
              <a:gd name="connsiteY1504" fmla="*/ 82281 h 481883"/>
              <a:gd name="connsiteX1505" fmla="*/ 916217 w 2158999"/>
              <a:gd name="connsiteY1505" fmla="*/ 73011 h 481883"/>
              <a:gd name="connsiteX1506" fmla="*/ 914593 w 2158999"/>
              <a:gd name="connsiteY1506" fmla="*/ 63933 h 481883"/>
              <a:gd name="connsiteX1507" fmla="*/ 909913 w 2158999"/>
              <a:gd name="connsiteY1507" fmla="*/ 56385 h 481883"/>
              <a:gd name="connsiteX1508" fmla="*/ 902653 w 2158999"/>
              <a:gd name="connsiteY1508" fmla="*/ 51225 h 481883"/>
              <a:gd name="connsiteX1509" fmla="*/ 893391 w 2158999"/>
              <a:gd name="connsiteY1509" fmla="*/ 49314 h 481883"/>
              <a:gd name="connsiteX1510" fmla="*/ 1293772 w 2158999"/>
              <a:gd name="connsiteY1510" fmla="*/ 49312 h 481883"/>
              <a:gd name="connsiteX1511" fmla="*/ 1284507 w 2158999"/>
              <a:gd name="connsiteY1511" fmla="*/ 51319 h 481883"/>
              <a:gd name="connsiteX1512" fmla="*/ 1277344 w 2158999"/>
              <a:gd name="connsiteY1512" fmla="*/ 56670 h 481883"/>
              <a:gd name="connsiteX1513" fmla="*/ 1272760 w 2158999"/>
              <a:gd name="connsiteY1513" fmla="*/ 64505 h 481883"/>
              <a:gd name="connsiteX1514" fmla="*/ 1271136 w 2158999"/>
              <a:gd name="connsiteY1514" fmla="*/ 73679 h 481883"/>
              <a:gd name="connsiteX1515" fmla="*/ 1272760 w 2158999"/>
              <a:gd name="connsiteY1515" fmla="*/ 82851 h 481883"/>
              <a:gd name="connsiteX1516" fmla="*/ 1277344 w 2158999"/>
              <a:gd name="connsiteY1516" fmla="*/ 90592 h 481883"/>
              <a:gd name="connsiteX1517" fmla="*/ 1284507 w 2158999"/>
              <a:gd name="connsiteY1517" fmla="*/ 95943 h 481883"/>
              <a:gd name="connsiteX1518" fmla="*/ 1293772 w 2158999"/>
              <a:gd name="connsiteY1518" fmla="*/ 97950 h 481883"/>
              <a:gd name="connsiteX1519" fmla="*/ 1303514 w 2158999"/>
              <a:gd name="connsiteY1519" fmla="*/ 95943 h 481883"/>
              <a:gd name="connsiteX1520" fmla="*/ 1310581 w 2158999"/>
              <a:gd name="connsiteY1520" fmla="*/ 90496 h 481883"/>
              <a:gd name="connsiteX1521" fmla="*/ 1314784 w 2158999"/>
              <a:gd name="connsiteY1521" fmla="*/ 82661 h 481883"/>
              <a:gd name="connsiteX1522" fmla="*/ 1316217 w 2158999"/>
              <a:gd name="connsiteY1522" fmla="*/ 73583 h 481883"/>
              <a:gd name="connsiteX1523" fmla="*/ 1314784 w 2158999"/>
              <a:gd name="connsiteY1523" fmla="*/ 64505 h 481883"/>
              <a:gd name="connsiteX1524" fmla="*/ 1310581 w 2158999"/>
              <a:gd name="connsiteY1524" fmla="*/ 56670 h 481883"/>
              <a:gd name="connsiteX1525" fmla="*/ 1303514 w 2158999"/>
              <a:gd name="connsiteY1525" fmla="*/ 51319 h 481883"/>
              <a:gd name="connsiteX1526" fmla="*/ 1293772 w 2158999"/>
              <a:gd name="connsiteY1526" fmla="*/ 49312 h 481883"/>
              <a:gd name="connsiteX1527" fmla="*/ 2069408 w 2158999"/>
              <a:gd name="connsiteY1527" fmla="*/ 48747 h 481883"/>
              <a:gd name="connsiteX1528" fmla="*/ 2061385 w 2158999"/>
              <a:gd name="connsiteY1528" fmla="*/ 50276 h 481883"/>
              <a:gd name="connsiteX1529" fmla="*/ 2054890 w 2158999"/>
              <a:gd name="connsiteY1529" fmla="*/ 54290 h 481883"/>
              <a:gd name="connsiteX1530" fmla="*/ 2050401 w 2158999"/>
              <a:gd name="connsiteY1530" fmla="*/ 60309 h 481883"/>
              <a:gd name="connsiteX1531" fmla="*/ 2048299 w 2158999"/>
              <a:gd name="connsiteY1531" fmla="*/ 67763 h 481883"/>
              <a:gd name="connsiteX1532" fmla="*/ 2088224 w 2158999"/>
              <a:gd name="connsiteY1532" fmla="*/ 67763 h 481883"/>
              <a:gd name="connsiteX1533" fmla="*/ 2086886 w 2158999"/>
              <a:gd name="connsiteY1533" fmla="*/ 60309 h 481883"/>
              <a:gd name="connsiteX1534" fmla="*/ 2083353 w 2158999"/>
              <a:gd name="connsiteY1534" fmla="*/ 54290 h 481883"/>
              <a:gd name="connsiteX1535" fmla="*/ 2077526 w 2158999"/>
              <a:gd name="connsiteY1535" fmla="*/ 50276 h 481883"/>
              <a:gd name="connsiteX1536" fmla="*/ 2069408 w 2158999"/>
              <a:gd name="connsiteY1536" fmla="*/ 48747 h 481883"/>
              <a:gd name="connsiteX1537" fmla="*/ 445527 w 2158999"/>
              <a:gd name="connsiteY1537" fmla="*/ 48741 h 481883"/>
              <a:gd name="connsiteX1538" fmla="*/ 437505 w 2158999"/>
              <a:gd name="connsiteY1538" fmla="*/ 50270 h 481883"/>
              <a:gd name="connsiteX1539" fmla="*/ 431010 w 2158999"/>
              <a:gd name="connsiteY1539" fmla="*/ 54284 h 481883"/>
              <a:gd name="connsiteX1540" fmla="*/ 426520 w 2158999"/>
              <a:gd name="connsiteY1540" fmla="*/ 60303 h 481883"/>
              <a:gd name="connsiteX1541" fmla="*/ 424515 w 2158999"/>
              <a:gd name="connsiteY1541" fmla="*/ 67757 h 481883"/>
              <a:gd name="connsiteX1542" fmla="*/ 464344 w 2158999"/>
              <a:gd name="connsiteY1542" fmla="*/ 67757 h 481883"/>
              <a:gd name="connsiteX1543" fmla="*/ 463007 w 2158999"/>
              <a:gd name="connsiteY1543" fmla="*/ 60303 h 481883"/>
              <a:gd name="connsiteX1544" fmla="*/ 459472 w 2158999"/>
              <a:gd name="connsiteY1544" fmla="*/ 54284 h 481883"/>
              <a:gd name="connsiteX1545" fmla="*/ 453646 w 2158999"/>
              <a:gd name="connsiteY1545" fmla="*/ 50270 h 481883"/>
              <a:gd name="connsiteX1546" fmla="*/ 445527 w 2158999"/>
              <a:gd name="connsiteY1546" fmla="*/ 48741 h 481883"/>
              <a:gd name="connsiteX1547" fmla="*/ 1555376 w 2158999"/>
              <a:gd name="connsiteY1547" fmla="*/ 48739 h 481883"/>
              <a:gd name="connsiteX1548" fmla="*/ 1547354 w 2158999"/>
              <a:gd name="connsiteY1548" fmla="*/ 50268 h 481883"/>
              <a:gd name="connsiteX1549" fmla="*/ 1540859 w 2158999"/>
              <a:gd name="connsiteY1549" fmla="*/ 54282 h 481883"/>
              <a:gd name="connsiteX1550" fmla="*/ 1536369 w 2158999"/>
              <a:gd name="connsiteY1550" fmla="*/ 60301 h 481883"/>
              <a:gd name="connsiteX1551" fmla="*/ 1534268 w 2158999"/>
              <a:gd name="connsiteY1551" fmla="*/ 67755 h 481883"/>
              <a:gd name="connsiteX1552" fmla="*/ 1574193 w 2158999"/>
              <a:gd name="connsiteY1552" fmla="*/ 67755 h 481883"/>
              <a:gd name="connsiteX1553" fmla="*/ 1572854 w 2158999"/>
              <a:gd name="connsiteY1553" fmla="*/ 60301 h 481883"/>
              <a:gd name="connsiteX1554" fmla="*/ 1569321 w 2158999"/>
              <a:gd name="connsiteY1554" fmla="*/ 54282 h 481883"/>
              <a:gd name="connsiteX1555" fmla="*/ 1563495 w 2158999"/>
              <a:gd name="connsiteY1555" fmla="*/ 50268 h 481883"/>
              <a:gd name="connsiteX1556" fmla="*/ 1555376 w 2158999"/>
              <a:gd name="connsiteY1556" fmla="*/ 48739 h 481883"/>
              <a:gd name="connsiteX1557" fmla="*/ 613828 w 2158999"/>
              <a:gd name="connsiteY1557" fmla="*/ 40139 h 481883"/>
              <a:gd name="connsiteX1558" fmla="*/ 627199 w 2158999"/>
              <a:gd name="connsiteY1558" fmla="*/ 40139 h 481883"/>
              <a:gd name="connsiteX1559" fmla="*/ 627199 w 2158999"/>
              <a:gd name="connsiteY1559" fmla="*/ 77310 h 481883"/>
              <a:gd name="connsiteX1560" fmla="*/ 627867 w 2158999"/>
              <a:gd name="connsiteY1560" fmla="*/ 85145 h 481883"/>
              <a:gd name="connsiteX1561" fmla="*/ 630161 w 2158999"/>
              <a:gd name="connsiteY1561" fmla="*/ 91738 h 481883"/>
              <a:gd name="connsiteX1562" fmla="*/ 634840 w 2158999"/>
              <a:gd name="connsiteY1562" fmla="*/ 96324 h 481883"/>
              <a:gd name="connsiteX1563" fmla="*/ 642481 w 2158999"/>
              <a:gd name="connsiteY1563" fmla="*/ 98044 h 481883"/>
              <a:gd name="connsiteX1564" fmla="*/ 655566 w 2158999"/>
              <a:gd name="connsiteY1564" fmla="*/ 92025 h 481883"/>
              <a:gd name="connsiteX1565" fmla="*/ 660532 w 2158999"/>
              <a:gd name="connsiteY1565" fmla="*/ 75972 h 481883"/>
              <a:gd name="connsiteX1566" fmla="*/ 660532 w 2158999"/>
              <a:gd name="connsiteY1566" fmla="*/ 40235 h 481883"/>
              <a:gd name="connsiteX1567" fmla="*/ 673903 w 2158999"/>
              <a:gd name="connsiteY1567" fmla="*/ 40235 h 481883"/>
              <a:gd name="connsiteX1568" fmla="*/ 673903 w 2158999"/>
              <a:gd name="connsiteY1568" fmla="*/ 92981 h 481883"/>
              <a:gd name="connsiteX1569" fmla="*/ 673999 w 2158999"/>
              <a:gd name="connsiteY1569" fmla="*/ 99955 h 481883"/>
              <a:gd name="connsiteX1570" fmla="*/ 674381 w 2158999"/>
              <a:gd name="connsiteY1570" fmla="*/ 107505 h 481883"/>
              <a:gd name="connsiteX1571" fmla="*/ 661774 w 2158999"/>
              <a:gd name="connsiteY1571" fmla="*/ 107505 h 481883"/>
              <a:gd name="connsiteX1572" fmla="*/ 661678 w 2158999"/>
              <a:gd name="connsiteY1572" fmla="*/ 107314 h 481883"/>
              <a:gd name="connsiteX1573" fmla="*/ 661297 w 2158999"/>
              <a:gd name="connsiteY1573" fmla="*/ 101581 h 481883"/>
              <a:gd name="connsiteX1574" fmla="*/ 661200 w 2158999"/>
              <a:gd name="connsiteY1574" fmla="*/ 96230 h 481883"/>
              <a:gd name="connsiteX1575" fmla="*/ 660913 w 2158999"/>
              <a:gd name="connsiteY1575" fmla="*/ 96230 h 481883"/>
              <a:gd name="connsiteX1576" fmla="*/ 652319 w 2158999"/>
              <a:gd name="connsiteY1576" fmla="*/ 105402 h 481883"/>
              <a:gd name="connsiteX1577" fmla="*/ 638946 w 2158999"/>
              <a:gd name="connsiteY1577" fmla="*/ 109129 h 481883"/>
              <a:gd name="connsiteX1578" fmla="*/ 627676 w 2158999"/>
              <a:gd name="connsiteY1578" fmla="*/ 107027 h 481883"/>
              <a:gd name="connsiteX1579" fmla="*/ 619845 w 2158999"/>
              <a:gd name="connsiteY1579" fmla="*/ 101103 h 481883"/>
              <a:gd name="connsiteX1580" fmla="*/ 615355 w 2158999"/>
              <a:gd name="connsiteY1580" fmla="*/ 92407 h 481883"/>
              <a:gd name="connsiteX1581" fmla="*/ 613828 w 2158999"/>
              <a:gd name="connsiteY1581" fmla="*/ 81800 h 481883"/>
              <a:gd name="connsiteX1582" fmla="*/ 1104843 w 2158999"/>
              <a:gd name="connsiteY1582" fmla="*/ 40043 h 481883"/>
              <a:gd name="connsiteX1583" fmla="*/ 1119552 w 2158999"/>
              <a:gd name="connsiteY1583" fmla="*/ 40043 h 481883"/>
              <a:gd name="connsiteX1584" fmla="*/ 1139228 w 2158999"/>
              <a:gd name="connsiteY1584" fmla="*/ 92981 h 481883"/>
              <a:gd name="connsiteX1585" fmla="*/ 1139513 w 2158999"/>
              <a:gd name="connsiteY1585" fmla="*/ 92981 h 481883"/>
              <a:gd name="connsiteX1586" fmla="*/ 1159379 w 2158999"/>
              <a:gd name="connsiteY1586" fmla="*/ 40043 h 481883"/>
              <a:gd name="connsiteX1587" fmla="*/ 1173515 w 2158999"/>
              <a:gd name="connsiteY1587" fmla="*/ 40043 h 481883"/>
              <a:gd name="connsiteX1588" fmla="*/ 1146582 w 2158999"/>
              <a:gd name="connsiteY1588" fmla="*/ 107313 h 481883"/>
              <a:gd name="connsiteX1589" fmla="*/ 1132255 w 2158999"/>
              <a:gd name="connsiteY1589" fmla="*/ 107313 h 481883"/>
              <a:gd name="connsiteX1590" fmla="*/ 1488322 w 2158999"/>
              <a:gd name="connsiteY1590" fmla="*/ 40042 h 481883"/>
              <a:gd name="connsiteX1591" fmla="*/ 1501693 w 2158999"/>
              <a:gd name="connsiteY1591" fmla="*/ 40042 h 481883"/>
              <a:gd name="connsiteX1592" fmla="*/ 1501693 w 2158999"/>
              <a:gd name="connsiteY1592" fmla="*/ 107313 h 481883"/>
              <a:gd name="connsiteX1593" fmla="*/ 1488322 w 2158999"/>
              <a:gd name="connsiteY1593" fmla="*/ 107313 h 481883"/>
              <a:gd name="connsiteX1594" fmla="*/ 1186700 w 2158999"/>
              <a:gd name="connsiteY1594" fmla="*/ 40042 h 481883"/>
              <a:gd name="connsiteX1595" fmla="*/ 1199976 w 2158999"/>
              <a:gd name="connsiteY1595" fmla="*/ 40042 h 481883"/>
              <a:gd name="connsiteX1596" fmla="*/ 1199976 w 2158999"/>
              <a:gd name="connsiteY1596" fmla="*/ 107313 h 481883"/>
              <a:gd name="connsiteX1597" fmla="*/ 1186700 w 2158999"/>
              <a:gd name="connsiteY1597" fmla="*/ 107313 h 481883"/>
              <a:gd name="connsiteX1598" fmla="*/ 814115 w 2158999"/>
              <a:gd name="connsiteY1598" fmla="*/ 38325 h 481883"/>
              <a:gd name="connsiteX1599" fmla="*/ 825291 w 2158999"/>
              <a:gd name="connsiteY1599" fmla="*/ 40523 h 481883"/>
              <a:gd name="connsiteX1600" fmla="*/ 833122 w 2158999"/>
              <a:gd name="connsiteY1600" fmla="*/ 46447 h 481883"/>
              <a:gd name="connsiteX1601" fmla="*/ 837706 w 2158999"/>
              <a:gd name="connsiteY1601" fmla="*/ 55143 h 481883"/>
              <a:gd name="connsiteX1602" fmla="*/ 839234 w 2158999"/>
              <a:gd name="connsiteY1602" fmla="*/ 65749 h 481883"/>
              <a:gd name="connsiteX1603" fmla="*/ 839234 w 2158999"/>
              <a:gd name="connsiteY1603" fmla="*/ 107412 h 481883"/>
              <a:gd name="connsiteX1604" fmla="*/ 825863 w 2158999"/>
              <a:gd name="connsiteY1604" fmla="*/ 107412 h 481883"/>
              <a:gd name="connsiteX1605" fmla="*/ 825863 w 2158999"/>
              <a:gd name="connsiteY1605" fmla="*/ 70144 h 481883"/>
              <a:gd name="connsiteX1606" fmla="*/ 825194 w 2158999"/>
              <a:gd name="connsiteY1606" fmla="*/ 62309 h 481883"/>
              <a:gd name="connsiteX1607" fmla="*/ 822902 w 2158999"/>
              <a:gd name="connsiteY1607" fmla="*/ 55812 h 481883"/>
              <a:gd name="connsiteX1608" fmla="*/ 818222 w 2158999"/>
              <a:gd name="connsiteY1608" fmla="*/ 51226 h 481883"/>
              <a:gd name="connsiteX1609" fmla="*/ 810581 w 2158999"/>
              <a:gd name="connsiteY1609" fmla="*/ 49504 h 481883"/>
              <a:gd name="connsiteX1610" fmla="*/ 797591 w 2158999"/>
              <a:gd name="connsiteY1610" fmla="*/ 55525 h 481883"/>
              <a:gd name="connsiteX1611" fmla="*/ 792529 w 2158999"/>
              <a:gd name="connsiteY1611" fmla="*/ 71579 h 481883"/>
              <a:gd name="connsiteX1612" fmla="*/ 792529 w 2158999"/>
              <a:gd name="connsiteY1612" fmla="*/ 107315 h 481883"/>
              <a:gd name="connsiteX1613" fmla="*/ 779158 w 2158999"/>
              <a:gd name="connsiteY1613" fmla="*/ 107315 h 481883"/>
              <a:gd name="connsiteX1614" fmla="*/ 779158 w 2158999"/>
              <a:gd name="connsiteY1614" fmla="*/ 54569 h 481883"/>
              <a:gd name="connsiteX1615" fmla="*/ 779062 w 2158999"/>
              <a:gd name="connsiteY1615" fmla="*/ 47593 h 481883"/>
              <a:gd name="connsiteX1616" fmla="*/ 778681 w 2158999"/>
              <a:gd name="connsiteY1616" fmla="*/ 40045 h 481883"/>
              <a:gd name="connsiteX1617" fmla="*/ 791289 w 2158999"/>
              <a:gd name="connsiteY1617" fmla="*/ 40045 h 481883"/>
              <a:gd name="connsiteX1618" fmla="*/ 791383 w 2158999"/>
              <a:gd name="connsiteY1618" fmla="*/ 40141 h 481883"/>
              <a:gd name="connsiteX1619" fmla="*/ 791765 w 2158999"/>
              <a:gd name="connsiteY1619" fmla="*/ 45873 h 481883"/>
              <a:gd name="connsiteX1620" fmla="*/ 791957 w 2158999"/>
              <a:gd name="connsiteY1620" fmla="*/ 51226 h 481883"/>
              <a:gd name="connsiteX1621" fmla="*/ 792339 w 2158999"/>
              <a:gd name="connsiteY1621" fmla="*/ 51226 h 481883"/>
              <a:gd name="connsiteX1622" fmla="*/ 795777 w 2158999"/>
              <a:gd name="connsiteY1622" fmla="*/ 46160 h 481883"/>
              <a:gd name="connsiteX1623" fmla="*/ 800839 w 2158999"/>
              <a:gd name="connsiteY1623" fmla="*/ 42052 h 481883"/>
              <a:gd name="connsiteX1624" fmla="*/ 807047 w 2158999"/>
              <a:gd name="connsiteY1624" fmla="*/ 39280 h 481883"/>
              <a:gd name="connsiteX1625" fmla="*/ 814115 w 2158999"/>
              <a:gd name="connsiteY1625" fmla="*/ 38325 h 481883"/>
              <a:gd name="connsiteX1626" fmla="*/ 731594 w 2158999"/>
              <a:gd name="connsiteY1626" fmla="*/ 38325 h 481883"/>
              <a:gd name="connsiteX1627" fmla="*/ 742770 w 2158999"/>
              <a:gd name="connsiteY1627" fmla="*/ 40523 h 481883"/>
              <a:gd name="connsiteX1628" fmla="*/ 750601 w 2158999"/>
              <a:gd name="connsiteY1628" fmla="*/ 46447 h 481883"/>
              <a:gd name="connsiteX1629" fmla="*/ 755185 w 2158999"/>
              <a:gd name="connsiteY1629" fmla="*/ 55143 h 481883"/>
              <a:gd name="connsiteX1630" fmla="*/ 756713 w 2158999"/>
              <a:gd name="connsiteY1630" fmla="*/ 65749 h 481883"/>
              <a:gd name="connsiteX1631" fmla="*/ 756713 w 2158999"/>
              <a:gd name="connsiteY1631" fmla="*/ 107412 h 481883"/>
              <a:gd name="connsiteX1632" fmla="*/ 743438 w 2158999"/>
              <a:gd name="connsiteY1632" fmla="*/ 107412 h 481883"/>
              <a:gd name="connsiteX1633" fmla="*/ 743438 w 2158999"/>
              <a:gd name="connsiteY1633" fmla="*/ 70144 h 481883"/>
              <a:gd name="connsiteX1634" fmla="*/ 742770 w 2158999"/>
              <a:gd name="connsiteY1634" fmla="*/ 62309 h 481883"/>
              <a:gd name="connsiteX1635" fmla="*/ 740381 w 2158999"/>
              <a:gd name="connsiteY1635" fmla="*/ 55812 h 481883"/>
              <a:gd name="connsiteX1636" fmla="*/ 735701 w 2158999"/>
              <a:gd name="connsiteY1636" fmla="*/ 51226 h 481883"/>
              <a:gd name="connsiteX1637" fmla="*/ 728060 w 2158999"/>
              <a:gd name="connsiteY1637" fmla="*/ 49504 h 481883"/>
              <a:gd name="connsiteX1638" fmla="*/ 715070 w 2158999"/>
              <a:gd name="connsiteY1638" fmla="*/ 55525 h 481883"/>
              <a:gd name="connsiteX1639" fmla="*/ 710008 w 2158999"/>
              <a:gd name="connsiteY1639" fmla="*/ 71579 h 481883"/>
              <a:gd name="connsiteX1640" fmla="*/ 710008 w 2158999"/>
              <a:gd name="connsiteY1640" fmla="*/ 107315 h 481883"/>
              <a:gd name="connsiteX1641" fmla="*/ 696637 w 2158999"/>
              <a:gd name="connsiteY1641" fmla="*/ 107315 h 481883"/>
              <a:gd name="connsiteX1642" fmla="*/ 696637 w 2158999"/>
              <a:gd name="connsiteY1642" fmla="*/ 54569 h 481883"/>
              <a:gd name="connsiteX1643" fmla="*/ 696541 w 2158999"/>
              <a:gd name="connsiteY1643" fmla="*/ 47593 h 481883"/>
              <a:gd name="connsiteX1644" fmla="*/ 696160 w 2158999"/>
              <a:gd name="connsiteY1644" fmla="*/ 40045 h 481883"/>
              <a:gd name="connsiteX1645" fmla="*/ 708768 w 2158999"/>
              <a:gd name="connsiteY1645" fmla="*/ 40045 h 481883"/>
              <a:gd name="connsiteX1646" fmla="*/ 708862 w 2158999"/>
              <a:gd name="connsiteY1646" fmla="*/ 40141 h 481883"/>
              <a:gd name="connsiteX1647" fmla="*/ 709244 w 2158999"/>
              <a:gd name="connsiteY1647" fmla="*/ 45873 h 481883"/>
              <a:gd name="connsiteX1648" fmla="*/ 709436 w 2158999"/>
              <a:gd name="connsiteY1648" fmla="*/ 51226 h 481883"/>
              <a:gd name="connsiteX1649" fmla="*/ 709818 w 2158999"/>
              <a:gd name="connsiteY1649" fmla="*/ 51226 h 481883"/>
              <a:gd name="connsiteX1650" fmla="*/ 713256 w 2158999"/>
              <a:gd name="connsiteY1650" fmla="*/ 46160 h 481883"/>
              <a:gd name="connsiteX1651" fmla="*/ 718318 w 2158999"/>
              <a:gd name="connsiteY1651" fmla="*/ 42052 h 481883"/>
              <a:gd name="connsiteX1652" fmla="*/ 724527 w 2158999"/>
              <a:gd name="connsiteY1652" fmla="*/ 39280 h 481883"/>
              <a:gd name="connsiteX1653" fmla="*/ 731594 w 2158999"/>
              <a:gd name="connsiteY1653" fmla="*/ 38325 h 481883"/>
              <a:gd name="connsiteX1654" fmla="*/ 531112 w 2158999"/>
              <a:gd name="connsiteY1654" fmla="*/ 38325 h 481883"/>
              <a:gd name="connsiteX1655" fmla="*/ 542288 w 2158999"/>
              <a:gd name="connsiteY1655" fmla="*/ 40523 h 481883"/>
              <a:gd name="connsiteX1656" fmla="*/ 550119 w 2158999"/>
              <a:gd name="connsiteY1656" fmla="*/ 46447 h 481883"/>
              <a:gd name="connsiteX1657" fmla="*/ 554703 w 2158999"/>
              <a:gd name="connsiteY1657" fmla="*/ 55143 h 481883"/>
              <a:gd name="connsiteX1658" fmla="*/ 556231 w 2158999"/>
              <a:gd name="connsiteY1658" fmla="*/ 65749 h 481883"/>
              <a:gd name="connsiteX1659" fmla="*/ 556231 w 2158999"/>
              <a:gd name="connsiteY1659" fmla="*/ 107412 h 481883"/>
              <a:gd name="connsiteX1660" fmla="*/ 542860 w 2158999"/>
              <a:gd name="connsiteY1660" fmla="*/ 107412 h 481883"/>
              <a:gd name="connsiteX1661" fmla="*/ 542860 w 2158999"/>
              <a:gd name="connsiteY1661" fmla="*/ 70144 h 481883"/>
              <a:gd name="connsiteX1662" fmla="*/ 542191 w 2158999"/>
              <a:gd name="connsiteY1662" fmla="*/ 62309 h 481883"/>
              <a:gd name="connsiteX1663" fmla="*/ 539899 w 2158999"/>
              <a:gd name="connsiteY1663" fmla="*/ 55812 h 481883"/>
              <a:gd name="connsiteX1664" fmla="*/ 535219 w 2158999"/>
              <a:gd name="connsiteY1664" fmla="*/ 51226 h 481883"/>
              <a:gd name="connsiteX1665" fmla="*/ 527578 w 2158999"/>
              <a:gd name="connsiteY1665" fmla="*/ 49504 h 481883"/>
              <a:gd name="connsiteX1666" fmla="*/ 514588 w 2158999"/>
              <a:gd name="connsiteY1666" fmla="*/ 55525 h 481883"/>
              <a:gd name="connsiteX1667" fmla="*/ 509526 w 2158999"/>
              <a:gd name="connsiteY1667" fmla="*/ 71579 h 481883"/>
              <a:gd name="connsiteX1668" fmla="*/ 509526 w 2158999"/>
              <a:gd name="connsiteY1668" fmla="*/ 107315 h 481883"/>
              <a:gd name="connsiteX1669" fmla="*/ 496155 w 2158999"/>
              <a:gd name="connsiteY1669" fmla="*/ 107315 h 481883"/>
              <a:gd name="connsiteX1670" fmla="*/ 496155 w 2158999"/>
              <a:gd name="connsiteY1670" fmla="*/ 54569 h 481883"/>
              <a:gd name="connsiteX1671" fmla="*/ 496059 w 2158999"/>
              <a:gd name="connsiteY1671" fmla="*/ 47593 h 481883"/>
              <a:gd name="connsiteX1672" fmla="*/ 495678 w 2158999"/>
              <a:gd name="connsiteY1672" fmla="*/ 40045 h 481883"/>
              <a:gd name="connsiteX1673" fmla="*/ 508286 w 2158999"/>
              <a:gd name="connsiteY1673" fmla="*/ 40045 h 481883"/>
              <a:gd name="connsiteX1674" fmla="*/ 508380 w 2158999"/>
              <a:gd name="connsiteY1674" fmla="*/ 40141 h 481883"/>
              <a:gd name="connsiteX1675" fmla="*/ 508762 w 2158999"/>
              <a:gd name="connsiteY1675" fmla="*/ 45873 h 481883"/>
              <a:gd name="connsiteX1676" fmla="*/ 508954 w 2158999"/>
              <a:gd name="connsiteY1676" fmla="*/ 51226 h 481883"/>
              <a:gd name="connsiteX1677" fmla="*/ 509336 w 2158999"/>
              <a:gd name="connsiteY1677" fmla="*/ 51226 h 481883"/>
              <a:gd name="connsiteX1678" fmla="*/ 512774 w 2158999"/>
              <a:gd name="connsiteY1678" fmla="*/ 46160 h 481883"/>
              <a:gd name="connsiteX1679" fmla="*/ 517836 w 2158999"/>
              <a:gd name="connsiteY1679" fmla="*/ 42052 h 481883"/>
              <a:gd name="connsiteX1680" fmla="*/ 524044 w 2158999"/>
              <a:gd name="connsiteY1680" fmla="*/ 39280 h 481883"/>
              <a:gd name="connsiteX1681" fmla="*/ 531112 w 2158999"/>
              <a:gd name="connsiteY1681" fmla="*/ 38325 h 481883"/>
              <a:gd name="connsiteX1682" fmla="*/ 323850 w 2158999"/>
              <a:gd name="connsiteY1682" fmla="*/ 38325 h 481883"/>
              <a:gd name="connsiteX1683" fmla="*/ 336075 w 2158999"/>
              <a:gd name="connsiteY1683" fmla="*/ 41478 h 481883"/>
              <a:gd name="connsiteX1684" fmla="*/ 344672 w 2158999"/>
              <a:gd name="connsiteY1684" fmla="*/ 51798 h 481883"/>
              <a:gd name="connsiteX1685" fmla="*/ 354127 w 2158999"/>
              <a:gd name="connsiteY1685" fmla="*/ 41765 h 481883"/>
              <a:gd name="connsiteX1686" fmla="*/ 367500 w 2158999"/>
              <a:gd name="connsiteY1686" fmla="*/ 38325 h 481883"/>
              <a:gd name="connsiteX1687" fmla="*/ 378674 w 2158999"/>
              <a:gd name="connsiteY1687" fmla="*/ 40523 h 481883"/>
              <a:gd name="connsiteX1688" fmla="*/ 386505 w 2158999"/>
              <a:gd name="connsiteY1688" fmla="*/ 46447 h 481883"/>
              <a:gd name="connsiteX1689" fmla="*/ 391089 w 2158999"/>
              <a:gd name="connsiteY1689" fmla="*/ 55143 h 481883"/>
              <a:gd name="connsiteX1690" fmla="*/ 392619 w 2158999"/>
              <a:gd name="connsiteY1690" fmla="*/ 65749 h 481883"/>
              <a:gd name="connsiteX1691" fmla="*/ 392619 w 2158999"/>
              <a:gd name="connsiteY1691" fmla="*/ 107412 h 481883"/>
              <a:gd name="connsiteX1692" fmla="*/ 379248 w 2158999"/>
              <a:gd name="connsiteY1692" fmla="*/ 107412 h 481883"/>
              <a:gd name="connsiteX1693" fmla="*/ 379248 w 2158999"/>
              <a:gd name="connsiteY1693" fmla="*/ 70144 h 481883"/>
              <a:gd name="connsiteX1694" fmla="*/ 378579 w 2158999"/>
              <a:gd name="connsiteY1694" fmla="*/ 62309 h 481883"/>
              <a:gd name="connsiteX1695" fmla="*/ 376191 w 2158999"/>
              <a:gd name="connsiteY1695" fmla="*/ 55812 h 481883"/>
              <a:gd name="connsiteX1696" fmla="*/ 371701 w 2158999"/>
              <a:gd name="connsiteY1696" fmla="*/ 51226 h 481883"/>
              <a:gd name="connsiteX1697" fmla="*/ 364443 w 2158999"/>
              <a:gd name="connsiteY1697" fmla="*/ 49504 h 481883"/>
              <a:gd name="connsiteX1698" fmla="*/ 356612 w 2158999"/>
              <a:gd name="connsiteY1698" fmla="*/ 51416 h 481883"/>
              <a:gd name="connsiteX1699" fmla="*/ 351263 w 2158999"/>
              <a:gd name="connsiteY1699" fmla="*/ 56384 h 481883"/>
              <a:gd name="connsiteX1700" fmla="*/ 348300 w 2158999"/>
              <a:gd name="connsiteY1700" fmla="*/ 63264 h 481883"/>
              <a:gd name="connsiteX1701" fmla="*/ 347345 w 2158999"/>
              <a:gd name="connsiteY1701" fmla="*/ 71101 h 481883"/>
              <a:gd name="connsiteX1702" fmla="*/ 347345 w 2158999"/>
              <a:gd name="connsiteY1702" fmla="*/ 107412 h 481883"/>
              <a:gd name="connsiteX1703" fmla="*/ 333974 w 2158999"/>
              <a:gd name="connsiteY1703" fmla="*/ 107412 h 481883"/>
              <a:gd name="connsiteX1704" fmla="*/ 333974 w 2158999"/>
              <a:gd name="connsiteY1704" fmla="*/ 67374 h 481883"/>
              <a:gd name="connsiteX1705" fmla="*/ 333305 w 2158999"/>
              <a:gd name="connsiteY1705" fmla="*/ 60111 h 481883"/>
              <a:gd name="connsiteX1706" fmla="*/ 330919 w 2158999"/>
              <a:gd name="connsiteY1706" fmla="*/ 54473 h 481883"/>
              <a:gd name="connsiteX1707" fmla="*/ 326524 w 2158999"/>
              <a:gd name="connsiteY1707" fmla="*/ 50746 h 481883"/>
              <a:gd name="connsiteX1708" fmla="*/ 319840 w 2158999"/>
              <a:gd name="connsiteY1708" fmla="*/ 49409 h 481883"/>
              <a:gd name="connsiteX1709" fmla="*/ 307613 w 2158999"/>
              <a:gd name="connsiteY1709" fmla="*/ 55429 h 481883"/>
              <a:gd name="connsiteX1710" fmla="*/ 302742 w 2158999"/>
              <a:gd name="connsiteY1710" fmla="*/ 71482 h 481883"/>
              <a:gd name="connsiteX1711" fmla="*/ 302742 w 2158999"/>
              <a:gd name="connsiteY1711" fmla="*/ 107219 h 481883"/>
              <a:gd name="connsiteX1712" fmla="*/ 289370 w 2158999"/>
              <a:gd name="connsiteY1712" fmla="*/ 107219 h 481883"/>
              <a:gd name="connsiteX1713" fmla="*/ 289370 w 2158999"/>
              <a:gd name="connsiteY1713" fmla="*/ 54473 h 481883"/>
              <a:gd name="connsiteX1714" fmla="*/ 289276 w 2158999"/>
              <a:gd name="connsiteY1714" fmla="*/ 47499 h 481883"/>
              <a:gd name="connsiteX1715" fmla="*/ 288893 w 2158999"/>
              <a:gd name="connsiteY1715" fmla="*/ 39949 h 481883"/>
              <a:gd name="connsiteX1716" fmla="*/ 301501 w 2158999"/>
              <a:gd name="connsiteY1716" fmla="*/ 39949 h 481883"/>
              <a:gd name="connsiteX1717" fmla="*/ 301883 w 2158999"/>
              <a:gd name="connsiteY1717" fmla="*/ 45683 h 481883"/>
              <a:gd name="connsiteX1718" fmla="*/ 302073 w 2158999"/>
              <a:gd name="connsiteY1718" fmla="*/ 51033 h 481883"/>
              <a:gd name="connsiteX1719" fmla="*/ 302457 w 2158999"/>
              <a:gd name="connsiteY1719" fmla="*/ 51033 h 481883"/>
              <a:gd name="connsiteX1720" fmla="*/ 310573 w 2158999"/>
              <a:gd name="connsiteY1720" fmla="*/ 41861 h 481883"/>
              <a:gd name="connsiteX1721" fmla="*/ 310573 w 2158999"/>
              <a:gd name="connsiteY1721" fmla="*/ 42052 h 481883"/>
              <a:gd name="connsiteX1722" fmla="*/ 323850 w 2158999"/>
              <a:gd name="connsiteY1722" fmla="*/ 38325 h 481883"/>
              <a:gd name="connsiteX1723" fmla="*/ 198157 w 2158999"/>
              <a:gd name="connsiteY1723" fmla="*/ 38325 h 481883"/>
              <a:gd name="connsiteX1724" fmla="*/ 210382 w 2158999"/>
              <a:gd name="connsiteY1724" fmla="*/ 41478 h 481883"/>
              <a:gd name="connsiteX1725" fmla="*/ 218978 w 2158999"/>
              <a:gd name="connsiteY1725" fmla="*/ 51798 h 481883"/>
              <a:gd name="connsiteX1726" fmla="*/ 228530 w 2158999"/>
              <a:gd name="connsiteY1726" fmla="*/ 41765 h 481883"/>
              <a:gd name="connsiteX1727" fmla="*/ 241805 w 2158999"/>
              <a:gd name="connsiteY1727" fmla="*/ 38325 h 481883"/>
              <a:gd name="connsiteX1728" fmla="*/ 252980 w 2158999"/>
              <a:gd name="connsiteY1728" fmla="*/ 40523 h 481883"/>
              <a:gd name="connsiteX1729" fmla="*/ 260812 w 2158999"/>
              <a:gd name="connsiteY1729" fmla="*/ 46447 h 481883"/>
              <a:gd name="connsiteX1730" fmla="*/ 265396 w 2158999"/>
              <a:gd name="connsiteY1730" fmla="*/ 55143 h 481883"/>
              <a:gd name="connsiteX1731" fmla="*/ 266926 w 2158999"/>
              <a:gd name="connsiteY1731" fmla="*/ 65749 h 481883"/>
              <a:gd name="connsiteX1732" fmla="*/ 266926 w 2158999"/>
              <a:gd name="connsiteY1732" fmla="*/ 107412 h 481883"/>
              <a:gd name="connsiteX1733" fmla="*/ 253649 w 2158999"/>
              <a:gd name="connsiteY1733" fmla="*/ 107412 h 481883"/>
              <a:gd name="connsiteX1734" fmla="*/ 253649 w 2158999"/>
              <a:gd name="connsiteY1734" fmla="*/ 70144 h 481883"/>
              <a:gd name="connsiteX1735" fmla="*/ 252980 w 2158999"/>
              <a:gd name="connsiteY1735" fmla="*/ 62309 h 481883"/>
              <a:gd name="connsiteX1736" fmla="*/ 250592 w 2158999"/>
              <a:gd name="connsiteY1736" fmla="*/ 55812 h 481883"/>
              <a:gd name="connsiteX1737" fmla="*/ 246104 w 2158999"/>
              <a:gd name="connsiteY1737" fmla="*/ 51226 h 481883"/>
              <a:gd name="connsiteX1738" fmla="*/ 238845 w 2158999"/>
              <a:gd name="connsiteY1738" fmla="*/ 49504 h 481883"/>
              <a:gd name="connsiteX1739" fmla="*/ 231013 w 2158999"/>
              <a:gd name="connsiteY1739" fmla="*/ 51416 h 481883"/>
              <a:gd name="connsiteX1740" fmla="*/ 225664 w 2158999"/>
              <a:gd name="connsiteY1740" fmla="*/ 56384 h 481883"/>
              <a:gd name="connsiteX1741" fmla="*/ 222704 w 2158999"/>
              <a:gd name="connsiteY1741" fmla="*/ 63264 h 481883"/>
              <a:gd name="connsiteX1742" fmla="*/ 221748 w 2158999"/>
              <a:gd name="connsiteY1742" fmla="*/ 71101 h 481883"/>
              <a:gd name="connsiteX1743" fmla="*/ 221748 w 2158999"/>
              <a:gd name="connsiteY1743" fmla="*/ 107412 h 481883"/>
              <a:gd name="connsiteX1744" fmla="*/ 208377 w 2158999"/>
              <a:gd name="connsiteY1744" fmla="*/ 107412 h 481883"/>
              <a:gd name="connsiteX1745" fmla="*/ 208377 w 2158999"/>
              <a:gd name="connsiteY1745" fmla="*/ 67374 h 481883"/>
              <a:gd name="connsiteX1746" fmla="*/ 207709 w 2158999"/>
              <a:gd name="connsiteY1746" fmla="*/ 60111 h 481883"/>
              <a:gd name="connsiteX1747" fmla="*/ 205320 w 2158999"/>
              <a:gd name="connsiteY1747" fmla="*/ 54473 h 481883"/>
              <a:gd name="connsiteX1748" fmla="*/ 200927 w 2158999"/>
              <a:gd name="connsiteY1748" fmla="*/ 50746 h 481883"/>
              <a:gd name="connsiteX1749" fmla="*/ 194241 w 2158999"/>
              <a:gd name="connsiteY1749" fmla="*/ 49409 h 481883"/>
              <a:gd name="connsiteX1750" fmla="*/ 181920 w 2158999"/>
              <a:gd name="connsiteY1750" fmla="*/ 55429 h 481883"/>
              <a:gd name="connsiteX1751" fmla="*/ 177049 w 2158999"/>
              <a:gd name="connsiteY1751" fmla="*/ 71482 h 481883"/>
              <a:gd name="connsiteX1752" fmla="*/ 177049 w 2158999"/>
              <a:gd name="connsiteY1752" fmla="*/ 107219 h 481883"/>
              <a:gd name="connsiteX1753" fmla="*/ 163774 w 2158999"/>
              <a:gd name="connsiteY1753" fmla="*/ 107219 h 481883"/>
              <a:gd name="connsiteX1754" fmla="*/ 163774 w 2158999"/>
              <a:gd name="connsiteY1754" fmla="*/ 54473 h 481883"/>
              <a:gd name="connsiteX1755" fmla="*/ 163581 w 2158999"/>
              <a:gd name="connsiteY1755" fmla="*/ 47499 h 481883"/>
              <a:gd name="connsiteX1756" fmla="*/ 163200 w 2158999"/>
              <a:gd name="connsiteY1756" fmla="*/ 39949 h 481883"/>
              <a:gd name="connsiteX1757" fmla="*/ 175808 w 2158999"/>
              <a:gd name="connsiteY1757" fmla="*/ 39949 h 481883"/>
              <a:gd name="connsiteX1758" fmla="*/ 176190 w 2158999"/>
              <a:gd name="connsiteY1758" fmla="*/ 45683 h 481883"/>
              <a:gd name="connsiteX1759" fmla="*/ 176284 w 2158999"/>
              <a:gd name="connsiteY1759" fmla="*/ 51033 h 481883"/>
              <a:gd name="connsiteX1760" fmla="*/ 176667 w 2158999"/>
              <a:gd name="connsiteY1760" fmla="*/ 51033 h 481883"/>
              <a:gd name="connsiteX1761" fmla="*/ 184786 w 2158999"/>
              <a:gd name="connsiteY1761" fmla="*/ 41861 h 481883"/>
              <a:gd name="connsiteX1762" fmla="*/ 184880 w 2158999"/>
              <a:gd name="connsiteY1762" fmla="*/ 42052 h 481883"/>
              <a:gd name="connsiteX1763" fmla="*/ 198157 w 2158999"/>
              <a:gd name="connsiteY1763" fmla="*/ 38325 h 481883"/>
              <a:gd name="connsiteX1764" fmla="*/ 1640855 w 2158999"/>
              <a:gd name="connsiteY1764" fmla="*/ 38323 h 481883"/>
              <a:gd name="connsiteX1765" fmla="*/ 1652031 w 2158999"/>
              <a:gd name="connsiteY1765" fmla="*/ 40521 h 481883"/>
              <a:gd name="connsiteX1766" fmla="*/ 1659862 w 2158999"/>
              <a:gd name="connsiteY1766" fmla="*/ 46445 h 481883"/>
              <a:gd name="connsiteX1767" fmla="*/ 1664446 w 2158999"/>
              <a:gd name="connsiteY1767" fmla="*/ 55141 h 481883"/>
              <a:gd name="connsiteX1768" fmla="*/ 1665974 w 2158999"/>
              <a:gd name="connsiteY1768" fmla="*/ 65747 h 481883"/>
              <a:gd name="connsiteX1769" fmla="*/ 1665974 w 2158999"/>
              <a:gd name="connsiteY1769" fmla="*/ 107410 h 481883"/>
              <a:gd name="connsiteX1770" fmla="*/ 1652603 w 2158999"/>
              <a:gd name="connsiteY1770" fmla="*/ 107410 h 481883"/>
              <a:gd name="connsiteX1771" fmla="*/ 1652603 w 2158999"/>
              <a:gd name="connsiteY1771" fmla="*/ 70142 h 481883"/>
              <a:gd name="connsiteX1772" fmla="*/ 1651934 w 2158999"/>
              <a:gd name="connsiteY1772" fmla="*/ 62307 h 481883"/>
              <a:gd name="connsiteX1773" fmla="*/ 1649642 w 2158999"/>
              <a:gd name="connsiteY1773" fmla="*/ 55810 h 481883"/>
              <a:gd name="connsiteX1774" fmla="*/ 1644962 w 2158999"/>
              <a:gd name="connsiteY1774" fmla="*/ 51224 h 481883"/>
              <a:gd name="connsiteX1775" fmla="*/ 1637321 w 2158999"/>
              <a:gd name="connsiteY1775" fmla="*/ 49502 h 481883"/>
              <a:gd name="connsiteX1776" fmla="*/ 1624331 w 2158999"/>
              <a:gd name="connsiteY1776" fmla="*/ 55523 h 481883"/>
              <a:gd name="connsiteX1777" fmla="*/ 1619269 w 2158999"/>
              <a:gd name="connsiteY1777" fmla="*/ 71577 h 481883"/>
              <a:gd name="connsiteX1778" fmla="*/ 1619269 w 2158999"/>
              <a:gd name="connsiteY1778" fmla="*/ 107313 h 481883"/>
              <a:gd name="connsiteX1779" fmla="*/ 1605898 w 2158999"/>
              <a:gd name="connsiteY1779" fmla="*/ 107313 h 481883"/>
              <a:gd name="connsiteX1780" fmla="*/ 1605898 w 2158999"/>
              <a:gd name="connsiteY1780" fmla="*/ 54567 h 481883"/>
              <a:gd name="connsiteX1781" fmla="*/ 1605802 w 2158999"/>
              <a:gd name="connsiteY1781" fmla="*/ 47591 h 481883"/>
              <a:gd name="connsiteX1782" fmla="*/ 1605421 w 2158999"/>
              <a:gd name="connsiteY1782" fmla="*/ 40043 h 481883"/>
              <a:gd name="connsiteX1783" fmla="*/ 1618029 w 2158999"/>
              <a:gd name="connsiteY1783" fmla="*/ 40043 h 481883"/>
              <a:gd name="connsiteX1784" fmla="*/ 1618220 w 2158999"/>
              <a:gd name="connsiteY1784" fmla="*/ 40139 h 481883"/>
              <a:gd name="connsiteX1785" fmla="*/ 1618601 w 2158999"/>
              <a:gd name="connsiteY1785" fmla="*/ 45871 h 481883"/>
              <a:gd name="connsiteX1786" fmla="*/ 1618697 w 2158999"/>
              <a:gd name="connsiteY1786" fmla="*/ 51224 h 481883"/>
              <a:gd name="connsiteX1787" fmla="*/ 1619079 w 2158999"/>
              <a:gd name="connsiteY1787" fmla="*/ 51224 h 481883"/>
              <a:gd name="connsiteX1788" fmla="*/ 1622517 w 2158999"/>
              <a:gd name="connsiteY1788" fmla="*/ 46158 h 481883"/>
              <a:gd name="connsiteX1789" fmla="*/ 1627579 w 2158999"/>
              <a:gd name="connsiteY1789" fmla="*/ 42050 h 481883"/>
              <a:gd name="connsiteX1790" fmla="*/ 1633787 w 2158999"/>
              <a:gd name="connsiteY1790" fmla="*/ 39278 h 481883"/>
              <a:gd name="connsiteX1791" fmla="*/ 1640855 w 2158999"/>
              <a:gd name="connsiteY1791" fmla="*/ 38323 h 481883"/>
              <a:gd name="connsiteX1792" fmla="*/ 978106 w 2158999"/>
              <a:gd name="connsiteY1792" fmla="*/ 38239 h 481883"/>
              <a:gd name="connsiteX1793" fmla="*/ 990618 w 2158999"/>
              <a:gd name="connsiteY1793" fmla="*/ 40340 h 481883"/>
              <a:gd name="connsiteX1794" fmla="*/ 999308 w 2158999"/>
              <a:gd name="connsiteY1794" fmla="*/ 45978 h 481883"/>
              <a:gd name="connsiteX1795" fmla="*/ 1004370 w 2158999"/>
              <a:gd name="connsiteY1795" fmla="*/ 54387 h 481883"/>
              <a:gd name="connsiteX1796" fmla="*/ 1006090 w 2158999"/>
              <a:gd name="connsiteY1796" fmla="*/ 64707 h 481883"/>
              <a:gd name="connsiteX1797" fmla="*/ 1006090 w 2158999"/>
              <a:gd name="connsiteY1797" fmla="*/ 94043 h 481883"/>
              <a:gd name="connsiteX1798" fmla="*/ 1006281 w 2158999"/>
              <a:gd name="connsiteY1798" fmla="*/ 101210 h 481883"/>
              <a:gd name="connsiteX1799" fmla="*/ 1007046 w 2158999"/>
              <a:gd name="connsiteY1799" fmla="*/ 107420 h 481883"/>
              <a:gd name="connsiteX1800" fmla="*/ 995106 w 2158999"/>
              <a:gd name="connsiteY1800" fmla="*/ 107420 h 481883"/>
              <a:gd name="connsiteX1801" fmla="*/ 993960 w 2158999"/>
              <a:gd name="connsiteY1801" fmla="*/ 97770 h 481883"/>
              <a:gd name="connsiteX1802" fmla="*/ 993482 w 2158999"/>
              <a:gd name="connsiteY1802" fmla="*/ 97770 h 481883"/>
              <a:gd name="connsiteX1803" fmla="*/ 984217 w 2158999"/>
              <a:gd name="connsiteY1803" fmla="*/ 106178 h 481883"/>
              <a:gd name="connsiteX1804" fmla="*/ 970942 w 2158999"/>
              <a:gd name="connsiteY1804" fmla="*/ 109140 h 481883"/>
              <a:gd name="connsiteX1805" fmla="*/ 962633 w 2158999"/>
              <a:gd name="connsiteY1805" fmla="*/ 108090 h 481883"/>
              <a:gd name="connsiteX1806" fmla="*/ 954800 w 2158999"/>
              <a:gd name="connsiteY1806" fmla="*/ 104650 h 481883"/>
              <a:gd name="connsiteX1807" fmla="*/ 948879 w 2158999"/>
              <a:gd name="connsiteY1807" fmla="*/ 98248 h 481883"/>
              <a:gd name="connsiteX1808" fmla="*/ 946587 w 2158999"/>
              <a:gd name="connsiteY1808" fmla="*/ 88500 h 481883"/>
              <a:gd name="connsiteX1809" fmla="*/ 950693 w 2158999"/>
              <a:gd name="connsiteY1809" fmla="*/ 76366 h 481883"/>
              <a:gd name="connsiteX1810" fmla="*/ 961487 w 2158999"/>
              <a:gd name="connsiteY1810" fmla="*/ 69580 h 481883"/>
              <a:gd name="connsiteX1811" fmla="*/ 976482 w 2158999"/>
              <a:gd name="connsiteY1811" fmla="*/ 66523 h 481883"/>
              <a:gd name="connsiteX1812" fmla="*/ 993387 w 2158999"/>
              <a:gd name="connsiteY1812" fmla="*/ 65855 h 481883"/>
              <a:gd name="connsiteX1813" fmla="*/ 993387 w 2158999"/>
              <a:gd name="connsiteY1813" fmla="*/ 64039 h 481883"/>
              <a:gd name="connsiteX1814" fmla="*/ 993291 w 2158999"/>
              <a:gd name="connsiteY1814" fmla="*/ 63752 h 481883"/>
              <a:gd name="connsiteX1815" fmla="*/ 988801 w 2158999"/>
              <a:gd name="connsiteY1815" fmla="*/ 52573 h 481883"/>
              <a:gd name="connsiteX1816" fmla="*/ 976767 w 2158999"/>
              <a:gd name="connsiteY1816" fmla="*/ 48940 h 481883"/>
              <a:gd name="connsiteX1817" fmla="*/ 966071 w 2158999"/>
              <a:gd name="connsiteY1817" fmla="*/ 51138 h 481883"/>
              <a:gd name="connsiteX1818" fmla="*/ 957666 w 2158999"/>
              <a:gd name="connsiteY1818" fmla="*/ 56776 h 481883"/>
              <a:gd name="connsiteX1819" fmla="*/ 950599 w 2158999"/>
              <a:gd name="connsiteY1819" fmla="*/ 48272 h 481883"/>
              <a:gd name="connsiteX1820" fmla="*/ 962728 w 2158999"/>
              <a:gd name="connsiteY1820" fmla="*/ 40914 h 481883"/>
              <a:gd name="connsiteX1821" fmla="*/ 978106 w 2158999"/>
              <a:gd name="connsiteY1821" fmla="*/ 38239 h 481883"/>
              <a:gd name="connsiteX1822" fmla="*/ 2153745 w 2158999"/>
              <a:gd name="connsiteY1822" fmla="*/ 38236 h 481883"/>
              <a:gd name="connsiteX1823" fmla="*/ 2158999 w 2158999"/>
              <a:gd name="connsiteY1823" fmla="*/ 38810 h 481883"/>
              <a:gd name="connsiteX1824" fmla="*/ 2158425 w 2158999"/>
              <a:gd name="connsiteY1824" fmla="*/ 51137 h 481883"/>
              <a:gd name="connsiteX1825" fmla="*/ 2152312 w 2158999"/>
              <a:gd name="connsiteY1825" fmla="*/ 50467 h 481883"/>
              <a:gd name="connsiteX1826" fmla="*/ 2143908 w 2158999"/>
              <a:gd name="connsiteY1826" fmla="*/ 52283 h 481883"/>
              <a:gd name="connsiteX1827" fmla="*/ 2137985 w 2158999"/>
              <a:gd name="connsiteY1827" fmla="*/ 57059 h 481883"/>
              <a:gd name="connsiteX1828" fmla="*/ 2134547 w 2158999"/>
              <a:gd name="connsiteY1828" fmla="*/ 63939 h 481883"/>
              <a:gd name="connsiteX1829" fmla="*/ 2133401 w 2158999"/>
              <a:gd name="connsiteY1829" fmla="*/ 72062 h 481883"/>
              <a:gd name="connsiteX1830" fmla="*/ 2133401 w 2158999"/>
              <a:gd name="connsiteY1830" fmla="*/ 107417 h 481883"/>
              <a:gd name="connsiteX1831" fmla="*/ 2120030 w 2158999"/>
              <a:gd name="connsiteY1831" fmla="*/ 107417 h 481883"/>
              <a:gd name="connsiteX1832" fmla="*/ 2120030 w 2158999"/>
              <a:gd name="connsiteY1832" fmla="*/ 54671 h 481883"/>
              <a:gd name="connsiteX1833" fmla="*/ 2119934 w 2158999"/>
              <a:gd name="connsiteY1833" fmla="*/ 47697 h 481883"/>
              <a:gd name="connsiteX1834" fmla="*/ 2120126 w 2158999"/>
              <a:gd name="connsiteY1834" fmla="*/ 47600 h 481883"/>
              <a:gd name="connsiteX1835" fmla="*/ 2119743 w 2158999"/>
              <a:gd name="connsiteY1835" fmla="*/ 40052 h 481883"/>
              <a:gd name="connsiteX1836" fmla="*/ 2132351 w 2158999"/>
              <a:gd name="connsiteY1836" fmla="*/ 40052 h 481883"/>
              <a:gd name="connsiteX1837" fmla="*/ 2132733 w 2158999"/>
              <a:gd name="connsiteY1837" fmla="*/ 45975 h 481883"/>
              <a:gd name="connsiteX1838" fmla="*/ 2132827 w 2158999"/>
              <a:gd name="connsiteY1838" fmla="*/ 51422 h 481883"/>
              <a:gd name="connsiteX1839" fmla="*/ 2133211 w 2158999"/>
              <a:gd name="connsiteY1839" fmla="*/ 51422 h 481883"/>
              <a:gd name="connsiteX1840" fmla="*/ 2141520 w 2158999"/>
              <a:gd name="connsiteY1840" fmla="*/ 41867 h 481883"/>
              <a:gd name="connsiteX1841" fmla="*/ 2153745 w 2158999"/>
              <a:gd name="connsiteY1841" fmla="*/ 38236 h 481883"/>
              <a:gd name="connsiteX1842" fmla="*/ 2069598 w 2158999"/>
              <a:gd name="connsiteY1842" fmla="*/ 38236 h 481883"/>
              <a:gd name="connsiteX1843" fmla="*/ 2083066 w 2158999"/>
              <a:gd name="connsiteY1843" fmla="*/ 40624 h 481883"/>
              <a:gd name="connsiteX1844" fmla="*/ 2093286 w 2158999"/>
              <a:gd name="connsiteY1844" fmla="*/ 47600 h 481883"/>
              <a:gd name="connsiteX1845" fmla="*/ 2099781 w 2158999"/>
              <a:gd name="connsiteY1845" fmla="*/ 58589 h 481883"/>
              <a:gd name="connsiteX1846" fmla="*/ 2102073 w 2158999"/>
              <a:gd name="connsiteY1846" fmla="*/ 73113 h 481883"/>
              <a:gd name="connsiteX1847" fmla="*/ 2101786 w 2158999"/>
              <a:gd name="connsiteY1847" fmla="*/ 73113 h 481883"/>
              <a:gd name="connsiteX1848" fmla="*/ 2101786 w 2158999"/>
              <a:gd name="connsiteY1848" fmla="*/ 75407 h 481883"/>
              <a:gd name="connsiteX1849" fmla="*/ 2101692 w 2158999"/>
              <a:gd name="connsiteY1849" fmla="*/ 77699 h 481883"/>
              <a:gd name="connsiteX1850" fmla="*/ 2048205 w 2158999"/>
              <a:gd name="connsiteY1850" fmla="*/ 77699 h 481883"/>
              <a:gd name="connsiteX1851" fmla="*/ 2050114 w 2158999"/>
              <a:gd name="connsiteY1851" fmla="*/ 85631 h 481883"/>
              <a:gd name="connsiteX1852" fmla="*/ 2054890 w 2158999"/>
              <a:gd name="connsiteY1852" fmla="*/ 92129 h 481883"/>
              <a:gd name="connsiteX1853" fmla="*/ 2061767 w 2158999"/>
              <a:gd name="connsiteY1853" fmla="*/ 96429 h 481883"/>
              <a:gd name="connsiteX1854" fmla="*/ 2070076 w 2158999"/>
              <a:gd name="connsiteY1854" fmla="*/ 97958 h 481883"/>
              <a:gd name="connsiteX1855" fmla="*/ 2081824 w 2158999"/>
              <a:gd name="connsiteY1855" fmla="*/ 94996 h 481883"/>
              <a:gd name="connsiteX1856" fmla="*/ 2089657 w 2158999"/>
              <a:gd name="connsiteY1856" fmla="*/ 87732 h 481883"/>
              <a:gd name="connsiteX1857" fmla="*/ 2099016 w 2158999"/>
              <a:gd name="connsiteY1857" fmla="*/ 95283 h 481883"/>
              <a:gd name="connsiteX1858" fmla="*/ 2086313 w 2158999"/>
              <a:gd name="connsiteY1858" fmla="*/ 105793 h 481883"/>
              <a:gd name="connsiteX1859" fmla="*/ 2070076 w 2158999"/>
              <a:gd name="connsiteY1859" fmla="*/ 109137 h 481883"/>
              <a:gd name="connsiteX1860" fmla="*/ 2055940 w 2158999"/>
              <a:gd name="connsiteY1860" fmla="*/ 106558 h 481883"/>
              <a:gd name="connsiteX1861" fmla="*/ 2044767 w 2158999"/>
              <a:gd name="connsiteY1861" fmla="*/ 99391 h 481883"/>
              <a:gd name="connsiteX1862" fmla="*/ 2037411 w 2158999"/>
              <a:gd name="connsiteY1862" fmla="*/ 88212 h 481883"/>
              <a:gd name="connsiteX1863" fmla="*/ 2034737 w 2158999"/>
              <a:gd name="connsiteY1863" fmla="*/ 73782 h 481883"/>
              <a:gd name="connsiteX1864" fmla="*/ 2037411 w 2158999"/>
              <a:gd name="connsiteY1864" fmla="*/ 59353 h 481883"/>
              <a:gd name="connsiteX1865" fmla="*/ 2044767 w 2158999"/>
              <a:gd name="connsiteY1865" fmla="*/ 48078 h 481883"/>
              <a:gd name="connsiteX1866" fmla="*/ 2055846 w 2158999"/>
              <a:gd name="connsiteY1866" fmla="*/ 40817 h 481883"/>
              <a:gd name="connsiteX1867" fmla="*/ 2069598 w 2158999"/>
              <a:gd name="connsiteY1867" fmla="*/ 38236 h 481883"/>
              <a:gd name="connsiteX1868" fmla="*/ 891384 w 2158999"/>
              <a:gd name="connsiteY1868" fmla="*/ 38230 h 481883"/>
              <a:gd name="connsiteX1869" fmla="*/ 905233 w 2158999"/>
              <a:gd name="connsiteY1869" fmla="*/ 41383 h 481883"/>
              <a:gd name="connsiteX1870" fmla="*/ 915643 w 2158999"/>
              <a:gd name="connsiteY1870" fmla="*/ 50844 h 481883"/>
              <a:gd name="connsiteX1871" fmla="*/ 915930 w 2158999"/>
              <a:gd name="connsiteY1871" fmla="*/ 50844 h 481883"/>
              <a:gd name="connsiteX1872" fmla="*/ 915930 w 2158999"/>
              <a:gd name="connsiteY1872" fmla="*/ 40046 h 481883"/>
              <a:gd name="connsiteX1873" fmla="*/ 928824 w 2158999"/>
              <a:gd name="connsiteY1873" fmla="*/ 40046 h 481883"/>
              <a:gd name="connsiteX1874" fmla="*/ 928824 w 2158999"/>
              <a:gd name="connsiteY1874" fmla="*/ 103876 h 481883"/>
              <a:gd name="connsiteX1875" fmla="*/ 927009 w 2158999"/>
              <a:gd name="connsiteY1875" fmla="*/ 118017 h 481883"/>
              <a:gd name="connsiteX1876" fmla="*/ 920801 w 2158999"/>
              <a:gd name="connsiteY1876" fmla="*/ 129963 h 481883"/>
              <a:gd name="connsiteX1877" fmla="*/ 909341 w 2158999"/>
              <a:gd name="connsiteY1877" fmla="*/ 138276 h 481883"/>
              <a:gd name="connsiteX1878" fmla="*/ 891765 w 2158999"/>
              <a:gd name="connsiteY1878" fmla="*/ 141429 h 481883"/>
              <a:gd name="connsiteX1879" fmla="*/ 874097 w 2158999"/>
              <a:gd name="connsiteY1879" fmla="*/ 138276 h 481883"/>
              <a:gd name="connsiteX1880" fmla="*/ 858815 w 2158999"/>
              <a:gd name="connsiteY1880" fmla="*/ 129293 h 481883"/>
              <a:gd name="connsiteX1881" fmla="*/ 867315 w 2158999"/>
              <a:gd name="connsiteY1881" fmla="*/ 118973 h 481883"/>
              <a:gd name="connsiteX1882" fmla="*/ 867124 w 2158999"/>
              <a:gd name="connsiteY1882" fmla="*/ 118782 h 481883"/>
              <a:gd name="connsiteX1883" fmla="*/ 878107 w 2158999"/>
              <a:gd name="connsiteY1883" fmla="*/ 126714 h 481883"/>
              <a:gd name="connsiteX1884" fmla="*/ 891671 w 2158999"/>
              <a:gd name="connsiteY1884" fmla="*/ 129676 h 481883"/>
              <a:gd name="connsiteX1885" fmla="*/ 902846 w 2158999"/>
              <a:gd name="connsiteY1885" fmla="*/ 127763 h 481883"/>
              <a:gd name="connsiteX1886" fmla="*/ 910104 w 2158999"/>
              <a:gd name="connsiteY1886" fmla="*/ 122509 h 481883"/>
              <a:gd name="connsiteX1887" fmla="*/ 914116 w 2158999"/>
              <a:gd name="connsiteY1887" fmla="*/ 114674 h 481883"/>
              <a:gd name="connsiteX1888" fmla="*/ 915358 w 2158999"/>
              <a:gd name="connsiteY1888" fmla="*/ 104928 h 481883"/>
              <a:gd name="connsiteX1889" fmla="*/ 915358 w 2158999"/>
              <a:gd name="connsiteY1889" fmla="*/ 96232 h 481883"/>
              <a:gd name="connsiteX1890" fmla="*/ 915071 w 2158999"/>
              <a:gd name="connsiteY1890" fmla="*/ 96232 h 481883"/>
              <a:gd name="connsiteX1891" fmla="*/ 905042 w 2158999"/>
              <a:gd name="connsiteY1891" fmla="*/ 104928 h 481883"/>
              <a:gd name="connsiteX1892" fmla="*/ 891480 w 2158999"/>
              <a:gd name="connsiteY1892" fmla="*/ 107888 h 481883"/>
              <a:gd name="connsiteX1893" fmla="*/ 877535 w 2158999"/>
              <a:gd name="connsiteY1893" fmla="*/ 105213 h 481883"/>
              <a:gd name="connsiteX1894" fmla="*/ 866837 w 2158999"/>
              <a:gd name="connsiteY1894" fmla="*/ 97855 h 481883"/>
              <a:gd name="connsiteX1895" fmla="*/ 860057 w 2158999"/>
              <a:gd name="connsiteY1895" fmla="*/ 86867 h 481883"/>
              <a:gd name="connsiteX1896" fmla="*/ 857669 w 2158999"/>
              <a:gd name="connsiteY1896" fmla="*/ 73298 h 481883"/>
              <a:gd name="connsiteX1897" fmla="*/ 860057 w 2158999"/>
              <a:gd name="connsiteY1897" fmla="*/ 59729 h 481883"/>
              <a:gd name="connsiteX1898" fmla="*/ 866837 w 2158999"/>
              <a:gd name="connsiteY1898" fmla="*/ 48550 h 481883"/>
              <a:gd name="connsiteX1899" fmla="*/ 877439 w 2158999"/>
              <a:gd name="connsiteY1899" fmla="*/ 41001 h 481883"/>
              <a:gd name="connsiteX1900" fmla="*/ 891384 w 2158999"/>
              <a:gd name="connsiteY1900" fmla="*/ 38230 h 481883"/>
              <a:gd name="connsiteX1901" fmla="*/ 445718 w 2158999"/>
              <a:gd name="connsiteY1901" fmla="*/ 38230 h 481883"/>
              <a:gd name="connsiteX1902" fmla="*/ 459185 w 2158999"/>
              <a:gd name="connsiteY1902" fmla="*/ 40618 h 481883"/>
              <a:gd name="connsiteX1903" fmla="*/ 469406 w 2158999"/>
              <a:gd name="connsiteY1903" fmla="*/ 47594 h 481883"/>
              <a:gd name="connsiteX1904" fmla="*/ 475900 w 2158999"/>
              <a:gd name="connsiteY1904" fmla="*/ 58583 h 481883"/>
              <a:gd name="connsiteX1905" fmla="*/ 478193 w 2158999"/>
              <a:gd name="connsiteY1905" fmla="*/ 73107 h 481883"/>
              <a:gd name="connsiteX1906" fmla="*/ 477906 w 2158999"/>
              <a:gd name="connsiteY1906" fmla="*/ 73107 h 481883"/>
              <a:gd name="connsiteX1907" fmla="*/ 477906 w 2158999"/>
              <a:gd name="connsiteY1907" fmla="*/ 75401 h 481883"/>
              <a:gd name="connsiteX1908" fmla="*/ 477811 w 2158999"/>
              <a:gd name="connsiteY1908" fmla="*/ 77693 h 481883"/>
              <a:gd name="connsiteX1909" fmla="*/ 424324 w 2158999"/>
              <a:gd name="connsiteY1909" fmla="*/ 77693 h 481883"/>
              <a:gd name="connsiteX1910" fmla="*/ 426233 w 2158999"/>
              <a:gd name="connsiteY1910" fmla="*/ 85625 h 481883"/>
              <a:gd name="connsiteX1911" fmla="*/ 431010 w 2158999"/>
              <a:gd name="connsiteY1911" fmla="*/ 92123 h 481883"/>
              <a:gd name="connsiteX1912" fmla="*/ 437886 w 2158999"/>
              <a:gd name="connsiteY1912" fmla="*/ 96423 h 481883"/>
              <a:gd name="connsiteX1913" fmla="*/ 446196 w 2158999"/>
              <a:gd name="connsiteY1913" fmla="*/ 97952 h 481883"/>
              <a:gd name="connsiteX1914" fmla="*/ 457943 w 2158999"/>
              <a:gd name="connsiteY1914" fmla="*/ 94990 h 481883"/>
              <a:gd name="connsiteX1915" fmla="*/ 465777 w 2158999"/>
              <a:gd name="connsiteY1915" fmla="*/ 87726 h 481883"/>
              <a:gd name="connsiteX1916" fmla="*/ 475136 w 2158999"/>
              <a:gd name="connsiteY1916" fmla="*/ 95277 h 481883"/>
              <a:gd name="connsiteX1917" fmla="*/ 462433 w 2158999"/>
              <a:gd name="connsiteY1917" fmla="*/ 105787 h 481883"/>
              <a:gd name="connsiteX1918" fmla="*/ 446196 w 2158999"/>
              <a:gd name="connsiteY1918" fmla="*/ 109131 h 481883"/>
              <a:gd name="connsiteX1919" fmla="*/ 432062 w 2158999"/>
              <a:gd name="connsiteY1919" fmla="*/ 106552 h 481883"/>
              <a:gd name="connsiteX1920" fmla="*/ 420886 w 2158999"/>
              <a:gd name="connsiteY1920" fmla="*/ 99385 h 481883"/>
              <a:gd name="connsiteX1921" fmla="*/ 413532 w 2158999"/>
              <a:gd name="connsiteY1921" fmla="*/ 88206 h 481883"/>
              <a:gd name="connsiteX1922" fmla="*/ 410857 w 2158999"/>
              <a:gd name="connsiteY1922" fmla="*/ 73776 h 481883"/>
              <a:gd name="connsiteX1923" fmla="*/ 413532 w 2158999"/>
              <a:gd name="connsiteY1923" fmla="*/ 59347 h 481883"/>
              <a:gd name="connsiteX1924" fmla="*/ 420886 w 2158999"/>
              <a:gd name="connsiteY1924" fmla="*/ 48072 h 481883"/>
              <a:gd name="connsiteX1925" fmla="*/ 431965 w 2158999"/>
              <a:gd name="connsiteY1925" fmla="*/ 40811 h 481883"/>
              <a:gd name="connsiteX1926" fmla="*/ 445718 w 2158999"/>
              <a:gd name="connsiteY1926" fmla="*/ 38230 h 481883"/>
              <a:gd name="connsiteX1927" fmla="*/ 113407 w 2158999"/>
              <a:gd name="connsiteY1927" fmla="*/ 38230 h 481883"/>
              <a:gd name="connsiteX1928" fmla="*/ 125919 w 2158999"/>
              <a:gd name="connsiteY1928" fmla="*/ 40331 h 481883"/>
              <a:gd name="connsiteX1929" fmla="*/ 134611 w 2158999"/>
              <a:gd name="connsiteY1929" fmla="*/ 45969 h 481883"/>
              <a:gd name="connsiteX1930" fmla="*/ 139673 w 2158999"/>
              <a:gd name="connsiteY1930" fmla="*/ 54378 h 481883"/>
              <a:gd name="connsiteX1931" fmla="*/ 141391 w 2158999"/>
              <a:gd name="connsiteY1931" fmla="*/ 64698 h 481883"/>
              <a:gd name="connsiteX1932" fmla="*/ 141391 w 2158999"/>
              <a:gd name="connsiteY1932" fmla="*/ 94034 h 481883"/>
              <a:gd name="connsiteX1933" fmla="*/ 141584 w 2158999"/>
              <a:gd name="connsiteY1933" fmla="*/ 101201 h 481883"/>
              <a:gd name="connsiteX1934" fmla="*/ 142347 w 2158999"/>
              <a:gd name="connsiteY1934" fmla="*/ 107411 h 481883"/>
              <a:gd name="connsiteX1935" fmla="*/ 130312 w 2158999"/>
              <a:gd name="connsiteY1935" fmla="*/ 107411 h 481883"/>
              <a:gd name="connsiteX1936" fmla="*/ 129166 w 2158999"/>
              <a:gd name="connsiteY1936" fmla="*/ 97761 h 481883"/>
              <a:gd name="connsiteX1937" fmla="*/ 128785 w 2158999"/>
              <a:gd name="connsiteY1937" fmla="*/ 97761 h 481883"/>
              <a:gd name="connsiteX1938" fmla="*/ 119520 w 2158999"/>
              <a:gd name="connsiteY1938" fmla="*/ 106170 h 481883"/>
              <a:gd name="connsiteX1939" fmla="*/ 106244 w 2158999"/>
              <a:gd name="connsiteY1939" fmla="*/ 109131 h 481883"/>
              <a:gd name="connsiteX1940" fmla="*/ 97935 w 2158999"/>
              <a:gd name="connsiteY1940" fmla="*/ 108081 h 481883"/>
              <a:gd name="connsiteX1941" fmla="*/ 90103 w 2158999"/>
              <a:gd name="connsiteY1941" fmla="*/ 104641 h 481883"/>
              <a:gd name="connsiteX1942" fmla="*/ 84182 w 2158999"/>
              <a:gd name="connsiteY1942" fmla="*/ 98239 h 481883"/>
              <a:gd name="connsiteX1943" fmla="*/ 81794 w 2158999"/>
              <a:gd name="connsiteY1943" fmla="*/ 88491 h 481883"/>
              <a:gd name="connsiteX1944" fmla="*/ 85900 w 2158999"/>
              <a:gd name="connsiteY1944" fmla="*/ 76357 h 481883"/>
              <a:gd name="connsiteX1945" fmla="*/ 96694 w 2158999"/>
              <a:gd name="connsiteY1945" fmla="*/ 69571 h 481883"/>
              <a:gd name="connsiteX1946" fmla="*/ 111689 w 2158999"/>
              <a:gd name="connsiteY1946" fmla="*/ 66514 h 481883"/>
              <a:gd name="connsiteX1947" fmla="*/ 128594 w 2158999"/>
              <a:gd name="connsiteY1947" fmla="*/ 65846 h 481883"/>
              <a:gd name="connsiteX1948" fmla="*/ 128594 w 2158999"/>
              <a:gd name="connsiteY1948" fmla="*/ 64030 h 481883"/>
              <a:gd name="connsiteX1949" fmla="*/ 128594 w 2158999"/>
              <a:gd name="connsiteY1949" fmla="*/ 63743 h 481883"/>
              <a:gd name="connsiteX1950" fmla="*/ 124105 w 2158999"/>
              <a:gd name="connsiteY1950" fmla="*/ 52564 h 481883"/>
              <a:gd name="connsiteX1951" fmla="*/ 112070 w 2158999"/>
              <a:gd name="connsiteY1951" fmla="*/ 48931 h 481883"/>
              <a:gd name="connsiteX1952" fmla="*/ 101373 w 2158999"/>
              <a:gd name="connsiteY1952" fmla="*/ 51131 h 481883"/>
              <a:gd name="connsiteX1953" fmla="*/ 92969 w 2158999"/>
              <a:gd name="connsiteY1953" fmla="*/ 56768 h 481883"/>
              <a:gd name="connsiteX1954" fmla="*/ 85900 w 2158999"/>
              <a:gd name="connsiteY1954" fmla="*/ 48263 h 481883"/>
              <a:gd name="connsiteX1955" fmla="*/ 98031 w 2158999"/>
              <a:gd name="connsiteY1955" fmla="*/ 40905 h 481883"/>
              <a:gd name="connsiteX1956" fmla="*/ 113407 w 2158999"/>
              <a:gd name="connsiteY1956" fmla="*/ 38230 h 481883"/>
              <a:gd name="connsiteX1957" fmla="*/ 1555567 w 2158999"/>
              <a:gd name="connsiteY1957" fmla="*/ 38228 h 481883"/>
              <a:gd name="connsiteX1958" fmla="*/ 1569034 w 2158999"/>
              <a:gd name="connsiteY1958" fmla="*/ 40616 h 481883"/>
              <a:gd name="connsiteX1959" fmla="*/ 1579255 w 2158999"/>
              <a:gd name="connsiteY1959" fmla="*/ 47592 h 481883"/>
              <a:gd name="connsiteX1960" fmla="*/ 1585749 w 2158999"/>
              <a:gd name="connsiteY1960" fmla="*/ 58581 h 481883"/>
              <a:gd name="connsiteX1961" fmla="*/ 1588042 w 2158999"/>
              <a:gd name="connsiteY1961" fmla="*/ 73105 h 481883"/>
              <a:gd name="connsiteX1962" fmla="*/ 1587755 w 2158999"/>
              <a:gd name="connsiteY1962" fmla="*/ 73105 h 481883"/>
              <a:gd name="connsiteX1963" fmla="*/ 1587755 w 2158999"/>
              <a:gd name="connsiteY1963" fmla="*/ 75399 h 481883"/>
              <a:gd name="connsiteX1964" fmla="*/ 1587660 w 2158999"/>
              <a:gd name="connsiteY1964" fmla="*/ 77691 h 481883"/>
              <a:gd name="connsiteX1965" fmla="*/ 1534173 w 2158999"/>
              <a:gd name="connsiteY1965" fmla="*/ 77691 h 481883"/>
              <a:gd name="connsiteX1966" fmla="*/ 1536082 w 2158999"/>
              <a:gd name="connsiteY1966" fmla="*/ 85623 h 481883"/>
              <a:gd name="connsiteX1967" fmla="*/ 1540859 w 2158999"/>
              <a:gd name="connsiteY1967" fmla="*/ 92121 h 481883"/>
              <a:gd name="connsiteX1968" fmla="*/ 1547735 w 2158999"/>
              <a:gd name="connsiteY1968" fmla="*/ 96421 h 481883"/>
              <a:gd name="connsiteX1969" fmla="*/ 1556045 w 2158999"/>
              <a:gd name="connsiteY1969" fmla="*/ 97950 h 481883"/>
              <a:gd name="connsiteX1970" fmla="*/ 1567792 w 2158999"/>
              <a:gd name="connsiteY1970" fmla="*/ 94988 h 481883"/>
              <a:gd name="connsiteX1971" fmla="*/ 1575626 w 2158999"/>
              <a:gd name="connsiteY1971" fmla="*/ 87724 h 481883"/>
              <a:gd name="connsiteX1972" fmla="*/ 1584985 w 2158999"/>
              <a:gd name="connsiteY1972" fmla="*/ 95275 h 481883"/>
              <a:gd name="connsiteX1973" fmla="*/ 1572282 w 2158999"/>
              <a:gd name="connsiteY1973" fmla="*/ 105785 h 481883"/>
              <a:gd name="connsiteX1974" fmla="*/ 1556045 w 2158999"/>
              <a:gd name="connsiteY1974" fmla="*/ 109129 h 481883"/>
              <a:gd name="connsiteX1975" fmla="*/ 1541909 w 2158999"/>
              <a:gd name="connsiteY1975" fmla="*/ 106550 h 481883"/>
              <a:gd name="connsiteX1976" fmla="*/ 1530735 w 2158999"/>
              <a:gd name="connsiteY1976" fmla="*/ 99383 h 481883"/>
              <a:gd name="connsiteX1977" fmla="*/ 1523379 w 2158999"/>
              <a:gd name="connsiteY1977" fmla="*/ 88204 h 481883"/>
              <a:gd name="connsiteX1978" fmla="*/ 1520706 w 2158999"/>
              <a:gd name="connsiteY1978" fmla="*/ 73774 h 481883"/>
              <a:gd name="connsiteX1979" fmla="*/ 1523379 w 2158999"/>
              <a:gd name="connsiteY1979" fmla="*/ 59345 h 481883"/>
              <a:gd name="connsiteX1980" fmla="*/ 1530735 w 2158999"/>
              <a:gd name="connsiteY1980" fmla="*/ 48070 h 481883"/>
              <a:gd name="connsiteX1981" fmla="*/ 1541814 w 2158999"/>
              <a:gd name="connsiteY1981" fmla="*/ 40809 h 481883"/>
              <a:gd name="connsiteX1982" fmla="*/ 1555567 w 2158999"/>
              <a:gd name="connsiteY1982" fmla="*/ 38228 h 481883"/>
              <a:gd name="connsiteX1983" fmla="*/ 1375145 w 2158999"/>
              <a:gd name="connsiteY1983" fmla="*/ 38228 h 481883"/>
              <a:gd name="connsiteX1984" fmla="*/ 1387657 w 2158999"/>
              <a:gd name="connsiteY1984" fmla="*/ 40329 h 481883"/>
              <a:gd name="connsiteX1985" fmla="*/ 1396347 w 2158999"/>
              <a:gd name="connsiteY1985" fmla="*/ 45967 h 481883"/>
              <a:gd name="connsiteX1986" fmla="*/ 1401411 w 2158999"/>
              <a:gd name="connsiteY1986" fmla="*/ 54376 h 481883"/>
              <a:gd name="connsiteX1987" fmla="*/ 1403129 w 2158999"/>
              <a:gd name="connsiteY1987" fmla="*/ 64696 h 481883"/>
              <a:gd name="connsiteX1988" fmla="*/ 1403129 w 2158999"/>
              <a:gd name="connsiteY1988" fmla="*/ 94032 h 481883"/>
              <a:gd name="connsiteX1989" fmla="*/ 1403320 w 2158999"/>
              <a:gd name="connsiteY1989" fmla="*/ 101199 h 481883"/>
              <a:gd name="connsiteX1990" fmla="*/ 1404085 w 2158999"/>
              <a:gd name="connsiteY1990" fmla="*/ 107409 h 481883"/>
              <a:gd name="connsiteX1991" fmla="*/ 1392050 w 2158999"/>
              <a:gd name="connsiteY1991" fmla="*/ 107409 h 481883"/>
              <a:gd name="connsiteX1992" fmla="*/ 1390904 w 2158999"/>
              <a:gd name="connsiteY1992" fmla="*/ 97759 h 481883"/>
              <a:gd name="connsiteX1993" fmla="*/ 1390523 w 2158999"/>
              <a:gd name="connsiteY1993" fmla="*/ 97759 h 481883"/>
              <a:gd name="connsiteX1994" fmla="*/ 1381256 w 2158999"/>
              <a:gd name="connsiteY1994" fmla="*/ 106168 h 481883"/>
              <a:gd name="connsiteX1995" fmla="*/ 1367981 w 2158999"/>
              <a:gd name="connsiteY1995" fmla="*/ 109129 h 481883"/>
              <a:gd name="connsiteX1996" fmla="*/ 1359672 w 2158999"/>
              <a:gd name="connsiteY1996" fmla="*/ 108079 h 481883"/>
              <a:gd name="connsiteX1997" fmla="*/ 1351841 w 2158999"/>
              <a:gd name="connsiteY1997" fmla="*/ 104639 h 481883"/>
              <a:gd name="connsiteX1998" fmla="*/ 1345918 w 2158999"/>
              <a:gd name="connsiteY1998" fmla="*/ 98237 h 481883"/>
              <a:gd name="connsiteX1999" fmla="*/ 1343626 w 2158999"/>
              <a:gd name="connsiteY1999" fmla="*/ 88489 h 481883"/>
              <a:gd name="connsiteX2000" fmla="*/ 1347734 w 2158999"/>
              <a:gd name="connsiteY2000" fmla="*/ 76355 h 481883"/>
              <a:gd name="connsiteX2001" fmla="*/ 1358526 w 2158999"/>
              <a:gd name="connsiteY2001" fmla="*/ 69569 h 481883"/>
              <a:gd name="connsiteX2002" fmla="*/ 1373521 w 2158999"/>
              <a:gd name="connsiteY2002" fmla="*/ 66512 h 481883"/>
              <a:gd name="connsiteX2003" fmla="*/ 1390426 w 2158999"/>
              <a:gd name="connsiteY2003" fmla="*/ 65844 h 481883"/>
              <a:gd name="connsiteX2004" fmla="*/ 1390426 w 2158999"/>
              <a:gd name="connsiteY2004" fmla="*/ 64028 h 481883"/>
              <a:gd name="connsiteX2005" fmla="*/ 1390330 w 2158999"/>
              <a:gd name="connsiteY2005" fmla="*/ 63741 h 481883"/>
              <a:gd name="connsiteX2006" fmla="*/ 1385842 w 2158999"/>
              <a:gd name="connsiteY2006" fmla="*/ 52562 h 481883"/>
              <a:gd name="connsiteX2007" fmla="*/ 1373808 w 2158999"/>
              <a:gd name="connsiteY2007" fmla="*/ 48929 h 481883"/>
              <a:gd name="connsiteX2008" fmla="*/ 1363110 w 2158999"/>
              <a:gd name="connsiteY2008" fmla="*/ 51129 h 481883"/>
              <a:gd name="connsiteX2009" fmla="*/ 1354705 w 2158999"/>
              <a:gd name="connsiteY2009" fmla="*/ 56766 h 481883"/>
              <a:gd name="connsiteX2010" fmla="*/ 1347638 w 2158999"/>
              <a:gd name="connsiteY2010" fmla="*/ 48261 h 481883"/>
              <a:gd name="connsiteX2011" fmla="*/ 1359767 w 2158999"/>
              <a:gd name="connsiteY2011" fmla="*/ 40903 h 481883"/>
              <a:gd name="connsiteX2012" fmla="*/ 1375145 w 2158999"/>
              <a:gd name="connsiteY2012" fmla="*/ 38228 h 481883"/>
              <a:gd name="connsiteX2013" fmla="*/ 1296255 w 2158999"/>
              <a:gd name="connsiteY2013" fmla="*/ 38228 h 481883"/>
              <a:gd name="connsiteX2014" fmla="*/ 1309913 w 2158999"/>
              <a:gd name="connsiteY2014" fmla="*/ 40903 h 481883"/>
              <a:gd name="connsiteX2015" fmla="*/ 1320514 w 2158999"/>
              <a:gd name="connsiteY2015" fmla="*/ 48452 h 481883"/>
              <a:gd name="connsiteX2016" fmla="*/ 1327392 w 2158999"/>
              <a:gd name="connsiteY2016" fmla="*/ 59727 h 481883"/>
              <a:gd name="connsiteX2017" fmla="*/ 1329781 w 2158999"/>
              <a:gd name="connsiteY2017" fmla="*/ 73583 h 481883"/>
              <a:gd name="connsiteX2018" fmla="*/ 1327392 w 2158999"/>
              <a:gd name="connsiteY2018" fmla="*/ 87439 h 481883"/>
              <a:gd name="connsiteX2019" fmla="*/ 1320610 w 2158999"/>
              <a:gd name="connsiteY2019" fmla="*/ 98809 h 481883"/>
              <a:gd name="connsiteX2020" fmla="*/ 1310009 w 2158999"/>
              <a:gd name="connsiteY2020" fmla="*/ 106359 h 481883"/>
              <a:gd name="connsiteX2021" fmla="*/ 1295968 w 2158999"/>
              <a:gd name="connsiteY2021" fmla="*/ 109129 h 481883"/>
              <a:gd name="connsiteX2022" fmla="*/ 1282406 w 2158999"/>
              <a:gd name="connsiteY2022" fmla="*/ 105976 h 481883"/>
              <a:gd name="connsiteX2023" fmla="*/ 1272378 w 2158999"/>
              <a:gd name="connsiteY2023" fmla="*/ 97185 h 481883"/>
              <a:gd name="connsiteX2024" fmla="*/ 1271995 w 2158999"/>
              <a:gd name="connsiteY2024" fmla="*/ 97185 h 481883"/>
              <a:gd name="connsiteX2025" fmla="*/ 1271995 w 2158999"/>
              <a:gd name="connsiteY2025" fmla="*/ 141331 h 481883"/>
              <a:gd name="connsiteX2026" fmla="*/ 1258624 w 2158999"/>
              <a:gd name="connsiteY2026" fmla="*/ 141331 h 481883"/>
              <a:gd name="connsiteX2027" fmla="*/ 1258624 w 2158999"/>
              <a:gd name="connsiteY2027" fmla="*/ 40044 h 481883"/>
              <a:gd name="connsiteX2028" fmla="*/ 1271708 w 2158999"/>
              <a:gd name="connsiteY2028" fmla="*/ 40044 h 481883"/>
              <a:gd name="connsiteX2029" fmla="*/ 1271708 w 2158999"/>
              <a:gd name="connsiteY2029" fmla="*/ 50555 h 481883"/>
              <a:gd name="connsiteX2030" fmla="*/ 1272091 w 2158999"/>
              <a:gd name="connsiteY2030" fmla="*/ 50555 h 481883"/>
              <a:gd name="connsiteX2031" fmla="*/ 1281641 w 2158999"/>
              <a:gd name="connsiteY2031" fmla="*/ 41668 h 481883"/>
              <a:gd name="connsiteX2032" fmla="*/ 1296255 w 2158999"/>
              <a:gd name="connsiteY2032" fmla="*/ 38228 h 481883"/>
              <a:gd name="connsiteX2033" fmla="*/ 1061867 w 2158999"/>
              <a:gd name="connsiteY2033" fmla="*/ 38228 h 481883"/>
              <a:gd name="connsiteX2034" fmla="*/ 1067122 w 2158999"/>
              <a:gd name="connsiteY2034" fmla="*/ 38802 h 481883"/>
              <a:gd name="connsiteX2035" fmla="*/ 1066548 w 2158999"/>
              <a:gd name="connsiteY2035" fmla="*/ 51129 h 481883"/>
              <a:gd name="connsiteX2036" fmla="*/ 1060436 w 2158999"/>
              <a:gd name="connsiteY2036" fmla="*/ 50459 h 481883"/>
              <a:gd name="connsiteX2037" fmla="*/ 1052030 w 2158999"/>
              <a:gd name="connsiteY2037" fmla="*/ 52275 h 481883"/>
              <a:gd name="connsiteX2038" fmla="*/ 1046109 w 2158999"/>
              <a:gd name="connsiteY2038" fmla="*/ 57051 h 481883"/>
              <a:gd name="connsiteX2039" fmla="*/ 1042671 w 2158999"/>
              <a:gd name="connsiteY2039" fmla="*/ 63931 h 481883"/>
              <a:gd name="connsiteX2040" fmla="*/ 1041525 w 2158999"/>
              <a:gd name="connsiteY2040" fmla="*/ 72054 h 481883"/>
              <a:gd name="connsiteX2041" fmla="*/ 1041525 w 2158999"/>
              <a:gd name="connsiteY2041" fmla="*/ 107409 h 481883"/>
              <a:gd name="connsiteX2042" fmla="*/ 1028152 w 2158999"/>
              <a:gd name="connsiteY2042" fmla="*/ 107409 h 481883"/>
              <a:gd name="connsiteX2043" fmla="*/ 1028152 w 2158999"/>
              <a:gd name="connsiteY2043" fmla="*/ 54663 h 481883"/>
              <a:gd name="connsiteX2044" fmla="*/ 1028058 w 2158999"/>
              <a:gd name="connsiteY2044" fmla="*/ 47689 h 481883"/>
              <a:gd name="connsiteX2045" fmla="*/ 1028152 w 2158999"/>
              <a:gd name="connsiteY2045" fmla="*/ 47592 h 481883"/>
              <a:gd name="connsiteX2046" fmla="*/ 1027771 w 2158999"/>
              <a:gd name="connsiteY2046" fmla="*/ 40044 h 481883"/>
              <a:gd name="connsiteX2047" fmla="*/ 1040377 w 2158999"/>
              <a:gd name="connsiteY2047" fmla="*/ 40044 h 481883"/>
              <a:gd name="connsiteX2048" fmla="*/ 1040761 w 2158999"/>
              <a:gd name="connsiteY2048" fmla="*/ 45967 h 481883"/>
              <a:gd name="connsiteX2049" fmla="*/ 1040951 w 2158999"/>
              <a:gd name="connsiteY2049" fmla="*/ 51414 h 481883"/>
              <a:gd name="connsiteX2050" fmla="*/ 1041333 w 2158999"/>
              <a:gd name="connsiteY2050" fmla="*/ 51414 h 481883"/>
              <a:gd name="connsiteX2051" fmla="*/ 1049642 w 2158999"/>
              <a:gd name="connsiteY2051" fmla="*/ 41859 h 481883"/>
              <a:gd name="connsiteX2052" fmla="*/ 1061867 w 2158999"/>
              <a:gd name="connsiteY2052" fmla="*/ 38228 h 481883"/>
              <a:gd name="connsiteX2053" fmla="*/ 1898829 w 2158999"/>
              <a:gd name="connsiteY2053" fmla="*/ 38223 h 481883"/>
              <a:gd name="connsiteX2054" fmla="*/ 1911341 w 2158999"/>
              <a:gd name="connsiteY2054" fmla="*/ 40324 h 481883"/>
              <a:gd name="connsiteX2055" fmla="*/ 1920031 w 2158999"/>
              <a:gd name="connsiteY2055" fmla="*/ 45962 h 481883"/>
              <a:gd name="connsiteX2056" fmla="*/ 1925189 w 2158999"/>
              <a:gd name="connsiteY2056" fmla="*/ 54371 h 481883"/>
              <a:gd name="connsiteX2057" fmla="*/ 1926907 w 2158999"/>
              <a:gd name="connsiteY2057" fmla="*/ 64691 h 481883"/>
              <a:gd name="connsiteX2058" fmla="*/ 1926907 w 2158999"/>
              <a:gd name="connsiteY2058" fmla="*/ 94027 h 481883"/>
              <a:gd name="connsiteX2059" fmla="*/ 1927100 w 2158999"/>
              <a:gd name="connsiteY2059" fmla="*/ 101194 h 481883"/>
              <a:gd name="connsiteX2060" fmla="*/ 1927863 w 2158999"/>
              <a:gd name="connsiteY2060" fmla="*/ 107404 h 481883"/>
              <a:gd name="connsiteX2061" fmla="*/ 1915828 w 2158999"/>
              <a:gd name="connsiteY2061" fmla="*/ 107404 h 481883"/>
              <a:gd name="connsiteX2062" fmla="*/ 1914682 w 2158999"/>
              <a:gd name="connsiteY2062" fmla="*/ 97754 h 481883"/>
              <a:gd name="connsiteX2063" fmla="*/ 1914301 w 2158999"/>
              <a:gd name="connsiteY2063" fmla="*/ 97754 h 481883"/>
              <a:gd name="connsiteX2064" fmla="*/ 1905036 w 2158999"/>
              <a:gd name="connsiteY2064" fmla="*/ 106163 h 481883"/>
              <a:gd name="connsiteX2065" fmla="*/ 1891760 w 2158999"/>
              <a:gd name="connsiteY2065" fmla="*/ 109124 h 481883"/>
              <a:gd name="connsiteX2066" fmla="*/ 1883451 w 2158999"/>
              <a:gd name="connsiteY2066" fmla="*/ 108074 h 481883"/>
              <a:gd name="connsiteX2067" fmla="*/ 1875619 w 2158999"/>
              <a:gd name="connsiteY2067" fmla="*/ 104634 h 481883"/>
              <a:gd name="connsiteX2068" fmla="*/ 1869698 w 2158999"/>
              <a:gd name="connsiteY2068" fmla="*/ 98232 h 481883"/>
              <a:gd name="connsiteX2069" fmla="*/ 1867310 w 2158999"/>
              <a:gd name="connsiteY2069" fmla="*/ 88484 h 481883"/>
              <a:gd name="connsiteX2070" fmla="*/ 1871416 w 2158999"/>
              <a:gd name="connsiteY2070" fmla="*/ 76350 h 481883"/>
              <a:gd name="connsiteX2071" fmla="*/ 1882210 w 2158999"/>
              <a:gd name="connsiteY2071" fmla="*/ 69564 h 481883"/>
              <a:gd name="connsiteX2072" fmla="*/ 1897205 w 2158999"/>
              <a:gd name="connsiteY2072" fmla="*/ 66507 h 481883"/>
              <a:gd name="connsiteX2073" fmla="*/ 1914110 w 2158999"/>
              <a:gd name="connsiteY2073" fmla="*/ 65839 h 481883"/>
              <a:gd name="connsiteX2074" fmla="*/ 1914110 w 2158999"/>
              <a:gd name="connsiteY2074" fmla="*/ 64023 h 481883"/>
              <a:gd name="connsiteX2075" fmla="*/ 1914014 w 2158999"/>
              <a:gd name="connsiteY2075" fmla="*/ 63736 h 481883"/>
              <a:gd name="connsiteX2076" fmla="*/ 1909524 w 2158999"/>
              <a:gd name="connsiteY2076" fmla="*/ 52557 h 481883"/>
              <a:gd name="connsiteX2077" fmla="*/ 1897492 w 2158999"/>
              <a:gd name="connsiteY2077" fmla="*/ 48924 h 481883"/>
              <a:gd name="connsiteX2078" fmla="*/ 1886794 w 2158999"/>
              <a:gd name="connsiteY2078" fmla="*/ 51124 h 481883"/>
              <a:gd name="connsiteX2079" fmla="*/ 1878389 w 2158999"/>
              <a:gd name="connsiteY2079" fmla="*/ 56761 h 481883"/>
              <a:gd name="connsiteX2080" fmla="*/ 1871322 w 2158999"/>
              <a:gd name="connsiteY2080" fmla="*/ 48256 h 481883"/>
              <a:gd name="connsiteX2081" fmla="*/ 1883451 w 2158999"/>
              <a:gd name="connsiteY2081" fmla="*/ 40898 h 481883"/>
              <a:gd name="connsiteX2082" fmla="*/ 1898829 w 2158999"/>
              <a:gd name="connsiteY2082" fmla="*/ 38223 h 481883"/>
              <a:gd name="connsiteX2083" fmla="*/ 1756329 w 2158999"/>
              <a:gd name="connsiteY2083" fmla="*/ 38036 h 481883"/>
              <a:gd name="connsiteX2084" fmla="*/ 1770274 w 2158999"/>
              <a:gd name="connsiteY2084" fmla="*/ 40902 h 481883"/>
              <a:gd name="connsiteX2085" fmla="*/ 1780682 w 2158999"/>
              <a:gd name="connsiteY2085" fmla="*/ 49120 h 481883"/>
              <a:gd name="connsiteX2086" fmla="*/ 1771514 w 2158999"/>
              <a:gd name="connsiteY2086" fmla="*/ 56956 h 481883"/>
              <a:gd name="connsiteX2087" fmla="*/ 1771610 w 2158999"/>
              <a:gd name="connsiteY2087" fmla="*/ 57146 h 481883"/>
              <a:gd name="connsiteX2088" fmla="*/ 1765210 w 2158999"/>
              <a:gd name="connsiteY2088" fmla="*/ 51127 h 481883"/>
              <a:gd name="connsiteX2089" fmla="*/ 1756042 w 2158999"/>
              <a:gd name="connsiteY2089" fmla="*/ 48737 h 481883"/>
              <a:gd name="connsiteX2090" fmla="*/ 1751457 w 2158999"/>
              <a:gd name="connsiteY2090" fmla="*/ 49215 h 481883"/>
              <a:gd name="connsiteX2091" fmla="*/ 1747445 w 2158999"/>
              <a:gd name="connsiteY2091" fmla="*/ 50744 h 481883"/>
              <a:gd name="connsiteX2092" fmla="*/ 1744581 w 2158999"/>
              <a:gd name="connsiteY2092" fmla="*/ 53419 h 481883"/>
              <a:gd name="connsiteX2093" fmla="*/ 1743530 w 2158999"/>
              <a:gd name="connsiteY2093" fmla="*/ 57433 h 481883"/>
              <a:gd name="connsiteX2094" fmla="*/ 1747351 w 2158999"/>
              <a:gd name="connsiteY2094" fmla="*/ 63739 h 481883"/>
              <a:gd name="connsiteX2095" fmla="*/ 1758811 w 2158999"/>
              <a:gd name="connsiteY2095" fmla="*/ 67466 h 481883"/>
              <a:gd name="connsiteX2096" fmla="*/ 1767695 w 2158999"/>
              <a:gd name="connsiteY2096" fmla="*/ 70142 h 481883"/>
              <a:gd name="connsiteX2097" fmla="*/ 1774858 w 2158999"/>
              <a:gd name="connsiteY2097" fmla="*/ 74059 h 481883"/>
              <a:gd name="connsiteX2098" fmla="*/ 1779633 w 2158999"/>
              <a:gd name="connsiteY2098" fmla="*/ 79697 h 481883"/>
              <a:gd name="connsiteX2099" fmla="*/ 1781353 w 2158999"/>
              <a:gd name="connsiteY2099" fmla="*/ 87341 h 481883"/>
              <a:gd name="connsiteX2100" fmla="*/ 1779060 w 2158999"/>
              <a:gd name="connsiteY2100" fmla="*/ 97374 h 481883"/>
              <a:gd name="connsiteX2101" fmla="*/ 1773043 w 2158999"/>
              <a:gd name="connsiteY2101" fmla="*/ 104160 h 481883"/>
              <a:gd name="connsiteX2102" fmla="*/ 1764447 w 2158999"/>
              <a:gd name="connsiteY2102" fmla="*/ 107887 h 481883"/>
              <a:gd name="connsiteX2103" fmla="*/ 1754514 w 2158999"/>
              <a:gd name="connsiteY2103" fmla="*/ 109033 h 481883"/>
              <a:gd name="connsiteX2104" fmla="*/ 1739518 w 2158999"/>
              <a:gd name="connsiteY2104" fmla="*/ 106070 h 481883"/>
              <a:gd name="connsiteX2105" fmla="*/ 1727389 w 2158999"/>
              <a:gd name="connsiteY2105" fmla="*/ 96993 h 481883"/>
              <a:gd name="connsiteX2106" fmla="*/ 1736844 w 2158999"/>
              <a:gd name="connsiteY2106" fmla="*/ 88871 h 481883"/>
              <a:gd name="connsiteX2107" fmla="*/ 1744294 w 2158999"/>
              <a:gd name="connsiteY2107" fmla="*/ 95560 h 481883"/>
              <a:gd name="connsiteX2108" fmla="*/ 1754705 w 2158999"/>
              <a:gd name="connsiteY2108" fmla="*/ 98235 h 481883"/>
              <a:gd name="connsiteX2109" fmla="*/ 1759576 w 2158999"/>
              <a:gd name="connsiteY2109" fmla="*/ 97757 h 481883"/>
              <a:gd name="connsiteX2110" fmla="*/ 1763873 w 2158999"/>
              <a:gd name="connsiteY2110" fmla="*/ 96132 h 481883"/>
              <a:gd name="connsiteX2111" fmla="*/ 1766930 w 2158999"/>
              <a:gd name="connsiteY2111" fmla="*/ 93170 h 481883"/>
              <a:gd name="connsiteX2112" fmla="*/ 1768076 w 2158999"/>
              <a:gd name="connsiteY2112" fmla="*/ 88489 h 481883"/>
              <a:gd name="connsiteX2113" fmla="*/ 1763586 w 2158999"/>
              <a:gd name="connsiteY2113" fmla="*/ 81513 h 481883"/>
              <a:gd name="connsiteX2114" fmla="*/ 1750502 w 2158999"/>
              <a:gd name="connsiteY2114" fmla="*/ 77214 h 481883"/>
              <a:gd name="connsiteX2115" fmla="*/ 1743626 w 2158999"/>
              <a:gd name="connsiteY2115" fmla="*/ 75207 h 481883"/>
              <a:gd name="connsiteX2116" fmla="*/ 1737322 w 2158999"/>
              <a:gd name="connsiteY2116" fmla="*/ 71862 h 481883"/>
              <a:gd name="connsiteX2117" fmla="*/ 1732738 w 2158999"/>
              <a:gd name="connsiteY2117" fmla="*/ 66511 h 481883"/>
              <a:gd name="connsiteX2118" fmla="*/ 1730923 w 2158999"/>
              <a:gd name="connsiteY2118" fmla="*/ 58676 h 481883"/>
              <a:gd name="connsiteX2119" fmla="*/ 1733119 w 2158999"/>
              <a:gd name="connsiteY2119" fmla="*/ 49407 h 481883"/>
              <a:gd name="connsiteX2120" fmla="*/ 1738849 w 2158999"/>
              <a:gd name="connsiteY2120" fmla="*/ 43005 h 481883"/>
              <a:gd name="connsiteX2121" fmla="*/ 1746968 w 2158999"/>
              <a:gd name="connsiteY2121" fmla="*/ 39278 h 481883"/>
              <a:gd name="connsiteX2122" fmla="*/ 1756329 w 2158999"/>
              <a:gd name="connsiteY2122" fmla="*/ 38036 h 481883"/>
              <a:gd name="connsiteX2123" fmla="*/ 1446587 w 2158999"/>
              <a:gd name="connsiteY2123" fmla="*/ 38036 h 481883"/>
              <a:gd name="connsiteX2124" fmla="*/ 1460532 w 2158999"/>
              <a:gd name="connsiteY2124" fmla="*/ 40902 h 481883"/>
              <a:gd name="connsiteX2125" fmla="*/ 1470943 w 2158999"/>
              <a:gd name="connsiteY2125" fmla="*/ 49120 h 481883"/>
              <a:gd name="connsiteX2126" fmla="*/ 1461774 w 2158999"/>
              <a:gd name="connsiteY2126" fmla="*/ 56956 h 481883"/>
              <a:gd name="connsiteX2127" fmla="*/ 1461584 w 2158999"/>
              <a:gd name="connsiteY2127" fmla="*/ 57146 h 481883"/>
              <a:gd name="connsiteX2128" fmla="*/ 1455183 w 2158999"/>
              <a:gd name="connsiteY2128" fmla="*/ 51127 h 481883"/>
              <a:gd name="connsiteX2129" fmla="*/ 1446015 w 2158999"/>
              <a:gd name="connsiteY2129" fmla="*/ 48737 h 481883"/>
              <a:gd name="connsiteX2130" fmla="*/ 1441525 w 2158999"/>
              <a:gd name="connsiteY2130" fmla="*/ 49215 h 481883"/>
              <a:gd name="connsiteX2131" fmla="*/ 1437515 w 2158999"/>
              <a:gd name="connsiteY2131" fmla="*/ 50744 h 481883"/>
              <a:gd name="connsiteX2132" fmla="*/ 1434649 w 2158999"/>
              <a:gd name="connsiteY2132" fmla="*/ 53419 h 481883"/>
              <a:gd name="connsiteX2133" fmla="*/ 1433599 w 2158999"/>
              <a:gd name="connsiteY2133" fmla="*/ 57433 h 481883"/>
              <a:gd name="connsiteX2134" fmla="*/ 1437419 w 2158999"/>
              <a:gd name="connsiteY2134" fmla="*/ 63739 h 481883"/>
              <a:gd name="connsiteX2135" fmla="*/ 1448879 w 2158999"/>
              <a:gd name="connsiteY2135" fmla="*/ 67466 h 481883"/>
              <a:gd name="connsiteX2136" fmla="*/ 1457859 w 2158999"/>
              <a:gd name="connsiteY2136" fmla="*/ 70142 h 481883"/>
              <a:gd name="connsiteX2137" fmla="*/ 1465022 w 2158999"/>
              <a:gd name="connsiteY2137" fmla="*/ 74059 h 481883"/>
              <a:gd name="connsiteX2138" fmla="*/ 1469797 w 2158999"/>
              <a:gd name="connsiteY2138" fmla="*/ 79697 h 481883"/>
              <a:gd name="connsiteX2139" fmla="*/ 1471517 w 2158999"/>
              <a:gd name="connsiteY2139" fmla="*/ 87341 h 481883"/>
              <a:gd name="connsiteX2140" fmla="*/ 1469224 w 2158999"/>
              <a:gd name="connsiteY2140" fmla="*/ 97374 h 481883"/>
              <a:gd name="connsiteX2141" fmla="*/ 1463207 w 2158999"/>
              <a:gd name="connsiteY2141" fmla="*/ 104160 h 481883"/>
              <a:gd name="connsiteX2142" fmla="*/ 1454611 w 2158999"/>
              <a:gd name="connsiteY2142" fmla="*/ 107887 h 481883"/>
              <a:gd name="connsiteX2143" fmla="*/ 1444678 w 2158999"/>
              <a:gd name="connsiteY2143" fmla="*/ 109033 h 481883"/>
              <a:gd name="connsiteX2144" fmla="*/ 1429682 w 2158999"/>
              <a:gd name="connsiteY2144" fmla="*/ 106070 h 481883"/>
              <a:gd name="connsiteX2145" fmla="*/ 1417553 w 2158999"/>
              <a:gd name="connsiteY2145" fmla="*/ 96993 h 481883"/>
              <a:gd name="connsiteX2146" fmla="*/ 1427104 w 2158999"/>
              <a:gd name="connsiteY2146" fmla="*/ 88871 h 481883"/>
              <a:gd name="connsiteX2147" fmla="*/ 1434553 w 2158999"/>
              <a:gd name="connsiteY2147" fmla="*/ 95560 h 481883"/>
              <a:gd name="connsiteX2148" fmla="*/ 1444965 w 2158999"/>
              <a:gd name="connsiteY2148" fmla="*/ 98235 h 481883"/>
              <a:gd name="connsiteX2149" fmla="*/ 1449836 w 2158999"/>
              <a:gd name="connsiteY2149" fmla="*/ 97757 h 481883"/>
              <a:gd name="connsiteX2150" fmla="*/ 1454133 w 2158999"/>
              <a:gd name="connsiteY2150" fmla="*/ 96132 h 481883"/>
              <a:gd name="connsiteX2151" fmla="*/ 1457190 w 2158999"/>
              <a:gd name="connsiteY2151" fmla="*/ 93170 h 481883"/>
              <a:gd name="connsiteX2152" fmla="*/ 1458336 w 2158999"/>
              <a:gd name="connsiteY2152" fmla="*/ 88489 h 481883"/>
              <a:gd name="connsiteX2153" fmla="*/ 1453846 w 2158999"/>
              <a:gd name="connsiteY2153" fmla="*/ 81513 h 481883"/>
              <a:gd name="connsiteX2154" fmla="*/ 1440762 w 2158999"/>
              <a:gd name="connsiteY2154" fmla="*/ 77214 h 481883"/>
              <a:gd name="connsiteX2155" fmla="*/ 1433884 w 2158999"/>
              <a:gd name="connsiteY2155" fmla="*/ 75207 h 481883"/>
              <a:gd name="connsiteX2156" fmla="*/ 1427582 w 2158999"/>
              <a:gd name="connsiteY2156" fmla="*/ 71862 h 481883"/>
              <a:gd name="connsiteX2157" fmla="*/ 1422998 w 2158999"/>
              <a:gd name="connsiteY2157" fmla="*/ 66511 h 481883"/>
              <a:gd name="connsiteX2158" fmla="*/ 1421182 w 2158999"/>
              <a:gd name="connsiteY2158" fmla="*/ 58676 h 481883"/>
              <a:gd name="connsiteX2159" fmla="*/ 1423379 w 2158999"/>
              <a:gd name="connsiteY2159" fmla="*/ 49407 h 481883"/>
              <a:gd name="connsiteX2160" fmla="*/ 1429109 w 2158999"/>
              <a:gd name="connsiteY2160" fmla="*/ 43005 h 481883"/>
              <a:gd name="connsiteX2161" fmla="*/ 1437228 w 2158999"/>
              <a:gd name="connsiteY2161" fmla="*/ 39278 h 481883"/>
              <a:gd name="connsiteX2162" fmla="*/ 1446587 w 2158999"/>
              <a:gd name="connsiteY2162" fmla="*/ 38036 h 481883"/>
              <a:gd name="connsiteX2163" fmla="*/ 1690521 w 2158999"/>
              <a:gd name="connsiteY2163" fmla="*/ 20836 h 481883"/>
              <a:gd name="connsiteX2164" fmla="*/ 1703702 w 2158999"/>
              <a:gd name="connsiteY2164" fmla="*/ 20836 h 481883"/>
              <a:gd name="connsiteX2165" fmla="*/ 1703702 w 2158999"/>
              <a:gd name="connsiteY2165" fmla="*/ 40139 h 481883"/>
              <a:gd name="connsiteX2166" fmla="*/ 1721563 w 2158999"/>
              <a:gd name="connsiteY2166" fmla="*/ 40139 h 481883"/>
              <a:gd name="connsiteX2167" fmla="*/ 1721563 w 2158999"/>
              <a:gd name="connsiteY2167" fmla="*/ 51031 h 481883"/>
              <a:gd name="connsiteX2168" fmla="*/ 1703702 w 2158999"/>
              <a:gd name="connsiteY2168" fmla="*/ 51031 h 481883"/>
              <a:gd name="connsiteX2169" fmla="*/ 1703702 w 2158999"/>
              <a:gd name="connsiteY2169" fmla="*/ 86005 h 481883"/>
              <a:gd name="connsiteX2170" fmla="*/ 1705994 w 2158999"/>
              <a:gd name="connsiteY2170" fmla="*/ 94699 h 481883"/>
              <a:gd name="connsiteX2171" fmla="*/ 1713253 w 2158999"/>
              <a:gd name="connsiteY2171" fmla="*/ 97280 h 481883"/>
              <a:gd name="connsiteX2172" fmla="*/ 1717266 w 2158999"/>
              <a:gd name="connsiteY2172" fmla="*/ 96897 h 481883"/>
              <a:gd name="connsiteX2173" fmla="*/ 1721085 w 2158999"/>
              <a:gd name="connsiteY2173" fmla="*/ 95751 h 481883"/>
              <a:gd name="connsiteX2174" fmla="*/ 1721468 w 2158999"/>
              <a:gd name="connsiteY2174" fmla="*/ 106644 h 481883"/>
              <a:gd name="connsiteX2175" fmla="*/ 1716119 w 2158999"/>
              <a:gd name="connsiteY2175" fmla="*/ 107981 h 481883"/>
              <a:gd name="connsiteX2176" fmla="*/ 1710102 w 2158999"/>
              <a:gd name="connsiteY2176" fmla="*/ 108459 h 481883"/>
              <a:gd name="connsiteX2177" fmla="*/ 1695583 w 2158999"/>
              <a:gd name="connsiteY2177" fmla="*/ 103204 h 481883"/>
              <a:gd name="connsiteX2178" fmla="*/ 1690521 w 2158999"/>
              <a:gd name="connsiteY2178" fmla="*/ 87438 h 481883"/>
              <a:gd name="connsiteX2179" fmla="*/ 1690521 w 2158999"/>
              <a:gd name="connsiteY2179" fmla="*/ 51031 h 481883"/>
              <a:gd name="connsiteX2180" fmla="*/ 1677628 w 2158999"/>
              <a:gd name="connsiteY2180" fmla="*/ 51031 h 481883"/>
              <a:gd name="connsiteX2181" fmla="*/ 1677628 w 2158999"/>
              <a:gd name="connsiteY2181" fmla="*/ 40139 h 481883"/>
              <a:gd name="connsiteX2182" fmla="*/ 1690521 w 2158999"/>
              <a:gd name="connsiteY2182" fmla="*/ 40139 h 481883"/>
              <a:gd name="connsiteX2183" fmla="*/ 1495008 w 2158999"/>
              <a:gd name="connsiteY2183" fmla="*/ 7172 h 481883"/>
              <a:gd name="connsiteX2184" fmla="*/ 1501312 w 2158999"/>
              <a:gd name="connsiteY2184" fmla="*/ 9657 h 481883"/>
              <a:gd name="connsiteX2185" fmla="*/ 1503891 w 2158999"/>
              <a:gd name="connsiteY2185" fmla="*/ 15868 h 481883"/>
              <a:gd name="connsiteX2186" fmla="*/ 1501312 w 2158999"/>
              <a:gd name="connsiteY2186" fmla="*/ 21983 h 481883"/>
              <a:gd name="connsiteX2187" fmla="*/ 1495008 w 2158999"/>
              <a:gd name="connsiteY2187" fmla="*/ 24372 h 481883"/>
              <a:gd name="connsiteX2188" fmla="*/ 1488800 w 2158999"/>
              <a:gd name="connsiteY2188" fmla="*/ 21887 h 481883"/>
              <a:gd name="connsiteX2189" fmla="*/ 1486221 w 2158999"/>
              <a:gd name="connsiteY2189" fmla="*/ 15868 h 481883"/>
              <a:gd name="connsiteX2190" fmla="*/ 1488800 w 2158999"/>
              <a:gd name="connsiteY2190" fmla="*/ 9657 h 481883"/>
              <a:gd name="connsiteX2191" fmla="*/ 1495008 w 2158999"/>
              <a:gd name="connsiteY2191" fmla="*/ 7172 h 481883"/>
              <a:gd name="connsiteX2192" fmla="*/ 1193194 w 2158999"/>
              <a:gd name="connsiteY2192" fmla="*/ 7172 h 481883"/>
              <a:gd name="connsiteX2193" fmla="*/ 1199499 w 2158999"/>
              <a:gd name="connsiteY2193" fmla="*/ 9657 h 481883"/>
              <a:gd name="connsiteX2194" fmla="*/ 1202078 w 2158999"/>
              <a:gd name="connsiteY2194" fmla="*/ 15868 h 481883"/>
              <a:gd name="connsiteX2195" fmla="*/ 1199499 w 2158999"/>
              <a:gd name="connsiteY2195" fmla="*/ 21983 h 481883"/>
              <a:gd name="connsiteX2196" fmla="*/ 1193194 w 2158999"/>
              <a:gd name="connsiteY2196" fmla="*/ 24372 h 481883"/>
              <a:gd name="connsiteX2197" fmla="*/ 1186987 w 2158999"/>
              <a:gd name="connsiteY2197" fmla="*/ 21887 h 481883"/>
              <a:gd name="connsiteX2198" fmla="*/ 1184504 w 2158999"/>
              <a:gd name="connsiteY2198" fmla="*/ 15868 h 481883"/>
              <a:gd name="connsiteX2199" fmla="*/ 1186987 w 2158999"/>
              <a:gd name="connsiteY2199" fmla="*/ 9657 h 481883"/>
              <a:gd name="connsiteX2200" fmla="*/ 1193194 w 2158999"/>
              <a:gd name="connsiteY2200" fmla="*/ 7172 h 481883"/>
              <a:gd name="connsiteX2201" fmla="*/ 977913 w 2158999"/>
              <a:gd name="connsiteY2201" fmla="*/ 6801 h 481883"/>
              <a:gd name="connsiteX2202" fmla="*/ 972183 w 2158999"/>
              <a:gd name="connsiteY2202" fmla="*/ 9095 h 481883"/>
              <a:gd name="connsiteX2203" fmla="*/ 969700 w 2158999"/>
              <a:gd name="connsiteY2203" fmla="*/ 14733 h 481883"/>
              <a:gd name="connsiteX2204" fmla="*/ 972183 w 2158999"/>
              <a:gd name="connsiteY2204" fmla="*/ 20465 h 481883"/>
              <a:gd name="connsiteX2205" fmla="*/ 977913 w 2158999"/>
              <a:gd name="connsiteY2205" fmla="*/ 22855 h 481883"/>
              <a:gd name="connsiteX2206" fmla="*/ 983836 w 2158999"/>
              <a:gd name="connsiteY2206" fmla="*/ 20561 h 481883"/>
              <a:gd name="connsiteX2207" fmla="*/ 986319 w 2158999"/>
              <a:gd name="connsiteY2207" fmla="*/ 14733 h 481883"/>
              <a:gd name="connsiteX2208" fmla="*/ 983836 w 2158999"/>
              <a:gd name="connsiteY2208" fmla="*/ 9095 h 481883"/>
              <a:gd name="connsiteX2209" fmla="*/ 977913 w 2158999"/>
              <a:gd name="connsiteY2209" fmla="*/ 6801 h 481883"/>
              <a:gd name="connsiteX2210" fmla="*/ 37918 w 2158999"/>
              <a:gd name="connsiteY2210" fmla="*/ 4410 h 481883"/>
              <a:gd name="connsiteX2211" fmla="*/ 54346 w 2158999"/>
              <a:gd name="connsiteY2211" fmla="*/ 7563 h 481883"/>
              <a:gd name="connsiteX2212" fmla="*/ 66667 w 2158999"/>
              <a:gd name="connsiteY2212" fmla="*/ 15972 h 481883"/>
              <a:gd name="connsiteX2213" fmla="*/ 56734 w 2158999"/>
              <a:gd name="connsiteY2213" fmla="*/ 25624 h 481883"/>
              <a:gd name="connsiteX2214" fmla="*/ 56828 w 2158999"/>
              <a:gd name="connsiteY2214" fmla="*/ 25527 h 481883"/>
              <a:gd name="connsiteX2215" fmla="*/ 48712 w 2158999"/>
              <a:gd name="connsiteY2215" fmla="*/ 18744 h 481883"/>
              <a:gd name="connsiteX2216" fmla="*/ 37249 w 2158999"/>
              <a:gd name="connsiteY2216" fmla="*/ 16163 h 481883"/>
              <a:gd name="connsiteX2217" fmla="*/ 30373 w 2158999"/>
              <a:gd name="connsiteY2217" fmla="*/ 17118 h 481883"/>
              <a:gd name="connsiteX2218" fmla="*/ 24069 w 2158999"/>
              <a:gd name="connsiteY2218" fmla="*/ 20080 h 481883"/>
              <a:gd name="connsiteX2219" fmla="*/ 19484 w 2158999"/>
              <a:gd name="connsiteY2219" fmla="*/ 25146 h 481883"/>
              <a:gd name="connsiteX2220" fmla="*/ 17670 w 2158999"/>
              <a:gd name="connsiteY2220" fmla="*/ 32407 h 481883"/>
              <a:gd name="connsiteX2221" fmla="*/ 19294 w 2158999"/>
              <a:gd name="connsiteY2221" fmla="*/ 39287 h 481883"/>
              <a:gd name="connsiteX2222" fmla="*/ 23687 w 2158999"/>
              <a:gd name="connsiteY2222" fmla="*/ 43969 h 481883"/>
              <a:gd name="connsiteX2223" fmla="*/ 30182 w 2158999"/>
              <a:gd name="connsiteY2223" fmla="*/ 47219 h 481883"/>
              <a:gd name="connsiteX2224" fmla="*/ 38205 w 2158999"/>
              <a:gd name="connsiteY2224" fmla="*/ 49990 h 481883"/>
              <a:gd name="connsiteX2225" fmla="*/ 48519 w 2158999"/>
              <a:gd name="connsiteY2225" fmla="*/ 53525 h 481883"/>
              <a:gd name="connsiteX2226" fmla="*/ 58071 w 2158999"/>
              <a:gd name="connsiteY2226" fmla="*/ 58781 h 481883"/>
              <a:gd name="connsiteX2227" fmla="*/ 65043 w 2158999"/>
              <a:gd name="connsiteY2227" fmla="*/ 66903 h 481883"/>
              <a:gd name="connsiteX2228" fmla="*/ 67719 w 2158999"/>
              <a:gd name="connsiteY2228" fmla="*/ 79324 h 481883"/>
              <a:gd name="connsiteX2229" fmla="*/ 64853 w 2158999"/>
              <a:gd name="connsiteY2229" fmla="*/ 92894 h 481883"/>
              <a:gd name="connsiteX2230" fmla="*/ 57115 w 2158999"/>
              <a:gd name="connsiteY2230" fmla="*/ 102449 h 481883"/>
              <a:gd name="connsiteX2231" fmla="*/ 46036 w 2158999"/>
              <a:gd name="connsiteY2231" fmla="*/ 108086 h 481883"/>
              <a:gd name="connsiteX2232" fmla="*/ 33046 w 2158999"/>
              <a:gd name="connsiteY2232" fmla="*/ 109903 h 481883"/>
              <a:gd name="connsiteX2233" fmla="*/ 14710 w 2158999"/>
              <a:gd name="connsiteY2233" fmla="*/ 106176 h 481883"/>
              <a:gd name="connsiteX2234" fmla="*/ 0 w 2158999"/>
              <a:gd name="connsiteY2234" fmla="*/ 95282 h 481883"/>
              <a:gd name="connsiteX2235" fmla="*/ 10888 w 2158999"/>
              <a:gd name="connsiteY2235" fmla="*/ 86110 h 481883"/>
              <a:gd name="connsiteX2236" fmla="*/ 20344 w 2158999"/>
              <a:gd name="connsiteY2236" fmla="*/ 94614 h 481883"/>
              <a:gd name="connsiteX2237" fmla="*/ 33239 w 2158999"/>
              <a:gd name="connsiteY2237" fmla="*/ 97863 h 481883"/>
              <a:gd name="connsiteX2238" fmla="*/ 40306 w 2158999"/>
              <a:gd name="connsiteY2238" fmla="*/ 96907 h 481883"/>
              <a:gd name="connsiteX2239" fmla="*/ 46705 w 2158999"/>
              <a:gd name="connsiteY2239" fmla="*/ 93753 h 481883"/>
              <a:gd name="connsiteX2240" fmla="*/ 51481 w 2158999"/>
              <a:gd name="connsiteY2240" fmla="*/ 88402 h 481883"/>
              <a:gd name="connsiteX2241" fmla="*/ 53296 w 2158999"/>
              <a:gd name="connsiteY2241" fmla="*/ 80663 h 481883"/>
              <a:gd name="connsiteX2242" fmla="*/ 51385 w 2158999"/>
              <a:gd name="connsiteY2242" fmla="*/ 73113 h 481883"/>
              <a:gd name="connsiteX2243" fmla="*/ 46227 w 2158999"/>
              <a:gd name="connsiteY2243" fmla="*/ 67953 h 481883"/>
              <a:gd name="connsiteX2244" fmla="*/ 38682 w 2158999"/>
              <a:gd name="connsiteY2244" fmla="*/ 64322 h 481883"/>
              <a:gd name="connsiteX2245" fmla="*/ 29514 w 2158999"/>
              <a:gd name="connsiteY2245" fmla="*/ 61266 h 481883"/>
              <a:gd name="connsiteX2246" fmla="*/ 20058 w 2158999"/>
              <a:gd name="connsiteY2246" fmla="*/ 57826 h 481883"/>
              <a:gd name="connsiteX2247" fmla="*/ 11653 w 2158999"/>
              <a:gd name="connsiteY2247" fmla="*/ 52569 h 481883"/>
              <a:gd name="connsiteX2248" fmla="*/ 5730 w 2158999"/>
              <a:gd name="connsiteY2248" fmla="*/ 44734 h 481883"/>
              <a:gd name="connsiteX2249" fmla="*/ 3438 w 2158999"/>
              <a:gd name="connsiteY2249" fmla="*/ 33076 h 481883"/>
              <a:gd name="connsiteX2250" fmla="*/ 6495 w 2158999"/>
              <a:gd name="connsiteY2250" fmla="*/ 20177 h 481883"/>
              <a:gd name="connsiteX2251" fmla="*/ 14423 w 2158999"/>
              <a:gd name="connsiteY2251" fmla="*/ 11194 h 481883"/>
              <a:gd name="connsiteX2252" fmla="*/ 25502 w 2158999"/>
              <a:gd name="connsiteY2252" fmla="*/ 6034 h 481883"/>
              <a:gd name="connsiteX2253" fmla="*/ 37918 w 2158999"/>
              <a:gd name="connsiteY2253" fmla="*/ 4410 h 481883"/>
              <a:gd name="connsiteX2254" fmla="*/ 977819 w 2158999"/>
              <a:gd name="connsiteY2254" fmla="*/ 877 h 481883"/>
              <a:gd name="connsiteX2255" fmla="*/ 987942 w 2158999"/>
              <a:gd name="connsiteY2255" fmla="*/ 4891 h 481883"/>
              <a:gd name="connsiteX2256" fmla="*/ 992145 w 2158999"/>
              <a:gd name="connsiteY2256" fmla="*/ 14827 h 481883"/>
              <a:gd name="connsiteX2257" fmla="*/ 992241 w 2158999"/>
              <a:gd name="connsiteY2257" fmla="*/ 14733 h 481883"/>
              <a:gd name="connsiteX2258" fmla="*/ 988039 w 2158999"/>
              <a:gd name="connsiteY2258" fmla="*/ 24766 h 481883"/>
              <a:gd name="connsiteX2259" fmla="*/ 977913 w 2158999"/>
              <a:gd name="connsiteY2259" fmla="*/ 28778 h 481883"/>
              <a:gd name="connsiteX2260" fmla="*/ 972374 w 2158999"/>
              <a:gd name="connsiteY2260" fmla="*/ 27728 h 481883"/>
              <a:gd name="connsiteX2261" fmla="*/ 967886 w 2158999"/>
              <a:gd name="connsiteY2261" fmla="*/ 24860 h 481883"/>
              <a:gd name="connsiteX2262" fmla="*/ 964829 w 2158999"/>
              <a:gd name="connsiteY2262" fmla="*/ 20465 h 481883"/>
              <a:gd name="connsiteX2263" fmla="*/ 963683 w 2158999"/>
              <a:gd name="connsiteY2263" fmla="*/ 14924 h 481883"/>
              <a:gd name="connsiteX2264" fmla="*/ 967789 w 2158999"/>
              <a:gd name="connsiteY2264" fmla="*/ 4891 h 481883"/>
              <a:gd name="connsiteX2265" fmla="*/ 977819 w 2158999"/>
              <a:gd name="connsiteY2265" fmla="*/ 877 h 481883"/>
              <a:gd name="connsiteX2266" fmla="*/ 1798637 w 2158999"/>
              <a:gd name="connsiteY2266" fmla="*/ 5 h 481883"/>
              <a:gd name="connsiteX2267" fmla="*/ 1812008 w 2158999"/>
              <a:gd name="connsiteY2267" fmla="*/ 5 h 481883"/>
              <a:gd name="connsiteX2268" fmla="*/ 1812008 w 2158999"/>
              <a:gd name="connsiteY2268" fmla="*/ 69186 h 481883"/>
              <a:gd name="connsiteX2269" fmla="*/ 1811914 w 2158999"/>
              <a:gd name="connsiteY2269" fmla="*/ 69282 h 481883"/>
              <a:gd name="connsiteX2270" fmla="*/ 1812295 w 2158999"/>
              <a:gd name="connsiteY2270" fmla="*/ 69282 h 481883"/>
              <a:gd name="connsiteX2271" fmla="*/ 1840567 w 2158999"/>
              <a:gd name="connsiteY2271" fmla="*/ 40042 h 481883"/>
              <a:gd name="connsiteX2272" fmla="*/ 1858428 w 2158999"/>
              <a:gd name="connsiteY2272" fmla="*/ 40042 h 481883"/>
              <a:gd name="connsiteX2273" fmla="*/ 1827005 w 2158999"/>
              <a:gd name="connsiteY2273" fmla="*/ 70524 h 481883"/>
              <a:gd name="connsiteX2274" fmla="*/ 1861198 w 2158999"/>
              <a:gd name="connsiteY2274" fmla="*/ 107218 h 481883"/>
              <a:gd name="connsiteX2275" fmla="*/ 1842763 w 2158999"/>
              <a:gd name="connsiteY2275" fmla="*/ 107218 h 481883"/>
              <a:gd name="connsiteX2276" fmla="*/ 1812391 w 2158999"/>
              <a:gd name="connsiteY2276" fmla="*/ 72340 h 481883"/>
              <a:gd name="connsiteX2277" fmla="*/ 1812008 w 2158999"/>
              <a:gd name="connsiteY2277" fmla="*/ 72340 h 481883"/>
              <a:gd name="connsiteX2278" fmla="*/ 1812008 w 2158999"/>
              <a:gd name="connsiteY2278" fmla="*/ 107218 h 481883"/>
              <a:gd name="connsiteX2279" fmla="*/ 1798637 w 2158999"/>
              <a:gd name="connsiteY2279" fmla="*/ 107218 h 481883"/>
              <a:gd name="connsiteX2280" fmla="*/ 2002457 w 2158999"/>
              <a:gd name="connsiteY2280" fmla="*/ 0 h 481883"/>
              <a:gd name="connsiteX2281" fmla="*/ 2015732 w 2158999"/>
              <a:gd name="connsiteY2281" fmla="*/ 0 h 481883"/>
              <a:gd name="connsiteX2282" fmla="*/ 2015732 w 2158999"/>
              <a:gd name="connsiteY2282" fmla="*/ 107213 h 481883"/>
              <a:gd name="connsiteX2283" fmla="*/ 2002839 w 2158999"/>
              <a:gd name="connsiteY2283" fmla="*/ 107213 h 481883"/>
              <a:gd name="connsiteX2284" fmla="*/ 2002839 w 2158999"/>
              <a:gd name="connsiteY2284" fmla="*/ 96606 h 481883"/>
              <a:gd name="connsiteX2285" fmla="*/ 2002552 w 2158999"/>
              <a:gd name="connsiteY2285" fmla="*/ 96606 h 481883"/>
              <a:gd name="connsiteX2286" fmla="*/ 2002552 w 2158999"/>
              <a:gd name="connsiteY2286" fmla="*/ 96701 h 481883"/>
              <a:gd name="connsiteX2287" fmla="*/ 1992141 w 2158999"/>
              <a:gd name="connsiteY2287" fmla="*/ 105971 h 481883"/>
              <a:gd name="connsiteX2288" fmla="*/ 1978292 w 2158999"/>
              <a:gd name="connsiteY2288" fmla="*/ 109124 h 481883"/>
              <a:gd name="connsiteX2289" fmla="*/ 1964253 w 2158999"/>
              <a:gd name="connsiteY2289" fmla="*/ 106352 h 481883"/>
              <a:gd name="connsiteX2290" fmla="*/ 1953650 w 2158999"/>
              <a:gd name="connsiteY2290" fmla="*/ 98804 h 481883"/>
              <a:gd name="connsiteX2291" fmla="*/ 1946869 w 2158999"/>
              <a:gd name="connsiteY2291" fmla="*/ 87432 h 481883"/>
              <a:gd name="connsiteX2292" fmla="*/ 1944481 w 2158999"/>
              <a:gd name="connsiteY2292" fmla="*/ 73578 h 481883"/>
              <a:gd name="connsiteX2293" fmla="*/ 1946869 w 2158999"/>
              <a:gd name="connsiteY2293" fmla="*/ 59722 h 481883"/>
              <a:gd name="connsiteX2294" fmla="*/ 1953746 w 2158999"/>
              <a:gd name="connsiteY2294" fmla="*/ 48446 h 481883"/>
              <a:gd name="connsiteX2295" fmla="*/ 1964444 w 2158999"/>
              <a:gd name="connsiteY2295" fmla="*/ 40898 h 481883"/>
              <a:gd name="connsiteX2296" fmla="*/ 1978196 w 2158999"/>
              <a:gd name="connsiteY2296" fmla="*/ 38221 h 481883"/>
              <a:gd name="connsiteX2297" fmla="*/ 1992523 w 2158999"/>
              <a:gd name="connsiteY2297" fmla="*/ 41661 h 481883"/>
              <a:gd name="connsiteX2298" fmla="*/ 2002170 w 2158999"/>
              <a:gd name="connsiteY2298" fmla="*/ 50070 h 481883"/>
              <a:gd name="connsiteX2299" fmla="*/ 2002457 w 2158999"/>
              <a:gd name="connsiteY2299" fmla="*/ 50070 h 48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Lst>
            <a:rect l="l" t="t" r="r" b="b"/>
            <a:pathLst>
              <a:path w="2158999" h="481883">
                <a:moveTo>
                  <a:pt x="1426239" y="415470"/>
                </a:moveTo>
                <a:lnTo>
                  <a:pt x="1426239" y="415661"/>
                </a:lnTo>
                <a:cubicBezTo>
                  <a:pt x="1422895" y="415661"/>
                  <a:pt x="1419457" y="415757"/>
                  <a:pt x="1415923" y="416044"/>
                </a:cubicBezTo>
                <a:cubicBezTo>
                  <a:pt x="1412390" y="416331"/>
                  <a:pt x="1409143" y="416903"/>
                  <a:pt x="1406277" y="417764"/>
                </a:cubicBezTo>
                <a:cubicBezTo>
                  <a:pt x="1403411" y="418623"/>
                  <a:pt x="1401024" y="419866"/>
                  <a:pt x="1399114" y="421586"/>
                </a:cubicBezTo>
                <a:cubicBezTo>
                  <a:pt x="1397203" y="423306"/>
                  <a:pt x="1396248" y="425600"/>
                  <a:pt x="1396248" y="428371"/>
                </a:cubicBezTo>
                <a:cubicBezTo>
                  <a:pt x="1396248" y="430378"/>
                  <a:pt x="1396631" y="432002"/>
                  <a:pt x="1397490" y="433340"/>
                </a:cubicBezTo>
                <a:cubicBezTo>
                  <a:pt x="1398254" y="434677"/>
                  <a:pt x="1399400" y="435729"/>
                  <a:pt x="1400641" y="436588"/>
                </a:cubicBezTo>
                <a:cubicBezTo>
                  <a:pt x="1401980" y="437449"/>
                  <a:pt x="1403411" y="438021"/>
                  <a:pt x="1405036" y="438308"/>
                </a:cubicBezTo>
                <a:cubicBezTo>
                  <a:pt x="1406658" y="438691"/>
                  <a:pt x="1408282" y="438786"/>
                  <a:pt x="1410002" y="438786"/>
                </a:cubicBezTo>
                <a:cubicBezTo>
                  <a:pt x="1416210" y="438786"/>
                  <a:pt x="1421081" y="436875"/>
                  <a:pt x="1424424" y="433148"/>
                </a:cubicBezTo>
                <a:cubicBezTo>
                  <a:pt x="1427766" y="429421"/>
                  <a:pt x="1429486" y="424740"/>
                  <a:pt x="1429486" y="419007"/>
                </a:cubicBezTo>
                <a:lnTo>
                  <a:pt x="1429486" y="415470"/>
                </a:lnTo>
                <a:close/>
                <a:moveTo>
                  <a:pt x="439136" y="389866"/>
                </a:moveTo>
                <a:cubicBezTo>
                  <a:pt x="435411" y="389866"/>
                  <a:pt x="432258" y="390535"/>
                  <a:pt x="429488" y="391871"/>
                </a:cubicBezTo>
                <a:cubicBezTo>
                  <a:pt x="426719" y="393210"/>
                  <a:pt x="424426" y="395026"/>
                  <a:pt x="422518" y="397224"/>
                </a:cubicBezTo>
                <a:cubicBezTo>
                  <a:pt x="420607" y="399516"/>
                  <a:pt x="419174" y="402097"/>
                  <a:pt x="418219" y="404963"/>
                </a:cubicBezTo>
                <a:cubicBezTo>
                  <a:pt x="417263" y="407925"/>
                  <a:pt x="416786" y="410888"/>
                  <a:pt x="416786" y="414041"/>
                </a:cubicBezTo>
                <a:cubicBezTo>
                  <a:pt x="416786" y="417194"/>
                  <a:pt x="417263" y="420156"/>
                  <a:pt x="418219" y="423118"/>
                </a:cubicBezTo>
                <a:cubicBezTo>
                  <a:pt x="419174" y="426081"/>
                  <a:pt x="420607" y="428661"/>
                  <a:pt x="422518" y="430859"/>
                </a:cubicBezTo>
                <a:cubicBezTo>
                  <a:pt x="424426" y="433151"/>
                  <a:pt x="426719" y="434967"/>
                  <a:pt x="429488" y="436306"/>
                </a:cubicBezTo>
                <a:cubicBezTo>
                  <a:pt x="432258" y="437643"/>
                  <a:pt x="435411" y="438311"/>
                  <a:pt x="439136" y="438311"/>
                </a:cubicBezTo>
                <a:cubicBezTo>
                  <a:pt x="442574" y="438311"/>
                  <a:pt x="445631" y="437643"/>
                  <a:pt x="448401" y="436306"/>
                </a:cubicBezTo>
                <a:cubicBezTo>
                  <a:pt x="451171" y="434967"/>
                  <a:pt x="453559" y="433247"/>
                  <a:pt x="455564" y="431050"/>
                </a:cubicBezTo>
                <a:cubicBezTo>
                  <a:pt x="457569" y="428852"/>
                  <a:pt x="459097" y="426271"/>
                  <a:pt x="460148" y="423309"/>
                </a:cubicBezTo>
                <a:cubicBezTo>
                  <a:pt x="461198" y="420348"/>
                  <a:pt x="461772" y="417290"/>
                  <a:pt x="461772" y="414137"/>
                </a:cubicBezTo>
                <a:cubicBezTo>
                  <a:pt x="461772" y="410984"/>
                  <a:pt x="461198" y="407829"/>
                  <a:pt x="460148" y="404963"/>
                </a:cubicBezTo>
                <a:cubicBezTo>
                  <a:pt x="459097" y="402001"/>
                  <a:pt x="457569" y="399422"/>
                  <a:pt x="455564" y="397224"/>
                </a:cubicBezTo>
                <a:cubicBezTo>
                  <a:pt x="453559" y="394930"/>
                  <a:pt x="451171" y="393210"/>
                  <a:pt x="448401" y="391871"/>
                </a:cubicBezTo>
                <a:cubicBezTo>
                  <a:pt x="445631" y="390535"/>
                  <a:pt x="442478" y="389866"/>
                  <a:pt x="439136" y="389866"/>
                </a:cubicBezTo>
                <a:close/>
                <a:moveTo>
                  <a:pt x="1617548" y="389767"/>
                </a:moveTo>
                <a:cubicBezTo>
                  <a:pt x="1614014" y="389767"/>
                  <a:pt x="1610766" y="390435"/>
                  <a:pt x="1607996" y="391774"/>
                </a:cubicBezTo>
                <a:cubicBezTo>
                  <a:pt x="1605227" y="393110"/>
                  <a:pt x="1602838" y="394830"/>
                  <a:pt x="1600929" y="397124"/>
                </a:cubicBezTo>
                <a:cubicBezTo>
                  <a:pt x="1599019" y="399322"/>
                  <a:pt x="1597586" y="401901"/>
                  <a:pt x="1596632" y="404863"/>
                </a:cubicBezTo>
                <a:cubicBezTo>
                  <a:pt x="1595675" y="407826"/>
                  <a:pt x="1595103" y="410884"/>
                  <a:pt x="1595103" y="414037"/>
                </a:cubicBezTo>
                <a:cubicBezTo>
                  <a:pt x="1595103" y="417190"/>
                  <a:pt x="1595581" y="420343"/>
                  <a:pt x="1596632" y="423211"/>
                </a:cubicBezTo>
                <a:cubicBezTo>
                  <a:pt x="1597586" y="426173"/>
                  <a:pt x="1599115" y="428753"/>
                  <a:pt x="1600929" y="430950"/>
                </a:cubicBezTo>
                <a:cubicBezTo>
                  <a:pt x="1602838" y="433244"/>
                  <a:pt x="1605132" y="434964"/>
                  <a:pt x="1607996" y="436301"/>
                </a:cubicBezTo>
                <a:cubicBezTo>
                  <a:pt x="1610766" y="437639"/>
                  <a:pt x="1614014" y="438308"/>
                  <a:pt x="1617548" y="438308"/>
                </a:cubicBezTo>
                <a:cubicBezTo>
                  <a:pt x="1621082" y="438308"/>
                  <a:pt x="1624330" y="437639"/>
                  <a:pt x="1627099" y="436301"/>
                </a:cubicBezTo>
                <a:cubicBezTo>
                  <a:pt x="1629869" y="434964"/>
                  <a:pt x="1632256" y="433148"/>
                  <a:pt x="1634166" y="430950"/>
                </a:cubicBezTo>
                <a:cubicBezTo>
                  <a:pt x="1636077" y="428658"/>
                  <a:pt x="1637510" y="426077"/>
                  <a:pt x="1638465" y="423211"/>
                </a:cubicBezTo>
                <a:cubicBezTo>
                  <a:pt x="1639421" y="420249"/>
                  <a:pt x="1639993" y="417190"/>
                  <a:pt x="1639993" y="414037"/>
                </a:cubicBezTo>
                <a:cubicBezTo>
                  <a:pt x="1639993" y="410884"/>
                  <a:pt x="1639515" y="407731"/>
                  <a:pt x="1638465" y="404863"/>
                </a:cubicBezTo>
                <a:cubicBezTo>
                  <a:pt x="1637510" y="401901"/>
                  <a:pt x="1635981" y="399418"/>
                  <a:pt x="1634166" y="397124"/>
                </a:cubicBezTo>
                <a:cubicBezTo>
                  <a:pt x="1632256" y="394927"/>
                  <a:pt x="1629964" y="393110"/>
                  <a:pt x="1627099" y="391774"/>
                </a:cubicBezTo>
                <a:cubicBezTo>
                  <a:pt x="1624330" y="390435"/>
                  <a:pt x="1621082" y="389767"/>
                  <a:pt x="1617548" y="389767"/>
                </a:cubicBezTo>
                <a:close/>
                <a:moveTo>
                  <a:pt x="1288992" y="389767"/>
                </a:moveTo>
                <a:cubicBezTo>
                  <a:pt x="1285458" y="389767"/>
                  <a:pt x="1282210" y="390435"/>
                  <a:pt x="1279346" y="391774"/>
                </a:cubicBezTo>
                <a:cubicBezTo>
                  <a:pt x="1276576" y="393110"/>
                  <a:pt x="1274188" y="394830"/>
                  <a:pt x="1272277" y="397124"/>
                </a:cubicBezTo>
                <a:cubicBezTo>
                  <a:pt x="1270368" y="399322"/>
                  <a:pt x="1268935" y="401901"/>
                  <a:pt x="1267884" y="404863"/>
                </a:cubicBezTo>
                <a:cubicBezTo>
                  <a:pt x="1266928" y="407826"/>
                  <a:pt x="1266356" y="410884"/>
                  <a:pt x="1266356" y="414037"/>
                </a:cubicBezTo>
                <a:cubicBezTo>
                  <a:pt x="1266356" y="417190"/>
                  <a:pt x="1266834" y="420343"/>
                  <a:pt x="1267884" y="423211"/>
                </a:cubicBezTo>
                <a:cubicBezTo>
                  <a:pt x="1268839" y="426173"/>
                  <a:pt x="1270368" y="428753"/>
                  <a:pt x="1272277" y="430950"/>
                </a:cubicBezTo>
                <a:cubicBezTo>
                  <a:pt x="1274188" y="433244"/>
                  <a:pt x="1276480" y="434964"/>
                  <a:pt x="1279346" y="436301"/>
                </a:cubicBezTo>
                <a:cubicBezTo>
                  <a:pt x="1282116" y="437639"/>
                  <a:pt x="1285363" y="438308"/>
                  <a:pt x="1288992" y="438308"/>
                </a:cubicBezTo>
                <a:cubicBezTo>
                  <a:pt x="1292621" y="438308"/>
                  <a:pt x="1295774" y="437639"/>
                  <a:pt x="1298543" y="436301"/>
                </a:cubicBezTo>
                <a:cubicBezTo>
                  <a:pt x="1301313" y="434964"/>
                  <a:pt x="1303700" y="433148"/>
                  <a:pt x="1305610" y="430950"/>
                </a:cubicBezTo>
                <a:cubicBezTo>
                  <a:pt x="1307521" y="428658"/>
                  <a:pt x="1308954" y="426077"/>
                  <a:pt x="1309909" y="423211"/>
                </a:cubicBezTo>
                <a:cubicBezTo>
                  <a:pt x="1310865" y="420249"/>
                  <a:pt x="1311437" y="417190"/>
                  <a:pt x="1311437" y="414037"/>
                </a:cubicBezTo>
                <a:cubicBezTo>
                  <a:pt x="1311437" y="410884"/>
                  <a:pt x="1310959" y="407731"/>
                  <a:pt x="1309909" y="404863"/>
                </a:cubicBezTo>
                <a:cubicBezTo>
                  <a:pt x="1308954" y="401901"/>
                  <a:pt x="1307425" y="399418"/>
                  <a:pt x="1305610" y="397124"/>
                </a:cubicBezTo>
                <a:cubicBezTo>
                  <a:pt x="1303700" y="394927"/>
                  <a:pt x="1301313" y="393110"/>
                  <a:pt x="1298543" y="391774"/>
                </a:cubicBezTo>
                <a:cubicBezTo>
                  <a:pt x="1295774" y="390435"/>
                  <a:pt x="1292526" y="389767"/>
                  <a:pt x="1288992" y="389767"/>
                </a:cubicBezTo>
                <a:close/>
                <a:moveTo>
                  <a:pt x="727577" y="389767"/>
                </a:moveTo>
                <a:cubicBezTo>
                  <a:pt x="723948" y="389767"/>
                  <a:pt x="720795" y="390435"/>
                  <a:pt x="718026" y="391774"/>
                </a:cubicBezTo>
                <a:cubicBezTo>
                  <a:pt x="715256" y="393110"/>
                  <a:pt x="712867" y="394830"/>
                  <a:pt x="710957" y="397124"/>
                </a:cubicBezTo>
                <a:cubicBezTo>
                  <a:pt x="709048" y="399322"/>
                  <a:pt x="707615" y="401901"/>
                  <a:pt x="706660" y="404863"/>
                </a:cubicBezTo>
                <a:cubicBezTo>
                  <a:pt x="705610" y="407826"/>
                  <a:pt x="705132" y="410884"/>
                  <a:pt x="705132" y="414037"/>
                </a:cubicBezTo>
                <a:cubicBezTo>
                  <a:pt x="705132" y="417190"/>
                  <a:pt x="705610" y="420343"/>
                  <a:pt x="706660" y="423211"/>
                </a:cubicBezTo>
                <a:cubicBezTo>
                  <a:pt x="707615" y="426173"/>
                  <a:pt x="709142" y="428753"/>
                  <a:pt x="710957" y="430950"/>
                </a:cubicBezTo>
                <a:cubicBezTo>
                  <a:pt x="712867" y="433244"/>
                  <a:pt x="715256" y="434964"/>
                  <a:pt x="718026" y="436301"/>
                </a:cubicBezTo>
                <a:cubicBezTo>
                  <a:pt x="720795" y="437639"/>
                  <a:pt x="724043" y="438308"/>
                  <a:pt x="727577" y="438308"/>
                </a:cubicBezTo>
                <a:cubicBezTo>
                  <a:pt x="731111" y="438308"/>
                  <a:pt x="734357" y="437639"/>
                  <a:pt x="737223" y="436301"/>
                </a:cubicBezTo>
                <a:cubicBezTo>
                  <a:pt x="739993" y="434964"/>
                  <a:pt x="742381" y="433148"/>
                  <a:pt x="744290" y="430950"/>
                </a:cubicBezTo>
                <a:cubicBezTo>
                  <a:pt x="746201" y="428658"/>
                  <a:pt x="747634" y="426077"/>
                  <a:pt x="748684" y="423211"/>
                </a:cubicBezTo>
                <a:cubicBezTo>
                  <a:pt x="749641" y="420249"/>
                  <a:pt x="750213" y="417190"/>
                  <a:pt x="750213" y="414037"/>
                </a:cubicBezTo>
                <a:cubicBezTo>
                  <a:pt x="750213" y="410884"/>
                  <a:pt x="749735" y="407731"/>
                  <a:pt x="748684" y="404863"/>
                </a:cubicBezTo>
                <a:cubicBezTo>
                  <a:pt x="747634" y="401901"/>
                  <a:pt x="746201" y="399418"/>
                  <a:pt x="744290" y="397124"/>
                </a:cubicBezTo>
                <a:cubicBezTo>
                  <a:pt x="742381" y="394927"/>
                  <a:pt x="740089" y="393110"/>
                  <a:pt x="737223" y="391774"/>
                </a:cubicBezTo>
                <a:cubicBezTo>
                  <a:pt x="734453" y="390435"/>
                  <a:pt x="731206" y="389767"/>
                  <a:pt x="727577" y="389767"/>
                </a:cubicBezTo>
                <a:close/>
                <a:moveTo>
                  <a:pt x="602458" y="389672"/>
                </a:moveTo>
                <a:cubicBezTo>
                  <a:pt x="599020" y="389672"/>
                  <a:pt x="595770" y="390343"/>
                  <a:pt x="593097" y="391585"/>
                </a:cubicBezTo>
                <a:cubicBezTo>
                  <a:pt x="590327" y="392825"/>
                  <a:pt x="588035" y="394545"/>
                  <a:pt x="586030" y="396649"/>
                </a:cubicBezTo>
                <a:cubicBezTo>
                  <a:pt x="584023" y="398750"/>
                  <a:pt x="582590" y="401331"/>
                  <a:pt x="581636" y="404197"/>
                </a:cubicBezTo>
                <a:cubicBezTo>
                  <a:pt x="580681" y="407063"/>
                  <a:pt x="580107" y="410121"/>
                  <a:pt x="580107" y="413371"/>
                </a:cubicBezTo>
                <a:lnTo>
                  <a:pt x="580203" y="413371"/>
                </a:lnTo>
                <a:cubicBezTo>
                  <a:pt x="580203" y="416524"/>
                  <a:pt x="580681" y="419486"/>
                  <a:pt x="581731" y="422258"/>
                </a:cubicBezTo>
                <a:cubicBezTo>
                  <a:pt x="582686" y="425124"/>
                  <a:pt x="584215" y="427608"/>
                  <a:pt x="586124" y="429806"/>
                </a:cubicBezTo>
                <a:cubicBezTo>
                  <a:pt x="588035" y="432004"/>
                  <a:pt x="590423" y="433723"/>
                  <a:pt x="593193" y="435060"/>
                </a:cubicBezTo>
                <a:cubicBezTo>
                  <a:pt x="595963" y="436399"/>
                  <a:pt x="599114" y="437067"/>
                  <a:pt x="602552" y="437067"/>
                </a:cubicBezTo>
                <a:cubicBezTo>
                  <a:pt x="605990" y="437067"/>
                  <a:pt x="609143" y="436495"/>
                  <a:pt x="611913" y="435253"/>
                </a:cubicBezTo>
                <a:cubicBezTo>
                  <a:pt x="614777" y="434010"/>
                  <a:pt x="617166" y="432385"/>
                  <a:pt x="619171" y="430187"/>
                </a:cubicBezTo>
                <a:cubicBezTo>
                  <a:pt x="621178" y="428086"/>
                  <a:pt x="622705" y="425601"/>
                  <a:pt x="623755" y="422639"/>
                </a:cubicBezTo>
                <a:cubicBezTo>
                  <a:pt x="624807" y="419773"/>
                  <a:pt x="625381" y="416714"/>
                  <a:pt x="625381" y="413371"/>
                </a:cubicBezTo>
                <a:cubicBezTo>
                  <a:pt x="625381" y="410025"/>
                  <a:pt x="624807" y="407159"/>
                  <a:pt x="623755" y="404293"/>
                </a:cubicBezTo>
                <a:cubicBezTo>
                  <a:pt x="622609" y="401425"/>
                  <a:pt x="621082" y="398942"/>
                  <a:pt x="619076" y="396745"/>
                </a:cubicBezTo>
                <a:cubicBezTo>
                  <a:pt x="617071" y="394545"/>
                  <a:pt x="614587" y="392825"/>
                  <a:pt x="611817" y="391585"/>
                </a:cubicBezTo>
                <a:cubicBezTo>
                  <a:pt x="609047" y="390343"/>
                  <a:pt x="605896" y="389672"/>
                  <a:pt x="602458" y="389672"/>
                </a:cubicBezTo>
                <a:close/>
                <a:moveTo>
                  <a:pt x="907520" y="389670"/>
                </a:moveTo>
                <a:cubicBezTo>
                  <a:pt x="904082" y="389670"/>
                  <a:pt x="901025" y="390341"/>
                  <a:pt x="898255" y="391677"/>
                </a:cubicBezTo>
                <a:cubicBezTo>
                  <a:pt x="895485" y="393016"/>
                  <a:pt x="893097" y="394830"/>
                  <a:pt x="891092" y="397028"/>
                </a:cubicBezTo>
                <a:cubicBezTo>
                  <a:pt x="889087" y="399322"/>
                  <a:pt x="887557" y="401901"/>
                  <a:pt x="886508" y="404863"/>
                </a:cubicBezTo>
                <a:cubicBezTo>
                  <a:pt x="885456" y="407826"/>
                  <a:pt x="884884" y="410884"/>
                  <a:pt x="884884" y="414037"/>
                </a:cubicBezTo>
                <a:cubicBezTo>
                  <a:pt x="884884" y="417190"/>
                  <a:pt x="885456" y="420343"/>
                  <a:pt x="886508" y="423211"/>
                </a:cubicBezTo>
                <a:cubicBezTo>
                  <a:pt x="887557" y="426077"/>
                  <a:pt x="889181" y="428752"/>
                  <a:pt x="891092" y="430950"/>
                </a:cubicBezTo>
                <a:cubicBezTo>
                  <a:pt x="893097" y="433148"/>
                  <a:pt x="895485" y="434964"/>
                  <a:pt x="898255" y="436301"/>
                </a:cubicBezTo>
                <a:cubicBezTo>
                  <a:pt x="901025" y="437639"/>
                  <a:pt x="904178" y="438308"/>
                  <a:pt x="907520" y="438308"/>
                </a:cubicBezTo>
                <a:cubicBezTo>
                  <a:pt x="911149" y="438308"/>
                  <a:pt x="914398" y="437639"/>
                  <a:pt x="917262" y="436301"/>
                </a:cubicBezTo>
                <a:cubicBezTo>
                  <a:pt x="920032" y="434964"/>
                  <a:pt x="922420" y="433148"/>
                  <a:pt x="924329" y="430856"/>
                </a:cubicBezTo>
                <a:cubicBezTo>
                  <a:pt x="926240" y="428562"/>
                  <a:pt x="927673" y="425983"/>
                  <a:pt x="928532" y="423020"/>
                </a:cubicBezTo>
                <a:cubicBezTo>
                  <a:pt x="929487" y="420056"/>
                  <a:pt x="929965" y="417096"/>
                  <a:pt x="929965" y="413941"/>
                </a:cubicBezTo>
                <a:cubicBezTo>
                  <a:pt x="929965" y="410788"/>
                  <a:pt x="929487" y="407826"/>
                  <a:pt x="928532" y="404863"/>
                </a:cubicBezTo>
                <a:cubicBezTo>
                  <a:pt x="927576" y="401901"/>
                  <a:pt x="926145" y="399322"/>
                  <a:pt x="924329" y="397028"/>
                </a:cubicBezTo>
                <a:cubicBezTo>
                  <a:pt x="922515" y="394736"/>
                  <a:pt x="920128" y="393016"/>
                  <a:pt x="917262" y="391677"/>
                </a:cubicBezTo>
                <a:cubicBezTo>
                  <a:pt x="914492" y="390341"/>
                  <a:pt x="911245" y="389670"/>
                  <a:pt x="907520" y="389670"/>
                </a:cubicBezTo>
                <a:close/>
                <a:moveTo>
                  <a:pt x="817643" y="389670"/>
                </a:moveTo>
                <a:cubicBezTo>
                  <a:pt x="814205" y="389670"/>
                  <a:pt x="811148" y="390341"/>
                  <a:pt x="808378" y="391677"/>
                </a:cubicBezTo>
                <a:cubicBezTo>
                  <a:pt x="805608" y="393016"/>
                  <a:pt x="803222" y="394830"/>
                  <a:pt x="801215" y="397028"/>
                </a:cubicBezTo>
                <a:cubicBezTo>
                  <a:pt x="799210" y="399226"/>
                  <a:pt x="797682" y="401901"/>
                  <a:pt x="796631" y="404863"/>
                </a:cubicBezTo>
                <a:cubicBezTo>
                  <a:pt x="795581" y="407826"/>
                  <a:pt x="795007" y="410884"/>
                  <a:pt x="795007" y="414037"/>
                </a:cubicBezTo>
                <a:cubicBezTo>
                  <a:pt x="795007" y="417190"/>
                  <a:pt x="795581" y="420343"/>
                  <a:pt x="796631" y="423211"/>
                </a:cubicBezTo>
                <a:cubicBezTo>
                  <a:pt x="797682" y="426173"/>
                  <a:pt x="799210" y="428752"/>
                  <a:pt x="801215" y="430950"/>
                </a:cubicBezTo>
                <a:cubicBezTo>
                  <a:pt x="803222" y="433148"/>
                  <a:pt x="805608" y="434964"/>
                  <a:pt x="808378" y="436301"/>
                </a:cubicBezTo>
                <a:cubicBezTo>
                  <a:pt x="811148" y="437639"/>
                  <a:pt x="814301" y="438308"/>
                  <a:pt x="817643" y="438308"/>
                </a:cubicBezTo>
                <a:cubicBezTo>
                  <a:pt x="821368" y="438308"/>
                  <a:pt x="824521" y="437639"/>
                  <a:pt x="827385" y="436301"/>
                </a:cubicBezTo>
                <a:cubicBezTo>
                  <a:pt x="830251" y="434964"/>
                  <a:pt x="832543" y="433148"/>
                  <a:pt x="834452" y="430856"/>
                </a:cubicBezTo>
                <a:cubicBezTo>
                  <a:pt x="836363" y="428562"/>
                  <a:pt x="837796" y="425983"/>
                  <a:pt x="838655" y="423020"/>
                </a:cubicBezTo>
                <a:cubicBezTo>
                  <a:pt x="839610" y="420056"/>
                  <a:pt x="840088" y="417096"/>
                  <a:pt x="840088" y="413941"/>
                </a:cubicBezTo>
                <a:cubicBezTo>
                  <a:pt x="840088" y="410788"/>
                  <a:pt x="839610" y="407826"/>
                  <a:pt x="838655" y="404863"/>
                </a:cubicBezTo>
                <a:cubicBezTo>
                  <a:pt x="837701" y="401901"/>
                  <a:pt x="836268" y="399322"/>
                  <a:pt x="834452" y="397028"/>
                </a:cubicBezTo>
                <a:cubicBezTo>
                  <a:pt x="832543" y="394736"/>
                  <a:pt x="830251" y="393016"/>
                  <a:pt x="827385" y="391677"/>
                </a:cubicBezTo>
                <a:cubicBezTo>
                  <a:pt x="824521" y="390341"/>
                  <a:pt x="821368" y="389670"/>
                  <a:pt x="817643" y="389670"/>
                </a:cubicBezTo>
                <a:close/>
                <a:moveTo>
                  <a:pt x="1751454" y="389098"/>
                </a:moveTo>
                <a:cubicBezTo>
                  <a:pt x="1748590" y="389098"/>
                  <a:pt x="1745914" y="389576"/>
                  <a:pt x="1743432" y="390626"/>
                </a:cubicBezTo>
                <a:cubicBezTo>
                  <a:pt x="1740949" y="391583"/>
                  <a:pt x="1738751" y="392920"/>
                  <a:pt x="1736937" y="394640"/>
                </a:cubicBezTo>
                <a:cubicBezTo>
                  <a:pt x="1735122" y="396360"/>
                  <a:pt x="1733593" y="398367"/>
                  <a:pt x="1732447" y="400659"/>
                </a:cubicBezTo>
                <a:cubicBezTo>
                  <a:pt x="1731301" y="402953"/>
                  <a:pt x="1730538" y="405437"/>
                  <a:pt x="1730442" y="408113"/>
                </a:cubicBezTo>
                <a:lnTo>
                  <a:pt x="1770270" y="408113"/>
                </a:lnTo>
                <a:cubicBezTo>
                  <a:pt x="1770270" y="405437"/>
                  <a:pt x="1769698" y="402953"/>
                  <a:pt x="1768933" y="400659"/>
                </a:cubicBezTo>
                <a:cubicBezTo>
                  <a:pt x="1768169" y="398367"/>
                  <a:pt x="1766926" y="396360"/>
                  <a:pt x="1765399" y="394640"/>
                </a:cubicBezTo>
                <a:cubicBezTo>
                  <a:pt x="1763870" y="392920"/>
                  <a:pt x="1761865" y="391583"/>
                  <a:pt x="1759573" y="390626"/>
                </a:cubicBezTo>
                <a:cubicBezTo>
                  <a:pt x="1757280" y="389670"/>
                  <a:pt x="1754511" y="389098"/>
                  <a:pt x="1751454" y="389098"/>
                </a:cubicBezTo>
                <a:close/>
                <a:moveTo>
                  <a:pt x="370938" y="380404"/>
                </a:moveTo>
                <a:lnTo>
                  <a:pt x="384214" y="380404"/>
                </a:lnTo>
                <a:lnTo>
                  <a:pt x="384214" y="447674"/>
                </a:lnTo>
                <a:lnTo>
                  <a:pt x="370938" y="447674"/>
                </a:lnTo>
                <a:close/>
                <a:moveTo>
                  <a:pt x="534455" y="380402"/>
                </a:moveTo>
                <a:lnTo>
                  <a:pt x="547731" y="380402"/>
                </a:lnTo>
                <a:lnTo>
                  <a:pt x="547731" y="447672"/>
                </a:lnTo>
                <a:lnTo>
                  <a:pt x="534455" y="447672"/>
                </a:lnTo>
                <a:close/>
                <a:moveTo>
                  <a:pt x="1148778" y="380401"/>
                </a:moveTo>
                <a:lnTo>
                  <a:pt x="1162148" y="380401"/>
                </a:lnTo>
                <a:lnTo>
                  <a:pt x="1162148" y="447671"/>
                </a:lnTo>
                <a:lnTo>
                  <a:pt x="1148778" y="447671"/>
                </a:lnTo>
                <a:close/>
                <a:moveTo>
                  <a:pt x="1049066" y="380401"/>
                </a:moveTo>
                <a:lnTo>
                  <a:pt x="1062437" y="380401"/>
                </a:lnTo>
                <a:lnTo>
                  <a:pt x="1062437" y="447671"/>
                </a:lnTo>
                <a:lnTo>
                  <a:pt x="1049066" y="447671"/>
                </a:lnTo>
                <a:close/>
                <a:moveTo>
                  <a:pt x="600356" y="378684"/>
                </a:moveTo>
                <a:cubicBezTo>
                  <a:pt x="605418" y="378684"/>
                  <a:pt x="609812" y="379736"/>
                  <a:pt x="614205" y="381837"/>
                </a:cubicBezTo>
                <a:cubicBezTo>
                  <a:pt x="618599" y="383940"/>
                  <a:pt x="622037" y="387093"/>
                  <a:pt x="624616" y="391298"/>
                </a:cubicBezTo>
                <a:lnTo>
                  <a:pt x="624901" y="391298"/>
                </a:lnTo>
                <a:lnTo>
                  <a:pt x="624901" y="380500"/>
                </a:lnTo>
                <a:lnTo>
                  <a:pt x="637797" y="380500"/>
                </a:lnTo>
                <a:lnTo>
                  <a:pt x="637797" y="444330"/>
                </a:lnTo>
                <a:cubicBezTo>
                  <a:pt x="637797" y="449203"/>
                  <a:pt x="637223" y="453982"/>
                  <a:pt x="635982" y="458472"/>
                </a:cubicBezTo>
                <a:cubicBezTo>
                  <a:pt x="634740" y="462963"/>
                  <a:pt x="632638" y="466977"/>
                  <a:pt x="629772" y="470417"/>
                </a:cubicBezTo>
                <a:cubicBezTo>
                  <a:pt x="626812" y="473857"/>
                  <a:pt x="622992" y="476627"/>
                  <a:pt x="618312" y="478730"/>
                </a:cubicBezTo>
                <a:cubicBezTo>
                  <a:pt x="613537" y="480831"/>
                  <a:pt x="607710" y="481883"/>
                  <a:pt x="600738" y="481883"/>
                </a:cubicBezTo>
                <a:cubicBezTo>
                  <a:pt x="594911" y="481883"/>
                  <a:pt x="588990" y="480831"/>
                  <a:pt x="583069" y="478730"/>
                </a:cubicBezTo>
                <a:cubicBezTo>
                  <a:pt x="577147" y="476627"/>
                  <a:pt x="572085" y="473570"/>
                  <a:pt x="567786" y="469747"/>
                </a:cubicBezTo>
                <a:lnTo>
                  <a:pt x="576287" y="459427"/>
                </a:lnTo>
                <a:lnTo>
                  <a:pt x="576287" y="459236"/>
                </a:lnTo>
                <a:cubicBezTo>
                  <a:pt x="579248" y="462580"/>
                  <a:pt x="582877" y="465161"/>
                  <a:pt x="587270" y="467168"/>
                </a:cubicBezTo>
                <a:cubicBezTo>
                  <a:pt x="591664" y="469175"/>
                  <a:pt x="596154" y="470130"/>
                  <a:pt x="600834" y="470130"/>
                </a:cubicBezTo>
                <a:cubicBezTo>
                  <a:pt x="605513" y="470130"/>
                  <a:pt x="609047" y="469460"/>
                  <a:pt x="612008" y="468218"/>
                </a:cubicBezTo>
                <a:cubicBezTo>
                  <a:pt x="615064" y="466977"/>
                  <a:pt x="617453" y="465161"/>
                  <a:pt x="619267" y="462963"/>
                </a:cubicBezTo>
                <a:cubicBezTo>
                  <a:pt x="621082" y="460766"/>
                  <a:pt x="622418" y="458090"/>
                  <a:pt x="623279" y="455128"/>
                </a:cubicBezTo>
                <a:cubicBezTo>
                  <a:pt x="624042" y="452069"/>
                  <a:pt x="624425" y="448820"/>
                  <a:pt x="624425" y="445382"/>
                </a:cubicBezTo>
                <a:lnTo>
                  <a:pt x="624425" y="436686"/>
                </a:lnTo>
                <a:lnTo>
                  <a:pt x="624138" y="436686"/>
                </a:lnTo>
                <a:cubicBezTo>
                  <a:pt x="621656" y="440507"/>
                  <a:pt x="618312" y="443375"/>
                  <a:pt x="614109" y="445382"/>
                </a:cubicBezTo>
                <a:cubicBezTo>
                  <a:pt x="609812" y="447387"/>
                  <a:pt x="605322" y="448342"/>
                  <a:pt x="600547" y="448342"/>
                </a:cubicBezTo>
                <a:cubicBezTo>
                  <a:pt x="595389" y="448342"/>
                  <a:pt x="590805" y="447483"/>
                  <a:pt x="586602" y="445667"/>
                </a:cubicBezTo>
                <a:cubicBezTo>
                  <a:pt x="582399" y="443853"/>
                  <a:pt x="578866" y="441368"/>
                  <a:pt x="575904" y="438310"/>
                </a:cubicBezTo>
                <a:cubicBezTo>
                  <a:pt x="572944" y="435157"/>
                  <a:pt x="570748" y="431526"/>
                  <a:pt x="569124" y="427321"/>
                </a:cubicBezTo>
                <a:cubicBezTo>
                  <a:pt x="567500" y="423117"/>
                  <a:pt x="566736" y="418625"/>
                  <a:pt x="566736" y="413752"/>
                </a:cubicBezTo>
                <a:cubicBezTo>
                  <a:pt x="566736" y="408879"/>
                  <a:pt x="567500" y="404388"/>
                  <a:pt x="569124" y="400183"/>
                </a:cubicBezTo>
                <a:cubicBezTo>
                  <a:pt x="570748" y="395980"/>
                  <a:pt x="573040" y="392253"/>
                  <a:pt x="575904" y="389004"/>
                </a:cubicBezTo>
                <a:cubicBezTo>
                  <a:pt x="578866" y="385851"/>
                  <a:pt x="582399" y="383366"/>
                  <a:pt x="586507" y="381456"/>
                </a:cubicBezTo>
                <a:cubicBezTo>
                  <a:pt x="590708" y="379639"/>
                  <a:pt x="595294" y="378684"/>
                  <a:pt x="600356" y="378684"/>
                </a:cubicBezTo>
                <a:close/>
                <a:moveTo>
                  <a:pt x="1751550" y="378682"/>
                </a:moveTo>
                <a:cubicBezTo>
                  <a:pt x="1756421" y="378682"/>
                  <a:pt x="1760909" y="379447"/>
                  <a:pt x="1765018" y="381070"/>
                </a:cubicBezTo>
                <a:cubicBezTo>
                  <a:pt x="1769028" y="382696"/>
                  <a:pt x="1772466" y="384988"/>
                  <a:pt x="1775236" y="388047"/>
                </a:cubicBezTo>
                <a:cubicBezTo>
                  <a:pt x="1778007" y="391103"/>
                  <a:pt x="1780203" y="394736"/>
                  <a:pt x="1781732" y="399035"/>
                </a:cubicBezTo>
                <a:cubicBezTo>
                  <a:pt x="1783260" y="403336"/>
                  <a:pt x="1784025" y="408209"/>
                  <a:pt x="1784025" y="413560"/>
                </a:cubicBezTo>
                <a:lnTo>
                  <a:pt x="1783832" y="413560"/>
                </a:lnTo>
                <a:lnTo>
                  <a:pt x="1783832" y="415854"/>
                </a:lnTo>
                <a:cubicBezTo>
                  <a:pt x="1783832" y="416618"/>
                  <a:pt x="1783832" y="417381"/>
                  <a:pt x="1783738" y="418146"/>
                </a:cubicBezTo>
                <a:lnTo>
                  <a:pt x="1730251" y="418146"/>
                </a:lnTo>
                <a:cubicBezTo>
                  <a:pt x="1730251" y="421013"/>
                  <a:pt x="1731016" y="423593"/>
                  <a:pt x="1732162" y="426077"/>
                </a:cubicBezTo>
                <a:cubicBezTo>
                  <a:pt x="1733308" y="428562"/>
                  <a:pt x="1734932" y="430759"/>
                  <a:pt x="1736937" y="432576"/>
                </a:cubicBezTo>
                <a:cubicBezTo>
                  <a:pt x="1738942" y="434390"/>
                  <a:pt x="1741234" y="435823"/>
                  <a:pt x="1743813" y="436875"/>
                </a:cubicBezTo>
                <a:cubicBezTo>
                  <a:pt x="1746392" y="437926"/>
                  <a:pt x="1749162" y="438404"/>
                  <a:pt x="1752122" y="438404"/>
                </a:cubicBezTo>
                <a:cubicBezTo>
                  <a:pt x="1756707" y="438404"/>
                  <a:pt x="1760624" y="437449"/>
                  <a:pt x="1763870" y="435442"/>
                </a:cubicBezTo>
                <a:cubicBezTo>
                  <a:pt x="1767119" y="433435"/>
                  <a:pt x="1769793" y="431046"/>
                  <a:pt x="1771703" y="428179"/>
                </a:cubicBezTo>
                <a:lnTo>
                  <a:pt x="1781062" y="435729"/>
                </a:lnTo>
                <a:cubicBezTo>
                  <a:pt x="1777433" y="440506"/>
                  <a:pt x="1773231" y="444042"/>
                  <a:pt x="1768360" y="446239"/>
                </a:cubicBezTo>
                <a:cubicBezTo>
                  <a:pt x="1763488" y="448533"/>
                  <a:pt x="1758045" y="449583"/>
                  <a:pt x="1752122" y="449583"/>
                </a:cubicBezTo>
                <a:cubicBezTo>
                  <a:pt x="1747060" y="449583"/>
                  <a:pt x="1742286" y="448724"/>
                  <a:pt x="1737988" y="447004"/>
                </a:cubicBezTo>
                <a:cubicBezTo>
                  <a:pt x="1733689" y="445284"/>
                  <a:pt x="1729868" y="442896"/>
                  <a:pt x="1726813" y="439837"/>
                </a:cubicBezTo>
                <a:cubicBezTo>
                  <a:pt x="1723660" y="436779"/>
                  <a:pt x="1721273" y="433053"/>
                  <a:pt x="1719459" y="428658"/>
                </a:cubicBezTo>
                <a:cubicBezTo>
                  <a:pt x="1717643" y="424261"/>
                  <a:pt x="1716784" y="419484"/>
                  <a:pt x="1716784" y="414228"/>
                </a:cubicBezTo>
                <a:cubicBezTo>
                  <a:pt x="1716784" y="408974"/>
                  <a:pt x="1717643" y="404195"/>
                  <a:pt x="1719363" y="399800"/>
                </a:cubicBezTo>
                <a:cubicBezTo>
                  <a:pt x="1721081" y="395404"/>
                  <a:pt x="1723566" y="391677"/>
                  <a:pt x="1726717" y="388524"/>
                </a:cubicBezTo>
                <a:cubicBezTo>
                  <a:pt x="1729868" y="385371"/>
                  <a:pt x="1733499" y="382983"/>
                  <a:pt x="1737796" y="381261"/>
                </a:cubicBezTo>
                <a:cubicBezTo>
                  <a:pt x="1742095" y="379541"/>
                  <a:pt x="1746679" y="378682"/>
                  <a:pt x="1751550" y="378682"/>
                </a:cubicBezTo>
                <a:close/>
                <a:moveTo>
                  <a:pt x="1617548" y="378682"/>
                </a:moveTo>
                <a:cubicBezTo>
                  <a:pt x="1622706" y="378682"/>
                  <a:pt x="1627481" y="379541"/>
                  <a:pt x="1631874" y="381261"/>
                </a:cubicBezTo>
                <a:cubicBezTo>
                  <a:pt x="1636268" y="382983"/>
                  <a:pt x="1640184" y="385466"/>
                  <a:pt x="1643431" y="388524"/>
                </a:cubicBezTo>
                <a:cubicBezTo>
                  <a:pt x="1646679" y="391677"/>
                  <a:pt x="1649258" y="395308"/>
                  <a:pt x="1651072" y="399703"/>
                </a:cubicBezTo>
                <a:cubicBezTo>
                  <a:pt x="1652886" y="404101"/>
                  <a:pt x="1653842" y="408781"/>
                  <a:pt x="1653842" y="413941"/>
                </a:cubicBezTo>
                <a:cubicBezTo>
                  <a:pt x="1653842" y="419103"/>
                  <a:pt x="1652886" y="423880"/>
                  <a:pt x="1651072" y="428275"/>
                </a:cubicBezTo>
                <a:cubicBezTo>
                  <a:pt x="1649258" y="432670"/>
                  <a:pt x="1646679" y="436397"/>
                  <a:pt x="1643431" y="439550"/>
                </a:cubicBezTo>
                <a:cubicBezTo>
                  <a:pt x="1640184" y="442703"/>
                  <a:pt x="1636364" y="445188"/>
                  <a:pt x="1631874" y="446908"/>
                </a:cubicBezTo>
                <a:cubicBezTo>
                  <a:pt x="1627481" y="448628"/>
                  <a:pt x="1622706" y="449583"/>
                  <a:pt x="1617548" y="449583"/>
                </a:cubicBezTo>
                <a:cubicBezTo>
                  <a:pt x="1612390" y="449583"/>
                  <a:pt x="1607711" y="448724"/>
                  <a:pt x="1603221" y="446908"/>
                </a:cubicBezTo>
                <a:cubicBezTo>
                  <a:pt x="1598732" y="445188"/>
                  <a:pt x="1594912" y="442703"/>
                  <a:pt x="1591761" y="439550"/>
                </a:cubicBezTo>
                <a:cubicBezTo>
                  <a:pt x="1588512" y="436397"/>
                  <a:pt x="1586029" y="432670"/>
                  <a:pt x="1584215" y="428275"/>
                </a:cubicBezTo>
                <a:cubicBezTo>
                  <a:pt x="1582400" y="423880"/>
                  <a:pt x="1581445" y="419103"/>
                  <a:pt x="1581445" y="413941"/>
                </a:cubicBezTo>
                <a:cubicBezTo>
                  <a:pt x="1581445" y="408781"/>
                  <a:pt x="1582400" y="404004"/>
                  <a:pt x="1584215" y="399703"/>
                </a:cubicBezTo>
                <a:cubicBezTo>
                  <a:pt x="1586029" y="395404"/>
                  <a:pt x="1588608" y="391677"/>
                  <a:pt x="1591761" y="388524"/>
                </a:cubicBezTo>
                <a:cubicBezTo>
                  <a:pt x="1595007" y="385371"/>
                  <a:pt x="1598828" y="382983"/>
                  <a:pt x="1603221" y="381261"/>
                </a:cubicBezTo>
                <a:cubicBezTo>
                  <a:pt x="1607615" y="379541"/>
                  <a:pt x="1612390" y="378682"/>
                  <a:pt x="1617548" y="378682"/>
                </a:cubicBezTo>
                <a:close/>
                <a:moveTo>
                  <a:pt x="1414299" y="378682"/>
                </a:moveTo>
                <a:cubicBezTo>
                  <a:pt x="1419076" y="378682"/>
                  <a:pt x="1423278" y="379351"/>
                  <a:pt x="1426811" y="380784"/>
                </a:cubicBezTo>
                <a:cubicBezTo>
                  <a:pt x="1430345" y="382218"/>
                  <a:pt x="1433306" y="384033"/>
                  <a:pt x="1435503" y="386421"/>
                </a:cubicBezTo>
                <a:cubicBezTo>
                  <a:pt x="1437699" y="388811"/>
                  <a:pt x="1439514" y="391583"/>
                  <a:pt x="1440565" y="394830"/>
                </a:cubicBezTo>
                <a:cubicBezTo>
                  <a:pt x="1441711" y="398080"/>
                  <a:pt x="1442283" y="401520"/>
                  <a:pt x="1442283" y="405150"/>
                </a:cubicBezTo>
                <a:lnTo>
                  <a:pt x="1442283" y="434486"/>
                </a:lnTo>
                <a:cubicBezTo>
                  <a:pt x="1442283" y="436779"/>
                  <a:pt x="1442283" y="439169"/>
                  <a:pt x="1442476" y="441653"/>
                </a:cubicBezTo>
                <a:cubicBezTo>
                  <a:pt x="1442570" y="444138"/>
                  <a:pt x="1442857" y="446239"/>
                  <a:pt x="1443239" y="447863"/>
                </a:cubicBezTo>
                <a:lnTo>
                  <a:pt x="1431204" y="447863"/>
                </a:lnTo>
                <a:cubicBezTo>
                  <a:pt x="1430442" y="444616"/>
                  <a:pt x="1430058" y="441461"/>
                  <a:pt x="1430058" y="438213"/>
                </a:cubicBezTo>
                <a:lnTo>
                  <a:pt x="1429677" y="438213"/>
                </a:lnTo>
                <a:cubicBezTo>
                  <a:pt x="1427194" y="441844"/>
                  <a:pt x="1424137" y="444616"/>
                  <a:pt x="1420412" y="446623"/>
                </a:cubicBezTo>
                <a:cubicBezTo>
                  <a:pt x="1416687" y="448628"/>
                  <a:pt x="1412294" y="449583"/>
                  <a:pt x="1407136" y="449583"/>
                </a:cubicBezTo>
                <a:cubicBezTo>
                  <a:pt x="1404462" y="449583"/>
                  <a:pt x="1401693" y="449202"/>
                  <a:pt x="1398827" y="448533"/>
                </a:cubicBezTo>
                <a:cubicBezTo>
                  <a:pt x="1395962" y="447863"/>
                  <a:pt x="1393287" y="446623"/>
                  <a:pt x="1390995" y="445093"/>
                </a:cubicBezTo>
                <a:cubicBezTo>
                  <a:pt x="1388607" y="443468"/>
                  <a:pt x="1386698" y="441366"/>
                  <a:pt x="1385074" y="438691"/>
                </a:cubicBezTo>
                <a:cubicBezTo>
                  <a:pt x="1383545" y="436016"/>
                  <a:pt x="1382686" y="432766"/>
                  <a:pt x="1382686" y="428943"/>
                </a:cubicBezTo>
                <a:cubicBezTo>
                  <a:pt x="1382686" y="423880"/>
                  <a:pt x="1384022" y="419771"/>
                  <a:pt x="1386792" y="416809"/>
                </a:cubicBezTo>
                <a:cubicBezTo>
                  <a:pt x="1389562" y="413847"/>
                  <a:pt x="1393096" y="411553"/>
                  <a:pt x="1397586" y="410023"/>
                </a:cubicBezTo>
                <a:cubicBezTo>
                  <a:pt x="1401980" y="408496"/>
                  <a:pt x="1407041" y="407444"/>
                  <a:pt x="1412581" y="406967"/>
                </a:cubicBezTo>
                <a:cubicBezTo>
                  <a:pt x="1418120" y="406489"/>
                  <a:pt x="1423754" y="406298"/>
                  <a:pt x="1429486" y="406298"/>
                </a:cubicBezTo>
                <a:lnTo>
                  <a:pt x="1429486" y="404482"/>
                </a:lnTo>
                <a:lnTo>
                  <a:pt x="1429486" y="404195"/>
                </a:lnTo>
                <a:cubicBezTo>
                  <a:pt x="1429486" y="399226"/>
                  <a:pt x="1427957" y="395501"/>
                  <a:pt x="1424997" y="393016"/>
                </a:cubicBezTo>
                <a:cubicBezTo>
                  <a:pt x="1422036" y="390531"/>
                  <a:pt x="1417930" y="389383"/>
                  <a:pt x="1412962" y="389383"/>
                </a:cubicBezTo>
                <a:cubicBezTo>
                  <a:pt x="1409143" y="389383"/>
                  <a:pt x="1405608" y="390148"/>
                  <a:pt x="1402265" y="391583"/>
                </a:cubicBezTo>
                <a:cubicBezTo>
                  <a:pt x="1398923" y="393016"/>
                  <a:pt x="1396057" y="394927"/>
                  <a:pt x="1393861" y="397221"/>
                </a:cubicBezTo>
                <a:lnTo>
                  <a:pt x="1386792" y="388715"/>
                </a:lnTo>
                <a:cubicBezTo>
                  <a:pt x="1390136" y="385562"/>
                  <a:pt x="1394148" y="383174"/>
                  <a:pt x="1398923" y="381357"/>
                </a:cubicBezTo>
                <a:cubicBezTo>
                  <a:pt x="1403698" y="379541"/>
                  <a:pt x="1408856" y="378682"/>
                  <a:pt x="1414299" y="378682"/>
                </a:cubicBezTo>
                <a:close/>
                <a:moveTo>
                  <a:pt x="1288992" y="378682"/>
                </a:moveTo>
                <a:cubicBezTo>
                  <a:pt x="1294150" y="378682"/>
                  <a:pt x="1298830" y="379541"/>
                  <a:pt x="1303318" y="381261"/>
                </a:cubicBezTo>
                <a:cubicBezTo>
                  <a:pt x="1307712" y="382983"/>
                  <a:pt x="1311628" y="385466"/>
                  <a:pt x="1314875" y="388524"/>
                </a:cubicBezTo>
                <a:cubicBezTo>
                  <a:pt x="1318123" y="391677"/>
                  <a:pt x="1320702" y="395308"/>
                  <a:pt x="1322516" y="399703"/>
                </a:cubicBezTo>
                <a:cubicBezTo>
                  <a:pt x="1324332" y="404004"/>
                  <a:pt x="1325286" y="408781"/>
                  <a:pt x="1325286" y="413941"/>
                </a:cubicBezTo>
                <a:cubicBezTo>
                  <a:pt x="1325286" y="419103"/>
                  <a:pt x="1324332" y="423880"/>
                  <a:pt x="1322516" y="428275"/>
                </a:cubicBezTo>
                <a:cubicBezTo>
                  <a:pt x="1320702" y="432670"/>
                  <a:pt x="1318123" y="436397"/>
                  <a:pt x="1314875" y="439550"/>
                </a:cubicBezTo>
                <a:cubicBezTo>
                  <a:pt x="1311628" y="442703"/>
                  <a:pt x="1307712" y="445188"/>
                  <a:pt x="1303318" y="446908"/>
                </a:cubicBezTo>
                <a:cubicBezTo>
                  <a:pt x="1298925" y="448628"/>
                  <a:pt x="1294150" y="449583"/>
                  <a:pt x="1288992" y="449583"/>
                </a:cubicBezTo>
                <a:cubicBezTo>
                  <a:pt x="1283836" y="449583"/>
                  <a:pt x="1279155" y="448724"/>
                  <a:pt x="1274665" y="446908"/>
                </a:cubicBezTo>
                <a:cubicBezTo>
                  <a:pt x="1270272" y="445188"/>
                  <a:pt x="1266356" y="442703"/>
                  <a:pt x="1263205" y="439550"/>
                </a:cubicBezTo>
                <a:cubicBezTo>
                  <a:pt x="1259958" y="436397"/>
                  <a:pt x="1257473" y="432670"/>
                  <a:pt x="1255659" y="428275"/>
                </a:cubicBezTo>
                <a:cubicBezTo>
                  <a:pt x="1253844" y="423880"/>
                  <a:pt x="1252889" y="419103"/>
                  <a:pt x="1252889" y="413941"/>
                </a:cubicBezTo>
                <a:cubicBezTo>
                  <a:pt x="1252889" y="408781"/>
                  <a:pt x="1253844" y="404004"/>
                  <a:pt x="1255659" y="399703"/>
                </a:cubicBezTo>
                <a:cubicBezTo>
                  <a:pt x="1257473" y="395404"/>
                  <a:pt x="1260052" y="391677"/>
                  <a:pt x="1263205" y="388524"/>
                </a:cubicBezTo>
                <a:cubicBezTo>
                  <a:pt x="1266452" y="385371"/>
                  <a:pt x="1270272" y="382983"/>
                  <a:pt x="1274665" y="381261"/>
                </a:cubicBezTo>
                <a:cubicBezTo>
                  <a:pt x="1279059" y="379541"/>
                  <a:pt x="1283836" y="378682"/>
                  <a:pt x="1288992" y="378682"/>
                </a:cubicBezTo>
                <a:close/>
                <a:moveTo>
                  <a:pt x="910003" y="378682"/>
                </a:moveTo>
                <a:cubicBezTo>
                  <a:pt x="914970" y="378682"/>
                  <a:pt x="919554" y="379541"/>
                  <a:pt x="923661" y="381357"/>
                </a:cubicBezTo>
                <a:cubicBezTo>
                  <a:pt x="927769" y="383174"/>
                  <a:pt x="931302" y="385658"/>
                  <a:pt x="934262" y="388906"/>
                </a:cubicBezTo>
                <a:cubicBezTo>
                  <a:pt x="937224" y="392155"/>
                  <a:pt x="939516" y="395882"/>
                  <a:pt x="941140" y="400181"/>
                </a:cubicBezTo>
                <a:cubicBezTo>
                  <a:pt x="942764" y="404482"/>
                  <a:pt x="943529" y="409068"/>
                  <a:pt x="943529" y="414037"/>
                </a:cubicBezTo>
                <a:cubicBezTo>
                  <a:pt x="943529" y="419006"/>
                  <a:pt x="942764" y="423593"/>
                  <a:pt x="941140" y="427893"/>
                </a:cubicBezTo>
                <a:cubicBezTo>
                  <a:pt x="939516" y="432192"/>
                  <a:pt x="937319" y="436016"/>
                  <a:pt x="934358" y="439263"/>
                </a:cubicBezTo>
                <a:cubicBezTo>
                  <a:pt x="931398" y="442512"/>
                  <a:pt x="927863" y="444997"/>
                  <a:pt x="923757" y="446813"/>
                </a:cubicBezTo>
                <a:cubicBezTo>
                  <a:pt x="919650" y="448628"/>
                  <a:pt x="914970" y="449583"/>
                  <a:pt x="909716" y="449583"/>
                </a:cubicBezTo>
                <a:cubicBezTo>
                  <a:pt x="904941" y="449583"/>
                  <a:pt x="900356" y="448533"/>
                  <a:pt x="896154" y="446430"/>
                </a:cubicBezTo>
                <a:cubicBezTo>
                  <a:pt x="891951" y="444329"/>
                  <a:pt x="888609" y="441461"/>
                  <a:pt x="886126" y="437639"/>
                </a:cubicBezTo>
                <a:lnTo>
                  <a:pt x="885743" y="437639"/>
                </a:lnTo>
                <a:lnTo>
                  <a:pt x="885743" y="481785"/>
                </a:lnTo>
                <a:lnTo>
                  <a:pt x="872372" y="481785"/>
                </a:lnTo>
                <a:lnTo>
                  <a:pt x="872372" y="380498"/>
                </a:lnTo>
                <a:lnTo>
                  <a:pt x="885456" y="380498"/>
                </a:lnTo>
                <a:lnTo>
                  <a:pt x="885456" y="391009"/>
                </a:lnTo>
                <a:lnTo>
                  <a:pt x="885839" y="391009"/>
                </a:lnTo>
                <a:cubicBezTo>
                  <a:pt x="888035" y="387378"/>
                  <a:pt x="891188" y="384416"/>
                  <a:pt x="895389" y="382122"/>
                </a:cubicBezTo>
                <a:cubicBezTo>
                  <a:pt x="899592" y="379828"/>
                  <a:pt x="904463" y="378682"/>
                  <a:pt x="910003" y="378682"/>
                </a:cubicBezTo>
                <a:close/>
                <a:moveTo>
                  <a:pt x="820126" y="378682"/>
                </a:moveTo>
                <a:cubicBezTo>
                  <a:pt x="825093" y="378682"/>
                  <a:pt x="829677" y="379541"/>
                  <a:pt x="833785" y="381357"/>
                </a:cubicBezTo>
                <a:cubicBezTo>
                  <a:pt x="837892" y="383174"/>
                  <a:pt x="841426" y="385658"/>
                  <a:pt x="844387" y="388906"/>
                </a:cubicBezTo>
                <a:cubicBezTo>
                  <a:pt x="847347" y="392155"/>
                  <a:pt x="849639" y="395882"/>
                  <a:pt x="851263" y="400181"/>
                </a:cubicBezTo>
                <a:cubicBezTo>
                  <a:pt x="852887" y="404482"/>
                  <a:pt x="853652" y="409068"/>
                  <a:pt x="853652" y="414037"/>
                </a:cubicBezTo>
                <a:cubicBezTo>
                  <a:pt x="853652" y="419006"/>
                  <a:pt x="852887" y="423593"/>
                  <a:pt x="851263" y="427893"/>
                </a:cubicBezTo>
                <a:cubicBezTo>
                  <a:pt x="849639" y="432192"/>
                  <a:pt x="847444" y="436016"/>
                  <a:pt x="844481" y="439263"/>
                </a:cubicBezTo>
                <a:cubicBezTo>
                  <a:pt x="841521" y="442512"/>
                  <a:pt x="837988" y="444997"/>
                  <a:pt x="833880" y="446813"/>
                </a:cubicBezTo>
                <a:cubicBezTo>
                  <a:pt x="829773" y="448628"/>
                  <a:pt x="825093" y="449583"/>
                  <a:pt x="819840" y="449583"/>
                </a:cubicBezTo>
                <a:cubicBezTo>
                  <a:pt x="815064" y="449583"/>
                  <a:pt x="810479" y="448533"/>
                  <a:pt x="806278" y="446430"/>
                </a:cubicBezTo>
                <a:cubicBezTo>
                  <a:pt x="801979" y="444329"/>
                  <a:pt x="798732" y="441461"/>
                  <a:pt x="796249" y="437639"/>
                </a:cubicBezTo>
                <a:lnTo>
                  <a:pt x="795866" y="437639"/>
                </a:lnTo>
                <a:lnTo>
                  <a:pt x="795866" y="481785"/>
                </a:lnTo>
                <a:lnTo>
                  <a:pt x="782495" y="481785"/>
                </a:lnTo>
                <a:lnTo>
                  <a:pt x="782495" y="380498"/>
                </a:lnTo>
                <a:lnTo>
                  <a:pt x="795581" y="380498"/>
                </a:lnTo>
                <a:lnTo>
                  <a:pt x="795581" y="391009"/>
                </a:lnTo>
                <a:lnTo>
                  <a:pt x="795962" y="391009"/>
                </a:lnTo>
                <a:cubicBezTo>
                  <a:pt x="798158" y="387378"/>
                  <a:pt x="801311" y="384416"/>
                  <a:pt x="805514" y="382122"/>
                </a:cubicBezTo>
                <a:cubicBezTo>
                  <a:pt x="809717" y="379828"/>
                  <a:pt x="814588" y="378682"/>
                  <a:pt x="820126" y="378682"/>
                </a:cubicBezTo>
                <a:close/>
                <a:moveTo>
                  <a:pt x="727768" y="378682"/>
                </a:moveTo>
                <a:cubicBezTo>
                  <a:pt x="732926" y="378682"/>
                  <a:pt x="737605" y="379541"/>
                  <a:pt x="742094" y="381261"/>
                </a:cubicBezTo>
                <a:cubicBezTo>
                  <a:pt x="746584" y="382983"/>
                  <a:pt x="750404" y="385466"/>
                  <a:pt x="753651" y="388524"/>
                </a:cubicBezTo>
                <a:cubicBezTo>
                  <a:pt x="756898" y="391677"/>
                  <a:pt x="759477" y="395308"/>
                  <a:pt x="761292" y="399703"/>
                </a:cubicBezTo>
                <a:cubicBezTo>
                  <a:pt x="763106" y="404004"/>
                  <a:pt x="764062" y="408781"/>
                  <a:pt x="764062" y="413941"/>
                </a:cubicBezTo>
                <a:cubicBezTo>
                  <a:pt x="764062" y="419103"/>
                  <a:pt x="763106" y="423880"/>
                  <a:pt x="761292" y="428275"/>
                </a:cubicBezTo>
                <a:cubicBezTo>
                  <a:pt x="759477" y="432670"/>
                  <a:pt x="756898" y="436397"/>
                  <a:pt x="753651" y="439550"/>
                </a:cubicBezTo>
                <a:cubicBezTo>
                  <a:pt x="750404" y="442703"/>
                  <a:pt x="746584" y="445188"/>
                  <a:pt x="742094" y="446908"/>
                </a:cubicBezTo>
                <a:cubicBezTo>
                  <a:pt x="737701" y="448628"/>
                  <a:pt x="732926" y="449583"/>
                  <a:pt x="727768" y="449583"/>
                </a:cubicBezTo>
                <a:cubicBezTo>
                  <a:pt x="722610" y="449583"/>
                  <a:pt x="717931" y="448724"/>
                  <a:pt x="713441" y="446908"/>
                </a:cubicBezTo>
                <a:cubicBezTo>
                  <a:pt x="708952" y="445188"/>
                  <a:pt x="705132" y="442703"/>
                  <a:pt x="701979" y="439550"/>
                </a:cubicBezTo>
                <a:cubicBezTo>
                  <a:pt x="698732" y="436397"/>
                  <a:pt x="696249" y="432670"/>
                  <a:pt x="694435" y="428275"/>
                </a:cubicBezTo>
                <a:cubicBezTo>
                  <a:pt x="692620" y="423880"/>
                  <a:pt x="691665" y="419103"/>
                  <a:pt x="691665" y="413941"/>
                </a:cubicBezTo>
                <a:cubicBezTo>
                  <a:pt x="691665" y="408781"/>
                  <a:pt x="692620" y="404004"/>
                  <a:pt x="694435" y="399703"/>
                </a:cubicBezTo>
                <a:cubicBezTo>
                  <a:pt x="696249" y="395404"/>
                  <a:pt x="698828" y="391677"/>
                  <a:pt x="701979" y="388524"/>
                </a:cubicBezTo>
                <a:cubicBezTo>
                  <a:pt x="705227" y="385371"/>
                  <a:pt x="709048" y="382983"/>
                  <a:pt x="713441" y="381261"/>
                </a:cubicBezTo>
                <a:cubicBezTo>
                  <a:pt x="717835" y="379541"/>
                  <a:pt x="722610" y="378682"/>
                  <a:pt x="727768" y="378682"/>
                </a:cubicBezTo>
                <a:close/>
                <a:moveTo>
                  <a:pt x="1835888" y="378586"/>
                </a:moveTo>
                <a:cubicBezTo>
                  <a:pt x="1837988" y="378586"/>
                  <a:pt x="1839708" y="378777"/>
                  <a:pt x="1841141" y="379160"/>
                </a:cubicBezTo>
                <a:lnTo>
                  <a:pt x="1840567" y="391487"/>
                </a:lnTo>
                <a:cubicBezTo>
                  <a:pt x="1838658" y="391009"/>
                  <a:pt x="1836651" y="390817"/>
                  <a:pt x="1834455" y="390817"/>
                </a:cubicBezTo>
                <a:cubicBezTo>
                  <a:pt x="1831208" y="390817"/>
                  <a:pt x="1828438" y="391391"/>
                  <a:pt x="1826049" y="392633"/>
                </a:cubicBezTo>
                <a:cubicBezTo>
                  <a:pt x="1823661" y="393779"/>
                  <a:pt x="1821752" y="395405"/>
                  <a:pt x="1820128" y="397410"/>
                </a:cubicBezTo>
                <a:cubicBezTo>
                  <a:pt x="1818599" y="399417"/>
                  <a:pt x="1817359" y="401711"/>
                  <a:pt x="1816690" y="404290"/>
                </a:cubicBezTo>
                <a:cubicBezTo>
                  <a:pt x="1815926" y="406871"/>
                  <a:pt x="1815544" y="409642"/>
                  <a:pt x="1815544" y="412412"/>
                </a:cubicBezTo>
                <a:lnTo>
                  <a:pt x="1815544" y="447767"/>
                </a:lnTo>
                <a:lnTo>
                  <a:pt x="1802171" y="447767"/>
                </a:lnTo>
                <a:lnTo>
                  <a:pt x="1802171" y="395021"/>
                </a:lnTo>
                <a:cubicBezTo>
                  <a:pt x="1802171" y="393205"/>
                  <a:pt x="1802171" y="390913"/>
                  <a:pt x="1802077" y="388047"/>
                </a:cubicBezTo>
                <a:lnTo>
                  <a:pt x="1802171" y="387951"/>
                </a:lnTo>
                <a:cubicBezTo>
                  <a:pt x="1802171" y="385085"/>
                  <a:pt x="1801886" y="382600"/>
                  <a:pt x="1801790" y="380402"/>
                </a:cubicBezTo>
                <a:lnTo>
                  <a:pt x="1814398" y="380402"/>
                </a:lnTo>
                <a:cubicBezTo>
                  <a:pt x="1814589" y="382122"/>
                  <a:pt x="1814683" y="384033"/>
                  <a:pt x="1814780" y="386325"/>
                </a:cubicBezTo>
                <a:cubicBezTo>
                  <a:pt x="1814874" y="388619"/>
                  <a:pt x="1814970" y="390339"/>
                  <a:pt x="1814970" y="391772"/>
                </a:cubicBezTo>
                <a:lnTo>
                  <a:pt x="1815352" y="391772"/>
                </a:lnTo>
                <a:cubicBezTo>
                  <a:pt x="1817262" y="387760"/>
                  <a:pt x="1820032" y="384607"/>
                  <a:pt x="1823661" y="382217"/>
                </a:cubicBezTo>
                <a:cubicBezTo>
                  <a:pt x="1827292" y="379828"/>
                  <a:pt x="1831398" y="378586"/>
                  <a:pt x="1835888" y="378586"/>
                </a:cubicBezTo>
                <a:close/>
                <a:moveTo>
                  <a:pt x="1705897" y="378586"/>
                </a:moveTo>
                <a:cubicBezTo>
                  <a:pt x="1707997" y="378586"/>
                  <a:pt x="1709717" y="378777"/>
                  <a:pt x="1711150" y="379160"/>
                </a:cubicBezTo>
                <a:lnTo>
                  <a:pt x="1710576" y="391487"/>
                </a:lnTo>
                <a:cubicBezTo>
                  <a:pt x="1708667" y="391009"/>
                  <a:pt x="1706660" y="390817"/>
                  <a:pt x="1704464" y="390817"/>
                </a:cubicBezTo>
                <a:cubicBezTo>
                  <a:pt x="1701217" y="390817"/>
                  <a:pt x="1698447" y="391391"/>
                  <a:pt x="1696058" y="392633"/>
                </a:cubicBezTo>
                <a:cubicBezTo>
                  <a:pt x="1693670" y="393779"/>
                  <a:pt x="1691761" y="395405"/>
                  <a:pt x="1690137" y="397410"/>
                </a:cubicBezTo>
                <a:cubicBezTo>
                  <a:pt x="1688608" y="399417"/>
                  <a:pt x="1687368" y="401711"/>
                  <a:pt x="1686699" y="404290"/>
                </a:cubicBezTo>
                <a:cubicBezTo>
                  <a:pt x="1685935" y="406871"/>
                  <a:pt x="1685553" y="409642"/>
                  <a:pt x="1685553" y="412412"/>
                </a:cubicBezTo>
                <a:lnTo>
                  <a:pt x="1685553" y="447767"/>
                </a:lnTo>
                <a:lnTo>
                  <a:pt x="1672180" y="447767"/>
                </a:lnTo>
                <a:lnTo>
                  <a:pt x="1672180" y="395021"/>
                </a:lnTo>
                <a:cubicBezTo>
                  <a:pt x="1672180" y="393205"/>
                  <a:pt x="1672180" y="390913"/>
                  <a:pt x="1672086" y="388047"/>
                </a:cubicBezTo>
                <a:lnTo>
                  <a:pt x="1672180" y="387951"/>
                </a:lnTo>
                <a:cubicBezTo>
                  <a:pt x="1672180" y="385085"/>
                  <a:pt x="1671895" y="382600"/>
                  <a:pt x="1671799" y="380402"/>
                </a:cubicBezTo>
                <a:lnTo>
                  <a:pt x="1684407" y="380402"/>
                </a:lnTo>
                <a:cubicBezTo>
                  <a:pt x="1684598" y="382122"/>
                  <a:pt x="1684692" y="384033"/>
                  <a:pt x="1684789" y="386325"/>
                </a:cubicBezTo>
                <a:cubicBezTo>
                  <a:pt x="1684883" y="388619"/>
                  <a:pt x="1684979" y="390339"/>
                  <a:pt x="1684979" y="391772"/>
                </a:cubicBezTo>
                <a:lnTo>
                  <a:pt x="1685361" y="391772"/>
                </a:lnTo>
                <a:cubicBezTo>
                  <a:pt x="1687271" y="387760"/>
                  <a:pt x="1690041" y="384607"/>
                  <a:pt x="1693670" y="382217"/>
                </a:cubicBezTo>
                <a:cubicBezTo>
                  <a:pt x="1697301" y="379828"/>
                  <a:pt x="1701407" y="378586"/>
                  <a:pt x="1705897" y="378586"/>
                </a:cubicBezTo>
                <a:close/>
                <a:moveTo>
                  <a:pt x="1031304" y="378586"/>
                </a:moveTo>
                <a:cubicBezTo>
                  <a:pt x="1033404" y="378586"/>
                  <a:pt x="1035124" y="378777"/>
                  <a:pt x="1036557" y="379160"/>
                </a:cubicBezTo>
                <a:lnTo>
                  <a:pt x="1035983" y="391487"/>
                </a:lnTo>
                <a:cubicBezTo>
                  <a:pt x="1034074" y="391009"/>
                  <a:pt x="1032067" y="390817"/>
                  <a:pt x="1029871" y="390817"/>
                </a:cubicBezTo>
                <a:cubicBezTo>
                  <a:pt x="1026624" y="390817"/>
                  <a:pt x="1023854" y="391391"/>
                  <a:pt x="1021465" y="392633"/>
                </a:cubicBezTo>
                <a:cubicBezTo>
                  <a:pt x="1019077" y="393779"/>
                  <a:pt x="1017168" y="395405"/>
                  <a:pt x="1015544" y="397410"/>
                </a:cubicBezTo>
                <a:cubicBezTo>
                  <a:pt x="1014015" y="399417"/>
                  <a:pt x="1012775" y="401711"/>
                  <a:pt x="1012106" y="404290"/>
                </a:cubicBezTo>
                <a:cubicBezTo>
                  <a:pt x="1011342" y="406871"/>
                  <a:pt x="1010960" y="409642"/>
                  <a:pt x="1010960" y="412412"/>
                </a:cubicBezTo>
                <a:lnTo>
                  <a:pt x="1010960" y="447767"/>
                </a:lnTo>
                <a:lnTo>
                  <a:pt x="997587" y="447767"/>
                </a:lnTo>
                <a:lnTo>
                  <a:pt x="997587" y="395021"/>
                </a:lnTo>
                <a:cubicBezTo>
                  <a:pt x="997587" y="393205"/>
                  <a:pt x="997587" y="390913"/>
                  <a:pt x="997493" y="388047"/>
                </a:cubicBezTo>
                <a:lnTo>
                  <a:pt x="997587" y="387951"/>
                </a:lnTo>
                <a:cubicBezTo>
                  <a:pt x="997587" y="385085"/>
                  <a:pt x="997302" y="382600"/>
                  <a:pt x="997206" y="380402"/>
                </a:cubicBezTo>
                <a:lnTo>
                  <a:pt x="1009814" y="380402"/>
                </a:lnTo>
                <a:cubicBezTo>
                  <a:pt x="1010005" y="382122"/>
                  <a:pt x="1010099" y="384033"/>
                  <a:pt x="1010196" y="386325"/>
                </a:cubicBezTo>
                <a:cubicBezTo>
                  <a:pt x="1010290" y="388619"/>
                  <a:pt x="1010386" y="390339"/>
                  <a:pt x="1010386" y="391772"/>
                </a:cubicBezTo>
                <a:lnTo>
                  <a:pt x="1010768" y="391772"/>
                </a:lnTo>
                <a:cubicBezTo>
                  <a:pt x="1012678" y="387760"/>
                  <a:pt x="1015448" y="384607"/>
                  <a:pt x="1019077" y="382217"/>
                </a:cubicBezTo>
                <a:cubicBezTo>
                  <a:pt x="1022708" y="379828"/>
                  <a:pt x="1026814" y="378586"/>
                  <a:pt x="1031304" y="378586"/>
                </a:cubicBezTo>
                <a:close/>
                <a:moveTo>
                  <a:pt x="1107042" y="378395"/>
                </a:moveTo>
                <a:cubicBezTo>
                  <a:pt x="1111817" y="378395"/>
                  <a:pt x="1116497" y="379350"/>
                  <a:pt x="1120985" y="381261"/>
                </a:cubicBezTo>
                <a:cubicBezTo>
                  <a:pt x="1125475" y="383174"/>
                  <a:pt x="1128913" y="385943"/>
                  <a:pt x="1131396" y="389480"/>
                </a:cubicBezTo>
                <a:lnTo>
                  <a:pt x="1122227" y="397315"/>
                </a:lnTo>
                <a:lnTo>
                  <a:pt x="1122037" y="397506"/>
                </a:lnTo>
                <a:cubicBezTo>
                  <a:pt x="1120507" y="395021"/>
                  <a:pt x="1118408" y="393014"/>
                  <a:pt x="1115636" y="391487"/>
                </a:cubicBezTo>
                <a:cubicBezTo>
                  <a:pt x="1112866" y="389957"/>
                  <a:pt x="1109812" y="389096"/>
                  <a:pt x="1106468" y="389096"/>
                </a:cubicBezTo>
                <a:cubicBezTo>
                  <a:pt x="1104940" y="389096"/>
                  <a:pt x="1103411" y="389289"/>
                  <a:pt x="1101978" y="389576"/>
                </a:cubicBezTo>
                <a:cubicBezTo>
                  <a:pt x="1100451" y="389957"/>
                  <a:pt x="1099114" y="390435"/>
                  <a:pt x="1097968" y="391103"/>
                </a:cubicBezTo>
                <a:cubicBezTo>
                  <a:pt x="1096822" y="391774"/>
                  <a:pt x="1095867" y="392729"/>
                  <a:pt x="1095102" y="393779"/>
                </a:cubicBezTo>
                <a:cubicBezTo>
                  <a:pt x="1094434" y="394830"/>
                  <a:pt x="1094052" y="396169"/>
                  <a:pt x="1094052" y="397793"/>
                </a:cubicBezTo>
                <a:cubicBezTo>
                  <a:pt x="1094052" y="400659"/>
                  <a:pt x="1095293" y="402762"/>
                  <a:pt x="1097872" y="404099"/>
                </a:cubicBezTo>
                <a:cubicBezTo>
                  <a:pt x="1100451" y="405437"/>
                  <a:pt x="1104272" y="406679"/>
                  <a:pt x="1109334" y="407825"/>
                </a:cubicBezTo>
                <a:cubicBezTo>
                  <a:pt x="1112581" y="408590"/>
                  <a:pt x="1115542" y="409451"/>
                  <a:pt x="1118312" y="410501"/>
                </a:cubicBezTo>
                <a:cubicBezTo>
                  <a:pt x="1121081" y="411552"/>
                  <a:pt x="1123470" y="412889"/>
                  <a:pt x="1125475" y="414418"/>
                </a:cubicBezTo>
                <a:cubicBezTo>
                  <a:pt x="1127480" y="415948"/>
                  <a:pt x="1129104" y="417858"/>
                  <a:pt x="1130250" y="420056"/>
                </a:cubicBezTo>
                <a:cubicBezTo>
                  <a:pt x="1131396" y="422254"/>
                  <a:pt x="1131970" y="424835"/>
                  <a:pt x="1131970" y="427701"/>
                </a:cubicBezTo>
                <a:cubicBezTo>
                  <a:pt x="1131970" y="431714"/>
                  <a:pt x="1131205" y="435058"/>
                  <a:pt x="1129677" y="437733"/>
                </a:cubicBezTo>
                <a:cubicBezTo>
                  <a:pt x="1128148" y="440505"/>
                  <a:pt x="1126143" y="442703"/>
                  <a:pt x="1123660" y="444519"/>
                </a:cubicBezTo>
                <a:cubicBezTo>
                  <a:pt x="1121178" y="446239"/>
                  <a:pt x="1118312" y="447481"/>
                  <a:pt x="1115064" y="448246"/>
                </a:cubicBezTo>
                <a:cubicBezTo>
                  <a:pt x="1111817" y="449011"/>
                  <a:pt x="1108569" y="449392"/>
                  <a:pt x="1105131" y="449392"/>
                </a:cubicBezTo>
                <a:cubicBezTo>
                  <a:pt x="1100069" y="449392"/>
                  <a:pt x="1095007" y="448437"/>
                  <a:pt x="1090136" y="446430"/>
                </a:cubicBezTo>
                <a:cubicBezTo>
                  <a:pt x="1085265" y="444423"/>
                  <a:pt x="1081253" y="441460"/>
                  <a:pt x="1078006" y="437352"/>
                </a:cubicBezTo>
                <a:lnTo>
                  <a:pt x="1087557" y="429230"/>
                </a:lnTo>
                <a:cubicBezTo>
                  <a:pt x="1089372" y="431905"/>
                  <a:pt x="1091855" y="434103"/>
                  <a:pt x="1095007" y="435919"/>
                </a:cubicBezTo>
                <a:cubicBezTo>
                  <a:pt x="1098159" y="437733"/>
                  <a:pt x="1101597" y="438594"/>
                  <a:pt x="1105418" y="438594"/>
                </a:cubicBezTo>
                <a:cubicBezTo>
                  <a:pt x="1107136" y="438594"/>
                  <a:pt x="1108760" y="438404"/>
                  <a:pt x="1110289" y="438117"/>
                </a:cubicBezTo>
                <a:cubicBezTo>
                  <a:pt x="1111817" y="437830"/>
                  <a:pt x="1113250" y="437256"/>
                  <a:pt x="1114586" y="436491"/>
                </a:cubicBezTo>
                <a:cubicBezTo>
                  <a:pt x="1115923" y="435728"/>
                  <a:pt x="1116879" y="434771"/>
                  <a:pt x="1117643" y="433529"/>
                </a:cubicBezTo>
                <a:cubicBezTo>
                  <a:pt x="1118408" y="432288"/>
                  <a:pt x="1118789" y="430759"/>
                  <a:pt x="1118789" y="428848"/>
                </a:cubicBezTo>
                <a:cubicBezTo>
                  <a:pt x="1118789" y="425695"/>
                  <a:pt x="1117262" y="423402"/>
                  <a:pt x="1114299" y="421872"/>
                </a:cubicBezTo>
                <a:cubicBezTo>
                  <a:pt x="1111339" y="420343"/>
                  <a:pt x="1106946" y="418910"/>
                  <a:pt x="1101215" y="417573"/>
                </a:cubicBezTo>
                <a:cubicBezTo>
                  <a:pt x="1098923" y="416999"/>
                  <a:pt x="1096631" y="416331"/>
                  <a:pt x="1094339" y="415566"/>
                </a:cubicBezTo>
                <a:cubicBezTo>
                  <a:pt x="1092045" y="414802"/>
                  <a:pt x="1089944" y="413654"/>
                  <a:pt x="1088035" y="412221"/>
                </a:cubicBezTo>
                <a:cubicBezTo>
                  <a:pt x="1086124" y="410788"/>
                  <a:pt x="1084597" y="409068"/>
                  <a:pt x="1083451" y="406870"/>
                </a:cubicBezTo>
                <a:cubicBezTo>
                  <a:pt x="1082303" y="404672"/>
                  <a:pt x="1081635" y="402093"/>
                  <a:pt x="1081635" y="399035"/>
                </a:cubicBezTo>
                <a:cubicBezTo>
                  <a:pt x="1081635" y="395404"/>
                  <a:pt x="1082399" y="392346"/>
                  <a:pt x="1083832" y="389767"/>
                </a:cubicBezTo>
                <a:cubicBezTo>
                  <a:pt x="1085265" y="387186"/>
                  <a:pt x="1087174" y="384988"/>
                  <a:pt x="1089562" y="383364"/>
                </a:cubicBezTo>
                <a:cubicBezTo>
                  <a:pt x="1091951" y="381739"/>
                  <a:pt x="1094624" y="380497"/>
                  <a:pt x="1097681" y="379637"/>
                </a:cubicBezTo>
                <a:cubicBezTo>
                  <a:pt x="1100738" y="378873"/>
                  <a:pt x="1103794" y="378395"/>
                  <a:pt x="1107042" y="378395"/>
                </a:cubicBezTo>
                <a:close/>
                <a:moveTo>
                  <a:pt x="325953" y="361202"/>
                </a:moveTo>
                <a:lnTo>
                  <a:pt x="339134" y="361202"/>
                </a:lnTo>
                <a:lnTo>
                  <a:pt x="339134" y="380503"/>
                </a:lnTo>
                <a:lnTo>
                  <a:pt x="356995" y="380503"/>
                </a:lnTo>
                <a:lnTo>
                  <a:pt x="356995" y="391397"/>
                </a:lnTo>
                <a:lnTo>
                  <a:pt x="339134" y="391397"/>
                </a:lnTo>
                <a:lnTo>
                  <a:pt x="339134" y="426371"/>
                </a:lnTo>
                <a:cubicBezTo>
                  <a:pt x="339134" y="430383"/>
                  <a:pt x="339898" y="433345"/>
                  <a:pt x="341426" y="435065"/>
                </a:cubicBezTo>
                <a:cubicBezTo>
                  <a:pt x="342955" y="436785"/>
                  <a:pt x="345344" y="437646"/>
                  <a:pt x="348685" y="437646"/>
                </a:cubicBezTo>
                <a:cubicBezTo>
                  <a:pt x="349928" y="437646"/>
                  <a:pt x="351264" y="437550"/>
                  <a:pt x="352698" y="437263"/>
                </a:cubicBezTo>
                <a:cubicBezTo>
                  <a:pt x="354129" y="436976"/>
                  <a:pt x="355371" y="436595"/>
                  <a:pt x="356517" y="436117"/>
                </a:cubicBezTo>
                <a:lnTo>
                  <a:pt x="356898" y="447011"/>
                </a:lnTo>
                <a:cubicBezTo>
                  <a:pt x="355275" y="447583"/>
                  <a:pt x="353557" y="448060"/>
                  <a:pt x="351551" y="448347"/>
                </a:cubicBezTo>
                <a:cubicBezTo>
                  <a:pt x="349641" y="448731"/>
                  <a:pt x="347636" y="448825"/>
                  <a:pt x="345532" y="448825"/>
                </a:cubicBezTo>
                <a:cubicBezTo>
                  <a:pt x="339230" y="448825"/>
                  <a:pt x="334359" y="447105"/>
                  <a:pt x="331015" y="443571"/>
                </a:cubicBezTo>
                <a:cubicBezTo>
                  <a:pt x="327673" y="440034"/>
                  <a:pt x="325953" y="434778"/>
                  <a:pt x="325953" y="427804"/>
                </a:cubicBezTo>
                <a:lnTo>
                  <a:pt x="325953" y="391397"/>
                </a:lnTo>
                <a:lnTo>
                  <a:pt x="313060" y="391397"/>
                </a:lnTo>
                <a:lnTo>
                  <a:pt x="313060" y="380503"/>
                </a:lnTo>
                <a:lnTo>
                  <a:pt x="325953" y="380503"/>
                </a:lnTo>
                <a:close/>
                <a:moveTo>
                  <a:pt x="1541042" y="361195"/>
                </a:moveTo>
                <a:lnTo>
                  <a:pt x="1554225" y="361195"/>
                </a:lnTo>
                <a:lnTo>
                  <a:pt x="1554225" y="380496"/>
                </a:lnTo>
                <a:lnTo>
                  <a:pt x="1572084" y="380496"/>
                </a:lnTo>
                <a:lnTo>
                  <a:pt x="1572084" y="391390"/>
                </a:lnTo>
                <a:lnTo>
                  <a:pt x="1554225" y="391390"/>
                </a:lnTo>
                <a:lnTo>
                  <a:pt x="1554225" y="426364"/>
                </a:lnTo>
                <a:cubicBezTo>
                  <a:pt x="1554225" y="430376"/>
                  <a:pt x="1554987" y="433338"/>
                  <a:pt x="1556517" y="435058"/>
                </a:cubicBezTo>
                <a:cubicBezTo>
                  <a:pt x="1558044" y="436778"/>
                  <a:pt x="1560433" y="437639"/>
                  <a:pt x="1563774" y="437639"/>
                </a:cubicBezTo>
                <a:cubicBezTo>
                  <a:pt x="1565017" y="437639"/>
                  <a:pt x="1566353" y="437543"/>
                  <a:pt x="1567787" y="437256"/>
                </a:cubicBezTo>
                <a:cubicBezTo>
                  <a:pt x="1569220" y="436969"/>
                  <a:pt x="1570460" y="436588"/>
                  <a:pt x="1571606" y="436110"/>
                </a:cubicBezTo>
                <a:lnTo>
                  <a:pt x="1571989" y="447004"/>
                </a:lnTo>
                <a:cubicBezTo>
                  <a:pt x="1570366" y="447576"/>
                  <a:pt x="1568646" y="448053"/>
                  <a:pt x="1566640" y="448340"/>
                </a:cubicBezTo>
                <a:cubicBezTo>
                  <a:pt x="1564730" y="448724"/>
                  <a:pt x="1562725" y="448818"/>
                  <a:pt x="1560623" y="448818"/>
                </a:cubicBezTo>
                <a:cubicBezTo>
                  <a:pt x="1554319" y="448818"/>
                  <a:pt x="1549448" y="447098"/>
                  <a:pt x="1546104" y="443564"/>
                </a:cubicBezTo>
                <a:cubicBezTo>
                  <a:pt x="1542762" y="440027"/>
                  <a:pt x="1541042" y="434771"/>
                  <a:pt x="1541042" y="427797"/>
                </a:cubicBezTo>
                <a:lnTo>
                  <a:pt x="1541042" y="391390"/>
                </a:lnTo>
                <a:lnTo>
                  <a:pt x="1528149" y="391390"/>
                </a:lnTo>
                <a:lnTo>
                  <a:pt x="1528149" y="380496"/>
                </a:lnTo>
                <a:lnTo>
                  <a:pt x="1541042" y="380496"/>
                </a:lnTo>
                <a:close/>
                <a:moveTo>
                  <a:pt x="377432" y="347533"/>
                </a:moveTo>
                <a:cubicBezTo>
                  <a:pt x="379917" y="347533"/>
                  <a:pt x="381922" y="348392"/>
                  <a:pt x="383737" y="350018"/>
                </a:cubicBezTo>
                <a:cubicBezTo>
                  <a:pt x="385551" y="351641"/>
                  <a:pt x="386316" y="353745"/>
                  <a:pt x="386316" y="356229"/>
                </a:cubicBezTo>
                <a:cubicBezTo>
                  <a:pt x="386316" y="358714"/>
                  <a:pt x="385456" y="360719"/>
                  <a:pt x="383737" y="362345"/>
                </a:cubicBezTo>
                <a:cubicBezTo>
                  <a:pt x="382017" y="363968"/>
                  <a:pt x="379917" y="364733"/>
                  <a:pt x="377432" y="364733"/>
                </a:cubicBezTo>
                <a:cubicBezTo>
                  <a:pt x="374950" y="364733"/>
                  <a:pt x="372945" y="363874"/>
                  <a:pt x="371225" y="362248"/>
                </a:cubicBezTo>
                <a:cubicBezTo>
                  <a:pt x="369505" y="360625"/>
                  <a:pt x="368742" y="358618"/>
                  <a:pt x="368742" y="356229"/>
                </a:cubicBezTo>
                <a:cubicBezTo>
                  <a:pt x="368742" y="353839"/>
                  <a:pt x="369601" y="351738"/>
                  <a:pt x="371225" y="350018"/>
                </a:cubicBezTo>
                <a:cubicBezTo>
                  <a:pt x="372945" y="348392"/>
                  <a:pt x="374950" y="347533"/>
                  <a:pt x="377432" y="347533"/>
                </a:cubicBezTo>
                <a:close/>
                <a:moveTo>
                  <a:pt x="540949" y="347531"/>
                </a:moveTo>
                <a:cubicBezTo>
                  <a:pt x="543434" y="347531"/>
                  <a:pt x="545439" y="348390"/>
                  <a:pt x="547254" y="350016"/>
                </a:cubicBezTo>
                <a:cubicBezTo>
                  <a:pt x="549068" y="351639"/>
                  <a:pt x="549833" y="353743"/>
                  <a:pt x="549833" y="356227"/>
                </a:cubicBezTo>
                <a:cubicBezTo>
                  <a:pt x="549833" y="358712"/>
                  <a:pt x="548973" y="360717"/>
                  <a:pt x="547254" y="362343"/>
                </a:cubicBezTo>
                <a:cubicBezTo>
                  <a:pt x="545534" y="363966"/>
                  <a:pt x="543434" y="364731"/>
                  <a:pt x="540949" y="364731"/>
                </a:cubicBezTo>
                <a:cubicBezTo>
                  <a:pt x="538467" y="364731"/>
                  <a:pt x="536462" y="363872"/>
                  <a:pt x="534742" y="362246"/>
                </a:cubicBezTo>
                <a:cubicBezTo>
                  <a:pt x="533022" y="360623"/>
                  <a:pt x="532259" y="358616"/>
                  <a:pt x="532259" y="356227"/>
                </a:cubicBezTo>
                <a:cubicBezTo>
                  <a:pt x="532259" y="353837"/>
                  <a:pt x="533118" y="351736"/>
                  <a:pt x="534742" y="350016"/>
                </a:cubicBezTo>
                <a:cubicBezTo>
                  <a:pt x="536365" y="348296"/>
                  <a:pt x="538467" y="347531"/>
                  <a:pt x="540949" y="347531"/>
                </a:cubicBezTo>
                <a:close/>
                <a:moveTo>
                  <a:pt x="1155369" y="347530"/>
                </a:moveTo>
                <a:cubicBezTo>
                  <a:pt x="1157851" y="347530"/>
                  <a:pt x="1159856" y="348389"/>
                  <a:pt x="1161673" y="350015"/>
                </a:cubicBezTo>
                <a:cubicBezTo>
                  <a:pt x="1163487" y="351638"/>
                  <a:pt x="1164252" y="353742"/>
                  <a:pt x="1164252" y="356226"/>
                </a:cubicBezTo>
                <a:cubicBezTo>
                  <a:pt x="1164252" y="358711"/>
                  <a:pt x="1163391" y="360716"/>
                  <a:pt x="1161673" y="362342"/>
                </a:cubicBezTo>
                <a:cubicBezTo>
                  <a:pt x="1159953" y="363965"/>
                  <a:pt x="1157851" y="364730"/>
                  <a:pt x="1155369" y="364730"/>
                </a:cubicBezTo>
                <a:cubicBezTo>
                  <a:pt x="1152886" y="364730"/>
                  <a:pt x="1150879" y="363871"/>
                  <a:pt x="1149161" y="362245"/>
                </a:cubicBezTo>
                <a:cubicBezTo>
                  <a:pt x="1147441" y="360622"/>
                  <a:pt x="1146582" y="358615"/>
                  <a:pt x="1146582" y="356226"/>
                </a:cubicBezTo>
                <a:cubicBezTo>
                  <a:pt x="1146582" y="353836"/>
                  <a:pt x="1147441" y="351735"/>
                  <a:pt x="1149161" y="350015"/>
                </a:cubicBezTo>
                <a:cubicBezTo>
                  <a:pt x="1150879" y="348389"/>
                  <a:pt x="1152886" y="347530"/>
                  <a:pt x="1155369" y="347530"/>
                </a:cubicBezTo>
                <a:close/>
                <a:moveTo>
                  <a:pt x="1055752" y="347530"/>
                </a:moveTo>
                <a:cubicBezTo>
                  <a:pt x="1058236" y="347530"/>
                  <a:pt x="1060241" y="348389"/>
                  <a:pt x="1062056" y="350015"/>
                </a:cubicBezTo>
                <a:cubicBezTo>
                  <a:pt x="1063870" y="351638"/>
                  <a:pt x="1064635" y="353742"/>
                  <a:pt x="1064635" y="356226"/>
                </a:cubicBezTo>
                <a:cubicBezTo>
                  <a:pt x="1064635" y="358711"/>
                  <a:pt x="1063774" y="360716"/>
                  <a:pt x="1062056" y="362342"/>
                </a:cubicBezTo>
                <a:cubicBezTo>
                  <a:pt x="1060336" y="363965"/>
                  <a:pt x="1058236" y="364730"/>
                  <a:pt x="1055752" y="364730"/>
                </a:cubicBezTo>
                <a:cubicBezTo>
                  <a:pt x="1053269" y="364730"/>
                  <a:pt x="1051262" y="363871"/>
                  <a:pt x="1049544" y="362245"/>
                </a:cubicBezTo>
                <a:cubicBezTo>
                  <a:pt x="1047824" y="360622"/>
                  <a:pt x="1046965" y="358615"/>
                  <a:pt x="1046965" y="356226"/>
                </a:cubicBezTo>
                <a:cubicBezTo>
                  <a:pt x="1046965" y="353836"/>
                  <a:pt x="1047824" y="351735"/>
                  <a:pt x="1049544" y="350015"/>
                </a:cubicBezTo>
                <a:cubicBezTo>
                  <a:pt x="1051262" y="348389"/>
                  <a:pt x="1053269" y="347530"/>
                  <a:pt x="1055752" y="347530"/>
                </a:cubicBezTo>
                <a:close/>
                <a:moveTo>
                  <a:pt x="497777" y="340461"/>
                </a:moveTo>
                <a:lnTo>
                  <a:pt x="511054" y="340461"/>
                </a:lnTo>
                <a:lnTo>
                  <a:pt x="511054" y="447674"/>
                </a:lnTo>
                <a:lnTo>
                  <a:pt x="497777" y="447674"/>
                </a:lnTo>
                <a:close/>
                <a:moveTo>
                  <a:pt x="1464635" y="340459"/>
                </a:moveTo>
                <a:lnTo>
                  <a:pt x="1478006" y="340459"/>
                </a:lnTo>
                <a:lnTo>
                  <a:pt x="1478006" y="409640"/>
                </a:lnTo>
                <a:lnTo>
                  <a:pt x="1478102" y="409736"/>
                </a:lnTo>
                <a:lnTo>
                  <a:pt x="1478484" y="409736"/>
                </a:lnTo>
                <a:lnTo>
                  <a:pt x="1506659" y="380496"/>
                </a:lnTo>
                <a:lnTo>
                  <a:pt x="1524520" y="380496"/>
                </a:lnTo>
                <a:lnTo>
                  <a:pt x="1493001" y="410978"/>
                </a:lnTo>
                <a:lnTo>
                  <a:pt x="1527196" y="447672"/>
                </a:lnTo>
                <a:lnTo>
                  <a:pt x="1508761" y="447672"/>
                </a:lnTo>
                <a:lnTo>
                  <a:pt x="1478389" y="412795"/>
                </a:lnTo>
                <a:lnTo>
                  <a:pt x="1478006" y="412795"/>
                </a:lnTo>
                <a:lnTo>
                  <a:pt x="1478006" y="447672"/>
                </a:lnTo>
                <a:lnTo>
                  <a:pt x="1464635" y="447672"/>
                </a:lnTo>
                <a:close/>
                <a:moveTo>
                  <a:pt x="1185648" y="340459"/>
                </a:moveTo>
                <a:lnTo>
                  <a:pt x="1198924" y="340459"/>
                </a:lnTo>
                <a:lnTo>
                  <a:pt x="1198924" y="409640"/>
                </a:lnTo>
                <a:lnTo>
                  <a:pt x="1199019" y="409736"/>
                </a:lnTo>
                <a:lnTo>
                  <a:pt x="1199402" y="409736"/>
                </a:lnTo>
                <a:lnTo>
                  <a:pt x="1227577" y="380496"/>
                </a:lnTo>
                <a:lnTo>
                  <a:pt x="1245438" y="380496"/>
                </a:lnTo>
                <a:lnTo>
                  <a:pt x="1213919" y="410978"/>
                </a:lnTo>
                <a:lnTo>
                  <a:pt x="1248112" y="447672"/>
                </a:lnTo>
                <a:lnTo>
                  <a:pt x="1229679" y="447672"/>
                </a:lnTo>
                <a:lnTo>
                  <a:pt x="1199306" y="412795"/>
                </a:lnTo>
                <a:lnTo>
                  <a:pt x="1198924" y="412795"/>
                </a:lnTo>
                <a:lnTo>
                  <a:pt x="1198924" y="447672"/>
                </a:lnTo>
                <a:lnTo>
                  <a:pt x="1185648" y="447672"/>
                </a:lnTo>
                <a:close/>
                <a:moveTo>
                  <a:pt x="460913" y="340368"/>
                </a:moveTo>
                <a:lnTo>
                  <a:pt x="474188" y="340368"/>
                </a:lnTo>
                <a:lnTo>
                  <a:pt x="474188" y="447581"/>
                </a:lnTo>
                <a:lnTo>
                  <a:pt x="461294" y="447581"/>
                </a:lnTo>
                <a:lnTo>
                  <a:pt x="461294" y="436974"/>
                </a:lnTo>
                <a:lnTo>
                  <a:pt x="461007" y="436974"/>
                </a:lnTo>
                <a:lnTo>
                  <a:pt x="461007" y="437069"/>
                </a:lnTo>
                <a:cubicBezTo>
                  <a:pt x="458428" y="441179"/>
                  <a:pt x="454990" y="444236"/>
                  <a:pt x="450597" y="446339"/>
                </a:cubicBezTo>
                <a:cubicBezTo>
                  <a:pt x="446203" y="448440"/>
                  <a:pt x="441619" y="449492"/>
                  <a:pt x="436748" y="449492"/>
                </a:cubicBezTo>
                <a:cubicBezTo>
                  <a:pt x="431590" y="449492"/>
                  <a:pt x="426909" y="448537"/>
                  <a:pt x="422708" y="446720"/>
                </a:cubicBezTo>
                <a:cubicBezTo>
                  <a:pt x="418506" y="444904"/>
                  <a:pt x="414971" y="442325"/>
                  <a:pt x="412105" y="439172"/>
                </a:cubicBezTo>
                <a:cubicBezTo>
                  <a:pt x="409145" y="435923"/>
                  <a:pt x="406949" y="432196"/>
                  <a:pt x="405325" y="427800"/>
                </a:cubicBezTo>
                <a:cubicBezTo>
                  <a:pt x="403701" y="423405"/>
                  <a:pt x="402937" y="418819"/>
                  <a:pt x="402937" y="413946"/>
                </a:cubicBezTo>
                <a:cubicBezTo>
                  <a:pt x="402937" y="409071"/>
                  <a:pt x="403701" y="404389"/>
                  <a:pt x="405325" y="400090"/>
                </a:cubicBezTo>
                <a:cubicBezTo>
                  <a:pt x="406949" y="395789"/>
                  <a:pt x="409241" y="392064"/>
                  <a:pt x="412201" y="388815"/>
                </a:cubicBezTo>
                <a:cubicBezTo>
                  <a:pt x="415162" y="385565"/>
                  <a:pt x="418793" y="383081"/>
                  <a:pt x="422899" y="381266"/>
                </a:cubicBezTo>
                <a:cubicBezTo>
                  <a:pt x="427102" y="379450"/>
                  <a:pt x="431686" y="378589"/>
                  <a:pt x="436652" y="378589"/>
                </a:cubicBezTo>
                <a:cubicBezTo>
                  <a:pt x="442097" y="378589"/>
                  <a:pt x="446872" y="379737"/>
                  <a:pt x="450980" y="382029"/>
                </a:cubicBezTo>
                <a:cubicBezTo>
                  <a:pt x="455086" y="384323"/>
                  <a:pt x="458238" y="387191"/>
                  <a:pt x="460626" y="390438"/>
                </a:cubicBezTo>
                <a:lnTo>
                  <a:pt x="460913" y="390438"/>
                </a:lnTo>
                <a:close/>
                <a:moveTo>
                  <a:pt x="1371511" y="338835"/>
                </a:moveTo>
                <a:cubicBezTo>
                  <a:pt x="1374758" y="338835"/>
                  <a:pt x="1377528" y="339217"/>
                  <a:pt x="1379917" y="339790"/>
                </a:cubicBezTo>
                <a:lnTo>
                  <a:pt x="1378387" y="351258"/>
                </a:lnTo>
                <a:cubicBezTo>
                  <a:pt x="1377338" y="350971"/>
                  <a:pt x="1376288" y="350779"/>
                  <a:pt x="1375236" y="350588"/>
                </a:cubicBezTo>
                <a:cubicBezTo>
                  <a:pt x="1374185" y="350397"/>
                  <a:pt x="1373038" y="350301"/>
                  <a:pt x="1371702" y="350301"/>
                </a:cubicBezTo>
                <a:cubicBezTo>
                  <a:pt x="1369124" y="350301"/>
                  <a:pt x="1367118" y="350779"/>
                  <a:pt x="1365494" y="351640"/>
                </a:cubicBezTo>
                <a:cubicBezTo>
                  <a:pt x="1363966" y="352499"/>
                  <a:pt x="1362724" y="353741"/>
                  <a:pt x="1361865" y="355270"/>
                </a:cubicBezTo>
                <a:cubicBezTo>
                  <a:pt x="1361004" y="356800"/>
                  <a:pt x="1360432" y="358520"/>
                  <a:pt x="1360145" y="360430"/>
                </a:cubicBezTo>
                <a:cubicBezTo>
                  <a:pt x="1359858" y="362341"/>
                  <a:pt x="1359764" y="364348"/>
                  <a:pt x="1359764" y="366451"/>
                </a:cubicBezTo>
                <a:lnTo>
                  <a:pt x="1359764" y="380496"/>
                </a:lnTo>
                <a:lnTo>
                  <a:pt x="1375331" y="380496"/>
                </a:lnTo>
                <a:lnTo>
                  <a:pt x="1375331" y="391390"/>
                </a:lnTo>
                <a:lnTo>
                  <a:pt x="1359764" y="391390"/>
                </a:lnTo>
                <a:lnTo>
                  <a:pt x="1359764" y="447672"/>
                </a:lnTo>
                <a:lnTo>
                  <a:pt x="1346392" y="447672"/>
                </a:lnTo>
                <a:lnTo>
                  <a:pt x="1346392" y="391390"/>
                </a:lnTo>
                <a:lnTo>
                  <a:pt x="1333116" y="391390"/>
                </a:lnTo>
                <a:lnTo>
                  <a:pt x="1333116" y="380496"/>
                </a:lnTo>
                <a:lnTo>
                  <a:pt x="1346392" y="380496"/>
                </a:lnTo>
                <a:lnTo>
                  <a:pt x="1346392" y="366451"/>
                </a:lnTo>
                <a:cubicBezTo>
                  <a:pt x="1346392" y="362437"/>
                  <a:pt x="1346870" y="358807"/>
                  <a:pt x="1347729" y="355461"/>
                </a:cubicBezTo>
                <a:cubicBezTo>
                  <a:pt x="1348588" y="352117"/>
                  <a:pt x="1350118" y="349155"/>
                  <a:pt x="1352123" y="346767"/>
                </a:cubicBezTo>
                <a:cubicBezTo>
                  <a:pt x="1354128" y="344282"/>
                  <a:pt x="1356707" y="342371"/>
                  <a:pt x="1359954" y="340937"/>
                </a:cubicBezTo>
                <a:cubicBezTo>
                  <a:pt x="1363105" y="339504"/>
                  <a:pt x="1366927" y="338835"/>
                  <a:pt x="1371511" y="338835"/>
                </a:cubicBezTo>
                <a:close/>
                <a:moveTo>
                  <a:pt x="513345" y="245301"/>
                </a:moveTo>
                <a:lnTo>
                  <a:pt x="513345" y="245491"/>
                </a:lnTo>
                <a:cubicBezTo>
                  <a:pt x="510002" y="245491"/>
                  <a:pt x="506564" y="245588"/>
                  <a:pt x="503029" y="245874"/>
                </a:cubicBezTo>
                <a:cubicBezTo>
                  <a:pt x="499497" y="246160"/>
                  <a:pt x="496249" y="246734"/>
                  <a:pt x="493383" y="247594"/>
                </a:cubicBezTo>
                <a:cubicBezTo>
                  <a:pt x="490517" y="248454"/>
                  <a:pt x="488131" y="249696"/>
                  <a:pt x="486220" y="251416"/>
                </a:cubicBezTo>
                <a:cubicBezTo>
                  <a:pt x="484309" y="253136"/>
                  <a:pt x="483354" y="255430"/>
                  <a:pt x="483354" y="258200"/>
                </a:cubicBezTo>
                <a:cubicBezTo>
                  <a:pt x="483354" y="260207"/>
                  <a:pt x="483737" y="261832"/>
                  <a:pt x="484596" y="263169"/>
                </a:cubicBezTo>
                <a:cubicBezTo>
                  <a:pt x="485455" y="264507"/>
                  <a:pt x="486505" y="265557"/>
                  <a:pt x="487747" y="266418"/>
                </a:cubicBezTo>
                <a:cubicBezTo>
                  <a:pt x="489084" y="267277"/>
                  <a:pt x="490517" y="267851"/>
                  <a:pt x="492141" y="268138"/>
                </a:cubicBezTo>
                <a:cubicBezTo>
                  <a:pt x="493765" y="268520"/>
                  <a:pt x="495388" y="268616"/>
                  <a:pt x="497108" y="268616"/>
                </a:cubicBezTo>
                <a:cubicBezTo>
                  <a:pt x="503316" y="268616"/>
                  <a:pt x="508187" y="266705"/>
                  <a:pt x="511529" y="262978"/>
                </a:cubicBezTo>
                <a:cubicBezTo>
                  <a:pt x="514873" y="259251"/>
                  <a:pt x="516593" y="254569"/>
                  <a:pt x="516593" y="248837"/>
                </a:cubicBezTo>
                <a:lnTo>
                  <a:pt x="516593" y="245301"/>
                </a:lnTo>
                <a:close/>
                <a:moveTo>
                  <a:pt x="1744387" y="245296"/>
                </a:moveTo>
                <a:lnTo>
                  <a:pt x="1744387" y="245486"/>
                </a:lnTo>
                <a:cubicBezTo>
                  <a:pt x="1741043" y="245486"/>
                  <a:pt x="1737605" y="245583"/>
                  <a:pt x="1734071" y="245869"/>
                </a:cubicBezTo>
                <a:cubicBezTo>
                  <a:pt x="1730538" y="246155"/>
                  <a:pt x="1727291" y="246729"/>
                  <a:pt x="1724425" y="247589"/>
                </a:cubicBezTo>
                <a:cubicBezTo>
                  <a:pt x="1721559" y="248449"/>
                  <a:pt x="1719172" y="249691"/>
                  <a:pt x="1717262" y="251411"/>
                </a:cubicBezTo>
                <a:cubicBezTo>
                  <a:pt x="1715351" y="253131"/>
                  <a:pt x="1714396" y="255425"/>
                  <a:pt x="1714396" y="258195"/>
                </a:cubicBezTo>
                <a:cubicBezTo>
                  <a:pt x="1714396" y="260202"/>
                  <a:pt x="1714779" y="261827"/>
                  <a:pt x="1715638" y="263164"/>
                </a:cubicBezTo>
                <a:cubicBezTo>
                  <a:pt x="1716402" y="264502"/>
                  <a:pt x="1717548" y="265552"/>
                  <a:pt x="1718789" y="266413"/>
                </a:cubicBezTo>
                <a:cubicBezTo>
                  <a:pt x="1720128" y="267272"/>
                  <a:pt x="1721559" y="267846"/>
                  <a:pt x="1723184" y="268133"/>
                </a:cubicBezTo>
                <a:cubicBezTo>
                  <a:pt x="1724806" y="268515"/>
                  <a:pt x="1726430" y="268611"/>
                  <a:pt x="1728150" y="268611"/>
                </a:cubicBezTo>
                <a:cubicBezTo>
                  <a:pt x="1734358" y="268611"/>
                  <a:pt x="1739229" y="266700"/>
                  <a:pt x="1742572" y="262973"/>
                </a:cubicBezTo>
                <a:cubicBezTo>
                  <a:pt x="1745914" y="259246"/>
                  <a:pt x="1747634" y="254564"/>
                  <a:pt x="1747634" y="248832"/>
                </a:cubicBezTo>
                <a:lnTo>
                  <a:pt x="1747634" y="245296"/>
                </a:lnTo>
                <a:close/>
                <a:moveTo>
                  <a:pt x="965399" y="219695"/>
                </a:moveTo>
                <a:cubicBezTo>
                  <a:pt x="961961" y="219695"/>
                  <a:pt x="958906" y="220363"/>
                  <a:pt x="956137" y="221702"/>
                </a:cubicBezTo>
                <a:cubicBezTo>
                  <a:pt x="953365" y="223039"/>
                  <a:pt x="950978" y="224855"/>
                  <a:pt x="948973" y="227053"/>
                </a:cubicBezTo>
                <a:cubicBezTo>
                  <a:pt x="946966" y="229347"/>
                  <a:pt x="945439" y="231926"/>
                  <a:pt x="944387" y="234792"/>
                </a:cubicBezTo>
                <a:cubicBezTo>
                  <a:pt x="943338" y="237754"/>
                  <a:pt x="942764" y="240813"/>
                  <a:pt x="942764" y="243966"/>
                </a:cubicBezTo>
                <a:cubicBezTo>
                  <a:pt x="942764" y="247119"/>
                  <a:pt x="943338" y="250272"/>
                  <a:pt x="944387" y="253139"/>
                </a:cubicBezTo>
                <a:cubicBezTo>
                  <a:pt x="945439" y="256102"/>
                  <a:pt x="947063" y="258586"/>
                  <a:pt x="948973" y="260879"/>
                </a:cubicBezTo>
                <a:cubicBezTo>
                  <a:pt x="950978" y="263076"/>
                  <a:pt x="953365" y="264892"/>
                  <a:pt x="956137" y="266135"/>
                </a:cubicBezTo>
                <a:cubicBezTo>
                  <a:pt x="958906" y="267471"/>
                  <a:pt x="962058" y="268142"/>
                  <a:pt x="965399" y="268142"/>
                </a:cubicBezTo>
                <a:cubicBezTo>
                  <a:pt x="969125" y="268142"/>
                  <a:pt x="972278" y="267471"/>
                  <a:pt x="975142" y="266135"/>
                </a:cubicBezTo>
                <a:cubicBezTo>
                  <a:pt x="977912" y="264796"/>
                  <a:pt x="980300" y="262982"/>
                  <a:pt x="982114" y="260688"/>
                </a:cubicBezTo>
                <a:cubicBezTo>
                  <a:pt x="984025" y="258394"/>
                  <a:pt x="985458" y="255815"/>
                  <a:pt x="986413" y="252947"/>
                </a:cubicBezTo>
                <a:cubicBezTo>
                  <a:pt x="987367" y="250081"/>
                  <a:pt x="987845" y="247024"/>
                  <a:pt x="987845" y="243871"/>
                </a:cubicBezTo>
                <a:cubicBezTo>
                  <a:pt x="987845" y="240716"/>
                  <a:pt x="987367" y="237754"/>
                  <a:pt x="986413" y="234792"/>
                </a:cubicBezTo>
                <a:cubicBezTo>
                  <a:pt x="985458" y="231831"/>
                  <a:pt x="984025" y="229250"/>
                  <a:pt x="982114" y="227053"/>
                </a:cubicBezTo>
                <a:cubicBezTo>
                  <a:pt x="980204" y="224759"/>
                  <a:pt x="977912" y="223039"/>
                  <a:pt x="975142" y="221702"/>
                </a:cubicBezTo>
                <a:cubicBezTo>
                  <a:pt x="972372" y="220363"/>
                  <a:pt x="969125" y="219695"/>
                  <a:pt x="965399" y="219695"/>
                </a:cubicBezTo>
                <a:close/>
                <a:moveTo>
                  <a:pt x="745055" y="219597"/>
                </a:moveTo>
                <a:cubicBezTo>
                  <a:pt x="741426" y="219597"/>
                  <a:pt x="738275" y="220265"/>
                  <a:pt x="735505" y="221604"/>
                </a:cubicBezTo>
                <a:cubicBezTo>
                  <a:pt x="732735" y="222940"/>
                  <a:pt x="730347" y="224660"/>
                  <a:pt x="728436" y="226954"/>
                </a:cubicBezTo>
                <a:cubicBezTo>
                  <a:pt x="726526" y="229152"/>
                  <a:pt x="725094" y="231731"/>
                  <a:pt x="724139" y="234693"/>
                </a:cubicBezTo>
                <a:cubicBezTo>
                  <a:pt x="723088" y="237656"/>
                  <a:pt x="722610" y="240714"/>
                  <a:pt x="722610" y="243867"/>
                </a:cubicBezTo>
                <a:cubicBezTo>
                  <a:pt x="722610" y="247020"/>
                  <a:pt x="723088" y="250173"/>
                  <a:pt x="724139" y="253041"/>
                </a:cubicBezTo>
                <a:cubicBezTo>
                  <a:pt x="725094" y="256003"/>
                  <a:pt x="726622" y="258583"/>
                  <a:pt x="728436" y="260780"/>
                </a:cubicBezTo>
                <a:cubicBezTo>
                  <a:pt x="730347" y="263074"/>
                  <a:pt x="732735" y="264794"/>
                  <a:pt x="735505" y="266131"/>
                </a:cubicBezTo>
                <a:cubicBezTo>
                  <a:pt x="738275" y="267469"/>
                  <a:pt x="741522" y="268138"/>
                  <a:pt x="745055" y="268138"/>
                </a:cubicBezTo>
                <a:cubicBezTo>
                  <a:pt x="748589" y="268138"/>
                  <a:pt x="751837" y="267469"/>
                  <a:pt x="754703" y="266131"/>
                </a:cubicBezTo>
                <a:cubicBezTo>
                  <a:pt x="757473" y="264794"/>
                  <a:pt x="759859" y="262978"/>
                  <a:pt x="761770" y="260780"/>
                </a:cubicBezTo>
                <a:cubicBezTo>
                  <a:pt x="763680" y="258488"/>
                  <a:pt x="765113" y="255907"/>
                  <a:pt x="766163" y="253041"/>
                </a:cubicBezTo>
                <a:cubicBezTo>
                  <a:pt x="767119" y="250079"/>
                  <a:pt x="767691" y="247020"/>
                  <a:pt x="767691" y="243867"/>
                </a:cubicBezTo>
                <a:cubicBezTo>
                  <a:pt x="767691" y="240714"/>
                  <a:pt x="767215" y="237561"/>
                  <a:pt x="766163" y="234693"/>
                </a:cubicBezTo>
                <a:cubicBezTo>
                  <a:pt x="765113" y="231731"/>
                  <a:pt x="763680" y="229248"/>
                  <a:pt x="761770" y="226954"/>
                </a:cubicBezTo>
                <a:cubicBezTo>
                  <a:pt x="759859" y="224757"/>
                  <a:pt x="757567" y="222940"/>
                  <a:pt x="754703" y="221604"/>
                </a:cubicBezTo>
                <a:cubicBezTo>
                  <a:pt x="751933" y="220265"/>
                  <a:pt x="748686" y="219597"/>
                  <a:pt x="745055" y="219597"/>
                </a:cubicBezTo>
                <a:close/>
                <a:moveTo>
                  <a:pt x="1481922" y="219592"/>
                </a:moveTo>
                <a:cubicBezTo>
                  <a:pt x="1478293" y="219592"/>
                  <a:pt x="1475140" y="220260"/>
                  <a:pt x="1472372" y="221599"/>
                </a:cubicBezTo>
                <a:cubicBezTo>
                  <a:pt x="1469601" y="222935"/>
                  <a:pt x="1467214" y="224655"/>
                  <a:pt x="1465303" y="226949"/>
                </a:cubicBezTo>
                <a:cubicBezTo>
                  <a:pt x="1463393" y="229147"/>
                  <a:pt x="1461960" y="231726"/>
                  <a:pt x="1461006" y="234688"/>
                </a:cubicBezTo>
                <a:cubicBezTo>
                  <a:pt x="1459955" y="237651"/>
                  <a:pt x="1459477" y="240709"/>
                  <a:pt x="1459477" y="243862"/>
                </a:cubicBezTo>
                <a:cubicBezTo>
                  <a:pt x="1459477" y="247015"/>
                  <a:pt x="1459955" y="250168"/>
                  <a:pt x="1461006" y="253036"/>
                </a:cubicBezTo>
                <a:cubicBezTo>
                  <a:pt x="1461960" y="255998"/>
                  <a:pt x="1463489" y="258578"/>
                  <a:pt x="1465303" y="260775"/>
                </a:cubicBezTo>
                <a:cubicBezTo>
                  <a:pt x="1467214" y="263069"/>
                  <a:pt x="1469601" y="264789"/>
                  <a:pt x="1472372" y="266126"/>
                </a:cubicBezTo>
                <a:cubicBezTo>
                  <a:pt x="1475140" y="267464"/>
                  <a:pt x="1478389" y="268133"/>
                  <a:pt x="1481922" y="268133"/>
                </a:cubicBezTo>
                <a:cubicBezTo>
                  <a:pt x="1485456" y="268133"/>
                  <a:pt x="1488704" y="267464"/>
                  <a:pt x="1491570" y="266126"/>
                </a:cubicBezTo>
                <a:cubicBezTo>
                  <a:pt x="1494340" y="264789"/>
                  <a:pt x="1496726" y="262973"/>
                  <a:pt x="1498637" y="260775"/>
                </a:cubicBezTo>
                <a:cubicBezTo>
                  <a:pt x="1500547" y="258483"/>
                  <a:pt x="1501979" y="255902"/>
                  <a:pt x="1503030" y="253036"/>
                </a:cubicBezTo>
                <a:cubicBezTo>
                  <a:pt x="1503986" y="250074"/>
                  <a:pt x="1504558" y="247015"/>
                  <a:pt x="1504558" y="243862"/>
                </a:cubicBezTo>
                <a:cubicBezTo>
                  <a:pt x="1504558" y="240709"/>
                  <a:pt x="1504082" y="237556"/>
                  <a:pt x="1503030" y="234688"/>
                </a:cubicBezTo>
                <a:cubicBezTo>
                  <a:pt x="1501979" y="231726"/>
                  <a:pt x="1500547" y="229243"/>
                  <a:pt x="1498637" y="226949"/>
                </a:cubicBezTo>
                <a:cubicBezTo>
                  <a:pt x="1496726" y="224752"/>
                  <a:pt x="1494434" y="222935"/>
                  <a:pt x="1491570" y="221599"/>
                </a:cubicBezTo>
                <a:cubicBezTo>
                  <a:pt x="1488798" y="220260"/>
                  <a:pt x="1485553" y="219592"/>
                  <a:pt x="1481922" y="219592"/>
                </a:cubicBezTo>
                <a:close/>
                <a:moveTo>
                  <a:pt x="184884" y="219590"/>
                </a:moveTo>
                <a:cubicBezTo>
                  <a:pt x="181255" y="219590"/>
                  <a:pt x="178102" y="220258"/>
                  <a:pt x="175333" y="221597"/>
                </a:cubicBezTo>
                <a:cubicBezTo>
                  <a:pt x="172563" y="222933"/>
                  <a:pt x="170174" y="224653"/>
                  <a:pt x="168264" y="226947"/>
                </a:cubicBezTo>
                <a:cubicBezTo>
                  <a:pt x="166355" y="229145"/>
                  <a:pt x="164922" y="231724"/>
                  <a:pt x="163967" y="234686"/>
                </a:cubicBezTo>
                <a:cubicBezTo>
                  <a:pt x="162917" y="237649"/>
                  <a:pt x="162439" y="240707"/>
                  <a:pt x="162439" y="243860"/>
                </a:cubicBezTo>
                <a:cubicBezTo>
                  <a:pt x="162439" y="247013"/>
                  <a:pt x="162917" y="250166"/>
                  <a:pt x="163967" y="253034"/>
                </a:cubicBezTo>
                <a:cubicBezTo>
                  <a:pt x="164922" y="255996"/>
                  <a:pt x="166449" y="258576"/>
                  <a:pt x="168264" y="260773"/>
                </a:cubicBezTo>
                <a:cubicBezTo>
                  <a:pt x="170174" y="263067"/>
                  <a:pt x="172563" y="264787"/>
                  <a:pt x="175333" y="266124"/>
                </a:cubicBezTo>
                <a:cubicBezTo>
                  <a:pt x="178102" y="267462"/>
                  <a:pt x="181350" y="268131"/>
                  <a:pt x="184884" y="268131"/>
                </a:cubicBezTo>
                <a:cubicBezTo>
                  <a:pt x="188418" y="268131"/>
                  <a:pt x="191664" y="267462"/>
                  <a:pt x="194530" y="266124"/>
                </a:cubicBezTo>
                <a:cubicBezTo>
                  <a:pt x="197300" y="264787"/>
                  <a:pt x="199688" y="262971"/>
                  <a:pt x="201599" y="260773"/>
                </a:cubicBezTo>
                <a:cubicBezTo>
                  <a:pt x="203508" y="258481"/>
                  <a:pt x="204941" y="255900"/>
                  <a:pt x="205991" y="253034"/>
                </a:cubicBezTo>
                <a:cubicBezTo>
                  <a:pt x="206948" y="250072"/>
                  <a:pt x="207520" y="247013"/>
                  <a:pt x="207520" y="243860"/>
                </a:cubicBezTo>
                <a:cubicBezTo>
                  <a:pt x="207520" y="240707"/>
                  <a:pt x="207042" y="237554"/>
                  <a:pt x="205991" y="234686"/>
                </a:cubicBezTo>
                <a:cubicBezTo>
                  <a:pt x="204941" y="231724"/>
                  <a:pt x="203508" y="229241"/>
                  <a:pt x="201599" y="226947"/>
                </a:cubicBezTo>
                <a:cubicBezTo>
                  <a:pt x="199688" y="224750"/>
                  <a:pt x="197396" y="222933"/>
                  <a:pt x="194530" y="221597"/>
                </a:cubicBezTo>
                <a:cubicBezTo>
                  <a:pt x="191760" y="220258"/>
                  <a:pt x="188513" y="219590"/>
                  <a:pt x="184884" y="219590"/>
                </a:cubicBezTo>
                <a:close/>
                <a:moveTo>
                  <a:pt x="1123183" y="219499"/>
                </a:moveTo>
                <a:cubicBezTo>
                  <a:pt x="1119839" y="219499"/>
                  <a:pt x="1116497" y="220167"/>
                  <a:pt x="1113822" y="221409"/>
                </a:cubicBezTo>
                <a:cubicBezTo>
                  <a:pt x="1111054" y="222652"/>
                  <a:pt x="1108760" y="224372"/>
                  <a:pt x="1106755" y="226475"/>
                </a:cubicBezTo>
                <a:cubicBezTo>
                  <a:pt x="1104844" y="228576"/>
                  <a:pt x="1103317" y="231155"/>
                  <a:pt x="1102362" y="234023"/>
                </a:cubicBezTo>
                <a:cubicBezTo>
                  <a:pt x="1101406" y="236889"/>
                  <a:pt x="1100834" y="239948"/>
                  <a:pt x="1100834" y="243195"/>
                </a:cubicBezTo>
                <a:cubicBezTo>
                  <a:pt x="1100834" y="246350"/>
                  <a:pt x="1101312" y="249312"/>
                  <a:pt x="1102362" y="252082"/>
                </a:cubicBezTo>
                <a:cubicBezTo>
                  <a:pt x="1103317" y="254950"/>
                  <a:pt x="1104844" y="257433"/>
                  <a:pt x="1106755" y="259632"/>
                </a:cubicBezTo>
                <a:cubicBezTo>
                  <a:pt x="1108666" y="261830"/>
                  <a:pt x="1111054" y="263550"/>
                  <a:pt x="1113822" y="264887"/>
                </a:cubicBezTo>
                <a:cubicBezTo>
                  <a:pt x="1116594" y="266225"/>
                  <a:pt x="1119745" y="266893"/>
                  <a:pt x="1123183" y="266893"/>
                </a:cubicBezTo>
                <a:cubicBezTo>
                  <a:pt x="1126621" y="266893"/>
                  <a:pt x="1129678" y="266320"/>
                  <a:pt x="1132544" y="265077"/>
                </a:cubicBezTo>
                <a:cubicBezTo>
                  <a:pt x="1135408" y="263835"/>
                  <a:pt x="1137797" y="262211"/>
                  <a:pt x="1139802" y="260014"/>
                </a:cubicBezTo>
                <a:cubicBezTo>
                  <a:pt x="1141809" y="257912"/>
                  <a:pt x="1143336" y="255428"/>
                  <a:pt x="1144386" y="252465"/>
                </a:cubicBezTo>
                <a:cubicBezTo>
                  <a:pt x="1145438" y="249597"/>
                  <a:pt x="1146011" y="246541"/>
                  <a:pt x="1146011" y="243195"/>
                </a:cubicBezTo>
                <a:cubicBezTo>
                  <a:pt x="1146011" y="239851"/>
                  <a:pt x="1145438" y="236985"/>
                  <a:pt x="1144386" y="234118"/>
                </a:cubicBezTo>
                <a:cubicBezTo>
                  <a:pt x="1143336" y="231252"/>
                  <a:pt x="1141712" y="228767"/>
                  <a:pt x="1139707" y="226569"/>
                </a:cubicBezTo>
                <a:cubicBezTo>
                  <a:pt x="1137700" y="224372"/>
                  <a:pt x="1135218" y="222652"/>
                  <a:pt x="1132448" y="221409"/>
                </a:cubicBezTo>
                <a:cubicBezTo>
                  <a:pt x="1129678" y="220167"/>
                  <a:pt x="1126527" y="219499"/>
                  <a:pt x="1123183" y="219499"/>
                </a:cubicBezTo>
                <a:close/>
                <a:moveTo>
                  <a:pt x="1896726" y="219496"/>
                </a:moveTo>
                <a:cubicBezTo>
                  <a:pt x="1893382" y="219496"/>
                  <a:pt x="1890038" y="220164"/>
                  <a:pt x="1887365" y="221406"/>
                </a:cubicBezTo>
                <a:cubicBezTo>
                  <a:pt x="1884595" y="222649"/>
                  <a:pt x="1882303" y="224369"/>
                  <a:pt x="1880296" y="226472"/>
                </a:cubicBezTo>
                <a:cubicBezTo>
                  <a:pt x="1878387" y="228573"/>
                  <a:pt x="1876858" y="231152"/>
                  <a:pt x="1875904" y="234020"/>
                </a:cubicBezTo>
                <a:cubicBezTo>
                  <a:pt x="1874949" y="236886"/>
                  <a:pt x="1874375" y="239945"/>
                  <a:pt x="1874375" y="243192"/>
                </a:cubicBezTo>
                <a:cubicBezTo>
                  <a:pt x="1874375" y="246347"/>
                  <a:pt x="1874853" y="249309"/>
                  <a:pt x="1875904" y="252079"/>
                </a:cubicBezTo>
                <a:cubicBezTo>
                  <a:pt x="1876858" y="254947"/>
                  <a:pt x="1878387" y="257430"/>
                  <a:pt x="1880296" y="259629"/>
                </a:cubicBezTo>
                <a:cubicBezTo>
                  <a:pt x="1882207" y="261827"/>
                  <a:pt x="1884595" y="263547"/>
                  <a:pt x="1887365" y="264884"/>
                </a:cubicBezTo>
                <a:cubicBezTo>
                  <a:pt x="1890134" y="266222"/>
                  <a:pt x="1893287" y="266890"/>
                  <a:pt x="1896726" y="266890"/>
                </a:cubicBezTo>
                <a:cubicBezTo>
                  <a:pt x="1900164" y="266890"/>
                  <a:pt x="1903219" y="266317"/>
                  <a:pt x="1906085" y="265074"/>
                </a:cubicBezTo>
                <a:cubicBezTo>
                  <a:pt x="1908951" y="263832"/>
                  <a:pt x="1911337" y="262208"/>
                  <a:pt x="1913344" y="260011"/>
                </a:cubicBezTo>
                <a:cubicBezTo>
                  <a:pt x="1915349" y="257909"/>
                  <a:pt x="1916877" y="255425"/>
                  <a:pt x="1917928" y="252462"/>
                </a:cubicBezTo>
                <a:cubicBezTo>
                  <a:pt x="1918980" y="249594"/>
                  <a:pt x="1919552" y="246538"/>
                  <a:pt x="1919552" y="243192"/>
                </a:cubicBezTo>
                <a:cubicBezTo>
                  <a:pt x="1919552" y="239848"/>
                  <a:pt x="1918980" y="236982"/>
                  <a:pt x="1917928" y="234115"/>
                </a:cubicBezTo>
                <a:cubicBezTo>
                  <a:pt x="1916877" y="231249"/>
                  <a:pt x="1915255" y="228764"/>
                  <a:pt x="1913248" y="226566"/>
                </a:cubicBezTo>
                <a:cubicBezTo>
                  <a:pt x="1911243" y="224369"/>
                  <a:pt x="1908760" y="222649"/>
                  <a:pt x="1905988" y="221406"/>
                </a:cubicBezTo>
                <a:cubicBezTo>
                  <a:pt x="1903219" y="220164"/>
                  <a:pt x="1900068" y="219496"/>
                  <a:pt x="1896726" y="219496"/>
                </a:cubicBezTo>
                <a:close/>
                <a:moveTo>
                  <a:pt x="1568359" y="219496"/>
                </a:moveTo>
                <a:cubicBezTo>
                  <a:pt x="1564921" y="219496"/>
                  <a:pt x="1561674" y="220164"/>
                  <a:pt x="1559000" y="221406"/>
                </a:cubicBezTo>
                <a:cubicBezTo>
                  <a:pt x="1556230" y="222649"/>
                  <a:pt x="1553936" y="224369"/>
                  <a:pt x="1551931" y="226472"/>
                </a:cubicBezTo>
                <a:cubicBezTo>
                  <a:pt x="1549926" y="228573"/>
                  <a:pt x="1548493" y="231152"/>
                  <a:pt x="1547538" y="234020"/>
                </a:cubicBezTo>
                <a:cubicBezTo>
                  <a:pt x="1546582" y="236886"/>
                  <a:pt x="1546010" y="239945"/>
                  <a:pt x="1546010" y="243192"/>
                </a:cubicBezTo>
                <a:lnTo>
                  <a:pt x="1546105" y="243192"/>
                </a:lnTo>
                <a:cubicBezTo>
                  <a:pt x="1546105" y="246347"/>
                  <a:pt x="1546582" y="249309"/>
                  <a:pt x="1547634" y="252079"/>
                </a:cubicBezTo>
                <a:cubicBezTo>
                  <a:pt x="1548589" y="254947"/>
                  <a:pt x="1550117" y="257430"/>
                  <a:pt x="1552027" y="259629"/>
                </a:cubicBezTo>
                <a:cubicBezTo>
                  <a:pt x="1553936" y="261827"/>
                  <a:pt x="1556325" y="263547"/>
                  <a:pt x="1559095" y="264884"/>
                </a:cubicBezTo>
                <a:cubicBezTo>
                  <a:pt x="1561864" y="266222"/>
                  <a:pt x="1565017" y="266890"/>
                  <a:pt x="1568455" y="266890"/>
                </a:cubicBezTo>
                <a:cubicBezTo>
                  <a:pt x="1571894" y="266890"/>
                  <a:pt x="1575045" y="266317"/>
                  <a:pt x="1577815" y="265074"/>
                </a:cubicBezTo>
                <a:cubicBezTo>
                  <a:pt x="1580681" y="263832"/>
                  <a:pt x="1583069" y="262208"/>
                  <a:pt x="1585074" y="260011"/>
                </a:cubicBezTo>
                <a:cubicBezTo>
                  <a:pt x="1587079" y="257909"/>
                  <a:pt x="1588609" y="255425"/>
                  <a:pt x="1589658" y="252462"/>
                </a:cubicBezTo>
                <a:cubicBezTo>
                  <a:pt x="1590710" y="249594"/>
                  <a:pt x="1591282" y="246538"/>
                  <a:pt x="1591282" y="243192"/>
                </a:cubicBezTo>
                <a:cubicBezTo>
                  <a:pt x="1591282" y="239848"/>
                  <a:pt x="1590710" y="236982"/>
                  <a:pt x="1589658" y="234115"/>
                </a:cubicBezTo>
                <a:cubicBezTo>
                  <a:pt x="1588512" y="231249"/>
                  <a:pt x="1586985" y="228764"/>
                  <a:pt x="1584978" y="226566"/>
                </a:cubicBezTo>
                <a:cubicBezTo>
                  <a:pt x="1582973" y="224369"/>
                  <a:pt x="1580490" y="222649"/>
                  <a:pt x="1577720" y="221406"/>
                </a:cubicBezTo>
                <a:cubicBezTo>
                  <a:pt x="1574950" y="220164"/>
                  <a:pt x="1571797" y="219496"/>
                  <a:pt x="1568359" y="219496"/>
                </a:cubicBezTo>
                <a:close/>
                <a:moveTo>
                  <a:pt x="1212775" y="219496"/>
                </a:moveTo>
                <a:cubicBezTo>
                  <a:pt x="1209431" y="219496"/>
                  <a:pt x="1206087" y="220164"/>
                  <a:pt x="1203414" y="221406"/>
                </a:cubicBezTo>
                <a:cubicBezTo>
                  <a:pt x="1200740" y="222649"/>
                  <a:pt x="1198352" y="224369"/>
                  <a:pt x="1196345" y="226472"/>
                </a:cubicBezTo>
                <a:cubicBezTo>
                  <a:pt x="1194340" y="228573"/>
                  <a:pt x="1192907" y="231152"/>
                  <a:pt x="1191953" y="234020"/>
                </a:cubicBezTo>
                <a:cubicBezTo>
                  <a:pt x="1190902" y="236886"/>
                  <a:pt x="1190424" y="239945"/>
                  <a:pt x="1190424" y="243192"/>
                </a:cubicBezTo>
                <a:cubicBezTo>
                  <a:pt x="1190424" y="246347"/>
                  <a:pt x="1190902" y="249309"/>
                  <a:pt x="1191953" y="252079"/>
                </a:cubicBezTo>
                <a:cubicBezTo>
                  <a:pt x="1192907" y="254947"/>
                  <a:pt x="1194436" y="257430"/>
                  <a:pt x="1196345" y="259629"/>
                </a:cubicBezTo>
                <a:cubicBezTo>
                  <a:pt x="1198256" y="261827"/>
                  <a:pt x="1200644" y="263547"/>
                  <a:pt x="1203414" y="264884"/>
                </a:cubicBezTo>
                <a:cubicBezTo>
                  <a:pt x="1206183" y="266222"/>
                  <a:pt x="1209335" y="266890"/>
                  <a:pt x="1212775" y="266890"/>
                </a:cubicBezTo>
                <a:cubicBezTo>
                  <a:pt x="1216213" y="266890"/>
                  <a:pt x="1219268" y="266317"/>
                  <a:pt x="1222134" y="265074"/>
                </a:cubicBezTo>
                <a:cubicBezTo>
                  <a:pt x="1225000" y="263832"/>
                  <a:pt x="1227386" y="262208"/>
                  <a:pt x="1229393" y="260011"/>
                </a:cubicBezTo>
                <a:cubicBezTo>
                  <a:pt x="1231398" y="257813"/>
                  <a:pt x="1232926" y="255425"/>
                  <a:pt x="1233977" y="252462"/>
                </a:cubicBezTo>
                <a:cubicBezTo>
                  <a:pt x="1235027" y="249594"/>
                  <a:pt x="1235601" y="246538"/>
                  <a:pt x="1235601" y="243192"/>
                </a:cubicBezTo>
                <a:cubicBezTo>
                  <a:pt x="1235601" y="239848"/>
                  <a:pt x="1235027" y="236982"/>
                  <a:pt x="1233977" y="234115"/>
                </a:cubicBezTo>
                <a:cubicBezTo>
                  <a:pt x="1232926" y="231249"/>
                  <a:pt x="1231304" y="228764"/>
                  <a:pt x="1229297" y="226566"/>
                </a:cubicBezTo>
                <a:cubicBezTo>
                  <a:pt x="1227292" y="224369"/>
                  <a:pt x="1224809" y="222649"/>
                  <a:pt x="1222037" y="221406"/>
                </a:cubicBezTo>
                <a:cubicBezTo>
                  <a:pt x="1219268" y="220164"/>
                  <a:pt x="1216117" y="219496"/>
                  <a:pt x="1212775" y="219496"/>
                </a:cubicBezTo>
                <a:close/>
                <a:moveTo>
                  <a:pt x="879153" y="218931"/>
                </a:moveTo>
                <a:cubicBezTo>
                  <a:pt x="876287" y="218931"/>
                  <a:pt x="873614" y="219408"/>
                  <a:pt x="871129" y="220460"/>
                </a:cubicBezTo>
                <a:cubicBezTo>
                  <a:pt x="868646" y="221415"/>
                  <a:pt x="866451" y="222754"/>
                  <a:pt x="864636" y="224474"/>
                </a:cubicBezTo>
                <a:cubicBezTo>
                  <a:pt x="862820" y="226194"/>
                  <a:pt x="861293" y="228201"/>
                  <a:pt x="860146" y="230493"/>
                </a:cubicBezTo>
                <a:cubicBezTo>
                  <a:pt x="859000" y="232787"/>
                  <a:pt x="858236" y="235272"/>
                  <a:pt x="858045" y="237947"/>
                </a:cubicBezTo>
                <a:lnTo>
                  <a:pt x="897968" y="237947"/>
                </a:lnTo>
                <a:cubicBezTo>
                  <a:pt x="897968" y="235272"/>
                  <a:pt x="897396" y="232787"/>
                  <a:pt x="896631" y="230493"/>
                </a:cubicBezTo>
                <a:cubicBezTo>
                  <a:pt x="895868" y="228201"/>
                  <a:pt x="894626" y="226194"/>
                  <a:pt x="893097" y="224474"/>
                </a:cubicBezTo>
                <a:cubicBezTo>
                  <a:pt x="891569" y="222754"/>
                  <a:pt x="889564" y="221415"/>
                  <a:pt x="887272" y="220460"/>
                </a:cubicBezTo>
                <a:cubicBezTo>
                  <a:pt x="884980" y="219505"/>
                  <a:pt x="882208" y="218931"/>
                  <a:pt x="879153" y="218931"/>
                </a:cubicBezTo>
                <a:close/>
                <a:moveTo>
                  <a:pt x="1985171" y="218922"/>
                </a:moveTo>
                <a:cubicBezTo>
                  <a:pt x="1982306" y="218922"/>
                  <a:pt x="1979631" y="219399"/>
                  <a:pt x="1977148" y="220451"/>
                </a:cubicBezTo>
                <a:cubicBezTo>
                  <a:pt x="1974664" y="221406"/>
                  <a:pt x="1972468" y="222745"/>
                  <a:pt x="1970653" y="224465"/>
                </a:cubicBezTo>
                <a:cubicBezTo>
                  <a:pt x="1968839" y="226185"/>
                  <a:pt x="1967310" y="228192"/>
                  <a:pt x="1966164" y="230484"/>
                </a:cubicBezTo>
                <a:cubicBezTo>
                  <a:pt x="1965018" y="232778"/>
                  <a:pt x="1964255" y="235263"/>
                  <a:pt x="1964158" y="237938"/>
                </a:cubicBezTo>
                <a:lnTo>
                  <a:pt x="2003987" y="237938"/>
                </a:lnTo>
                <a:cubicBezTo>
                  <a:pt x="2003987" y="235263"/>
                  <a:pt x="2003413" y="232778"/>
                  <a:pt x="2002649" y="230484"/>
                </a:cubicBezTo>
                <a:cubicBezTo>
                  <a:pt x="2001886" y="228192"/>
                  <a:pt x="2000643" y="226185"/>
                  <a:pt x="1999116" y="224465"/>
                </a:cubicBezTo>
                <a:cubicBezTo>
                  <a:pt x="1997587" y="222745"/>
                  <a:pt x="1995581" y="221406"/>
                  <a:pt x="1993289" y="220451"/>
                </a:cubicBezTo>
                <a:cubicBezTo>
                  <a:pt x="1990997" y="219496"/>
                  <a:pt x="1988227" y="218922"/>
                  <a:pt x="1985171" y="218922"/>
                </a:cubicBezTo>
                <a:close/>
                <a:moveTo>
                  <a:pt x="1301217" y="218922"/>
                </a:moveTo>
                <a:cubicBezTo>
                  <a:pt x="1298351" y="218922"/>
                  <a:pt x="1295678" y="219399"/>
                  <a:pt x="1293195" y="220451"/>
                </a:cubicBezTo>
                <a:cubicBezTo>
                  <a:pt x="1290710" y="221406"/>
                  <a:pt x="1288514" y="222745"/>
                  <a:pt x="1286700" y="224465"/>
                </a:cubicBezTo>
                <a:cubicBezTo>
                  <a:pt x="1284885" y="226185"/>
                  <a:pt x="1283356" y="228192"/>
                  <a:pt x="1282210" y="230484"/>
                </a:cubicBezTo>
                <a:cubicBezTo>
                  <a:pt x="1281064" y="232778"/>
                  <a:pt x="1280301" y="235263"/>
                  <a:pt x="1280109" y="237938"/>
                </a:cubicBezTo>
                <a:lnTo>
                  <a:pt x="1320034" y="237938"/>
                </a:lnTo>
                <a:cubicBezTo>
                  <a:pt x="1320034" y="235263"/>
                  <a:pt x="1319460" y="232778"/>
                  <a:pt x="1318695" y="230484"/>
                </a:cubicBezTo>
                <a:cubicBezTo>
                  <a:pt x="1317932" y="228192"/>
                  <a:pt x="1316690" y="226185"/>
                  <a:pt x="1315162" y="224465"/>
                </a:cubicBezTo>
                <a:cubicBezTo>
                  <a:pt x="1313633" y="222745"/>
                  <a:pt x="1311628" y="221406"/>
                  <a:pt x="1309336" y="220451"/>
                </a:cubicBezTo>
                <a:cubicBezTo>
                  <a:pt x="1307044" y="219496"/>
                  <a:pt x="1304274" y="218922"/>
                  <a:pt x="1301217" y="218922"/>
                </a:cubicBezTo>
                <a:close/>
                <a:moveTo>
                  <a:pt x="1010099" y="210329"/>
                </a:moveTo>
                <a:lnTo>
                  <a:pt x="1024999" y="210329"/>
                </a:lnTo>
                <a:lnTo>
                  <a:pt x="1045821" y="263075"/>
                </a:lnTo>
                <a:lnTo>
                  <a:pt x="1046011" y="263075"/>
                </a:lnTo>
                <a:lnTo>
                  <a:pt x="1064635" y="210329"/>
                </a:lnTo>
                <a:lnTo>
                  <a:pt x="1078771" y="210329"/>
                </a:lnTo>
                <a:lnTo>
                  <a:pt x="1046202" y="293460"/>
                </a:lnTo>
                <a:cubicBezTo>
                  <a:pt x="1045056" y="296328"/>
                  <a:pt x="1043814" y="298813"/>
                  <a:pt x="1042477" y="301011"/>
                </a:cubicBezTo>
                <a:cubicBezTo>
                  <a:pt x="1041140" y="303208"/>
                  <a:pt x="1039613" y="305119"/>
                  <a:pt x="1037796" y="306648"/>
                </a:cubicBezTo>
                <a:cubicBezTo>
                  <a:pt x="1035982" y="308177"/>
                  <a:pt x="1033881" y="309420"/>
                  <a:pt x="1031492" y="310279"/>
                </a:cubicBezTo>
                <a:cubicBezTo>
                  <a:pt x="1029106" y="311140"/>
                  <a:pt x="1026240" y="311521"/>
                  <a:pt x="1022898" y="311521"/>
                </a:cubicBezTo>
                <a:cubicBezTo>
                  <a:pt x="1021465" y="311521"/>
                  <a:pt x="1020032" y="311521"/>
                  <a:pt x="1018599" y="311330"/>
                </a:cubicBezTo>
                <a:cubicBezTo>
                  <a:pt x="1017166" y="311234"/>
                  <a:pt x="1015638" y="310947"/>
                  <a:pt x="1014111" y="310566"/>
                </a:cubicBezTo>
                <a:lnTo>
                  <a:pt x="1015351" y="298813"/>
                </a:lnTo>
                <a:cubicBezTo>
                  <a:pt x="1017645" y="299578"/>
                  <a:pt x="1019841" y="299959"/>
                  <a:pt x="1022037" y="299959"/>
                </a:cubicBezTo>
                <a:cubicBezTo>
                  <a:pt x="1025571" y="299959"/>
                  <a:pt x="1028150" y="299004"/>
                  <a:pt x="1029870" y="297093"/>
                </a:cubicBezTo>
                <a:cubicBezTo>
                  <a:pt x="1031588" y="295182"/>
                  <a:pt x="1033118" y="292411"/>
                  <a:pt x="1034549" y="288780"/>
                </a:cubicBezTo>
                <a:lnTo>
                  <a:pt x="1038848" y="277599"/>
                </a:lnTo>
                <a:close/>
                <a:moveTo>
                  <a:pt x="745342" y="208512"/>
                </a:moveTo>
                <a:cubicBezTo>
                  <a:pt x="750500" y="208512"/>
                  <a:pt x="755179" y="209371"/>
                  <a:pt x="759668" y="211091"/>
                </a:cubicBezTo>
                <a:cubicBezTo>
                  <a:pt x="764158" y="212813"/>
                  <a:pt x="767978" y="215296"/>
                  <a:pt x="771225" y="218354"/>
                </a:cubicBezTo>
                <a:cubicBezTo>
                  <a:pt x="774473" y="221507"/>
                  <a:pt x="777052" y="225138"/>
                  <a:pt x="778866" y="229533"/>
                </a:cubicBezTo>
                <a:cubicBezTo>
                  <a:pt x="780682" y="233834"/>
                  <a:pt x="781636" y="238611"/>
                  <a:pt x="781636" y="243771"/>
                </a:cubicBezTo>
                <a:cubicBezTo>
                  <a:pt x="781636" y="248933"/>
                  <a:pt x="780682" y="253710"/>
                  <a:pt x="778866" y="258105"/>
                </a:cubicBezTo>
                <a:cubicBezTo>
                  <a:pt x="777052" y="262500"/>
                  <a:pt x="774473" y="266227"/>
                  <a:pt x="771225" y="269380"/>
                </a:cubicBezTo>
                <a:cubicBezTo>
                  <a:pt x="767978" y="272533"/>
                  <a:pt x="764158" y="275018"/>
                  <a:pt x="759668" y="276738"/>
                </a:cubicBezTo>
                <a:cubicBezTo>
                  <a:pt x="755275" y="278458"/>
                  <a:pt x="750500" y="279413"/>
                  <a:pt x="745342" y="279413"/>
                </a:cubicBezTo>
                <a:cubicBezTo>
                  <a:pt x="740184" y="279413"/>
                  <a:pt x="735505" y="278554"/>
                  <a:pt x="731015" y="276738"/>
                </a:cubicBezTo>
                <a:cubicBezTo>
                  <a:pt x="726526" y="275018"/>
                  <a:pt x="722706" y="272533"/>
                  <a:pt x="719555" y="269380"/>
                </a:cubicBezTo>
                <a:cubicBezTo>
                  <a:pt x="716306" y="266227"/>
                  <a:pt x="713823" y="262500"/>
                  <a:pt x="712009" y="258105"/>
                </a:cubicBezTo>
                <a:cubicBezTo>
                  <a:pt x="710194" y="253710"/>
                  <a:pt x="709239" y="248933"/>
                  <a:pt x="709239" y="243771"/>
                </a:cubicBezTo>
                <a:cubicBezTo>
                  <a:pt x="709239" y="238611"/>
                  <a:pt x="710194" y="233834"/>
                  <a:pt x="712009" y="229533"/>
                </a:cubicBezTo>
                <a:cubicBezTo>
                  <a:pt x="713823" y="225234"/>
                  <a:pt x="716402" y="221507"/>
                  <a:pt x="719555" y="218354"/>
                </a:cubicBezTo>
                <a:cubicBezTo>
                  <a:pt x="722801" y="215201"/>
                  <a:pt x="726622" y="212813"/>
                  <a:pt x="731015" y="211091"/>
                </a:cubicBezTo>
                <a:cubicBezTo>
                  <a:pt x="735409" y="209371"/>
                  <a:pt x="740184" y="208512"/>
                  <a:pt x="745342" y="208512"/>
                </a:cubicBezTo>
                <a:close/>
                <a:moveTo>
                  <a:pt x="586413" y="208512"/>
                </a:moveTo>
                <a:cubicBezTo>
                  <a:pt x="590807" y="208512"/>
                  <a:pt x="594532" y="209277"/>
                  <a:pt x="597589" y="210710"/>
                </a:cubicBezTo>
                <a:cubicBezTo>
                  <a:pt x="600740" y="212143"/>
                  <a:pt x="603319" y="214150"/>
                  <a:pt x="605420" y="216634"/>
                </a:cubicBezTo>
                <a:cubicBezTo>
                  <a:pt x="607522" y="219119"/>
                  <a:pt x="609049" y="221985"/>
                  <a:pt x="610004" y="225331"/>
                </a:cubicBezTo>
                <a:cubicBezTo>
                  <a:pt x="610960" y="228674"/>
                  <a:pt x="611532" y="232211"/>
                  <a:pt x="611532" y="235936"/>
                </a:cubicBezTo>
                <a:lnTo>
                  <a:pt x="611532" y="277599"/>
                </a:lnTo>
                <a:lnTo>
                  <a:pt x="598257" y="277599"/>
                </a:lnTo>
                <a:lnTo>
                  <a:pt x="598257" y="240331"/>
                </a:lnTo>
                <a:cubicBezTo>
                  <a:pt x="598257" y="237561"/>
                  <a:pt x="598064" y="234980"/>
                  <a:pt x="597589" y="232496"/>
                </a:cubicBezTo>
                <a:cubicBezTo>
                  <a:pt x="597205" y="230011"/>
                  <a:pt x="596346" y="227910"/>
                  <a:pt x="595200" y="225999"/>
                </a:cubicBezTo>
                <a:cubicBezTo>
                  <a:pt x="594054" y="224088"/>
                  <a:pt x="592527" y="222559"/>
                  <a:pt x="590520" y="221413"/>
                </a:cubicBezTo>
                <a:cubicBezTo>
                  <a:pt x="588515" y="220265"/>
                  <a:pt x="586032" y="219693"/>
                  <a:pt x="582879" y="219693"/>
                </a:cubicBezTo>
                <a:cubicBezTo>
                  <a:pt x="577626" y="219693"/>
                  <a:pt x="573233" y="221698"/>
                  <a:pt x="569891" y="225712"/>
                </a:cubicBezTo>
                <a:cubicBezTo>
                  <a:pt x="566547" y="229726"/>
                  <a:pt x="564827" y="235077"/>
                  <a:pt x="564827" y="241766"/>
                </a:cubicBezTo>
                <a:lnTo>
                  <a:pt x="564827" y="277503"/>
                </a:lnTo>
                <a:lnTo>
                  <a:pt x="551456" y="277503"/>
                </a:lnTo>
                <a:lnTo>
                  <a:pt x="551456" y="224757"/>
                </a:lnTo>
                <a:cubicBezTo>
                  <a:pt x="551456" y="222940"/>
                  <a:pt x="551456" y="220648"/>
                  <a:pt x="551362" y="217780"/>
                </a:cubicBezTo>
                <a:cubicBezTo>
                  <a:pt x="551266" y="214914"/>
                  <a:pt x="551075" y="212430"/>
                  <a:pt x="550979" y="210232"/>
                </a:cubicBezTo>
                <a:lnTo>
                  <a:pt x="563587" y="210232"/>
                </a:lnTo>
                <a:lnTo>
                  <a:pt x="563681" y="210328"/>
                </a:lnTo>
                <a:cubicBezTo>
                  <a:pt x="563872" y="212048"/>
                  <a:pt x="563968" y="213959"/>
                  <a:pt x="564063" y="216060"/>
                </a:cubicBezTo>
                <a:cubicBezTo>
                  <a:pt x="564159" y="218164"/>
                  <a:pt x="564255" y="219978"/>
                  <a:pt x="564255" y="221413"/>
                </a:cubicBezTo>
                <a:lnTo>
                  <a:pt x="564637" y="221413"/>
                </a:lnTo>
                <a:cubicBezTo>
                  <a:pt x="565496" y="219597"/>
                  <a:pt x="566642" y="217971"/>
                  <a:pt x="568075" y="216347"/>
                </a:cubicBezTo>
                <a:cubicBezTo>
                  <a:pt x="569508" y="214818"/>
                  <a:pt x="571226" y="213385"/>
                  <a:pt x="573137" y="212239"/>
                </a:cubicBezTo>
                <a:cubicBezTo>
                  <a:pt x="575047" y="211091"/>
                  <a:pt x="577149" y="210136"/>
                  <a:pt x="579346" y="209467"/>
                </a:cubicBezTo>
                <a:cubicBezTo>
                  <a:pt x="581542" y="208799"/>
                  <a:pt x="583931" y="208512"/>
                  <a:pt x="586413" y="208512"/>
                </a:cubicBezTo>
                <a:close/>
                <a:moveTo>
                  <a:pt x="274281" y="208512"/>
                </a:moveTo>
                <a:cubicBezTo>
                  <a:pt x="278771" y="208512"/>
                  <a:pt x="282877" y="209564"/>
                  <a:pt x="286506" y="211665"/>
                </a:cubicBezTo>
                <a:cubicBezTo>
                  <a:pt x="290135" y="213768"/>
                  <a:pt x="293001" y="217208"/>
                  <a:pt x="295103" y="221985"/>
                </a:cubicBezTo>
                <a:cubicBezTo>
                  <a:pt x="297395" y="217590"/>
                  <a:pt x="300548" y="214340"/>
                  <a:pt x="304558" y="211952"/>
                </a:cubicBezTo>
                <a:cubicBezTo>
                  <a:pt x="308665" y="209658"/>
                  <a:pt x="313060" y="208512"/>
                  <a:pt x="317931" y="208512"/>
                </a:cubicBezTo>
                <a:cubicBezTo>
                  <a:pt x="322323" y="208512"/>
                  <a:pt x="326048" y="209277"/>
                  <a:pt x="329105" y="210710"/>
                </a:cubicBezTo>
                <a:cubicBezTo>
                  <a:pt x="332161" y="212143"/>
                  <a:pt x="334835" y="214150"/>
                  <a:pt x="336936" y="216634"/>
                </a:cubicBezTo>
                <a:cubicBezTo>
                  <a:pt x="339038" y="219119"/>
                  <a:pt x="340567" y="221985"/>
                  <a:pt x="341520" y="225331"/>
                </a:cubicBezTo>
                <a:cubicBezTo>
                  <a:pt x="342478" y="228674"/>
                  <a:pt x="343050" y="232211"/>
                  <a:pt x="343050" y="235936"/>
                </a:cubicBezTo>
                <a:lnTo>
                  <a:pt x="343050" y="277599"/>
                </a:lnTo>
                <a:lnTo>
                  <a:pt x="329679" y="277599"/>
                </a:lnTo>
                <a:lnTo>
                  <a:pt x="329679" y="240331"/>
                </a:lnTo>
                <a:cubicBezTo>
                  <a:pt x="329679" y="237561"/>
                  <a:pt x="329486" y="234980"/>
                  <a:pt x="329010" y="232496"/>
                </a:cubicBezTo>
                <a:cubicBezTo>
                  <a:pt x="328532" y="230011"/>
                  <a:pt x="327768" y="227910"/>
                  <a:pt x="326622" y="225999"/>
                </a:cubicBezTo>
                <a:cubicBezTo>
                  <a:pt x="325476" y="224088"/>
                  <a:pt x="323948" y="222559"/>
                  <a:pt x="322132" y="221413"/>
                </a:cubicBezTo>
                <a:cubicBezTo>
                  <a:pt x="320223" y="220265"/>
                  <a:pt x="317835" y="219693"/>
                  <a:pt x="314874" y="219693"/>
                </a:cubicBezTo>
                <a:cubicBezTo>
                  <a:pt x="311914" y="219693"/>
                  <a:pt x="309238" y="220361"/>
                  <a:pt x="307043" y="221604"/>
                </a:cubicBezTo>
                <a:cubicBezTo>
                  <a:pt x="304845" y="222846"/>
                  <a:pt x="303127" y="224566"/>
                  <a:pt x="301694" y="226571"/>
                </a:cubicBezTo>
                <a:cubicBezTo>
                  <a:pt x="300261" y="228578"/>
                  <a:pt x="299305" y="230872"/>
                  <a:pt x="298731" y="233451"/>
                </a:cubicBezTo>
                <a:cubicBezTo>
                  <a:pt x="298159" y="236032"/>
                  <a:pt x="297776" y="238611"/>
                  <a:pt x="297776" y="241288"/>
                </a:cubicBezTo>
                <a:lnTo>
                  <a:pt x="297776" y="277599"/>
                </a:lnTo>
                <a:lnTo>
                  <a:pt x="284405" y="277599"/>
                </a:lnTo>
                <a:lnTo>
                  <a:pt x="284405" y="237561"/>
                </a:lnTo>
                <a:cubicBezTo>
                  <a:pt x="284405" y="234886"/>
                  <a:pt x="284118" y="232496"/>
                  <a:pt x="283736" y="230298"/>
                </a:cubicBezTo>
                <a:cubicBezTo>
                  <a:pt x="283355" y="228100"/>
                  <a:pt x="282496" y="226286"/>
                  <a:pt x="281350" y="224660"/>
                </a:cubicBezTo>
                <a:cubicBezTo>
                  <a:pt x="280204" y="223131"/>
                  <a:pt x="278771" y="221891"/>
                  <a:pt x="276955" y="220934"/>
                </a:cubicBezTo>
                <a:cubicBezTo>
                  <a:pt x="275140" y="220074"/>
                  <a:pt x="272944" y="219597"/>
                  <a:pt x="270271" y="219597"/>
                </a:cubicBezTo>
                <a:cubicBezTo>
                  <a:pt x="265400" y="219597"/>
                  <a:pt x="261291" y="221604"/>
                  <a:pt x="258044" y="225616"/>
                </a:cubicBezTo>
                <a:cubicBezTo>
                  <a:pt x="254796" y="229630"/>
                  <a:pt x="253173" y="234980"/>
                  <a:pt x="253173" y="241670"/>
                </a:cubicBezTo>
                <a:lnTo>
                  <a:pt x="253173" y="277406"/>
                </a:lnTo>
                <a:lnTo>
                  <a:pt x="239801" y="277406"/>
                </a:lnTo>
                <a:lnTo>
                  <a:pt x="239801" y="224660"/>
                </a:lnTo>
                <a:cubicBezTo>
                  <a:pt x="239801" y="222846"/>
                  <a:pt x="239801" y="220552"/>
                  <a:pt x="239707" y="217686"/>
                </a:cubicBezTo>
                <a:cubicBezTo>
                  <a:pt x="239611" y="214818"/>
                  <a:pt x="239420" y="212334"/>
                  <a:pt x="239324" y="210136"/>
                </a:cubicBezTo>
                <a:lnTo>
                  <a:pt x="251932" y="210136"/>
                </a:lnTo>
                <a:cubicBezTo>
                  <a:pt x="252123" y="211856"/>
                  <a:pt x="252314" y="213768"/>
                  <a:pt x="252314" y="215870"/>
                </a:cubicBezTo>
                <a:cubicBezTo>
                  <a:pt x="252314" y="217971"/>
                  <a:pt x="252504" y="219787"/>
                  <a:pt x="252504" y="221220"/>
                </a:cubicBezTo>
                <a:lnTo>
                  <a:pt x="252888" y="221220"/>
                </a:lnTo>
                <a:cubicBezTo>
                  <a:pt x="254606" y="217590"/>
                  <a:pt x="257279" y="214627"/>
                  <a:pt x="261004" y="212048"/>
                </a:cubicBezTo>
                <a:lnTo>
                  <a:pt x="261004" y="212239"/>
                </a:lnTo>
                <a:cubicBezTo>
                  <a:pt x="264729" y="209754"/>
                  <a:pt x="269123" y="208512"/>
                  <a:pt x="274281" y="208512"/>
                </a:cubicBezTo>
                <a:close/>
                <a:moveTo>
                  <a:pt x="1817450" y="208507"/>
                </a:moveTo>
                <a:cubicBezTo>
                  <a:pt x="1821844" y="208507"/>
                  <a:pt x="1825569" y="209272"/>
                  <a:pt x="1828626" y="210705"/>
                </a:cubicBezTo>
                <a:cubicBezTo>
                  <a:pt x="1831680" y="212138"/>
                  <a:pt x="1834356" y="214145"/>
                  <a:pt x="1836457" y="216629"/>
                </a:cubicBezTo>
                <a:cubicBezTo>
                  <a:pt x="1838559" y="219114"/>
                  <a:pt x="1840086" y="221980"/>
                  <a:pt x="1841041" y="225326"/>
                </a:cubicBezTo>
                <a:cubicBezTo>
                  <a:pt x="1841997" y="228669"/>
                  <a:pt x="1842569" y="232206"/>
                  <a:pt x="1842569" y="235931"/>
                </a:cubicBezTo>
                <a:lnTo>
                  <a:pt x="1842569" y="277594"/>
                </a:lnTo>
                <a:lnTo>
                  <a:pt x="1829198" y="277594"/>
                </a:lnTo>
                <a:lnTo>
                  <a:pt x="1829198" y="240326"/>
                </a:lnTo>
                <a:cubicBezTo>
                  <a:pt x="1829198" y="237556"/>
                  <a:pt x="1829007" y="234975"/>
                  <a:pt x="1828529" y="232491"/>
                </a:cubicBezTo>
                <a:cubicBezTo>
                  <a:pt x="1828148" y="230006"/>
                  <a:pt x="1827383" y="227905"/>
                  <a:pt x="1826237" y="225994"/>
                </a:cubicBezTo>
                <a:cubicBezTo>
                  <a:pt x="1825091" y="224083"/>
                  <a:pt x="1823562" y="222554"/>
                  <a:pt x="1821557" y="221408"/>
                </a:cubicBezTo>
                <a:cubicBezTo>
                  <a:pt x="1819552" y="220260"/>
                  <a:pt x="1817067" y="219688"/>
                  <a:pt x="1813916" y="219688"/>
                </a:cubicBezTo>
                <a:cubicBezTo>
                  <a:pt x="1808663" y="219688"/>
                  <a:pt x="1804270" y="221693"/>
                  <a:pt x="1800926" y="225707"/>
                </a:cubicBezTo>
                <a:cubicBezTo>
                  <a:pt x="1797584" y="229721"/>
                  <a:pt x="1795864" y="235072"/>
                  <a:pt x="1795864" y="241761"/>
                </a:cubicBezTo>
                <a:lnTo>
                  <a:pt x="1795864" y="277498"/>
                </a:lnTo>
                <a:lnTo>
                  <a:pt x="1782493" y="277498"/>
                </a:lnTo>
                <a:lnTo>
                  <a:pt x="1782493" y="224752"/>
                </a:lnTo>
                <a:cubicBezTo>
                  <a:pt x="1782493" y="222935"/>
                  <a:pt x="1782493" y="220643"/>
                  <a:pt x="1782397" y="217775"/>
                </a:cubicBezTo>
                <a:cubicBezTo>
                  <a:pt x="1782303" y="214909"/>
                  <a:pt x="1782112" y="212425"/>
                  <a:pt x="1782016" y="210227"/>
                </a:cubicBezTo>
                <a:lnTo>
                  <a:pt x="1794624" y="210227"/>
                </a:lnTo>
                <a:lnTo>
                  <a:pt x="1794718" y="210323"/>
                </a:lnTo>
                <a:cubicBezTo>
                  <a:pt x="1794909" y="212043"/>
                  <a:pt x="1795100" y="213954"/>
                  <a:pt x="1795100" y="216055"/>
                </a:cubicBezTo>
                <a:cubicBezTo>
                  <a:pt x="1795100" y="218159"/>
                  <a:pt x="1795292" y="219973"/>
                  <a:pt x="1795292" y="221408"/>
                </a:cubicBezTo>
                <a:lnTo>
                  <a:pt x="1795674" y="221408"/>
                </a:lnTo>
                <a:cubicBezTo>
                  <a:pt x="1796533" y="219592"/>
                  <a:pt x="1797679" y="217966"/>
                  <a:pt x="1799112" y="216342"/>
                </a:cubicBezTo>
                <a:cubicBezTo>
                  <a:pt x="1800545" y="214719"/>
                  <a:pt x="1802263" y="213380"/>
                  <a:pt x="1804174" y="212234"/>
                </a:cubicBezTo>
                <a:cubicBezTo>
                  <a:pt x="1806084" y="211086"/>
                  <a:pt x="1808186" y="210131"/>
                  <a:pt x="1810383" y="209462"/>
                </a:cubicBezTo>
                <a:cubicBezTo>
                  <a:pt x="1812675" y="208794"/>
                  <a:pt x="1814968" y="208507"/>
                  <a:pt x="1817450" y="208507"/>
                </a:cubicBezTo>
                <a:close/>
                <a:moveTo>
                  <a:pt x="1482209" y="208507"/>
                </a:moveTo>
                <a:cubicBezTo>
                  <a:pt x="1487367" y="208507"/>
                  <a:pt x="1492046" y="209366"/>
                  <a:pt x="1496535" y="211086"/>
                </a:cubicBezTo>
                <a:cubicBezTo>
                  <a:pt x="1501025" y="212808"/>
                  <a:pt x="1504845" y="215291"/>
                  <a:pt x="1508092" y="218349"/>
                </a:cubicBezTo>
                <a:cubicBezTo>
                  <a:pt x="1511340" y="221502"/>
                  <a:pt x="1513919" y="225133"/>
                  <a:pt x="1515733" y="229528"/>
                </a:cubicBezTo>
                <a:cubicBezTo>
                  <a:pt x="1517547" y="233829"/>
                  <a:pt x="1518503" y="238606"/>
                  <a:pt x="1518503" y="243766"/>
                </a:cubicBezTo>
                <a:cubicBezTo>
                  <a:pt x="1518503" y="248928"/>
                  <a:pt x="1517547" y="253705"/>
                  <a:pt x="1515733" y="258100"/>
                </a:cubicBezTo>
                <a:cubicBezTo>
                  <a:pt x="1513919" y="262495"/>
                  <a:pt x="1511340" y="266222"/>
                  <a:pt x="1508092" y="269375"/>
                </a:cubicBezTo>
                <a:cubicBezTo>
                  <a:pt x="1504845" y="272528"/>
                  <a:pt x="1501025" y="275013"/>
                  <a:pt x="1496535" y="276733"/>
                </a:cubicBezTo>
                <a:cubicBezTo>
                  <a:pt x="1492142" y="278453"/>
                  <a:pt x="1487367" y="279408"/>
                  <a:pt x="1482209" y="279408"/>
                </a:cubicBezTo>
                <a:cubicBezTo>
                  <a:pt x="1477051" y="279408"/>
                  <a:pt x="1472372" y="278549"/>
                  <a:pt x="1467882" y="276733"/>
                </a:cubicBezTo>
                <a:cubicBezTo>
                  <a:pt x="1463393" y="275013"/>
                  <a:pt x="1459573" y="272528"/>
                  <a:pt x="1456422" y="269375"/>
                </a:cubicBezTo>
                <a:cubicBezTo>
                  <a:pt x="1453173" y="266222"/>
                  <a:pt x="1450690" y="262495"/>
                  <a:pt x="1448876" y="258100"/>
                </a:cubicBezTo>
                <a:cubicBezTo>
                  <a:pt x="1447061" y="253705"/>
                  <a:pt x="1446106" y="248928"/>
                  <a:pt x="1446106" y="243766"/>
                </a:cubicBezTo>
                <a:cubicBezTo>
                  <a:pt x="1446106" y="238606"/>
                  <a:pt x="1447061" y="233829"/>
                  <a:pt x="1448876" y="229528"/>
                </a:cubicBezTo>
                <a:cubicBezTo>
                  <a:pt x="1450690" y="225229"/>
                  <a:pt x="1453269" y="221502"/>
                  <a:pt x="1456422" y="218349"/>
                </a:cubicBezTo>
                <a:cubicBezTo>
                  <a:pt x="1459668" y="215196"/>
                  <a:pt x="1463489" y="212808"/>
                  <a:pt x="1467882" y="211086"/>
                </a:cubicBezTo>
                <a:cubicBezTo>
                  <a:pt x="1472276" y="209366"/>
                  <a:pt x="1477051" y="208507"/>
                  <a:pt x="1482209" y="208507"/>
                </a:cubicBezTo>
                <a:close/>
                <a:moveTo>
                  <a:pt x="185075" y="208505"/>
                </a:moveTo>
                <a:cubicBezTo>
                  <a:pt x="190233" y="208505"/>
                  <a:pt x="194912" y="209364"/>
                  <a:pt x="199401" y="211084"/>
                </a:cubicBezTo>
                <a:cubicBezTo>
                  <a:pt x="203891" y="212806"/>
                  <a:pt x="207711" y="215289"/>
                  <a:pt x="210958" y="218347"/>
                </a:cubicBezTo>
                <a:cubicBezTo>
                  <a:pt x="214205" y="221500"/>
                  <a:pt x="216784" y="225131"/>
                  <a:pt x="218599" y="229526"/>
                </a:cubicBezTo>
                <a:cubicBezTo>
                  <a:pt x="220413" y="233827"/>
                  <a:pt x="221369" y="238604"/>
                  <a:pt x="221369" y="243764"/>
                </a:cubicBezTo>
                <a:cubicBezTo>
                  <a:pt x="221369" y="248926"/>
                  <a:pt x="220413" y="253703"/>
                  <a:pt x="218599" y="258098"/>
                </a:cubicBezTo>
                <a:cubicBezTo>
                  <a:pt x="216784" y="262493"/>
                  <a:pt x="214205" y="266220"/>
                  <a:pt x="210958" y="269373"/>
                </a:cubicBezTo>
                <a:cubicBezTo>
                  <a:pt x="207711" y="272526"/>
                  <a:pt x="203891" y="275011"/>
                  <a:pt x="199401" y="276731"/>
                </a:cubicBezTo>
                <a:cubicBezTo>
                  <a:pt x="195008" y="278451"/>
                  <a:pt x="190233" y="279406"/>
                  <a:pt x="185075" y="279406"/>
                </a:cubicBezTo>
                <a:cubicBezTo>
                  <a:pt x="179917" y="279406"/>
                  <a:pt x="175238" y="278547"/>
                  <a:pt x="170748" y="276731"/>
                </a:cubicBezTo>
                <a:cubicBezTo>
                  <a:pt x="166259" y="275011"/>
                  <a:pt x="162439" y="272526"/>
                  <a:pt x="159286" y="269373"/>
                </a:cubicBezTo>
                <a:cubicBezTo>
                  <a:pt x="156039" y="266220"/>
                  <a:pt x="153556" y="262493"/>
                  <a:pt x="151742" y="258098"/>
                </a:cubicBezTo>
                <a:cubicBezTo>
                  <a:pt x="149927" y="253703"/>
                  <a:pt x="148972" y="248926"/>
                  <a:pt x="148972" y="243764"/>
                </a:cubicBezTo>
                <a:cubicBezTo>
                  <a:pt x="148972" y="238604"/>
                  <a:pt x="149927" y="233827"/>
                  <a:pt x="151742" y="229526"/>
                </a:cubicBezTo>
                <a:cubicBezTo>
                  <a:pt x="153556" y="225227"/>
                  <a:pt x="156135" y="221500"/>
                  <a:pt x="159286" y="218347"/>
                </a:cubicBezTo>
                <a:cubicBezTo>
                  <a:pt x="162534" y="215194"/>
                  <a:pt x="166355" y="212806"/>
                  <a:pt x="170748" y="211084"/>
                </a:cubicBezTo>
                <a:cubicBezTo>
                  <a:pt x="175142" y="209364"/>
                  <a:pt x="179917" y="208505"/>
                  <a:pt x="185075" y="208505"/>
                </a:cubicBezTo>
                <a:close/>
                <a:moveTo>
                  <a:pt x="879439" y="208420"/>
                </a:moveTo>
                <a:cubicBezTo>
                  <a:pt x="884310" y="208420"/>
                  <a:pt x="888799" y="209185"/>
                  <a:pt x="892906" y="210808"/>
                </a:cubicBezTo>
                <a:cubicBezTo>
                  <a:pt x="896918" y="212434"/>
                  <a:pt x="900356" y="214726"/>
                  <a:pt x="903126" y="217785"/>
                </a:cubicBezTo>
                <a:cubicBezTo>
                  <a:pt x="905896" y="220843"/>
                  <a:pt x="908093" y="224474"/>
                  <a:pt x="909621" y="228773"/>
                </a:cubicBezTo>
                <a:cubicBezTo>
                  <a:pt x="911150" y="233074"/>
                  <a:pt x="911913" y="237947"/>
                  <a:pt x="911913" y="243298"/>
                </a:cubicBezTo>
                <a:lnTo>
                  <a:pt x="911626" y="243298"/>
                </a:lnTo>
                <a:lnTo>
                  <a:pt x="911626" y="245592"/>
                </a:lnTo>
                <a:cubicBezTo>
                  <a:pt x="911626" y="246356"/>
                  <a:pt x="911626" y="247121"/>
                  <a:pt x="911531" y="247884"/>
                </a:cubicBezTo>
                <a:lnTo>
                  <a:pt x="858045" y="247884"/>
                </a:lnTo>
                <a:cubicBezTo>
                  <a:pt x="858045" y="250751"/>
                  <a:pt x="858810" y="253331"/>
                  <a:pt x="859956" y="255815"/>
                </a:cubicBezTo>
                <a:cubicBezTo>
                  <a:pt x="861102" y="258300"/>
                  <a:pt x="862726" y="260497"/>
                  <a:pt x="864731" y="262314"/>
                </a:cubicBezTo>
                <a:cubicBezTo>
                  <a:pt x="866736" y="264128"/>
                  <a:pt x="869030" y="265561"/>
                  <a:pt x="871607" y="266613"/>
                </a:cubicBezTo>
                <a:cubicBezTo>
                  <a:pt x="874186" y="267664"/>
                  <a:pt x="876956" y="268142"/>
                  <a:pt x="879916" y="268142"/>
                </a:cubicBezTo>
                <a:cubicBezTo>
                  <a:pt x="884406" y="268142"/>
                  <a:pt x="888322" y="267187"/>
                  <a:pt x="891665" y="265180"/>
                </a:cubicBezTo>
                <a:cubicBezTo>
                  <a:pt x="895007" y="263173"/>
                  <a:pt x="897586" y="260784"/>
                  <a:pt x="899497" y="257918"/>
                </a:cubicBezTo>
                <a:lnTo>
                  <a:pt x="908856" y="265467"/>
                </a:lnTo>
                <a:cubicBezTo>
                  <a:pt x="905227" y="270244"/>
                  <a:pt x="901024" y="273780"/>
                  <a:pt x="896153" y="275977"/>
                </a:cubicBezTo>
                <a:cubicBezTo>
                  <a:pt x="891282" y="278175"/>
                  <a:pt x="885839" y="279321"/>
                  <a:pt x="879916" y="279321"/>
                </a:cubicBezTo>
                <a:cubicBezTo>
                  <a:pt x="874760" y="279321"/>
                  <a:pt x="870079" y="278462"/>
                  <a:pt x="865782" y="276742"/>
                </a:cubicBezTo>
                <a:cubicBezTo>
                  <a:pt x="861483" y="275022"/>
                  <a:pt x="857664" y="272634"/>
                  <a:pt x="854607" y="269575"/>
                </a:cubicBezTo>
                <a:cubicBezTo>
                  <a:pt x="851454" y="266518"/>
                  <a:pt x="849067" y="262791"/>
                  <a:pt x="847253" y="258396"/>
                </a:cubicBezTo>
                <a:cubicBezTo>
                  <a:pt x="845437" y="254001"/>
                  <a:pt x="844578" y="249222"/>
                  <a:pt x="844578" y="243966"/>
                </a:cubicBezTo>
                <a:cubicBezTo>
                  <a:pt x="844578" y="238712"/>
                  <a:pt x="845437" y="233933"/>
                  <a:pt x="847253" y="229538"/>
                </a:cubicBezTo>
                <a:cubicBezTo>
                  <a:pt x="848971" y="225142"/>
                  <a:pt x="851454" y="221415"/>
                  <a:pt x="854607" y="218262"/>
                </a:cubicBezTo>
                <a:cubicBezTo>
                  <a:pt x="857758" y="215109"/>
                  <a:pt x="861387" y="212721"/>
                  <a:pt x="865686" y="211001"/>
                </a:cubicBezTo>
                <a:cubicBezTo>
                  <a:pt x="869983" y="209279"/>
                  <a:pt x="874567" y="208420"/>
                  <a:pt x="879439" y="208420"/>
                </a:cubicBezTo>
                <a:close/>
                <a:moveTo>
                  <a:pt x="833595" y="208420"/>
                </a:moveTo>
                <a:cubicBezTo>
                  <a:pt x="835695" y="208420"/>
                  <a:pt x="837415" y="208611"/>
                  <a:pt x="838848" y="208994"/>
                </a:cubicBezTo>
                <a:lnTo>
                  <a:pt x="838274" y="221321"/>
                </a:lnTo>
                <a:cubicBezTo>
                  <a:pt x="836365" y="220843"/>
                  <a:pt x="834358" y="220651"/>
                  <a:pt x="832162" y="220651"/>
                </a:cubicBezTo>
                <a:cubicBezTo>
                  <a:pt x="828915" y="220651"/>
                  <a:pt x="826145" y="221225"/>
                  <a:pt x="823756" y="222467"/>
                </a:cubicBezTo>
                <a:cubicBezTo>
                  <a:pt x="821368" y="223613"/>
                  <a:pt x="819459" y="225239"/>
                  <a:pt x="817835" y="227244"/>
                </a:cubicBezTo>
                <a:cubicBezTo>
                  <a:pt x="816306" y="229251"/>
                  <a:pt x="815160" y="231545"/>
                  <a:pt x="814397" y="234124"/>
                </a:cubicBezTo>
                <a:cubicBezTo>
                  <a:pt x="813633" y="236705"/>
                  <a:pt x="813251" y="239476"/>
                  <a:pt x="813251" y="242246"/>
                </a:cubicBezTo>
                <a:lnTo>
                  <a:pt x="813251" y="277601"/>
                </a:lnTo>
                <a:lnTo>
                  <a:pt x="799878" y="277601"/>
                </a:lnTo>
                <a:lnTo>
                  <a:pt x="799878" y="224855"/>
                </a:lnTo>
                <a:cubicBezTo>
                  <a:pt x="799878" y="223039"/>
                  <a:pt x="799878" y="220747"/>
                  <a:pt x="799784" y="217881"/>
                </a:cubicBezTo>
                <a:lnTo>
                  <a:pt x="799878" y="217785"/>
                </a:lnTo>
                <a:cubicBezTo>
                  <a:pt x="799784" y="214919"/>
                  <a:pt x="799593" y="212434"/>
                  <a:pt x="799497" y="210236"/>
                </a:cubicBezTo>
                <a:lnTo>
                  <a:pt x="812105" y="210236"/>
                </a:lnTo>
                <a:cubicBezTo>
                  <a:pt x="812296" y="211956"/>
                  <a:pt x="812487" y="213867"/>
                  <a:pt x="812487" y="216159"/>
                </a:cubicBezTo>
                <a:cubicBezTo>
                  <a:pt x="812487" y="218453"/>
                  <a:pt x="812677" y="220173"/>
                  <a:pt x="812677" y="221606"/>
                </a:cubicBezTo>
                <a:lnTo>
                  <a:pt x="813059" y="221606"/>
                </a:lnTo>
                <a:cubicBezTo>
                  <a:pt x="814969" y="217594"/>
                  <a:pt x="817739" y="214441"/>
                  <a:pt x="821368" y="212051"/>
                </a:cubicBezTo>
                <a:cubicBezTo>
                  <a:pt x="824999" y="209662"/>
                  <a:pt x="829105" y="208420"/>
                  <a:pt x="833595" y="208420"/>
                </a:cubicBezTo>
                <a:close/>
                <a:moveTo>
                  <a:pt x="501502" y="208416"/>
                </a:moveTo>
                <a:cubicBezTo>
                  <a:pt x="506277" y="208416"/>
                  <a:pt x="510479" y="209085"/>
                  <a:pt x="514014" y="210518"/>
                </a:cubicBezTo>
                <a:cubicBezTo>
                  <a:pt x="517546" y="211952"/>
                  <a:pt x="520412" y="213767"/>
                  <a:pt x="522704" y="216155"/>
                </a:cubicBezTo>
                <a:cubicBezTo>
                  <a:pt x="524996" y="218545"/>
                  <a:pt x="526716" y="221317"/>
                  <a:pt x="527766" y="224564"/>
                </a:cubicBezTo>
                <a:cubicBezTo>
                  <a:pt x="528912" y="227814"/>
                  <a:pt x="529486" y="231254"/>
                  <a:pt x="529486" y="234884"/>
                </a:cubicBezTo>
                <a:lnTo>
                  <a:pt x="529486" y="264220"/>
                </a:lnTo>
                <a:cubicBezTo>
                  <a:pt x="529486" y="266514"/>
                  <a:pt x="529486" y="268903"/>
                  <a:pt x="529677" y="271387"/>
                </a:cubicBezTo>
                <a:cubicBezTo>
                  <a:pt x="529773" y="273872"/>
                  <a:pt x="530058" y="275973"/>
                  <a:pt x="530442" y="277597"/>
                </a:cubicBezTo>
                <a:lnTo>
                  <a:pt x="518407" y="277597"/>
                </a:lnTo>
                <a:cubicBezTo>
                  <a:pt x="517643" y="274350"/>
                  <a:pt x="517261" y="271195"/>
                  <a:pt x="517261" y="267947"/>
                </a:cubicBezTo>
                <a:lnTo>
                  <a:pt x="516878" y="267947"/>
                </a:lnTo>
                <a:cubicBezTo>
                  <a:pt x="514395" y="271578"/>
                  <a:pt x="511338" y="274350"/>
                  <a:pt x="507613" y="276357"/>
                </a:cubicBezTo>
                <a:cubicBezTo>
                  <a:pt x="503888" y="278362"/>
                  <a:pt x="499497" y="279317"/>
                  <a:pt x="494338" y="279317"/>
                </a:cubicBezTo>
                <a:cubicBezTo>
                  <a:pt x="491663" y="279317"/>
                  <a:pt x="488893" y="278936"/>
                  <a:pt x="486029" y="278267"/>
                </a:cubicBezTo>
                <a:cubicBezTo>
                  <a:pt x="483163" y="277597"/>
                  <a:pt x="480488" y="276357"/>
                  <a:pt x="478196" y="274827"/>
                </a:cubicBezTo>
                <a:cubicBezTo>
                  <a:pt x="475904" y="273298"/>
                  <a:pt x="473899" y="271100"/>
                  <a:pt x="472275" y="268425"/>
                </a:cubicBezTo>
                <a:cubicBezTo>
                  <a:pt x="470747" y="265750"/>
                  <a:pt x="469983" y="262500"/>
                  <a:pt x="469983" y="258677"/>
                </a:cubicBezTo>
                <a:cubicBezTo>
                  <a:pt x="469983" y="253614"/>
                  <a:pt x="471319" y="249505"/>
                  <a:pt x="474089" y="246543"/>
                </a:cubicBezTo>
                <a:cubicBezTo>
                  <a:pt x="476859" y="243581"/>
                  <a:pt x="480393" y="241287"/>
                  <a:pt x="484883" y="239757"/>
                </a:cubicBezTo>
                <a:cubicBezTo>
                  <a:pt x="489277" y="238230"/>
                  <a:pt x="494338" y="237178"/>
                  <a:pt x="499878" y="236701"/>
                </a:cubicBezTo>
                <a:cubicBezTo>
                  <a:pt x="505417" y="236223"/>
                  <a:pt x="511051" y="236032"/>
                  <a:pt x="516783" y="236032"/>
                </a:cubicBezTo>
                <a:lnTo>
                  <a:pt x="516783" y="234216"/>
                </a:lnTo>
                <a:lnTo>
                  <a:pt x="516687" y="233929"/>
                </a:lnTo>
                <a:cubicBezTo>
                  <a:pt x="516687" y="228960"/>
                  <a:pt x="515160" y="225235"/>
                  <a:pt x="512197" y="222750"/>
                </a:cubicBezTo>
                <a:cubicBezTo>
                  <a:pt x="509143" y="220360"/>
                  <a:pt x="505131" y="219117"/>
                  <a:pt x="500163" y="219117"/>
                </a:cubicBezTo>
                <a:cubicBezTo>
                  <a:pt x="496344" y="219117"/>
                  <a:pt x="492809" y="219882"/>
                  <a:pt x="489467" y="221317"/>
                </a:cubicBezTo>
                <a:cubicBezTo>
                  <a:pt x="486124" y="222750"/>
                  <a:pt x="483259" y="224661"/>
                  <a:pt x="481062" y="226955"/>
                </a:cubicBezTo>
                <a:lnTo>
                  <a:pt x="473995" y="218449"/>
                </a:lnTo>
                <a:cubicBezTo>
                  <a:pt x="477337" y="215296"/>
                  <a:pt x="481349" y="212908"/>
                  <a:pt x="486124" y="211091"/>
                </a:cubicBezTo>
                <a:cubicBezTo>
                  <a:pt x="490900" y="209275"/>
                  <a:pt x="496057" y="208416"/>
                  <a:pt x="501502" y="208416"/>
                </a:cubicBezTo>
                <a:close/>
                <a:moveTo>
                  <a:pt x="1121082" y="208414"/>
                </a:moveTo>
                <a:cubicBezTo>
                  <a:pt x="1125858" y="208414"/>
                  <a:pt x="1130537" y="209466"/>
                  <a:pt x="1134931" y="211567"/>
                </a:cubicBezTo>
                <a:cubicBezTo>
                  <a:pt x="1139324" y="213670"/>
                  <a:pt x="1142764" y="216823"/>
                  <a:pt x="1145343" y="221028"/>
                </a:cubicBezTo>
                <a:lnTo>
                  <a:pt x="1145628" y="221028"/>
                </a:lnTo>
                <a:lnTo>
                  <a:pt x="1145628" y="210230"/>
                </a:lnTo>
                <a:lnTo>
                  <a:pt x="1158524" y="210230"/>
                </a:lnTo>
                <a:lnTo>
                  <a:pt x="1158524" y="274060"/>
                </a:lnTo>
                <a:cubicBezTo>
                  <a:pt x="1158524" y="278933"/>
                  <a:pt x="1157950" y="283712"/>
                  <a:pt x="1156707" y="288202"/>
                </a:cubicBezTo>
                <a:cubicBezTo>
                  <a:pt x="1155467" y="292693"/>
                  <a:pt x="1153365" y="296707"/>
                  <a:pt x="1150499" y="300147"/>
                </a:cubicBezTo>
                <a:cubicBezTo>
                  <a:pt x="1147635" y="303587"/>
                  <a:pt x="1143718" y="306357"/>
                  <a:pt x="1139039" y="308460"/>
                </a:cubicBezTo>
                <a:cubicBezTo>
                  <a:pt x="1134358" y="310561"/>
                  <a:pt x="1128436" y="311613"/>
                  <a:pt x="1121465" y="311613"/>
                </a:cubicBezTo>
                <a:cubicBezTo>
                  <a:pt x="1115638" y="311613"/>
                  <a:pt x="1109716" y="310561"/>
                  <a:pt x="1103795" y="308460"/>
                </a:cubicBezTo>
                <a:cubicBezTo>
                  <a:pt x="1097872" y="306357"/>
                  <a:pt x="1092812" y="303300"/>
                  <a:pt x="1088513" y="299477"/>
                </a:cubicBezTo>
                <a:lnTo>
                  <a:pt x="1097013" y="289157"/>
                </a:lnTo>
                <a:lnTo>
                  <a:pt x="1096822" y="288966"/>
                </a:lnTo>
                <a:cubicBezTo>
                  <a:pt x="1099783" y="292310"/>
                  <a:pt x="1103413" y="294891"/>
                  <a:pt x="1107807" y="296898"/>
                </a:cubicBezTo>
                <a:cubicBezTo>
                  <a:pt x="1112200" y="298905"/>
                  <a:pt x="1116688" y="299860"/>
                  <a:pt x="1121369" y="299860"/>
                </a:cubicBezTo>
                <a:cubicBezTo>
                  <a:pt x="1126049" y="299860"/>
                  <a:pt x="1129582" y="299190"/>
                  <a:pt x="1132544" y="297948"/>
                </a:cubicBezTo>
                <a:cubicBezTo>
                  <a:pt x="1135504" y="296707"/>
                  <a:pt x="1137987" y="294891"/>
                  <a:pt x="1139802" y="292693"/>
                </a:cubicBezTo>
                <a:cubicBezTo>
                  <a:pt x="1141618" y="290496"/>
                  <a:pt x="1142955" y="287820"/>
                  <a:pt x="1143814" y="284858"/>
                </a:cubicBezTo>
                <a:cubicBezTo>
                  <a:pt x="1144578" y="281799"/>
                  <a:pt x="1145056" y="278550"/>
                  <a:pt x="1145056" y="275112"/>
                </a:cubicBezTo>
                <a:lnTo>
                  <a:pt x="1145056" y="266416"/>
                </a:lnTo>
                <a:lnTo>
                  <a:pt x="1144769" y="266416"/>
                </a:lnTo>
                <a:cubicBezTo>
                  <a:pt x="1142286" y="270237"/>
                  <a:pt x="1138943" y="273105"/>
                  <a:pt x="1134740" y="275112"/>
                </a:cubicBezTo>
                <a:cubicBezTo>
                  <a:pt x="1130443" y="277117"/>
                  <a:pt x="1125953" y="278072"/>
                  <a:pt x="1121178" y="278072"/>
                </a:cubicBezTo>
                <a:cubicBezTo>
                  <a:pt x="1116020" y="278072"/>
                  <a:pt x="1111436" y="277213"/>
                  <a:pt x="1107233" y="275397"/>
                </a:cubicBezTo>
                <a:cubicBezTo>
                  <a:pt x="1103030" y="273583"/>
                  <a:pt x="1099496" y="271098"/>
                  <a:pt x="1096535" y="268040"/>
                </a:cubicBezTo>
                <a:cubicBezTo>
                  <a:pt x="1093575" y="264887"/>
                  <a:pt x="1091379" y="261256"/>
                  <a:pt x="1089755" y="257051"/>
                </a:cubicBezTo>
                <a:cubicBezTo>
                  <a:pt x="1088130" y="252847"/>
                  <a:pt x="1087367" y="248357"/>
                  <a:pt x="1087367" y="243482"/>
                </a:cubicBezTo>
                <a:cubicBezTo>
                  <a:pt x="1087367" y="238609"/>
                  <a:pt x="1088130" y="234118"/>
                  <a:pt x="1089755" y="229913"/>
                </a:cubicBezTo>
                <a:cubicBezTo>
                  <a:pt x="1091379" y="225614"/>
                  <a:pt x="1093575" y="221983"/>
                  <a:pt x="1096535" y="218734"/>
                </a:cubicBezTo>
                <a:cubicBezTo>
                  <a:pt x="1099496" y="215581"/>
                  <a:pt x="1103030" y="213096"/>
                  <a:pt x="1107138" y="211186"/>
                </a:cubicBezTo>
                <a:cubicBezTo>
                  <a:pt x="1111339" y="209369"/>
                  <a:pt x="1115925" y="208414"/>
                  <a:pt x="1121082" y="208414"/>
                </a:cubicBezTo>
                <a:close/>
                <a:moveTo>
                  <a:pt x="2069602" y="208411"/>
                </a:moveTo>
                <a:cubicBezTo>
                  <a:pt x="2071703" y="208411"/>
                  <a:pt x="2073421" y="208602"/>
                  <a:pt x="2074854" y="208985"/>
                </a:cubicBezTo>
                <a:lnTo>
                  <a:pt x="2074280" y="221312"/>
                </a:lnTo>
                <a:cubicBezTo>
                  <a:pt x="2072371" y="220834"/>
                  <a:pt x="2070364" y="220642"/>
                  <a:pt x="2068169" y="220642"/>
                </a:cubicBezTo>
                <a:cubicBezTo>
                  <a:pt x="2064921" y="220642"/>
                  <a:pt x="2062151" y="221216"/>
                  <a:pt x="2059763" y="222458"/>
                </a:cubicBezTo>
                <a:cubicBezTo>
                  <a:pt x="2057376" y="223604"/>
                  <a:pt x="2055466" y="225230"/>
                  <a:pt x="2053842" y="227235"/>
                </a:cubicBezTo>
                <a:cubicBezTo>
                  <a:pt x="2052313" y="229242"/>
                  <a:pt x="2051167" y="231536"/>
                  <a:pt x="2050404" y="234115"/>
                </a:cubicBezTo>
                <a:cubicBezTo>
                  <a:pt x="2049639" y="236696"/>
                  <a:pt x="2049258" y="239467"/>
                  <a:pt x="2049258" y="242237"/>
                </a:cubicBezTo>
                <a:lnTo>
                  <a:pt x="2049258" y="277592"/>
                </a:lnTo>
                <a:lnTo>
                  <a:pt x="2035886" y="277592"/>
                </a:lnTo>
                <a:lnTo>
                  <a:pt x="2035886" y="224846"/>
                </a:lnTo>
                <a:cubicBezTo>
                  <a:pt x="2035886" y="223030"/>
                  <a:pt x="2035886" y="220738"/>
                  <a:pt x="2035790" y="217872"/>
                </a:cubicBezTo>
                <a:lnTo>
                  <a:pt x="2035886" y="217776"/>
                </a:lnTo>
                <a:cubicBezTo>
                  <a:pt x="2035790" y="214910"/>
                  <a:pt x="2035600" y="212425"/>
                  <a:pt x="2035503" y="210227"/>
                </a:cubicBezTo>
                <a:lnTo>
                  <a:pt x="2048112" y="210227"/>
                </a:lnTo>
                <a:cubicBezTo>
                  <a:pt x="2048302" y="211947"/>
                  <a:pt x="2048493" y="213858"/>
                  <a:pt x="2048493" y="216150"/>
                </a:cubicBezTo>
                <a:cubicBezTo>
                  <a:pt x="2048493" y="218444"/>
                  <a:pt x="2048684" y="220164"/>
                  <a:pt x="2048684" y="221597"/>
                </a:cubicBezTo>
                <a:lnTo>
                  <a:pt x="2049067" y="221597"/>
                </a:lnTo>
                <a:cubicBezTo>
                  <a:pt x="2050976" y="217585"/>
                  <a:pt x="2053746" y="214432"/>
                  <a:pt x="2057376" y="212042"/>
                </a:cubicBezTo>
                <a:cubicBezTo>
                  <a:pt x="2061005" y="209653"/>
                  <a:pt x="2065112" y="208411"/>
                  <a:pt x="2069602" y="208411"/>
                </a:cubicBezTo>
                <a:close/>
                <a:moveTo>
                  <a:pt x="1985361" y="208411"/>
                </a:moveTo>
                <a:cubicBezTo>
                  <a:pt x="1990233" y="208411"/>
                  <a:pt x="1994722" y="209176"/>
                  <a:pt x="1998829" y="210799"/>
                </a:cubicBezTo>
                <a:cubicBezTo>
                  <a:pt x="2002841" y="212425"/>
                  <a:pt x="2006279" y="214717"/>
                  <a:pt x="2009049" y="217776"/>
                </a:cubicBezTo>
                <a:cubicBezTo>
                  <a:pt x="2011819" y="220834"/>
                  <a:pt x="2014015" y="224465"/>
                  <a:pt x="2015544" y="228764"/>
                </a:cubicBezTo>
                <a:cubicBezTo>
                  <a:pt x="2017071" y="233065"/>
                  <a:pt x="2017836" y="237938"/>
                  <a:pt x="2017836" y="243289"/>
                </a:cubicBezTo>
                <a:lnTo>
                  <a:pt x="2017549" y="243289"/>
                </a:lnTo>
                <a:lnTo>
                  <a:pt x="2017549" y="245583"/>
                </a:lnTo>
                <a:cubicBezTo>
                  <a:pt x="2017549" y="246347"/>
                  <a:pt x="2017549" y="247112"/>
                  <a:pt x="2017455" y="247875"/>
                </a:cubicBezTo>
                <a:lnTo>
                  <a:pt x="1963968" y="247875"/>
                </a:lnTo>
                <a:cubicBezTo>
                  <a:pt x="1963968" y="250742"/>
                  <a:pt x="1964731" y="253322"/>
                  <a:pt x="1965877" y="255806"/>
                </a:cubicBezTo>
                <a:cubicBezTo>
                  <a:pt x="1967023" y="258291"/>
                  <a:pt x="1968646" y="260488"/>
                  <a:pt x="1970653" y="262305"/>
                </a:cubicBezTo>
                <a:cubicBezTo>
                  <a:pt x="1972659" y="264119"/>
                  <a:pt x="1974951" y="265552"/>
                  <a:pt x="1977530" y="266604"/>
                </a:cubicBezTo>
                <a:cubicBezTo>
                  <a:pt x="1980109" y="267655"/>
                  <a:pt x="1982879" y="268133"/>
                  <a:pt x="1985839" y="268133"/>
                </a:cubicBezTo>
                <a:cubicBezTo>
                  <a:pt x="1990329" y="268133"/>
                  <a:pt x="1994339" y="267178"/>
                  <a:pt x="1997587" y="265171"/>
                </a:cubicBezTo>
                <a:cubicBezTo>
                  <a:pt x="2000930" y="263164"/>
                  <a:pt x="2003509" y="260775"/>
                  <a:pt x="2005420" y="257909"/>
                </a:cubicBezTo>
                <a:lnTo>
                  <a:pt x="2014779" y="265458"/>
                </a:lnTo>
                <a:cubicBezTo>
                  <a:pt x="2011150" y="270235"/>
                  <a:pt x="2006948" y="273771"/>
                  <a:pt x="2002076" y="275968"/>
                </a:cubicBezTo>
                <a:cubicBezTo>
                  <a:pt x="1997205" y="278166"/>
                  <a:pt x="1991762" y="279312"/>
                  <a:pt x="1985839" y="279312"/>
                </a:cubicBezTo>
                <a:cubicBezTo>
                  <a:pt x="1980777" y="279312"/>
                  <a:pt x="1976002" y="278453"/>
                  <a:pt x="1971703" y="276733"/>
                </a:cubicBezTo>
                <a:cubicBezTo>
                  <a:pt x="1967406" y="275013"/>
                  <a:pt x="1963585" y="272625"/>
                  <a:pt x="1960530" y="269566"/>
                </a:cubicBezTo>
                <a:cubicBezTo>
                  <a:pt x="1957377" y="266509"/>
                  <a:pt x="1954988" y="262782"/>
                  <a:pt x="1953174" y="258387"/>
                </a:cubicBezTo>
                <a:cubicBezTo>
                  <a:pt x="1951359" y="253992"/>
                  <a:pt x="1950500" y="249213"/>
                  <a:pt x="1950500" y="243957"/>
                </a:cubicBezTo>
                <a:cubicBezTo>
                  <a:pt x="1950500" y="238703"/>
                  <a:pt x="1951359" y="233924"/>
                  <a:pt x="1953174" y="229529"/>
                </a:cubicBezTo>
                <a:cubicBezTo>
                  <a:pt x="1954894" y="225133"/>
                  <a:pt x="1957377" y="221406"/>
                  <a:pt x="1960530" y="218253"/>
                </a:cubicBezTo>
                <a:cubicBezTo>
                  <a:pt x="1963681" y="215100"/>
                  <a:pt x="1967310" y="212712"/>
                  <a:pt x="1971609" y="210992"/>
                </a:cubicBezTo>
                <a:cubicBezTo>
                  <a:pt x="1975906" y="209270"/>
                  <a:pt x="1980490" y="208411"/>
                  <a:pt x="1985361" y="208411"/>
                </a:cubicBezTo>
                <a:close/>
                <a:moveTo>
                  <a:pt x="1894719" y="208411"/>
                </a:moveTo>
                <a:cubicBezTo>
                  <a:pt x="1899495" y="208411"/>
                  <a:pt x="1904174" y="209463"/>
                  <a:pt x="1908568" y="211564"/>
                </a:cubicBezTo>
                <a:cubicBezTo>
                  <a:pt x="1912961" y="213667"/>
                  <a:pt x="1916401" y="216820"/>
                  <a:pt x="1918980" y="221025"/>
                </a:cubicBezTo>
                <a:lnTo>
                  <a:pt x="1919265" y="221025"/>
                </a:lnTo>
                <a:lnTo>
                  <a:pt x="1919265" y="210227"/>
                </a:lnTo>
                <a:lnTo>
                  <a:pt x="1932161" y="210227"/>
                </a:lnTo>
                <a:lnTo>
                  <a:pt x="1932161" y="274057"/>
                </a:lnTo>
                <a:cubicBezTo>
                  <a:pt x="1932161" y="278930"/>
                  <a:pt x="1931587" y="283709"/>
                  <a:pt x="1930344" y="288199"/>
                </a:cubicBezTo>
                <a:cubicBezTo>
                  <a:pt x="1929104" y="292690"/>
                  <a:pt x="1927002" y="296704"/>
                  <a:pt x="1924136" y="300144"/>
                </a:cubicBezTo>
                <a:cubicBezTo>
                  <a:pt x="1921272" y="303584"/>
                  <a:pt x="1917355" y="306354"/>
                  <a:pt x="1912676" y="308457"/>
                </a:cubicBezTo>
                <a:cubicBezTo>
                  <a:pt x="1907995" y="310558"/>
                  <a:pt x="1902073" y="311610"/>
                  <a:pt x="1895102" y="311610"/>
                </a:cubicBezTo>
                <a:cubicBezTo>
                  <a:pt x="1889275" y="311610"/>
                  <a:pt x="1883353" y="310558"/>
                  <a:pt x="1877432" y="308457"/>
                </a:cubicBezTo>
                <a:cubicBezTo>
                  <a:pt x="1871509" y="306354"/>
                  <a:pt x="1866449" y="303297"/>
                  <a:pt x="1862150" y="299474"/>
                </a:cubicBezTo>
                <a:lnTo>
                  <a:pt x="1870650" y="289154"/>
                </a:lnTo>
                <a:lnTo>
                  <a:pt x="1870459" y="288963"/>
                </a:lnTo>
                <a:cubicBezTo>
                  <a:pt x="1873420" y="292307"/>
                  <a:pt x="1877050" y="294888"/>
                  <a:pt x="1881444" y="296895"/>
                </a:cubicBezTo>
                <a:cubicBezTo>
                  <a:pt x="1885837" y="298902"/>
                  <a:pt x="1890325" y="299857"/>
                  <a:pt x="1895006" y="299857"/>
                </a:cubicBezTo>
                <a:cubicBezTo>
                  <a:pt x="1899686" y="299857"/>
                  <a:pt x="1903219" y="299187"/>
                  <a:pt x="1906181" y="297945"/>
                </a:cubicBezTo>
                <a:cubicBezTo>
                  <a:pt x="1909141" y="296704"/>
                  <a:pt x="1911624" y="294888"/>
                  <a:pt x="1913439" y="292690"/>
                </a:cubicBezTo>
                <a:cubicBezTo>
                  <a:pt x="1915255" y="290493"/>
                  <a:pt x="1916592" y="287817"/>
                  <a:pt x="1917451" y="284855"/>
                </a:cubicBezTo>
                <a:cubicBezTo>
                  <a:pt x="1918215" y="281796"/>
                  <a:pt x="1918693" y="278547"/>
                  <a:pt x="1918693" y="275109"/>
                </a:cubicBezTo>
                <a:lnTo>
                  <a:pt x="1918693" y="266413"/>
                </a:lnTo>
                <a:lnTo>
                  <a:pt x="1918406" y="266413"/>
                </a:lnTo>
                <a:cubicBezTo>
                  <a:pt x="1915923" y="270234"/>
                  <a:pt x="1912580" y="273102"/>
                  <a:pt x="1908377" y="275109"/>
                </a:cubicBezTo>
                <a:cubicBezTo>
                  <a:pt x="1904080" y="277114"/>
                  <a:pt x="1899590" y="278069"/>
                  <a:pt x="1894815" y="278069"/>
                </a:cubicBezTo>
                <a:cubicBezTo>
                  <a:pt x="1889657" y="278069"/>
                  <a:pt x="1885073" y="277210"/>
                  <a:pt x="1880870" y="275394"/>
                </a:cubicBezTo>
                <a:cubicBezTo>
                  <a:pt x="1876667" y="273580"/>
                  <a:pt x="1873133" y="271095"/>
                  <a:pt x="1870172" y="268037"/>
                </a:cubicBezTo>
                <a:cubicBezTo>
                  <a:pt x="1867212" y="264884"/>
                  <a:pt x="1865016" y="261253"/>
                  <a:pt x="1863392" y="257048"/>
                </a:cubicBezTo>
                <a:cubicBezTo>
                  <a:pt x="1861767" y="252844"/>
                  <a:pt x="1861004" y="248354"/>
                  <a:pt x="1861004" y="243479"/>
                </a:cubicBezTo>
                <a:cubicBezTo>
                  <a:pt x="1861004" y="238606"/>
                  <a:pt x="1861767" y="234115"/>
                  <a:pt x="1863392" y="229910"/>
                </a:cubicBezTo>
                <a:cubicBezTo>
                  <a:pt x="1865016" y="225611"/>
                  <a:pt x="1867212" y="221980"/>
                  <a:pt x="1870172" y="218731"/>
                </a:cubicBezTo>
                <a:cubicBezTo>
                  <a:pt x="1873133" y="215578"/>
                  <a:pt x="1876667" y="213093"/>
                  <a:pt x="1880775" y="211183"/>
                </a:cubicBezTo>
                <a:cubicBezTo>
                  <a:pt x="1884976" y="209366"/>
                  <a:pt x="1889562" y="208411"/>
                  <a:pt x="1894719" y="208411"/>
                </a:cubicBezTo>
                <a:close/>
                <a:moveTo>
                  <a:pt x="1732447" y="208411"/>
                </a:moveTo>
                <a:cubicBezTo>
                  <a:pt x="1737224" y="208411"/>
                  <a:pt x="1741426" y="209080"/>
                  <a:pt x="1744959" y="210513"/>
                </a:cubicBezTo>
                <a:cubicBezTo>
                  <a:pt x="1748493" y="211947"/>
                  <a:pt x="1751454" y="213762"/>
                  <a:pt x="1753651" y="216150"/>
                </a:cubicBezTo>
                <a:cubicBezTo>
                  <a:pt x="1755847" y="218540"/>
                  <a:pt x="1757662" y="221312"/>
                  <a:pt x="1758713" y="224559"/>
                </a:cubicBezTo>
                <a:cubicBezTo>
                  <a:pt x="1759859" y="227809"/>
                  <a:pt x="1760431" y="231249"/>
                  <a:pt x="1760431" y="234879"/>
                </a:cubicBezTo>
                <a:lnTo>
                  <a:pt x="1760431" y="264215"/>
                </a:lnTo>
                <a:cubicBezTo>
                  <a:pt x="1760431" y="266509"/>
                  <a:pt x="1760431" y="268898"/>
                  <a:pt x="1760624" y="271382"/>
                </a:cubicBezTo>
                <a:cubicBezTo>
                  <a:pt x="1760718" y="273867"/>
                  <a:pt x="1761005" y="275968"/>
                  <a:pt x="1761387" y="277592"/>
                </a:cubicBezTo>
                <a:lnTo>
                  <a:pt x="1749352" y="277592"/>
                </a:lnTo>
                <a:cubicBezTo>
                  <a:pt x="1748590" y="274345"/>
                  <a:pt x="1748206" y="271190"/>
                  <a:pt x="1748206" y="267942"/>
                </a:cubicBezTo>
                <a:lnTo>
                  <a:pt x="1747825" y="267942"/>
                </a:lnTo>
                <a:cubicBezTo>
                  <a:pt x="1745342" y="271573"/>
                  <a:pt x="1742285" y="274345"/>
                  <a:pt x="1738560" y="276352"/>
                </a:cubicBezTo>
                <a:cubicBezTo>
                  <a:pt x="1734835" y="278357"/>
                  <a:pt x="1730442" y="279312"/>
                  <a:pt x="1725284" y="279312"/>
                </a:cubicBezTo>
                <a:cubicBezTo>
                  <a:pt x="1722610" y="279312"/>
                  <a:pt x="1719841" y="278931"/>
                  <a:pt x="1716975" y="278262"/>
                </a:cubicBezTo>
                <a:cubicBezTo>
                  <a:pt x="1714110" y="277592"/>
                  <a:pt x="1711435" y="276352"/>
                  <a:pt x="1709143" y="274822"/>
                </a:cubicBezTo>
                <a:cubicBezTo>
                  <a:pt x="1706755" y="273197"/>
                  <a:pt x="1704846" y="271095"/>
                  <a:pt x="1703222" y="268420"/>
                </a:cubicBezTo>
                <a:cubicBezTo>
                  <a:pt x="1701693" y="265745"/>
                  <a:pt x="1700834" y="262495"/>
                  <a:pt x="1700834" y="258672"/>
                </a:cubicBezTo>
                <a:cubicBezTo>
                  <a:pt x="1700834" y="253609"/>
                  <a:pt x="1702170" y="249500"/>
                  <a:pt x="1704940" y="246538"/>
                </a:cubicBezTo>
                <a:cubicBezTo>
                  <a:pt x="1707710" y="243576"/>
                  <a:pt x="1711244" y="241282"/>
                  <a:pt x="1715734" y="239752"/>
                </a:cubicBezTo>
                <a:cubicBezTo>
                  <a:pt x="1720128" y="238225"/>
                  <a:pt x="1725189" y="237173"/>
                  <a:pt x="1730729" y="236696"/>
                </a:cubicBezTo>
                <a:cubicBezTo>
                  <a:pt x="1736268" y="236218"/>
                  <a:pt x="1741902" y="236027"/>
                  <a:pt x="1747634" y="236027"/>
                </a:cubicBezTo>
                <a:lnTo>
                  <a:pt x="1747634" y="234211"/>
                </a:lnTo>
                <a:lnTo>
                  <a:pt x="1747634" y="233924"/>
                </a:lnTo>
                <a:cubicBezTo>
                  <a:pt x="1747634" y="228955"/>
                  <a:pt x="1746105" y="225230"/>
                  <a:pt x="1743145" y="222745"/>
                </a:cubicBezTo>
                <a:cubicBezTo>
                  <a:pt x="1740184" y="220260"/>
                  <a:pt x="1736078" y="219112"/>
                  <a:pt x="1731110" y="219112"/>
                </a:cubicBezTo>
                <a:cubicBezTo>
                  <a:pt x="1727291" y="219112"/>
                  <a:pt x="1723756" y="219877"/>
                  <a:pt x="1720413" y="221312"/>
                </a:cubicBezTo>
                <a:cubicBezTo>
                  <a:pt x="1717071" y="222745"/>
                  <a:pt x="1714205" y="224656"/>
                  <a:pt x="1712009" y="226950"/>
                </a:cubicBezTo>
                <a:lnTo>
                  <a:pt x="1704940" y="218444"/>
                </a:lnTo>
                <a:cubicBezTo>
                  <a:pt x="1708284" y="215291"/>
                  <a:pt x="1712296" y="212903"/>
                  <a:pt x="1717071" y="211086"/>
                </a:cubicBezTo>
                <a:cubicBezTo>
                  <a:pt x="1721846" y="209270"/>
                  <a:pt x="1727004" y="208411"/>
                  <a:pt x="1732447" y="208411"/>
                </a:cubicBezTo>
                <a:close/>
                <a:moveTo>
                  <a:pt x="1566163" y="208411"/>
                </a:moveTo>
                <a:cubicBezTo>
                  <a:pt x="1571225" y="208411"/>
                  <a:pt x="1575619" y="209463"/>
                  <a:pt x="1580012" y="211564"/>
                </a:cubicBezTo>
                <a:cubicBezTo>
                  <a:pt x="1584406" y="213667"/>
                  <a:pt x="1587844" y="216820"/>
                  <a:pt x="1590423" y="221025"/>
                </a:cubicBezTo>
                <a:lnTo>
                  <a:pt x="1590710" y="221025"/>
                </a:lnTo>
                <a:lnTo>
                  <a:pt x="1590710" y="210227"/>
                </a:lnTo>
                <a:lnTo>
                  <a:pt x="1603604" y="210227"/>
                </a:lnTo>
                <a:lnTo>
                  <a:pt x="1603604" y="274057"/>
                </a:lnTo>
                <a:cubicBezTo>
                  <a:pt x="1603604" y="278930"/>
                  <a:pt x="1603030" y="283709"/>
                  <a:pt x="1601789" y="288199"/>
                </a:cubicBezTo>
                <a:cubicBezTo>
                  <a:pt x="1600547" y="292690"/>
                  <a:pt x="1598445" y="296704"/>
                  <a:pt x="1595579" y="300144"/>
                </a:cubicBezTo>
                <a:cubicBezTo>
                  <a:pt x="1592619" y="303584"/>
                  <a:pt x="1588799" y="306354"/>
                  <a:pt x="1584119" y="308457"/>
                </a:cubicBezTo>
                <a:cubicBezTo>
                  <a:pt x="1579344" y="310558"/>
                  <a:pt x="1573517" y="311610"/>
                  <a:pt x="1566545" y="311610"/>
                </a:cubicBezTo>
                <a:cubicBezTo>
                  <a:pt x="1560718" y="311610"/>
                  <a:pt x="1554797" y="310558"/>
                  <a:pt x="1548876" y="308457"/>
                </a:cubicBezTo>
                <a:cubicBezTo>
                  <a:pt x="1542954" y="306354"/>
                  <a:pt x="1537892" y="303297"/>
                  <a:pt x="1533593" y="299474"/>
                </a:cubicBezTo>
                <a:lnTo>
                  <a:pt x="1542094" y="289154"/>
                </a:lnTo>
                <a:lnTo>
                  <a:pt x="1542094" y="288963"/>
                </a:lnTo>
                <a:cubicBezTo>
                  <a:pt x="1545055" y="292307"/>
                  <a:pt x="1548684" y="294888"/>
                  <a:pt x="1553077" y="296895"/>
                </a:cubicBezTo>
                <a:cubicBezTo>
                  <a:pt x="1557471" y="298902"/>
                  <a:pt x="1561961" y="299857"/>
                  <a:pt x="1566641" y="299857"/>
                </a:cubicBezTo>
                <a:cubicBezTo>
                  <a:pt x="1571320" y="299857"/>
                  <a:pt x="1574854" y="299187"/>
                  <a:pt x="1577815" y="297945"/>
                </a:cubicBezTo>
                <a:cubicBezTo>
                  <a:pt x="1580871" y="296704"/>
                  <a:pt x="1583260" y="294888"/>
                  <a:pt x="1585074" y="292690"/>
                </a:cubicBezTo>
                <a:cubicBezTo>
                  <a:pt x="1586889" y="290493"/>
                  <a:pt x="1588225" y="287817"/>
                  <a:pt x="1589086" y="284855"/>
                </a:cubicBezTo>
                <a:cubicBezTo>
                  <a:pt x="1589849" y="281796"/>
                  <a:pt x="1590232" y="278547"/>
                  <a:pt x="1590232" y="275109"/>
                </a:cubicBezTo>
                <a:lnTo>
                  <a:pt x="1590232" y="266413"/>
                </a:lnTo>
                <a:lnTo>
                  <a:pt x="1589945" y="266413"/>
                </a:lnTo>
                <a:cubicBezTo>
                  <a:pt x="1587463" y="270234"/>
                  <a:pt x="1584119" y="273102"/>
                  <a:pt x="1579916" y="275109"/>
                </a:cubicBezTo>
                <a:cubicBezTo>
                  <a:pt x="1575619" y="277114"/>
                  <a:pt x="1571129" y="278069"/>
                  <a:pt x="1566354" y="278069"/>
                </a:cubicBezTo>
                <a:cubicBezTo>
                  <a:pt x="1561196" y="278069"/>
                  <a:pt x="1556612" y="277210"/>
                  <a:pt x="1552409" y="275394"/>
                </a:cubicBezTo>
                <a:cubicBezTo>
                  <a:pt x="1548206" y="273580"/>
                  <a:pt x="1544673" y="271095"/>
                  <a:pt x="1541711" y="268037"/>
                </a:cubicBezTo>
                <a:cubicBezTo>
                  <a:pt x="1538751" y="264884"/>
                  <a:pt x="1536555" y="261253"/>
                  <a:pt x="1534931" y="257048"/>
                </a:cubicBezTo>
                <a:cubicBezTo>
                  <a:pt x="1533307" y="252844"/>
                  <a:pt x="1532543" y="248354"/>
                  <a:pt x="1532543" y="243479"/>
                </a:cubicBezTo>
                <a:cubicBezTo>
                  <a:pt x="1532543" y="238606"/>
                  <a:pt x="1533307" y="234115"/>
                  <a:pt x="1534931" y="229910"/>
                </a:cubicBezTo>
                <a:cubicBezTo>
                  <a:pt x="1536555" y="225707"/>
                  <a:pt x="1538847" y="221980"/>
                  <a:pt x="1541711" y="218731"/>
                </a:cubicBezTo>
                <a:cubicBezTo>
                  <a:pt x="1544673" y="215578"/>
                  <a:pt x="1548206" y="213093"/>
                  <a:pt x="1552314" y="211183"/>
                </a:cubicBezTo>
                <a:cubicBezTo>
                  <a:pt x="1556515" y="209366"/>
                  <a:pt x="1561101" y="208411"/>
                  <a:pt x="1566163" y="208411"/>
                </a:cubicBezTo>
                <a:close/>
                <a:moveTo>
                  <a:pt x="1301408" y="208411"/>
                </a:moveTo>
                <a:cubicBezTo>
                  <a:pt x="1306279" y="208411"/>
                  <a:pt x="1310769" y="209176"/>
                  <a:pt x="1314875" y="210799"/>
                </a:cubicBezTo>
                <a:cubicBezTo>
                  <a:pt x="1318888" y="212425"/>
                  <a:pt x="1322326" y="214717"/>
                  <a:pt x="1325096" y="217776"/>
                </a:cubicBezTo>
                <a:cubicBezTo>
                  <a:pt x="1327865" y="220834"/>
                  <a:pt x="1330061" y="224465"/>
                  <a:pt x="1331590" y="228764"/>
                </a:cubicBezTo>
                <a:cubicBezTo>
                  <a:pt x="1333118" y="233065"/>
                  <a:pt x="1333883" y="237938"/>
                  <a:pt x="1333883" y="243289"/>
                </a:cubicBezTo>
                <a:lnTo>
                  <a:pt x="1333596" y="243289"/>
                </a:lnTo>
                <a:lnTo>
                  <a:pt x="1333596" y="245583"/>
                </a:lnTo>
                <a:cubicBezTo>
                  <a:pt x="1333596" y="246347"/>
                  <a:pt x="1333596" y="247112"/>
                  <a:pt x="1333499" y="247875"/>
                </a:cubicBezTo>
                <a:lnTo>
                  <a:pt x="1280014" y="247875"/>
                </a:lnTo>
                <a:cubicBezTo>
                  <a:pt x="1280014" y="250742"/>
                  <a:pt x="1280777" y="253322"/>
                  <a:pt x="1281923" y="255806"/>
                </a:cubicBezTo>
                <a:cubicBezTo>
                  <a:pt x="1283069" y="258291"/>
                  <a:pt x="1284693" y="260488"/>
                  <a:pt x="1286700" y="262305"/>
                </a:cubicBezTo>
                <a:cubicBezTo>
                  <a:pt x="1288705" y="264119"/>
                  <a:pt x="1290997" y="265552"/>
                  <a:pt x="1293576" y="266604"/>
                </a:cubicBezTo>
                <a:cubicBezTo>
                  <a:pt x="1296155" y="267655"/>
                  <a:pt x="1298925" y="268133"/>
                  <a:pt x="1301886" y="268133"/>
                </a:cubicBezTo>
                <a:cubicBezTo>
                  <a:pt x="1306375" y="268133"/>
                  <a:pt x="1310291" y="267178"/>
                  <a:pt x="1313633" y="265171"/>
                </a:cubicBezTo>
                <a:cubicBezTo>
                  <a:pt x="1316977" y="263164"/>
                  <a:pt x="1319556" y="260775"/>
                  <a:pt x="1321467" y="257909"/>
                </a:cubicBezTo>
                <a:lnTo>
                  <a:pt x="1330826" y="265458"/>
                </a:lnTo>
                <a:cubicBezTo>
                  <a:pt x="1327197" y="270235"/>
                  <a:pt x="1322994" y="273771"/>
                  <a:pt x="1318123" y="275968"/>
                </a:cubicBezTo>
                <a:cubicBezTo>
                  <a:pt x="1313252" y="278166"/>
                  <a:pt x="1307807" y="279312"/>
                  <a:pt x="1301886" y="279312"/>
                </a:cubicBezTo>
                <a:cubicBezTo>
                  <a:pt x="1296727" y="279312"/>
                  <a:pt x="1292049" y="278453"/>
                  <a:pt x="1287750" y="276733"/>
                </a:cubicBezTo>
                <a:cubicBezTo>
                  <a:pt x="1283452" y="275013"/>
                  <a:pt x="1279631" y="272625"/>
                  <a:pt x="1276576" y="269566"/>
                </a:cubicBezTo>
                <a:cubicBezTo>
                  <a:pt x="1273423" y="266509"/>
                  <a:pt x="1271035" y="262782"/>
                  <a:pt x="1269220" y="258387"/>
                </a:cubicBezTo>
                <a:cubicBezTo>
                  <a:pt x="1267406" y="253992"/>
                  <a:pt x="1266547" y="249213"/>
                  <a:pt x="1266547" y="243957"/>
                </a:cubicBezTo>
                <a:cubicBezTo>
                  <a:pt x="1266547" y="238703"/>
                  <a:pt x="1267406" y="233924"/>
                  <a:pt x="1269220" y="229529"/>
                </a:cubicBezTo>
                <a:cubicBezTo>
                  <a:pt x="1270940" y="225133"/>
                  <a:pt x="1273423" y="221406"/>
                  <a:pt x="1276576" y="218253"/>
                </a:cubicBezTo>
                <a:cubicBezTo>
                  <a:pt x="1279727" y="215100"/>
                  <a:pt x="1283356" y="212712"/>
                  <a:pt x="1287655" y="210992"/>
                </a:cubicBezTo>
                <a:cubicBezTo>
                  <a:pt x="1291953" y="209270"/>
                  <a:pt x="1296537" y="208411"/>
                  <a:pt x="1301408" y="208411"/>
                </a:cubicBezTo>
                <a:close/>
                <a:moveTo>
                  <a:pt x="1210768" y="208411"/>
                </a:moveTo>
                <a:cubicBezTo>
                  <a:pt x="1215544" y="208411"/>
                  <a:pt x="1220223" y="209463"/>
                  <a:pt x="1224617" y="211564"/>
                </a:cubicBezTo>
                <a:cubicBezTo>
                  <a:pt x="1229010" y="213667"/>
                  <a:pt x="1232450" y="216820"/>
                  <a:pt x="1235027" y="221025"/>
                </a:cubicBezTo>
                <a:lnTo>
                  <a:pt x="1235314" y="221025"/>
                </a:lnTo>
                <a:lnTo>
                  <a:pt x="1235314" y="210227"/>
                </a:lnTo>
                <a:lnTo>
                  <a:pt x="1248208" y="210227"/>
                </a:lnTo>
                <a:lnTo>
                  <a:pt x="1248208" y="274057"/>
                </a:lnTo>
                <a:cubicBezTo>
                  <a:pt x="1248208" y="278930"/>
                  <a:pt x="1247636" y="283709"/>
                  <a:pt x="1246393" y="288199"/>
                </a:cubicBezTo>
                <a:cubicBezTo>
                  <a:pt x="1245151" y="292690"/>
                  <a:pt x="1243051" y="296704"/>
                  <a:pt x="1240185" y="300144"/>
                </a:cubicBezTo>
                <a:cubicBezTo>
                  <a:pt x="1237321" y="303584"/>
                  <a:pt x="1233404" y="306354"/>
                  <a:pt x="1228725" y="308457"/>
                </a:cubicBezTo>
                <a:cubicBezTo>
                  <a:pt x="1224044" y="310558"/>
                  <a:pt x="1218122" y="311610"/>
                  <a:pt x="1211149" y="311610"/>
                </a:cubicBezTo>
                <a:cubicBezTo>
                  <a:pt x="1205324" y="311610"/>
                  <a:pt x="1199402" y="310558"/>
                  <a:pt x="1193481" y="308457"/>
                </a:cubicBezTo>
                <a:cubicBezTo>
                  <a:pt x="1187558" y="306354"/>
                  <a:pt x="1182496" y="303297"/>
                  <a:pt x="1178199" y="299474"/>
                </a:cubicBezTo>
                <a:lnTo>
                  <a:pt x="1186699" y="289154"/>
                </a:lnTo>
                <a:lnTo>
                  <a:pt x="1186508" y="288963"/>
                </a:lnTo>
                <a:cubicBezTo>
                  <a:pt x="1189469" y="292307"/>
                  <a:pt x="1193099" y="294888"/>
                  <a:pt x="1197491" y="296895"/>
                </a:cubicBezTo>
                <a:cubicBezTo>
                  <a:pt x="1201886" y="298902"/>
                  <a:pt x="1206374" y="299857"/>
                  <a:pt x="1211055" y="299857"/>
                </a:cubicBezTo>
                <a:cubicBezTo>
                  <a:pt x="1215735" y="299857"/>
                  <a:pt x="1219268" y="299187"/>
                  <a:pt x="1222230" y="297945"/>
                </a:cubicBezTo>
                <a:cubicBezTo>
                  <a:pt x="1225190" y="296704"/>
                  <a:pt x="1227673" y="294888"/>
                  <a:pt x="1229488" y="292690"/>
                </a:cubicBezTo>
                <a:cubicBezTo>
                  <a:pt x="1231304" y="290493"/>
                  <a:pt x="1232641" y="287817"/>
                  <a:pt x="1233500" y="284855"/>
                </a:cubicBezTo>
                <a:cubicBezTo>
                  <a:pt x="1234359" y="281893"/>
                  <a:pt x="1234742" y="278547"/>
                  <a:pt x="1234742" y="275109"/>
                </a:cubicBezTo>
                <a:lnTo>
                  <a:pt x="1234742" y="266413"/>
                </a:lnTo>
                <a:lnTo>
                  <a:pt x="1234455" y="266413"/>
                </a:lnTo>
                <a:cubicBezTo>
                  <a:pt x="1231972" y="270234"/>
                  <a:pt x="1228629" y="273102"/>
                  <a:pt x="1224426" y="275109"/>
                </a:cubicBezTo>
                <a:cubicBezTo>
                  <a:pt x="1220129" y="277114"/>
                  <a:pt x="1215639" y="278069"/>
                  <a:pt x="1210864" y="278069"/>
                </a:cubicBezTo>
                <a:cubicBezTo>
                  <a:pt x="1205802" y="278069"/>
                  <a:pt x="1201122" y="277210"/>
                  <a:pt x="1196919" y="275394"/>
                </a:cubicBezTo>
                <a:cubicBezTo>
                  <a:pt x="1192716" y="273580"/>
                  <a:pt x="1189182" y="271095"/>
                  <a:pt x="1186221" y="268037"/>
                </a:cubicBezTo>
                <a:cubicBezTo>
                  <a:pt x="1183261" y="264884"/>
                  <a:pt x="1181065" y="261253"/>
                  <a:pt x="1179441" y="257048"/>
                </a:cubicBezTo>
                <a:cubicBezTo>
                  <a:pt x="1177816" y="252844"/>
                  <a:pt x="1177053" y="248354"/>
                  <a:pt x="1177053" y="243479"/>
                </a:cubicBezTo>
                <a:cubicBezTo>
                  <a:pt x="1177053" y="238606"/>
                  <a:pt x="1177816" y="234115"/>
                  <a:pt x="1179441" y="229910"/>
                </a:cubicBezTo>
                <a:cubicBezTo>
                  <a:pt x="1181065" y="225611"/>
                  <a:pt x="1183357" y="221980"/>
                  <a:pt x="1186221" y="218731"/>
                </a:cubicBezTo>
                <a:cubicBezTo>
                  <a:pt x="1189182" y="215578"/>
                  <a:pt x="1192716" y="213093"/>
                  <a:pt x="1196823" y="211183"/>
                </a:cubicBezTo>
                <a:cubicBezTo>
                  <a:pt x="1201025" y="209366"/>
                  <a:pt x="1205611" y="208411"/>
                  <a:pt x="1210768" y="208411"/>
                </a:cubicBezTo>
                <a:close/>
                <a:moveTo>
                  <a:pt x="111532" y="208227"/>
                </a:moveTo>
                <a:cubicBezTo>
                  <a:pt x="116306" y="208227"/>
                  <a:pt x="120987" y="209182"/>
                  <a:pt x="125477" y="211093"/>
                </a:cubicBezTo>
                <a:cubicBezTo>
                  <a:pt x="129964" y="213006"/>
                  <a:pt x="133403" y="215775"/>
                  <a:pt x="135887" y="219312"/>
                </a:cubicBezTo>
                <a:lnTo>
                  <a:pt x="126717" y="227147"/>
                </a:lnTo>
                <a:lnTo>
                  <a:pt x="126623" y="227338"/>
                </a:lnTo>
                <a:cubicBezTo>
                  <a:pt x="125093" y="224853"/>
                  <a:pt x="122992" y="222846"/>
                  <a:pt x="120222" y="221319"/>
                </a:cubicBezTo>
                <a:cubicBezTo>
                  <a:pt x="117452" y="219789"/>
                  <a:pt x="114398" y="218928"/>
                  <a:pt x="111054" y="218928"/>
                </a:cubicBezTo>
                <a:cubicBezTo>
                  <a:pt x="109526" y="218928"/>
                  <a:pt x="107997" y="219121"/>
                  <a:pt x="106564" y="219406"/>
                </a:cubicBezTo>
                <a:cubicBezTo>
                  <a:pt x="105037" y="219789"/>
                  <a:pt x="103700" y="220267"/>
                  <a:pt x="102554" y="220935"/>
                </a:cubicBezTo>
                <a:cubicBezTo>
                  <a:pt x="101408" y="221606"/>
                  <a:pt x="100453" y="222561"/>
                  <a:pt x="99688" y="223611"/>
                </a:cubicBezTo>
                <a:cubicBezTo>
                  <a:pt x="99020" y="224662"/>
                  <a:pt x="98638" y="226001"/>
                  <a:pt x="98638" y="227625"/>
                </a:cubicBezTo>
                <a:cubicBezTo>
                  <a:pt x="98638" y="230491"/>
                  <a:pt x="99879" y="232594"/>
                  <a:pt x="102458" y="233931"/>
                </a:cubicBezTo>
                <a:cubicBezTo>
                  <a:pt x="105037" y="235269"/>
                  <a:pt x="108858" y="236511"/>
                  <a:pt x="113918" y="237657"/>
                </a:cubicBezTo>
                <a:cubicBezTo>
                  <a:pt x="117167" y="238422"/>
                  <a:pt x="120128" y="239283"/>
                  <a:pt x="122898" y="240333"/>
                </a:cubicBezTo>
                <a:cubicBezTo>
                  <a:pt x="125667" y="241384"/>
                  <a:pt x="128056" y="242721"/>
                  <a:pt x="130061" y="244250"/>
                </a:cubicBezTo>
                <a:cubicBezTo>
                  <a:pt x="132066" y="245780"/>
                  <a:pt x="133690" y="247690"/>
                  <a:pt x="134836" y="249888"/>
                </a:cubicBezTo>
                <a:cubicBezTo>
                  <a:pt x="135982" y="252086"/>
                  <a:pt x="136556" y="254667"/>
                  <a:pt x="136556" y="257533"/>
                </a:cubicBezTo>
                <a:cubicBezTo>
                  <a:pt x="136556" y="261546"/>
                  <a:pt x="135791" y="264890"/>
                  <a:pt x="134263" y="267565"/>
                </a:cubicBezTo>
                <a:cubicBezTo>
                  <a:pt x="132734" y="270337"/>
                  <a:pt x="130729" y="272535"/>
                  <a:pt x="128246" y="274351"/>
                </a:cubicBezTo>
                <a:cubicBezTo>
                  <a:pt x="125764" y="276071"/>
                  <a:pt x="122898" y="277313"/>
                  <a:pt x="119650" y="278078"/>
                </a:cubicBezTo>
                <a:cubicBezTo>
                  <a:pt x="116403" y="278841"/>
                  <a:pt x="113155" y="279224"/>
                  <a:pt x="109717" y="279224"/>
                </a:cubicBezTo>
                <a:cubicBezTo>
                  <a:pt x="104655" y="279224"/>
                  <a:pt x="99592" y="278269"/>
                  <a:pt x="94722" y="276262"/>
                </a:cubicBezTo>
                <a:cubicBezTo>
                  <a:pt x="89851" y="274255"/>
                  <a:pt x="85839" y="271292"/>
                  <a:pt x="82592" y="267184"/>
                </a:cubicBezTo>
                <a:lnTo>
                  <a:pt x="92047" y="259062"/>
                </a:lnTo>
                <a:cubicBezTo>
                  <a:pt x="93861" y="261737"/>
                  <a:pt x="96346" y="263935"/>
                  <a:pt x="99497" y="265751"/>
                </a:cubicBezTo>
                <a:cubicBezTo>
                  <a:pt x="102648" y="267565"/>
                  <a:pt x="106183" y="268426"/>
                  <a:pt x="109908" y="268426"/>
                </a:cubicBezTo>
                <a:cubicBezTo>
                  <a:pt x="111626" y="268426"/>
                  <a:pt x="113252" y="268236"/>
                  <a:pt x="114779" y="267949"/>
                </a:cubicBezTo>
                <a:cubicBezTo>
                  <a:pt x="116306" y="267662"/>
                  <a:pt x="117739" y="267088"/>
                  <a:pt x="119076" y="266323"/>
                </a:cubicBezTo>
                <a:cubicBezTo>
                  <a:pt x="120318" y="265560"/>
                  <a:pt x="121368" y="264603"/>
                  <a:pt x="122133" y="263361"/>
                </a:cubicBezTo>
                <a:cubicBezTo>
                  <a:pt x="122898" y="262120"/>
                  <a:pt x="123279" y="260591"/>
                  <a:pt x="123279" y="258680"/>
                </a:cubicBezTo>
                <a:cubicBezTo>
                  <a:pt x="123279" y="255527"/>
                  <a:pt x="121751" y="253234"/>
                  <a:pt x="118789" y="251704"/>
                </a:cubicBezTo>
                <a:cubicBezTo>
                  <a:pt x="115829" y="250175"/>
                  <a:pt x="111435" y="248742"/>
                  <a:pt x="105705" y="247405"/>
                </a:cubicBezTo>
                <a:cubicBezTo>
                  <a:pt x="103413" y="246831"/>
                  <a:pt x="101121" y="246163"/>
                  <a:pt x="98829" y="245398"/>
                </a:cubicBezTo>
                <a:cubicBezTo>
                  <a:pt x="96537" y="244634"/>
                  <a:pt x="94435" y="243486"/>
                  <a:pt x="92525" y="242053"/>
                </a:cubicBezTo>
                <a:cubicBezTo>
                  <a:pt x="90614" y="240620"/>
                  <a:pt x="89087" y="238900"/>
                  <a:pt x="87941" y="236702"/>
                </a:cubicBezTo>
                <a:cubicBezTo>
                  <a:pt x="86795" y="234601"/>
                  <a:pt x="86126" y="231925"/>
                  <a:pt x="86126" y="228867"/>
                </a:cubicBezTo>
                <a:cubicBezTo>
                  <a:pt x="86126" y="225236"/>
                  <a:pt x="86889" y="222178"/>
                  <a:pt x="88322" y="219599"/>
                </a:cubicBezTo>
                <a:cubicBezTo>
                  <a:pt x="89755" y="217018"/>
                  <a:pt x="91666" y="214820"/>
                  <a:pt x="94054" y="213196"/>
                </a:cubicBezTo>
                <a:cubicBezTo>
                  <a:pt x="96441" y="211571"/>
                  <a:pt x="99114" y="210329"/>
                  <a:pt x="102171" y="209469"/>
                </a:cubicBezTo>
                <a:cubicBezTo>
                  <a:pt x="105227" y="208705"/>
                  <a:pt x="108284" y="208227"/>
                  <a:pt x="111532" y="208227"/>
                </a:cubicBezTo>
                <a:close/>
                <a:moveTo>
                  <a:pt x="1373040" y="208222"/>
                </a:moveTo>
                <a:cubicBezTo>
                  <a:pt x="1377911" y="208222"/>
                  <a:pt x="1382495" y="209177"/>
                  <a:pt x="1386985" y="211088"/>
                </a:cubicBezTo>
                <a:cubicBezTo>
                  <a:pt x="1391472" y="213001"/>
                  <a:pt x="1394911" y="215770"/>
                  <a:pt x="1397393" y="219307"/>
                </a:cubicBezTo>
                <a:lnTo>
                  <a:pt x="1388225" y="227142"/>
                </a:lnTo>
                <a:lnTo>
                  <a:pt x="1388321" y="227333"/>
                </a:lnTo>
                <a:cubicBezTo>
                  <a:pt x="1386792" y="224848"/>
                  <a:pt x="1384692" y="222841"/>
                  <a:pt x="1381921" y="221314"/>
                </a:cubicBezTo>
                <a:cubicBezTo>
                  <a:pt x="1379151" y="219784"/>
                  <a:pt x="1376096" y="218923"/>
                  <a:pt x="1372753" y="218923"/>
                </a:cubicBezTo>
                <a:cubicBezTo>
                  <a:pt x="1371225" y="218923"/>
                  <a:pt x="1369696" y="219116"/>
                  <a:pt x="1368168" y="219401"/>
                </a:cubicBezTo>
                <a:cubicBezTo>
                  <a:pt x="1366641" y="219784"/>
                  <a:pt x="1365302" y="220262"/>
                  <a:pt x="1364156" y="220930"/>
                </a:cubicBezTo>
                <a:cubicBezTo>
                  <a:pt x="1363010" y="221601"/>
                  <a:pt x="1362055" y="222556"/>
                  <a:pt x="1361292" y="223606"/>
                </a:cubicBezTo>
                <a:cubicBezTo>
                  <a:pt x="1360622" y="224657"/>
                  <a:pt x="1360241" y="225996"/>
                  <a:pt x="1360241" y="227620"/>
                </a:cubicBezTo>
                <a:cubicBezTo>
                  <a:pt x="1360241" y="230486"/>
                  <a:pt x="1361483" y="232589"/>
                  <a:pt x="1364062" y="233926"/>
                </a:cubicBezTo>
                <a:cubicBezTo>
                  <a:pt x="1366641" y="235264"/>
                  <a:pt x="1370461" y="236506"/>
                  <a:pt x="1375522" y="237652"/>
                </a:cubicBezTo>
                <a:cubicBezTo>
                  <a:pt x="1378770" y="238417"/>
                  <a:pt x="1381730" y="239278"/>
                  <a:pt x="1384406" y="240328"/>
                </a:cubicBezTo>
                <a:cubicBezTo>
                  <a:pt x="1387175" y="241379"/>
                  <a:pt x="1389564" y="242716"/>
                  <a:pt x="1391569" y="244245"/>
                </a:cubicBezTo>
                <a:cubicBezTo>
                  <a:pt x="1393574" y="245775"/>
                  <a:pt x="1395198" y="247685"/>
                  <a:pt x="1396344" y="249883"/>
                </a:cubicBezTo>
                <a:cubicBezTo>
                  <a:pt x="1397490" y="252081"/>
                  <a:pt x="1398064" y="254662"/>
                  <a:pt x="1398064" y="257528"/>
                </a:cubicBezTo>
                <a:cubicBezTo>
                  <a:pt x="1398064" y="261541"/>
                  <a:pt x="1397299" y="264885"/>
                  <a:pt x="1395771" y="267560"/>
                </a:cubicBezTo>
                <a:cubicBezTo>
                  <a:pt x="1394242" y="270332"/>
                  <a:pt x="1392237" y="272530"/>
                  <a:pt x="1389754" y="274346"/>
                </a:cubicBezTo>
                <a:cubicBezTo>
                  <a:pt x="1387270" y="276066"/>
                  <a:pt x="1384406" y="277308"/>
                  <a:pt x="1381158" y="278073"/>
                </a:cubicBezTo>
                <a:cubicBezTo>
                  <a:pt x="1377911" y="278836"/>
                  <a:pt x="1374663" y="279219"/>
                  <a:pt x="1371225" y="279219"/>
                </a:cubicBezTo>
                <a:cubicBezTo>
                  <a:pt x="1366163" y="279219"/>
                  <a:pt x="1361100" y="278264"/>
                  <a:pt x="1356229" y="276257"/>
                </a:cubicBezTo>
                <a:cubicBezTo>
                  <a:pt x="1351359" y="274250"/>
                  <a:pt x="1347347" y="271287"/>
                  <a:pt x="1344100" y="267179"/>
                </a:cubicBezTo>
                <a:lnTo>
                  <a:pt x="1353555" y="259057"/>
                </a:lnTo>
                <a:cubicBezTo>
                  <a:pt x="1355369" y="261732"/>
                  <a:pt x="1357854" y="263930"/>
                  <a:pt x="1361005" y="265746"/>
                </a:cubicBezTo>
                <a:cubicBezTo>
                  <a:pt x="1364156" y="267560"/>
                  <a:pt x="1367691" y="268421"/>
                  <a:pt x="1371416" y="268421"/>
                </a:cubicBezTo>
                <a:cubicBezTo>
                  <a:pt x="1373134" y="268421"/>
                  <a:pt x="1374758" y="268231"/>
                  <a:pt x="1376287" y="267944"/>
                </a:cubicBezTo>
                <a:cubicBezTo>
                  <a:pt x="1377814" y="267657"/>
                  <a:pt x="1379247" y="267083"/>
                  <a:pt x="1380584" y="266318"/>
                </a:cubicBezTo>
                <a:cubicBezTo>
                  <a:pt x="1381826" y="265555"/>
                  <a:pt x="1382876" y="264598"/>
                  <a:pt x="1383641" y="263356"/>
                </a:cubicBezTo>
                <a:cubicBezTo>
                  <a:pt x="1384406" y="262115"/>
                  <a:pt x="1384787" y="260586"/>
                  <a:pt x="1384787" y="258675"/>
                </a:cubicBezTo>
                <a:cubicBezTo>
                  <a:pt x="1384787" y="255522"/>
                  <a:pt x="1383259" y="253229"/>
                  <a:pt x="1380297" y="251699"/>
                </a:cubicBezTo>
                <a:cubicBezTo>
                  <a:pt x="1377337" y="250170"/>
                  <a:pt x="1372943" y="248737"/>
                  <a:pt x="1367213" y="247400"/>
                </a:cubicBezTo>
                <a:cubicBezTo>
                  <a:pt x="1364921" y="246826"/>
                  <a:pt x="1362629" y="246158"/>
                  <a:pt x="1360337" y="245393"/>
                </a:cubicBezTo>
                <a:cubicBezTo>
                  <a:pt x="1358045" y="244629"/>
                  <a:pt x="1355943" y="243481"/>
                  <a:pt x="1354033" y="242048"/>
                </a:cubicBezTo>
                <a:cubicBezTo>
                  <a:pt x="1352122" y="240615"/>
                  <a:pt x="1350595" y="238895"/>
                  <a:pt x="1349449" y="236697"/>
                </a:cubicBezTo>
                <a:cubicBezTo>
                  <a:pt x="1348303" y="234499"/>
                  <a:pt x="1347634" y="231920"/>
                  <a:pt x="1347634" y="228862"/>
                </a:cubicBezTo>
                <a:cubicBezTo>
                  <a:pt x="1347634" y="225231"/>
                  <a:pt x="1348397" y="222173"/>
                  <a:pt x="1349830" y="219594"/>
                </a:cubicBezTo>
                <a:cubicBezTo>
                  <a:pt x="1351263" y="217013"/>
                  <a:pt x="1353174" y="214815"/>
                  <a:pt x="1355560" y="213191"/>
                </a:cubicBezTo>
                <a:cubicBezTo>
                  <a:pt x="1357949" y="211566"/>
                  <a:pt x="1360622" y="210324"/>
                  <a:pt x="1363679" y="209464"/>
                </a:cubicBezTo>
                <a:cubicBezTo>
                  <a:pt x="1366735" y="208700"/>
                  <a:pt x="1369792" y="208222"/>
                  <a:pt x="1373040" y="208222"/>
                </a:cubicBezTo>
                <a:close/>
                <a:moveTo>
                  <a:pt x="930348" y="170293"/>
                </a:moveTo>
                <a:lnTo>
                  <a:pt x="943719" y="170293"/>
                </a:lnTo>
                <a:lnTo>
                  <a:pt x="943719" y="220363"/>
                </a:lnTo>
                <a:lnTo>
                  <a:pt x="944102" y="220363"/>
                </a:lnTo>
                <a:cubicBezTo>
                  <a:pt x="946394" y="217020"/>
                  <a:pt x="949545" y="214248"/>
                  <a:pt x="953558" y="211954"/>
                </a:cubicBezTo>
                <a:cubicBezTo>
                  <a:pt x="957568" y="209662"/>
                  <a:pt x="962439" y="208514"/>
                  <a:pt x="967979" y="208514"/>
                </a:cubicBezTo>
                <a:cubicBezTo>
                  <a:pt x="972946" y="208514"/>
                  <a:pt x="977530" y="209375"/>
                  <a:pt x="981637" y="211191"/>
                </a:cubicBezTo>
                <a:cubicBezTo>
                  <a:pt x="985745" y="213006"/>
                  <a:pt x="989278" y="215490"/>
                  <a:pt x="992238" y="218740"/>
                </a:cubicBezTo>
                <a:cubicBezTo>
                  <a:pt x="995200" y="221989"/>
                  <a:pt x="997492" y="225714"/>
                  <a:pt x="999116" y="230015"/>
                </a:cubicBezTo>
                <a:cubicBezTo>
                  <a:pt x="1000740" y="234314"/>
                  <a:pt x="1001505" y="238902"/>
                  <a:pt x="1001505" y="243871"/>
                </a:cubicBezTo>
                <a:cubicBezTo>
                  <a:pt x="1001505" y="248839"/>
                  <a:pt x="1000740" y="253426"/>
                  <a:pt x="999116" y="257725"/>
                </a:cubicBezTo>
                <a:cubicBezTo>
                  <a:pt x="997492" y="262026"/>
                  <a:pt x="995295" y="265848"/>
                  <a:pt x="992334" y="269097"/>
                </a:cubicBezTo>
                <a:cubicBezTo>
                  <a:pt x="989374" y="272346"/>
                  <a:pt x="985839" y="274829"/>
                  <a:pt x="981733" y="276645"/>
                </a:cubicBezTo>
                <a:cubicBezTo>
                  <a:pt x="977626" y="278462"/>
                  <a:pt x="972946" y="279417"/>
                  <a:pt x="967692" y="279417"/>
                </a:cubicBezTo>
                <a:cubicBezTo>
                  <a:pt x="962917" y="279417"/>
                  <a:pt x="958332" y="278365"/>
                  <a:pt x="953939" y="276264"/>
                </a:cubicBezTo>
                <a:cubicBezTo>
                  <a:pt x="949545" y="274161"/>
                  <a:pt x="946107" y="271008"/>
                  <a:pt x="943432" y="266994"/>
                </a:cubicBezTo>
                <a:lnTo>
                  <a:pt x="943241" y="266994"/>
                </a:lnTo>
                <a:lnTo>
                  <a:pt x="943241" y="266899"/>
                </a:lnTo>
                <a:lnTo>
                  <a:pt x="943147" y="266994"/>
                </a:lnTo>
                <a:lnTo>
                  <a:pt x="943241" y="266994"/>
                </a:lnTo>
                <a:lnTo>
                  <a:pt x="943241" y="277506"/>
                </a:lnTo>
                <a:lnTo>
                  <a:pt x="930348" y="277506"/>
                </a:lnTo>
                <a:close/>
                <a:moveTo>
                  <a:pt x="401217" y="170195"/>
                </a:moveTo>
                <a:lnTo>
                  <a:pt x="414493" y="170195"/>
                </a:lnTo>
                <a:lnTo>
                  <a:pt x="414493" y="239376"/>
                </a:lnTo>
                <a:lnTo>
                  <a:pt x="414588" y="239472"/>
                </a:lnTo>
                <a:lnTo>
                  <a:pt x="414971" y="239472"/>
                </a:lnTo>
                <a:lnTo>
                  <a:pt x="443146" y="210232"/>
                </a:lnTo>
                <a:lnTo>
                  <a:pt x="461007" y="210232"/>
                </a:lnTo>
                <a:lnTo>
                  <a:pt x="429488" y="240714"/>
                </a:lnTo>
                <a:lnTo>
                  <a:pt x="463681" y="277408"/>
                </a:lnTo>
                <a:lnTo>
                  <a:pt x="445248" y="277408"/>
                </a:lnTo>
                <a:lnTo>
                  <a:pt x="414875" y="242531"/>
                </a:lnTo>
                <a:lnTo>
                  <a:pt x="414493" y="242531"/>
                </a:lnTo>
                <a:lnTo>
                  <a:pt x="414493" y="277408"/>
                </a:lnTo>
                <a:lnTo>
                  <a:pt x="401217" y="277408"/>
                </a:lnTo>
                <a:close/>
                <a:moveTo>
                  <a:pt x="697396" y="168666"/>
                </a:moveTo>
                <a:cubicBezTo>
                  <a:pt x="700643" y="168666"/>
                  <a:pt x="703413" y="169047"/>
                  <a:pt x="705800" y="169621"/>
                </a:cubicBezTo>
                <a:lnTo>
                  <a:pt x="704272" y="181089"/>
                </a:lnTo>
                <a:cubicBezTo>
                  <a:pt x="703221" y="180802"/>
                  <a:pt x="702171" y="180610"/>
                  <a:pt x="701119" y="180419"/>
                </a:cubicBezTo>
                <a:cubicBezTo>
                  <a:pt x="700070" y="180228"/>
                  <a:pt x="698924" y="180132"/>
                  <a:pt x="697587" y="180132"/>
                </a:cubicBezTo>
                <a:cubicBezTo>
                  <a:pt x="695008" y="180132"/>
                  <a:pt x="693001" y="180610"/>
                  <a:pt x="691377" y="181470"/>
                </a:cubicBezTo>
                <a:cubicBezTo>
                  <a:pt x="689755" y="182330"/>
                  <a:pt x="688609" y="183572"/>
                  <a:pt x="687748" y="185101"/>
                </a:cubicBezTo>
                <a:cubicBezTo>
                  <a:pt x="686889" y="186630"/>
                  <a:pt x="686317" y="188350"/>
                  <a:pt x="686030" y="190261"/>
                </a:cubicBezTo>
                <a:cubicBezTo>
                  <a:pt x="685743" y="192172"/>
                  <a:pt x="685647" y="194179"/>
                  <a:pt x="685647" y="196282"/>
                </a:cubicBezTo>
                <a:lnTo>
                  <a:pt x="685647" y="210327"/>
                </a:lnTo>
                <a:lnTo>
                  <a:pt x="701216" y="210327"/>
                </a:lnTo>
                <a:lnTo>
                  <a:pt x="701216" y="221221"/>
                </a:lnTo>
                <a:lnTo>
                  <a:pt x="685647" y="221221"/>
                </a:lnTo>
                <a:lnTo>
                  <a:pt x="685647" y="277503"/>
                </a:lnTo>
                <a:lnTo>
                  <a:pt x="672276" y="277503"/>
                </a:lnTo>
                <a:lnTo>
                  <a:pt x="672276" y="221221"/>
                </a:lnTo>
                <a:lnTo>
                  <a:pt x="658905" y="221221"/>
                </a:lnTo>
                <a:lnTo>
                  <a:pt x="658905" y="210327"/>
                </a:lnTo>
                <a:lnTo>
                  <a:pt x="672276" y="210327"/>
                </a:lnTo>
                <a:lnTo>
                  <a:pt x="672276" y="196282"/>
                </a:lnTo>
                <a:cubicBezTo>
                  <a:pt x="672276" y="192268"/>
                  <a:pt x="672753" y="188637"/>
                  <a:pt x="673613" y="185292"/>
                </a:cubicBezTo>
                <a:cubicBezTo>
                  <a:pt x="674472" y="181948"/>
                  <a:pt x="676001" y="178986"/>
                  <a:pt x="678006" y="176597"/>
                </a:cubicBezTo>
                <a:cubicBezTo>
                  <a:pt x="680013" y="174113"/>
                  <a:pt x="682592" y="172202"/>
                  <a:pt x="685838" y="170767"/>
                </a:cubicBezTo>
                <a:cubicBezTo>
                  <a:pt x="689085" y="169334"/>
                  <a:pt x="692810" y="168666"/>
                  <a:pt x="697396" y="168666"/>
                </a:cubicBezTo>
                <a:close/>
                <a:moveTo>
                  <a:pt x="1689754" y="168662"/>
                </a:moveTo>
                <a:cubicBezTo>
                  <a:pt x="1693001" y="168662"/>
                  <a:pt x="1695771" y="169043"/>
                  <a:pt x="1698160" y="169617"/>
                </a:cubicBezTo>
                <a:lnTo>
                  <a:pt x="1696630" y="181085"/>
                </a:lnTo>
                <a:cubicBezTo>
                  <a:pt x="1695581" y="180798"/>
                  <a:pt x="1694531" y="180606"/>
                  <a:pt x="1693479" y="180415"/>
                </a:cubicBezTo>
                <a:cubicBezTo>
                  <a:pt x="1692428" y="180224"/>
                  <a:pt x="1691281" y="180128"/>
                  <a:pt x="1689945" y="180128"/>
                </a:cubicBezTo>
                <a:cubicBezTo>
                  <a:pt x="1687367" y="180128"/>
                  <a:pt x="1685361" y="180606"/>
                  <a:pt x="1683737" y="181466"/>
                </a:cubicBezTo>
                <a:cubicBezTo>
                  <a:pt x="1682209" y="182326"/>
                  <a:pt x="1680967" y="183568"/>
                  <a:pt x="1680108" y="185097"/>
                </a:cubicBezTo>
                <a:cubicBezTo>
                  <a:pt x="1679247" y="186626"/>
                  <a:pt x="1678675" y="188346"/>
                  <a:pt x="1678388" y="190257"/>
                </a:cubicBezTo>
                <a:cubicBezTo>
                  <a:pt x="1678101" y="192168"/>
                  <a:pt x="1678007" y="194175"/>
                  <a:pt x="1678007" y="196278"/>
                </a:cubicBezTo>
                <a:lnTo>
                  <a:pt x="1678007" y="210323"/>
                </a:lnTo>
                <a:lnTo>
                  <a:pt x="1693574" y="210323"/>
                </a:lnTo>
                <a:lnTo>
                  <a:pt x="1693574" y="221217"/>
                </a:lnTo>
                <a:lnTo>
                  <a:pt x="1678007" y="221217"/>
                </a:lnTo>
                <a:lnTo>
                  <a:pt x="1678007" y="277499"/>
                </a:lnTo>
                <a:lnTo>
                  <a:pt x="1664635" y="277499"/>
                </a:lnTo>
                <a:lnTo>
                  <a:pt x="1664635" y="221217"/>
                </a:lnTo>
                <a:lnTo>
                  <a:pt x="1651359" y="221217"/>
                </a:lnTo>
                <a:lnTo>
                  <a:pt x="1651359" y="210323"/>
                </a:lnTo>
                <a:lnTo>
                  <a:pt x="1664635" y="210323"/>
                </a:lnTo>
                <a:lnTo>
                  <a:pt x="1664635" y="196278"/>
                </a:lnTo>
                <a:cubicBezTo>
                  <a:pt x="1664635" y="192264"/>
                  <a:pt x="1665113" y="188633"/>
                  <a:pt x="1665972" y="185288"/>
                </a:cubicBezTo>
                <a:cubicBezTo>
                  <a:pt x="1666831" y="181944"/>
                  <a:pt x="1668359" y="178982"/>
                  <a:pt x="1670366" y="176593"/>
                </a:cubicBezTo>
                <a:cubicBezTo>
                  <a:pt x="1672371" y="174109"/>
                  <a:pt x="1674950" y="172198"/>
                  <a:pt x="1678197" y="170763"/>
                </a:cubicBezTo>
                <a:cubicBezTo>
                  <a:pt x="1681348" y="169330"/>
                  <a:pt x="1685170" y="168662"/>
                  <a:pt x="1689754" y="168662"/>
                </a:cubicBezTo>
                <a:close/>
                <a:moveTo>
                  <a:pt x="989949" y="75123"/>
                </a:moveTo>
                <a:lnTo>
                  <a:pt x="989949" y="75314"/>
                </a:lnTo>
                <a:cubicBezTo>
                  <a:pt x="986606" y="75314"/>
                  <a:pt x="983168" y="75410"/>
                  <a:pt x="979633" y="75697"/>
                </a:cubicBezTo>
                <a:cubicBezTo>
                  <a:pt x="976099" y="75982"/>
                  <a:pt x="972853" y="76556"/>
                  <a:pt x="969987" y="77415"/>
                </a:cubicBezTo>
                <a:cubicBezTo>
                  <a:pt x="967121" y="78276"/>
                  <a:pt x="964733" y="79519"/>
                  <a:pt x="962824" y="81239"/>
                </a:cubicBezTo>
                <a:cubicBezTo>
                  <a:pt x="960913" y="82959"/>
                  <a:pt x="959958" y="85253"/>
                  <a:pt x="959958" y="88022"/>
                </a:cubicBezTo>
                <a:cubicBezTo>
                  <a:pt x="959958" y="90029"/>
                  <a:pt x="960341" y="91653"/>
                  <a:pt x="961200" y="92992"/>
                </a:cubicBezTo>
                <a:cubicBezTo>
                  <a:pt x="962059" y="94330"/>
                  <a:pt x="963109" y="95380"/>
                  <a:pt x="964351" y="96241"/>
                </a:cubicBezTo>
                <a:cubicBezTo>
                  <a:pt x="965688" y="97100"/>
                  <a:pt x="967121" y="97674"/>
                  <a:pt x="968745" y="97961"/>
                </a:cubicBezTo>
                <a:cubicBezTo>
                  <a:pt x="970369" y="98342"/>
                  <a:pt x="971992" y="98439"/>
                  <a:pt x="973712" y="98439"/>
                </a:cubicBezTo>
                <a:cubicBezTo>
                  <a:pt x="979920" y="98439"/>
                  <a:pt x="984791" y="96528"/>
                  <a:pt x="988133" y="92801"/>
                </a:cubicBezTo>
                <a:cubicBezTo>
                  <a:pt x="991477" y="89074"/>
                  <a:pt x="993197" y="84392"/>
                  <a:pt x="993197" y="78658"/>
                </a:cubicBezTo>
                <a:lnTo>
                  <a:pt x="993197" y="75123"/>
                </a:lnTo>
                <a:close/>
                <a:moveTo>
                  <a:pt x="125347" y="75114"/>
                </a:moveTo>
                <a:lnTo>
                  <a:pt x="125347" y="75305"/>
                </a:lnTo>
                <a:cubicBezTo>
                  <a:pt x="122003" y="75305"/>
                  <a:pt x="118565" y="75401"/>
                  <a:pt x="115033" y="75688"/>
                </a:cubicBezTo>
                <a:cubicBezTo>
                  <a:pt x="111498" y="75973"/>
                  <a:pt x="108251" y="76547"/>
                  <a:pt x="105385" y="77408"/>
                </a:cubicBezTo>
                <a:cubicBezTo>
                  <a:pt x="102521" y="78267"/>
                  <a:pt x="100132" y="79510"/>
                  <a:pt x="98222" y="81230"/>
                </a:cubicBezTo>
                <a:cubicBezTo>
                  <a:pt x="96311" y="82950"/>
                  <a:pt x="95357" y="85244"/>
                  <a:pt x="95357" y="88013"/>
                </a:cubicBezTo>
                <a:cubicBezTo>
                  <a:pt x="95357" y="90020"/>
                  <a:pt x="95739" y="91646"/>
                  <a:pt x="96598" y="92983"/>
                </a:cubicBezTo>
                <a:cubicBezTo>
                  <a:pt x="97457" y="94321"/>
                  <a:pt x="98508" y="95371"/>
                  <a:pt x="99749" y="96232"/>
                </a:cubicBezTo>
                <a:cubicBezTo>
                  <a:pt x="101088" y="97091"/>
                  <a:pt x="102521" y="97665"/>
                  <a:pt x="104144" y="97952"/>
                </a:cubicBezTo>
                <a:cubicBezTo>
                  <a:pt x="105766" y="98333"/>
                  <a:pt x="107390" y="98430"/>
                  <a:pt x="109110" y="98430"/>
                </a:cubicBezTo>
                <a:cubicBezTo>
                  <a:pt x="115318" y="98430"/>
                  <a:pt x="120094" y="96519"/>
                  <a:pt x="123532" y="92792"/>
                </a:cubicBezTo>
                <a:cubicBezTo>
                  <a:pt x="126874" y="89065"/>
                  <a:pt x="128594" y="84383"/>
                  <a:pt x="128594" y="78651"/>
                </a:cubicBezTo>
                <a:lnTo>
                  <a:pt x="128594" y="75114"/>
                </a:lnTo>
                <a:close/>
                <a:moveTo>
                  <a:pt x="1387083" y="75112"/>
                </a:moveTo>
                <a:lnTo>
                  <a:pt x="1387083" y="75303"/>
                </a:lnTo>
                <a:cubicBezTo>
                  <a:pt x="1383741" y="75303"/>
                  <a:pt x="1380303" y="75399"/>
                  <a:pt x="1376768" y="75686"/>
                </a:cubicBezTo>
                <a:cubicBezTo>
                  <a:pt x="1373234" y="75971"/>
                  <a:pt x="1369987" y="76545"/>
                  <a:pt x="1367122" y="77406"/>
                </a:cubicBezTo>
                <a:cubicBezTo>
                  <a:pt x="1364256" y="78265"/>
                  <a:pt x="1361868" y="79508"/>
                  <a:pt x="1359959" y="81228"/>
                </a:cubicBezTo>
                <a:cubicBezTo>
                  <a:pt x="1358048" y="82948"/>
                  <a:pt x="1357093" y="85242"/>
                  <a:pt x="1357093" y="88011"/>
                </a:cubicBezTo>
                <a:cubicBezTo>
                  <a:pt x="1357093" y="90018"/>
                  <a:pt x="1357475" y="91644"/>
                  <a:pt x="1358335" y="92981"/>
                </a:cubicBezTo>
                <a:cubicBezTo>
                  <a:pt x="1359195" y="94319"/>
                  <a:pt x="1360244" y="95369"/>
                  <a:pt x="1361487" y="96230"/>
                </a:cubicBezTo>
                <a:cubicBezTo>
                  <a:pt x="1362823" y="97089"/>
                  <a:pt x="1364256" y="97663"/>
                  <a:pt x="1365880" y="97950"/>
                </a:cubicBezTo>
                <a:cubicBezTo>
                  <a:pt x="1367504" y="98331"/>
                  <a:pt x="1369128" y="98428"/>
                  <a:pt x="1370847" y="98428"/>
                </a:cubicBezTo>
                <a:cubicBezTo>
                  <a:pt x="1377055" y="98428"/>
                  <a:pt x="1381927" y="96517"/>
                  <a:pt x="1385268" y="92790"/>
                </a:cubicBezTo>
                <a:cubicBezTo>
                  <a:pt x="1388612" y="89063"/>
                  <a:pt x="1390330" y="84381"/>
                  <a:pt x="1390330" y="78649"/>
                </a:cubicBezTo>
                <a:lnTo>
                  <a:pt x="1390330" y="75112"/>
                </a:lnTo>
                <a:close/>
                <a:moveTo>
                  <a:pt x="1910672" y="75107"/>
                </a:moveTo>
                <a:lnTo>
                  <a:pt x="1910672" y="75298"/>
                </a:lnTo>
                <a:cubicBezTo>
                  <a:pt x="1907328" y="75298"/>
                  <a:pt x="1903890" y="75394"/>
                  <a:pt x="1900356" y="75681"/>
                </a:cubicBezTo>
                <a:cubicBezTo>
                  <a:pt x="1896823" y="75966"/>
                  <a:pt x="1893576" y="76540"/>
                  <a:pt x="1890710" y="77401"/>
                </a:cubicBezTo>
                <a:cubicBezTo>
                  <a:pt x="1887844" y="78260"/>
                  <a:pt x="1885457" y="79503"/>
                  <a:pt x="1883547" y="81223"/>
                </a:cubicBezTo>
                <a:cubicBezTo>
                  <a:pt x="1881636" y="82943"/>
                  <a:pt x="1880681" y="85237"/>
                  <a:pt x="1880681" y="88006"/>
                </a:cubicBezTo>
                <a:cubicBezTo>
                  <a:pt x="1880681" y="90013"/>
                  <a:pt x="1881064" y="91639"/>
                  <a:pt x="1881923" y="92976"/>
                </a:cubicBezTo>
                <a:cubicBezTo>
                  <a:pt x="1882686" y="94314"/>
                  <a:pt x="1883834" y="95364"/>
                  <a:pt x="1885074" y="96225"/>
                </a:cubicBezTo>
                <a:cubicBezTo>
                  <a:pt x="1886411" y="97084"/>
                  <a:pt x="1887844" y="97658"/>
                  <a:pt x="1889468" y="97945"/>
                </a:cubicBezTo>
                <a:cubicBezTo>
                  <a:pt x="1891091" y="98326"/>
                  <a:pt x="1892715" y="98423"/>
                  <a:pt x="1894435" y="98423"/>
                </a:cubicBezTo>
                <a:cubicBezTo>
                  <a:pt x="1900643" y="98423"/>
                  <a:pt x="1905514" y="96512"/>
                  <a:pt x="1908858" y="92785"/>
                </a:cubicBezTo>
                <a:cubicBezTo>
                  <a:pt x="1912200" y="89058"/>
                  <a:pt x="1913920" y="84376"/>
                  <a:pt x="1913920" y="78644"/>
                </a:cubicBezTo>
                <a:lnTo>
                  <a:pt x="1913920" y="75107"/>
                </a:lnTo>
                <a:close/>
                <a:moveTo>
                  <a:pt x="1980679" y="49496"/>
                </a:moveTo>
                <a:cubicBezTo>
                  <a:pt x="1976956" y="49496"/>
                  <a:pt x="1973803" y="50166"/>
                  <a:pt x="1971033" y="51503"/>
                </a:cubicBezTo>
                <a:cubicBezTo>
                  <a:pt x="1968263" y="52842"/>
                  <a:pt x="1965971" y="54658"/>
                  <a:pt x="1964060" y="56856"/>
                </a:cubicBezTo>
                <a:cubicBezTo>
                  <a:pt x="1962151" y="59148"/>
                  <a:pt x="1960718" y="61729"/>
                  <a:pt x="1959763" y="64595"/>
                </a:cubicBezTo>
                <a:cubicBezTo>
                  <a:pt x="1958808" y="67557"/>
                  <a:pt x="1958330" y="70519"/>
                  <a:pt x="1958330" y="73672"/>
                </a:cubicBezTo>
                <a:cubicBezTo>
                  <a:pt x="1958330" y="76825"/>
                  <a:pt x="1958808" y="79788"/>
                  <a:pt x="1959763" y="82750"/>
                </a:cubicBezTo>
                <a:cubicBezTo>
                  <a:pt x="1960718" y="85712"/>
                  <a:pt x="1962151" y="88293"/>
                  <a:pt x="1964060" y="90491"/>
                </a:cubicBezTo>
                <a:cubicBezTo>
                  <a:pt x="1965971" y="92783"/>
                  <a:pt x="1968263" y="94599"/>
                  <a:pt x="1971033" y="95938"/>
                </a:cubicBezTo>
                <a:cubicBezTo>
                  <a:pt x="1973803" y="97274"/>
                  <a:pt x="1976956" y="97943"/>
                  <a:pt x="1980679" y="97943"/>
                </a:cubicBezTo>
                <a:cubicBezTo>
                  <a:pt x="1984119" y="97943"/>
                  <a:pt x="1987174" y="97274"/>
                  <a:pt x="1989945" y="95938"/>
                </a:cubicBezTo>
                <a:cubicBezTo>
                  <a:pt x="1992715" y="94599"/>
                  <a:pt x="1995102" y="92879"/>
                  <a:pt x="1997109" y="90682"/>
                </a:cubicBezTo>
                <a:cubicBezTo>
                  <a:pt x="1999114" y="88484"/>
                  <a:pt x="2000641" y="85903"/>
                  <a:pt x="2001693" y="82941"/>
                </a:cubicBezTo>
                <a:cubicBezTo>
                  <a:pt x="2002743" y="79978"/>
                  <a:pt x="2003316" y="76922"/>
                  <a:pt x="2003316" y="73769"/>
                </a:cubicBezTo>
                <a:cubicBezTo>
                  <a:pt x="2003316" y="70616"/>
                  <a:pt x="2002743" y="67461"/>
                  <a:pt x="2001693" y="64595"/>
                </a:cubicBezTo>
                <a:cubicBezTo>
                  <a:pt x="2000641" y="61632"/>
                  <a:pt x="1999114" y="59053"/>
                  <a:pt x="1997109" y="56856"/>
                </a:cubicBezTo>
                <a:cubicBezTo>
                  <a:pt x="1995102" y="54562"/>
                  <a:pt x="1992715" y="52842"/>
                  <a:pt x="1989945" y="51503"/>
                </a:cubicBezTo>
                <a:cubicBezTo>
                  <a:pt x="1987174" y="50166"/>
                  <a:pt x="1984023" y="49496"/>
                  <a:pt x="1980679" y="49496"/>
                </a:cubicBezTo>
                <a:close/>
                <a:moveTo>
                  <a:pt x="893391" y="49314"/>
                </a:moveTo>
                <a:cubicBezTo>
                  <a:pt x="890047" y="49314"/>
                  <a:pt x="886703" y="49983"/>
                  <a:pt x="884030" y="51225"/>
                </a:cubicBezTo>
                <a:cubicBezTo>
                  <a:pt x="881260" y="52467"/>
                  <a:pt x="878968" y="54187"/>
                  <a:pt x="876961" y="56291"/>
                </a:cubicBezTo>
                <a:cubicBezTo>
                  <a:pt x="875052" y="58392"/>
                  <a:pt x="873523" y="60971"/>
                  <a:pt x="872569" y="63839"/>
                </a:cubicBezTo>
                <a:cubicBezTo>
                  <a:pt x="871614" y="66705"/>
                  <a:pt x="871040" y="69763"/>
                  <a:pt x="871040" y="73011"/>
                </a:cubicBezTo>
                <a:cubicBezTo>
                  <a:pt x="871040" y="76166"/>
                  <a:pt x="871518" y="79128"/>
                  <a:pt x="872569" y="81898"/>
                </a:cubicBezTo>
                <a:cubicBezTo>
                  <a:pt x="873523" y="84766"/>
                  <a:pt x="875052" y="87248"/>
                  <a:pt x="876961" y="89448"/>
                </a:cubicBezTo>
                <a:cubicBezTo>
                  <a:pt x="878872" y="91646"/>
                  <a:pt x="881260" y="93366"/>
                  <a:pt x="884030" y="94702"/>
                </a:cubicBezTo>
                <a:cubicBezTo>
                  <a:pt x="886799" y="96041"/>
                  <a:pt x="889951" y="96709"/>
                  <a:pt x="893391" y="96709"/>
                </a:cubicBezTo>
                <a:cubicBezTo>
                  <a:pt x="896829" y="96709"/>
                  <a:pt x="899884" y="96135"/>
                  <a:pt x="902750" y="94893"/>
                </a:cubicBezTo>
                <a:cubicBezTo>
                  <a:pt x="905616" y="93651"/>
                  <a:pt x="908002" y="92027"/>
                  <a:pt x="910009" y="89829"/>
                </a:cubicBezTo>
                <a:cubicBezTo>
                  <a:pt x="912014" y="87726"/>
                  <a:pt x="913542" y="85243"/>
                  <a:pt x="914593" y="82281"/>
                </a:cubicBezTo>
                <a:cubicBezTo>
                  <a:pt x="915643" y="79413"/>
                  <a:pt x="916217" y="76356"/>
                  <a:pt x="916217" y="73011"/>
                </a:cubicBezTo>
                <a:cubicBezTo>
                  <a:pt x="916217" y="69667"/>
                  <a:pt x="915643" y="66801"/>
                  <a:pt x="914593" y="63933"/>
                </a:cubicBezTo>
                <a:cubicBezTo>
                  <a:pt x="913542" y="61067"/>
                  <a:pt x="911920" y="58583"/>
                  <a:pt x="909913" y="56385"/>
                </a:cubicBezTo>
                <a:cubicBezTo>
                  <a:pt x="907908" y="54187"/>
                  <a:pt x="905425" y="52467"/>
                  <a:pt x="902653" y="51225"/>
                </a:cubicBezTo>
                <a:cubicBezTo>
                  <a:pt x="899884" y="49983"/>
                  <a:pt x="896733" y="49314"/>
                  <a:pt x="893391" y="49314"/>
                </a:cubicBezTo>
                <a:close/>
                <a:moveTo>
                  <a:pt x="1293772" y="49312"/>
                </a:moveTo>
                <a:cubicBezTo>
                  <a:pt x="1290334" y="49312"/>
                  <a:pt x="1287277" y="49981"/>
                  <a:pt x="1284507" y="51319"/>
                </a:cubicBezTo>
                <a:cubicBezTo>
                  <a:pt x="1281737" y="52656"/>
                  <a:pt x="1279349" y="54472"/>
                  <a:pt x="1277344" y="56670"/>
                </a:cubicBezTo>
                <a:cubicBezTo>
                  <a:pt x="1275339" y="58964"/>
                  <a:pt x="1273809" y="61543"/>
                  <a:pt x="1272760" y="64505"/>
                </a:cubicBezTo>
                <a:cubicBezTo>
                  <a:pt x="1271708" y="67468"/>
                  <a:pt x="1271136" y="70526"/>
                  <a:pt x="1271136" y="73679"/>
                </a:cubicBezTo>
                <a:cubicBezTo>
                  <a:pt x="1271136" y="76832"/>
                  <a:pt x="1271708" y="79985"/>
                  <a:pt x="1272760" y="82851"/>
                </a:cubicBezTo>
                <a:cubicBezTo>
                  <a:pt x="1273809" y="85719"/>
                  <a:pt x="1275433" y="88394"/>
                  <a:pt x="1277344" y="90592"/>
                </a:cubicBezTo>
                <a:cubicBezTo>
                  <a:pt x="1279349" y="92790"/>
                  <a:pt x="1281737" y="94604"/>
                  <a:pt x="1284507" y="95943"/>
                </a:cubicBezTo>
                <a:cubicBezTo>
                  <a:pt x="1287277" y="97281"/>
                  <a:pt x="1290430" y="97950"/>
                  <a:pt x="1293772" y="97950"/>
                </a:cubicBezTo>
                <a:cubicBezTo>
                  <a:pt x="1297401" y="97950"/>
                  <a:pt x="1300648" y="97281"/>
                  <a:pt x="1303514" y="95943"/>
                </a:cubicBezTo>
                <a:cubicBezTo>
                  <a:pt x="1306284" y="94604"/>
                  <a:pt x="1308672" y="92790"/>
                  <a:pt x="1310581" y="90496"/>
                </a:cubicBezTo>
                <a:cubicBezTo>
                  <a:pt x="1312492" y="88204"/>
                  <a:pt x="1313925" y="85623"/>
                  <a:pt x="1314784" y="82661"/>
                </a:cubicBezTo>
                <a:cubicBezTo>
                  <a:pt x="1315739" y="79698"/>
                  <a:pt x="1316217" y="76736"/>
                  <a:pt x="1316217" y="73583"/>
                </a:cubicBezTo>
                <a:cubicBezTo>
                  <a:pt x="1316217" y="70430"/>
                  <a:pt x="1315739" y="67468"/>
                  <a:pt x="1314784" y="64505"/>
                </a:cubicBezTo>
                <a:cubicBezTo>
                  <a:pt x="1313828" y="61543"/>
                  <a:pt x="1312397" y="58964"/>
                  <a:pt x="1310581" y="56670"/>
                </a:cubicBezTo>
                <a:cubicBezTo>
                  <a:pt x="1308767" y="54376"/>
                  <a:pt x="1306380" y="52656"/>
                  <a:pt x="1303514" y="51319"/>
                </a:cubicBezTo>
                <a:cubicBezTo>
                  <a:pt x="1300744" y="49981"/>
                  <a:pt x="1297497" y="49312"/>
                  <a:pt x="1293772" y="49312"/>
                </a:cubicBezTo>
                <a:close/>
                <a:moveTo>
                  <a:pt x="2069408" y="48747"/>
                </a:moveTo>
                <a:cubicBezTo>
                  <a:pt x="2066542" y="48747"/>
                  <a:pt x="2063868" y="49224"/>
                  <a:pt x="2061385" y="50276"/>
                </a:cubicBezTo>
                <a:cubicBezTo>
                  <a:pt x="2058901" y="51231"/>
                  <a:pt x="2056705" y="52570"/>
                  <a:pt x="2054890" y="54290"/>
                </a:cubicBezTo>
                <a:cubicBezTo>
                  <a:pt x="2053076" y="56010"/>
                  <a:pt x="2051547" y="58017"/>
                  <a:pt x="2050401" y="60309"/>
                </a:cubicBezTo>
                <a:cubicBezTo>
                  <a:pt x="2049255" y="62603"/>
                  <a:pt x="2048492" y="65087"/>
                  <a:pt x="2048299" y="67763"/>
                </a:cubicBezTo>
                <a:lnTo>
                  <a:pt x="2088224" y="67763"/>
                </a:lnTo>
                <a:cubicBezTo>
                  <a:pt x="2088224" y="65087"/>
                  <a:pt x="2087650" y="62603"/>
                  <a:pt x="2086886" y="60309"/>
                </a:cubicBezTo>
                <a:cubicBezTo>
                  <a:pt x="2086123" y="58017"/>
                  <a:pt x="2084880" y="56010"/>
                  <a:pt x="2083353" y="54290"/>
                </a:cubicBezTo>
                <a:cubicBezTo>
                  <a:pt x="2081824" y="52570"/>
                  <a:pt x="2079818" y="51231"/>
                  <a:pt x="2077526" y="50276"/>
                </a:cubicBezTo>
                <a:cubicBezTo>
                  <a:pt x="2075234" y="49320"/>
                  <a:pt x="2072464" y="48747"/>
                  <a:pt x="2069408" y="48747"/>
                </a:cubicBezTo>
                <a:close/>
                <a:moveTo>
                  <a:pt x="445527" y="48741"/>
                </a:moveTo>
                <a:cubicBezTo>
                  <a:pt x="442663" y="48741"/>
                  <a:pt x="439988" y="49218"/>
                  <a:pt x="437505" y="50270"/>
                </a:cubicBezTo>
                <a:cubicBezTo>
                  <a:pt x="435022" y="51225"/>
                  <a:pt x="432824" y="52564"/>
                  <a:pt x="431010" y="54284"/>
                </a:cubicBezTo>
                <a:cubicBezTo>
                  <a:pt x="429195" y="56004"/>
                  <a:pt x="427666" y="58011"/>
                  <a:pt x="426520" y="60303"/>
                </a:cubicBezTo>
                <a:cubicBezTo>
                  <a:pt x="425374" y="62597"/>
                  <a:pt x="424611" y="65081"/>
                  <a:pt x="424515" y="67757"/>
                </a:cubicBezTo>
                <a:lnTo>
                  <a:pt x="464344" y="67757"/>
                </a:lnTo>
                <a:cubicBezTo>
                  <a:pt x="464344" y="65081"/>
                  <a:pt x="463770" y="62597"/>
                  <a:pt x="463007" y="60303"/>
                </a:cubicBezTo>
                <a:cubicBezTo>
                  <a:pt x="462242" y="58011"/>
                  <a:pt x="461000" y="56004"/>
                  <a:pt x="459472" y="54284"/>
                </a:cubicBezTo>
                <a:cubicBezTo>
                  <a:pt x="457943" y="52564"/>
                  <a:pt x="455938" y="51225"/>
                  <a:pt x="453646" y="50270"/>
                </a:cubicBezTo>
                <a:cubicBezTo>
                  <a:pt x="451354" y="49314"/>
                  <a:pt x="448584" y="48741"/>
                  <a:pt x="445527" y="48741"/>
                </a:cubicBezTo>
                <a:close/>
                <a:moveTo>
                  <a:pt x="1555376" y="48739"/>
                </a:moveTo>
                <a:cubicBezTo>
                  <a:pt x="1552512" y="48739"/>
                  <a:pt x="1549837" y="49216"/>
                  <a:pt x="1547354" y="50268"/>
                </a:cubicBezTo>
                <a:cubicBezTo>
                  <a:pt x="1544869" y="51223"/>
                  <a:pt x="1542673" y="52562"/>
                  <a:pt x="1540859" y="54282"/>
                </a:cubicBezTo>
                <a:cubicBezTo>
                  <a:pt x="1539044" y="56002"/>
                  <a:pt x="1537515" y="58009"/>
                  <a:pt x="1536369" y="60301"/>
                </a:cubicBezTo>
                <a:cubicBezTo>
                  <a:pt x="1535223" y="62595"/>
                  <a:pt x="1534460" y="65079"/>
                  <a:pt x="1534268" y="67755"/>
                </a:cubicBezTo>
                <a:lnTo>
                  <a:pt x="1574193" y="67755"/>
                </a:lnTo>
                <a:cubicBezTo>
                  <a:pt x="1574193" y="65079"/>
                  <a:pt x="1573619" y="62595"/>
                  <a:pt x="1572854" y="60301"/>
                </a:cubicBezTo>
                <a:cubicBezTo>
                  <a:pt x="1572091" y="58009"/>
                  <a:pt x="1570849" y="56002"/>
                  <a:pt x="1569321" y="54282"/>
                </a:cubicBezTo>
                <a:cubicBezTo>
                  <a:pt x="1567792" y="52562"/>
                  <a:pt x="1565787" y="51223"/>
                  <a:pt x="1563495" y="50268"/>
                </a:cubicBezTo>
                <a:cubicBezTo>
                  <a:pt x="1561203" y="49312"/>
                  <a:pt x="1558433" y="48739"/>
                  <a:pt x="1555376" y="48739"/>
                </a:cubicBezTo>
                <a:close/>
                <a:moveTo>
                  <a:pt x="613828" y="40139"/>
                </a:moveTo>
                <a:lnTo>
                  <a:pt x="627199" y="40139"/>
                </a:lnTo>
                <a:lnTo>
                  <a:pt x="627199" y="77310"/>
                </a:lnTo>
                <a:cubicBezTo>
                  <a:pt x="627199" y="80080"/>
                  <a:pt x="627390" y="82661"/>
                  <a:pt x="627867" y="85145"/>
                </a:cubicBezTo>
                <a:cubicBezTo>
                  <a:pt x="628250" y="87630"/>
                  <a:pt x="629109" y="89828"/>
                  <a:pt x="630161" y="91738"/>
                </a:cubicBezTo>
                <a:cubicBezTo>
                  <a:pt x="631307" y="93649"/>
                  <a:pt x="632835" y="95178"/>
                  <a:pt x="634840" y="96324"/>
                </a:cubicBezTo>
                <a:cubicBezTo>
                  <a:pt x="636845" y="97472"/>
                  <a:pt x="639329" y="98044"/>
                  <a:pt x="642481" y="98044"/>
                </a:cubicBezTo>
                <a:cubicBezTo>
                  <a:pt x="647829" y="98044"/>
                  <a:pt x="652223" y="96037"/>
                  <a:pt x="655566" y="92025"/>
                </a:cubicBezTo>
                <a:cubicBezTo>
                  <a:pt x="658908" y="88011"/>
                  <a:pt x="660532" y="82661"/>
                  <a:pt x="660532" y="75972"/>
                </a:cubicBezTo>
                <a:lnTo>
                  <a:pt x="660532" y="40235"/>
                </a:lnTo>
                <a:lnTo>
                  <a:pt x="673903" y="40235"/>
                </a:lnTo>
                <a:lnTo>
                  <a:pt x="673903" y="92981"/>
                </a:lnTo>
                <a:cubicBezTo>
                  <a:pt x="673903" y="94797"/>
                  <a:pt x="673903" y="97089"/>
                  <a:pt x="673999" y="99955"/>
                </a:cubicBezTo>
                <a:cubicBezTo>
                  <a:pt x="673999" y="102823"/>
                  <a:pt x="674190" y="105307"/>
                  <a:pt x="674381" y="107505"/>
                </a:cubicBezTo>
                <a:lnTo>
                  <a:pt x="661774" y="107505"/>
                </a:lnTo>
                <a:lnTo>
                  <a:pt x="661678" y="107314"/>
                </a:lnTo>
                <a:cubicBezTo>
                  <a:pt x="661487" y="105594"/>
                  <a:pt x="661297" y="103682"/>
                  <a:pt x="661297" y="101581"/>
                </a:cubicBezTo>
                <a:cubicBezTo>
                  <a:pt x="661297" y="99477"/>
                  <a:pt x="661200" y="97663"/>
                  <a:pt x="661200" y="96230"/>
                </a:cubicBezTo>
                <a:lnTo>
                  <a:pt x="660913" y="96230"/>
                </a:lnTo>
                <a:cubicBezTo>
                  <a:pt x="659195" y="99861"/>
                  <a:pt x="656329" y="102823"/>
                  <a:pt x="652319" y="105402"/>
                </a:cubicBezTo>
                <a:cubicBezTo>
                  <a:pt x="648307" y="107887"/>
                  <a:pt x="643817" y="109129"/>
                  <a:pt x="638946" y="109129"/>
                </a:cubicBezTo>
                <a:cubicBezTo>
                  <a:pt x="634553" y="109129"/>
                  <a:pt x="630829" y="108460"/>
                  <a:pt x="627676" y="107027"/>
                </a:cubicBezTo>
                <a:cubicBezTo>
                  <a:pt x="624525" y="105594"/>
                  <a:pt x="621946" y="103682"/>
                  <a:pt x="619845" y="101103"/>
                </a:cubicBezTo>
                <a:cubicBezTo>
                  <a:pt x="617744" y="98522"/>
                  <a:pt x="616311" y="95656"/>
                  <a:pt x="615355" y="92407"/>
                </a:cubicBezTo>
                <a:cubicBezTo>
                  <a:pt x="614402" y="89063"/>
                  <a:pt x="613828" y="85527"/>
                  <a:pt x="613828" y="81800"/>
                </a:cubicBezTo>
                <a:close/>
                <a:moveTo>
                  <a:pt x="1104843" y="40043"/>
                </a:moveTo>
                <a:lnTo>
                  <a:pt x="1119552" y="40043"/>
                </a:lnTo>
                <a:lnTo>
                  <a:pt x="1139228" y="92981"/>
                </a:lnTo>
                <a:lnTo>
                  <a:pt x="1139513" y="92981"/>
                </a:lnTo>
                <a:lnTo>
                  <a:pt x="1159379" y="40043"/>
                </a:lnTo>
                <a:lnTo>
                  <a:pt x="1173515" y="40043"/>
                </a:lnTo>
                <a:lnTo>
                  <a:pt x="1146582" y="107313"/>
                </a:lnTo>
                <a:lnTo>
                  <a:pt x="1132255" y="107313"/>
                </a:lnTo>
                <a:close/>
                <a:moveTo>
                  <a:pt x="1488322" y="40042"/>
                </a:moveTo>
                <a:lnTo>
                  <a:pt x="1501693" y="40042"/>
                </a:lnTo>
                <a:lnTo>
                  <a:pt x="1501693" y="107313"/>
                </a:lnTo>
                <a:lnTo>
                  <a:pt x="1488322" y="107313"/>
                </a:lnTo>
                <a:close/>
                <a:moveTo>
                  <a:pt x="1186700" y="40042"/>
                </a:moveTo>
                <a:lnTo>
                  <a:pt x="1199976" y="40042"/>
                </a:lnTo>
                <a:lnTo>
                  <a:pt x="1199976" y="107313"/>
                </a:lnTo>
                <a:lnTo>
                  <a:pt x="1186700" y="107313"/>
                </a:lnTo>
                <a:close/>
                <a:moveTo>
                  <a:pt x="814115" y="38325"/>
                </a:moveTo>
                <a:cubicBezTo>
                  <a:pt x="818509" y="38325"/>
                  <a:pt x="822234" y="39090"/>
                  <a:pt x="825291" y="40523"/>
                </a:cubicBezTo>
                <a:cubicBezTo>
                  <a:pt x="828345" y="41956"/>
                  <a:pt x="831021" y="43963"/>
                  <a:pt x="833122" y="46447"/>
                </a:cubicBezTo>
                <a:cubicBezTo>
                  <a:pt x="835224" y="48932"/>
                  <a:pt x="836751" y="51798"/>
                  <a:pt x="837706" y="55143"/>
                </a:cubicBezTo>
                <a:cubicBezTo>
                  <a:pt x="838662" y="58487"/>
                  <a:pt x="839234" y="62023"/>
                  <a:pt x="839234" y="65749"/>
                </a:cubicBezTo>
                <a:lnTo>
                  <a:pt x="839234" y="107412"/>
                </a:lnTo>
                <a:lnTo>
                  <a:pt x="825863" y="107412"/>
                </a:lnTo>
                <a:lnTo>
                  <a:pt x="825863" y="70144"/>
                </a:lnTo>
                <a:cubicBezTo>
                  <a:pt x="825863" y="67374"/>
                  <a:pt x="825672" y="64793"/>
                  <a:pt x="825194" y="62309"/>
                </a:cubicBezTo>
                <a:cubicBezTo>
                  <a:pt x="824813" y="59824"/>
                  <a:pt x="824048" y="57723"/>
                  <a:pt x="822902" y="55812"/>
                </a:cubicBezTo>
                <a:cubicBezTo>
                  <a:pt x="821756" y="53901"/>
                  <a:pt x="820227" y="52372"/>
                  <a:pt x="818222" y="51226"/>
                </a:cubicBezTo>
                <a:cubicBezTo>
                  <a:pt x="816217" y="50078"/>
                  <a:pt x="813732" y="49504"/>
                  <a:pt x="810581" y="49504"/>
                </a:cubicBezTo>
                <a:cubicBezTo>
                  <a:pt x="805328" y="49504"/>
                  <a:pt x="800935" y="51511"/>
                  <a:pt x="797591" y="55525"/>
                </a:cubicBezTo>
                <a:cubicBezTo>
                  <a:pt x="794249" y="59539"/>
                  <a:pt x="792529" y="64889"/>
                  <a:pt x="792529" y="71579"/>
                </a:cubicBezTo>
                <a:lnTo>
                  <a:pt x="792529" y="107315"/>
                </a:lnTo>
                <a:lnTo>
                  <a:pt x="779158" y="107315"/>
                </a:lnTo>
                <a:lnTo>
                  <a:pt x="779158" y="54569"/>
                </a:lnTo>
                <a:cubicBezTo>
                  <a:pt x="779158" y="52753"/>
                  <a:pt x="779158" y="50461"/>
                  <a:pt x="779062" y="47593"/>
                </a:cubicBezTo>
                <a:cubicBezTo>
                  <a:pt x="778968" y="44727"/>
                  <a:pt x="778777" y="42243"/>
                  <a:pt x="778681" y="40045"/>
                </a:cubicBezTo>
                <a:lnTo>
                  <a:pt x="791289" y="40045"/>
                </a:lnTo>
                <a:lnTo>
                  <a:pt x="791383" y="40141"/>
                </a:lnTo>
                <a:cubicBezTo>
                  <a:pt x="791574" y="41861"/>
                  <a:pt x="791765" y="43772"/>
                  <a:pt x="791765" y="45873"/>
                </a:cubicBezTo>
                <a:cubicBezTo>
                  <a:pt x="791765" y="47976"/>
                  <a:pt x="791957" y="49791"/>
                  <a:pt x="791957" y="51226"/>
                </a:cubicBezTo>
                <a:lnTo>
                  <a:pt x="792339" y="51226"/>
                </a:lnTo>
                <a:cubicBezTo>
                  <a:pt x="793198" y="49409"/>
                  <a:pt x="794344" y="47784"/>
                  <a:pt x="795777" y="46160"/>
                </a:cubicBezTo>
                <a:cubicBezTo>
                  <a:pt x="797210" y="44536"/>
                  <a:pt x="798928" y="43198"/>
                  <a:pt x="800839" y="42052"/>
                </a:cubicBezTo>
                <a:cubicBezTo>
                  <a:pt x="802749" y="40904"/>
                  <a:pt x="804851" y="39949"/>
                  <a:pt x="807047" y="39280"/>
                </a:cubicBezTo>
                <a:cubicBezTo>
                  <a:pt x="809340" y="38612"/>
                  <a:pt x="811633" y="38325"/>
                  <a:pt x="814115" y="38325"/>
                </a:cubicBezTo>
                <a:close/>
                <a:moveTo>
                  <a:pt x="731594" y="38325"/>
                </a:moveTo>
                <a:cubicBezTo>
                  <a:pt x="735988" y="38325"/>
                  <a:pt x="739713" y="39090"/>
                  <a:pt x="742770" y="40523"/>
                </a:cubicBezTo>
                <a:cubicBezTo>
                  <a:pt x="745921" y="41956"/>
                  <a:pt x="748500" y="43963"/>
                  <a:pt x="750601" y="46447"/>
                </a:cubicBezTo>
                <a:cubicBezTo>
                  <a:pt x="752703" y="48932"/>
                  <a:pt x="754230" y="51798"/>
                  <a:pt x="755185" y="55143"/>
                </a:cubicBezTo>
                <a:cubicBezTo>
                  <a:pt x="756141" y="58487"/>
                  <a:pt x="756713" y="62023"/>
                  <a:pt x="756713" y="65749"/>
                </a:cubicBezTo>
                <a:lnTo>
                  <a:pt x="756713" y="107412"/>
                </a:lnTo>
                <a:lnTo>
                  <a:pt x="743438" y="107412"/>
                </a:lnTo>
                <a:lnTo>
                  <a:pt x="743438" y="70144"/>
                </a:lnTo>
                <a:cubicBezTo>
                  <a:pt x="743438" y="67374"/>
                  <a:pt x="743245" y="64793"/>
                  <a:pt x="742770" y="62309"/>
                </a:cubicBezTo>
                <a:cubicBezTo>
                  <a:pt x="742386" y="59824"/>
                  <a:pt x="741527" y="57723"/>
                  <a:pt x="740381" y="55812"/>
                </a:cubicBezTo>
                <a:cubicBezTo>
                  <a:pt x="739235" y="53901"/>
                  <a:pt x="737708" y="52372"/>
                  <a:pt x="735701" y="51226"/>
                </a:cubicBezTo>
                <a:cubicBezTo>
                  <a:pt x="733696" y="50078"/>
                  <a:pt x="731211" y="49504"/>
                  <a:pt x="728060" y="49504"/>
                </a:cubicBezTo>
                <a:cubicBezTo>
                  <a:pt x="722807" y="49504"/>
                  <a:pt x="718414" y="51511"/>
                  <a:pt x="715070" y="55525"/>
                </a:cubicBezTo>
                <a:cubicBezTo>
                  <a:pt x="711728" y="59539"/>
                  <a:pt x="710008" y="64889"/>
                  <a:pt x="710008" y="71579"/>
                </a:cubicBezTo>
                <a:lnTo>
                  <a:pt x="710008" y="107315"/>
                </a:lnTo>
                <a:lnTo>
                  <a:pt x="696637" y="107315"/>
                </a:lnTo>
                <a:lnTo>
                  <a:pt x="696637" y="54569"/>
                </a:lnTo>
                <a:cubicBezTo>
                  <a:pt x="696637" y="52753"/>
                  <a:pt x="696637" y="50461"/>
                  <a:pt x="696541" y="47593"/>
                </a:cubicBezTo>
                <a:cubicBezTo>
                  <a:pt x="696447" y="44727"/>
                  <a:pt x="696256" y="42243"/>
                  <a:pt x="696160" y="40045"/>
                </a:cubicBezTo>
                <a:lnTo>
                  <a:pt x="708768" y="40045"/>
                </a:lnTo>
                <a:lnTo>
                  <a:pt x="708862" y="40141"/>
                </a:lnTo>
                <a:cubicBezTo>
                  <a:pt x="709053" y="41861"/>
                  <a:pt x="709149" y="43772"/>
                  <a:pt x="709244" y="45873"/>
                </a:cubicBezTo>
                <a:cubicBezTo>
                  <a:pt x="709340" y="47976"/>
                  <a:pt x="709436" y="49791"/>
                  <a:pt x="709436" y="51226"/>
                </a:cubicBezTo>
                <a:lnTo>
                  <a:pt x="709818" y="51226"/>
                </a:lnTo>
                <a:cubicBezTo>
                  <a:pt x="710677" y="49409"/>
                  <a:pt x="711823" y="47784"/>
                  <a:pt x="713256" y="46160"/>
                </a:cubicBezTo>
                <a:cubicBezTo>
                  <a:pt x="714689" y="44631"/>
                  <a:pt x="716407" y="43198"/>
                  <a:pt x="718318" y="42052"/>
                </a:cubicBezTo>
                <a:cubicBezTo>
                  <a:pt x="720228" y="40904"/>
                  <a:pt x="722330" y="39949"/>
                  <a:pt x="724527" y="39280"/>
                </a:cubicBezTo>
                <a:cubicBezTo>
                  <a:pt x="726723" y="38612"/>
                  <a:pt x="729112" y="38325"/>
                  <a:pt x="731594" y="38325"/>
                </a:cubicBezTo>
                <a:close/>
                <a:moveTo>
                  <a:pt x="531112" y="38325"/>
                </a:moveTo>
                <a:cubicBezTo>
                  <a:pt x="535506" y="38325"/>
                  <a:pt x="539231" y="39090"/>
                  <a:pt x="542288" y="40523"/>
                </a:cubicBezTo>
                <a:cubicBezTo>
                  <a:pt x="545342" y="41956"/>
                  <a:pt x="548018" y="43963"/>
                  <a:pt x="550119" y="46447"/>
                </a:cubicBezTo>
                <a:cubicBezTo>
                  <a:pt x="552221" y="48932"/>
                  <a:pt x="553748" y="51798"/>
                  <a:pt x="554703" y="55143"/>
                </a:cubicBezTo>
                <a:cubicBezTo>
                  <a:pt x="555659" y="58487"/>
                  <a:pt x="556231" y="62023"/>
                  <a:pt x="556231" y="65749"/>
                </a:cubicBezTo>
                <a:lnTo>
                  <a:pt x="556231" y="107412"/>
                </a:lnTo>
                <a:lnTo>
                  <a:pt x="542860" y="107412"/>
                </a:lnTo>
                <a:lnTo>
                  <a:pt x="542860" y="70144"/>
                </a:lnTo>
                <a:cubicBezTo>
                  <a:pt x="542860" y="67374"/>
                  <a:pt x="542669" y="64793"/>
                  <a:pt x="542191" y="62309"/>
                </a:cubicBezTo>
                <a:cubicBezTo>
                  <a:pt x="541810" y="59824"/>
                  <a:pt x="541045" y="57723"/>
                  <a:pt x="539899" y="55812"/>
                </a:cubicBezTo>
                <a:cubicBezTo>
                  <a:pt x="538753" y="53901"/>
                  <a:pt x="537224" y="52372"/>
                  <a:pt x="535219" y="51226"/>
                </a:cubicBezTo>
                <a:cubicBezTo>
                  <a:pt x="533214" y="50078"/>
                  <a:pt x="530729" y="49504"/>
                  <a:pt x="527578" y="49504"/>
                </a:cubicBezTo>
                <a:cubicBezTo>
                  <a:pt x="522325" y="49504"/>
                  <a:pt x="517932" y="51511"/>
                  <a:pt x="514588" y="55525"/>
                </a:cubicBezTo>
                <a:cubicBezTo>
                  <a:pt x="511246" y="59539"/>
                  <a:pt x="509526" y="64889"/>
                  <a:pt x="509526" y="71579"/>
                </a:cubicBezTo>
                <a:lnTo>
                  <a:pt x="509526" y="107315"/>
                </a:lnTo>
                <a:lnTo>
                  <a:pt x="496155" y="107315"/>
                </a:lnTo>
                <a:lnTo>
                  <a:pt x="496155" y="54569"/>
                </a:lnTo>
                <a:cubicBezTo>
                  <a:pt x="496155" y="52753"/>
                  <a:pt x="496155" y="50461"/>
                  <a:pt x="496059" y="47593"/>
                </a:cubicBezTo>
                <a:cubicBezTo>
                  <a:pt x="495965" y="44727"/>
                  <a:pt x="495774" y="42243"/>
                  <a:pt x="495678" y="40045"/>
                </a:cubicBezTo>
                <a:lnTo>
                  <a:pt x="508286" y="40045"/>
                </a:lnTo>
                <a:lnTo>
                  <a:pt x="508380" y="40141"/>
                </a:lnTo>
                <a:cubicBezTo>
                  <a:pt x="508571" y="41861"/>
                  <a:pt x="508762" y="43772"/>
                  <a:pt x="508762" y="45873"/>
                </a:cubicBezTo>
                <a:cubicBezTo>
                  <a:pt x="508762" y="47976"/>
                  <a:pt x="508954" y="49791"/>
                  <a:pt x="508954" y="51226"/>
                </a:cubicBezTo>
                <a:lnTo>
                  <a:pt x="509336" y="51226"/>
                </a:lnTo>
                <a:cubicBezTo>
                  <a:pt x="510195" y="49409"/>
                  <a:pt x="511341" y="47784"/>
                  <a:pt x="512774" y="46160"/>
                </a:cubicBezTo>
                <a:cubicBezTo>
                  <a:pt x="514207" y="44536"/>
                  <a:pt x="515925" y="43198"/>
                  <a:pt x="517836" y="42052"/>
                </a:cubicBezTo>
                <a:cubicBezTo>
                  <a:pt x="519746" y="40904"/>
                  <a:pt x="521848" y="39949"/>
                  <a:pt x="524044" y="39280"/>
                </a:cubicBezTo>
                <a:cubicBezTo>
                  <a:pt x="526337" y="38612"/>
                  <a:pt x="528630" y="38325"/>
                  <a:pt x="531112" y="38325"/>
                </a:cubicBezTo>
                <a:close/>
                <a:moveTo>
                  <a:pt x="323850" y="38325"/>
                </a:moveTo>
                <a:cubicBezTo>
                  <a:pt x="328340" y="38325"/>
                  <a:pt x="332446" y="39376"/>
                  <a:pt x="336075" y="41478"/>
                </a:cubicBezTo>
                <a:cubicBezTo>
                  <a:pt x="339704" y="43581"/>
                  <a:pt x="342570" y="47021"/>
                  <a:pt x="344672" y="51798"/>
                </a:cubicBezTo>
                <a:cubicBezTo>
                  <a:pt x="346964" y="47403"/>
                  <a:pt x="350117" y="44153"/>
                  <a:pt x="354127" y="41765"/>
                </a:cubicBezTo>
                <a:cubicBezTo>
                  <a:pt x="358234" y="39471"/>
                  <a:pt x="362629" y="38325"/>
                  <a:pt x="367500" y="38325"/>
                </a:cubicBezTo>
                <a:cubicBezTo>
                  <a:pt x="371892" y="38325"/>
                  <a:pt x="375617" y="39090"/>
                  <a:pt x="378674" y="40523"/>
                </a:cubicBezTo>
                <a:cubicBezTo>
                  <a:pt x="381730" y="41956"/>
                  <a:pt x="384404" y="43963"/>
                  <a:pt x="386505" y="46447"/>
                </a:cubicBezTo>
                <a:cubicBezTo>
                  <a:pt x="388607" y="48932"/>
                  <a:pt x="390136" y="51798"/>
                  <a:pt x="391089" y="55143"/>
                </a:cubicBezTo>
                <a:cubicBezTo>
                  <a:pt x="392047" y="58487"/>
                  <a:pt x="392619" y="62023"/>
                  <a:pt x="392619" y="65749"/>
                </a:cubicBezTo>
                <a:lnTo>
                  <a:pt x="392619" y="107412"/>
                </a:lnTo>
                <a:lnTo>
                  <a:pt x="379248" y="107412"/>
                </a:lnTo>
                <a:lnTo>
                  <a:pt x="379248" y="70144"/>
                </a:lnTo>
                <a:cubicBezTo>
                  <a:pt x="379248" y="67374"/>
                  <a:pt x="379055" y="64793"/>
                  <a:pt x="378579" y="62309"/>
                </a:cubicBezTo>
                <a:cubicBezTo>
                  <a:pt x="378101" y="59824"/>
                  <a:pt x="377337" y="57723"/>
                  <a:pt x="376191" y="55812"/>
                </a:cubicBezTo>
                <a:cubicBezTo>
                  <a:pt x="375045" y="53901"/>
                  <a:pt x="373517" y="52372"/>
                  <a:pt x="371701" y="51226"/>
                </a:cubicBezTo>
                <a:cubicBezTo>
                  <a:pt x="369792" y="50078"/>
                  <a:pt x="367404" y="49504"/>
                  <a:pt x="364443" y="49504"/>
                </a:cubicBezTo>
                <a:cubicBezTo>
                  <a:pt x="361483" y="49504"/>
                  <a:pt x="358807" y="50174"/>
                  <a:pt x="356612" y="51416"/>
                </a:cubicBezTo>
                <a:cubicBezTo>
                  <a:pt x="354414" y="52659"/>
                  <a:pt x="352694" y="54379"/>
                  <a:pt x="351263" y="56384"/>
                </a:cubicBezTo>
                <a:cubicBezTo>
                  <a:pt x="349830" y="58391"/>
                  <a:pt x="348874" y="60685"/>
                  <a:pt x="348300" y="63264"/>
                </a:cubicBezTo>
                <a:cubicBezTo>
                  <a:pt x="347728" y="65845"/>
                  <a:pt x="347345" y="68424"/>
                  <a:pt x="347345" y="71101"/>
                </a:cubicBezTo>
                <a:lnTo>
                  <a:pt x="347345" y="107412"/>
                </a:lnTo>
                <a:lnTo>
                  <a:pt x="333974" y="107412"/>
                </a:lnTo>
                <a:lnTo>
                  <a:pt x="333974" y="67374"/>
                </a:lnTo>
                <a:cubicBezTo>
                  <a:pt x="333974" y="64699"/>
                  <a:pt x="333687" y="62309"/>
                  <a:pt x="333305" y="60111"/>
                </a:cubicBezTo>
                <a:cubicBezTo>
                  <a:pt x="332924" y="57913"/>
                  <a:pt x="332065" y="56099"/>
                  <a:pt x="330919" y="54473"/>
                </a:cubicBezTo>
                <a:cubicBezTo>
                  <a:pt x="329773" y="52944"/>
                  <a:pt x="328340" y="51703"/>
                  <a:pt x="326524" y="50746"/>
                </a:cubicBezTo>
                <a:cubicBezTo>
                  <a:pt x="324709" y="49887"/>
                  <a:pt x="322513" y="49409"/>
                  <a:pt x="319840" y="49409"/>
                </a:cubicBezTo>
                <a:cubicBezTo>
                  <a:pt x="314969" y="49409"/>
                  <a:pt x="310860" y="51416"/>
                  <a:pt x="307613" y="55429"/>
                </a:cubicBezTo>
                <a:cubicBezTo>
                  <a:pt x="304365" y="59443"/>
                  <a:pt x="302742" y="64793"/>
                  <a:pt x="302742" y="71482"/>
                </a:cubicBezTo>
                <a:lnTo>
                  <a:pt x="302742" y="107219"/>
                </a:lnTo>
                <a:lnTo>
                  <a:pt x="289370" y="107219"/>
                </a:lnTo>
                <a:lnTo>
                  <a:pt x="289370" y="54473"/>
                </a:lnTo>
                <a:cubicBezTo>
                  <a:pt x="289370" y="52659"/>
                  <a:pt x="289370" y="50365"/>
                  <a:pt x="289276" y="47499"/>
                </a:cubicBezTo>
                <a:cubicBezTo>
                  <a:pt x="289180" y="44631"/>
                  <a:pt x="288989" y="42146"/>
                  <a:pt x="288893" y="39949"/>
                </a:cubicBezTo>
                <a:lnTo>
                  <a:pt x="301501" y="39949"/>
                </a:lnTo>
                <a:cubicBezTo>
                  <a:pt x="301692" y="41669"/>
                  <a:pt x="301883" y="43581"/>
                  <a:pt x="301883" y="45683"/>
                </a:cubicBezTo>
                <a:cubicBezTo>
                  <a:pt x="301883" y="47784"/>
                  <a:pt x="302073" y="49600"/>
                  <a:pt x="302073" y="51033"/>
                </a:cubicBezTo>
                <a:lnTo>
                  <a:pt x="302457" y="51033"/>
                </a:lnTo>
                <a:cubicBezTo>
                  <a:pt x="304175" y="47403"/>
                  <a:pt x="306848" y="44440"/>
                  <a:pt x="310573" y="41861"/>
                </a:cubicBezTo>
                <a:lnTo>
                  <a:pt x="310573" y="42052"/>
                </a:lnTo>
                <a:cubicBezTo>
                  <a:pt x="314298" y="39567"/>
                  <a:pt x="318692" y="38325"/>
                  <a:pt x="323850" y="38325"/>
                </a:cubicBezTo>
                <a:close/>
                <a:moveTo>
                  <a:pt x="198157" y="38325"/>
                </a:moveTo>
                <a:cubicBezTo>
                  <a:pt x="202647" y="38325"/>
                  <a:pt x="206753" y="39376"/>
                  <a:pt x="210382" y="41478"/>
                </a:cubicBezTo>
                <a:cubicBezTo>
                  <a:pt x="214011" y="43581"/>
                  <a:pt x="216877" y="47021"/>
                  <a:pt x="218978" y="51798"/>
                </a:cubicBezTo>
                <a:cubicBezTo>
                  <a:pt x="221271" y="47403"/>
                  <a:pt x="224422" y="44153"/>
                  <a:pt x="228530" y="41765"/>
                </a:cubicBezTo>
                <a:cubicBezTo>
                  <a:pt x="232540" y="39471"/>
                  <a:pt x="237030" y="38325"/>
                  <a:pt x="241805" y="38325"/>
                </a:cubicBezTo>
                <a:cubicBezTo>
                  <a:pt x="246199" y="38325"/>
                  <a:pt x="249924" y="39090"/>
                  <a:pt x="252980" y="40523"/>
                </a:cubicBezTo>
                <a:cubicBezTo>
                  <a:pt x="256132" y="41956"/>
                  <a:pt x="258711" y="43963"/>
                  <a:pt x="260812" y="46447"/>
                </a:cubicBezTo>
                <a:cubicBezTo>
                  <a:pt x="262913" y="48932"/>
                  <a:pt x="264441" y="51798"/>
                  <a:pt x="265396" y="55143"/>
                </a:cubicBezTo>
                <a:cubicBezTo>
                  <a:pt x="266352" y="58487"/>
                  <a:pt x="266926" y="62023"/>
                  <a:pt x="266926" y="65749"/>
                </a:cubicBezTo>
                <a:lnTo>
                  <a:pt x="266926" y="107412"/>
                </a:lnTo>
                <a:lnTo>
                  <a:pt x="253649" y="107412"/>
                </a:lnTo>
                <a:lnTo>
                  <a:pt x="253649" y="70144"/>
                </a:lnTo>
                <a:cubicBezTo>
                  <a:pt x="253649" y="67374"/>
                  <a:pt x="253362" y="64793"/>
                  <a:pt x="252980" y="62309"/>
                </a:cubicBezTo>
                <a:cubicBezTo>
                  <a:pt x="252503" y="59824"/>
                  <a:pt x="251740" y="57723"/>
                  <a:pt x="250592" y="55812"/>
                </a:cubicBezTo>
                <a:cubicBezTo>
                  <a:pt x="249446" y="53901"/>
                  <a:pt x="247919" y="52372"/>
                  <a:pt x="246104" y="51226"/>
                </a:cubicBezTo>
                <a:cubicBezTo>
                  <a:pt x="244193" y="50078"/>
                  <a:pt x="241805" y="49504"/>
                  <a:pt x="238845" y="49504"/>
                </a:cubicBezTo>
                <a:cubicBezTo>
                  <a:pt x="235884" y="49504"/>
                  <a:pt x="233211" y="50174"/>
                  <a:pt x="231013" y="51416"/>
                </a:cubicBezTo>
                <a:cubicBezTo>
                  <a:pt x="228815" y="52659"/>
                  <a:pt x="227097" y="54379"/>
                  <a:pt x="225664" y="56384"/>
                </a:cubicBezTo>
                <a:cubicBezTo>
                  <a:pt x="224327" y="58391"/>
                  <a:pt x="223276" y="60685"/>
                  <a:pt x="222704" y="63264"/>
                </a:cubicBezTo>
                <a:cubicBezTo>
                  <a:pt x="222130" y="65845"/>
                  <a:pt x="221748" y="68424"/>
                  <a:pt x="221748" y="71101"/>
                </a:cubicBezTo>
                <a:lnTo>
                  <a:pt x="221748" y="107412"/>
                </a:lnTo>
                <a:lnTo>
                  <a:pt x="208377" y="107412"/>
                </a:lnTo>
                <a:lnTo>
                  <a:pt x="208377" y="67374"/>
                </a:lnTo>
                <a:cubicBezTo>
                  <a:pt x="208377" y="64699"/>
                  <a:pt x="208186" y="62309"/>
                  <a:pt x="207709" y="60111"/>
                </a:cubicBezTo>
                <a:cubicBezTo>
                  <a:pt x="207231" y="57913"/>
                  <a:pt x="206466" y="56099"/>
                  <a:pt x="205320" y="54473"/>
                </a:cubicBezTo>
                <a:cubicBezTo>
                  <a:pt x="204174" y="52944"/>
                  <a:pt x="202741" y="51703"/>
                  <a:pt x="200927" y="50746"/>
                </a:cubicBezTo>
                <a:cubicBezTo>
                  <a:pt x="199112" y="49887"/>
                  <a:pt x="196915" y="49409"/>
                  <a:pt x="194241" y="49409"/>
                </a:cubicBezTo>
                <a:cubicBezTo>
                  <a:pt x="189274" y="49409"/>
                  <a:pt x="185264" y="51416"/>
                  <a:pt x="181920" y="55429"/>
                </a:cubicBezTo>
                <a:cubicBezTo>
                  <a:pt x="178672" y="59443"/>
                  <a:pt x="177049" y="64793"/>
                  <a:pt x="177049" y="71482"/>
                </a:cubicBezTo>
                <a:lnTo>
                  <a:pt x="177049" y="107219"/>
                </a:lnTo>
                <a:lnTo>
                  <a:pt x="163774" y="107219"/>
                </a:lnTo>
                <a:lnTo>
                  <a:pt x="163774" y="54473"/>
                </a:lnTo>
                <a:cubicBezTo>
                  <a:pt x="163774" y="52659"/>
                  <a:pt x="163774" y="50365"/>
                  <a:pt x="163581" y="47499"/>
                </a:cubicBezTo>
                <a:cubicBezTo>
                  <a:pt x="163390" y="44631"/>
                  <a:pt x="163390" y="42146"/>
                  <a:pt x="163200" y="39949"/>
                </a:cubicBezTo>
                <a:lnTo>
                  <a:pt x="175808" y="39949"/>
                </a:lnTo>
                <a:cubicBezTo>
                  <a:pt x="175999" y="41669"/>
                  <a:pt x="176093" y="43581"/>
                  <a:pt x="176190" y="45683"/>
                </a:cubicBezTo>
                <a:cubicBezTo>
                  <a:pt x="176284" y="47784"/>
                  <a:pt x="176284" y="49600"/>
                  <a:pt x="176284" y="51033"/>
                </a:cubicBezTo>
                <a:lnTo>
                  <a:pt x="176667" y="51033"/>
                </a:lnTo>
                <a:cubicBezTo>
                  <a:pt x="178385" y="47403"/>
                  <a:pt x="181061" y="44440"/>
                  <a:pt x="184786" y="41861"/>
                </a:cubicBezTo>
                <a:lnTo>
                  <a:pt x="184880" y="42052"/>
                </a:lnTo>
                <a:cubicBezTo>
                  <a:pt x="188605" y="39567"/>
                  <a:pt x="192999" y="38325"/>
                  <a:pt x="198157" y="38325"/>
                </a:cubicBezTo>
                <a:close/>
                <a:moveTo>
                  <a:pt x="1640855" y="38323"/>
                </a:moveTo>
                <a:cubicBezTo>
                  <a:pt x="1645249" y="38323"/>
                  <a:pt x="1648974" y="39088"/>
                  <a:pt x="1652031" y="40521"/>
                </a:cubicBezTo>
                <a:cubicBezTo>
                  <a:pt x="1655085" y="41954"/>
                  <a:pt x="1657761" y="43961"/>
                  <a:pt x="1659862" y="46445"/>
                </a:cubicBezTo>
                <a:cubicBezTo>
                  <a:pt x="1661964" y="48930"/>
                  <a:pt x="1663491" y="51796"/>
                  <a:pt x="1664446" y="55141"/>
                </a:cubicBezTo>
                <a:cubicBezTo>
                  <a:pt x="1665402" y="58485"/>
                  <a:pt x="1665974" y="62021"/>
                  <a:pt x="1665974" y="65747"/>
                </a:cubicBezTo>
                <a:lnTo>
                  <a:pt x="1665974" y="107410"/>
                </a:lnTo>
                <a:lnTo>
                  <a:pt x="1652603" y="107410"/>
                </a:lnTo>
                <a:lnTo>
                  <a:pt x="1652603" y="70142"/>
                </a:lnTo>
                <a:cubicBezTo>
                  <a:pt x="1652603" y="67372"/>
                  <a:pt x="1652412" y="64791"/>
                  <a:pt x="1651934" y="62307"/>
                </a:cubicBezTo>
                <a:cubicBezTo>
                  <a:pt x="1651553" y="59822"/>
                  <a:pt x="1650692" y="57721"/>
                  <a:pt x="1649642" y="55810"/>
                </a:cubicBezTo>
                <a:cubicBezTo>
                  <a:pt x="1648496" y="53899"/>
                  <a:pt x="1646967" y="52370"/>
                  <a:pt x="1644962" y="51224"/>
                </a:cubicBezTo>
                <a:cubicBezTo>
                  <a:pt x="1642957" y="50076"/>
                  <a:pt x="1640472" y="49502"/>
                  <a:pt x="1637321" y="49502"/>
                </a:cubicBezTo>
                <a:cubicBezTo>
                  <a:pt x="1632068" y="49502"/>
                  <a:pt x="1627675" y="51509"/>
                  <a:pt x="1624331" y="55523"/>
                </a:cubicBezTo>
                <a:cubicBezTo>
                  <a:pt x="1620989" y="59537"/>
                  <a:pt x="1619269" y="64887"/>
                  <a:pt x="1619269" y="71577"/>
                </a:cubicBezTo>
                <a:lnTo>
                  <a:pt x="1619269" y="107313"/>
                </a:lnTo>
                <a:lnTo>
                  <a:pt x="1605898" y="107313"/>
                </a:lnTo>
                <a:lnTo>
                  <a:pt x="1605898" y="54567"/>
                </a:lnTo>
                <a:cubicBezTo>
                  <a:pt x="1605898" y="52751"/>
                  <a:pt x="1605898" y="50459"/>
                  <a:pt x="1605802" y="47591"/>
                </a:cubicBezTo>
                <a:cubicBezTo>
                  <a:pt x="1605708" y="44725"/>
                  <a:pt x="1605611" y="42241"/>
                  <a:pt x="1605421" y="40043"/>
                </a:cubicBezTo>
                <a:lnTo>
                  <a:pt x="1618029" y="40043"/>
                </a:lnTo>
                <a:lnTo>
                  <a:pt x="1618220" y="40139"/>
                </a:lnTo>
                <a:cubicBezTo>
                  <a:pt x="1618410" y="41859"/>
                  <a:pt x="1618601" y="43770"/>
                  <a:pt x="1618601" y="45871"/>
                </a:cubicBezTo>
                <a:cubicBezTo>
                  <a:pt x="1618601" y="47974"/>
                  <a:pt x="1618697" y="49789"/>
                  <a:pt x="1618697" y="51224"/>
                </a:cubicBezTo>
                <a:lnTo>
                  <a:pt x="1619079" y="51224"/>
                </a:lnTo>
                <a:cubicBezTo>
                  <a:pt x="1619938" y="49407"/>
                  <a:pt x="1621084" y="47782"/>
                  <a:pt x="1622517" y="46158"/>
                </a:cubicBezTo>
                <a:cubicBezTo>
                  <a:pt x="1623950" y="44629"/>
                  <a:pt x="1625668" y="43196"/>
                  <a:pt x="1627579" y="42050"/>
                </a:cubicBezTo>
                <a:cubicBezTo>
                  <a:pt x="1629489" y="40902"/>
                  <a:pt x="1631591" y="39947"/>
                  <a:pt x="1633787" y="39278"/>
                </a:cubicBezTo>
                <a:cubicBezTo>
                  <a:pt x="1635984" y="38610"/>
                  <a:pt x="1638467" y="38323"/>
                  <a:pt x="1640855" y="38323"/>
                </a:cubicBezTo>
                <a:close/>
                <a:moveTo>
                  <a:pt x="978106" y="38239"/>
                </a:moveTo>
                <a:cubicBezTo>
                  <a:pt x="982881" y="38239"/>
                  <a:pt x="987083" y="38907"/>
                  <a:pt x="990618" y="40340"/>
                </a:cubicBezTo>
                <a:cubicBezTo>
                  <a:pt x="994150" y="41775"/>
                  <a:pt x="997016" y="43590"/>
                  <a:pt x="999308" y="45978"/>
                </a:cubicBezTo>
                <a:cubicBezTo>
                  <a:pt x="1001600" y="48368"/>
                  <a:pt x="1003224" y="51138"/>
                  <a:pt x="1004370" y="54387"/>
                </a:cubicBezTo>
                <a:cubicBezTo>
                  <a:pt x="1005516" y="57636"/>
                  <a:pt x="1006090" y="61076"/>
                  <a:pt x="1006090" y="64707"/>
                </a:cubicBezTo>
                <a:lnTo>
                  <a:pt x="1006090" y="94043"/>
                </a:lnTo>
                <a:cubicBezTo>
                  <a:pt x="1006090" y="96337"/>
                  <a:pt x="1006090" y="98725"/>
                  <a:pt x="1006281" y="101210"/>
                </a:cubicBezTo>
                <a:cubicBezTo>
                  <a:pt x="1006472" y="103693"/>
                  <a:pt x="1006662" y="105796"/>
                  <a:pt x="1007046" y="107420"/>
                </a:cubicBezTo>
                <a:lnTo>
                  <a:pt x="995106" y="107420"/>
                </a:lnTo>
                <a:cubicBezTo>
                  <a:pt x="994343" y="104171"/>
                  <a:pt x="993960" y="101018"/>
                  <a:pt x="993960" y="97770"/>
                </a:cubicBezTo>
                <a:lnTo>
                  <a:pt x="993482" y="97770"/>
                </a:lnTo>
                <a:cubicBezTo>
                  <a:pt x="990999" y="101401"/>
                  <a:pt x="987942" y="104171"/>
                  <a:pt x="984217" y="106178"/>
                </a:cubicBezTo>
                <a:cubicBezTo>
                  <a:pt x="980492" y="108185"/>
                  <a:pt x="976099" y="109140"/>
                  <a:pt x="970942" y="109140"/>
                </a:cubicBezTo>
                <a:cubicBezTo>
                  <a:pt x="968267" y="109140"/>
                  <a:pt x="965497" y="108758"/>
                  <a:pt x="962633" y="108090"/>
                </a:cubicBezTo>
                <a:cubicBezTo>
                  <a:pt x="959767" y="107420"/>
                  <a:pt x="957092" y="106178"/>
                  <a:pt x="954800" y="104650"/>
                </a:cubicBezTo>
                <a:cubicBezTo>
                  <a:pt x="952508" y="103121"/>
                  <a:pt x="950503" y="100923"/>
                  <a:pt x="948879" y="98248"/>
                </a:cubicBezTo>
                <a:cubicBezTo>
                  <a:pt x="947350" y="95572"/>
                  <a:pt x="946587" y="92323"/>
                  <a:pt x="946587" y="88500"/>
                </a:cubicBezTo>
                <a:cubicBezTo>
                  <a:pt x="946587" y="83436"/>
                  <a:pt x="947923" y="79328"/>
                  <a:pt x="950693" y="76366"/>
                </a:cubicBezTo>
                <a:cubicBezTo>
                  <a:pt x="953463" y="73403"/>
                  <a:pt x="956997" y="71109"/>
                  <a:pt x="961487" y="69580"/>
                </a:cubicBezTo>
                <a:cubicBezTo>
                  <a:pt x="965879" y="68053"/>
                  <a:pt x="970942" y="67001"/>
                  <a:pt x="976482" y="66523"/>
                </a:cubicBezTo>
                <a:cubicBezTo>
                  <a:pt x="982021" y="66046"/>
                  <a:pt x="987655" y="65855"/>
                  <a:pt x="993387" y="65855"/>
                </a:cubicBezTo>
                <a:lnTo>
                  <a:pt x="993387" y="64039"/>
                </a:lnTo>
                <a:lnTo>
                  <a:pt x="993291" y="63752"/>
                </a:lnTo>
                <a:cubicBezTo>
                  <a:pt x="993291" y="58783"/>
                  <a:pt x="991764" y="55057"/>
                  <a:pt x="988801" y="52573"/>
                </a:cubicBezTo>
                <a:cubicBezTo>
                  <a:pt x="985747" y="50183"/>
                  <a:pt x="981735" y="48940"/>
                  <a:pt x="976767" y="48940"/>
                </a:cubicBezTo>
                <a:cubicBezTo>
                  <a:pt x="972948" y="48940"/>
                  <a:pt x="969413" y="49705"/>
                  <a:pt x="966071" y="51138"/>
                </a:cubicBezTo>
                <a:cubicBezTo>
                  <a:pt x="962728" y="52573"/>
                  <a:pt x="959862" y="54483"/>
                  <a:pt x="957666" y="56776"/>
                </a:cubicBezTo>
                <a:lnTo>
                  <a:pt x="950599" y="48272"/>
                </a:lnTo>
                <a:cubicBezTo>
                  <a:pt x="953941" y="45119"/>
                  <a:pt x="957953" y="42731"/>
                  <a:pt x="962728" y="40914"/>
                </a:cubicBezTo>
                <a:cubicBezTo>
                  <a:pt x="967504" y="39098"/>
                  <a:pt x="972661" y="38239"/>
                  <a:pt x="978106" y="38239"/>
                </a:cubicBezTo>
                <a:close/>
                <a:moveTo>
                  <a:pt x="2153745" y="38236"/>
                </a:moveTo>
                <a:cubicBezTo>
                  <a:pt x="2155846" y="38236"/>
                  <a:pt x="2157566" y="38427"/>
                  <a:pt x="2158999" y="38810"/>
                </a:cubicBezTo>
                <a:lnTo>
                  <a:pt x="2158425" y="51137"/>
                </a:lnTo>
                <a:cubicBezTo>
                  <a:pt x="2156514" y="50659"/>
                  <a:pt x="2154509" y="50467"/>
                  <a:pt x="2152312" y="50467"/>
                </a:cubicBezTo>
                <a:cubicBezTo>
                  <a:pt x="2149064" y="50467"/>
                  <a:pt x="2146295" y="51040"/>
                  <a:pt x="2143908" y="52283"/>
                </a:cubicBezTo>
                <a:cubicBezTo>
                  <a:pt x="2141520" y="53525"/>
                  <a:pt x="2139609" y="55054"/>
                  <a:pt x="2137985" y="57059"/>
                </a:cubicBezTo>
                <a:cubicBezTo>
                  <a:pt x="2136458" y="59066"/>
                  <a:pt x="2135312" y="61360"/>
                  <a:pt x="2134547" y="63939"/>
                </a:cubicBezTo>
                <a:cubicBezTo>
                  <a:pt x="2133783" y="66520"/>
                  <a:pt x="2133401" y="69292"/>
                  <a:pt x="2133401" y="72062"/>
                </a:cubicBezTo>
                <a:lnTo>
                  <a:pt x="2133401" y="107417"/>
                </a:lnTo>
                <a:lnTo>
                  <a:pt x="2120030" y="107417"/>
                </a:lnTo>
                <a:lnTo>
                  <a:pt x="2120030" y="54671"/>
                </a:lnTo>
                <a:cubicBezTo>
                  <a:pt x="2120030" y="52855"/>
                  <a:pt x="2120030" y="50563"/>
                  <a:pt x="2119934" y="47697"/>
                </a:cubicBezTo>
                <a:lnTo>
                  <a:pt x="2120126" y="47600"/>
                </a:lnTo>
                <a:cubicBezTo>
                  <a:pt x="2120030" y="44734"/>
                  <a:pt x="2119934" y="42250"/>
                  <a:pt x="2119743" y="40052"/>
                </a:cubicBezTo>
                <a:lnTo>
                  <a:pt x="2132351" y="40052"/>
                </a:lnTo>
                <a:cubicBezTo>
                  <a:pt x="2132542" y="41772"/>
                  <a:pt x="2132733" y="43683"/>
                  <a:pt x="2132733" y="45975"/>
                </a:cubicBezTo>
                <a:cubicBezTo>
                  <a:pt x="2132733" y="48269"/>
                  <a:pt x="2132827" y="49989"/>
                  <a:pt x="2132827" y="51422"/>
                </a:cubicBezTo>
                <a:lnTo>
                  <a:pt x="2133211" y="51422"/>
                </a:lnTo>
                <a:cubicBezTo>
                  <a:pt x="2135121" y="47410"/>
                  <a:pt x="2137891" y="44257"/>
                  <a:pt x="2141520" y="41867"/>
                </a:cubicBezTo>
                <a:cubicBezTo>
                  <a:pt x="2145149" y="39478"/>
                  <a:pt x="2149257" y="38236"/>
                  <a:pt x="2153745" y="38236"/>
                </a:cubicBezTo>
                <a:close/>
                <a:moveTo>
                  <a:pt x="2069598" y="38236"/>
                </a:moveTo>
                <a:cubicBezTo>
                  <a:pt x="2074470" y="38236"/>
                  <a:pt x="2078959" y="39001"/>
                  <a:pt x="2083066" y="40624"/>
                </a:cubicBezTo>
                <a:cubicBezTo>
                  <a:pt x="2087078" y="42250"/>
                  <a:pt x="2090516" y="44542"/>
                  <a:pt x="2093286" y="47600"/>
                </a:cubicBezTo>
                <a:cubicBezTo>
                  <a:pt x="2096056" y="50659"/>
                  <a:pt x="2098252" y="54290"/>
                  <a:pt x="2099781" y="58589"/>
                </a:cubicBezTo>
                <a:cubicBezTo>
                  <a:pt x="2101308" y="62890"/>
                  <a:pt x="2102073" y="67763"/>
                  <a:pt x="2102073" y="73113"/>
                </a:cubicBezTo>
                <a:lnTo>
                  <a:pt x="2101786" y="73113"/>
                </a:lnTo>
                <a:lnTo>
                  <a:pt x="2101786" y="75407"/>
                </a:lnTo>
                <a:cubicBezTo>
                  <a:pt x="2101786" y="76172"/>
                  <a:pt x="2101786" y="76937"/>
                  <a:pt x="2101692" y="77699"/>
                </a:cubicBezTo>
                <a:lnTo>
                  <a:pt x="2048205" y="77699"/>
                </a:lnTo>
                <a:cubicBezTo>
                  <a:pt x="2048205" y="80567"/>
                  <a:pt x="2048968" y="83146"/>
                  <a:pt x="2050114" y="85631"/>
                </a:cubicBezTo>
                <a:cubicBezTo>
                  <a:pt x="2051260" y="88116"/>
                  <a:pt x="2052883" y="90313"/>
                  <a:pt x="2054890" y="92129"/>
                </a:cubicBezTo>
                <a:cubicBezTo>
                  <a:pt x="2056896" y="93944"/>
                  <a:pt x="2059188" y="95377"/>
                  <a:pt x="2061767" y="96429"/>
                </a:cubicBezTo>
                <a:cubicBezTo>
                  <a:pt x="2064346" y="97480"/>
                  <a:pt x="2067116" y="97958"/>
                  <a:pt x="2070076" y="97958"/>
                </a:cubicBezTo>
                <a:cubicBezTo>
                  <a:pt x="2074566" y="97958"/>
                  <a:pt x="2078482" y="97002"/>
                  <a:pt x="2081824" y="94996"/>
                </a:cubicBezTo>
                <a:cubicBezTo>
                  <a:pt x="2085167" y="92989"/>
                  <a:pt x="2087746" y="90600"/>
                  <a:pt x="2089657" y="87732"/>
                </a:cubicBezTo>
                <a:lnTo>
                  <a:pt x="2099016" y="95283"/>
                </a:lnTo>
                <a:cubicBezTo>
                  <a:pt x="2095387" y="100059"/>
                  <a:pt x="2091185" y="103595"/>
                  <a:pt x="2086313" y="105793"/>
                </a:cubicBezTo>
                <a:cubicBezTo>
                  <a:pt x="2081442" y="107991"/>
                  <a:pt x="2075999" y="109137"/>
                  <a:pt x="2070076" y="109137"/>
                </a:cubicBezTo>
                <a:cubicBezTo>
                  <a:pt x="2064918" y="109137"/>
                  <a:pt x="2060239" y="108278"/>
                  <a:pt x="2055940" y="106558"/>
                </a:cubicBezTo>
                <a:cubicBezTo>
                  <a:pt x="2051643" y="104838"/>
                  <a:pt x="2047822" y="102449"/>
                  <a:pt x="2044767" y="99391"/>
                </a:cubicBezTo>
                <a:cubicBezTo>
                  <a:pt x="2041614" y="96334"/>
                  <a:pt x="2039225" y="92607"/>
                  <a:pt x="2037411" y="88212"/>
                </a:cubicBezTo>
                <a:cubicBezTo>
                  <a:pt x="2035596" y="83817"/>
                  <a:pt x="2034737" y="79038"/>
                  <a:pt x="2034737" y="73782"/>
                </a:cubicBezTo>
                <a:cubicBezTo>
                  <a:pt x="2034737" y="68527"/>
                  <a:pt x="2035596" y="63749"/>
                  <a:pt x="2037411" y="59353"/>
                </a:cubicBezTo>
                <a:cubicBezTo>
                  <a:pt x="2039131" y="54958"/>
                  <a:pt x="2041614" y="51231"/>
                  <a:pt x="2044767" y="48078"/>
                </a:cubicBezTo>
                <a:cubicBezTo>
                  <a:pt x="2047918" y="44925"/>
                  <a:pt x="2051547" y="42537"/>
                  <a:pt x="2055846" y="40817"/>
                </a:cubicBezTo>
                <a:cubicBezTo>
                  <a:pt x="2060143" y="39095"/>
                  <a:pt x="2064727" y="38236"/>
                  <a:pt x="2069598" y="38236"/>
                </a:cubicBezTo>
                <a:close/>
                <a:moveTo>
                  <a:pt x="891384" y="38230"/>
                </a:moveTo>
                <a:cubicBezTo>
                  <a:pt x="896160" y="38230"/>
                  <a:pt x="900839" y="39281"/>
                  <a:pt x="905233" y="41383"/>
                </a:cubicBezTo>
                <a:cubicBezTo>
                  <a:pt x="909626" y="43486"/>
                  <a:pt x="913066" y="46639"/>
                  <a:pt x="915643" y="50844"/>
                </a:cubicBezTo>
                <a:lnTo>
                  <a:pt x="915930" y="50844"/>
                </a:lnTo>
                <a:lnTo>
                  <a:pt x="915930" y="40046"/>
                </a:lnTo>
                <a:lnTo>
                  <a:pt x="928824" y="40046"/>
                </a:lnTo>
                <a:lnTo>
                  <a:pt x="928824" y="103876"/>
                </a:lnTo>
                <a:cubicBezTo>
                  <a:pt x="928824" y="108749"/>
                  <a:pt x="928252" y="113528"/>
                  <a:pt x="927009" y="118017"/>
                </a:cubicBezTo>
                <a:cubicBezTo>
                  <a:pt x="925767" y="122509"/>
                  <a:pt x="923667" y="126523"/>
                  <a:pt x="920801" y="129963"/>
                </a:cubicBezTo>
                <a:cubicBezTo>
                  <a:pt x="917937" y="133403"/>
                  <a:pt x="914020" y="136172"/>
                  <a:pt x="909341" y="138276"/>
                </a:cubicBezTo>
                <a:cubicBezTo>
                  <a:pt x="904660" y="140377"/>
                  <a:pt x="898738" y="141429"/>
                  <a:pt x="891765" y="141429"/>
                </a:cubicBezTo>
                <a:cubicBezTo>
                  <a:pt x="885940" y="141429"/>
                  <a:pt x="880018" y="140377"/>
                  <a:pt x="874097" y="138276"/>
                </a:cubicBezTo>
                <a:cubicBezTo>
                  <a:pt x="868174" y="136172"/>
                  <a:pt x="863112" y="133116"/>
                  <a:pt x="858815" y="129293"/>
                </a:cubicBezTo>
                <a:lnTo>
                  <a:pt x="867315" y="118973"/>
                </a:lnTo>
                <a:lnTo>
                  <a:pt x="867124" y="118782"/>
                </a:lnTo>
                <a:cubicBezTo>
                  <a:pt x="870085" y="122126"/>
                  <a:pt x="873715" y="124707"/>
                  <a:pt x="878107" y="126714"/>
                </a:cubicBezTo>
                <a:cubicBezTo>
                  <a:pt x="882502" y="128720"/>
                  <a:pt x="886990" y="129676"/>
                  <a:pt x="891671" y="129676"/>
                </a:cubicBezTo>
                <a:cubicBezTo>
                  <a:pt x="896351" y="129676"/>
                  <a:pt x="899884" y="129006"/>
                  <a:pt x="902846" y="127763"/>
                </a:cubicBezTo>
                <a:cubicBezTo>
                  <a:pt x="905806" y="126523"/>
                  <a:pt x="908289" y="124707"/>
                  <a:pt x="910104" y="122509"/>
                </a:cubicBezTo>
                <a:cubicBezTo>
                  <a:pt x="911920" y="120311"/>
                  <a:pt x="913257" y="117636"/>
                  <a:pt x="914116" y="114674"/>
                </a:cubicBezTo>
                <a:cubicBezTo>
                  <a:pt x="914880" y="111615"/>
                  <a:pt x="915358" y="108366"/>
                  <a:pt x="915358" y="104928"/>
                </a:cubicBezTo>
                <a:lnTo>
                  <a:pt x="915358" y="96232"/>
                </a:lnTo>
                <a:lnTo>
                  <a:pt x="915071" y="96232"/>
                </a:lnTo>
                <a:cubicBezTo>
                  <a:pt x="912588" y="100053"/>
                  <a:pt x="909245" y="102921"/>
                  <a:pt x="905042" y="104928"/>
                </a:cubicBezTo>
                <a:cubicBezTo>
                  <a:pt x="900745" y="106933"/>
                  <a:pt x="896255" y="107888"/>
                  <a:pt x="891480" y="107888"/>
                </a:cubicBezTo>
                <a:cubicBezTo>
                  <a:pt x="886322" y="107888"/>
                  <a:pt x="881738" y="107029"/>
                  <a:pt x="877535" y="105213"/>
                </a:cubicBezTo>
                <a:cubicBezTo>
                  <a:pt x="873332" y="103398"/>
                  <a:pt x="869798" y="100914"/>
                  <a:pt x="866837" y="97855"/>
                </a:cubicBezTo>
                <a:cubicBezTo>
                  <a:pt x="863877" y="94702"/>
                  <a:pt x="861681" y="91072"/>
                  <a:pt x="860057" y="86867"/>
                </a:cubicBezTo>
                <a:cubicBezTo>
                  <a:pt x="858432" y="82662"/>
                  <a:pt x="857669" y="78171"/>
                  <a:pt x="857669" y="73298"/>
                </a:cubicBezTo>
                <a:cubicBezTo>
                  <a:pt x="857669" y="68425"/>
                  <a:pt x="858432" y="63933"/>
                  <a:pt x="860057" y="59729"/>
                </a:cubicBezTo>
                <a:cubicBezTo>
                  <a:pt x="861681" y="55430"/>
                  <a:pt x="863877" y="51799"/>
                  <a:pt x="866837" y="48550"/>
                </a:cubicBezTo>
                <a:cubicBezTo>
                  <a:pt x="869798" y="45397"/>
                  <a:pt x="873332" y="42912"/>
                  <a:pt x="877439" y="41001"/>
                </a:cubicBezTo>
                <a:cubicBezTo>
                  <a:pt x="881641" y="39185"/>
                  <a:pt x="886227" y="38230"/>
                  <a:pt x="891384" y="38230"/>
                </a:cubicBezTo>
                <a:close/>
                <a:moveTo>
                  <a:pt x="445718" y="38230"/>
                </a:moveTo>
                <a:cubicBezTo>
                  <a:pt x="450589" y="38230"/>
                  <a:pt x="455079" y="38995"/>
                  <a:pt x="459185" y="40618"/>
                </a:cubicBezTo>
                <a:cubicBezTo>
                  <a:pt x="463198" y="42244"/>
                  <a:pt x="466636" y="44536"/>
                  <a:pt x="469406" y="47594"/>
                </a:cubicBezTo>
                <a:cubicBezTo>
                  <a:pt x="472175" y="50653"/>
                  <a:pt x="474373" y="54284"/>
                  <a:pt x="475900" y="58583"/>
                </a:cubicBezTo>
                <a:cubicBezTo>
                  <a:pt x="477430" y="62884"/>
                  <a:pt x="478193" y="67757"/>
                  <a:pt x="478193" y="73107"/>
                </a:cubicBezTo>
                <a:lnTo>
                  <a:pt x="477906" y="73107"/>
                </a:lnTo>
                <a:lnTo>
                  <a:pt x="477906" y="75401"/>
                </a:lnTo>
                <a:cubicBezTo>
                  <a:pt x="477906" y="76166"/>
                  <a:pt x="477906" y="76931"/>
                  <a:pt x="477811" y="77693"/>
                </a:cubicBezTo>
                <a:lnTo>
                  <a:pt x="424324" y="77693"/>
                </a:lnTo>
                <a:cubicBezTo>
                  <a:pt x="424324" y="80561"/>
                  <a:pt x="425087" y="83140"/>
                  <a:pt x="426233" y="85625"/>
                </a:cubicBezTo>
                <a:cubicBezTo>
                  <a:pt x="427379" y="88110"/>
                  <a:pt x="429005" y="90307"/>
                  <a:pt x="431010" y="92123"/>
                </a:cubicBezTo>
                <a:cubicBezTo>
                  <a:pt x="433015" y="93938"/>
                  <a:pt x="435307" y="95371"/>
                  <a:pt x="437886" y="96423"/>
                </a:cubicBezTo>
                <a:cubicBezTo>
                  <a:pt x="440465" y="97474"/>
                  <a:pt x="443235" y="97952"/>
                  <a:pt x="446196" y="97952"/>
                </a:cubicBezTo>
                <a:cubicBezTo>
                  <a:pt x="450685" y="97952"/>
                  <a:pt x="454698" y="96996"/>
                  <a:pt x="457943" y="94990"/>
                </a:cubicBezTo>
                <a:cubicBezTo>
                  <a:pt x="461287" y="92983"/>
                  <a:pt x="463866" y="90594"/>
                  <a:pt x="465777" y="87726"/>
                </a:cubicBezTo>
                <a:lnTo>
                  <a:pt x="475136" y="95277"/>
                </a:lnTo>
                <a:cubicBezTo>
                  <a:pt x="471507" y="100053"/>
                  <a:pt x="467304" y="103589"/>
                  <a:pt x="462433" y="105787"/>
                </a:cubicBezTo>
                <a:cubicBezTo>
                  <a:pt x="457562" y="107985"/>
                  <a:pt x="452118" y="109131"/>
                  <a:pt x="446196" y="109131"/>
                </a:cubicBezTo>
                <a:cubicBezTo>
                  <a:pt x="441134" y="109131"/>
                  <a:pt x="436359" y="108272"/>
                  <a:pt x="432062" y="106552"/>
                </a:cubicBezTo>
                <a:cubicBezTo>
                  <a:pt x="427762" y="104832"/>
                  <a:pt x="423941" y="102443"/>
                  <a:pt x="420886" y="99385"/>
                </a:cubicBezTo>
                <a:cubicBezTo>
                  <a:pt x="417733" y="96328"/>
                  <a:pt x="415347" y="92601"/>
                  <a:pt x="413532" y="88206"/>
                </a:cubicBezTo>
                <a:cubicBezTo>
                  <a:pt x="411716" y="83811"/>
                  <a:pt x="410857" y="79032"/>
                  <a:pt x="410857" y="73776"/>
                </a:cubicBezTo>
                <a:cubicBezTo>
                  <a:pt x="410857" y="68521"/>
                  <a:pt x="411716" y="63743"/>
                  <a:pt x="413532" y="59347"/>
                </a:cubicBezTo>
                <a:cubicBezTo>
                  <a:pt x="415250" y="54952"/>
                  <a:pt x="417733" y="51225"/>
                  <a:pt x="420886" y="48072"/>
                </a:cubicBezTo>
                <a:cubicBezTo>
                  <a:pt x="424037" y="44919"/>
                  <a:pt x="427666" y="42531"/>
                  <a:pt x="431965" y="40811"/>
                </a:cubicBezTo>
                <a:cubicBezTo>
                  <a:pt x="436263" y="39089"/>
                  <a:pt x="440847" y="38230"/>
                  <a:pt x="445718" y="38230"/>
                </a:cubicBezTo>
                <a:close/>
                <a:moveTo>
                  <a:pt x="113407" y="38230"/>
                </a:moveTo>
                <a:cubicBezTo>
                  <a:pt x="118184" y="38230"/>
                  <a:pt x="122386" y="38898"/>
                  <a:pt x="125919" y="40331"/>
                </a:cubicBezTo>
                <a:cubicBezTo>
                  <a:pt x="129453" y="41766"/>
                  <a:pt x="132319" y="43581"/>
                  <a:pt x="134611" y="45969"/>
                </a:cubicBezTo>
                <a:cubicBezTo>
                  <a:pt x="136904" y="48359"/>
                  <a:pt x="138622" y="51131"/>
                  <a:pt x="139673" y="54378"/>
                </a:cubicBezTo>
                <a:cubicBezTo>
                  <a:pt x="140819" y="57627"/>
                  <a:pt x="141391" y="61067"/>
                  <a:pt x="141391" y="64698"/>
                </a:cubicBezTo>
                <a:lnTo>
                  <a:pt x="141391" y="94034"/>
                </a:lnTo>
                <a:cubicBezTo>
                  <a:pt x="141391" y="96328"/>
                  <a:pt x="141391" y="98716"/>
                  <a:pt x="141584" y="101201"/>
                </a:cubicBezTo>
                <a:cubicBezTo>
                  <a:pt x="141775" y="103686"/>
                  <a:pt x="141965" y="105787"/>
                  <a:pt x="142347" y="107411"/>
                </a:cubicBezTo>
                <a:lnTo>
                  <a:pt x="130312" y="107411"/>
                </a:lnTo>
                <a:cubicBezTo>
                  <a:pt x="129550" y="104163"/>
                  <a:pt x="129166" y="101009"/>
                  <a:pt x="129166" y="97761"/>
                </a:cubicBezTo>
                <a:lnTo>
                  <a:pt x="128785" y="97761"/>
                </a:lnTo>
                <a:cubicBezTo>
                  <a:pt x="126302" y="101392"/>
                  <a:pt x="123245" y="104163"/>
                  <a:pt x="119520" y="106170"/>
                </a:cubicBezTo>
                <a:cubicBezTo>
                  <a:pt x="115795" y="108176"/>
                  <a:pt x="111402" y="109131"/>
                  <a:pt x="106244" y="109131"/>
                </a:cubicBezTo>
                <a:cubicBezTo>
                  <a:pt x="103570" y="109131"/>
                  <a:pt x="100801" y="108749"/>
                  <a:pt x="97935" y="108081"/>
                </a:cubicBezTo>
                <a:cubicBezTo>
                  <a:pt x="95070" y="107411"/>
                  <a:pt x="92395" y="106170"/>
                  <a:pt x="90103" y="104641"/>
                </a:cubicBezTo>
                <a:cubicBezTo>
                  <a:pt x="87715" y="103016"/>
                  <a:pt x="85806" y="100914"/>
                  <a:pt x="84182" y="98239"/>
                </a:cubicBezTo>
                <a:cubicBezTo>
                  <a:pt x="82653" y="95563"/>
                  <a:pt x="81794" y="92314"/>
                  <a:pt x="81794" y="88491"/>
                </a:cubicBezTo>
                <a:cubicBezTo>
                  <a:pt x="81794" y="83427"/>
                  <a:pt x="83130" y="79319"/>
                  <a:pt x="85900" y="76357"/>
                </a:cubicBezTo>
                <a:cubicBezTo>
                  <a:pt x="88670" y="73394"/>
                  <a:pt x="92204" y="71100"/>
                  <a:pt x="96694" y="69571"/>
                </a:cubicBezTo>
                <a:cubicBezTo>
                  <a:pt x="101088" y="68044"/>
                  <a:pt x="106149" y="66992"/>
                  <a:pt x="111689" y="66514"/>
                </a:cubicBezTo>
                <a:cubicBezTo>
                  <a:pt x="117228" y="66037"/>
                  <a:pt x="122862" y="65846"/>
                  <a:pt x="128594" y="65846"/>
                </a:cubicBezTo>
                <a:lnTo>
                  <a:pt x="128594" y="64030"/>
                </a:lnTo>
                <a:lnTo>
                  <a:pt x="128594" y="63743"/>
                </a:lnTo>
                <a:cubicBezTo>
                  <a:pt x="128594" y="58773"/>
                  <a:pt x="127065" y="55048"/>
                  <a:pt x="124105" y="52564"/>
                </a:cubicBezTo>
                <a:cubicBezTo>
                  <a:pt x="121048" y="50174"/>
                  <a:pt x="117038" y="48931"/>
                  <a:pt x="112070" y="48931"/>
                </a:cubicBezTo>
                <a:cubicBezTo>
                  <a:pt x="108251" y="48931"/>
                  <a:pt x="104716" y="49696"/>
                  <a:pt x="101373" y="51131"/>
                </a:cubicBezTo>
                <a:cubicBezTo>
                  <a:pt x="98031" y="52564"/>
                  <a:pt x="95165" y="54474"/>
                  <a:pt x="92969" y="56768"/>
                </a:cubicBezTo>
                <a:lnTo>
                  <a:pt x="85900" y="48263"/>
                </a:lnTo>
                <a:cubicBezTo>
                  <a:pt x="89244" y="45110"/>
                  <a:pt x="93256" y="42721"/>
                  <a:pt x="98031" y="40905"/>
                </a:cubicBezTo>
                <a:cubicBezTo>
                  <a:pt x="102806" y="39089"/>
                  <a:pt x="107964" y="38230"/>
                  <a:pt x="113407" y="38230"/>
                </a:cubicBezTo>
                <a:close/>
                <a:moveTo>
                  <a:pt x="1555567" y="38228"/>
                </a:moveTo>
                <a:cubicBezTo>
                  <a:pt x="1560438" y="38228"/>
                  <a:pt x="1564928" y="38993"/>
                  <a:pt x="1569034" y="40616"/>
                </a:cubicBezTo>
                <a:cubicBezTo>
                  <a:pt x="1573047" y="42242"/>
                  <a:pt x="1576485" y="44534"/>
                  <a:pt x="1579255" y="47592"/>
                </a:cubicBezTo>
                <a:cubicBezTo>
                  <a:pt x="1582024" y="50651"/>
                  <a:pt x="1584220" y="54282"/>
                  <a:pt x="1585749" y="58581"/>
                </a:cubicBezTo>
                <a:cubicBezTo>
                  <a:pt x="1587277" y="62882"/>
                  <a:pt x="1588042" y="67755"/>
                  <a:pt x="1588042" y="73105"/>
                </a:cubicBezTo>
                <a:lnTo>
                  <a:pt x="1587755" y="73105"/>
                </a:lnTo>
                <a:lnTo>
                  <a:pt x="1587755" y="75399"/>
                </a:lnTo>
                <a:cubicBezTo>
                  <a:pt x="1587755" y="76164"/>
                  <a:pt x="1587755" y="76929"/>
                  <a:pt x="1587660" y="77691"/>
                </a:cubicBezTo>
                <a:lnTo>
                  <a:pt x="1534173" y="77691"/>
                </a:lnTo>
                <a:cubicBezTo>
                  <a:pt x="1534173" y="80559"/>
                  <a:pt x="1534936" y="83138"/>
                  <a:pt x="1536082" y="85623"/>
                </a:cubicBezTo>
                <a:cubicBezTo>
                  <a:pt x="1537228" y="88108"/>
                  <a:pt x="1538852" y="90305"/>
                  <a:pt x="1540859" y="92121"/>
                </a:cubicBezTo>
                <a:cubicBezTo>
                  <a:pt x="1542864" y="93936"/>
                  <a:pt x="1545156" y="95369"/>
                  <a:pt x="1547735" y="96421"/>
                </a:cubicBezTo>
                <a:cubicBezTo>
                  <a:pt x="1550314" y="97472"/>
                  <a:pt x="1553084" y="97950"/>
                  <a:pt x="1556045" y="97950"/>
                </a:cubicBezTo>
                <a:cubicBezTo>
                  <a:pt x="1560534" y="97950"/>
                  <a:pt x="1564450" y="96994"/>
                  <a:pt x="1567792" y="94988"/>
                </a:cubicBezTo>
                <a:cubicBezTo>
                  <a:pt x="1571136" y="92981"/>
                  <a:pt x="1573715" y="90592"/>
                  <a:pt x="1575626" y="87724"/>
                </a:cubicBezTo>
                <a:lnTo>
                  <a:pt x="1584985" y="95275"/>
                </a:lnTo>
                <a:cubicBezTo>
                  <a:pt x="1581356" y="100051"/>
                  <a:pt x="1577153" y="103587"/>
                  <a:pt x="1572282" y="105785"/>
                </a:cubicBezTo>
                <a:cubicBezTo>
                  <a:pt x="1567411" y="107983"/>
                  <a:pt x="1561967" y="109129"/>
                  <a:pt x="1556045" y="109129"/>
                </a:cubicBezTo>
                <a:cubicBezTo>
                  <a:pt x="1550886" y="109129"/>
                  <a:pt x="1546208" y="108270"/>
                  <a:pt x="1541909" y="106550"/>
                </a:cubicBezTo>
                <a:cubicBezTo>
                  <a:pt x="1537611" y="104830"/>
                  <a:pt x="1533790" y="102441"/>
                  <a:pt x="1530735" y="99383"/>
                </a:cubicBezTo>
                <a:cubicBezTo>
                  <a:pt x="1527582" y="96326"/>
                  <a:pt x="1525194" y="92599"/>
                  <a:pt x="1523379" y="88204"/>
                </a:cubicBezTo>
                <a:cubicBezTo>
                  <a:pt x="1521565" y="83809"/>
                  <a:pt x="1520706" y="79030"/>
                  <a:pt x="1520706" y="73774"/>
                </a:cubicBezTo>
                <a:cubicBezTo>
                  <a:pt x="1520706" y="68519"/>
                  <a:pt x="1521565" y="63741"/>
                  <a:pt x="1523379" y="59345"/>
                </a:cubicBezTo>
                <a:cubicBezTo>
                  <a:pt x="1525099" y="54950"/>
                  <a:pt x="1527582" y="51223"/>
                  <a:pt x="1530735" y="48070"/>
                </a:cubicBezTo>
                <a:cubicBezTo>
                  <a:pt x="1533886" y="44917"/>
                  <a:pt x="1537515" y="42529"/>
                  <a:pt x="1541814" y="40809"/>
                </a:cubicBezTo>
                <a:cubicBezTo>
                  <a:pt x="1546112" y="39087"/>
                  <a:pt x="1550696" y="38228"/>
                  <a:pt x="1555567" y="38228"/>
                </a:cubicBezTo>
                <a:close/>
                <a:moveTo>
                  <a:pt x="1375145" y="38228"/>
                </a:moveTo>
                <a:cubicBezTo>
                  <a:pt x="1379920" y="38228"/>
                  <a:pt x="1384122" y="38896"/>
                  <a:pt x="1387657" y="40329"/>
                </a:cubicBezTo>
                <a:cubicBezTo>
                  <a:pt x="1391191" y="41764"/>
                  <a:pt x="1394055" y="43579"/>
                  <a:pt x="1396347" y="45967"/>
                </a:cubicBezTo>
                <a:cubicBezTo>
                  <a:pt x="1398639" y="48357"/>
                  <a:pt x="1400359" y="51129"/>
                  <a:pt x="1401411" y="54376"/>
                </a:cubicBezTo>
                <a:cubicBezTo>
                  <a:pt x="1402557" y="57625"/>
                  <a:pt x="1403129" y="61065"/>
                  <a:pt x="1403129" y="64696"/>
                </a:cubicBezTo>
                <a:lnTo>
                  <a:pt x="1403129" y="94032"/>
                </a:lnTo>
                <a:cubicBezTo>
                  <a:pt x="1403129" y="96326"/>
                  <a:pt x="1403129" y="98714"/>
                  <a:pt x="1403320" y="101199"/>
                </a:cubicBezTo>
                <a:cubicBezTo>
                  <a:pt x="1403416" y="103684"/>
                  <a:pt x="1403703" y="105785"/>
                  <a:pt x="1404085" y="107409"/>
                </a:cubicBezTo>
                <a:lnTo>
                  <a:pt x="1392050" y="107409"/>
                </a:lnTo>
                <a:cubicBezTo>
                  <a:pt x="1391286" y="104161"/>
                  <a:pt x="1390904" y="101007"/>
                  <a:pt x="1390904" y="97759"/>
                </a:cubicBezTo>
                <a:lnTo>
                  <a:pt x="1390523" y="97759"/>
                </a:lnTo>
                <a:cubicBezTo>
                  <a:pt x="1388038" y="101390"/>
                  <a:pt x="1384981" y="104161"/>
                  <a:pt x="1381256" y="106168"/>
                </a:cubicBezTo>
                <a:cubicBezTo>
                  <a:pt x="1377533" y="108174"/>
                  <a:pt x="1373140" y="109129"/>
                  <a:pt x="1367981" y="109129"/>
                </a:cubicBezTo>
                <a:cubicBezTo>
                  <a:pt x="1365306" y="109129"/>
                  <a:pt x="1362538" y="108747"/>
                  <a:pt x="1359672" y="108079"/>
                </a:cubicBezTo>
                <a:cubicBezTo>
                  <a:pt x="1356806" y="107409"/>
                  <a:pt x="1354133" y="106168"/>
                  <a:pt x="1351841" y="104639"/>
                </a:cubicBezTo>
                <a:cubicBezTo>
                  <a:pt x="1349548" y="103110"/>
                  <a:pt x="1347542" y="100912"/>
                  <a:pt x="1345918" y="98237"/>
                </a:cubicBezTo>
                <a:cubicBezTo>
                  <a:pt x="1344390" y="95561"/>
                  <a:pt x="1343626" y="92312"/>
                  <a:pt x="1343626" y="88489"/>
                </a:cubicBezTo>
                <a:cubicBezTo>
                  <a:pt x="1343626" y="83425"/>
                  <a:pt x="1344962" y="79317"/>
                  <a:pt x="1347734" y="76355"/>
                </a:cubicBezTo>
                <a:cubicBezTo>
                  <a:pt x="1350502" y="73392"/>
                  <a:pt x="1354036" y="71098"/>
                  <a:pt x="1358526" y="69569"/>
                </a:cubicBezTo>
                <a:cubicBezTo>
                  <a:pt x="1362920" y="68042"/>
                  <a:pt x="1367981" y="66990"/>
                  <a:pt x="1373521" y="66512"/>
                </a:cubicBezTo>
                <a:cubicBezTo>
                  <a:pt x="1379060" y="66035"/>
                  <a:pt x="1384696" y="65844"/>
                  <a:pt x="1390426" y="65844"/>
                </a:cubicBezTo>
                <a:lnTo>
                  <a:pt x="1390426" y="64028"/>
                </a:lnTo>
                <a:lnTo>
                  <a:pt x="1390330" y="63741"/>
                </a:lnTo>
                <a:cubicBezTo>
                  <a:pt x="1390330" y="58771"/>
                  <a:pt x="1388803" y="55046"/>
                  <a:pt x="1385842" y="52562"/>
                </a:cubicBezTo>
                <a:cubicBezTo>
                  <a:pt x="1382786" y="50172"/>
                  <a:pt x="1378774" y="48929"/>
                  <a:pt x="1373808" y="48929"/>
                </a:cubicBezTo>
                <a:cubicBezTo>
                  <a:pt x="1369987" y="48929"/>
                  <a:pt x="1366452" y="49694"/>
                  <a:pt x="1363110" y="51129"/>
                </a:cubicBezTo>
                <a:cubicBezTo>
                  <a:pt x="1359767" y="52562"/>
                  <a:pt x="1356902" y="54472"/>
                  <a:pt x="1354705" y="56766"/>
                </a:cubicBezTo>
                <a:lnTo>
                  <a:pt x="1347638" y="48261"/>
                </a:lnTo>
                <a:cubicBezTo>
                  <a:pt x="1350980" y="45108"/>
                  <a:pt x="1354992" y="42719"/>
                  <a:pt x="1359767" y="40903"/>
                </a:cubicBezTo>
                <a:cubicBezTo>
                  <a:pt x="1364543" y="39087"/>
                  <a:pt x="1369701" y="38228"/>
                  <a:pt x="1375145" y="38228"/>
                </a:cubicBezTo>
                <a:close/>
                <a:moveTo>
                  <a:pt x="1296255" y="38228"/>
                </a:moveTo>
                <a:cubicBezTo>
                  <a:pt x="1301222" y="38228"/>
                  <a:pt x="1305806" y="39087"/>
                  <a:pt x="1309913" y="40903"/>
                </a:cubicBezTo>
                <a:cubicBezTo>
                  <a:pt x="1314021" y="42719"/>
                  <a:pt x="1317554" y="45204"/>
                  <a:pt x="1320514" y="48452"/>
                </a:cubicBezTo>
                <a:cubicBezTo>
                  <a:pt x="1323476" y="51701"/>
                  <a:pt x="1325768" y="55428"/>
                  <a:pt x="1327392" y="59727"/>
                </a:cubicBezTo>
                <a:cubicBezTo>
                  <a:pt x="1329016" y="64028"/>
                  <a:pt x="1329781" y="68614"/>
                  <a:pt x="1329781" y="73583"/>
                </a:cubicBezTo>
                <a:cubicBezTo>
                  <a:pt x="1329781" y="78552"/>
                  <a:pt x="1329016" y="83138"/>
                  <a:pt x="1327392" y="87439"/>
                </a:cubicBezTo>
                <a:cubicBezTo>
                  <a:pt x="1325768" y="91738"/>
                  <a:pt x="1323571" y="95561"/>
                  <a:pt x="1320610" y="98809"/>
                </a:cubicBezTo>
                <a:cubicBezTo>
                  <a:pt x="1317650" y="102058"/>
                  <a:pt x="1314115" y="104543"/>
                  <a:pt x="1310009" y="106359"/>
                </a:cubicBezTo>
                <a:cubicBezTo>
                  <a:pt x="1305902" y="108173"/>
                  <a:pt x="1301222" y="109129"/>
                  <a:pt x="1295968" y="109129"/>
                </a:cubicBezTo>
                <a:cubicBezTo>
                  <a:pt x="1291193" y="109129"/>
                  <a:pt x="1286608" y="108079"/>
                  <a:pt x="1282406" y="105976"/>
                </a:cubicBezTo>
                <a:cubicBezTo>
                  <a:pt x="1278203" y="103874"/>
                  <a:pt x="1274861" y="101007"/>
                  <a:pt x="1272378" y="97185"/>
                </a:cubicBezTo>
                <a:lnTo>
                  <a:pt x="1271995" y="97185"/>
                </a:lnTo>
                <a:lnTo>
                  <a:pt x="1271995" y="141331"/>
                </a:lnTo>
                <a:lnTo>
                  <a:pt x="1258624" y="141331"/>
                </a:lnTo>
                <a:lnTo>
                  <a:pt x="1258624" y="40044"/>
                </a:lnTo>
                <a:lnTo>
                  <a:pt x="1271708" y="40044"/>
                </a:lnTo>
                <a:lnTo>
                  <a:pt x="1271708" y="50555"/>
                </a:lnTo>
                <a:lnTo>
                  <a:pt x="1272091" y="50555"/>
                </a:lnTo>
                <a:cubicBezTo>
                  <a:pt x="1274287" y="46924"/>
                  <a:pt x="1277440" y="43962"/>
                  <a:pt x="1281641" y="41668"/>
                </a:cubicBezTo>
                <a:cubicBezTo>
                  <a:pt x="1285844" y="39374"/>
                  <a:pt x="1290715" y="38228"/>
                  <a:pt x="1296255" y="38228"/>
                </a:cubicBezTo>
                <a:close/>
                <a:moveTo>
                  <a:pt x="1061867" y="38228"/>
                </a:moveTo>
                <a:cubicBezTo>
                  <a:pt x="1063969" y="38228"/>
                  <a:pt x="1065689" y="38419"/>
                  <a:pt x="1067122" y="38802"/>
                </a:cubicBezTo>
                <a:lnTo>
                  <a:pt x="1066548" y="51129"/>
                </a:lnTo>
                <a:cubicBezTo>
                  <a:pt x="1064639" y="50651"/>
                  <a:pt x="1062632" y="50459"/>
                  <a:pt x="1060436" y="50459"/>
                </a:cubicBezTo>
                <a:cubicBezTo>
                  <a:pt x="1057189" y="50459"/>
                  <a:pt x="1054419" y="51032"/>
                  <a:pt x="1052030" y="52275"/>
                </a:cubicBezTo>
                <a:cubicBezTo>
                  <a:pt x="1049642" y="53421"/>
                  <a:pt x="1047733" y="55046"/>
                  <a:pt x="1046109" y="57051"/>
                </a:cubicBezTo>
                <a:cubicBezTo>
                  <a:pt x="1044580" y="59058"/>
                  <a:pt x="1043340" y="61352"/>
                  <a:pt x="1042671" y="63931"/>
                </a:cubicBezTo>
                <a:cubicBezTo>
                  <a:pt x="1041907" y="66512"/>
                  <a:pt x="1041525" y="69284"/>
                  <a:pt x="1041525" y="72054"/>
                </a:cubicBezTo>
                <a:lnTo>
                  <a:pt x="1041525" y="107409"/>
                </a:lnTo>
                <a:lnTo>
                  <a:pt x="1028152" y="107409"/>
                </a:lnTo>
                <a:lnTo>
                  <a:pt x="1028152" y="54663"/>
                </a:lnTo>
                <a:cubicBezTo>
                  <a:pt x="1028152" y="52847"/>
                  <a:pt x="1028152" y="50555"/>
                  <a:pt x="1028058" y="47689"/>
                </a:cubicBezTo>
                <a:lnTo>
                  <a:pt x="1028152" y="47592"/>
                </a:lnTo>
                <a:cubicBezTo>
                  <a:pt x="1028152" y="44726"/>
                  <a:pt x="1027865" y="42242"/>
                  <a:pt x="1027771" y="40044"/>
                </a:cubicBezTo>
                <a:lnTo>
                  <a:pt x="1040377" y="40044"/>
                </a:lnTo>
                <a:cubicBezTo>
                  <a:pt x="1040570" y="41764"/>
                  <a:pt x="1040664" y="43675"/>
                  <a:pt x="1040761" y="45967"/>
                </a:cubicBezTo>
                <a:cubicBezTo>
                  <a:pt x="1040855" y="48261"/>
                  <a:pt x="1040951" y="49981"/>
                  <a:pt x="1040951" y="51414"/>
                </a:cubicBezTo>
                <a:lnTo>
                  <a:pt x="1041333" y="51414"/>
                </a:lnTo>
                <a:cubicBezTo>
                  <a:pt x="1043243" y="47402"/>
                  <a:pt x="1046013" y="44249"/>
                  <a:pt x="1049642" y="41859"/>
                </a:cubicBezTo>
                <a:cubicBezTo>
                  <a:pt x="1053273" y="39470"/>
                  <a:pt x="1057379" y="38228"/>
                  <a:pt x="1061867" y="38228"/>
                </a:cubicBezTo>
                <a:close/>
                <a:moveTo>
                  <a:pt x="1898829" y="38223"/>
                </a:moveTo>
                <a:cubicBezTo>
                  <a:pt x="1903700" y="38223"/>
                  <a:pt x="1907806" y="38891"/>
                  <a:pt x="1911341" y="40324"/>
                </a:cubicBezTo>
                <a:cubicBezTo>
                  <a:pt x="1914875" y="41759"/>
                  <a:pt x="1917835" y="43574"/>
                  <a:pt x="1920031" y="45962"/>
                </a:cubicBezTo>
                <a:cubicBezTo>
                  <a:pt x="1922323" y="48352"/>
                  <a:pt x="1924043" y="51124"/>
                  <a:pt x="1925189" y="54371"/>
                </a:cubicBezTo>
                <a:cubicBezTo>
                  <a:pt x="1926335" y="57620"/>
                  <a:pt x="1926907" y="61060"/>
                  <a:pt x="1926907" y="64691"/>
                </a:cubicBezTo>
                <a:lnTo>
                  <a:pt x="1926907" y="94027"/>
                </a:lnTo>
                <a:cubicBezTo>
                  <a:pt x="1926907" y="96321"/>
                  <a:pt x="1926907" y="98709"/>
                  <a:pt x="1927100" y="101194"/>
                </a:cubicBezTo>
                <a:cubicBezTo>
                  <a:pt x="1927291" y="103679"/>
                  <a:pt x="1927481" y="105780"/>
                  <a:pt x="1927863" y="107404"/>
                </a:cubicBezTo>
                <a:lnTo>
                  <a:pt x="1915828" y="107404"/>
                </a:lnTo>
                <a:cubicBezTo>
                  <a:pt x="1915066" y="104156"/>
                  <a:pt x="1914682" y="101002"/>
                  <a:pt x="1914682" y="97754"/>
                </a:cubicBezTo>
                <a:lnTo>
                  <a:pt x="1914301" y="97754"/>
                </a:lnTo>
                <a:cubicBezTo>
                  <a:pt x="1911818" y="101385"/>
                  <a:pt x="1908761" y="104156"/>
                  <a:pt x="1905036" y="106163"/>
                </a:cubicBezTo>
                <a:cubicBezTo>
                  <a:pt x="1901311" y="108169"/>
                  <a:pt x="1896918" y="109124"/>
                  <a:pt x="1891760" y="109124"/>
                </a:cubicBezTo>
                <a:cubicBezTo>
                  <a:pt x="1889086" y="109124"/>
                  <a:pt x="1886317" y="108742"/>
                  <a:pt x="1883451" y="108074"/>
                </a:cubicBezTo>
                <a:cubicBezTo>
                  <a:pt x="1880586" y="107404"/>
                  <a:pt x="1877911" y="106163"/>
                  <a:pt x="1875619" y="104634"/>
                </a:cubicBezTo>
                <a:cubicBezTo>
                  <a:pt x="1873231" y="103009"/>
                  <a:pt x="1871322" y="100907"/>
                  <a:pt x="1869698" y="98232"/>
                </a:cubicBezTo>
                <a:cubicBezTo>
                  <a:pt x="1868169" y="95556"/>
                  <a:pt x="1867310" y="92307"/>
                  <a:pt x="1867310" y="88484"/>
                </a:cubicBezTo>
                <a:cubicBezTo>
                  <a:pt x="1867310" y="83420"/>
                  <a:pt x="1868646" y="79312"/>
                  <a:pt x="1871416" y="76350"/>
                </a:cubicBezTo>
                <a:cubicBezTo>
                  <a:pt x="1874186" y="73387"/>
                  <a:pt x="1877720" y="71093"/>
                  <a:pt x="1882210" y="69564"/>
                </a:cubicBezTo>
                <a:cubicBezTo>
                  <a:pt x="1886604" y="68037"/>
                  <a:pt x="1891665" y="66985"/>
                  <a:pt x="1897205" y="66507"/>
                </a:cubicBezTo>
                <a:cubicBezTo>
                  <a:pt x="1902744" y="66030"/>
                  <a:pt x="1908378" y="65839"/>
                  <a:pt x="1914110" y="65839"/>
                </a:cubicBezTo>
                <a:lnTo>
                  <a:pt x="1914110" y="64023"/>
                </a:lnTo>
                <a:lnTo>
                  <a:pt x="1914014" y="63736"/>
                </a:lnTo>
                <a:cubicBezTo>
                  <a:pt x="1914014" y="58766"/>
                  <a:pt x="1912487" y="55041"/>
                  <a:pt x="1909524" y="52557"/>
                </a:cubicBezTo>
                <a:cubicBezTo>
                  <a:pt x="1906564" y="50072"/>
                  <a:pt x="1902457" y="48924"/>
                  <a:pt x="1897492" y="48924"/>
                </a:cubicBezTo>
                <a:cubicBezTo>
                  <a:pt x="1893670" y="48924"/>
                  <a:pt x="1890136" y="49689"/>
                  <a:pt x="1886794" y="51124"/>
                </a:cubicBezTo>
                <a:cubicBezTo>
                  <a:pt x="1883451" y="52557"/>
                  <a:pt x="1880681" y="54467"/>
                  <a:pt x="1878389" y="56761"/>
                </a:cubicBezTo>
                <a:lnTo>
                  <a:pt x="1871322" y="48256"/>
                </a:lnTo>
                <a:cubicBezTo>
                  <a:pt x="1874664" y="45103"/>
                  <a:pt x="1878676" y="42714"/>
                  <a:pt x="1883451" y="40898"/>
                </a:cubicBezTo>
                <a:cubicBezTo>
                  <a:pt x="1888227" y="39082"/>
                  <a:pt x="1893385" y="38223"/>
                  <a:pt x="1898829" y="38223"/>
                </a:cubicBezTo>
                <a:close/>
                <a:moveTo>
                  <a:pt x="1756329" y="38036"/>
                </a:moveTo>
                <a:cubicBezTo>
                  <a:pt x="1761200" y="38036"/>
                  <a:pt x="1765784" y="38991"/>
                  <a:pt x="1770274" y="40902"/>
                </a:cubicBezTo>
                <a:cubicBezTo>
                  <a:pt x="1774761" y="42814"/>
                  <a:pt x="1778200" y="45584"/>
                  <a:pt x="1780682" y="49120"/>
                </a:cubicBezTo>
                <a:lnTo>
                  <a:pt x="1771514" y="56956"/>
                </a:lnTo>
                <a:lnTo>
                  <a:pt x="1771610" y="57146"/>
                </a:lnTo>
                <a:cubicBezTo>
                  <a:pt x="1770081" y="54662"/>
                  <a:pt x="1767981" y="52655"/>
                  <a:pt x="1765210" y="51127"/>
                </a:cubicBezTo>
                <a:cubicBezTo>
                  <a:pt x="1762440" y="49598"/>
                  <a:pt x="1759385" y="48737"/>
                  <a:pt x="1756042" y="48737"/>
                </a:cubicBezTo>
                <a:cubicBezTo>
                  <a:pt x="1754514" y="48737"/>
                  <a:pt x="1752985" y="48930"/>
                  <a:pt x="1751457" y="49215"/>
                </a:cubicBezTo>
                <a:cubicBezTo>
                  <a:pt x="1749930" y="49598"/>
                  <a:pt x="1748591" y="50076"/>
                  <a:pt x="1747445" y="50744"/>
                </a:cubicBezTo>
                <a:cubicBezTo>
                  <a:pt x="1746299" y="51414"/>
                  <a:pt x="1745344" y="52370"/>
                  <a:pt x="1744581" y="53419"/>
                </a:cubicBezTo>
                <a:cubicBezTo>
                  <a:pt x="1743911" y="54471"/>
                  <a:pt x="1743530" y="55810"/>
                  <a:pt x="1743530" y="57433"/>
                </a:cubicBezTo>
                <a:cubicBezTo>
                  <a:pt x="1743530" y="60299"/>
                  <a:pt x="1744772" y="62403"/>
                  <a:pt x="1747351" y="63739"/>
                </a:cubicBezTo>
                <a:cubicBezTo>
                  <a:pt x="1749930" y="65078"/>
                  <a:pt x="1753750" y="66320"/>
                  <a:pt x="1758811" y="67466"/>
                </a:cubicBezTo>
                <a:cubicBezTo>
                  <a:pt x="1762059" y="68231"/>
                  <a:pt x="1765019" y="69092"/>
                  <a:pt x="1767695" y="70142"/>
                </a:cubicBezTo>
                <a:cubicBezTo>
                  <a:pt x="1770464" y="71193"/>
                  <a:pt x="1772851" y="72530"/>
                  <a:pt x="1774858" y="74059"/>
                </a:cubicBezTo>
                <a:cubicBezTo>
                  <a:pt x="1776863" y="75588"/>
                  <a:pt x="1778487" y="77499"/>
                  <a:pt x="1779633" y="79697"/>
                </a:cubicBezTo>
                <a:cubicBezTo>
                  <a:pt x="1780779" y="81894"/>
                  <a:pt x="1781353" y="84475"/>
                  <a:pt x="1781353" y="87341"/>
                </a:cubicBezTo>
                <a:cubicBezTo>
                  <a:pt x="1781353" y="91355"/>
                  <a:pt x="1780588" y="94699"/>
                  <a:pt x="1779060" y="97374"/>
                </a:cubicBezTo>
                <a:cubicBezTo>
                  <a:pt x="1777531" y="100146"/>
                  <a:pt x="1775526" y="102343"/>
                  <a:pt x="1773043" y="104160"/>
                </a:cubicBezTo>
                <a:cubicBezTo>
                  <a:pt x="1770559" y="105880"/>
                  <a:pt x="1767695" y="107122"/>
                  <a:pt x="1764447" y="107887"/>
                </a:cubicBezTo>
                <a:cubicBezTo>
                  <a:pt x="1761200" y="108649"/>
                  <a:pt x="1757952" y="109033"/>
                  <a:pt x="1754514" y="109033"/>
                </a:cubicBezTo>
                <a:cubicBezTo>
                  <a:pt x="1749452" y="109033"/>
                  <a:pt x="1744389" y="108077"/>
                  <a:pt x="1739518" y="106070"/>
                </a:cubicBezTo>
                <a:cubicBezTo>
                  <a:pt x="1734646" y="104063"/>
                  <a:pt x="1730636" y="101101"/>
                  <a:pt x="1727389" y="96993"/>
                </a:cubicBezTo>
                <a:lnTo>
                  <a:pt x="1736844" y="88871"/>
                </a:lnTo>
                <a:cubicBezTo>
                  <a:pt x="1738658" y="91546"/>
                  <a:pt x="1741143" y="93744"/>
                  <a:pt x="1744294" y="95560"/>
                </a:cubicBezTo>
                <a:cubicBezTo>
                  <a:pt x="1747445" y="97374"/>
                  <a:pt x="1750980" y="98235"/>
                  <a:pt x="1754705" y="98235"/>
                </a:cubicBezTo>
                <a:cubicBezTo>
                  <a:pt x="1756423" y="98235"/>
                  <a:pt x="1758047" y="98044"/>
                  <a:pt x="1759576" y="97757"/>
                </a:cubicBezTo>
                <a:cubicBezTo>
                  <a:pt x="1761103" y="97471"/>
                  <a:pt x="1762536" y="96897"/>
                  <a:pt x="1763873" y="96132"/>
                </a:cubicBezTo>
                <a:cubicBezTo>
                  <a:pt x="1765115" y="95369"/>
                  <a:pt x="1766165" y="94412"/>
                  <a:pt x="1766930" y="93170"/>
                </a:cubicBezTo>
                <a:cubicBezTo>
                  <a:pt x="1767695" y="91929"/>
                  <a:pt x="1768076" y="90400"/>
                  <a:pt x="1768076" y="88489"/>
                </a:cubicBezTo>
                <a:cubicBezTo>
                  <a:pt x="1768076" y="85334"/>
                  <a:pt x="1766548" y="83042"/>
                  <a:pt x="1763586" y="81513"/>
                </a:cubicBezTo>
                <a:cubicBezTo>
                  <a:pt x="1760626" y="79984"/>
                  <a:pt x="1756232" y="78551"/>
                  <a:pt x="1750502" y="77214"/>
                </a:cubicBezTo>
                <a:cubicBezTo>
                  <a:pt x="1748210" y="76640"/>
                  <a:pt x="1745918" y="75972"/>
                  <a:pt x="1743626" y="75207"/>
                </a:cubicBezTo>
                <a:cubicBezTo>
                  <a:pt x="1741334" y="74442"/>
                  <a:pt x="1739232" y="73295"/>
                  <a:pt x="1737322" y="71862"/>
                </a:cubicBezTo>
                <a:cubicBezTo>
                  <a:pt x="1735411" y="70429"/>
                  <a:pt x="1733884" y="68709"/>
                  <a:pt x="1732738" y="66511"/>
                </a:cubicBezTo>
                <a:cubicBezTo>
                  <a:pt x="1731592" y="64313"/>
                  <a:pt x="1730923" y="61732"/>
                  <a:pt x="1730923" y="58676"/>
                </a:cubicBezTo>
                <a:cubicBezTo>
                  <a:pt x="1730923" y="55045"/>
                  <a:pt x="1731686" y="51986"/>
                  <a:pt x="1733119" y="49407"/>
                </a:cubicBezTo>
                <a:cubicBezTo>
                  <a:pt x="1734552" y="46826"/>
                  <a:pt x="1736463" y="44629"/>
                  <a:pt x="1738849" y="43005"/>
                </a:cubicBezTo>
                <a:cubicBezTo>
                  <a:pt x="1741238" y="41380"/>
                  <a:pt x="1743911" y="40137"/>
                  <a:pt x="1746968" y="39278"/>
                </a:cubicBezTo>
                <a:cubicBezTo>
                  <a:pt x="1750024" y="38514"/>
                  <a:pt x="1753081" y="38036"/>
                  <a:pt x="1756329" y="38036"/>
                </a:cubicBezTo>
                <a:close/>
                <a:moveTo>
                  <a:pt x="1446587" y="38036"/>
                </a:moveTo>
                <a:cubicBezTo>
                  <a:pt x="1451364" y="38036"/>
                  <a:pt x="1456044" y="38991"/>
                  <a:pt x="1460532" y="40902"/>
                </a:cubicBezTo>
                <a:cubicBezTo>
                  <a:pt x="1465022" y="42814"/>
                  <a:pt x="1468460" y="45584"/>
                  <a:pt x="1470943" y="49120"/>
                </a:cubicBezTo>
                <a:lnTo>
                  <a:pt x="1461774" y="56956"/>
                </a:lnTo>
                <a:lnTo>
                  <a:pt x="1461584" y="57146"/>
                </a:lnTo>
                <a:cubicBezTo>
                  <a:pt x="1460054" y="54662"/>
                  <a:pt x="1457953" y="52655"/>
                  <a:pt x="1455183" y="51127"/>
                </a:cubicBezTo>
                <a:cubicBezTo>
                  <a:pt x="1452413" y="49598"/>
                  <a:pt x="1449357" y="48737"/>
                  <a:pt x="1446015" y="48737"/>
                </a:cubicBezTo>
                <a:cubicBezTo>
                  <a:pt x="1444487" y="48737"/>
                  <a:pt x="1442958" y="48930"/>
                  <a:pt x="1441525" y="49215"/>
                </a:cubicBezTo>
                <a:cubicBezTo>
                  <a:pt x="1439998" y="49598"/>
                  <a:pt x="1438661" y="50076"/>
                  <a:pt x="1437515" y="50744"/>
                </a:cubicBezTo>
                <a:cubicBezTo>
                  <a:pt x="1436369" y="51414"/>
                  <a:pt x="1435414" y="52370"/>
                  <a:pt x="1434649" y="53419"/>
                </a:cubicBezTo>
                <a:cubicBezTo>
                  <a:pt x="1433981" y="54471"/>
                  <a:pt x="1433599" y="55810"/>
                  <a:pt x="1433599" y="57433"/>
                </a:cubicBezTo>
                <a:cubicBezTo>
                  <a:pt x="1433599" y="60299"/>
                  <a:pt x="1434840" y="62403"/>
                  <a:pt x="1437419" y="63739"/>
                </a:cubicBezTo>
                <a:cubicBezTo>
                  <a:pt x="1439998" y="65078"/>
                  <a:pt x="1443819" y="66320"/>
                  <a:pt x="1448879" y="67466"/>
                </a:cubicBezTo>
                <a:cubicBezTo>
                  <a:pt x="1452128" y="68231"/>
                  <a:pt x="1455089" y="69092"/>
                  <a:pt x="1457859" y="70142"/>
                </a:cubicBezTo>
                <a:cubicBezTo>
                  <a:pt x="1460628" y="71193"/>
                  <a:pt x="1463015" y="72530"/>
                  <a:pt x="1465022" y="74059"/>
                </a:cubicBezTo>
                <a:cubicBezTo>
                  <a:pt x="1467027" y="75588"/>
                  <a:pt x="1468651" y="77499"/>
                  <a:pt x="1469797" y="79697"/>
                </a:cubicBezTo>
                <a:cubicBezTo>
                  <a:pt x="1470943" y="81894"/>
                  <a:pt x="1471517" y="84475"/>
                  <a:pt x="1471517" y="87341"/>
                </a:cubicBezTo>
                <a:cubicBezTo>
                  <a:pt x="1471517" y="91355"/>
                  <a:pt x="1470752" y="94699"/>
                  <a:pt x="1469224" y="97374"/>
                </a:cubicBezTo>
                <a:cubicBezTo>
                  <a:pt x="1467695" y="100146"/>
                  <a:pt x="1465690" y="102343"/>
                  <a:pt x="1463207" y="104160"/>
                </a:cubicBezTo>
                <a:cubicBezTo>
                  <a:pt x="1460723" y="105880"/>
                  <a:pt x="1457859" y="107122"/>
                  <a:pt x="1454611" y="107887"/>
                </a:cubicBezTo>
                <a:cubicBezTo>
                  <a:pt x="1451364" y="108649"/>
                  <a:pt x="1448116" y="109033"/>
                  <a:pt x="1444678" y="109033"/>
                </a:cubicBezTo>
                <a:cubicBezTo>
                  <a:pt x="1439616" y="109033"/>
                  <a:pt x="1434553" y="108077"/>
                  <a:pt x="1429682" y="106070"/>
                </a:cubicBezTo>
                <a:cubicBezTo>
                  <a:pt x="1424810" y="104063"/>
                  <a:pt x="1420800" y="101101"/>
                  <a:pt x="1417553" y="96993"/>
                </a:cubicBezTo>
                <a:lnTo>
                  <a:pt x="1427104" y="88871"/>
                </a:lnTo>
                <a:cubicBezTo>
                  <a:pt x="1428919" y="91546"/>
                  <a:pt x="1431402" y="93744"/>
                  <a:pt x="1434553" y="95560"/>
                </a:cubicBezTo>
                <a:cubicBezTo>
                  <a:pt x="1437706" y="97374"/>
                  <a:pt x="1441144" y="98235"/>
                  <a:pt x="1444965" y="98235"/>
                </a:cubicBezTo>
                <a:cubicBezTo>
                  <a:pt x="1446683" y="98235"/>
                  <a:pt x="1448307" y="98044"/>
                  <a:pt x="1449836" y="97757"/>
                </a:cubicBezTo>
                <a:cubicBezTo>
                  <a:pt x="1451364" y="97471"/>
                  <a:pt x="1452797" y="96897"/>
                  <a:pt x="1454133" y="96132"/>
                </a:cubicBezTo>
                <a:cubicBezTo>
                  <a:pt x="1455470" y="95369"/>
                  <a:pt x="1456426" y="94412"/>
                  <a:pt x="1457190" y="93170"/>
                </a:cubicBezTo>
                <a:cubicBezTo>
                  <a:pt x="1457953" y="91929"/>
                  <a:pt x="1458336" y="90400"/>
                  <a:pt x="1458336" y="88489"/>
                </a:cubicBezTo>
                <a:cubicBezTo>
                  <a:pt x="1458336" y="85334"/>
                  <a:pt x="1456807" y="83042"/>
                  <a:pt x="1453846" y="81513"/>
                </a:cubicBezTo>
                <a:cubicBezTo>
                  <a:pt x="1450886" y="79984"/>
                  <a:pt x="1446493" y="78551"/>
                  <a:pt x="1440762" y="77214"/>
                </a:cubicBezTo>
                <a:cubicBezTo>
                  <a:pt x="1438470" y="76640"/>
                  <a:pt x="1436176" y="75972"/>
                  <a:pt x="1433884" y="75207"/>
                </a:cubicBezTo>
                <a:cubicBezTo>
                  <a:pt x="1431592" y="74442"/>
                  <a:pt x="1429491" y="73295"/>
                  <a:pt x="1427582" y="71862"/>
                </a:cubicBezTo>
                <a:cubicBezTo>
                  <a:pt x="1425671" y="70429"/>
                  <a:pt x="1424144" y="68709"/>
                  <a:pt x="1422998" y="66511"/>
                </a:cubicBezTo>
                <a:cubicBezTo>
                  <a:pt x="1421850" y="64313"/>
                  <a:pt x="1421182" y="61732"/>
                  <a:pt x="1421182" y="58676"/>
                </a:cubicBezTo>
                <a:cubicBezTo>
                  <a:pt x="1421182" y="55045"/>
                  <a:pt x="1421946" y="51986"/>
                  <a:pt x="1423379" y="49407"/>
                </a:cubicBezTo>
                <a:cubicBezTo>
                  <a:pt x="1424810" y="46826"/>
                  <a:pt x="1426721" y="44629"/>
                  <a:pt x="1429109" y="43005"/>
                </a:cubicBezTo>
                <a:cubicBezTo>
                  <a:pt x="1431498" y="41380"/>
                  <a:pt x="1434171" y="40137"/>
                  <a:pt x="1437228" y="39278"/>
                </a:cubicBezTo>
                <a:cubicBezTo>
                  <a:pt x="1440285" y="38514"/>
                  <a:pt x="1443340" y="38036"/>
                  <a:pt x="1446587" y="38036"/>
                </a:cubicBezTo>
                <a:close/>
                <a:moveTo>
                  <a:pt x="1690521" y="20836"/>
                </a:moveTo>
                <a:lnTo>
                  <a:pt x="1703702" y="20836"/>
                </a:lnTo>
                <a:lnTo>
                  <a:pt x="1703702" y="40139"/>
                </a:lnTo>
                <a:lnTo>
                  <a:pt x="1721563" y="40139"/>
                </a:lnTo>
                <a:lnTo>
                  <a:pt x="1721563" y="51031"/>
                </a:lnTo>
                <a:lnTo>
                  <a:pt x="1703702" y="51031"/>
                </a:lnTo>
                <a:lnTo>
                  <a:pt x="1703702" y="86005"/>
                </a:lnTo>
                <a:cubicBezTo>
                  <a:pt x="1703702" y="90017"/>
                  <a:pt x="1704466" y="92979"/>
                  <a:pt x="1705994" y="94699"/>
                </a:cubicBezTo>
                <a:cubicBezTo>
                  <a:pt x="1707523" y="96419"/>
                  <a:pt x="1709912" y="97280"/>
                  <a:pt x="1713253" y="97280"/>
                </a:cubicBezTo>
                <a:cubicBezTo>
                  <a:pt x="1714496" y="97280"/>
                  <a:pt x="1715832" y="97184"/>
                  <a:pt x="1717266" y="96897"/>
                </a:cubicBezTo>
                <a:cubicBezTo>
                  <a:pt x="1718697" y="96611"/>
                  <a:pt x="1719939" y="96228"/>
                  <a:pt x="1721085" y="95751"/>
                </a:cubicBezTo>
                <a:lnTo>
                  <a:pt x="1721468" y="106644"/>
                </a:lnTo>
                <a:cubicBezTo>
                  <a:pt x="1719843" y="107217"/>
                  <a:pt x="1718125" y="107696"/>
                  <a:pt x="1716119" y="107981"/>
                </a:cubicBezTo>
                <a:cubicBezTo>
                  <a:pt x="1714209" y="108364"/>
                  <a:pt x="1712204" y="108459"/>
                  <a:pt x="1710102" y="108459"/>
                </a:cubicBezTo>
                <a:cubicBezTo>
                  <a:pt x="1703798" y="108459"/>
                  <a:pt x="1698927" y="106739"/>
                  <a:pt x="1695583" y="103204"/>
                </a:cubicBezTo>
                <a:cubicBezTo>
                  <a:pt x="1692241" y="99668"/>
                  <a:pt x="1690521" y="94414"/>
                  <a:pt x="1690521" y="87438"/>
                </a:cubicBezTo>
                <a:lnTo>
                  <a:pt x="1690521" y="51031"/>
                </a:lnTo>
                <a:lnTo>
                  <a:pt x="1677628" y="51031"/>
                </a:lnTo>
                <a:lnTo>
                  <a:pt x="1677628" y="40139"/>
                </a:lnTo>
                <a:lnTo>
                  <a:pt x="1690521" y="40139"/>
                </a:lnTo>
                <a:close/>
                <a:moveTo>
                  <a:pt x="1495008" y="7172"/>
                </a:moveTo>
                <a:cubicBezTo>
                  <a:pt x="1497490" y="7172"/>
                  <a:pt x="1499495" y="8031"/>
                  <a:pt x="1501312" y="9657"/>
                </a:cubicBezTo>
                <a:cubicBezTo>
                  <a:pt x="1503126" y="11280"/>
                  <a:pt x="1503891" y="13383"/>
                  <a:pt x="1503891" y="15868"/>
                </a:cubicBezTo>
                <a:cubicBezTo>
                  <a:pt x="1503891" y="18353"/>
                  <a:pt x="1503030" y="20358"/>
                  <a:pt x="1501312" y="21983"/>
                </a:cubicBezTo>
                <a:cubicBezTo>
                  <a:pt x="1499592" y="23607"/>
                  <a:pt x="1497490" y="24372"/>
                  <a:pt x="1495008" y="24372"/>
                </a:cubicBezTo>
                <a:cubicBezTo>
                  <a:pt x="1492525" y="24372"/>
                  <a:pt x="1490518" y="23511"/>
                  <a:pt x="1488800" y="21887"/>
                </a:cubicBezTo>
                <a:cubicBezTo>
                  <a:pt x="1487080" y="20263"/>
                  <a:pt x="1486221" y="18256"/>
                  <a:pt x="1486221" y="15868"/>
                </a:cubicBezTo>
                <a:cubicBezTo>
                  <a:pt x="1486221" y="13478"/>
                  <a:pt x="1487080" y="11377"/>
                  <a:pt x="1488800" y="9657"/>
                </a:cubicBezTo>
                <a:cubicBezTo>
                  <a:pt x="1490518" y="8031"/>
                  <a:pt x="1492525" y="7172"/>
                  <a:pt x="1495008" y="7172"/>
                </a:cubicBezTo>
                <a:close/>
                <a:moveTo>
                  <a:pt x="1193194" y="7172"/>
                </a:moveTo>
                <a:cubicBezTo>
                  <a:pt x="1195679" y="7172"/>
                  <a:pt x="1197684" y="8031"/>
                  <a:pt x="1199499" y="9657"/>
                </a:cubicBezTo>
                <a:cubicBezTo>
                  <a:pt x="1201313" y="11280"/>
                  <a:pt x="1202078" y="13383"/>
                  <a:pt x="1202078" y="15868"/>
                </a:cubicBezTo>
                <a:cubicBezTo>
                  <a:pt x="1202078" y="18353"/>
                  <a:pt x="1201219" y="20358"/>
                  <a:pt x="1199499" y="21983"/>
                </a:cubicBezTo>
                <a:cubicBezTo>
                  <a:pt x="1197781" y="23607"/>
                  <a:pt x="1195679" y="24372"/>
                  <a:pt x="1193194" y="24372"/>
                </a:cubicBezTo>
                <a:cubicBezTo>
                  <a:pt x="1190712" y="24372"/>
                  <a:pt x="1188707" y="23511"/>
                  <a:pt x="1186987" y="21887"/>
                </a:cubicBezTo>
                <a:cubicBezTo>
                  <a:pt x="1185268" y="20263"/>
                  <a:pt x="1184504" y="18256"/>
                  <a:pt x="1184504" y="15868"/>
                </a:cubicBezTo>
                <a:cubicBezTo>
                  <a:pt x="1184504" y="13478"/>
                  <a:pt x="1185363" y="11377"/>
                  <a:pt x="1186987" y="9657"/>
                </a:cubicBezTo>
                <a:cubicBezTo>
                  <a:pt x="1188610" y="7937"/>
                  <a:pt x="1190712" y="7172"/>
                  <a:pt x="1193194" y="7172"/>
                </a:cubicBezTo>
                <a:close/>
                <a:moveTo>
                  <a:pt x="977913" y="6801"/>
                </a:moveTo>
                <a:cubicBezTo>
                  <a:pt x="975621" y="6801"/>
                  <a:pt x="973807" y="7566"/>
                  <a:pt x="972183" y="9095"/>
                </a:cubicBezTo>
                <a:cubicBezTo>
                  <a:pt x="970559" y="10623"/>
                  <a:pt x="969700" y="12535"/>
                  <a:pt x="969700" y="14733"/>
                </a:cubicBezTo>
                <a:cubicBezTo>
                  <a:pt x="969700" y="16931"/>
                  <a:pt x="970559" y="18938"/>
                  <a:pt x="972183" y="20465"/>
                </a:cubicBezTo>
                <a:cubicBezTo>
                  <a:pt x="973807" y="21994"/>
                  <a:pt x="975717" y="22855"/>
                  <a:pt x="977913" y="22855"/>
                </a:cubicBezTo>
                <a:cubicBezTo>
                  <a:pt x="980111" y="22855"/>
                  <a:pt x="982116" y="22091"/>
                  <a:pt x="983836" y="20561"/>
                </a:cubicBezTo>
                <a:cubicBezTo>
                  <a:pt x="985460" y="19032"/>
                  <a:pt x="986319" y="17121"/>
                  <a:pt x="986319" y="14733"/>
                </a:cubicBezTo>
                <a:cubicBezTo>
                  <a:pt x="986319" y="12439"/>
                  <a:pt x="985460" y="10623"/>
                  <a:pt x="983836" y="9095"/>
                </a:cubicBezTo>
                <a:cubicBezTo>
                  <a:pt x="982212" y="7566"/>
                  <a:pt x="980207" y="6801"/>
                  <a:pt x="977913" y="6801"/>
                </a:cubicBezTo>
                <a:close/>
                <a:moveTo>
                  <a:pt x="37918" y="4410"/>
                </a:moveTo>
                <a:cubicBezTo>
                  <a:pt x="43744" y="4410"/>
                  <a:pt x="49284" y="5461"/>
                  <a:pt x="54346" y="7563"/>
                </a:cubicBezTo>
                <a:cubicBezTo>
                  <a:pt x="59407" y="9666"/>
                  <a:pt x="63516" y="12436"/>
                  <a:pt x="66667" y="15972"/>
                </a:cubicBezTo>
                <a:lnTo>
                  <a:pt x="56734" y="25624"/>
                </a:lnTo>
                <a:lnTo>
                  <a:pt x="56828" y="25527"/>
                </a:lnTo>
                <a:cubicBezTo>
                  <a:pt x="54823" y="22756"/>
                  <a:pt x="52150" y="20558"/>
                  <a:pt x="48712" y="18744"/>
                </a:cubicBezTo>
                <a:cubicBezTo>
                  <a:pt x="45273" y="17024"/>
                  <a:pt x="41452" y="16163"/>
                  <a:pt x="37249" y="16163"/>
                </a:cubicBezTo>
                <a:cubicBezTo>
                  <a:pt x="34957" y="16163"/>
                  <a:pt x="32665" y="16450"/>
                  <a:pt x="30373" y="17118"/>
                </a:cubicBezTo>
                <a:cubicBezTo>
                  <a:pt x="28081" y="17692"/>
                  <a:pt x="25979" y="18744"/>
                  <a:pt x="24069" y="20080"/>
                </a:cubicBezTo>
                <a:cubicBezTo>
                  <a:pt x="22158" y="21419"/>
                  <a:pt x="20631" y="23139"/>
                  <a:pt x="19484" y="25146"/>
                </a:cubicBezTo>
                <a:cubicBezTo>
                  <a:pt x="18338" y="27151"/>
                  <a:pt x="17670" y="29636"/>
                  <a:pt x="17670" y="32407"/>
                </a:cubicBezTo>
                <a:cubicBezTo>
                  <a:pt x="17670" y="35179"/>
                  <a:pt x="18242" y="37473"/>
                  <a:pt x="19294" y="39287"/>
                </a:cubicBezTo>
                <a:cubicBezTo>
                  <a:pt x="20344" y="41103"/>
                  <a:pt x="21873" y="42727"/>
                  <a:pt x="23687" y="43969"/>
                </a:cubicBezTo>
                <a:cubicBezTo>
                  <a:pt x="25502" y="45212"/>
                  <a:pt x="27698" y="46358"/>
                  <a:pt x="30182" y="47219"/>
                </a:cubicBezTo>
                <a:cubicBezTo>
                  <a:pt x="32665" y="48078"/>
                  <a:pt x="35338" y="49033"/>
                  <a:pt x="38205" y="49990"/>
                </a:cubicBezTo>
                <a:cubicBezTo>
                  <a:pt x="41643" y="51040"/>
                  <a:pt x="45081" y="52188"/>
                  <a:pt x="48519" y="53525"/>
                </a:cubicBezTo>
                <a:cubicBezTo>
                  <a:pt x="52053" y="54863"/>
                  <a:pt x="55206" y="56583"/>
                  <a:pt x="58071" y="58781"/>
                </a:cubicBezTo>
                <a:cubicBezTo>
                  <a:pt x="60937" y="60979"/>
                  <a:pt x="63229" y="63654"/>
                  <a:pt x="65043" y="66903"/>
                </a:cubicBezTo>
                <a:cubicBezTo>
                  <a:pt x="66858" y="70151"/>
                  <a:pt x="67719" y="74261"/>
                  <a:pt x="67719" y="79324"/>
                </a:cubicBezTo>
                <a:cubicBezTo>
                  <a:pt x="67719" y="84390"/>
                  <a:pt x="66763" y="89070"/>
                  <a:pt x="64853" y="92894"/>
                </a:cubicBezTo>
                <a:cubicBezTo>
                  <a:pt x="62942" y="96715"/>
                  <a:pt x="60363" y="99870"/>
                  <a:pt x="57115" y="102449"/>
                </a:cubicBezTo>
                <a:cubicBezTo>
                  <a:pt x="53868" y="104933"/>
                  <a:pt x="50239" y="106844"/>
                  <a:pt x="46036" y="108086"/>
                </a:cubicBezTo>
                <a:cubicBezTo>
                  <a:pt x="41833" y="109329"/>
                  <a:pt x="37536" y="109903"/>
                  <a:pt x="33046" y="109903"/>
                </a:cubicBezTo>
                <a:cubicBezTo>
                  <a:pt x="26744" y="109903"/>
                  <a:pt x="20631" y="108660"/>
                  <a:pt x="14710" y="106176"/>
                </a:cubicBezTo>
                <a:cubicBezTo>
                  <a:pt x="8787" y="103691"/>
                  <a:pt x="3916" y="100060"/>
                  <a:pt x="0" y="95282"/>
                </a:cubicBezTo>
                <a:lnTo>
                  <a:pt x="10888" y="86110"/>
                </a:lnTo>
                <a:cubicBezTo>
                  <a:pt x="13277" y="89644"/>
                  <a:pt x="16428" y="92416"/>
                  <a:pt x="20344" y="94614"/>
                </a:cubicBezTo>
                <a:cubicBezTo>
                  <a:pt x="24259" y="96811"/>
                  <a:pt x="28653" y="97863"/>
                  <a:pt x="33239" y="97863"/>
                </a:cubicBezTo>
                <a:cubicBezTo>
                  <a:pt x="35625" y="97863"/>
                  <a:pt x="38014" y="97480"/>
                  <a:pt x="40306" y="96907"/>
                </a:cubicBezTo>
                <a:cubicBezTo>
                  <a:pt x="42694" y="96237"/>
                  <a:pt x="44794" y="95186"/>
                  <a:pt x="46705" y="93753"/>
                </a:cubicBezTo>
                <a:cubicBezTo>
                  <a:pt x="48615" y="92320"/>
                  <a:pt x="50239" y="90600"/>
                  <a:pt x="51481" y="88402"/>
                </a:cubicBezTo>
                <a:cubicBezTo>
                  <a:pt x="52722" y="86301"/>
                  <a:pt x="53296" y="83720"/>
                  <a:pt x="53296" y="80663"/>
                </a:cubicBezTo>
                <a:cubicBezTo>
                  <a:pt x="53296" y="77604"/>
                  <a:pt x="52627" y="75120"/>
                  <a:pt x="51385" y="73113"/>
                </a:cubicBezTo>
                <a:cubicBezTo>
                  <a:pt x="50143" y="71108"/>
                  <a:pt x="48425" y="69388"/>
                  <a:pt x="46227" y="67953"/>
                </a:cubicBezTo>
                <a:cubicBezTo>
                  <a:pt x="44031" y="66520"/>
                  <a:pt x="41548" y="65374"/>
                  <a:pt x="38682" y="64322"/>
                </a:cubicBezTo>
                <a:cubicBezTo>
                  <a:pt x="35816" y="63367"/>
                  <a:pt x="32759" y="62315"/>
                  <a:pt x="29514" y="61266"/>
                </a:cubicBezTo>
                <a:cubicBezTo>
                  <a:pt x="26266" y="60308"/>
                  <a:pt x="23113" y="59162"/>
                  <a:pt x="20058" y="57826"/>
                </a:cubicBezTo>
                <a:cubicBezTo>
                  <a:pt x="16905" y="56487"/>
                  <a:pt x="14136" y="54671"/>
                  <a:pt x="11653" y="52569"/>
                </a:cubicBezTo>
                <a:cubicBezTo>
                  <a:pt x="9168" y="50468"/>
                  <a:pt x="7163" y="47791"/>
                  <a:pt x="5730" y="44734"/>
                </a:cubicBezTo>
                <a:cubicBezTo>
                  <a:pt x="4203" y="41581"/>
                  <a:pt x="3438" y="37758"/>
                  <a:pt x="3438" y="33076"/>
                </a:cubicBezTo>
                <a:cubicBezTo>
                  <a:pt x="3438" y="28108"/>
                  <a:pt x="4490" y="23807"/>
                  <a:pt x="6495" y="20177"/>
                </a:cubicBezTo>
                <a:cubicBezTo>
                  <a:pt x="8500" y="16546"/>
                  <a:pt x="11175" y="13584"/>
                  <a:pt x="14423" y="11194"/>
                </a:cubicBezTo>
                <a:cubicBezTo>
                  <a:pt x="17670" y="8805"/>
                  <a:pt x="21395" y="7085"/>
                  <a:pt x="25502" y="6034"/>
                </a:cubicBezTo>
                <a:cubicBezTo>
                  <a:pt x="29608" y="4984"/>
                  <a:pt x="33715" y="4410"/>
                  <a:pt x="37918" y="4410"/>
                </a:cubicBezTo>
                <a:close/>
                <a:moveTo>
                  <a:pt x="977819" y="877"/>
                </a:moveTo>
                <a:cubicBezTo>
                  <a:pt x="981735" y="877"/>
                  <a:pt x="985173" y="2215"/>
                  <a:pt x="987942" y="4891"/>
                </a:cubicBezTo>
                <a:cubicBezTo>
                  <a:pt x="990712" y="7566"/>
                  <a:pt x="992145" y="10815"/>
                  <a:pt x="992145" y="14827"/>
                </a:cubicBezTo>
                <a:lnTo>
                  <a:pt x="992241" y="14733"/>
                </a:lnTo>
                <a:cubicBezTo>
                  <a:pt x="992241" y="18841"/>
                  <a:pt x="990808" y="22185"/>
                  <a:pt x="988039" y="24766"/>
                </a:cubicBezTo>
                <a:cubicBezTo>
                  <a:pt x="985269" y="27441"/>
                  <a:pt x="981925" y="28778"/>
                  <a:pt x="977913" y="28778"/>
                </a:cubicBezTo>
                <a:cubicBezTo>
                  <a:pt x="975908" y="28778"/>
                  <a:pt x="974094" y="28397"/>
                  <a:pt x="972374" y="27728"/>
                </a:cubicBezTo>
                <a:cubicBezTo>
                  <a:pt x="970655" y="27060"/>
                  <a:pt x="969222" y="26008"/>
                  <a:pt x="967886" y="24860"/>
                </a:cubicBezTo>
                <a:cubicBezTo>
                  <a:pt x="966643" y="23618"/>
                  <a:pt x="965594" y="22185"/>
                  <a:pt x="964829" y="20465"/>
                </a:cubicBezTo>
                <a:cubicBezTo>
                  <a:pt x="964064" y="18745"/>
                  <a:pt x="963683" y="16931"/>
                  <a:pt x="963683" y="14924"/>
                </a:cubicBezTo>
                <a:cubicBezTo>
                  <a:pt x="963683" y="10815"/>
                  <a:pt x="965020" y="7470"/>
                  <a:pt x="967789" y="4891"/>
                </a:cubicBezTo>
                <a:cubicBezTo>
                  <a:pt x="970559" y="2215"/>
                  <a:pt x="973903" y="877"/>
                  <a:pt x="977819" y="877"/>
                </a:cubicBezTo>
                <a:close/>
                <a:moveTo>
                  <a:pt x="1798637" y="5"/>
                </a:moveTo>
                <a:lnTo>
                  <a:pt x="1812008" y="5"/>
                </a:lnTo>
                <a:lnTo>
                  <a:pt x="1812008" y="69186"/>
                </a:lnTo>
                <a:lnTo>
                  <a:pt x="1811914" y="69282"/>
                </a:lnTo>
                <a:lnTo>
                  <a:pt x="1812295" y="69282"/>
                </a:lnTo>
                <a:lnTo>
                  <a:pt x="1840567" y="40042"/>
                </a:lnTo>
                <a:lnTo>
                  <a:pt x="1858428" y="40042"/>
                </a:lnTo>
                <a:lnTo>
                  <a:pt x="1827005" y="70524"/>
                </a:lnTo>
                <a:lnTo>
                  <a:pt x="1861198" y="107218"/>
                </a:lnTo>
                <a:lnTo>
                  <a:pt x="1842763" y="107218"/>
                </a:lnTo>
                <a:lnTo>
                  <a:pt x="1812391" y="72340"/>
                </a:lnTo>
                <a:lnTo>
                  <a:pt x="1812008" y="72340"/>
                </a:lnTo>
                <a:lnTo>
                  <a:pt x="1812008" y="107218"/>
                </a:lnTo>
                <a:lnTo>
                  <a:pt x="1798637" y="107218"/>
                </a:lnTo>
                <a:close/>
                <a:moveTo>
                  <a:pt x="2002457" y="0"/>
                </a:moveTo>
                <a:lnTo>
                  <a:pt x="2015732" y="0"/>
                </a:lnTo>
                <a:lnTo>
                  <a:pt x="2015732" y="107213"/>
                </a:lnTo>
                <a:lnTo>
                  <a:pt x="2002839" y="107213"/>
                </a:lnTo>
                <a:lnTo>
                  <a:pt x="2002839" y="96606"/>
                </a:lnTo>
                <a:lnTo>
                  <a:pt x="2002552" y="96606"/>
                </a:lnTo>
                <a:lnTo>
                  <a:pt x="2002552" y="96701"/>
                </a:lnTo>
                <a:cubicBezTo>
                  <a:pt x="1999973" y="100811"/>
                  <a:pt x="1996535" y="103867"/>
                  <a:pt x="1992141" y="105971"/>
                </a:cubicBezTo>
                <a:cubicBezTo>
                  <a:pt x="1987748" y="108072"/>
                  <a:pt x="1983163" y="109124"/>
                  <a:pt x="1978292" y="109124"/>
                </a:cubicBezTo>
                <a:cubicBezTo>
                  <a:pt x="1973134" y="109124"/>
                  <a:pt x="1968454" y="108168"/>
                  <a:pt x="1964253" y="106352"/>
                </a:cubicBezTo>
                <a:cubicBezTo>
                  <a:pt x="1960050" y="104536"/>
                  <a:pt x="1956516" y="101957"/>
                  <a:pt x="1953650" y="98804"/>
                </a:cubicBezTo>
                <a:cubicBezTo>
                  <a:pt x="1950689" y="95554"/>
                  <a:pt x="1948493" y="91828"/>
                  <a:pt x="1946869" y="87432"/>
                </a:cubicBezTo>
                <a:cubicBezTo>
                  <a:pt x="1945245" y="83037"/>
                  <a:pt x="1944481" y="78451"/>
                  <a:pt x="1944481" y="73578"/>
                </a:cubicBezTo>
                <a:cubicBezTo>
                  <a:pt x="1944481" y="68703"/>
                  <a:pt x="1945245" y="64021"/>
                  <a:pt x="1946869" y="59722"/>
                </a:cubicBezTo>
                <a:cubicBezTo>
                  <a:pt x="1948493" y="55421"/>
                  <a:pt x="1950785" y="51696"/>
                  <a:pt x="1953746" y="48446"/>
                </a:cubicBezTo>
                <a:cubicBezTo>
                  <a:pt x="1956706" y="45197"/>
                  <a:pt x="1960335" y="42713"/>
                  <a:pt x="1964444" y="40898"/>
                </a:cubicBezTo>
                <a:cubicBezTo>
                  <a:pt x="1968644" y="39082"/>
                  <a:pt x="1973230" y="38221"/>
                  <a:pt x="1978196" y="38221"/>
                </a:cubicBezTo>
                <a:cubicBezTo>
                  <a:pt x="1983641" y="38221"/>
                  <a:pt x="1988416" y="39369"/>
                  <a:pt x="1992523" y="41661"/>
                </a:cubicBezTo>
                <a:cubicBezTo>
                  <a:pt x="1996631" y="43955"/>
                  <a:pt x="1999782" y="46821"/>
                  <a:pt x="2002170" y="50070"/>
                </a:cubicBezTo>
                <a:lnTo>
                  <a:pt x="2002457" y="50070"/>
                </a:lnTo>
                <a:close/>
              </a:path>
            </a:pathLst>
          </a:custGeom>
          <a:solidFill>
            <a:srgbClr val="28246C"/>
          </a:solidFill>
          <a:ln w="5259" cap="flat">
            <a:noFill/>
            <a:prstDash val="solid"/>
            <a:miter/>
          </a:ln>
        </p:spPr>
        <p:txBody>
          <a:bodyPr rtlCol="0" anchor="ctr"/>
          <a:lstStyle/>
          <a:p>
            <a:endParaRPr lang="nb-NO"/>
          </a:p>
        </p:txBody>
      </p:sp>
      <p:sp>
        <p:nvSpPr>
          <p:cNvPr id="516" name="Mål med pil">
            <a:extLst>
              <a:ext uri="{FF2B5EF4-FFF2-40B4-BE49-F238E27FC236}">
                <a16:creationId xmlns:a16="http://schemas.microsoft.com/office/drawing/2014/main" id="{ECE1DDBC-4277-9CDE-FF3C-5A23F8F7D1DD}"/>
              </a:ext>
            </a:extLst>
          </p:cNvPr>
          <p:cNvSpPr/>
          <p:nvPr/>
        </p:nvSpPr>
        <p:spPr>
          <a:xfrm>
            <a:off x="1509022" y="4878458"/>
            <a:ext cx="154657" cy="384279"/>
          </a:xfrm>
          <a:custGeom>
            <a:avLst/>
            <a:gdLst>
              <a:gd name="connsiteX0" fmla="*/ 113643 w 154657"/>
              <a:gd name="connsiteY0" fmla="*/ 303433 h 384279"/>
              <a:gd name="connsiteX1" fmla="*/ 113739 w 154657"/>
              <a:gd name="connsiteY1" fmla="*/ 303442 h 384279"/>
              <a:gd name="connsiteX2" fmla="*/ 113643 w 154657"/>
              <a:gd name="connsiteY2" fmla="*/ 303442 h 384279"/>
              <a:gd name="connsiteX3" fmla="*/ 26345 w 154657"/>
              <a:gd name="connsiteY3" fmla="*/ 274871 h 384279"/>
              <a:gd name="connsiteX4" fmla="*/ 115457 w 154657"/>
              <a:gd name="connsiteY4" fmla="*/ 282323 h 384279"/>
              <a:gd name="connsiteX5" fmla="*/ 113643 w 154657"/>
              <a:gd name="connsiteY5" fmla="*/ 303433 h 384279"/>
              <a:gd name="connsiteX6" fmla="*/ 50701 w 154657"/>
              <a:gd name="connsiteY6" fmla="*/ 297612 h 384279"/>
              <a:gd name="connsiteX7" fmla="*/ 50701 w 154657"/>
              <a:gd name="connsiteY7" fmla="*/ 297996 h 384279"/>
              <a:gd name="connsiteX8" fmla="*/ 111828 w 154657"/>
              <a:gd name="connsiteY8" fmla="*/ 326470 h 384279"/>
              <a:gd name="connsiteX9" fmla="*/ 110586 w 154657"/>
              <a:gd name="connsiteY9" fmla="*/ 341567 h 384279"/>
              <a:gd name="connsiteX10" fmla="*/ 45639 w 154657"/>
              <a:gd name="connsiteY10" fmla="*/ 358863 h 384279"/>
              <a:gd name="connsiteX11" fmla="*/ 45639 w 154657"/>
              <a:gd name="connsiteY11" fmla="*/ 359244 h 384279"/>
              <a:gd name="connsiteX12" fmla="*/ 108677 w 154657"/>
              <a:gd name="connsiteY12" fmla="*/ 364023 h 384279"/>
              <a:gd name="connsiteX13" fmla="*/ 106957 w 154657"/>
              <a:gd name="connsiteY13" fmla="*/ 384279 h 384279"/>
              <a:gd name="connsiteX14" fmla="*/ 17845 w 154657"/>
              <a:gd name="connsiteY14" fmla="*/ 376827 h 384279"/>
              <a:gd name="connsiteX15" fmla="*/ 20424 w 154657"/>
              <a:gd name="connsiteY15" fmla="*/ 346155 h 384279"/>
              <a:gd name="connsiteX16" fmla="*/ 79259 w 154657"/>
              <a:gd name="connsiteY16" fmla="*/ 330675 h 384279"/>
              <a:gd name="connsiteX17" fmla="*/ 79259 w 154657"/>
              <a:gd name="connsiteY17" fmla="*/ 330197 h 384279"/>
              <a:gd name="connsiteX18" fmla="*/ 23766 w 154657"/>
              <a:gd name="connsiteY18" fmla="*/ 306021 h 384279"/>
              <a:gd name="connsiteX19" fmla="*/ 87576 w 154657"/>
              <a:gd name="connsiteY19" fmla="*/ 216022 h 384279"/>
              <a:gd name="connsiteX20" fmla="*/ 55995 w 154657"/>
              <a:gd name="connsiteY20" fmla="*/ 223825 h 384279"/>
              <a:gd name="connsiteX21" fmla="*/ 55866 w 154657"/>
              <a:gd name="connsiteY21" fmla="*/ 223761 h 384279"/>
              <a:gd name="connsiteX22" fmla="*/ 55866 w 154657"/>
              <a:gd name="connsiteY22" fmla="*/ 223857 h 384279"/>
              <a:gd name="connsiteX23" fmla="*/ 55995 w 154657"/>
              <a:gd name="connsiteY23" fmla="*/ 223825 h 384279"/>
              <a:gd name="connsiteX24" fmla="*/ 85187 w 154657"/>
              <a:gd name="connsiteY24" fmla="*/ 238381 h 384279"/>
              <a:gd name="connsiteX25" fmla="*/ 14319 w 154657"/>
              <a:gd name="connsiteY25" fmla="*/ 211339 h 384279"/>
              <a:gd name="connsiteX26" fmla="*/ 8874 w 154657"/>
              <a:gd name="connsiteY26" fmla="*/ 212963 h 384279"/>
              <a:gd name="connsiteX27" fmla="*/ 6201 w 154657"/>
              <a:gd name="connsiteY27" fmla="*/ 218029 h 384279"/>
              <a:gd name="connsiteX28" fmla="*/ 7728 w 154657"/>
              <a:gd name="connsiteY28" fmla="*/ 223570 h 384279"/>
              <a:gd name="connsiteX29" fmla="*/ 12790 w 154657"/>
              <a:gd name="connsiteY29" fmla="*/ 226245 h 384279"/>
              <a:gd name="connsiteX30" fmla="*/ 18139 w 154657"/>
              <a:gd name="connsiteY30" fmla="*/ 224621 h 384279"/>
              <a:gd name="connsiteX31" fmla="*/ 20814 w 154657"/>
              <a:gd name="connsiteY31" fmla="*/ 219556 h 384279"/>
              <a:gd name="connsiteX32" fmla="*/ 19285 w 154657"/>
              <a:gd name="connsiteY32" fmla="*/ 214015 h 384279"/>
              <a:gd name="connsiteX33" fmla="*/ 14319 w 154657"/>
              <a:gd name="connsiteY33" fmla="*/ 211339 h 384279"/>
              <a:gd name="connsiteX34" fmla="*/ 123585 w 154657"/>
              <a:gd name="connsiteY34" fmla="*/ 206848 h 384279"/>
              <a:gd name="connsiteX35" fmla="*/ 123392 w 154657"/>
              <a:gd name="connsiteY35" fmla="*/ 206944 h 384279"/>
              <a:gd name="connsiteX36" fmla="*/ 123397 w 154657"/>
              <a:gd name="connsiteY36" fmla="*/ 206900 h 384279"/>
              <a:gd name="connsiteX37" fmla="*/ 14988 w 154657"/>
              <a:gd name="connsiteY37" fmla="*/ 205033 h 384279"/>
              <a:gd name="connsiteX38" fmla="*/ 20240 w 154657"/>
              <a:gd name="connsiteY38" fmla="*/ 206657 h 384279"/>
              <a:gd name="connsiteX39" fmla="*/ 24156 w 154657"/>
              <a:gd name="connsiteY39" fmla="*/ 210097 h 384279"/>
              <a:gd name="connsiteX40" fmla="*/ 26448 w 154657"/>
              <a:gd name="connsiteY40" fmla="*/ 214779 h 384279"/>
              <a:gd name="connsiteX41" fmla="*/ 26926 w 154657"/>
              <a:gd name="connsiteY41" fmla="*/ 220130 h 384279"/>
              <a:gd name="connsiteX42" fmla="*/ 25302 w 154657"/>
              <a:gd name="connsiteY42" fmla="*/ 225386 h 384279"/>
              <a:gd name="connsiteX43" fmla="*/ 22055 w 154657"/>
              <a:gd name="connsiteY43" fmla="*/ 229400 h 384279"/>
              <a:gd name="connsiteX44" fmla="*/ 17567 w 154657"/>
              <a:gd name="connsiteY44" fmla="*/ 231883 h 384279"/>
              <a:gd name="connsiteX45" fmla="*/ 12122 w 154657"/>
              <a:gd name="connsiteY45" fmla="*/ 232360 h 384279"/>
              <a:gd name="connsiteX46" fmla="*/ 2857 w 154657"/>
              <a:gd name="connsiteY46" fmla="*/ 227393 h 384279"/>
              <a:gd name="connsiteX47" fmla="*/ 87 w 154657"/>
              <a:gd name="connsiteY47" fmla="*/ 217264 h 384279"/>
              <a:gd name="connsiteX48" fmla="*/ 1616 w 154657"/>
              <a:gd name="connsiteY48" fmla="*/ 212104 h 384279"/>
              <a:gd name="connsiteX49" fmla="*/ 4958 w 154657"/>
              <a:gd name="connsiteY49" fmla="*/ 207996 h 384279"/>
              <a:gd name="connsiteX50" fmla="*/ 9542 w 154657"/>
              <a:gd name="connsiteY50" fmla="*/ 205511 h 384279"/>
              <a:gd name="connsiteX51" fmla="*/ 14988 w 154657"/>
              <a:gd name="connsiteY51" fmla="*/ 205033 h 384279"/>
              <a:gd name="connsiteX52" fmla="*/ 125971 w 154657"/>
              <a:gd name="connsiteY52" fmla="*/ 183055 h 384279"/>
              <a:gd name="connsiteX53" fmla="*/ 123397 w 154657"/>
              <a:gd name="connsiteY53" fmla="*/ 206900 h 384279"/>
              <a:gd name="connsiteX54" fmla="*/ 105340 w 154657"/>
              <a:gd name="connsiteY54" fmla="*/ 211913 h 384279"/>
              <a:gd name="connsiteX55" fmla="*/ 101615 w 154657"/>
              <a:gd name="connsiteY55" fmla="*/ 246311 h 384279"/>
              <a:gd name="connsiteX56" fmla="*/ 118330 w 154657"/>
              <a:gd name="connsiteY56" fmla="*/ 254720 h 384279"/>
              <a:gd name="connsiteX57" fmla="*/ 115847 w 154657"/>
              <a:gd name="connsiteY57" fmla="*/ 278131 h 384279"/>
              <a:gd name="connsiteX58" fmla="*/ 30938 w 154657"/>
              <a:gd name="connsiteY58" fmla="*/ 231311 h 384279"/>
              <a:gd name="connsiteX59" fmla="*/ 33134 w 154657"/>
              <a:gd name="connsiteY59" fmla="*/ 210479 h 384279"/>
              <a:gd name="connsiteX60" fmla="*/ 115168 w 154657"/>
              <a:gd name="connsiteY60" fmla="*/ 120083 h 384279"/>
              <a:gd name="connsiteX61" fmla="*/ 133888 w 154657"/>
              <a:gd name="connsiteY61" fmla="*/ 122377 h 384279"/>
              <a:gd name="connsiteX62" fmla="*/ 126915 w 154657"/>
              <a:gd name="connsiteY62" fmla="*/ 178275 h 384279"/>
              <a:gd name="connsiteX63" fmla="*/ 126821 w 154657"/>
              <a:gd name="connsiteY63" fmla="*/ 178371 h 384279"/>
              <a:gd name="connsiteX64" fmla="*/ 38090 w 154657"/>
              <a:gd name="connsiteY64" fmla="*/ 167383 h 384279"/>
              <a:gd name="connsiteX65" fmla="*/ 40764 w 154657"/>
              <a:gd name="connsiteY65" fmla="*/ 145786 h 384279"/>
              <a:gd name="connsiteX66" fmla="*/ 110871 w 154657"/>
              <a:gd name="connsiteY66" fmla="*/ 154482 h 384279"/>
              <a:gd name="connsiteX67" fmla="*/ 95303 w 154657"/>
              <a:gd name="connsiteY67" fmla="*/ 1987 h 384279"/>
              <a:gd name="connsiteX68" fmla="*/ 108291 w 154657"/>
              <a:gd name="connsiteY68" fmla="*/ 3514 h 384279"/>
              <a:gd name="connsiteX69" fmla="*/ 152609 w 154657"/>
              <a:gd name="connsiteY69" fmla="*/ 59318 h 384279"/>
              <a:gd name="connsiteX70" fmla="*/ 144300 w 154657"/>
              <a:gd name="connsiteY70" fmla="*/ 74320 h 384279"/>
              <a:gd name="connsiteX71" fmla="*/ 44204 w 154657"/>
              <a:gd name="connsiteY71" fmla="*/ 62854 h 384279"/>
              <a:gd name="connsiteX72" fmla="*/ 39525 w 154657"/>
              <a:gd name="connsiteY72" fmla="*/ 46417 h 384279"/>
              <a:gd name="connsiteX73" fmla="*/ 39525 w 154657"/>
              <a:gd name="connsiteY73" fmla="*/ 46323 h 38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4657" h="384279">
                <a:moveTo>
                  <a:pt x="113643" y="303433"/>
                </a:moveTo>
                <a:lnTo>
                  <a:pt x="113739" y="303442"/>
                </a:lnTo>
                <a:lnTo>
                  <a:pt x="113643" y="303442"/>
                </a:lnTo>
                <a:close/>
                <a:moveTo>
                  <a:pt x="26345" y="274871"/>
                </a:moveTo>
                <a:lnTo>
                  <a:pt x="115457" y="282323"/>
                </a:lnTo>
                <a:lnTo>
                  <a:pt x="113643" y="303433"/>
                </a:lnTo>
                <a:lnTo>
                  <a:pt x="50701" y="297612"/>
                </a:lnTo>
                <a:lnTo>
                  <a:pt x="50701" y="297996"/>
                </a:lnTo>
                <a:cubicBezTo>
                  <a:pt x="50701" y="297996"/>
                  <a:pt x="111828" y="326470"/>
                  <a:pt x="111828" y="326470"/>
                </a:cubicBezTo>
                <a:lnTo>
                  <a:pt x="110586" y="341567"/>
                </a:lnTo>
                <a:lnTo>
                  <a:pt x="45639" y="358863"/>
                </a:lnTo>
                <a:lnTo>
                  <a:pt x="45639" y="359244"/>
                </a:lnTo>
                <a:cubicBezTo>
                  <a:pt x="45639" y="359244"/>
                  <a:pt x="108677" y="364023"/>
                  <a:pt x="108677" y="364023"/>
                </a:cubicBezTo>
                <a:lnTo>
                  <a:pt x="106957" y="384279"/>
                </a:lnTo>
                <a:lnTo>
                  <a:pt x="17845" y="376827"/>
                </a:lnTo>
                <a:lnTo>
                  <a:pt x="20424" y="346155"/>
                </a:lnTo>
                <a:lnTo>
                  <a:pt x="79259" y="330675"/>
                </a:lnTo>
                <a:lnTo>
                  <a:pt x="79259" y="330197"/>
                </a:lnTo>
                <a:cubicBezTo>
                  <a:pt x="79259" y="330197"/>
                  <a:pt x="23766" y="306021"/>
                  <a:pt x="23766" y="306021"/>
                </a:cubicBezTo>
                <a:close/>
                <a:moveTo>
                  <a:pt x="87576" y="216022"/>
                </a:moveTo>
                <a:lnTo>
                  <a:pt x="55995" y="223825"/>
                </a:lnTo>
                <a:lnTo>
                  <a:pt x="55866" y="223761"/>
                </a:lnTo>
                <a:lnTo>
                  <a:pt x="55866" y="223857"/>
                </a:lnTo>
                <a:lnTo>
                  <a:pt x="55995" y="223825"/>
                </a:lnTo>
                <a:lnTo>
                  <a:pt x="85187" y="238381"/>
                </a:lnTo>
                <a:close/>
                <a:moveTo>
                  <a:pt x="14319" y="211339"/>
                </a:moveTo>
                <a:cubicBezTo>
                  <a:pt x="12218" y="211149"/>
                  <a:pt x="10403" y="211626"/>
                  <a:pt x="8874" y="212963"/>
                </a:cubicBezTo>
                <a:cubicBezTo>
                  <a:pt x="7347" y="214205"/>
                  <a:pt x="6486" y="215925"/>
                  <a:pt x="6201" y="218029"/>
                </a:cubicBezTo>
                <a:cubicBezTo>
                  <a:pt x="6010" y="220226"/>
                  <a:pt x="6486" y="222041"/>
                  <a:pt x="7728" y="223570"/>
                </a:cubicBezTo>
                <a:cubicBezTo>
                  <a:pt x="8970" y="225099"/>
                  <a:pt x="10689" y="225960"/>
                  <a:pt x="12790" y="226245"/>
                </a:cubicBezTo>
                <a:cubicBezTo>
                  <a:pt x="14797" y="226438"/>
                  <a:pt x="16611" y="225960"/>
                  <a:pt x="18139" y="224621"/>
                </a:cubicBezTo>
                <a:cubicBezTo>
                  <a:pt x="19668" y="223379"/>
                  <a:pt x="20527" y="221659"/>
                  <a:pt x="20814" y="219556"/>
                </a:cubicBezTo>
                <a:cubicBezTo>
                  <a:pt x="21099" y="217455"/>
                  <a:pt x="20527" y="215640"/>
                  <a:pt x="19285" y="214015"/>
                </a:cubicBezTo>
                <a:cubicBezTo>
                  <a:pt x="18044" y="212391"/>
                  <a:pt x="16421" y="211530"/>
                  <a:pt x="14319" y="211339"/>
                </a:cubicBezTo>
                <a:close/>
                <a:moveTo>
                  <a:pt x="123585" y="206848"/>
                </a:moveTo>
                <a:lnTo>
                  <a:pt x="123392" y="206944"/>
                </a:lnTo>
                <a:lnTo>
                  <a:pt x="123397" y="206900"/>
                </a:lnTo>
                <a:close/>
                <a:moveTo>
                  <a:pt x="14988" y="205033"/>
                </a:moveTo>
                <a:cubicBezTo>
                  <a:pt x="16896" y="205224"/>
                  <a:pt x="18713" y="205796"/>
                  <a:pt x="20240" y="206657"/>
                </a:cubicBezTo>
                <a:cubicBezTo>
                  <a:pt x="21864" y="207516"/>
                  <a:pt x="23106" y="208664"/>
                  <a:pt x="24156" y="210097"/>
                </a:cubicBezTo>
                <a:cubicBezTo>
                  <a:pt x="25208" y="211530"/>
                  <a:pt x="25970" y="213059"/>
                  <a:pt x="26448" y="214779"/>
                </a:cubicBezTo>
                <a:cubicBezTo>
                  <a:pt x="26926" y="216499"/>
                  <a:pt x="27116" y="218314"/>
                  <a:pt x="26926" y="220130"/>
                </a:cubicBezTo>
                <a:cubicBezTo>
                  <a:pt x="26735" y="222041"/>
                  <a:pt x="26161" y="223761"/>
                  <a:pt x="25302" y="225386"/>
                </a:cubicBezTo>
                <a:cubicBezTo>
                  <a:pt x="24443" y="226915"/>
                  <a:pt x="23391" y="228252"/>
                  <a:pt x="22055" y="229400"/>
                </a:cubicBezTo>
                <a:cubicBezTo>
                  <a:pt x="20718" y="230546"/>
                  <a:pt x="19285" y="231405"/>
                  <a:pt x="17567" y="231883"/>
                </a:cubicBezTo>
                <a:cubicBezTo>
                  <a:pt x="15847" y="232457"/>
                  <a:pt x="14032" y="232551"/>
                  <a:pt x="12122" y="232360"/>
                </a:cubicBezTo>
                <a:cubicBezTo>
                  <a:pt x="8206" y="231979"/>
                  <a:pt x="5055" y="230259"/>
                  <a:pt x="2857" y="227393"/>
                </a:cubicBezTo>
                <a:cubicBezTo>
                  <a:pt x="565" y="224525"/>
                  <a:pt x="-294" y="221085"/>
                  <a:pt x="87" y="217264"/>
                </a:cubicBezTo>
                <a:cubicBezTo>
                  <a:pt x="278" y="215448"/>
                  <a:pt x="852" y="213728"/>
                  <a:pt x="1616" y="212104"/>
                </a:cubicBezTo>
                <a:cubicBezTo>
                  <a:pt x="2475" y="210479"/>
                  <a:pt x="3525" y="209142"/>
                  <a:pt x="4958" y="207996"/>
                </a:cubicBezTo>
                <a:cubicBezTo>
                  <a:pt x="6295" y="206848"/>
                  <a:pt x="7824" y="205989"/>
                  <a:pt x="9542" y="205511"/>
                </a:cubicBezTo>
                <a:cubicBezTo>
                  <a:pt x="11262" y="204937"/>
                  <a:pt x="13077" y="204841"/>
                  <a:pt x="14988" y="205033"/>
                </a:cubicBezTo>
                <a:close/>
                <a:moveTo>
                  <a:pt x="125971" y="183055"/>
                </a:moveTo>
                <a:lnTo>
                  <a:pt x="123397" y="206900"/>
                </a:lnTo>
                <a:lnTo>
                  <a:pt x="105340" y="211913"/>
                </a:lnTo>
                <a:lnTo>
                  <a:pt x="101615" y="246311"/>
                </a:lnTo>
                <a:lnTo>
                  <a:pt x="118330" y="254720"/>
                </a:lnTo>
                <a:lnTo>
                  <a:pt x="115847" y="278131"/>
                </a:lnTo>
                <a:lnTo>
                  <a:pt x="30938" y="231311"/>
                </a:lnTo>
                <a:lnTo>
                  <a:pt x="33134" y="210479"/>
                </a:lnTo>
                <a:close/>
                <a:moveTo>
                  <a:pt x="115168" y="120083"/>
                </a:moveTo>
                <a:lnTo>
                  <a:pt x="133888" y="122377"/>
                </a:lnTo>
                <a:lnTo>
                  <a:pt x="126915" y="178275"/>
                </a:lnTo>
                <a:lnTo>
                  <a:pt x="126821" y="178371"/>
                </a:lnTo>
                <a:lnTo>
                  <a:pt x="38090" y="167383"/>
                </a:lnTo>
                <a:lnTo>
                  <a:pt x="40764" y="145786"/>
                </a:lnTo>
                <a:lnTo>
                  <a:pt x="110871" y="154482"/>
                </a:lnTo>
                <a:close/>
                <a:moveTo>
                  <a:pt x="95303" y="1987"/>
                </a:moveTo>
                <a:cubicBezTo>
                  <a:pt x="99314" y="-1168"/>
                  <a:pt x="105140" y="-498"/>
                  <a:pt x="108291" y="3514"/>
                </a:cubicBezTo>
                <a:lnTo>
                  <a:pt x="152609" y="59318"/>
                </a:lnTo>
                <a:cubicBezTo>
                  <a:pt x="157767" y="65817"/>
                  <a:pt x="152513" y="75276"/>
                  <a:pt x="144300" y="74320"/>
                </a:cubicBezTo>
                <a:lnTo>
                  <a:pt x="44204" y="62854"/>
                </a:lnTo>
                <a:cubicBezTo>
                  <a:pt x="35991" y="61897"/>
                  <a:pt x="33030" y="51483"/>
                  <a:pt x="39525" y="46417"/>
                </a:cubicBezTo>
                <a:lnTo>
                  <a:pt x="39525" y="46323"/>
                </a:lnTo>
                <a:close/>
              </a:path>
            </a:pathLst>
          </a:custGeom>
          <a:solidFill>
            <a:srgbClr val="615046"/>
          </a:solidFill>
          <a:ln w="5259" cap="flat">
            <a:noFill/>
            <a:prstDash val="solid"/>
            <a:miter/>
          </a:ln>
        </p:spPr>
        <p:txBody>
          <a:bodyPr rtlCol="0" anchor="ctr"/>
          <a:lstStyle/>
          <a:p>
            <a:endParaRPr lang="nb-NO"/>
          </a:p>
        </p:txBody>
      </p:sp>
      <p:grpSp>
        <p:nvGrpSpPr>
          <p:cNvPr id="514" name="Piler">
            <a:extLst>
              <a:ext uri="{FF2B5EF4-FFF2-40B4-BE49-F238E27FC236}">
                <a16:creationId xmlns:a16="http://schemas.microsoft.com/office/drawing/2014/main" id="{804DF633-E6E7-9CC9-B9D6-102F49A4A8EB}"/>
              </a:ext>
            </a:extLst>
          </p:cNvPr>
          <p:cNvGrpSpPr/>
          <p:nvPr/>
        </p:nvGrpSpPr>
        <p:grpSpPr>
          <a:xfrm>
            <a:off x="3459569" y="2740797"/>
            <a:ext cx="5449893" cy="2398178"/>
            <a:chOff x="3459569" y="2740797"/>
            <a:chExt cx="5449893" cy="2398178"/>
          </a:xfrm>
        </p:grpSpPr>
        <p:sp>
          <p:nvSpPr>
            <p:cNvPr id="361" name="Freeform 360">
              <a:extLst>
                <a:ext uri="{FF2B5EF4-FFF2-40B4-BE49-F238E27FC236}">
                  <a16:creationId xmlns:a16="http://schemas.microsoft.com/office/drawing/2014/main" id="{39CBBAC4-1B37-88CA-120C-0281853C98CF}"/>
                </a:ext>
              </a:extLst>
            </p:cNvPr>
            <p:cNvSpPr/>
            <p:nvPr/>
          </p:nvSpPr>
          <p:spPr>
            <a:xfrm>
              <a:off x="8673471" y="4789487"/>
              <a:ext cx="235991" cy="349488"/>
            </a:xfrm>
            <a:custGeom>
              <a:avLst/>
              <a:gdLst>
                <a:gd name="connsiteX0" fmla="*/ 106490 w 129934"/>
                <a:gd name="connsiteY0" fmla="*/ 190025 h 192424"/>
                <a:gd name="connsiteX1" fmla="*/ 7152 w 129934"/>
                <a:gd name="connsiteY1" fmla="*/ 127576 h 192424"/>
                <a:gd name="connsiteX2" fmla="*/ 2367 w 129934"/>
                <a:gd name="connsiteY2" fmla="*/ 106531 h 192424"/>
                <a:gd name="connsiteX3" fmla="*/ 64788 w 129934"/>
                <a:gd name="connsiteY3" fmla="*/ 7149 h 192424"/>
                <a:gd name="connsiteX4" fmla="*/ 92607 w 129934"/>
                <a:gd name="connsiteY4" fmla="*/ 11884 h 192424"/>
                <a:gd name="connsiteX5" fmla="*/ 129523 w 129934"/>
                <a:gd name="connsiteY5" fmla="*/ 173716 h 192424"/>
                <a:gd name="connsiteX6" fmla="*/ 106542 w 129934"/>
                <a:gd name="connsiteY6" fmla="*/ 190025 h 1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34" h="192424">
                  <a:moveTo>
                    <a:pt x="106490" y="190025"/>
                  </a:moveTo>
                  <a:lnTo>
                    <a:pt x="7152" y="127576"/>
                  </a:lnTo>
                  <a:cubicBezTo>
                    <a:pt x="0" y="123104"/>
                    <a:pt x="-2156" y="113687"/>
                    <a:pt x="2367" y="106531"/>
                  </a:cubicBezTo>
                  <a:lnTo>
                    <a:pt x="64788" y="7149"/>
                  </a:lnTo>
                  <a:cubicBezTo>
                    <a:pt x="72045" y="-4373"/>
                    <a:pt x="89557" y="-1374"/>
                    <a:pt x="92607" y="11884"/>
                  </a:cubicBezTo>
                  <a:lnTo>
                    <a:pt x="129523" y="173716"/>
                  </a:lnTo>
                  <a:cubicBezTo>
                    <a:pt x="132573" y="186974"/>
                    <a:pt x="118059" y="197285"/>
                    <a:pt x="106542" y="190025"/>
                  </a:cubicBezTo>
                  <a:close/>
                </a:path>
              </a:pathLst>
            </a:custGeom>
            <a:solidFill>
              <a:srgbClr val="28246C"/>
            </a:solidFill>
            <a:ln w="5259" cap="flat">
              <a:noFill/>
              <a:prstDash val="solid"/>
              <a:miter/>
            </a:ln>
          </p:spPr>
          <p:txBody>
            <a:bodyPr rtlCol="0" anchor="ctr"/>
            <a:lstStyle/>
            <a:p>
              <a:endParaRPr lang="nb-NO"/>
            </a:p>
          </p:txBody>
        </p:sp>
        <p:sp>
          <p:nvSpPr>
            <p:cNvPr id="362" name="Freeform 361">
              <a:extLst>
                <a:ext uri="{FF2B5EF4-FFF2-40B4-BE49-F238E27FC236}">
                  <a16:creationId xmlns:a16="http://schemas.microsoft.com/office/drawing/2014/main" id="{1450686D-B4B5-5460-3F2E-D012B7DE880B}"/>
                </a:ext>
              </a:extLst>
            </p:cNvPr>
            <p:cNvSpPr/>
            <p:nvPr/>
          </p:nvSpPr>
          <p:spPr>
            <a:xfrm>
              <a:off x="8157440" y="3686100"/>
              <a:ext cx="267234" cy="291259"/>
            </a:xfrm>
            <a:custGeom>
              <a:avLst/>
              <a:gdLst>
                <a:gd name="connsiteX0" fmla="*/ 130146 w 147136"/>
                <a:gd name="connsiteY0" fmla="*/ 160261 h 160364"/>
                <a:gd name="connsiteX1" fmla="*/ 13560 w 147136"/>
                <a:gd name="connsiteY1" fmla="*/ 147108 h 160364"/>
                <a:gd name="connsiteX2" fmla="*/ 98 w 147136"/>
                <a:gd name="connsiteY2" fmla="*/ 130220 h 160364"/>
                <a:gd name="connsiteX3" fmla="*/ 13244 w 147136"/>
                <a:gd name="connsiteY3" fmla="*/ 13581 h 160364"/>
                <a:gd name="connsiteX4" fmla="*/ 40327 w 147136"/>
                <a:gd name="connsiteY4" fmla="*/ 5795 h 160364"/>
                <a:gd name="connsiteX5" fmla="*/ 143766 w 147136"/>
                <a:gd name="connsiteY5" fmla="*/ 135586 h 160364"/>
                <a:gd name="connsiteX6" fmla="*/ 130146 w 147136"/>
                <a:gd name="connsiteY6" fmla="*/ 160261 h 16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36" h="160364">
                  <a:moveTo>
                    <a:pt x="130146" y="160261"/>
                  </a:moveTo>
                  <a:lnTo>
                    <a:pt x="13560" y="147108"/>
                  </a:lnTo>
                  <a:cubicBezTo>
                    <a:pt x="5198" y="146161"/>
                    <a:pt x="-849" y="138585"/>
                    <a:pt x="98" y="130220"/>
                  </a:cubicBezTo>
                  <a:lnTo>
                    <a:pt x="13244" y="13581"/>
                  </a:lnTo>
                  <a:cubicBezTo>
                    <a:pt x="14769" y="60"/>
                    <a:pt x="31860" y="-4885"/>
                    <a:pt x="40327" y="5795"/>
                  </a:cubicBezTo>
                  <a:lnTo>
                    <a:pt x="143766" y="135586"/>
                  </a:lnTo>
                  <a:cubicBezTo>
                    <a:pt x="152233" y="146214"/>
                    <a:pt x="143661" y="161787"/>
                    <a:pt x="130146" y="160261"/>
                  </a:cubicBezTo>
                  <a:close/>
                </a:path>
              </a:pathLst>
            </a:custGeom>
            <a:solidFill>
              <a:srgbClr val="28246C"/>
            </a:solidFill>
            <a:ln w="5259" cap="flat">
              <a:noFill/>
              <a:prstDash val="solid"/>
              <a:miter/>
            </a:ln>
          </p:spPr>
          <p:txBody>
            <a:bodyPr rtlCol="0" anchor="ctr"/>
            <a:lstStyle/>
            <a:p>
              <a:endParaRPr lang="nb-NO"/>
            </a:p>
          </p:txBody>
        </p:sp>
        <p:sp>
          <p:nvSpPr>
            <p:cNvPr id="363" name="Freeform 362">
              <a:extLst>
                <a:ext uri="{FF2B5EF4-FFF2-40B4-BE49-F238E27FC236}">
                  <a16:creationId xmlns:a16="http://schemas.microsoft.com/office/drawing/2014/main" id="{446F4860-4913-C106-2D63-7C5824DFF630}"/>
                </a:ext>
              </a:extLst>
            </p:cNvPr>
            <p:cNvSpPr/>
            <p:nvPr/>
          </p:nvSpPr>
          <p:spPr>
            <a:xfrm>
              <a:off x="7157248" y="2954973"/>
              <a:ext cx="327050" cy="256749"/>
            </a:xfrm>
            <a:custGeom>
              <a:avLst/>
              <a:gdLst>
                <a:gd name="connsiteX0" fmla="*/ 169850 w 180070"/>
                <a:gd name="connsiteY0" fmla="*/ 101728 h 141363"/>
                <a:gd name="connsiteX1" fmla="*/ 59102 w 180070"/>
                <a:gd name="connsiteY1" fmla="*/ 140502 h 141363"/>
                <a:gd name="connsiteX2" fmla="*/ 39644 w 180070"/>
                <a:gd name="connsiteY2" fmla="*/ 131137 h 141363"/>
                <a:gd name="connsiteX3" fmla="*/ 888 w 180070"/>
                <a:gd name="connsiteY3" fmla="*/ 20338 h 141363"/>
                <a:gd name="connsiteX4" fmla="*/ 21922 w 180070"/>
                <a:gd name="connsiteY4" fmla="*/ 1556 h 141363"/>
                <a:gd name="connsiteX5" fmla="*/ 171428 w 180070"/>
                <a:gd name="connsiteY5" fmla="*/ 73581 h 141363"/>
                <a:gd name="connsiteX6" fmla="*/ 169850 w 180070"/>
                <a:gd name="connsiteY6" fmla="*/ 10172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69850" y="101728"/>
                  </a:moveTo>
                  <a:lnTo>
                    <a:pt x="59102" y="140502"/>
                  </a:lnTo>
                  <a:cubicBezTo>
                    <a:pt x="51161" y="143290"/>
                    <a:pt x="42431" y="139081"/>
                    <a:pt x="39644" y="131137"/>
                  </a:cubicBezTo>
                  <a:lnTo>
                    <a:pt x="888" y="20338"/>
                  </a:lnTo>
                  <a:cubicBezTo>
                    <a:pt x="-3583" y="7501"/>
                    <a:pt x="9670" y="-4336"/>
                    <a:pt x="21922" y="1556"/>
                  </a:cubicBezTo>
                  <a:lnTo>
                    <a:pt x="171428" y="73581"/>
                  </a:lnTo>
                  <a:cubicBezTo>
                    <a:pt x="183681" y="79473"/>
                    <a:pt x="182682" y="97256"/>
                    <a:pt x="169850" y="101728"/>
                  </a:cubicBezTo>
                  <a:close/>
                </a:path>
              </a:pathLst>
            </a:custGeom>
            <a:solidFill>
              <a:srgbClr val="28246C"/>
            </a:solidFill>
            <a:ln w="5259" cap="flat">
              <a:noFill/>
              <a:prstDash val="solid"/>
              <a:miter/>
            </a:ln>
          </p:spPr>
          <p:txBody>
            <a:bodyPr rtlCol="0" anchor="ctr"/>
            <a:lstStyle/>
            <a:p>
              <a:endParaRPr lang="nb-NO"/>
            </a:p>
          </p:txBody>
        </p:sp>
        <p:sp>
          <p:nvSpPr>
            <p:cNvPr id="364" name="Freeform 363">
              <a:extLst>
                <a:ext uri="{FF2B5EF4-FFF2-40B4-BE49-F238E27FC236}">
                  <a16:creationId xmlns:a16="http://schemas.microsoft.com/office/drawing/2014/main" id="{D692EE77-45A6-B0A7-D8AC-0BFBEF13378A}"/>
                </a:ext>
              </a:extLst>
            </p:cNvPr>
            <p:cNvSpPr/>
            <p:nvPr/>
          </p:nvSpPr>
          <p:spPr>
            <a:xfrm>
              <a:off x="3459569" y="4203696"/>
              <a:ext cx="256632" cy="327197"/>
            </a:xfrm>
            <a:custGeom>
              <a:avLst/>
              <a:gdLst>
                <a:gd name="connsiteX0" fmla="*/ 101682 w 141299"/>
                <a:gd name="connsiteY0" fmla="*/ 10225 h 180151"/>
                <a:gd name="connsiteX1" fmla="*/ 140439 w 141299"/>
                <a:gd name="connsiteY1" fmla="*/ 121024 h 180151"/>
                <a:gd name="connsiteX2" fmla="*/ 131078 w 141299"/>
                <a:gd name="connsiteY2" fmla="*/ 140490 h 180151"/>
                <a:gd name="connsiteX3" fmla="*/ 20329 w 141299"/>
                <a:gd name="connsiteY3" fmla="*/ 179264 h 180151"/>
                <a:gd name="connsiteX4" fmla="*/ 1556 w 141299"/>
                <a:gd name="connsiteY4" fmla="*/ 158220 h 180151"/>
                <a:gd name="connsiteX5" fmla="*/ 73548 w 141299"/>
                <a:gd name="connsiteY5" fmla="*/ 8647 h 180151"/>
                <a:gd name="connsiteX6" fmla="*/ 101682 w 141299"/>
                <a:gd name="connsiteY6" fmla="*/ 10225 h 18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99" h="180151">
                  <a:moveTo>
                    <a:pt x="101682" y="10225"/>
                  </a:moveTo>
                  <a:lnTo>
                    <a:pt x="140439" y="121024"/>
                  </a:lnTo>
                  <a:cubicBezTo>
                    <a:pt x="143226" y="128968"/>
                    <a:pt x="139019" y="137701"/>
                    <a:pt x="131078" y="140490"/>
                  </a:cubicBezTo>
                  <a:lnTo>
                    <a:pt x="20329" y="179264"/>
                  </a:lnTo>
                  <a:cubicBezTo>
                    <a:pt x="7498" y="183736"/>
                    <a:pt x="-4334" y="170478"/>
                    <a:pt x="1556" y="158220"/>
                  </a:cubicBezTo>
                  <a:lnTo>
                    <a:pt x="73548" y="8647"/>
                  </a:lnTo>
                  <a:cubicBezTo>
                    <a:pt x="79437" y="-3612"/>
                    <a:pt x="97212" y="-2612"/>
                    <a:pt x="101682" y="10225"/>
                  </a:cubicBezTo>
                  <a:close/>
                </a:path>
              </a:pathLst>
            </a:custGeom>
            <a:solidFill>
              <a:srgbClr val="F16322"/>
            </a:solidFill>
            <a:ln w="5259" cap="flat">
              <a:noFill/>
              <a:prstDash val="solid"/>
              <a:miter/>
            </a:ln>
          </p:spPr>
          <p:txBody>
            <a:bodyPr rtlCol="0" anchor="ctr"/>
            <a:lstStyle/>
            <a:p>
              <a:endParaRPr lang="nb-NO"/>
            </a:p>
          </p:txBody>
        </p:sp>
        <p:sp>
          <p:nvSpPr>
            <p:cNvPr id="366" name="Freeform 365">
              <a:extLst>
                <a:ext uri="{FF2B5EF4-FFF2-40B4-BE49-F238E27FC236}">
                  <a16:creationId xmlns:a16="http://schemas.microsoft.com/office/drawing/2014/main" id="{BAD87739-0CE4-2D67-A845-65C21BED8420}"/>
                </a:ext>
              </a:extLst>
            </p:cNvPr>
            <p:cNvSpPr/>
            <p:nvPr/>
          </p:nvSpPr>
          <p:spPr>
            <a:xfrm>
              <a:off x="5917543" y="2740797"/>
              <a:ext cx="356867" cy="206181"/>
            </a:xfrm>
            <a:custGeom>
              <a:avLst/>
              <a:gdLst>
                <a:gd name="connsiteX0" fmla="*/ 192027 w 196487"/>
                <a:gd name="connsiteY0" fmla="*/ 26042 h 113521"/>
                <a:gd name="connsiteX1" fmla="*/ 109045 w 196487"/>
                <a:gd name="connsiteY1" fmla="*/ 109063 h 113521"/>
                <a:gd name="connsiteX2" fmla="*/ 87484 w 196487"/>
                <a:gd name="connsiteY2" fmla="*/ 109063 h 113521"/>
                <a:gd name="connsiteX3" fmla="*/ 4501 w 196487"/>
                <a:gd name="connsiteY3" fmla="*/ 26042 h 113521"/>
                <a:gd name="connsiteX4" fmla="*/ 15282 w 196487"/>
                <a:gd name="connsiteY4" fmla="*/ 0 h 113521"/>
                <a:gd name="connsiteX5" fmla="*/ 181194 w 196487"/>
                <a:gd name="connsiteY5" fmla="*/ 0 h 113521"/>
                <a:gd name="connsiteX6" fmla="*/ 191975 w 196487"/>
                <a:gd name="connsiteY6" fmla="*/ 26042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87" h="113521">
                  <a:moveTo>
                    <a:pt x="192027" y="26042"/>
                  </a:moveTo>
                  <a:lnTo>
                    <a:pt x="109045" y="109063"/>
                  </a:lnTo>
                  <a:cubicBezTo>
                    <a:pt x="103103" y="115008"/>
                    <a:pt x="93426" y="115008"/>
                    <a:pt x="87484" y="109063"/>
                  </a:cubicBezTo>
                  <a:lnTo>
                    <a:pt x="4501" y="26042"/>
                  </a:lnTo>
                  <a:cubicBezTo>
                    <a:pt x="-5122" y="16415"/>
                    <a:pt x="1714" y="0"/>
                    <a:pt x="15282" y="0"/>
                  </a:cubicBezTo>
                  <a:lnTo>
                    <a:pt x="181194" y="0"/>
                  </a:lnTo>
                  <a:cubicBezTo>
                    <a:pt x="194815" y="0"/>
                    <a:pt x="201598" y="16467"/>
                    <a:pt x="191975" y="26042"/>
                  </a:cubicBezTo>
                  <a:close/>
                </a:path>
              </a:pathLst>
            </a:custGeom>
            <a:solidFill>
              <a:srgbClr val="28246C"/>
            </a:solidFill>
            <a:ln w="5259" cap="flat">
              <a:noFill/>
              <a:prstDash val="solid"/>
              <a:miter/>
            </a:ln>
          </p:spPr>
          <p:txBody>
            <a:bodyPr rtlCol="0" anchor="ctr"/>
            <a:lstStyle/>
            <a:p>
              <a:endParaRPr lang="nb-NO"/>
            </a:p>
          </p:txBody>
        </p:sp>
        <p:sp>
          <p:nvSpPr>
            <p:cNvPr id="367" name="Freeform 366">
              <a:extLst>
                <a:ext uri="{FF2B5EF4-FFF2-40B4-BE49-F238E27FC236}">
                  <a16:creationId xmlns:a16="http://schemas.microsoft.com/office/drawing/2014/main" id="{C27079E9-1F50-947E-F60F-FB6E0A2C47EF}"/>
                </a:ext>
              </a:extLst>
            </p:cNvPr>
            <p:cNvSpPr/>
            <p:nvPr/>
          </p:nvSpPr>
          <p:spPr>
            <a:xfrm>
              <a:off x="4707729" y="2954973"/>
              <a:ext cx="327050" cy="256749"/>
            </a:xfrm>
            <a:custGeom>
              <a:avLst/>
              <a:gdLst>
                <a:gd name="connsiteX0" fmla="*/ 179183 w 180070"/>
                <a:gd name="connsiteY0" fmla="*/ 20338 h 141363"/>
                <a:gd name="connsiteX1" fmla="*/ 140426 w 180070"/>
                <a:gd name="connsiteY1" fmla="*/ 131137 h 141363"/>
                <a:gd name="connsiteX2" fmla="*/ 120969 w 180070"/>
                <a:gd name="connsiteY2" fmla="*/ 140502 h 141363"/>
                <a:gd name="connsiteX3" fmla="*/ 10220 w 180070"/>
                <a:gd name="connsiteY3" fmla="*/ 101728 h 141363"/>
                <a:gd name="connsiteX4" fmla="*/ 8643 w 180070"/>
                <a:gd name="connsiteY4" fmla="*/ 73581 h 141363"/>
                <a:gd name="connsiteX5" fmla="*/ 158148 w 180070"/>
                <a:gd name="connsiteY5" fmla="*/ 1556 h 141363"/>
                <a:gd name="connsiteX6" fmla="*/ 179183 w 180070"/>
                <a:gd name="connsiteY6" fmla="*/ 20338 h 14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070" h="141363">
                  <a:moveTo>
                    <a:pt x="179183" y="20338"/>
                  </a:moveTo>
                  <a:lnTo>
                    <a:pt x="140426" y="131137"/>
                  </a:lnTo>
                  <a:cubicBezTo>
                    <a:pt x="137639" y="139081"/>
                    <a:pt x="128962" y="143290"/>
                    <a:pt x="120969" y="140502"/>
                  </a:cubicBezTo>
                  <a:lnTo>
                    <a:pt x="10220" y="101728"/>
                  </a:lnTo>
                  <a:cubicBezTo>
                    <a:pt x="-2611" y="97256"/>
                    <a:pt x="-3610" y="79473"/>
                    <a:pt x="8643" y="73581"/>
                  </a:cubicBezTo>
                  <a:lnTo>
                    <a:pt x="158148" y="1556"/>
                  </a:lnTo>
                  <a:cubicBezTo>
                    <a:pt x="170401" y="-4336"/>
                    <a:pt x="183653" y="7501"/>
                    <a:pt x="179183" y="20338"/>
                  </a:cubicBezTo>
                  <a:close/>
                </a:path>
              </a:pathLst>
            </a:custGeom>
            <a:solidFill>
              <a:srgbClr val="28246C"/>
            </a:solidFill>
            <a:ln w="5259" cap="flat">
              <a:noFill/>
              <a:prstDash val="solid"/>
              <a:miter/>
            </a:ln>
          </p:spPr>
          <p:txBody>
            <a:bodyPr rtlCol="0" anchor="ctr"/>
            <a:lstStyle/>
            <a:p>
              <a:endParaRPr lang="nb-NO"/>
            </a:p>
          </p:txBody>
        </p:sp>
      </p:grpSp>
      <p:pic>
        <p:nvPicPr>
          <p:cNvPr id="541" name="Picture 540" descr="A group of people holding hands&#10;&#10;Description automatically generated">
            <a:extLst>
              <a:ext uri="{FF2B5EF4-FFF2-40B4-BE49-F238E27FC236}">
                <a16:creationId xmlns:a16="http://schemas.microsoft.com/office/drawing/2014/main" id="{B204D95A-19FA-4498-C71D-27422C836D0A}"/>
              </a:ext>
            </a:extLst>
          </p:cNvPr>
          <p:cNvPicPr>
            <a:picLocks noChangeAspect="1"/>
          </p:cNvPicPr>
          <p:nvPr/>
        </p:nvPicPr>
        <p:blipFill>
          <a:blip r:embed="rId3"/>
          <a:stretch>
            <a:fillRect/>
          </a:stretch>
        </p:blipFill>
        <p:spPr>
          <a:xfrm>
            <a:off x="4846018" y="3969078"/>
            <a:ext cx="2457244" cy="1840362"/>
          </a:xfrm>
          <a:prstGeom prst="rect">
            <a:avLst/>
          </a:prstGeom>
        </p:spPr>
      </p:pic>
      <p:sp>
        <p:nvSpPr>
          <p:cNvPr id="542" name="Rectangle 541">
            <a:extLst>
              <a:ext uri="{FF2B5EF4-FFF2-40B4-BE49-F238E27FC236}">
                <a16:creationId xmlns:a16="http://schemas.microsoft.com/office/drawing/2014/main" id="{D0FD9EA6-6AFC-361C-14BD-91C1C569985B}"/>
              </a:ext>
            </a:extLst>
          </p:cNvPr>
          <p:cNvSpPr/>
          <p:nvPr/>
        </p:nvSpPr>
        <p:spPr>
          <a:xfrm flipV="1">
            <a:off x="0" y="5563847"/>
            <a:ext cx="12192000" cy="745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543" name="LOGO">
            <a:extLst>
              <a:ext uri="{FF2B5EF4-FFF2-40B4-BE49-F238E27FC236}">
                <a16:creationId xmlns:a16="http://schemas.microsoft.com/office/drawing/2014/main" id="{1CB32ABE-A237-EA96-9A11-62C8E0E402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16230" y="5718588"/>
            <a:ext cx="1359540" cy="438736"/>
          </a:xfrm>
          <a:prstGeom prst="rect">
            <a:avLst/>
          </a:prstGeom>
        </p:spPr>
      </p:pic>
      <p:sp>
        <p:nvSpPr>
          <p:cNvPr id="5" name="TextBox 4">
            <a:extLst>
              <a:ext uri="{FF2B5EF4-FFF2-40B4-BE49-F238E27FC236}">
                <a16:creationId xmlns:a16="http://schemas.microsoft.com/office/drawing/2014/main" id="{A71B4419-039C-AD36-AE1A-63EC2EC7A375}"/>
              </a:ext>
            </a:extLst>
          </p:cNvPr>
          <p:cNvSpPr txBox="1"/>
          <p:nvPr/>
        </p:nvSpPr>
        <p:spPr>
          <a:xfrm>
            <a:off x="9357152" y="383241"/>
            <a:ext cx="2501153" cy="1672253"/>
          </a:xfrm>
          <a:prstGeom prst="rect">
            <a:avLst/>
          </a:prstGeom>
          <a:noFill/>
        </p:spPr>
        <p:txBody>
          <a:bodyPr wrap="square" lIns="0" tIns="0" rIns="0" bIns="0" rtlCol="0">
            <a:spAutoFit/>
          </a:bodyPr>
          <a:lstStyle/>
          <a:p>
            <a:pPr algn="r">
              <a:lnSpc>
                <a:spcPct val="110000"/>
              </a:lnSpc>
            </a:pPr>
            <a:r>
              <a:rPr lang="nb-NO" sz="2000" noProof="0" dirty="0">
                <a:effectLst/>
                <a:latin typeface="+mn-lt"/>
              </a:rPr>
              <a:t>Har vi oversikt over pasient- og brukerskader og følger vi med på utviklingen? </a:t>
            </a:r>
            <a:endParaRPr lang="nb-NO" sz="2000" noProof="0" dirty="0">
              <a:latin typeface="Roboto" panose="02000000000000000000" pitchFamily="2" charset="0"/>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405129226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Lst>
  </p:timing>
</p:sld>
</file>

<file path=ppt/theme/theme1.xml><?xml version="1.0" encoding="utf-8"?>
<a:theme xmlns:a="http://schemas.openxmlformats.org/drawingml/2006/main" name="Helsedir 2024">
  <a:themeElements>
    <a:clrScheme name="Hdir-2024">
      <a:dk1>
        <a:srgbClr val="202020"/>
      </a:dk1>
      <a:lt1>
        <a:srgbClr val="FFFFFF"/>
      </a:lt1>
      <a:dk2>
        <a:srgbClr val="504F4F"/>
      </a:dk2>
      <a:lt2>
        <a:srgbClr val="F0F5FF"/>
      </a:lt2>
      <a:accent1>
        <a:srgbClr val="025069"/>
      </a:accent1>
      <a:accent2>
        <a:srgbClr val="037FA2"/>
      </a:accent2>
      <a:accent3>
        <a:srgbClr val="0069E7"/>
      </a:accent3>
      <a:accent4>
        <a:srgbClr val="7C145C"/>
      </a:accent4>
      <a:accent5>
        <a:srgbClr val="366558"/>
      </a:accent5>
      <a:accent6>
        <a:srgbClr val="94DBC9"/>
      </a:accent6>
      <a:hlink>
        <a:srgbClr val="0069E7"/>
      </a:hlink>
      <a:folHlink>
        <a:srgbClr val="0069E7"/>
      </a:folHlink>
    </a:clrScheme>
    <a:fontScheme name="Test">
      <a:majorFont>
        <a:latin typeface="Roboto"/>
        <a:ea typeface=""/>
        <a:cs typeface=""/>
      </a:majorFont>
      <a:minorFont>
        <a:latin typeface="Robo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15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z="1200" dirty="0" err="1" smtClean="0">
            <a:latin typeface="Roboto" panose="02000000000000000000" pitchFamily="2" charset="0"/>
            <a:ea typeface="Roboto" panose="02000000000000000000" pitchFamily="2" charset="0"/>
            <a:cs typeface="Roboto" panose="02000000000000000000" pitchFamily="2" charset="0"/>
          </a:defRPr>
        </a:defPPr>
      </a:lstStyle>
    </a:txDef>
  </a:objectDefaults>
  <a:extraClrSchemeLst/>
  <a:extLst>
    <a:ext uri="{05A4C25C-085E-4340-85A3-A5531E510DB2}">
      <thm15:themeFamily xmlns:thm15="http://schemas.microsoft.com/office/thememl/2012/main" name="Hdir-2024_2.potx" id="{45C3554B-038E-C548-89B9-5F0C48FFFC55}" vid="{4FB51B5E-BE27-C443-B1BA-D412AEDCC93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Helsedir 2024</Template>
  <TotalTime>2348</TotalTime>
  <Words>1624</Words>
  <Application>Microsoft Office PowerPoint</Application>
  <PresentationFormat>Widescreen</PresentationFormat>
  <Paragraphs>108</Paragraphs>
  <Slides>19</Slides>
  <Notes>18</Notes>
  <HiddenSlides>0</HiddenSlides>
  <MMClips>0</MMClips>
  <ScaleCrop>false</ScaleCrop>
  <HeadingPairs>
    <vt:vector size="6" baseType="variant">
      <vt:variant>
        <vt:lpstr>Brukte skrifter</vt:lpstr>
      </vt:variant>
      <vt:variant>
        <vt:i4>6</vt:i4>
      </vt:variant>
      <vt:variant>
        <vt:lpstr>Tema</vt:lpstr>
      </vt:variant>
      <vt:variant>
        <vt:i4>1</vt:i4>
      </vt:variant>
      <vt:variant>
        <vt:lpstr>Lysbildetitler</vt:lpstr>
      </vt:variant>
      <vt:variant>
        <vt:i4>19</vt:i4>
      </vt:variant>
    </vt:vector>
  </HeadingPairs>
  <TitlesOfParts>
    <vt:vector size="26" baseType="lpstr">
      <vt:lpstr>Arial</vt:lpstr>
      <vt:lpstr>Calibri</vt:lpstr>
      <vt:lpstr>Cambria Math</vt:lpstr>
      <vt:lpstr>Roboto</vt:lpstr>
      <vt:lpstr>Roboto Light</vt:lpstr>
      <vt:lpstr>Times New Roman</vt:lpstr>
      <vt:lpstr>Helsedir 2024</vt:lpstr>
      <vt:lpstr>Sammen skal vi gjøre det tryggere å motta og å gi helse- og omsorgstjenester </vt:lpstr>
      <vt:lpstr>VISJON:  Helse- og omsorgstjenesten unngår pasientskader som kan forebygges og fanger tidlig opp nye risikofaktorer</vt:lpstr>
      <vt:lpstr>KJERNEN I RAMMEVERKET:  Det skal være trygt både å motta og å gi helse- og omsorgstjenester </vt:lpstr>
      <vt:lpstr>PowerPoint-presentasjon</vt:lpstr>
      <vt:lpstr>Slik kan du forstå og jobbe med rammeverket:</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Sammen skal vi gjøre det tryggere å motta og å gi helse- og omsorgstjenester</dc:title>
  <dc:creator>Janecke Løyning</dc:creator>
  <cp:lastModifiedBy>Tonje Houg</cp:lastModifiedBy>
  <cp:revision>10</cp:revision>
  <dcterms:created xsi:type="dcterms:W3CDTF">2024-11-13T09:20:47Z</dcterms:created>
  <dcterms:modified xsi:type="dcterms:W3CDTF">2024-11-20T17:21:09Z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0821336-263d-4940-a74c-ab7373b99eed_Enabled">
    <vt:lpwstr>true</vt:lpwstr>
  </property>
  <property fmtid="{D5CDD505-2E9C-101B-9397-08002B2CF9AE}" pid="3" name="MSIP_Label_50821336-263d-4940-a74c-ab7373b99eed_SetDate">
    <vt:lpwstr>2024-11-13T09:57:31Z</vt:lpwstr>
  </property>
  <property fmtid="{D5CDD505-2E9C-101B-9397-08002B2CF9AE}" pid="4" name="MSIP_Label_50821336-263d-4940-a74c-ab7373b99eed_Method">
    <vt:lpwstr>Standard</vt:lpwstr>
  </property>
  <property fmtid="{D5CDD505-2E9C-101B-9397-08002B2CF9AE}" pid="5" name="MSIP_Label_50821336-263d-4940-a74c-ab7373b99eed_Name">
    <vt:lpwstr>Internal</vt:lpwstr>
  </property>
  <property fmtid="{D5CDD505-2E9C-101B-9397-08002B2CF9AE}" pid="6" name="MSIP_Label_50821336-263d-4940-a74c-ab7373b99eed_SiteId">
    <vt:lpwstr>6735929c-9dbf-473b-9fc6-5fbdcd2c9fc4</vt:lpwstr>
  </property>
  <property fmtid="{D5CDD505-2E9C-101B-9397-08002B2CF9AE}" pid="7" name="MSIP_Label_50821336-263d-4940-a74c-ab7373b99eed_ActionId">
    <vt:lpwstr>d12e45b9-8ac7-4363-977b-5c46a9d3451e</vt:lpwstr>
  </property>
  <property fmtid="{D5CDD505-2E9C-101B-9397-08002B2CF9AE}" pid="8" name="MSIP_Label_50821336-263d-4940-a74c-ab7373b99eed_ContentBits">
    <vt:lpwstr>0</vt:lpwstr>
  </property>
</Properties>
</file>