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53" r:id="rId5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326"/>
    <a:srgbClr val="E04002"/>
    <a:srgbClr val="FD6326"/>
    <a:srgbClr val="E00002"/>
    <a:srgbClr val="FF911C"/>
    <a:srgbClr val="FF9102"/>
    <a:srgbClr val="049ECD"/>
    <a:srgbClr val="047FA4"/>
    <a:srgbClr val="BA218B"/>
    <a:srgbClr val="B91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937B1-CCFE-4EC3-90B6-122018B00457}" v="5" dt="2024-06-25T10:05:38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9245"/>
  </p:normalViewPr>
  <p:slideViewPr>
    <p:cSldViewPr snapToGrid="0" showGuides="1">
      <p:cViewPr varScale="1">
        <p:scale>
          <a:sx n="119" d="100"/>
          <a:sy n="119" d="100"/>
        </p:scale>
        <p:origin x="108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Berit Schelbred (Innleid)" userId="ae48d769-3d52-4cc5-afdb-3e3f87703d36" providerId="ADAL" clId="{B8B937B1-CCFE-4EC3-90B6-122018B00457}"/>
    <pc:docChg chg="undo custSel addSld delSld modSld">
      <pc:chgData name="Anne-Berit Schelbred (Innleid)" userId="ae48d769-3d52-4cc5-afdb-3e3f87703d36" providerId="ADAL" clId="{B8B937B1-CCFE-4EC3-90B6-122018B00457}" dt="2024-06-25T10:06:42.695" v="363" actId="2696"/>
      <pc:docMkLst>
        <pc:docMk/>
      </pc:docMkLst>
      <pc:sldChg chg="del">
        <pc:chgData name="Anne-Berit Schelbred (Innleid)" userId="ae48d769-3d52-4cc5-afdb-3e3f87703d36" providerId="ADAL" clId="{B8B937B1-CCFE-4EC3-90B6-122018B00457}" dt="2024-05-30T11:11:38.444" v="239" actId="2696"/>
        <pc:sldMkLst>
          <pc:docMk/>
          <pc:sldMk cId="1039745762" sldId="340"/>
        </pc:sldMkLst>
      </pc:sldChg>
      <pc:sldChg chg="addSp delSp modSp del mod">
        <pc:chgData name="Anne-Berit Schelbred (Innleid)" userId="ae48d769-3d52-4cc5-afdb-3e3f87703d36" providerId="ADAL" clId="{B8B937B1-CCFE-4EC3-90B6-122018B00457}" dt="2024-06-25T10:06:36.287" v="361" actId="2696"/>
        <pc:sldMkLst>
          <pc:docMk/>
          <pc:sldMk cId="375014604" sldId="352"/>
        </pc:sldMkLst>
        <pc:spChg chg="mod">
          <ac:chgData name="Anne-Berit Schelbred (Innleid)" userId="ae48d769-3d52-4cc5-afdb-3e3f87703d36" providerId="ADAL" clId="{B8B937B1-CCFE-4EC3-90B6-122018B00457}" dt="2024-05-30T12:38:32.405" v="313" actId="6549"/>
          <ac:spMkLst>
            <pc:docMk/>
            <pc:sldMk cId="375014604" sldId="352"/>
            <ac:spMk id="2" creationId="{8B9B3557-5FD4-E57B-44FB-1290D47A5A15}"/>
          </ac:spMkLst>
        </pc:spChg>
        <pc:spChg chg="add del">
          <ac:chgData name="Anne-Berit Schelbred (Innleid)" userId="ae48d769-3d52-4cc5-afdb-3e3f87703d36" providerId="ADAL" clId="{B8B937B1-CCFE-4EC3-90B6-122018B00457}" dt="2024-05-30T11:11:52.066" v="241" actId="21"/>
          <ac:spMkLst>
            <pc:docMk/>
            <pc:sldMk cId="375014604" sldId="352"/>
            <ac:spMk id="6" creationId="{26D74D00-62C8-0707-7EE3-0B9A82B4F125}"/>
          </ac:spMkLst>
        </pc:spChg>
        <pc:spChg chg="mod">
          <ac:chgData name="Anne-Berit Schelbred (Innleid)" userId="ae48d769-3d52-4cc5-afdb-3e3f87703d36" providerId="ADAL" clId="{B8B937B1-CCFE-4EC3-90B6-122018B00457}" dt="2024-05-30T12:42:00.837" v="348" actId="20577"/>
          <ac:spMkLst>
            <pc:docMk/>
            <pc:sldMk cId="375014604" sldId="352"/>
            <ac:spMk id="7" creationId="{E3AC3D7F-8697-A252-A3E5-5F45CD96215F}"/>
          </ac:spMkLst>
        </pc:spChg>
      </pc:sldChg>
      <pc:sldChg chg="addSp delSp modSp new mod modClrScheme chgLayout">
        <pc:chgData name="Anne-Berit Schelbred (Innleid)" userId="ae48d769-3d52-4cc5-afdb-3e3f87703d36" providerId="ADAL" clId="{B8B937B1-CCFE-4EC3-90B6-122018B00457}" dt="2024-06-25T09:50:37.809" v="354" actId="962"/>
        <pc:sldMkLst>
          <pc:docMk/>
          <pc:sldMk cId="906808921" sldId="353"/>
        </pc:sldMkLst>
        <pc:spChg chg="del mod ord">
          <ac:chgData name="Anne-Berit Schelbred (Innleid)" userId="ae48d769-3d52-4cc5-afdb-3e3f87703d36" providerId="ADAL" clId="{B8B937B1-CCFE-4EC3-90B6-122018B00457}" dt="2024-06-25T09:49:23.780" v="350" actId="700"/>
          <ac:spMkLst>
            <pc:docMk/>
            <pc:sldMk cId="906808921" sldId="353"/>
            <ac:spMk id="2" creationId="{39CF8226-FE89-9AD7-1388-A089FE5A4CB2}"/>
          </ac:spMkLst>
        </pc:spChg>
        <pc:spChg chg="del">
          <ac:chgData name="Anne-Berit Schelbred (Innleid)" userId="ae48d769-3d52-4cc5-afdb-3e3f87703d36" providerId="ADAL" clId="{B8B937B1-CCFE-4EC3-90B6-122018B00457}" dt="2024-06-25T09:49:23.780" v="350" actId="700"/>
          <ac:spMkLst>
            <pc:docMk/>
            <pc:sldMk cId="906808921" sldId="353"/>
            <ac:spMk id="3" creationId="{13811D5E-7557-0A62-E642-D65615C01E93}"/>
          </ac:spMkLst>
        </pc:spChg>
        <pc:spChg chg="del">
          <ac:chgData name="Anne-Berit Schelbred (Innleid)" userId="ae48d769-3d52-4cc5-afdb-3e3f87703d36" providerId="ADAL" clId="{B8B937B1-CCFE-4EC3-90B6-122018B00457}" dt="2024-06-25T09:49:23.780" v="350" actId="700"/>
          <ac:spMkLst>
            <pc:docMk/>
            <pc:sldMk cId="906808921" sldId="353"/>
            <ac:spMk id="4" creationId="{D76483A8-8E21-A893-4109-456F2D9D1E13}"/>
          </ac:spMkLst>
        </pc:spChg>
        <pc:spChg chg="add del mod ord">
          <ac:chgData name="Anne-Berit Schelbred (Innleid)" userId="ae48d769-3d52-4cc5-afdb-3e3f87703d36" providerId="ADAL" clId="{B8B937B1-CCFE-4EC3-90B6-122018B00457}" dt="2024-06-25T09:49:33.238" v="351" actId="700"/>
          <ac:spMkLst>
            <pc:docMk/>
            <pc:sldMk cId="906808921" sldId="353"/>
            <ac:spMk id="5" creationId="{DE41DA2D-BF76-F026-0EB7-3CC8C209DE8F}"/>
          </ac:spMkLst>
        </pc:spChg>
        <pc:spChg chg="add mod ord">
          <ac:chgData name="Anne-Berit Schelbred (Innleid)" userId="ae48d769-3d52-4cc5-afdb-3e3f87703d36" providerId="ADAL" clId="{B8B937B1-CCFE-4EC3-90B6-122018B00457}" dt="2024-06-25T09:49:33.238" v="351" actId="700"/>
          <ac:spMkLst>
            <pc:docMk/>
            <pc:sldMk cId="906808921" sldId="353"/>
            <ac:spMk id="6" creationId="{8D15B463-AFBD-7EB8-86B7-4DF07EEA03DA}"/>
          </ac:spMkLst>
        </pc:spChg>
        <pc:spChg chg="add del mod ord">
          <ac:chgData name="Anne-Berit Schelbred (Innleid)" userId="ae48d769-3d52-4cc5-afdb-3e3f87703d36" providerId="ADAL" clId="{B8B937B1-CCFE-4EC3-90B6-122018B00457}" dt="2024-06-25T09:50:28.724" v="352" actId="931"/>
          <ac:spMkLst>
            <pc:docMk/>
            <pc:sldMk cId="906808921" sldId="353"/>
            <ac:spMk id="7" creationId="{99D0AC43-FEF8-4E40-712D-EB1B43987135}"/>
          </ac:spMkLst>
        </pc:spChg>
        <pc:picChg chg="add mod">
          <ac:chgData name="Anne-Berit Schelbred (Innleid)" userId="ae48d769-3d52-4cc5-afdb-3e3f87703d36" providerId="ADAL" clId="{B8B937B1-CCFE-4EC3-90B6-122018B00457}" dt="2024-06-25T09:50:37.809" v="354" actId="962"/>
          <ac:picMkLst>
            <pc:docMk/>
            <pc:sldMk cId="906808921" sldId="353"/>
            <ac:picMk id="9" creationId="{BD0E58D7-BB84-2555-E211-7BB64BDC735A}"/>
          </ac:picMkLst>
        </pc:picChg>
      </pc:sldChg>
      <pc:sldChg chg="addSp delSp modSp new del mod">
        <pc:chgData name="Anne-Berit Schelbred (Innleid)" userId="ae48d769-3d52-4cc5-afdb-3e3f87703d36" providerId="ADAL" clId="{B8B937B1-CCFE-4EC3-90B6-122018B00457}" dt="2024-06-25T10:06:40.161" v="362" actId="2696"/>
        <pc:sldMkLst>
          <pc:docMk/>
          <pc:sldMk cId="2453957343" sldId="354"/>
        </pc:sldMkLst>
        <pc:spChg chg="del">
          <ac:chgData name="Anne-Berit Schelbred (Innleid)" userId="ae48d769-3d52-4cc5-afdb-3e3f87703d36" providerId="ADAL" clId="{B8B937B1-CCFE-4EC3-90B6-122018B00457}" dt="2024-06-25T09:51:40.808" v="356" actId="931"/>
          <ac:spMkLst>
            <pc:docMk/>
            <pc:sldMk cId="2453957343" sldId="354"/>
            <ac:spMk id="3" creationId="{8CB86076-D632-C864-63FD-D7EFFA58F9A6}"/>
          </ac:spMkLst>
        </pc:spChg>
        <pc:picChg chg="add mod">
          <ac:chgData name="Anne-Berit Schelbred (Innleid)" userId="ae48d769-3d52-4cc5-afdb-3e3f87703d36" providerId="ADAL" clId="{B8B937B1-CCFE-4EC3-90B6-122018B00457}" dt="2024-06-25T09:51:46.794" v="358" actId="962"/>
          <ac:picMkLst>
            <pc:docMk/>
            <pc:sldMk cId="2453957343" sldId="354"/>
            <ac:picMk id="6" creationId="{76B5ACD2-BE78-A0C1-068B-8626A778A5E8}"/>
          </ac:picMkLst>
        </pc:picChg>
      </pc:sldChg>
      <pc:sldChg chg="addSp delSp modSp new del">
        <pc:chgData name="Anne-Berit Schelbred (Innleid)" userId="ae48d769-3d52-4cc5-afdb-3e3f87703d36" providerId="ADAL" clId="{B8B937B1-CCFE-4EC3-90B6-122018B00457}" dt="2024-06-25T10:06:42.695" v="363" actId="2696"/>
        <pc:sldMkLst>
          <pc:docMk/>
          <pc:sldMk cId="1714078371" sldId="355"/>
        </pc:sldMkLst>
        <pc:spChg chg="del">
          <ac:chgData name="Anne-Berit Schelbred (Innleid)" userId="ae48d769-3d52-4cc5-afdb-3e3f87703d36" providerId="ADAL" clId="{B8B937B1-CCFE-4EC3-90B6-122018B00457}" dt="2024-06-25T10:05:38.975" v="360" actId="931"/>
          <ac:spMkLst>
            <pc:docMk/>
            <pc:sldMk cId="1714078371" sldId="355"/>
            <ac:spMk id="3" creationId="{1882E4B0-5D37-0C07-CEF9-9C1CC6DCC1B3}"/>
          </ac:spMkLst>
        </pc:spChg>
        <pc:picChg chg="add mod">
          <ac:chgData name="Anne-Berit Schelbred (Innleid)" userId="ae48d769-3d52-4cc5-afdb-3e3f87703d36" providerId="ADAL" clId="{B8B937B1-CCFE-4EC3-90B6-122018B00457}" dt="2024-06-25T10:05:38.975" v="360" actId="931"/>
          <ac:picMkLst>
            <pc:docMk/>
            <pc:sldMk cId="1714078371" sldId="355"/>
            <ac:picMk id="6" creationId="{00A07334-F16A-9A52-A428-9EEFACE593FF}"/>
          </ac:picMkLst>
        </pc:picChg>
      </pc:sldChg>
      <pc:sldChg chg="del">
        <pc:chgData name="Anne-Berit Schelbred (Innleid)" userId="ae48d769-3d52-4cc5-afdb-3e3f87703d36" providerId="ADAL" clId="{B8B937B1-CCFE-4EC3-90B6-122018B00457}" dt="2024-05-30T11:11:34.695" v="238" actId="2696"/>
        <pc:sldMkLst>
          <pc:docMk/>
          <pc:sldMk cId="3185790424" sldId="364"/>
        </pc:sldMkLst>
      </pc:sldChg>
      <pc:sldChg chg="del">
        <pc:chgData name="Anne-Berit Schelbred (Innleid)" userId="ae48d769-3d52-4cc5-afdb-3e3f87703d36" providerId="ADAL" clId="{B8B937B1-CCFE-4EC3-90B6-122018B00457}" dt="2024-05-30T11:11:32.199" v="237" actId="2696"/>
        <pc:sldMkLst>
          <pc:docMk/>
          <pc:sldMk cId="3989841190" sldId="3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EAB89-3ED6-BA48-8C18-5986538B881E}" type="datetimeFigureOut">
              <a:rPr lang="nb-NO" smtClean="0"/>
              <a:t>25.06.2024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19993-DBB6-024A-9B4C-46A2DD21F3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21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DC969169-90CA-C642-D2A3-D4EF78CE2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6794" y="621653"/>
            <a:ext cx="307934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9007-EE6A-CEE5-F2FA-FE9335F60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4"/>
            <a:ext cx="3607541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6" y="2682240"/>
            <a:ext cx="3607541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EAB28-73FB-15AD-8FFA-850775457B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016" y="1952624"/>
            <a:ext cx="3593358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14B490-DEDA-F33A-F9B2-0AE24945E3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016" y="2682240"/>
            <a:ext cx="3582210" cy="3626485"/>
          </a:xfrm>
        </p:spPr>
        <p:txBody>
          <a:bodyPr rIns="36000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21554" y="1952624"/>
            <a:ext cx="3575120" cy="640800"/>
          </a:xfrm>
        </p:spPr>
        <p:txBody>
          <a:bodyPr rIns="360000" bIns="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21553" y="2682240"/>
            <a:ext cx="3575120" cy="3626483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ADE11266-A348-59EE-BC97-CD0F4FEA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21F62F-3B54-0E42-8AFB-EBC08EA5D715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14" name="Plassholder for bunntekst 13">
            <a:extLst>
              <a:ext uri="{FF2B5EF4-FFF2-40B4-BE49-F238E27FC236}">
                <a16:creationId xmlns:a16="http://schemas.microsoft.com/office/drawing/2014/main" id="{6C8C9645-CF8F-B4DC-A308-EC68F383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200AE5F9-1C2E-04BF-1A0A-2C503246A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ED3C7BFD-1BF8-0A49-36D6-509010B0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2159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740-A630-4442-9977-AD2D7D793CB7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9988604-B493-3FD9-9195-963708D4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8021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969859-2B5A-915B-2E94-B776F4AE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ACAA-5F39-9249-80B2-917BDC718A2F}" type="datetime1">
              <a:rPr lang="nb-NO" smtClean="0"/>
              <a:t>25.06.2024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A734D31-9FD8-A723-F585-288B71A9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83BFF6-52FA-DCA5-B37A-98E69BBD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301DB44-273E-E161-2A2B-03149E3AE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29160"/>
            <a:ext cx="6005593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</p:spTree>
    <p:extLst>
      <p:ext uri="{BB962C8B-B14F-4D97-AF65-F5344CB8AC3E}">
        <p14:creationId xmlns:p14="http://schemas.microsoft.com/office/powerpoint/2010/main" val="66457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maks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1A416E-05A1-B14E-C8B2-BA495489239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5325" y="1665288"/>
            <a:ext cx="11161713" cy="46434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en tabell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330F-AE98-F741-8C9A-632A2F134DCC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6581D95-703C-10A9-C08A-8C056215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2231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 figur eller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of Rectangle 10">
            <a:extLst>
              <a:ext uri="{FF2B5EF4-FFF2-40B4-BE49-F238E27FC236}">
                <a16:creationId xmlns:a16="http://schemas.microsoft.com/office/drawing/2014/main" id="{DCCE9751-D797-3F9B-CB73-AAB947911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A3756F7-8588-54F7-F8C5-168614415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8" name="Tittel 7">
            <a:extLst>
              <a:ext uri="{FF2B5EF4-FFF2-40B4-BE49-F238E27FC236}">
                <a16:creationId xmlns:a16="http://schemas.microsoft.com/office/drawing/2014/main" id="{8A524A5A-3E5A-5BD3-F408-488358651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97888"/>
            <a:ext cx="5689626" cy="720000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nb-NO" dirty="0"/>
              <a:t>Sett inn tittel for skjermopplesing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EEAD077-2144-0091-7319-C3583D2D32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D02-6F39-5C40-A77B-F462C85A0336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33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D62D2AC-F204-5052-A344-37748CC265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79B6-F561-5B40-8A35-E8542372936F}" type="datetime1">
              <a:rPr lang="nb-NO" smtClean="0"/>
              <a:t>25.06.2024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E6C509A6-A612-4A8B-066D-F3C084F7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5400674" cy="1044575"/>
          </a:xfrm>
        </p:spPr>
        <p:txBody>
          <a:bodyPr r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3C3D7062-D60D-2C06-81F5-884FB615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3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v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AABFB-A43B-39B6-5C39-C65603B5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20713"/>
            <a:ext cx="5400675" cy="1044575"/>
          </a:xfrm>
        </p:spPr>
        <p:txBody>
          <a:bodyPr rIns="360000" anchor="ctr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BD8F9827-3EF3-3D0A-255F-528EB364E4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5369435 h 6858000"/>
              <a:gd name="connsiteX3" fmla="*/ 6096000 w 6096000"/>
              <a:gd name="connsiteY3" fmla="*/ 5943600 h 6858000"/>
              <a:gd name="connsiteX4" fmla="*/ 6096000 w 6096000"/>
              <a:gd name="connsiteY4" fmla="*/ 6134993 h 6858000"/>
              <a:gd name="connsiteX5" fmla="*/ 5372993 w 6096000"/>
              <a:gd name="connsiteY5" fmla="*/ 6858000 h 6858000"/>
              <a:gd name="connsiteX6" fmla="*/ 5181600 w 6096000"/>
              <a:gd name="connsiteY6" fmla="*/ 6858000 h 6858000"/>
              <a:gd name="connsiteX7" fmla="*/ 3948216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5369435"/>
                </a:lnTo>
                <a:lnTo>
                  <a:pt x="6096000" y="5943600"/>
                </a:lnTo>
                <a:lnTo>
                  <a:pt x="6096000" y="6134993"/>
                </a:lnTo>
                <a:cubicBezTo>
                  <a:pt x="6096000" y="6534299"/>
                  <a:pt x="5772299" y="6858000"/>
                  <a:pt x="5372993" y="6858000"/>
                </a:cubicBezTo>
                <a:lnTo>
                  <a:pt x="5181600" y="6858000"/>
                </a:lnTo>
                <a:lnTo>
                  <a:pt x="394821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D16768-56C7-1340-B787-3ABF6BC6BB4B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98A08ECE-605C-49AF-4ABC-1011EFDEF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6601-90BC-5A4F-A072-34692FF42E51}" type="datetime1">
              <a:rPr lang="nb-NO" smtClean="0"/>
              <a:t>25.06.2024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147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delt h,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952625"/>
            <a:ext cx="5400675" cy="4356100"/>
          </a:xfrm>
        </p:spPr>
        <p:txBody>
          <a:bodyPr lIns="360000" rIns="0"/>
          <a:lstStyle>
            <a:lvl1pPr>
              <a:buClrTx/>
              <a:defRPr sz="20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7BF90D-8F29-40C1-CA2D-19D8878F4A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391920 w 6096000"/>
              <a:gd name="connsiteY1" fmla="*/ 0 h 6858000"/>
              <a:gd name="connsiteX2" fmla="*/ 1391920 w 6096000"/>
              <a:gd name="connsiteY2" fmla="*/ 0 h 6858000"/>
              <a:gd name="connsiteX3" fmla="*/ 4704080 w 6096000"/>
              <a:gd name="connsiteY3" fmla="*/ 0 h 6858000"/>
              <a:gd name="connsiteX4" fmla="*/ 5384780 w 6096000"/>
              <a:gd name="connsiteY4" fmla="*/ 0 h 6858000"/>
              <a:gd name="connsiteX5" fmla="*/ 6096000 w 6096000"/>
              <a:gd name="connsiteY5" fmla="*/ 0 h 6858000"/>
              <a:gd name="connsiteX6" fmla="*/ 6096000 w 6096000"/>
              <a:gd name="connsiteY6" fmla="*/ 711220 h 6858000"/>
              <a:gd name="connsiteX7" fmla="*/ 6096000 w 6096000"/>
              <a:gd name="connsiteY7" fmla="*/ 1391920 h 6858000"/>
              <a:gd name="connsiteX8" fmla="*/ 6096000 w 6096000"/>
              <a:gd name="connsiteY8" fmla="*/ 6146780 h 6858000"/>
              <a:gd name="connsiteX9" fmla="*/ 5384780 w 6096000"/>
              <a:gd name="connsiteY9" fmla="*/ 6858000 h 6858000"/>
              <a:gd name="connsiteX10" fmla="*/ 1391920 w 6096000"/>
              <a:gd name="connsiteY10" fmla="*/ 6858000 h 6858000"/>
              <a:gd name="connsiteX11" fmla="*/ 711220 w 6096000"/>
              <a:gd name="connsiteY11" fmla="*/ 6858000 h 6858000"/>
              <a:gd name="connsiteX12" fmla="*/ 0 w 6096000"/>
              <a:gd name="connsiteY12" fmla="*/ 6858000 h 6858000"/>
              <a:gd name="connsiteX13" fmla="*/ 0 w 6096000"/>
              <a:gd name="connsiteY13" fmla="*/ 5466080 h 6858000"/>
              <a:gd name="connsiteX14" fmla="*/ 0 w 6096000"/>
              <a:gd name="connsiteY14" fmla="*/ 5466080 h 6858000"/>
              <a:gd name="connsiteX15" fmla="*/ 0 w 6096000"/>
              <a:gd name="connsiteY15" fmla="*/ 1391920 h 6858000"/>
              <a:gd name="connsiteX16" fmla="*/ 0 w 6096000"/>
              <a:gd name="connsiteY16" fmla="*/ 1391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391920" y="0"/>
                </a:lnTo>
                <a:lnTo>
                  <a:pt x="1391920" y="0"/>
                </a:lnTo>
                <a:lnTo>
                  <a:pt x="4704080" y="0"/>
                </a:lnTo>
                <a:lnTo>
                  <a:pt x="5384780" y="0"/>
                </a:lnTo>
                <a:lnTo>
                  <a:pt x="6096000" y="0"/>
                </a:lnTo>
                <a:lnTo>
                  <a:pt x="6096000" y="711220"/>
                </a:lnTo>
                <a:lnTo>
                  <a:pt x="6096000" y="1391920"/>
                </a:lnTo>
                <a:lnTo>
                  <a:pt x="6096000" y="6146780"/>
                </a:lnTo>
                <a:cubicBezTo>
                  <a:pt x="6096000" y="6539576"/>
                  <a:pt x="5777576" y="6858000"/>
                  <a:pt x="5384780" y="6858000"/>
                </a:cubicBezTo>
                <a:lnTo>
                  <a:pt x="1391920" y="6858000"/>
                </a:lnTo>
                <a:lnTo>
                  <a:pt x="711220" y="6858000"/>
                </a:lnTo>
                <a:lnTo>
                  <a:pt x="0" y="6858000"/>
                </a:lnTo>
                <a:lnTo>
                  <a:pt x="0" y="5466080"/>
                </a:lnTo>
                <a:lnTo>
                  <a:pt x="0" y="5466080"/>
                </a:lnTo>
                <a:lnTo>
                  <a:pt x="0" y="1391920"/>
                </a:lnTo>
                <a:lnTo>
                  <a:pt x="0" y="139192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8E919-AB03-974F-884F-D75D3847DBE4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882582-0281-E799-94B4-4E528320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20713"/>
            <a:ext cx="5400675" cy="1044575"/>
          </a:xfrm>
        </p:spPr>
        <p:txBody>
          <a:bodyPr lIns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068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liten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uide">
            <a:extLst>
              <a:ext uri="{FF2B5EF4-FFF2-40B4-BE49-F238E27FC236}">
                <a16:creationId xmlns:a16="http://schemas.microsoft.com/office/drawing/2014/main" id="{699A2402-4AD5-7C27-A860-2798A9BEE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13919" y="549275"/>
            <a:ext cx="129359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17" name="Bilde">
            <a:extLst>
              <a:ext uri="{FF2B5EF4-FFF2-40B4-BE49-F238E27FC236}">
                <a16:creationId xmlns:a16="http://schemas.microsoft.com/office/drawing/2014/main" id="{564D2DC8-0601-F2BC-389F-6617CEB91D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12192001 w 12192001"/>
              <a:gd name="connsiteY1" fmla="*/ 0 h 6858000"/>
              <a:gd name="connsiteX2" fmla="*/ 12192001 w 12192001"/>
              <a:gd name="connsiteY2" fmla="*/ 6858000 h 6858000"/>
              <a:gd name="connsiteX3" fmla="*/ 0 w 12192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80619626-4239-8766-8457-9BD604F81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6588" y="620713"/>
            <a:ext cx="3240000" cy="3095625"/>
          </a:xfrm>
          <a:prstGeom prst="round1Rect">
            <a:avLst>
              <a:gd name="adj" fmla="val 13232"/>
            </a:avLst>
          </a:prstGeom>
          <a:solidFill>
            <a:schemeClr val="bg1"/>
          </a:solidFill>
        </p:spPr>
        <p:txBody>
          <a:bodyPr wrap="square" lIns="288000" tIns="720000" rIns="288000" bIns="288000">
            <a:noAutofit/>
          </a:bodyPr>
          <a:lstStyle>
            <a:lvl1pPr marL="0" indent="-270000">
              <a:lnSpc>
                <a:spcPct val="120000"/>
              </a:lnSpc>
              <a:spcBef>
                <a:spcPts val="500"/>
              </a:spcBef>
              <a:buNone/>
              <a:defRPr sz="1800"/>
            </a:lvl1pPr>
            <a:lvl2pPr marL="0" indent="-2700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Graphic">
            <a:extLst>
              <a:ext uri="{FF2B5EF4-FFF2-40B4-BE49-F238E27FC236}">
                <a16:creationId xmlns:a16="http://schemas.microsoft.com/office/drawing/2014/main" id="{52675333-694D-0924-A96E-4336D2083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69111" y="927407"/>
            <a:ext cx="273600" cy="9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r">
              <a:buNone/>
              <a:defRPr sz="100">
                <a:solidFill>
                  <a:schemeClr val="accent1"/>
                </a:solidFill>
              </a:defRPr>
            </a:lvl1pPr>
            <a:lvl2pPr marL="275400" indent="0">
              <a:buNone/>
              <a:defRPr/>
            </a:lvl2pPr>
            <a:lvl3pPr marL="491400" indent="0">
              <a:buNone/>
              <a:defRPr/>
            </a:lvl3pPr>
            <a:lvl4pPr marL="707400" indent="0">
              <a:buNone/>
              <a:defRPr/>
            </a:lvl4pPr>
            <a:lvl5pPr marL="923400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86E30-E647-A7B1-20FD-2D7AE67DA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79B3-FEAD-1D43-94FA-C03DF327079F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4546F-4602-94E2-3EE7-C9A968699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6D611-E0DF-AAEA-6369-E3B0EE39B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2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of Rectangle 5">
            <a:extLst>
              <a:ext uri="{FF2B5EF4-FFF2-40B4-BE49-F238E27FC236}">
                <a16:creationId xmlns:a16="http://schemas.microsoft.com/office/drawing/2014/main" id="{BFECD28A-B69E-4F54-C276-99260D28C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4918229"/>
          </a:xfrm>
          <a:prstGeom prst="round1Rect">
            <a:avLst>
              <a:gd name="adj" fmla="val 14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88A2A-295F-06C4-F34B-DDA0AF87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7244C19D-6F93-5460-EE6C-1891BF210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84175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54B41D-D927-3848-062F-33BAEBA1F0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364170"/>
            <a:ext cx="8642350" cy="360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Round Single Corner of Rectangle 11">
            <a:extLst>
              <a:ext uri="{FF2B5EF4-FFF2-40B4-BE49-F238E27FC236}">
                <a16:creationId xmlns:a16="http://schemas.microsoft.com/office/drawing/2014/main" id="{9A5807E1-2F61-C5BC-3B43-D9F6EA7D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774825" y="5734800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8C0AD9CB-DF95-7D27-53BB-376F0CB615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794" y="656223"/>
            <a:ext cx="3110817" cy="5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 bilde, stor tekstblo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F352013-EA5A-9DF7-ECA6-48E28A9F3F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191E82-2792-D04C-A995-820EA7D91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1836" y="620712"/>
            <a:ext cx="4664751" cy="4059661"/>
          </a:xfrm>
          <a:prstGeom prst="round1Rect">
            <a:avLst>
              <a:gd name="adj" fmla="val 17649"/>
            </a:avLst>
          </a:prstGeom>
          <a:solidFill>
            <a:schemeClr val="bg1"/>
          </a:solidFill>
        </p:spPr>
        <p:txBody>
          <a:bodyPr lIns="360000" tIns="1080000" rIns="288000" bIns="288000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</a:defRPr>
            </a:lvl1pPr>
            <a:lvl2pPr marL="618300" indent="-342900">
              <a:buFont typeface="Arial" panose="020B0604020202020204" pitchFamily="34" charset="0"/>
              <a:buChar char="•"/>
              <a:defRPr sz="1800"/>
            </a:lvl2pPr>
            <a:lvl3pPr marL="491400" indent="0">
              <a:buNone/>
              <a:defRPr sz="2400"/>
            </a:lvl3pPr>
            <a:lvl4pPr marL="707400" indent="0">
              <a:buNone/>
              <a:defRPr sz="2400"/>
            </a:lvl4pPr>
            <a:lvl5pPr marL="923400" indent="0">
              <a:buNone/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9859A-F13F-644E-5B05-EDEDB1F1C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282388" y="858777"/>
            <a:ext cx="127862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Blokken plasseres i det hjørnet som passer bildet best.</a:t>
            </a:r>
          </a:p>
          <a:p>
            <a:pPr algn="l"/>
            <a:endParaRPr lang="nb-NO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r>
              <a:rPr lang="nb-NO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NB. Bruk hjelpelinjer!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6F01F7-3339-FA99-42DD-C2DF02D3F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13346" y="1064315"/>
            <a:ext cx="1782000" cy="237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050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med ett avrundet hjørne 26">
            <a:extLst>
              <a:ext uri="{FF2B5EF4-FFF2-40B4-BE49-F238E27FC236}">
                <a16:creationId xmlns:a16="http://schemas.microsoft.com/office/drawing/2014/main" id="{57F1973D-87A7-31BA-5017-C2C9E3CA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med ett avrundet hjørne 29">
            <a:extLst>
              <a:ext uri="{FF2B5EF4-FFF2-40B4-BE49-F238E27FC236}">
                <a16:creationId xmlns:a16="http://schemas.microsoft.com/office/drawing/2014/main" id="{0C3E80C0-C4B1-95B1-AA3D-B059C4A96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1688482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med ett avrundet hjørne 32">
            <a:extLst>
              <a:ext uri="{FF2B5EF4-FFF2-40B4-BE49-F238E27FC236}">
                <a16:creationId xmlns:a16="http://schemas.microsoft.com/office/drawing/2014/main" id="{110BC27A-6FBD-D397-7A5E-0841EB5C9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8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med ett avrundet hjørne 35">
            <a:extLst>
              <a:ext uri="{FF2B5EF4-FFF2-40B4-BE49-F238E27FC236}">
                <a16:creationId xmlns:a16="http://schemas.microsoft.com/office/drawing/2014/main" id="{A6E8226A-22D1-57C5-927C-D2689E38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21647" y="3217280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med ett avrundet hjørne 23">
            <a:extLst>
              <a:ext uri="{FF2B5EF4-FFF2-40B4-BE49-F238E27FC236}">
                <a16:creationId xmlns:a16="http://schemas.microsoft.com/office/drawing/2014/main" id="{A46BDC32-E732-2035-0CC8-37F80F217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61455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med ett avrundet hjørne 1">
            <a:extLst>
              <a:ext uri="{FF2B5EF4-FFF2-40B4-BE49-F238E27FC236}">
                <a16:creationId xmlns:a16="http://schemas.microsoft.com/office/drawing/2014/main" id="{7B97D543-633A-6552-C816-8F0F13409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738299" y="158238"/>
            <a:ext cx="1080000" cy="4679951"/>
          </a:xfrm>
          <a:prstGeom prst="round1Rect">
            <a:avLst>
              <a:gd name="adj" fmla="val 2844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0FAF3CA-699C-8696-9D6C-E2384ED0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F29D663A-5C67-AD4F-41B3-AC2A4A9995CE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9532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832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9" name="Plassholder for tekst 15">
            <a:extLst>
              <a:ext uri="{FF2B5EF4-FFF2-40B4-BE49-F238E27FC236}">
                <a16:creationId xmlns:a16="http://schemas.microsoft.com/office/drawing/2014/main" id="{997E195F-8DE9-F78D-8F18-A6E182FDC6B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695324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38324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5" name="Plassholder for tekst 15">
            <a:extLst>
              <a:ext uri="{FF2B5EF4-FFF2-40B4-BE49-F238E27FC236}">
                <a16:creationId xmlns:a16="http://schemas.microsoft.com/office/drawing/2014/main" id="{DBA1CFA1-FA6C-8F96-D8D8-2D9DC7FF6FC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95324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38324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6" name="Plassholder for tekst 15">
            <a:extLst>
              <a:ext uri="{FF2B5EF4-FFF2-40B4-BE49-F238E27FC236}">
                <a16:creationId xmlns:a16="http://schemas.microsoft.com/office/drawing/2014/main" id="{EE1DA772-A280-4F5A-BD2C-39DD6DF4E94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71585" y="1760815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14585" y="1958213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2" name="Plassholder for tekst 15">
            <a:extLst>
              <a:ext uri="{FF2B5EF4-FFF2-40B4-BE49-F238E27FC236}">
                <a16:creationId xmlns:a16="http://schemas.microsoft.com/office/drawing/2014/main" id="{8A437FEB-21C6-134C-5E1C-7E929033D20D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578673" y="3291059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821673" y="3488457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8" name="Plassholder for tekst 15">
            <a:extLst>
              <a:ext uri="{FF2B5EF4-FFF2-40B4-BE49-F238E27FC236}">
                <a16:creationId xmlns:a16="http://schemas.microsoft.com/office/drawing/2014/main" id="{0D7A17EC-6223-04C9-0860-2C38C438F06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578673" y="4819857"/>
            <a:ext cx="486000" cy="486000"/>
          </a:xfrm>
          <a:prstGeom prst="ellipse">
            <a:avLst/>
          </a:prstGeom>
          <a:solidFill>
            <a:schemeClr val="accent3"/>
          </a:solidFill>
        </p:spPr>
        <p:txBody>
          <a:bodyPr wrap="none"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#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21673" y="5017255"/>
            <a:ext cx="4679950" cy="1080001"/>
          </a:xfrm>
          <a:prstGeom prst="rect">
            <a:avLst/>
          </a:prstGeom>
          <a:noFill/>
        </p:spPr>
        <p:txBody>
          <a:bodyPr lIns="251999" tIns="144000" rIns="144000" bIns="0"/>
          <a:lstStyle>
            <a:lvl1pPr marL="0" indent="0">
              <a:buNone/>
              <a:defRPr sz="15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7A3C-63FD-524A-8E9D-1DF035FE335C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318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>
            <a:extLst>
              <a:ext uri="{FF2B5EF4-FFF2-40B4-BE49-F238E27FC236}">
                <a16:creationId xmlns:a16="http://schemas.microsoft.com/office/drawing/2014/main" id="{E08352A1-88C0-5E8C-2138-B508E1591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92149" y="1857478"/>
            <a:ext cx="10807001" cy="4463270"/>
            <a:chOff x="692149" y="1857478"/>
            <a:chExt cx="10807001" cy="4463270"/>
          </a:xfrm>
        </p:grpSpPr>
        <p:cxnSp>
          <p:nvCxnSpPr>
            <p:cNvPr id="6" name="Rett linje 63">
              <a:extLst>
                <a:ext uri="{FF2B5EF4-FFF2-40B4-BE49-F238E27FC236}">
                  <a16:creationId xmlns:a16="http://schemas.microsoft.com/office/drawing/2014/main" id="{7C5DB0C2-D68A-F349-7331-C973E6728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6096000" y="1867548"/>
              <a:ext cx="0" cy="44532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tt linje 63">
              <a:extLst>
                <a:ext uri="{FF2B5EF4-FFF2-40B4-BE49-F238E27FC236}">
                  <a16:creationId xmlns:a16="http://schemas.microsoft.com/office/drawing/2014/main" id="{22EFB831-8E31-F061-973A-1649A97C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149" y="1857478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63">
              <a:extLst>
                <a:ext uri="{FF2B5EF4-FFF2-40B4-BE49-F238E27FC236}">
                  <a16:creationId xmlns:a16="http://schemas.microsoft.com/office/drawing/2014/main" id="{03A730AD-F9D3-5EAC-C952-815ACC258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3341311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63">
              <a:extLst>
                <a:ext uri="{FF2B5EF4-FFF2-40B4-BE49-F238E27FC236}">
                  <a16:creationId xmlns:a16="http://schemas.microsoft.com/office/drawing/2014/main" id="{97D6C36A-4CD6-DEEE-921E-F5E16C14D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692850" y="4825144"/>
              <a:ext cx="10806300" cy="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60ED2AE-977F-6449-9141-8BD8106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1" name="Plassholder for bilde 20">
            <a:extLst>
              <a:ext uri="{FF2B5EF4-FFF2-40B4-BE49-F238E27FC236}">
                <a16:creationId xmlns:a16="http://schemas.microsoft.com/office/drawing/2014/main" id="{A82E6AC2-6F25-A2A3-6CB4-36C7C2FB5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2149" y="1994638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C989AF-3EEE-FBB8-45EE-BE1F3FDB71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58288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2" name="Plassholder for bilde 20">
            <a:extLst>
              <a:ext uri="{FF2B5EF4-FFF2-40B4-BE49-F238E27FC236}">
                <a16:creationId xmlns:a16="http://schemas.microsoft.com/office/drawing/2014/main" id="{E880C591-49FA-A4B7-1314-2F8ED4F3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92149" y="3478471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D94495B-5B41-AB85-EFB5-F7BCDD3B9A5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5828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23" name="Plassholder for bilde 20">
            <a:extLst>
              <a:ext uri="{FF2B5EF4-FFF2-40B4-BE49-F238E27FC236}">
                <a16:creationId xmlns:a16="http://schemas.microsoft.com/office/drawing/2014/main" id="{42793EC4-7310-EB6F-1920-C87E7CFE7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92149" y="4962304"/>
            <a:ext cx="1116000" cy="111436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DD6A0E02-7C35-CB51-E4AF-15050A867F5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05828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9" name="Plassholder for bilde 20">
            <a:extLst>
              <a:ext uri="{FF2B5EF4-FFF2-40B4-BE49-F238E27FC236}">
                <a16:creationId xmlns:a16="http://schemas.microsoft.com/office/drawing/2014/main" id="{7F97DC73-3E9C-05A1-343B-19AF324D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348670" y="1994638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2D9B7D40-8517-2455-FD70-F54269A1E1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717339" y="2070838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0" name="Plassholder for bilde 20">
            <a:extLst>
              <a:ext uri="{FF2B5EF4-FFF2-40B4-BE49-F238E27FC236}">
                <a16:creationId xmlns:a16="http://schemas.microsoft.com/office/drawing/2014/main" id="{E967C2DD-340A-97E2-5EA9-A2BE5BCBB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348670" y="3478471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5AA9D345-D396-F630-94B7-C83495E161A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724427" y="3554671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41" name="Plassholder for bilde 20">
            <a:extLst>
              <a:ext uri="{FF2B5EF4-FFF2-40B4-BE49-F238E27FC236}">
                <a16:creationId xmlns:a16="http://schemas.microsoft.com/office/drawing/2014/main" id="{2BE01866-2F5C-245D-5511-23E6F2F6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348670" y="4962304"/>
            <a:ext cx="1116000" cy="111436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ikon</a:t>
            </a:r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97161D73-9AD7-6882-9A95-6281C16703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724427" y="5038504"/>
            <a:ext cx="3600000" cy="108000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/>
            </a:lvl1pPr>
            <a:lvl2pPr marL="133350" indent="-127000">
              <a:tabLst/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6B9E7-B6FB-087E-FC82-BD56A087D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09D-BC36-3D41-810D-4218B27E140A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82882-1AFD-8368-DC25-8BE3A3683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A7056-BE92-285B-A069-416591C48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16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ogo Helsedirektoratet">
            <a:extLst>
              <a:ext uri="{FF2B5EF4-FFF2-40B4-BE49-F238E27FC236}">
                <a16:creationId xmlns:a16="http://schemas.microsoft.com/office/drawing/2014/main" id="{8E204606-017A-D877-E2B6-991EDDD9F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934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4EDEB077-60A6-8E65-2A18-5B3E147187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6329" y="3231000"/>
            <a:ext cx="3078000" cy="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logoblå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ttelside,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CCDD70-7E5A-0B9D-FE7C-3F33ECA3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1230223"/>
            <a:ext cx="8642350" cy="238143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EB8F890-2A4D-C84B-FB75-3DC03422A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4827" y="3867771"/>
            <a:ext cx="8642348" cy="36000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F6556EB0-E7D0-AF6A-6603-880F6632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 flipV="1">
            <a:off x="1774825" y="4466843"/>
            <a:ext cx="270000" cy="90000"/>
          </a:xfrm>
          <a:prstGeom prst="round1Rect">
            <a:avLst>
              <a:gd name="adj" fmla="val 4488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Logo" descr="Logo Helsedirektoratet">
            <a:extLst>
              <a:ext uri="{FF2B5EF4-FFF2-40B4-BE49-F238E27FC236}">
                <a16:creationId xmlns:a16="http://schemas.microsoft.com/office/drawing/2014/main" id="{6E79DADF-D176-FE1C-E671-498BA3A2D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5601" y="625697"/>
            <a:ext cx="2015571" cy="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7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9C6D-9AA3-ECC5-BE51-257DC63A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800175"/>
            <a:ext cx="8642350" cy="13319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C91581-FE29-F032-CCCD-7C6348DBF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2411307"/>
            <a:ext cx="8640763" cy="3897418"/>
          </a:xfrm>
        </p:spPr>
        <p:txBody>
          <a:bodyPr/>
          <a:lstStyle>
            <a:lvl1pPr marL="358775" indent="-358775">
              <a:buClr>
                <a:schemeClr val="bg2"/>
              </a:buClr>
              <a:buFont typeface="+mj-lt"/>
              <a:buAutoNum type="arabicPeriod"/>
              <a:tabLst/>
              <a:defRPr>
                <a:solidFill>
                  <a:schemeClr val="bg1"/>
                </a:solidFill>
              </a:defRPr>
            </a:lvl1pPr>
            <a:lvl2pPr marL="630000" indent="-268288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2pPr>
            <a:lvl3pPr marL="809625" indent="-180000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3pPr>
            <a:lvl4pPr marL="990000" indent="-219075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4pPr>
            <a:lvl5pPr marL="1150938" indent="-171450">
              <a:buClr>
                <a:schemeClr val="bg2"/>
              </a:buClr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D46BA44-B440-B0C0-1AC8-DC4C8D44DF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55B06F-5D80-114F-9B38-484F4E16F0D6}" type="datetime1">
              <a:rPr lang="nb-NO" smtClean="0"/>
              <a:pPr/>
              <a:t>25.06.2024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FF1E00-5554-050E-B64A-2E3595FEBE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55688" y="10733159"/>
            <a:ext cx="7200900" cy="24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30460A-A795-D6BC-3981-1863D774BC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1988DD9-348C-F6B2-D474-DE0B281D4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41C96E-2BF6-AF6C-0EF5-CAF5C8D5F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37C34B-6364-16E2-9BAA-2E5306EE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E22738-BBB1-88C1-8BB8-57837106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1668-A7BC-5A45-89C3-825413BD1F56}" type="datetime1">
              <a:rPr lang="nb-NO" smtClean="0"/>
              <a:t>25.06.2024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9E62E1-B28E-C63B-E538-B35DE2292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1AE72-5249-ACBA-C070-ABBF2FAB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DD09-BF3E-D547-AB07-D5CB3C7C5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952625"/>
            <a:ext cx="5400675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086" y="1952625"/>
            <a:ext cx="5388588" cy="4356100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7A3-CA73-F14C-AA34-FC4FBAC4E753}" type="datetime1">
              <a:rPr lang="nb-NO" smtClean="0"/>
              <a:t>25.06.2024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3BE26CA4-BA98-4DD0-885C-3F64413B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47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m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8EBD3AE-2C7F-0498-08B2-B1BA038B5B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063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AD26A-0116-97EC-222C-2E0124C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" y="2725785"/>
            <a:ext cx="5400675" cy="3582939"/>
          </a:xfrm>
        </p:spPr>
        <p:txBody>
          <a:bodyPr rIns="360000"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E8A8E-D4FD-4060-A885-5E54552CA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8086" y="1952625"/>
            <a:ext cx="5388587" cy="642529"/>
          </a:xfrm>
        </p:spPr>
        <p:txBody>
          <a:bodyPr rIns="360000" bIns="0" anchor="t" anchorCtr="0"/>
          <a:lstStyle>
            <a:lvl1pPr marL="0" indent="0">
              <a:lnSpc>
                <a:spcPct val="80000"/>
              </a:lnSpc>
              <a:spcBef>
                <a:spcPts val="500"/>
              </a:spcBef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D0006-ABEB-2E7C-4B72-BF63DC731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8086" y="2725783"/>
            <a:ext cx="5388587" cy="3582939"/>
          </a:xfrm>
        </p:spPr>
        <p:txBody>
          <a:bodyPr rIns="360000"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188C6-C475-EEBB-19DD-1E7E57D4E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013F20-F216-974D-9AFC-AE3F62853751}" type="datetime1">
              <a:rPr lang="nb-NO" smtClean="0"/>
              <a:t>25.06.2024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8B686F46-7932-9981-47F3-786BC2BA5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DC554CA7-09B4-83A3-E57E-5EA3B1CA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C27FCCD-9AA0-D4E6-92AB-AA7FC23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0924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F4C90-63C2-709C-872A-EC3FE3414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952626"/>
            <a:ext cx="360203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C2F6EA-3AD4-B992-0E79-28A87C8644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09446" y="1952626"/>
            <a:ext cx="3585195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33548-D658-F4A3-A123-C7A88D092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8860" y="1952626"/>
            <a:ext cx="3597814" cy="4356100"/>
          </a:xfrm>
        </p:spPr>
        <p:txBody>
          <a:bodyPr rIns="360000"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6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F0A7-4F91-0952-D11B-33CAE156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D462-C7BE-3C4A-A1C5-82F71756E724}" type="datetime1">
              <a:rPr lang="nb-NO" smtClean="0"/>
              <a:t>25.06.2024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ADB7D-4B47-2A51-5ED7-8458F24E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29663-9401-CCED-CB5B-26BB9CC1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FD356-1CC0-514B-B5D9-F98600AAE6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C23E695F-0ABB-E096-637C-2ECCB48B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192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10">
            <a:extLst>
              <a:ext uri="{FF2B5EF4-FFF2-40B4-BE49-F238E27FC236}">
                <a16:creationId xmlns:a16="http://schemas.microsoft.com/office/drawing/2014/main" id="{077A94D6-BECE-8552-A3E8-6334DF9FE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725"/>
            <a:ext cx="12192000" cy="549275"/>
          </a:xfrm>
          <a:prstGeom prst="round1Rect">
            <a:avLst>
              <a:gd name="adj" fmla="val 4168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321F365-1F59-1477-7A2C-4F42DECC6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8938" y="6486612"/>
            <a:ext cx="288000" cy="19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6377E-9BCD-9C71-7D7B-E651B21F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20713"/>
            <a:ext cx="9721850" cy="10445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0BB8E-72F1-6DCB-E97A-20087088A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952625"/>
            <a:ext cx="9721850" cy="41632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BEE82-67D0-8500-8B50-44E3E88AC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5725" y="6460962"/>
            <a:ext cx="144145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615CD096-5B77-454C-A5B6-D006E652560D}" type="datetime1">
              <a:rPr lang="nb-NO" smtClean="0"/>
              <a:pPr/>
              <a:t>25.06.2024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9AC1F-52BA-7486-B3F5-084EE7EC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460962"/>
            <a:ext cx="7200900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D9266-D53E-DABB-1517-5C48E7C9A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460962"/>
            <a:ext cx="1441449" cy="244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1">
                <a:solidFill>
                  <a:schemeClr val="accent3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341FD356-1CC0-514B-B5D9-F98600AAE6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854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27" r:id="rId2"/>
    <p:sldLayoutId id="2147483686" r:id="rId3"/>
    <p:sldLayoutId id="2147483723" r:id="rId4"/>
    <p:sldLayoutId id="2147483690" r:id="rId5"/>
    <p:sldLayoutId id="2147483722" r:id="rId6"/>
    <p:sldLayoutId id="2147483652" r:id="rId7"/>
    <p:sldLayoutId id="2147483653" r:id="rId8"/>
    <p:sldLayoutId id="2147483662" r:id="rId9"/>
    <p:sldLayoutId id="2147483663" r:id="rId10"/>
    <p:sldLayoutId id="2147483693" r:id="rId11"/>
    <p:sldLayoutId id="2147483726" r:id="rId12"/>
    <p:sldLayoutId id="2147483694" r:id="rId13"/>
    <p:sldLayoutId id="2147483696" r:id="rId14"/>
    <p:sldLayoutId id="2147483664" r:id="rId15"/>
    <p:sldLayoutId id="2147483673" r:id="rId16"/>
    <p:sldLayoutId id="2147483668" r:id="rId17"/>
    <p:sldLayoutId id="2147483724" r:id="rId18"/>
    <p:sldLayoutId id="2147483675" r:id="rId19"/>
    <p:sldLayoutId id="2147483676" r:id="rId20"/>
    <p:sldLayoutId id="2147483698" r:id="rId21"/>
    <p:sldLayoutId id="2147483699" r:id="rId22"/>
    <p:sldLayoutId id="2147483695" r:id="rId23"/>
    <p:sldLayoutId id="2147483725" r:id="rId2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04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720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93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1572" userDrawn="1">
          <p15:clr>
            <a:srgbClr val="F26B43"/>
          </p15:clr>
        </p15:guide>
        <p15:guide id="8" pos="5654" userDrawn="1">
          <p15:clr>
            <a:srgbClr val="F26B43"/>
          </p15:clr>
        </p15:guide>
        <p15:guide id="9" pos="1118" userDrawn="1">
          <p15:clr>
            <a:srgbClr val="9FCC3B"/>
          </p15:clr>
        </p15:guide>
        <p15:guide id="10" pos="3386" userDrawn="1">
          <p15:clr>
            <a:srgbClr val="F26B43"/>
          </p15:clr>
        </p15:guide>
        <p15:guide id="11" pos="6562" userDrawn="1">
          <p15:clr>
            <a:srgbClr val="9FCC3B"/>
          </p15:clr>
        </p15:guide>
        <p15:guide id="12" pos="4747" userDrawn="1">
          <p15:clr>
            <a:srgbClr val="F26B43"/>
          </p15:clr>
        </p15:guide>
        <p15:guide id="13" pos="665" userDrawn="1">
          <p15:clr>
            <a:srgbClr val="F26B43"/>
          </p15:clr>
        </p15:guide>
        <p15:guide id="14" pos="6992" userDrawn="1">
          <p15:clr>
            <a:srgbClr val="F26B43"/>
          </p15:clr>
        </p15:guide>
        <p15:guide id="15" pos="6108" userDrawn="1">
          <p15:clr>
            <a:srgbClr val="F26B43"/>
          </p15:clr>
        </p15:guide>
        <p15:guide id="16" pos="5201" userDrawn="1">
          <p15:clr>
            <a:srgbClr val="F26B43"/>
          </p15:clr>
        </p15:guide>
        <p15:guide id="17" pos="4294" userDrawn="1">
          <p15:clr>
            <a:srgbClr val="F26B43"/>
          </p15:clr>
        </p15:guide>
        <p15:guide id="18" pos="2933" userDrawn="1">
          <p15:clr>
            <a:srgbClr val="F26B43"/>
          </p15:clr>
        </p15:guide>
        <p15:guide id="19" pos="2479" userDrawn="1">
          <p15:clr>
            <a:srgbClr val="F26B43"/>
          </p15:clr>
        </p15:guide>
        <p15:guide id="20" pos="2026" userDrawn="1">
          <p15:clr>
            <a:srgbClr val="F26B43"/>
          </p15:clr>
        </p15:guide>
        <p15:guide id="21" pos="438" userDrawn="1">
          <p15:clr>
            <a:srgbClr val="F26B43"/>
          </p15:clr>
        </p15:guide>
        <p15:guide id="22" pos="7242" userDrawn="1">
          <p15:clr>
            <a:srgbClr val="F26B43"/>
          </p15:clr>
        </p15:guide>
        <p15:guide id="23" orient="horz" pos="210" userDrawn="1">
          <p15:clr>
            <a:srgbClr val="F26B43"/>
          </p15:clr>
        </p15:guide>
        <p15:guide id="24" orient="horz" pos="4110" userDrawn="1">
          <p15:clr>
            <a:srgbClr val="F26B43"/>
          </p15:clr>
        </p15:guide>
        <p15:guide id="25" orient="horz" pos="1230" userDrawn="1">
          <p15:clr>
            <a:srgbClr val="F26B43"/>
          </p15:clr>
        </p15:guide>
        <p15:guide id="26" orient="horz" pos="3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8D15B463-AFBD-7EB8-86B7-4DF07EEA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Plassholder for bilde 8" descr="Et bilde som inneholder klær, person, tekst, smil">
            <a:extLst>
              <a:ext uri="{FF2B5EF4-FFF2-40B4-BE49-F238E27FC236}">
                <a16:creationId xmlns:a16="http://schemas.microsoft.com/office/drawing/2014/main" id="{BD0E58D7-BB84-2555-E211-7BB64BDC73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6808921"/>
      </p:ext>
    </p:extLst>
  </p:cSld>
  <p:clrMapOvr>
    <a:masterClrMapping/>
  </p:clrMapOvr>
</p:sld>
</file>

<file path=ppt/theme/theme1.xml><?xml version="1.0" encoding="utf-8"?>
<a:theme xmlns:a="http://schemas.openxmlformats.org/drawingml/2006/main" name="Helsedir 2024">
  <a:themeElements>
    <a:clrScheme name="Hdir-2024">
      <a:dk1>
        <a:srgbClr val="202020"/>
      </a:dk1>
      <a:lt1>
        <a:srgbClr val="FFFFFF"/>
      </a:lt1>
      <a:dk2>
        <a:srgbClr val="504F4F"/>
      </a:dk2>
      <a:lt2>
        <a:srgbClr val="F0F5FF"/>
      </a:lt2>
      <a:accent1>
        <a:srgbClr val="025069"/>
      </a:accent1>
      <a:accent2>
        <a:srgbClr val="037FA2"/>
      </a:accent2>
      <a:accent3>
        <a:srgbClr val="0069E7"/>
      </a:accent3>
      <a:accent4>
        <a:srgbClr val="7C145C"/>
      </a:accent4>
      <a:accent5>
        <a:srgbClr val="366558"/>
      </a:accent5>
      <a:accent6>
        <a:srgbClr val="94DBC9"/>
      </a:accent6>
      <a:hlink>
        <a:srgbClr val="0069E7"/>
      </a:hlink>
      <a:folHlink>
        <a:srgbClr val="0069E7"/>
      </a:folHlink>
    </a:clrScheme>
    <a:fontScheme name="Tes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mal_V3" id="{9C13EBD8-02F8-48DA-A756-081EBD89FEC8}" vid="{1A349A19-C227-47A4-B392-4302C8FF2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5778f9-37d9-40e7-bcc1-45d178d6b0fc">
      <Terms xmlns="http://schemas.microsoft.com/office/infopath/2007/PartnerControls"/>
    </lcf76f155ced4ddcb4097134ff3c332f>
    <TaxCatchAll xmlns="f35a4529-6bb8-40a7-b2aa-c3446e3904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5EE73A7BD4B34E82BECA8FF7F775DD" ma:contentTypeVersion="11" ma:contentTypeDescription="Opprett et nytt dokument." ma:contentTypeScope="" ma:versionID="4645b7cca5d144a9a6e4c5c0e5610c37">
  <xsd:schema xmlns:xsd="http://www.w3.org/2001/XMLSchema" xmlns:xs="http://www.w3.org/2001/XMLSchema" xmlns:p="http://schemas.microsoft.com/office/2006/metadata/properties" xmlns:ns2="785778f9-37d9-40e7-bcc1-45d178d6b0fc" xmlns:ns3="f35a4529-6bb8-40a7-b2aa-c3446e3904ee" targetNamespace="http://schemas.microsoft.com/office/2006/metadata/properties" ma:root="true" ma:fieldsID="bc5bd86042bd673066d0c844e405c616" ns2:_="" ns3:_="">
    <xsd:import namespace="785778f9-37d9-40e7-bcc1-45d178d6b0fc"/>
    <xsd:import namespace="f35a4529-6bb8-40a7-b2aa-c3446e390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778f9-37d9-40e7-bcc1-45d178d6b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a4529-6bb8-40a7-b2aa-c3446e390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7ba1a6b-b8de-473b-867c-319e338a92c2}" ma:internalName="TaxCatchAll" ma:showField="CatchAllData" ma:web="f35a4529-6bb8-40a7-b2aa-c3446e390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110D76-02B9-42DB-BF0B-9B2DD35348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6AEBF-E63A-43C3-B22C-4549B30919C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785778f9-37d9-40e7-bcc1-45d178d6b0fc"/>
    <ds:schemaRef ds:uri="http://purl.org/dc/dcmitype/"/>
    <ds:schemaRef ds:uri="http://schemas.openxmlformats.org/package/2006/metadata/core-properties"/>
    <ds:schemaRef ds:uri="f35a4529-6bb8-40a7-b2aa-c3446e3904ee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AD8FBA-4D14-4EDB-B24F-453298A86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778f9-37d9-40e7-bcc1-45d178d6b0fc"/>
    <ds:schemaRef ds:uri="f35a4529-6bb8-40a7-b2aa-c3446e390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HDIR_PPT_Mal</Template>
  <TotalTime>48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</vt:lpstr>
      <vt:lpstr>Roboto Light</vt:lpstr>
      <vt:lpstr>Helsedir 2024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Anne-Berit Schelbred (Innleid)</dc:creator>
  <cp:lastModifiedBy>Anne-Berit Schelbred (Innleid)</cp:lastModifiedBy>
  <cp:revision>1</cp:revision>
  <dcterms:created xsi:type="dcterms:W3CDTF">2024-05-30T11:02:10Z</dcterms:created>
  <dcterms:modified xsi:type="dcterms:W3CDTF">2024-06-25T10:06:45Z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0x0101008E5EE73A7BD4B34E82BECA8FF7F775DD</vt:lpwstr>
  </property>
  <property fmtid="{D5CDD505-2E9C-101B-9397-08002B2CF9AE}" pid="3" name="MediaServiceImageTags">
    <vt:lpwstr/>
  </property>
</Properties>
</file>