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Arial Black" panose="020B0A0402010202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vxiR17Ewiy8dIEHctKf9XMHqW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ctrTitle"/>
          </p:nvPr>
        </p:nvSpPr>
        <p:spPr>
          <a:xfrm>
            <a:off x="478970" y="524932"/>
            <a:ext cx="10249989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ubTitle" idx="1"/>
          </p:nvPr>
        </p:nvSpPr>
        <p:spPr>
          <a:xfrm>
            <a:off x="478971" y="2516776"/>
            <a:ext cx="9144000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Blue02">
  <p:cSld name="3_Content_Blue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1577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10165807" cy="313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Blue03">
  <p:cSld name="3_Content_Blue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428896" y="365125"/>
            <a:ext cx="3995057" cy="23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4885507" y="705393"/>
            <a:ext cx="6653349" cy="48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Blue04">
  <p:cSld name="3_Content_Blue0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505303" cy="414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Blue05">
  <p:cSld name="3_Content_Blue0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566263" cy="393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Blue06">
  <p:cSld name="3_Content_Blue0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3679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609600" y="2176462"/>
            <a:ext cx="3056467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2"/>
          </p:nvPr>
        </p:nvSpPr>
        <p:spPr>
          <a:xfrm>
            <a:off x="4394729" y="2176462"/>
            <a:ext cx="3140075" cy="35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3"/>
          </p:nvPr>
        </p:nvSpPr>
        <p:spPr>
          <a:xfrm>
            <a:off x="8186738" y="2176462"/>
            <a:ext cx="3336395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Img_Blue01">
  <p:cSld name="3_Content Img_Blue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562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1"/>
          </p:nvPr>
        </p:nvSpPr>
        <p:spPr>
          <a:xfrm>
            <a:off x="783772" y="2255519"/>
            <a:ext cx="5735561" cy="40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>
            <a:spLocks noGrp="1"/>
          </p:cNvSpPr>
          <p:nvPr>
            <p:ph type="pic" idx="2"/>
          </p:nvPr>
        </p:nvSpPr>
        <p:spPr>
          <a:xfrm>
            <a:off x="7730068" y="1816403"/>
            <a:ext cx="4087964" cy="393569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Img_Blue02">
  <p:cSld name="3_Content Img_Blue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5389639" y="697652"/>
            <a:ext cx="6192761" cy="479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>
            <a:spLocks noGrp="1"/>
          </p:cNvSpPr>
          <p:nvPr>
            <p:ph type="pic" idx="2"/>
          </p:nvPr>
        </p:nvSpPr>
        <p:spPr>
          <a:xfrm>
            <a:off x="284505" y="347130"/>
            <a:ext cx="4608185" cy="443653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Cream01">
  <p:cSld name="3_Content_Cream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3580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9962607" cy="30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Cream02">
  <p:cSld name="3_Content_Cream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1577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10363201" cy="313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Cream03">
  <p:cSld name="3_Content_Cream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3880636" cy="23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4885507" y="705393"/>
            <a:ext cx="6653349" cy="48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Cream">
  <p:cSld name="1_Title Slide_Crea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478970" y="524932"/>
            <a:ext cx="11171163" cy="186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478971" y="2516776"/>
            <a:ext cx="8456023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Cream04">
  <p:cSld name="3_Content_Cream0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802362" cy="389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Cream05">
  <p:cSld name="3_Content_Cream0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455229" cy="40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Cream06">
  <p:cSld name="3_Content_Cream0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2833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body" idx="1"/>
          </p:nvPr>
        </p:nvSpPr>
        <p:spPr>
          <a:xfrm>
            <a:off x="609600" y="2193396"/>
            <a:ext cx="3056467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body" idx="2"/>
          </p:nvPr>
        </p:nvSpPr>
        <p:spPr>
          <a:xfrm>
            <a:off x="4394729" y="2193396"/>
            <a:ext cx="3140075" cy="35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body" idx="3"/>
          </p:nvPr>
        </p:nvSpPr>
        <p:spPr>
          <a:xfrm>
            <a:off x="8186738" y="2193396"/>
            <a:ext cx="3336395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Img_Cream01">
  <p:cSld name="3_Content Img_Cream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562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body" idx="1"/>
          </p:nvPr>
        </p:nvSpPr>
        <p:spPr>
          <a:xfrm>
            <a:off x="783772" y="2255519"/>
            <a:ext cx="5735561" cy="40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0"/>
          <p:cNvSpPr>
            <a:spLocks noGrp="1"/>
          </p:cNvSpPr>
          <p:nvPr>
            <p:ph type="pic" idx="2"/>
          </p:nvPr>
        </p:nvSpPr>
        <p:spPr>
          <a:xfrm>
            <a:off x="7730068" y="1816403"/>
            <a:ext cx="4087964" cy="393569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Img_Cream02">
  <p:cSld name="3_Content Img_Cream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1"/>
          <p:cNvSpPr txBox="1">
            <a:spLocks noGrp="1"/>
          </p:cNvSpPr>
          <p:nvPr>
            <p:ph type="body" idx="1"/>
          </p:nvPr>
        </p:nvSpPr>
        <p:spPr>
          <a:xfrm>
            <a:off x="5389640" y="697652"/>
            <a:ext cx="6108094" cy="479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>
            <a:spLocks noGrp="1"/>
          </p:cNvSpPr>
          <p:nvPr>
            <p:ph type="pic" idx="2"/>
          </p:nvPr>
        </p:nvSpPr>
        <p:spPr>
          <a:xfrm>
            <a:off x="284505" y="347130"/>
            <a:ext cx="4608185" cy="443653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_Blue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1673497" y="414868"/>
            <a:ext cx="8799770" cy="27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_Cream">
  <p:cSld name="4_Title Only_Crea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3"/>
          <p:cNvSpPr txBox="1">
            <a:spLocks noGrp="1"/>
          </p:cNvSpPr>
          <p:nvPr>
            <p:ph type="title"/>
          </p:nvPr>
        </p:nvSpPr>
        <p:spPr>
          <a:xfrm>
            <a:off x="428897" y="414868"/>
            <a:ext cx="11288970" cy="27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_Blue01">
  <p:cSld name="2_Section Header_Blue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87327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6565296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_Blue02">
  <p:cSld name="2_Section Header_Blue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85549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6565296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_Blue03">
  <p:cSld name="2_Section Header_Blue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95455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7640562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_Cream01">
  <p:cSld name="2_Section Header_Cream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478971" y="0"/>
            <a:ext cx="7649030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6565296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_Cream02">
  <p:cSld name="2_Section Header_Cream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91899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7259562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_Cream03">
  <p:cSld name="2_Section Header_Cream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10273697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7064829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Blue01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3580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10685418" cy="30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AD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28897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478970" y="524932"/>
            <a:ext cx="10249989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endParaRPr dirty="0"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478971" y="2516776"/>
            <a:ext cx="9144000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1577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10165807" cy="313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428896" y="365125"/>
            <a:ext cx="3995057" cy="23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endParaRPr dirty="0"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4885507" y="705393"/>
            <a:ext cx="6653349" cy="48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505303" cy="414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566263" cy="393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3679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77" name="Google Shape;177;p14"/>
          <p:cNvSpPr txBox="1">
            <a:spLocks noGrp="1"/>
          </p:cNvSpPr>
          <p:nvPr>
            <p:ph type="body" idx="1"/>
          </p:nvPr>
        </p:nvSpPr>
        <p:spPr>
          <a:xfrm>
            <a:off x="609600" y="2176462"/>
            <a:ext cx="3056467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2"/>
          </p:nvPr>
        </p:nvSpPr>
        <p:spPr>
          <a:xfrm>
            <a:off x="4394729" y="2176462"/>
            <a:ext cx="3140075" cy="35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3"/>
          </p:nvPr>
        </p:nvSpPr>
        <p:spPr>
          <a:xfrm>
            <a:off x="8186738" y="2176462"/>
            <a:ext cx="3336395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562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783772" y="2255519"/>
            <a:ext cx="5735561" cy="40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86" name="Google Shape;186;p15"/>
          <p:cNvSpPr>
            <a:spLocks noGrp="1"/>
          </p:cNvSpPr>
          <p:nvPr>
            <p:ph type="pic" idx="2"/>
          </p:nvPr>
        </p:nvSpPr>
        <p:spPr>
          <a:xfrm>
            <a:off x="7730068" y="1816403"/>
            <a:ext cx="4087964" cy="393569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>
            <a:spLocks noGrp="1"/>
          </p:cNvSpPr>
          <p:nvPr>
            <p:ph type="body" idx="1"/>
          </p:nvPr>
        </p:nvSpPr>
        <p:spPr>
          <a:xfrm>
            <a:off x="5389639" y="697652"/>
            <a:ext cx="6192761" cy="479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92" name="Google Shape;192;p16"/>
          <p:cNvSpPr>
            <a:spLocks noGrp="1"/>
          </p:cNvSpPr>
          <p:nvPr>
            <p:ph type="pic" idx="2"/>
          </p:nvPr>
        </p:nvSpPr>
        <p:spPr>
          <a:xfrm>
            <a:off x="284505" y="347130"/>
            <a:ext cx="4608185" cy="443653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3580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9962607" cy="30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1577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10363201" cy="313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3880636" cy="23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endParaRPr dirty="0"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4885507" y="705393"/>
            <a:ext cx="6653349" cy="48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478970" y="524932"/>
            <a:ext cx="11171163" cy="186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endParaRPr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478971" y="2516776"/>
            <a:ext cx="8456023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802362" cy="389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906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222" name="Google Shape;222;p21"/>
          <p:cNvSpPr txBox="1">
            <a:spLocks noGrp="1"/>
          </p:cNvSpPr>
          <p:nvPr>
            <p:ph type="body" idx="1"/>
          </p:nvPr>
        </p:nvSpPr>
        <p:spPr>
          <a:xfrm>
            <a:off x="783771" y="2255520"/>
            <a:ext cx="6455229" cy="40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2833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609600" y="2193396"/>
            <a:ext cx="3056467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2"/>
          </p:nvPr>
        </p:nvSpPr>
        <p:spPr>
          <a:xfrm>
            <a:off x="4394729" y="2193396"/>
            <a:ext cx="3140075" cy="350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3"/>
          </p:nvPr>
        </p:nvSpPr>
        <p:spPr>
          <a:xfrm>
            <a:off x="8186738" y="2193396"/>
            <a:ext cx="3336395" cy="34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5627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236" name="Google Shape;236;p23"/>
          <p:cNvSpPr txBox="1">
            <a:spLocks noGrp="1"/>
          </p:cNvSpPr>
          <p:nvPr>
            <p:ph type="body" idx="1"/>
          </p:nvPr>
        </p:nvSpPr>
        <p:spPr>
          <a:xfrm>
            <a:off x="783772" y="2255519"/>
            <a:ext cx="5735561" cy="40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37" name="Google Shape;237;p23"/>
          <p:cNvSpPr>
            <a:spLocks noGrp="1"/>
          </p:cNvSpPr>
          <p:nvPr>
            <p:ph type="pic" idx="2"/>
          </p:nvPr>
        </p:nvSpPr>
        <p:spPr>
          <a:xfrm>
            <a:off x="7730068" y="1816403"/>
            <a:ext cx="4087964" cy="393569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5389640" y="697652"/>
            <a:ext cx="6108094" cy="479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3" name="Google Shape;243;p24"/>
          <p:cNvSpPr>
            <a:spLocks noGrp="1"/>
          </p:cNvSpPr>
          <p:nvPr>
            <p:ph type="pic" idx="2"/>
          </p:nvPr>
        </p:nvSpPr>
        <p:spPr>
          <a:xfrm>
            <a:off x="284505" y="347130"/>
            <a:ext cx="4608185" cy="443653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1673497" y="414868"/>
            <a:ext cx="8799770" cy="27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428897" y="414868"/>
            <a:ext cx="11288970" cy="27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87327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</a:pPr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6565296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85549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</a:pP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6565296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95455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</a:pPr>
            <a:endParaRPr dirty="0"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7640562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78971" y="0"/>
            <a:ext cx="7649030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</a:pP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6565296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9189963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</a:pPr>
            <a:endParaRPr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7259562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478970" y="0"/>
            <a:ext cx="10273697" cy="239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 Black"/>
              <a:buNone/>
            </a:pPr>
            <a:endParaRPr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subTitle" idx="1"/>
          </p:nvPr>
        </p:nvSpPr>
        <p:spPr>
          <a:xfrm>
            <a:off x="478971" y="2527904"/>
            <a:ext cx="7064829" cy="58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428897" y="365125"/>
            <a:ext cx="83580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endParaRPr dirty="0"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705393" y="2255520"/>
            <a:ext cx="10685418" cy="30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353DBF0E57304B8F04661C8BD6246C" ma:contentTypeVersion="21" ma:contentTypeDescription="Opprett et nytt dokument." ma:contentTypeScope="" ma:versionID="d077f0d9ea02e64478eb9563663cde77">
  <xsd:schema xmlns:xsd="http://www.w3.org/2001/XMLSchema" xmlns:xs="http://www.w3.org/2001/XMLSchema" xmlns:p="http://schemas.microsoft.com/office/2006/metadata/properties" xmlns:ns2="0846b568-edc6-4c55-a20a-c0deb967ef35" xmlns:ns3="c3c3d65d-6646-461e-a48f-fdc06b297f91" targetNamespace="http://schemas.microsoft.com/office/2006/metadata/properties" ma:root="true" ma:fieldsID="f6ba2e95e7f925e00f1b7a93e478c3c3" ns2:_="" ns3:_="">
    <xsd:import namespace="0846b568-edc6-4c55-a20a-c0deb967ef35"/>
    <xsd:import namespace="c3c3d65d-6646-461e-a48f-fdc06b297f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_x00f8_tedato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b568-edc6-4c55-a20a-c0deb967e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_x00f8_tedato" ma:index="23" nillable="true" ma:displayName="Møtedato " ma:format="DateOnly" ma:indexed="true" ma:internalName="M_x00f8_tedato">
      <xsd:simpleType>
        <xsd:restriction base="dms:DateTim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3d65d-6646-461e-a48f-fdc06b297f9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d993a4-808f-4481-b654-4d738697b88b}" ma:internalName="TaxCatchAll" ma:showField="CatchAllData" ma:web="c3c3d65d-6646-461e-a48f-fdc06b297f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6b568-edc6-4c55-a20a-c0deb967ef35">
      <Terms xmlns="http://schemas.microsoft.com/office/infopath/2007/PartnerControls"/>
    </lcf76f155ced4ddcb4097134ff3c332f>
    <TaxCatchAll xmlns="c3c3d65d-6646-461e-a48f-fdc06b297f91" xsi:nil="true"/>
    <M_x00f8_tedato xmlns="0846b568-edc6-4c55-a20a-c0deb967ef35" xsi:nil="true"/>
  </documentManagement>
</p:properties>
</file>

<file path=customXml/itemProps1.xml><?xml version="1.0" encoding="utf-8"?>
<ds:datastoreItem xmlns:ds="http://schemas.openxmlformats.org/officeDocument/2006/customXml" ds:itemID="{12154547-B27A-419F-A9E2-7900393A4C3F}"/>
</file>

<file path=customXml/itemProps2.xml><?xml version="1.0" encoding="utf-8"?>
<ds:datastoreItem xmlns:ds="http://schemas.openxmlformats.org/officeDocument/2006/customXml" ds:itemID="{96DEE407-1BC9-41BD-8C80-9333A7499800}"/>
</file>

<file path=customXml/itemProps3.xml><?xml version="1.0" encoding="utf-8"?>
<ds:datastoreItem xmlns:ds="http://schemas.openxmlformats.org/officeDocument/2006/customXml" ds:itemID="{6C3F890D-D122-446B-94A6-A111418FD3A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9" baseType="lpstr">
      <vt:lpstr>Arial</vt:lpstr>
      <vt:lpstr>Arial Black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Matthew Wood</dc:creator>
  <cp:lastModifiedBy>Kari Annette Os</cp:lastModifiedBy>
  <cp:revision>1</cp:revision>
  <dcterms:created xsi:type="dcterms:W3CDTF">2024-07-29T01:09:28Z</dcterms:created>
  <dcterms:modified xsi:type="dcterms:W3CDTF">2025-08-20T14:45:41Z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0x0101009D353DBF0E57304B8F04661C8BD6246C</vt:lpwstr>
  </property>
</Properties>
</file>