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 snapToGrid="0" snapToObjects="1">
      <p:cViewPr varScale="1">
        <p:scale>
          <a:sx n="107" d="100"/>
          <a:sy n="107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7DBF-1032-804A-AC03-08D2634D718B}" type="datetimeFigureOut">
              <a:rPr lang="nb-NO" smtClean="0"/>
              <a:t>08.12.2017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10726-E93D-5442-9C4F-590AAAE6F9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3146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7DBF-1032-804A-AC03-08D2634D718B}" type="datetimeFigureOut">
              <a:rPr lang="nb-NO" smtClean="0"/>
              <a:t>08.12.2017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10726-E93D-5442-9C4F-590AAAE6F9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136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7DBF-1032-804A-AC03-08D2634D718B}" type="datetimeFigureOut">
              <a:rPr lang="nb-NO" smtClean="0"/>
              <a:t>08.12.2017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10726-E93D-5442-9C4F-590AAAE6F9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1416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7DBF-1032-804A-AC03-08D2634D718B}" type="datetimeFigureOut">
              <a:rPr lang="nb-NO" smtClean="0"/>
              <a:t>08.12.2017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10726-E93D-5442-9C4F-590AAAE6F9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634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7DBF-1032-804A-AC03-08D2634D718B}" type="datetimeFigureOut">
              <a:rPr lang="nb-NO" smtClean="0"/>
              <a:t>08.12.2017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10726-E93D-5442-9C4F-590AAAE6F9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466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7DBF-1032-804A-AC03-08D2634D718B}" type="datetimeFigureOut">
              <a:rPr lang="nb-NO" smtClean="0"/>
              <a:t>08.12.2017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10726-E93D-5442-9C4F-590AAAE6F9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2453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7DBF-1032-804A-AC03-08D2634D718B}" type="datetimeFigureOut">
              <a:rPr lang="nb-NO" smtClean="0"/>
              <a:t>08.12.2017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10726-E93D-5442-9C4F-590AAAE6F9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9701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7DBF-1032-804A-AC03-08D2634D718B}" type="datetimeFigureOut">
              <a:rPr lang="nb-NO" smtClean="0"/>
              <a:t>08.12.2017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10726-E93D-5442-9C4F-590AAAE6F9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776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7DBF-1032-804A-AC03-08D2634D718B}" type="datetimeFigureOut">
              <a:rPr lang="nb-NO" smtClean="0"/>
              <a:t>08.12.2017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10726-E93D-5442-9C4F-590AAAE6F9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3266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7DBF-1032-804A-AC03-08D2634D718B}" type="datetimeFigureOut">
              <a:rPr lang="nb-NO" smtClean="0"/>
              <a:t>08.12.2017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10726-E93D-5442-9C4F-590AAAE6F9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6669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7DBF-1032-804A-AC03-08D2634D718B}" type="datetimeFigureOut">
              <a:rPr lang="nb-NO" smtClean="0"/>
              <a:t>08.12.2017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10726-E93D-5442-9C4F-590AAAE6F9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5662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37DBF-1032-804A-AC03-08D2634D718B}" type="datetimeFigureOut">
              <a:rPr lang="nb-NO" smtClean="0"/>
              <a:t>08.12.2017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10726-E93D-5442-9C4F-590AAAE6F9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8608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198" y="-127912"/>
            <a:ext cx="2682875" cy="986155"/>
          </a:xfrm>
          <a:prstGeom prst="rect">
            <a:avLst/>
          </a:prstGeom>
        </p:spPr>
      </p:pic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529846"/>
              </p:ext>
            </p:extLst>
          </p:nvPr>
        </p:nvGraphicFramePr>
        <p:xfrm>
          <a:off x="1614198" y="1089810"/>
          <a:ext cx="8128000" cy="5087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2543684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543684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cxnSp>
        <p:nvCxnSpPr>
          <p:cNvPr id="9" name="Rett pil 8"/>
          <p:cNvCxnSpPr/>
          <p:nvPr/>
        </p:nvCxnSpPr>
        <p:spPr>
          <a:xfrm flipV="1">
            <a:off x="1244743" y="930782"/>
            <a:ext cx="0" cy="54462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Rett pil 12"/>
          <p:cNvCxnSpPr/>
          <p:nvPr/>
        </p:nvCxnSpPr>
        <p:spPr>
          <a:xfrm>
            <a:off x="1244743" y="6365172"/>
            <a:ext cx="8637793" cy="118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kstSylinder 16"/>
          <p:cNvSpPr txBox="1"/>
          <p:nvPr/>
        </p:nvSpPr>
        <p:spPr>
          <a:xfrm>
            <a:off x="9984982" y="6115438"/>
            <a:ext cx="1425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Avenir Next" charset="0"/>
                <a:ea typeface="Avenir Next" charset="0"/>
                <a:cs typeface="Avenir Next" charset="0"/>
              </a:rPr>
              <a:t>Evne til </a:t>
            </a:r>
            <a:r>
              <a:rPr lang="nb-NO" sz="1400">
                <a:latin typeface="Avenir Next" charset="0"/>
                <a:ea typeface="Avenir Next" charset="0"/>
                <a:cs typeface="Avenir Next" charset="0"/>
              </a:rPr>
              <a:t>å </a:t>
            </a:r>
            <a:endParaRPr lang="nb-NO" sz="1400" smtClean="0">
              <a:latin typeface="Avenir Next" charset="0"/>
              <a:ea typeface="Avenir Next" charset="0"/>
              <a:cs typeface="Avenir Next" charset="0"/>
            </a:endParaRPr>
          </a:p>
          <a:p>
            <a:r>
              <a:rPr lang="nb-NO" sz="1400" dirty="0" smtClean="0">
                <a:latin typeface="Avenir Next" charset="0"/>
                <a:ea typeface="Avenir Next" charset="0"/>
                <a:cs typeface="Avenir Next" charset="0"/>
              </a:rPr>
              <a:t>gjennomføre </a:t>
            </a:r>
            <a:endParaRPr lang="nb-NO" sz="1400" dirty="0"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18" name="TekstSylinder 17"/>
          <p:cNvSpPr txBox="1"/>
          <p:nvPr/>
        </p:nvSpPr>
        <p:spPr>
          <a:xfrm>
            <a:off x="939810" y="594039"/>
            <a:ext cx="9520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smtClean="0">
                <a:latin typeface="Avenir Next" charset="0"/>
                <a:ea typeface="Avenir Next" charset="0"/>
                <a:cs typeface="Avenir Next" charset="0"/>
              </a:rPr>
              <a:t>Effekt</a:t>
            </a:r>
            <a:endParaRPr lang="nb-NO" sz="1400" dirty="0"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20" name="Pluss 19"/>
          <p:cNvSpPr/>
          <p:nvPr/>
        </p:nvSpPr>
        <p:spPr>
          <a:xfrm>
            <a:off x="9268981" y="6377048"/>
            <a:ext cx="473217" cy="480952"/>
          </a:xfrm>
          <a:prstGeom prst="mathPlus">
            <a:avLst>
              <a:gd name="adj1" fmla="val 7935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Minus 21"/>
          <p:cNvSpPr/>
          <p:nvPr/>
        </p:nvSpPr>
        <p:spPr>
          <a:xfrm>
            <a:off x="482090" y="5961059"/>
            <a:ext cx="675568" cy="45719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Minus 22"/>
          <p:cNvSpPr/>
          <p:nvPr/>
        </p:nvSpPr>
        <p:spPr>
          <a:xfrm>
            <a:off x="1614198" y="6638658"/>
            <a:ext cx="675568" cy="45719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TekstSylinder 23"/>
          <p:cNvSpPr txBox="1"/>
          <p:nvPr/>
        </p:nvSpPr>
        <p:spPr>
          <a:xfrm>
            <a:off x="3551695" y="181869"/>
            <a:ext cx="4297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smtClean="0">
                <a:solidFill>
                  <a:srgbClr val="FF0000"/>
                </a:solidFill>
                <a:latin typeface="Avenir Next" charset="0"/>
                <a:ea typeface="Avenir Next" charset="0"/>
                <a:cs typeface="Avenir Next" charset="0"/>
              </a:rPr>
              <a:t>Prioriteringsmatrise</a:t>
            </a:r>
            <a:endParaRPr lang="nb-NO" sz="3600" dirty="0">
              <a:solidFill>
                <a:srgbClr val="FF0000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25" name="Pluss 24"/>
          <p:cNvSpPr/>
          <p:nvPr/>
        </p:nvSpPr>
        <p:spPr>
          <a:xfrm>
            <a:off x="703202" y="1052755"/>
            <a:ext cx="473217" cy="480952"/>
          </a:xfrm>
          <a:prstGeom prst="mathPlus">
            <a:avLst>
              <a:gd name="adj1" fmla="val 7935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9710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</Words>
  <Application>Microsoft Macintosh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6" baseType="lpstr">
      <vt:lpstr>Avenir Next</vt:lpstr>
      <vt:lpstr>Calibri</vt:lpstr>
      <vt:lpstr>Calibri Light</vt:lpstr>
      <vt:lpstr>Arial</vt:lpstr>
      <vt:lpstr>Office-tema</vt:lpstr>
      <vt:lpstr>PowerPoint-presentasjon</vt:lpstr>
    </vt:vector>
  </TitlesOfParts>
  <Company/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Kaia Tetlie</dc:creator>
  <cp:lastModifiedBy>Kaia Tetlie</cp:lastModifiedBy>
  <cp:revision>2</cp:revision>
  <dcterms:created xsi:type="dcterms:W3CDTF">2017-12-08T09:47:08Z</dcterms:created>
  <dcterms:modified xsi:type="dcterms:W3CDTF">2017-12-08T09:55:47Z</dcterms:modified>
</cp:coreProperties>
</file>