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68" r:id="rId5"/>
  </p:sldIdLst>
  <p:sldSz cx="9145588" cy="6859588"/>
  <p:notesSz cx="6858000" cy="9144000"/>
  <p:defaultTextStyle>
    <a:defPPr>
      <a:defRPr lang="nb-NO"/>
    </a:defPPr>
    <a:lvl1pPr marL="0" algn="l" defTabSz="9143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7" algn="l" defTabSz="9143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3" algn="l" defTabSz="9143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1" algn="l" defTabSz="9143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47" algn="l" defTabSz="9143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34" algn="l" defTabSz="9143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21" algn="l" defTabSz="9143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08" algn="l" defTabSz="9143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94" algn="l" defTabSz="9143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3832"/>
    <a:srgbClr val="F9F9F5"/>
    <a:srgbClr val="615046"/>
    <a:srgbClr val="FF6E00"/>
    <a:srgbClr val="674F44"/>
    <a:srgbClr val="D7D1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iddels stil 1 - aks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ys stil 3 - aks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stil 1 - aks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emastil 1 - aks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emastil 1 - aks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emastil 1 - aks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Temastil 2 - aks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ys stil 2 - aks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ys stil 2 - aks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ys stil 2 - aks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ys stil 2 - aks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ys stil 2 - aks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ys stil 2 - aks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63"/>
    <p:restoredTop sz="86486"/>
  </p:normalViewPr>
  <p:slideViewPr>
    <p:cSldViewPr>
      <p:cViewPr>
        <p:scale>
          <a:sx n="80" d="100"/>
          <a:sy n="80" d="100"/>
        </p:scale>
        <p:origin x="984" y="464"/>
      </p:cViewPr>
      <p:guideLst>
        <p:guide orient="horz" pos="2161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B6E22D-1C2F-48B3-BFD2-32181C826E78}" type="datetimeFigureOut">
              <a:rPr lang="nb-NO" smtClean="0"/>
              <a:t>17.11.2017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745A6-98A4-4F82-97C7-8E197F979C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5655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4292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21464" algn="l" defTabSz="64292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42929" algn="l" defTabSz="64292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64393" algn="l" defTabSz="64292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85857" algn="l" defTabSz="64292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607323" algn="l" defTabSz="64292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928787" algn="l" defTabSz="64292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250251" algn="l" defTabSz="64292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571716" algn="l" defTabSz="64292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9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0193-8457-4390-A452-915ED900FB04}" type="datetime1">
              <a:rPr lang="nb-NO" smtClean="0"/>
              <a:t>17.11.2017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551908" y="405095"/>
            <a:ext cx="8027988" cy="1049649"/>
          </a:xfrm>
        </p:spPr>
        <p:txBody>
          <a:bodyPr>
            <a:noAutofit/>
          </a:bodyPr>
          <a:lstStyle>
            <a:lvl1pPr>
              <a:defRPr sz="2100" b="0">
                <a:solidFill>
                  <a:srgbClr val="615046"/>
                </a:solidFill>
              </a:defRPr>
            </a:lvl1pPr>
            <a:lvl2pPr>
              <a:buNone/>
              <a:defRPr sz="2100">
                <a:solidFill>
                  <a:srgbClr val="615046"/>
                </a:solidFill>
                <a:latin typeface="+mn-lt"/>
              </a:defRPr>
            </a:lvl2pPr>
          </a:lstStyle>
          <a:p>
            <a:pPr lvl="0"/>
            <a:r>
              <a:rPr lang="en-US" dirty="0" err="1" smtClean="0"/>
              <a:t>Tittel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400" y="2894400"/>
            <a:ext cx="5303531" cy="132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36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B153-C0A6-4B6D-90DC-B31BCB259265}" type="datetime1">
              <a:rPr lang="nb-NO" smtClean="0"/>
              <a:t>17.11.2017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1685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ksomhetsområde">
    <p:bg>
      <p:bgPr>
        <a:solidFill>
          <a:srgbClr val="F9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39FA-E7B1-453B-89B2-044672D69B22}" type="datetime1">
              <a:rPr lang="nb-NO" smtClean="0"/>
              <a:t>17.11.2017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52145" y="405357"/>
            <a:ext cx="8028707" cy="1505167"/>
          </a:xfrm>
        </p:spPr>
        <p:txBody>
          <a:bodyPr>
            <a:noAutofit/>
          </a:bodyPr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3281634" y="2154592"/>
            <a:ext cx="2582323" cy="2582473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tIns="303746"/>
          <a:lstStyle>
            <a:lvl1pPr algn="ctr">
              <a:defRPr/>
            </a:lvl1pPr>
          </a:lstStyle>
          <a:p>
            <a:r>
              <a:rPr lang="nb-NO" dirty="0" smtClean="0"/>
              <a:t>Sett inn ikon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8949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rksomhetsområde #2">
    <p:bg>
      <p:bgPr>
        <a:solidFill>
          <a:srgbClr val="FF6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6480E0-D881-402E-BC3E-097B30B6810D}" type="datetime1">
              <a:rPr lang="nb-NO" smtClean="0"/>
              <a:t>17.11.2017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52145" y="405357"/>
            <a:ext cx="8028707" cy="1505167"/>
          </a:xfrm>
        </p:spPr>
        <p:txBody>
          <a:bodyPr>
            <a:no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3281634" y="2154592"/>
            <a:ext cx="2582323" cy="2582473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tIns="303746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Sett inn ikon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424" y="6278943"/>
            <a:ext cx="2042164" cy="58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12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- Stor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10" y="1292607"/>
            <a:ext cx="8028707" cy="483074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EC7B-CD5A-4B81-B479-65902E2B2F2A}" type="datetime1">
              <a:rPr lang="nb-NO" smtClean="0"/>
              <a:t>17.11.2017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123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- Sto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10" y="1292607"/>
            <a:ext cx="8028707" cy="4830743"/>
          </a:xfrm>
        </p:spPr>
        <p:txBody>
          <a:bodyPr/>
          <a:lstStyle>
            <a:lvl1pPr>
              <a:lnSpc>
                <a:spcPct val="120000"/>
              </a:lnSpc>
              <a:defRPr sz="2100">
                <a:solidFill>
                  <a:srgbClr val="674F44"/>
                </a:solidFill>
              </a:defRPr>
            </a:lvl1pPr>
            <a:lvl2pPr>
              <a:lnSpc>
                <a:spcPct val="125000"/>
              </a:lnSpc>
              <a:defRPr b="0">
                <a:solidFill>
                  <a:srgbClr val="FF6E00"/>
                </a:solidFill>
                <a:latin typeface="+mj-lt"/>
              </a:defRPr>
            </a:lvl2pPr>
            <a:lvl3pPr>
              <a:lnSpc>
                <a:spcPct val="125000"/>
              </a:lnSpc>
              <a:defRPr>
                <a:latin typeface="+mn-lt"/>
              </a:defRPr>
            </a:lvl3pPr>
            <a:lvl4pPr>
              <a:lnSpc>
                <a:spcPct val="125000"/>
              </a:lnSpc>
              <a:defRPr>
                <a:latin typeface="+mn-lt"/>
              </a:defRPr>
            </a:lvl4pPr>
            <a:lvl5pPr>
              <a:lnSpc>
                <a:spcPct val="125000"/>
              </a:lnSpc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EC7B-CD5A-4B81-B479-65902E2B2F2A}" type="datetime1">
              <a:rPr lang="nb-NO" smtClean="0"/>
              <a:t>17.11.2017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0804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r - 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08" y="1425628"/>
            <a:ext cx="2574728" cy="129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3087-96F3-458E-ABC2-92CF73604683}" type="datetime1">
              <a:rPr lang="nb-NO" smtClean="0"/>
              <a:t>17.11.2017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551908" y="2802743"/>
            <a:ext cx="2574728" cy="2579941"/>
          </a:xfrm>
          <a:solidFill>
            <a:srgbClr val="D7D1C9"/>
          </a:solidFill>
        </p:spPr>
        <p:txBody>
          <a:bodyPr tIns="759365"/>
          <a:lstStyle>
            <a:lvl1pPr algn="ctr"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3286133" y="1425628"/>
            <a:ext cx="2574728" cy="129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3286133" y="2802743"/>
            <a:ext cx="2574728" cy="2579941"/>
          </a:xfrm>
          <a:solidFill>
            <a:srgbClr val="D7D1C9"/>
          </a:solidFill>
        </p:spPr>
        <p:txBody>
          <a:bodyPr tIns="759365"/>
          <a:lstStyle>
            <a:lvl1pPr algn="ctr"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sp>
        <p:nvSpPr>
          <p:cNvPr id="13" name="Content Placeholder 2"/>
          <p:cNvSpPr>
            <a:spLocks noGrp="1"/>
          </p:cNvSpPr>
          <p:nvPr>
            <p:ph idx="16"/>
          </p:nvPr>
        </p:nvSpPr>
        <p:spPr>
          <a:xfrm>
            <a:off x="6017826" y="1425628"/>
            <a:ext cx="2574728" cy="12963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6017826" y="2802743"/>
            <a:ext cx="2574728" cy="2579941"/>
          </a:xfrm>
          <a:solidFill>
            <a:srgbClr val="D7D1C9"/>
          </a:solidFill>
        </p:spPr>
        <p:txBody>
          <a:bodyPr tIns="759365"/>
          <a:lstStyle>
            <a:lvl1pPr algn="ctr" rtl="0"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6078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 - 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09" y="1425628"/>
            <a:ext cx="3911460" cy="47016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04E8A-EC3B-4390-B021-971108FB300D}" type="datetime1">
              <a:rPr lang="nb-NO" smtClean="0"/>
              <a:t>17.11.2017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4653246" y="1454744"/>
            <a:ext cx="3936777" cy="4613005"/>
          </a:xfrm>
          <a:solidFill>
            <a:srgbClr val="D7D1C9"/>
          </a:solidFill>
        </p:spPr>
        <p:txBody>
          <a:bodyPr tIns="1771852"/>
          <a:lstStyle>
            <a:lvl1pPr algn="ctr" rtl="0"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61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145" y="405357"/>
            <a:ext cx="8028707" cy="44167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066C-45A7-4CDC-8E29-22D9B865F88A}" type="datetime1">
              <a:rPr lang="nb-NO" smtClean="0"/>
              <a:t>17.11.2017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551908" y="873483"/>
            <a:ext cx="8027988" cy="5256092"/>
          </a:xfrm>
          <a:solidFill>
            <a:srgbClr val="D7D1C9"/>
          </a:solidFill>
        </p:spPr>
        <p:txBody>
          <a:bodyPr tIns="2151534"/>
          <a:lstStyle>
            <a:lvl1pPr algn="ctr">
              <a:defRPr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9340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eslide #1">
    <p:bg>
      <p:bgPr>
        <a:solidFill>
          <a:srgbClr val="FF6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3EF4A5-8901-4512-9A63-3CC71A72B3C5}" type="datetime1">
              <a:rPr lang="nb-NO" smtClean="0"/>
              <a:t>17.11.2017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52145" y="405357"/>
            <a:ext cx="8028707" cy="1505167"/>
          </a:xfrm>
        </p:spPr>
        <p:txBody>
          <a:bodyPr>
            <a:no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424" y="6278943"/>
            <a:ext cx="2042164" cy="5806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800" y="2160000"/>
            <a:ext cx="2572517" cy="257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4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eslide #2">
    <p:bg>
      <p:bgPr>
        <a:solidFill>
          <a:srgbClr val="F9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74F44"/>
                </a:solidFill>
              </a:defRPr>
            </a:lvl1pPr>
          </a:lstStyle>
          <a:p>
            <a:fld id="{C5E26AEC-856C-401D-81B0-A459C3EFB5FC}" type="datetime1">
              <a:rPr lang="nb-NO" smtClean="0"/>
              <a:pPr/>
              <a:t>17.11.2017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74F44"/>
                </a:solidFill>
              </a:defRPr>
            </a:lvl1pPr>
          </a:lstStyle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74F44"/>
                </a:solidFill>
              </a:defRPr>
            </a:lvl1pPr>
          </a:lstStyle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52145" y="405357"/>
            <a:ext cx="8028707" cy="1505167"/>
          </a:xfrm>
        </p:spPr>
        <p:txBody>
          <a:bodyPr>
            <a:noAutofit/>
          </a:bodyPr>
          <a:lstStyle>
            <a:lvl1pPr>
              <a:defRPr sz="4200">
                <a:solidFill>
                  <a:srgbClr val="61504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64" y="6268275"/>
            <a:ext cx="1836424" cy="59131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800" y="2160000"/>
            <a:ext cx="2572517" cy="257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66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FB954-CD01-4988-B09C-B859A7254C03}" type="datetime1">
              <a:rPr lang="nb-NO" smtClean="0"/>
              <a:t>17.11.2017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3469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3E5A3-1204-4843-9F97-1A9BF73D0297}" type="datetime1">
              <a:rPr lang="nb-NO" smtClean="0"/>
              <a:t>17.11.2017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Bunntekst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A837-D30F-4B1B-A354-AC66D487F2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588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2145" y="405356"/>
            <a:ext cx="8028707" cy="75832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910" y="1476666"/>
            <a:ext cx="8028707" cy="46486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0845" y="6553542"/>
            <a:ext cx="754316" cy="1607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 b="0" baseline="0">
                <a:solidFill>
                  <a:srgbClr val="615046"/>
                </a:solidFill>
                <a:latin typeface="+mj-lt"/>
              </a:defRPr>
            </a:lvl1pPr>
          </a:lstStyle>
          <a:p>
            <a:fld id="{183D7805-7C81-4D64-83D5-4D4A55D43259}" type="datetime1">
              <a:rPr lang="nb-NO" smtClean="0"/>
              <a:pPr/>
              <a:t>17.11.2017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43" y="6341747"/>
            <a:ext cx="5168022" cy="1607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 b="0" baseline="0">
                <a:solidFill>
                  <a:srgbClr val="615046"/>
                </a:solidFill>
                <a:latin typeface="+mj-lt"/>
              </a:defRPr>
            </a:lvl1pPr>
          </a:lstStyle>
          <a:p>
            <a:r>
              <a:rPr lang="nb-NO" smtClean="0"/>
              <a:t>Bunntekst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1910" y="6341747"/>
            <a:ext cx="324207" cy="1607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 b="0" baseline="0">
                <a:solidFill>
                  <a:srgbClr val="615046"/>
                </a:solidFill>
                <a:latin typeface="+mj-lt"/>
              </a:defRPr>
            </a:lvl1pPr>
          </a:lstStyle>
          <a:p>
            <a:fld id="{C091A837-D30F-4B1B-A354-AC66D487F26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ITH" hidden="1"/>
          <p:cNvSpPr/>
          <p:nvPr userDrawn="1"/>
        </p:nvSpPr>
        <p:spPr>
          <a:xfrm>
            <a:off x="1" y="1"/>
            <a:ext cx="557034" cy="379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94" tIns="32146" rIns="64294" bIns="32146" spcCol="0" rtlCol="0" anchor="ctr"/>
          <a:lstStyle/>
          <a:p>
            <a:pPr algn="ctr"/>
            <a:endParaRPr lang="nb-NO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64" y="6268275"/>
            <a:ext cx="1836424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89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  <p:sldLayoutId id="2147483667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54" r:id="rId12"/>
    <p:sldLayoutId id="2147483655" r:id="rId13"/>
  </p:sldLayoutIdLst>
  <p:hf hdr="0" dt="0"/>
  <p:txStyles>
    <p:titleStyle>
      <a:lvl1pPr algn="l" defTabSz="914373" rtl="0" eaLnBrk="1" latinLnBrk="0" hangingPunct="1">
        <a:lnSpc>
          <a:spcPct val="110000"/>
        </a:lnSpc>
        <a:spcBef>
          <a:spcPct val="0"/>
        </a:spcBef>
        <a:buNone/>
        <a:defRPr sz="2100" b="0" kern="1200">
          <a:solidFill>
            <a:srgbClr val="615046"/>
          </a:solidFill>
          <a:latin typeface="+mj-lt"/>
          <a:ea typeface="+mj-ea"/>
          <a:cs typeface="+mj-cs"/>
        </a:defRPr>
      </a:lvl1pPr>
    </p:titleStyle>
    <p:bodyStyle>
      <a:lvl1pPr marL="0" indent="0" algn="l" defTabSz="914373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​"/>
        <a:defRPr sz="1700" b="0" kern="1200">
          <a:solidFill>
            <a:srgbClr val="FF6E00"/>
          </a:solidFill>
          <a:latin typeface="+mj-lt"/>
          <a:ea typeface="+mn-ea"/>
          <a:cs typeface="+mn-cs"/>
        </a:defRPr>
      </a:lvl1pPr>
      <a:lvl2pPr marL="0" indent="0" algn="l" defTabSz="914373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​"/>
        <a:defRPr sz="1700" kern="1200">
          <a:solidFill>
            <a:srgbClr val="615046"/>
          </a:solidFill>
          <a:latin typeface="+mn-lt"/>
          <a:ea typeface="+mn-ea"/>
          <a:cs typeface="+mn-cs"/>
        </a:defRPr>
      </a:lvl2pPr>
      <a:lvl3pPr marL="202498" indent="-202498" algn="l" defTabSz="914373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defRPr sz="1700" kern="1200">
          <a:solidFill>
            <a:srgbClr val="615046"/>
          </a:solidFill>
          <a:latin typeface="+mn-lt"/>
          <a:ea typeface="+mn-ea"/>
          <a:cs typeface="+mn-cs"/>
        </a:defRPr>
      </a:lvl3pPr>
      <a:lvl4pPr marL="474384" indent="-218775" algn="l" defTabSz="914373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defRPr sz="1700" kern="1200">
          <a:solidFill>
            <a:srgbClr val="615046"/>
          </a:solidFill>
          <a:latin typeface="+mn-lt"/>
          <a:ea typeface="+mn-ea"/>
          <a:cs typeface="+mn-cs"/>
        </a:defRPr>
      </a:lvl4pPr>
      <a:lvl5pPr marL="723295" indent="-218775" algn="l" defTabSz="914373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Char char="•"/>
        <a:defRPr sz="1700" kern="1200">
          <a:solidFill>
            <a:srgbClr val="615046"/>
          </a:solidFill>
          <a:latin typeface="+mn-lt"/>
          <a:ea typeface="+mn-ea"/>
          <a:cs typeface="+mn-cs"/>
        </a:defRPr>
      </a:lvl5pPr>
      <a:lvl6pPr marL="2514527" indent="-228593" algn="l" defTabSz="9143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15" indent="-228593" algn="l" defTabSz="9143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01" indent="-228593" algn="l" defTabSz="9143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88" indent="-228593" algn="l" defTabSz="9143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7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3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1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47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34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21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08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94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091480"/>
              </p:ext>
            </p:extLst>
          </p:nvPr>
        </p:nvGraphicFramePr>
        <p:xfrm>
          <a:off x="138422" y="1485578"/>
          <a:ext cx="8784978" cy="4104457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254828"/>
                <a:gridCol w="1254828"/>
                <a:gridCol w="1254828"/>
                <a:gridCol w="1255419"/>
                <a:gridCol w="1254828"/>
                <a:gridCol w="1254828"/>
                <a:gridCol w="1255419"/>
              </a:tblGrid>
              <a:tr h="11631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Målgruppe</a:t>
                      </a: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Hvilken interessentgruppe er målet for budskapet?</a:t>
                      </a:r>
                      <a:endParaRPr lang="nb-NO" sz="800" dirty="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Hva</a:t>
                      </a: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Hva er hovedbudskapet til denne målgruppen? </a:t>
                      </a:r>
                      <a:endParaRPr lang="nb-NO" sz="800" dirty="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Hvordan</a:t>
                      </a: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På hvilken måte skal budskapet leveres?</a:t>
                      </a:r>
                      <a:endParaRPr lang="nb-NO" sz="800" dirty="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Hvorfor</a:t>
                      </a: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Hva ønsker vi å oppnå ved å rette oppmerksomhet mot denne målgruppen?</a:t>
                      </a:r>
                      <a:endParaRPr lang="nb-NO" sz="800" dirty="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Når</a:t>
                      </a: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Når skal kommunikasjonen foregå, hva er deadline?</a:t>
                      </a:r>
                      <a:endParaRPr lang="nb-NO" sz="800" dirty="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Aktivitet</a:t>
                      </a: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Hva må konkret gjøres for at budskapet skal kommuniseres godt?</a:t>
                      </a:r>
                      <a:endParaRPr lang="nb-NO" sz="800" dirty="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Ansvar</a:t>
                      </a: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Hvem har ansvar for at dette gjøres?</a:t>
                      </a:r>
                      <a:endParaRPr lang="nb-NO" sz="800" dirty="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>
                    <a:solidFill>
                      <a:schemeClr val="accent1"/>
                    </a:solidFill>
                  </a:tcPr>
                </a:tc>
              </a:tr>
              <a:tr h="267637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Interne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da-DK" sz="8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da-DK" sz="8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da-DK" sz="8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da-DK" sz="8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da-DK" sz="8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da-DK" sz="8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</a:tr>
              <a:tr h="493773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Avdelingsledelsen/ Enhetsledere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</a:tr>
              <a:tr h="657092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Tillitsvalgte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</a:tr>
              <a:tr h="719909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Ansatte i sonen/</a:t>
                      </a:r>
                      <a:endParaRPr lang="nb-NO" sz="90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avdelingen/seksjonen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</a:tr>
              <a:tr h="267637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Eksterne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da-DK" sz="8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da-DK" sz="8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da-DK" sz="8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da-DK" sz="8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da-DK" sz="8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da-DK" sz="8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</a:tr>
              <a:tr h="267637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Pårørende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</a:tr>
              <a:tr h="267637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Pasienter/brukere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 </a:t>
                      </a:r>
                      <a:endParaRPr lang="nb-NO" sz="90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 </a:t>
                      </a:r>
                      <a:endParaRPr lang="nb-NO" sz="900" dirty="0">
                        <a:effectLst/>
                        <a:latin typeface="Verdana" charset="0"/>
                        <a:ea typeface="Verdana" charset="0"/>
                        <a:cs typeface="Times New Roman" charset="0"/>
                      </a:endParaRPr>
                    </a:p>
                  </a:txBody>
                  <a:tcPr marL="30752" marR="30752" marT="30752" marB="30752"/>
                </a:tc>
              </a:tr>
            </a:tbl>
          </a:graphicData>
        </a:graphic>
      </p:graphicFrame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516558" y="261442"/>
            <a:ext cx="8028707" cy="713680"/>
          </a:xfrm>
        </p:spPr>
        <p:txBody>
          <a:bodyPr/>
          <a:lstStyle/>
          <a:p>
            <a:r>
              <a:rPr lang="nb-NO" sz="2400" b="1" dirty="0">
                <a:solidFill>
                  <a:srgbClr val="FF0000"/>
                </a:solidFill>
              </a:rPr>
              <a:t>Kommunikasjonsplan</a:t>
            </a:r>
            <a:r>
              <a:rPr lang="nb-NO" sz="2400" dirty="0">
                <a:solidFill>
                  <a:srgbClr val="FF0000"/>
                </a:solidFill>
              </a:rPr>
              <a:t> </a:t>
            </a:r>
            <a:r>
              <a:rPr lang="nb-NO" sz="2400" dirty="0"/>
              <a:t/>
            </a:r>
            <a:br>
              <a:rPr lang="nb-NO" sz="2400" dirty="0"/>
            </a:br>
            <a:r>
              <a:rPr lang="nb-NO" sz="1100" dirty="0"/>
              <a:t>Plan for hvordan budskapet om endring skal kommuniseres til hvem, hvorfor og hvordan</a:t>
            </a:r>
            <a:endParaRPr lang="nb-NO" sz="24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543259" y="117426"/>
            <a:ext cx="2278007" cy="461665"/>
          </a:xfrm>
          <a:prstGeom prst="rect">
            <a:avLst/>
          </a:prstGeom>
          <a:noFill/>
          <a:ln>
            <a:gradFill>
              <a:gsLst>
                <a:gs pos="0">
                  <a:schemeClr val="accent2"/>
                </a:gs>
                <a:gs pos="50000">
                  <a:schemeClr val="tx2"/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615046"/>
                </a:solidFill>
                <a:latin typeface="+mj-lt"/>
                <a:ea typeface="+mj-ea"/>
                <a:cs typeface="+mj-cs"/>
              </a:rPr>
              <a:t>Enhet</a:t>
            </a:r>
            <a:r>
              <a:rPr lang="nb-NO" sz="1200" dirty="0" smtClean="0">
                <a:solidFill>
                  <a:srgbClr val="615046"/>
                </a:solidFill>
                <a:latin typeface="+mj-lt"/>
                <a:ea typeface="+mj-ea"/>
                <a:cs typeface="+mj-cs"/>
              </a:rPr>
              <a:t>:</a:t>
            </a:r>
          </a:p>
          <a:p>
            <a:r>
              <a:rPr lang="nb-NO" sz="1200" dirty="0" smtClean="0">
                <a:solidFill>
                  <a:srgbClr val="615046"/>
                </a:solidFill>
                <a:latin typeface="+mj-lt"/>
                <a:ea typeface="+mj-ea"/>
                <a:cs typeface="+mj-cs"/>
              </a:rPr>
              <a:t>Sist oppdatert:</a:t>
            </a:r>
            <a:endParaRPr lang="nb-NO" sz="1200" dirty="0">
              <a:solidFill>
                <a:srgbClr val="615046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532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ITH">
      <a:dk1>
        <a:sysClr val="windowText" lastClr="000000"/>
      </a:dk1>
      <a:lt1>
        <a:sysClr val="window" lastClr="FFFFFF"/>
      </a:lt1>
      <a:dk2>
        <a:srgbClr val="FF6E00"/>
      </a:dk2>
      <a:lt2>
        <a:srgbClr val="F9F9F5"/>
      </a:lt2>
      <a:accent1>
        <a:srgbClr val="FF6E00"/>
      </a:accent1>
      <a:accent2>
        <a:srgbClr val="615046"/>
      </a:accent2>
      <a:accent3>
        <a:srgbClr val="857971"/>
      </a:accent3>
      <a:accent4>
        <a:srgbClr val="B0A69D"/>
      </a:accent4>
      <a:accent5>
        <a:srgbClr val="D7D1C9"/>
      </a:accent5>
      <a:accent6>
        <a:srgbClr val="F9F9F5"/>
      </a:accent6>
      <a:hlink>
        <a:srgbClr val="0000FF"/>
      </a:hlink>
      <a:folHlink>
        <a:srgbClr val="800080"/>
      </a:folHlink>
    </a:clrScheme>
    <a:fontScheme name="ITH 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0EFF76BAF45C3428221EBC4608914BB" ma:contentTypeVersion="0" ma:contentTypeDescription="Opprett et nytt dokument." ma:contentTypeScope="" ma:versionID="04d75782303acd8ae12e28f34671060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B8DEF0-F05D-4565-AACE-B172A24E0F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78F5BF5-B113-41E8-94EC-126B001FAC36}">
  <ds:schemaRefs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2D58FEE-DE5B-4C54-9955-D1F5739AED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ITH_PPT_26-02-14</Template>
  <TotalTime>134</TotalTime>
  <Words>88</Words>
  <Application>Microsoft Macintosh PowerPoint</Application>
  <PresentationFormat>Tilpasset</PresentationFormat>
  <Paragraphs>67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Calibri</vt:lpstr>
      <vt:lpstr>Times New Roman</vt:lpstr>
      <vt:lpstr>Verdana</vt:lpstr>
      <vt:lpstr>Arial</vt:lpstr>
      <vt:lpstr>Office Theme</vt:lpstr>
      <vt:lpstr>Kommunikasjonsplan  Plan for hvordan budskapet om endring skal kommuniseres til hvem, hvorfor og hvordan</vt:lpstr>
    </vt:vector>
  </TitlesOfParts>
  <Company>Kunnskapssenteret</Company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Nanna Fredheim</dc:creator>
  <dc:description>Template by addpoint.no</dc:description>
  <cp:lastModifiedBy>Kaia Tetlie</cp:lastModifiedBy>
  <cp:revision>15</cp:revision>
  <dcterms:created xsi:type="dcterms:W3CDTF">2014-03-04T14:10:05Z</dcterms:created>
  <dcterms:modified xsi:type="dcterms:W3CDTF">2017-11-17T17:06:46Z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addpoint.no</vt:lpwstr>
  </property>
  <property fmtid="{D5CDD505-2E9C-101B-9397-08002B2CF9AE}" pid="3" name="ContentTypeId">
    <vt:lpwstr>0x010100C0EFF76BAF45C3428221EBC4608914BB</vt:lpwstr>
  </property>
</Properties>
</file>