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" r:id="rId2"/>
    <p:sldId id="264" r:id="rId3"/>
    <p:sldId id="260" r:id="rId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925" autoAdjust="0"/>
  </p:normalViewPr>
  <p:slideViewPr>
    <p:cSldViewPr>
      <p:cViewPr varScale="1">
        <p:scale>
          <a:sx n="65" d="100"/>
          <a:sy n="65" d="100"/>
        </p:scale>
        <p:origin x="-17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3516BA-44B8-4B82-99F2-5FFA861A0D33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A9DE22A9-6B0E-458C-918D-DFE6E7031CF0}">
      <dgm:prSet phldrT="[Tekst]"/>
      <dgm:spPr/>
      <dgm:t>
        <a:bodyPr/>
        <a:lstStyle/>
        <a:p>
          <a:r>
            <a:rPr lang="nb-NO" dirty="0" smtClean="0"/>
            <a:t>Avklaringer</a:t>
          </a:r>
          <a:endParaRPr lang="nb-NO" dirty="0"/>
        </a:p>
      </dgm:t>
    </dgm:pt>
    <dgm:pt modelId="{AC0FC7A9-DE8E-4818-928E-F6B4A9413EA4}" type="parTrans" cxnId="{1E5B4DE0-36FC-4EAC-9CB6-C30289DA1E6E}">
      <dgm:prSet/>
      <dgm:spPr/>
      <dgm:t>
        <a:bodyPr/>
        <a:lstStyle/>
        <a:p>
          <a:endParaRPr lang="nb-NO"/>
        </a:p>
      </dgm:t>
    </dgm:pt>
    <dgm:pt modelId="{A4FF0C55-0ACC-402C-94E9-A8EA0A23A7DA}" type="sibTrans" cxnId="{1E5B4DE0-36FC-4EAC-9CB6-C30289DA1E6E}">
      <dgm:prSet/>
      <dgm:spPr/>
      <dgm:t>
        <a:bodyPr/>
        <a:lstStyle/>
        <a:p>
          <a:endParaRPr lang="nb-NO"/>
        </a:p>
      </dgm:t>
    </dgm:pt>
    <dgm:pt modelId="{05712660-57CD-4A2F-9293-26AD894FF1B8}">
      <dgm:prSet phldrT="[Tekst]"/>
      <dgm:spPr/>
      <dgm:t>
        <a:bodyPr/>
        <a:lstStyle/>
        <a:p>
          <a:r>
            <a:rPr lang="nb-NO" dirty="0" smtClean="0"/>
            <a:t>Beskrivelse</a:t>
          </a:r>
          <a:endParaRPr lang="nb-NO" dirty="0"/>
        </a:p>
      </dgm:t>
    </dgm:pt>
    <dgm:pt modelId="{0CD2EC7D-7F9D-45B4-B02C-9F63556E926C}" type="parTrans" cxnId="{717ED90C-CCF5-4E74-9846-C700727D80CB}">
      <dgm:prSet/>
      <dgm:spPr/>
      <dgm:t>
        <a:bodyPr/>
        <a:lstStyle/>
        <a:p>
          <a:endParaRPr lang="nb-NO"/>
        </a:p>
      </dgm:t>
    </dgm:pt>
    <dgm:pt modelId="{C2BF44A7-9F96-4346-942C-372E9BD0EEAC}" type="sibTrans" cxnId="{717ED90C-CCF5-4E74-9846-C700727D80CB}">
      <dgm:prSet/>
      <dgm:spPr/>
      <dgm:t>
        <a:bodyPr/>
        <a:lstStyle/>
        <a:p>
          <a:endParaRPr lang="nb-NO"/>
        </a:p>
      </dgm:t>
    </dgm:pt>
    <dgm:pt modelId="{530D58FA-AB3D-4900-BE24-4BB0BAACC8D0}">
      <dgm:prSet phldrT="[Tekst]"/>
      <dgm:spPr/>
      <dgm:t>
        <a:bodyPr/>
        <a:lstStyle/>
        <a:p>
          <a:r>
            <a:rPr lang="nb-NO" dirty="0" smtClean="0"/>
            <a:t>Analyse</a:t>
          </a:r>
          <a:endParaRPr lang="nb-NO" dirty="0"/>
        </a:p>
      </dgm:t>
    </dgm:pt>
    <dgm:pt modelId="{CAD576F8-1271-4B2E-82AA-293C62D49E05}" type="parTrans" cxnId="{8EF8A7CF-700B-45D3-A82A-78E15E8B2AE4}">
      <dgm:prSet/>
      <dgm:spPr/>
      <dgm:t>
        <a:bodyPr/>
        <a:lstStyle/>
        <a:p>
          <a:endParaRPr lang="nb-NO"/>
        </a:p>
      </dgm:t>
    </dgm:pt>
    <dgm:pt modelId="{15ABA900-2E96-4FEE-81F9-0852748FC921}" type="sibTrans" cxnId="{8EF8A7CF-700B-45D3-A82A-78E15E8B2AE4}">
      <dgm:prSet/>
      <dgm:spPr/>
      <dgm:t>
        <a:bodyPr/>
        <a:lstStyle/>
        <a:p>
          <a:endParaRPr lang="nb-NO"/>
        </a:p>
      </dgm:t>
    </dgm:pt>
    <dgm:pt modelId="{B941E65B-F305-4C34-B5FB-0AD5F92F6017}" type="pres">
      <dgm:prSet presAssocID="{5E3516BA-44B8-4B82-99F2-5FFA861A0D33}" presName="Name0" presStyleCnt="0">
        <dgm:presLayoutVars>
          <dgm:dir/>
          <dgm:animLvl val="lvl"/>
          <dgm:resizeHandles val="exact"/>
        </dgm:presLayoutVars>
      </dgm:prSet>
      <dgm:spPr/>
    </dgm:pt>
    <dgm:pt modelId="{93C7B3B9-E608-443A-B4A5-DABD24D61C09}" type="pres">
      <dgm:prSet presAssocID="{A9DE22A9-6B0E-458C-918D-DFE6E7031CF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6DC86E1-9EF1-4D61-9DB0-D12BDA6C453E}" type="pres">
      <dgm:prSet presAssocID="{A4FF0C55-0ACC-402C-94E9-A8EA0A23A7DA}" presName="parTxOnlySpace" presStyleCnt="0"/>
      <dgm:spPr/>
    </dgm:pt>
    <dgm:pt modelId="{097118BC-5B49-4FA2-B117-DF677B3A6A5F}" type="pres">
      <dgm:prSet presAssocID="{05712660-57CD-4A2F-9293-26AD894FF1B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F4908A5-C43C-4388-AD74-C65DC7B2F504}" type="pres">
      <dgm:prSet presAssocID="{C2BF44A7-9F96-4346-942C-372E9BD0EEAC}" presName="parTxOnlySpace" presStyleCnt="0"/>
      <dgm:spPr/>
    </dgm:pt>
    <dgm:pt modelId="{CEEC5F37-A3E3-4AB2-9C01-70CF18D8FD15}" type="pres">
      <dgm:prSet presAssocID="{530D58FA-AB3D-4900-BE24-4BB0BAACC8D0}" presName="parTxOnly" presStyleLbl="node1" presStyleIdx="2" presStyleCnt="3" custLinFactNeighborX="3887" custLinFactNeighborY="3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6395FCA6-DB61-42C7-966A-B505216C9827}" type="presOf" srcId="{A9DE22A9-6B0E-458C-918D-DFE6E7031CF0}" destId="{93C7B3B9-E608-443A-B4A5-DABD24D61C09}" srcOrd="0" destOrd="0" presId="urn:microsoft.com/office/officeart/2005/8/layout/chevron1"/>
    <dgm:cxn modelId="{8EF8A7CF-700B-45D3-A82A-78E15E8B2AE4}" srcId="{5E3516BA-44B8-4B82-99F2-5FFA861A0D33}" destId="{530D58FA-AB3D-4900-BE24-4BB0BAACC8D0}" srcOrd="2" destOrd="0" parTransId="{CAD576F8-1271-4B2E-82AA-293C62D49E05}" sibTransId="{15ABA900-2E96-4FEE-81F9-0852748FC921}"/>
    <dgm:cxn modelId="{5E285671-032A-4F4E-9DE8-93DE4FEDE045}" type="presOf" srcId="{530D58FA-AB3D-4900-BE24-4BB0BAACC8D0}" destId="{CEEC5F37-A3E3-4AB2-9C01-70CF18D8FD15}" srcOrd="0" destOrd="0" presId="urn:microsoft.com/office/officeart/2005/8/layout/chevron1"/>
    <dgm:cxn modelId="{717ED90C-CCF5-4E74-9846-C700727D80CB}" srcId="{5E3516BA-44B8-4B82-99F2-5FFA861A0D33}" destId="{05712660-57CD-4A2F-9293-26AD894FF1B8}" srcOrd="1" destOrd="0" parTransId="{0CD2EC7D-7F9D-45B4-B02C-9F63556E926C}" sibTransId="{C2BF44A7-9F96-4346-942C-372E9BD0EEAC}"/>
    <dgm:cxn modelId="{8DB0FAC3-31C6-4F71-89D3-9B27E20F69DC}" type="presOf" srcId="{05712660-57CD-4A2F-9293-26AD894FF1B8}" destId="{097118BC-5B49-4FA2-B117-DF677B3A6A5F}" srcOrd="0" destOrd="0" presId="urn:microsoft.com/office/officeart/2005/8/layout/chevron1"/>
    <dgm:cxn modelId="{1E5B4DE0-36FC-4EAC-9CB6-C30289DA1E6E}" srcId="{5E3516BA-44B8-4B82-99F2-5FFA861A0D33}" destId="{A9DE22A9-6B0E-458C-918D-DFE6E7031CF0}" srcOrd="0" destOrd="0" parTransId="{AC0FC7A9-DE8E-4818-928E-F6B4A9413EA4}" sibTransId="{A4FF0C55-0ACC-402C-94E9-A8EA0A23A7DA}"/>
    <dgm:cxn modelId="{0F2F4C73-BE85-4CBC-8FAE-21338974B8FF}" type="presOf" srcId="{5E3516BA-44B8-4B82-99F2-5FFA861A0D33}" destId="{B941E65B-F305-4C34-B5FB-0AD5F92F6017}" srcOrd="0" destOrd="0" presId="urn:microsoft.com/office/officeart/2005/8/layout/chevron1"/>
    <dgm:cxn modelId="{6D3280BC-D100-4A00-9256-81EA474A1AA2}" type="presParOf" srcId="{B941E65B-F305-4C34-B5FB-0AD5F92F6017}" destId="{93C7B3B9-E608-443A-B4A5-DABD24D61C09}" srcOrd="0" destOrd="0" presId="urn:microsoft.com/office/officeart/2005/8/layout/chevron1"/>
    <dgm:cxn modelId="{CB4B1D14-BFEF-476A-88F7-7DC39C083746}" type="presParOf" srcId="{B941E65B-F305-4C34-B5FB-0AD5F92F6017}" destId="{F6DC86E1-9EF1-4D61-9DB0-D12BDA6C453E}" srcOrd="1" destOrd="0" presId="urn:microsoft.com/office/officeart/2005/8/layout/chevron1"/>
    <dgm:cxn modelId="{996C45B1-27A9-4D91-834B-00FBCD5B5ED6}" type="presParOf" srcId="{B941E65B-F305-4C34-B5FB-0AD5F92F6017}" destId="{097118BC-5B49-4FA2-B117-DF677B3A6A5F}" srcOrd="2" destOrd="0" presId="urn:microsoft.com/office/officeart/2005/8/layout/chevron1"/>
    <dgm:cxn modelId="{44204758-9FEC-44DB-BE9A-28F4B78E0477}" type="presParOf" srcId="{B941E65B-F305-4C34-B5FB-0AD5F92F6017}" destId="{4F4908A5-C43C-4388-AD74-C65DC7B2F504}" srcOrd="3" destOrd="0" presId="urn:microsoft.com/office/officeart/2005/8/layout/chevron1"/>
    <dgm:cxn modelId="{3D9C869E-1C62-4A81-A5C1-EC2EE58F1734}" type="presParOf" srcId="{B941E65B-F305-4C34-B5FB-0AD5F92F6017}" destId="{CEEC5F37-A3E3-4AB2-9C01-70CF18D8FD1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B3B9-E608-443A-B4A5-DABD24D61C09}">
      <dsp:nvSpPr>
        <dsp:cNvPr id="0" name=""/>
        <dsp:cNvSpPr/>
      </dsp:nvSpPr>
      <dsp:spPr>
        <a:xfrm>
          <a:off x="2510" y="0"/>
          <a:ext cx="3058546" cy="447824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/>
            <a:t>Avklaringer</a:t>
          </a:r>
          <a:endParaRPr lang="nb-NO" sz="2600" kern="1200" dirty="0"/>
        </a:p>
      </dsp:txBody>
      <dsp:txXfrm>
        <a:off x="226422" y="0"/>
        <a:ext cx="2610722" cy="447824"/>
      </dsp:txXfrm>
    </dsp:sp>
    <dsp:sp modelId="{097118BC-5B49-4FA2-B117-DF677B3A6A5F}">
      <dsp:nvSpPr>
        <dsp:cNvPr id="0" name=""/>
        <dsp:cNvSpPr/>
      </dsp:nvSpPr>
      <dsp:spPr>
        <a:xfrm>
          <a:off x="2755202" y="0"/>
          <a:ext cx="3058546" cy="447824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/>
            <a:t>Beskrivelse</a:t>
          </a:r>
          <a:endParaRPr lang="nb-NO" sz="2600" kern="1200" dirty="0"/>
        </a:p>
      </dsp:txBody>
      <dsp:txXfrm>
        <a:off x="2979114" y="0"/>
        <a:ext cx="2610722" cy="447824"/>
      </dsp:txXfrm>
    </dsp:sp>
    <dsp:sp modelId="{CEEC5F37-A3E3-4AB2-9C01-70CF18D8FD15}">
      <dsp:nvSpPr>
        <dsp:cNvPr id="0" name=""/>
        <dsp:cNvSpPr/>
      </dsp:nvSpPr>
      <dsp:spPr>
        <a:xfrm>
          <a:off x="5510405" y="0"/>
          <a:ext cx="3058546" cy="447824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/>
            <a:t>Analyse</a:t>
          </a:r>
          <a:endParaRPr lang="nb-NO" sz="2600" kern="1200" dirty="0"/>
        </a:p>
      </dsp:txBody>
      <dsp:txXfrm>
        <a:off x="5734317" y="0"/>
        <a:ext cx="2610722" cy="447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5C3FF-02E5-4C04-B06D-FE220DB42F10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58D4A-89A0-47A5-92BC-04481851E5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249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6454E-5923-4602-8634-702DCA5319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46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6454E-5923-4602-8634-702DCA5319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76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177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537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02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74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9115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950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764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6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610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08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731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617AC-BEDA-4AB0-8125-7A41B2D7BEF2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35AFA-907F-48B1-9427-5DB2546E6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19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-1"/>
            <a:ext cx="2987824" cy="67199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0400"/>
            <a:ext cx="4105275" cy="1030288"/>
          </a:xfrm>
        </p:spPr>
        <p:txBody>
          <a:bodyPr>
            <a:normAutofit fontScale="90000"/>
          </a:bodyPr>
          <a:lstStyle/>
          <a:p>
            <a:r>
              <a:rPr lang="nb-NO" dirty="0"/>
              <a:t>Prosesskartlegging  - Tegne flytskjema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0946"/>
            <a:ext cx="5834608" cy="4351338"/>
          </a:xfrm>
        </p:spPr>
        <p:txBody>
          <a:bodyPr>
            <a:normAutofit/>
          </a:bodyPr>
          <a:lstStyle/>
          <a:p>
            <a:r>
              <a:rPr lang="nb-NO" dirty="0" smtClean="0"/>
              <a:t>Helhetsforståelse </a:t>
            </a:r>
            <a:endParaRPr lang="nb-NO" dirty="0"/>
          </a:p>
          <a:p>
            <a:r>
              <a:rPr lang="nb-NO" dirty="0"/>
              <a:t>Felles </a:t>
            </a:r>
            <a:r>
              <a:rPr lang="nb-NO" dirty="0" smtClean="0"/>
              <a:t>systemforståelse</a:t>
            </a:r>
          </a:p>
          <a:p>
            <a:r>
              <a:rPr lang="nb-NO" dirty="0" smtClean="0"/>
              <a:t>Systemfokus </a:t>
            </a:r>
            <a:r>
              <a:rPr lang="nb-NO" dirty="0"/>
              <a:t>- ikke </a:t>
            </a:r>
            <a:r>
              <a:rPr lang="nb-NO" dirty="0" smtClean="0"/>
              <a:t>personfokus</a:t>
            </a:r>
          </a:p>
          <a:p>
            <a:r>
              <a:rPr lang="nb-NO" dirty="0" smtClean="0"/>
              <a:t>Synliggjøre </a:t>
            </a:r>
            <a:r>
              <a:rPr lang="nb-NO" dirty="0"/>
              <a:t>dagens </a:t>
            </a:r>
            <a:r>
              <a:rPr lang="nb-NO" dirty="0" smtClean="0"/>
              <a:t>praksis</a:t>
            </a:r>
          </a:p>
          <a:p>
            <a:r>
              <a:rPr lang="nb-NO" dirty="0" smtClean="0"/>
              <a:t>Planlegge </a:t>
            </a:r>
            <a:r>
              <a:rPr lang="nb-NO" dirty="0"/>
              <a:t>helt nye </a:t>
            </a:r>
            <a:r>
              <a:rPr lang="nb-NO" dirty="0" smtClean="0"/>
              <a:t>prosesser</a:t>
            </a:r>
          </a:p>
          <a:p>
            <a:r>
              <a:rPr lang="nb-NO" dirty="0" smtClean="0"/>
              <a:t>Grunnlag for analyse av ulike perspektiver på tjenesten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8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vanlige symboler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1800" dirty="0"/>
          </a:p>
        </p:txBody>
      </p:sp>
      <p:sp>
        <p:nvSpPr>
          <p:cNvPr id="4" name="Flowchart: Terminator 3"/>
          <p:cNvSpPr/>
          <p:nvPr/>
        </p:nvSpPr>
        <p:spPr>
          <a:xfrm>
            <a:off x="747032" y="1893094"/>
            <a:ext cx="2302329" cy="1126672"/>
          </a:xfrm>
          <a:prstGeom prst="flowChartTerminator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Start og slutt på prosessen</a:t>
            </a:r>
            <a:endParaRPr lang="en-US" dirty="0"/>
          </a:p>
        </p:txBody>
      </p:sp>
      <p:sp>
        <p:nvSpPr>
          <p:cNvPr id="5" name="Flowchart: Decision 4"/>
          <p:cNvSpPr/>
          <p:nvPr/>
        </p:nvSpPr>
        <p:spPr>
          <a:xfrm>
            <a:off x="747032" y="3183511"/>
            <a:ext cx="2375807" cy="1484766"/>
          </a:xfrm>
          <a:prstGeom prst="flowChartDecision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nb-NO" dirty="0" smtClean="0">
                <a:solidFill>
                  <a:schemeClr val="dk1"/>
                </a:solidFill>
              </a:rPr>
              <a:t>Valg / beslutning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857250" y="4827475"/>
            <a:ext cx="2228850" cy="1094015"/>
          </a:xfrm>
          <a:prstGeom prst="flowChartProcess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dk1"/>
                </a:solidFill>
              </a:rPr>
              <a:t>Ledd i prosessen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7" name="Flowchart: Predefined Process 6"/>
          <p:cNvSpPr/>
          <p:nvPr/>
        </p:nvSpPr>
        <p:spPr>
          <a:xfrm>
            <a:off x="5119007" y="1975757"/>
            <a:ext cx="2204357" cy="976540"/>
          </a:xfrm>
          <a:prstGeom prst="flowChartPredefinedProcess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dk1"/>
                </a:solidFill>
              </a:rPr>
              <a:t>Forhånds-definert prosess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8" name="Flowchart: Document 7"/>
          <p:cNvSpPr/>
          <p:nvPr/>
        </p:nvSpPr>
        <p:spPr>
          <a:xfrm>
            <a:off x="5155746" y="3217295"/>
            <a:ext cx="2167618" cy="1224643"/>
          </a:xfrm>
          <a:prstGeom prst="flowChartDocumen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dk1"/>
                </a:solidFill>
              </a:rPr>
              <a:t>Dokument</a:t>
            </a:r>
            <a:endParaRPr lang="en-US" dirty="0">
              <a:solidFill>
                <a:schemeClr val="dk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172779" y="4963887"/>
            <a:ext cx="2167618" cy="32657"/>
          </a:xfrm>
          <a:prstGeom prst="straightConnector1">
            <a:avLst/>
          </a:prstGeom>
          <a:ln w="22225">
            <a:headEnd type="arrow" w="med" len="med"/>
            <a:tailEnd type="arrow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" name="Straight Arrow Connector 9"/>
          <p:cNvCxnSpPr/>
          <p:nvPr/>
        </p:nvCxnSpPr>
        <p:spPr>
          <a:xfrm>
            <a:off x="5172779" y="5276564"/>
            <a:ext cx="2167618" cy="32657"/>
          </a:xfrm>
          <a:prstGeom prst="straightConnector1">
            <a:avLst/>
          </a:prstGeom>
          <a:ln w="25400">
            <a:headEnd type="none" w="med" len="med"/>
            <a:tailEnd type="arrow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" name="Straight Arrow Connector 9"/>
          <p:cNvCxnSpPr/>
          <p:nvPr/>
        </p:nvCxnSpPr>
        <p:spPr>
          <a:xfrm>
            <a:off x="5172779" y="5589240"/>
            <a:ext cx="2167618" cy="32657"/>
          </a:xfrm>
          <a:prstGeom prst="straightConnector1">
            <a:avLst/>
          </a:prstGeom>
          <a:ln w="22225">
            <a:headEnd type="triangl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409068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3522808" y="4041068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Beskriv </a:t>
            </a:r>
            <a:r>
              <a:rPr lang="nb-NO" sz="1600" dirty="0" smtClean="0">
                <a:solidFill>
                  <a:prstClr val="black"/>
                </a:solidFill>
              </a:rPr>
              <a:t>rekkefølgen</a:t>
            </a:r>
            <a:endParaRPr lang="nb-NO" sz="1600" dirty="0">
              <a:solidFill>
                <a:prstClr val="black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nb-NO" dirty="0" smtClean="0"/>
              <a:t>Flytskjema for å tegne flytskjema</a:t>
            </a:r>
            <a:endParaRPr lang="nb-NO" dirty="0"/>
          </a:p>
        </p:txBody>
      </p:sp>
      <p:sp>
        <p:nvSpPr>
          <p:cNvPr id="4" name="Ellipse 3"/>
          <p:cNvSpPr/>
          <p:nvPr/>
        </p:nvSpPr>
        <p:spPr>
          <a:xfrm>
            <a:off x="809290" y="2085237"/>
            <a:ext cx="2232248" cy="864096"/>
          </a:xfrm>
          <a:prstGeom prst="ellips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Definer hvilken prosess man skal beskrive</a:t>
            </a:r>
          </a:p>
        </p:txBody>
      </p:sp>
      <p:sp>
        <p:nvSpPr>
          <p:cNvPr id="5" name="Ellipse 4"/>
          <p:cNvSpPr/>
          <p:nvPr/>
        </p:nvSpPr>
        <p:spPr>
          <a:xfrm>
            <a:off x="6271490" y="4005064"/>
            <a:ext cx="2232248" cy="864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prstClr val="black"/>
                </a:solidFill>
              </a:rPr>
              <a:t>Beslutt veien videre</a:t>
            </a:r>
          </a:p>
        </p:txBody>
      </p:sp>
      <p:sp>
        <p:nvSpPr>
          <p:cNvPr id="6" name="Rektangel 5"/>
          <p:cNvSpPr/>
          <p:nvPr/>
        </p:nvSpPr>
        <p:spPr>
          <a:xfrm>
            <a:off x="3522808" y="2204864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solidFill>
                  <a:prstClr val="black"/>
                </a:solidFill>
              </a:rPr>
              <a:t>Hvordan er det  i dag? </a:t>
            </a:r>
            <a:endParaRPr lang="nb-NO" sz="1600" dirty="0">
              <a:solidFill>
                <a:prstClr val="black"/>
              </a:solidFill>
            </a:endParaRPr>
          </a:p>
          <a:p>
            <a:pPr algn="ctr"/>
            <a:r>
              <a:rPr lang="nb-NO" sz="1600" dirty="0" smtClean="0">
                <a:solidFill>
                  <a:prstClr val="black"/>
                </a:solidFill>
              </a:rPr>
              <a:t>Skriv ned handlinger </a:t>
            </a:r>
            <a:r>
              <a:rPr lang="nb-NO" sz="1600" dirty="0">
                <a:solidFill>
                  <a:prstClr val="black"/>
                </a:solidFill>
              </a:rPr>
              <a:t>i prosessen (gule lapper)</a:t>
            </a:r>
          </a:p>
        </p:txBody>
      </p:sp>
      <p:sp>
        <p:nvSpPr>
          <p:cNvPr id="7" name="Rektangel 6"/>
          <p:cNvSpPr/>
          <p:nvPr/>
        </p:nvSpPr>
        <p:spPr>
          <a:xfrm>
            <a:off x="3522808" y="3122966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Detaljeringsnivå: Gruppere lappene i kategorier</a:t>
            </a:r>
          </a:p>
        </p:txBody>
      </p:sp>
      <p:sp>
        <p:nvSpPr>
          <p:cNvPr id="9" name="Rektangel 8"/>
          <p:cNvSpPr/>
          <p:nvPr/>
        </p:nvSpPr>
        <p:spPr>
          <a:xfrm>
            <a:off x="3522808" y="4959170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Diskuter </a:t>
            </a:r>
            <a:r>
              <a:rPr lang="nb-NO" sz="1600" dirty="0" smtClean="0">
                <a:solidFill>
                  <a:prstClr val="black"/>
                </a:solidFill>
              </a:rPr>
              <a:t>utkastet. Uklarheter</a:t>
            </a:r>
            <a:r>
              <a:rPr lang="nb-NO" sz="1600" dirty="0">
                <a:solidFill>
                  <a:prstClr val="black"/>
                </a:solidFill>
              </a:rPr>
              <a:t>? Enighet?</a:t>
            </a:r>
          </a:p>
        </p:txBody>
      </p:sp>
      <p:sp>
        <p:nvSpPr>
          <p:cNvPr id="10" name="Rektangel 9"/>
          <p:cNvSpPr/>
          <p:nvPr/>
        </p:nvSpPr>
        <p:spPr>
          <a:xfrm>
            <a:off x="6271490" y="2229253"/>
            <a:ext cx="2232248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Analyser prosessen ut fra definerte dimensjoner</a:t>
            </a:r>
          </a:p>
        </p:txBody>
      </p:sp>
      <p:sp>
        <p:nvSpPr>
          <p:cNvPr id="11" name="Rektangel 10"/>
          <p:cNvSpPr/>
          <p:nvPr/>
        </p:nvSpPr>
        <p:spPr>
          <a:xfrm>
            <a:off x="6271490" y="3116424"/>
            <a:ext cx="2232248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Beskriv forslag til forbedret prosess</a:t>
            </a:r>
          </a:p>
        </p:txBody>
      </p:sp>
      <p:cxnSp>
        <p:nvCxnSpPr>
          <p:cNvPr id="23" name="Rett pil 22"/>
          <p:cNvCxnSpPr>
            <a:stCxn id="10" idx="2"/>
            <a:endCxn id="11" idx="0"/>
          </p:cNvCxnSpPr>
          <p:nvPr/>
        </p:nvCxnSpPr>
        <p:spPr>
          <a:xfrm>
            <a:off x="7387614" y="2949333"/>
            <a:ext cx="0" cy="16709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5" name="Rett pil 24"/>
          <p:cNvCxnSpPr>
            <a:stCxn id="11" idx="2"/>
            <a:endCxn id="5" idx="0"/>
          </p:cNvCxnSpPr>
          <p:nvPr/>
        </p:nvCxnSpPr>
        <p:spPr>
          <a:xfrm>
            <a:off x="7387614" y="3836504"/>
            <a:ext cx="0" cy="16856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7" name="Rektangel 36"/>
          <p:cNvSpPr/>
          <p:nvPr/>
        </p:nvSpPr>
        <p:spPr>
          <a:xfrm>
            <a:off x="809290" y="4038603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Definer hvem som bør være med i prosessen</a:t>
            </a:r>
          </a:p>
        </p:txBody>
      </p:sp>
      <p:sp>
        <p:nvSpPr>
          <p:cNvPr id="38" name="Rektangel 37"/>
          <p:cNvSpPr/>
          <p:nvPr/>
        </p:nvSpPr>
        <p:spPr>
          <a:xfrm>
            <a:off x="809290" y="4959170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Definer hvilket perspektiv dere har</a:t>
            </a:r>
          </a:p>
        </p:txBody>
      </p:sp>
      <p:sp>
        <p:nvSpPr>
          <p:cNvPr id="40" name="Rektangel 39"/>
          <p:cNvSpPr/>
          <p:nvPr/>
        </p:nvSpPr>
        <p:spPr>
          <a:xfrm>
            <a:off x="3522808" y="5877272"/>
            <a:ext cx="2232248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Renskriv flytskjemaet</a:t>
            </a:r>
          </a:p>
        </p:txBody>
      </p:sp>
      <p:graphicFrame>
        <p:nvGraphicFramePr>
          <p:cNvPr id="53" name="Diagram 52"/>
          <p:cNvGraphicFramePr/>
          <p:nvPr>
            <p:extLst>
              <p:ext uri="{D42A27DB-BD31-4B8C-83A1-F6EECF244321}">
                <p14:modId xmlns:p14="http://schemas.microsoft.com/office/powerpoint/2010/main" val="73023795"/>
              </p:ext>
            </p:extLst>
          </p:nvPr>
        </p:nvGraphicFramePr>
        <p:xfrm>
          <a:off x="338210" y="1340768"/>
          <a:ext cx="8568952" cy="447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" name="Rektangel 60"/>
          <p:cNvSpPr/>
          <p:nvPr/>
        </p:nvSpPr>
        <p:spPr>
          <a:xfrm>
            <a:off x="809290" y="3116424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prstClr val="black"/>
                </a:solidFill>
              </a:rPr>
              <a:t>Hva er formålet med flytskjemaet?</a:t>
            </a:r>
          </a:p>
        </p:txBody>
      </p:sp>
      <p:cxnSp>
        <p:nvCxnSpPr>
          <p:cNvPr id="62" name="Rett pil 61"/>
          <p:cNvCxnSpPr>
            <a:stCxn id="4" idx="4"/>
            <a:endCxn id="61" idx="0"/>
          </p:cNvCxnSpPr>
          <p:nvPr/>
        </p:nvCxnSpPr>
        <p:spPr>
          <a:xfrm>
            <a:off x="1925414" y="2949333"/>
            <a:ext cx="0" cy="16709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24" name="Rett pil 1023"/>
          <p:cNvCxnSpPr>
            <a:stCxn id="61" idx="2"/>
            <a:endCxn id="37" idx="0"/>
          </p:cNvCxnSpPr>
          <p:nvPr/>
        </p:nvCxnSpPr>
        <p:spPr>
          <a:xfrm>
            <a:off x="1925414" y="3836504"/>
            <a:ext cx="0" cy="202099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27" name="Rett pil 1026"/>
          <p:cNvCxnSpPr>
            <a:stCxn id="37" idx="2"/>
            <a:endCxn id="38" idx="0"/>
          </p:cNvCxnSpPr>
          <p:nvPr/>
        </p:nvCxnSpPr>
        <p:spPr>
          <a:xfrm>
            <a:off x="1925414" y="4758683"/>
            <a:ext cx="0" cy="20048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29" name="Vinkel 1028"/>
          <p:cNvCxnSpPr>
            <a:stCxn id="28" idx="3"/>
            <a:endCxn id="6" idx="1"/>
          </p:cNvCxnSpPr>
          <p:nvPr/>
        </p:nvCxnSpPr>
        <p:spPr>
          <a:xfrm flipV="1">
            <a:off x="3042607" y="2564904"/>
            <a:ext cx="480201" cy="3672408"/>
          </a:xfrm>
          <a:prstGeom prst="bentConnector3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31" name="Rett pil 1030"/>
          <p:cNvCxnSpPr>
            <a:stCxn id="6" idx="2"/>
            <a:endCxn id="7" idx="0"/>
          </p:cNvCxnSpPr>
          <p:nvPr/>
        </p:nvCxnSpPr>
        <p:spPr>
          <a:xfrm>
            <a:off x="4638932" y="2924944"/>
            <a:ext cx="0" cy="1980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33" name="Rett pil 1032"/>
          <p:cNvCxnSpPr>
            <a:stCxn id="7" idx="2"/>
            <a:endCxn id="8" idx="0"/>
          </p:cNvCxnSpPr>
          <p:nvPr/>
        </p:nvCxnSpPr>
        <p:spPr>
          <a:xfrm>
            <a:off x="4638932" y="3843046"/>
            <a:ext cx="0" cy="1980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35" name="Rett pil 1034"/>
          <p:cNvCxnSpPr>
            <a:stCxn id="8" idx="2"/>
            <a:endCxn id="9" idx="0"/>
          </p:cNvCxnSpPr>
          <p:nvPr/>
        </p:nvCxnSpPr>
        <p:spPr>
          <a:xfrm>
            <a:off x="4638932" y="4761148"/>
            <a:ext cx="0" cy="1980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37" name="Rett pil 1036"/>
          <p:cNvCxnSpPr>
            <a:stCxn id="9" idx="2"/>
            <a:endCxn id="40" idx="0"/>
          </p:cNvCxnSpPr>
          <p:nvPr/>
        </p:nvCxnSpPr>
        <p:spPr>
          <a:xfrm>
            <a:off x="4638932" y="5679250"/>
            <a:ext cx="0" cy="1980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39" name="Vinkel 1038"/>
          <p:cNvCxnSpPr>
            <a:stCxn id="40" idx="3"/>
            <a:endCxn id="10" idx="1"/>
          </p:cNvCxnSpPr>
          <p:nvPr/>
        </p:nvCxnSpPr>
        <p:spPr>
          <a:xfrm flipV="1">
            <a:off x="5755056" y="2589293"/>
            <a:ext cx="516434" cy="3648019"/>
          </a:xfrm>
          <a:prstGeom prst="bentConnector3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8" name="Rektangel 27"/>
          <p:cNvSpPr/>
          <p:nvPr/>
        </p:nvSpPr>
        <p:spPr>
          <a:xfrm>
            <a:off x="810359" y="5877272"/>
            <a:ext cx="2232248" cy="72008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solidFill>
                  <a:prstClr val="black"/>
                </a:solidFill>
              </a:rPr>
              <a:t>Bestem startpunkt og sluttpunkt for prosessen</a:t>
            </a:r>
            <a:endParaRPr lang="nb-NO" sz="1600" dirty="0">
              <a:solidFill>
                <a:prstClr val="black"/>
              </a:solidFill>
            </a:endParaRPr>
          </a:p>
        </p:txBody>
      </p:sp>
      <p:cxnSp>
        <p:nvCxnSpPr>
          <p:cNvPr id="30" name="Rett pil 29"/>
          <p:cNvCxnSpPr>
            <a:stCxn id="38" idx="2"/>
            <a:endCxn id="28" idx="0"/>
          </p:cNvCxnSpPr>
          <p:nvPr/>
        </p:nvCxnSpPr>
        <p:spPr>
          <a:xfrm>
            <a:off x="1925414" y="5679250"/>
            <a:ext cx="1069" cy="1980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17061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130</Words>
  <Application>Microsoft Office PowerPoint</Application>
  <PresentationFormat>Skjermfremvisning (4:3)</PresentationFormat>
  <Paragraphs>33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Office-tema</vt:lpstr>
      <vt:lpstr>Prosesskartlegging  - Tegne flytskjema</vt:lpstr>
      <vt:lpstr>Noen vanlige symboler</vt:lpstr>
      <vt:lpstr>Flytskjema for å tegne flytskjema</vt:lpstr>
    </vt:vector>
  </TitlesOfParts>
  <Company>Helsedirektoratet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Flytskjema for å tegne flytskjema</dc:title>
  <dc:creator>Marie Brudvik</dc:creator>
  <cp:lastModifiedBy>Ida Waal Rømuld</cp:lastModifiedBy>
  <cp:revision>9</cp:revision>
  <dcterms:created xsi:type="dcterms:W3CDTF">2015-11-03T14:41:51Z</dcterms:created>
  <dcterms:modified xsi:type="dcterms:W3CDTF">2016-10-19T13:19:01Z</dcterms:modified>
</cp:coreProperties>
</file>