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595"/>
  </p:normalViewPr>
  <p:slideViewPr>
    <p:cSldViewPr snapToGrid="0" snapToObjects="1">
      <p:cViewPr varScale="1">
        <p:scale>
          <a:sx n="102" d="100"/>
          <a:sy n="102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C7DA6-5A43-4D67-BBA8-FA684C916A7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6233C070-B55B-42C7-BC22-8DE399CC9521}">
      <dgm:prSet phldrT="[Tekst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	</a:t>
          </a:r>
        </a:p>
      </dgm:t>
    </dgm:pt>
    <dgm:pt modelId="{7B48C625-E273-4A45-A430-016BCAB60DBD}" type="parTrans" cxnId="{32772B85-198E-4113-A318-F18A31D29C47}">
      <dgm:prSet/>
      <dgm:spPr/>
      <dgm:t>
        <a:bodyPr/>
        <a:lstStyle/>
        <a:p>
          <a:endParaRPr lang="nb-NO"/>
        </a:p>
      </dgm:t>
    </dgm:pt>
    <dgm:pt modelId="{B4C28416-7448-4A2A-BEBA-CB80A16F9BE9}" type="sibTrans" cxnId="{32772B85-198E-4113-A318-F18A31D29C47}">
      <dgm:prSet/>
      <dgm:spPr/>
      <dgm:t>
        <a:bodyPr/>
        <a:lstStyle/>
        <a:p>
          <a:endParaRPr lang="nb-NO"/>
        </a:p>
      </dgm:t>
    </dgm:pt>
    <dgm:pt modelId="{C515135F-5E19-46DA-963A-1E6F0A35F768}">
      <dgm:prSet phldrT="[Tekst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 </a:t>
          </a:r>
        </a:p>
      </dgm:t>
    </dgm:pt>
    <dgm:pt modelId="{7AAC5AA1-F6DC-4FA6-86F0-23B00B18CEA8}" type="parTrans" cxnId="{C1AA7ABE-A6E7-430E-A88C-EFBDC01BEB64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C57441C9-0C39-42DA-A31F-7F7C0A3FD2EB}" type="sibTrans" cxnId="{C1AA7ABE-A6E7-430E-A88C-EFBDC01BEB64}">
      <dgm:prSet/>
      <dgm:spPr/>
      <dgm:t>
        <a:bodyPr/>
        <a:lstStyle/>
        <a:p>
          <a:endParaRPr lang="nb-NO"/>
        </a:p>
      </dgm:t>
    </dgm:pt>
    <dgm:pt modelId="{E3CFC18A-AFB6-4FAA-A538-C691741ACADD}">
      <dgm:prSet phldrT="[Tekst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8DF6DF60-00BE-4086-B00E-30C648DC2F02}" type="parTrans" cxnId="{1EF2A127-4BE3-4211-9641-E8F3EA77ECA6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9EB9FE01-53C2-4505-AB0B-F44473580364}" type="sibTrans" cxnId="{1EF2A127-4BE3-4211-9641-E8F3EA77ECA6}">
      <dgm:prSet/>
      <dgm:spPr/>
      <dgm:t>
        <a:bodyPr/>
        <a:lstStyle/>
        <a:p>
          <a:endParaRPr lang="nb-NO"/>
        </a:p>
      </dgm:t>
    </dgm:pt>
    <dgm:pt modelId="{5E98578D-3CC4-4BCD-A4E2-D76C3D5736BF}">
      <dgm:prSet phldrT="[Tekst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 </a:t>
          </a:r>
        </a:p>
      </dgm:t>
    </dgm:pt>
    <dgm:pt modelId="{C5B2FEB8-9510-454A-ABB5-0CE9A908AD48}" type="parTrans" cxnId="{BE098450-9757-4D4C-9B57-0F1212EE0B27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DF96EA27-C002-4A16-8F5E-D81D6A5E5204}" type="sibTrans" cxnId="{BE098450-9757-4D4C-9B57-0F1212EE0B27}">
      <dgm:prSet/>
      <dgm:spPr/>
      <dgm:t>
        <a:bodyPr/>
        <a:lstStyle/>
        <a:p>
          <a:endParaRPr lang="nb-NO"/>
        </a:p>
      </dgm:t>
    </dgm:pt>
    <dgm:pt modelId="{BF5AED3E-DC32-4327-B23F-CE5F44C75433}">
      <dgm:prSet phldrT="[Tekst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 </a:t>
          </a:r>
        </a:p>
      </dgm:t>
    </dgm:pt>
    <dgm:pt modelId="{E6B7B680-A3CA-4F3A-A2C3-5B6DFFE1458C}" type="parTrans" cxnId="{B2BD3D30-B4E5-4959-8BFE-49282031E05E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014E22EA-8D00-492F-A159-15DCEE787883}" type="sibTrans" cxnId="{B2BD3D30-B4E5-4959-8BFE-49282031E05E}">
      <dgm:prSet/>
      <dgm:spPr/>
      <dgm:t>
        <a:bodyPr/>
        <a:lstStyle/>
        <a:p>
          <a:endParaRPr lang="nb-NO"/>
        </a:p>
      </dgm:t>
    </dgm:pt>
    <dgm:pt modelId="{12013A4E-B64C-4DFD-922E-2AB827FA52CA}">
      <dgm:prSet phldrT="[Tekst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FDFE8D82-E6DE-4521-B5D5-1CBD9D963507}" type="parTrans" cxnId="{A9BFAF85-698D-4CC0-81DC-561329B6F628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2F3F7FBB-67F2-4DA9-9DA9-942E5CDE291C}" type="sibTrans" cxnId="{A9BFAF85-698D-4CC0-81DC-561329B6F628}">
      <dgm:prSet/>
      <dgm:spPr/>
      <dgm:t>
        <a:bodyPr/>
        <a:lstStyle/>
        <a:p>
          <a:endParaRPr lang="nb-NO"/>
        </a:p>
      </dgm:t>
    </dgm:pt>
    <dgm:pt modelId="{C04CDE08-64D9-4BE4-95AF-FDE04843BE22}">
      <dgm:prSet phldrT="[Tekst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F23DC72F-2479-41AB-B131-B124B0A33819}" type="parTrans" cxnId="{6BA25291-8524-4D4A-AB6D-57D5C2AE010C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68FCC9E6-4841-44E6-A4F9-3F6CEFA71EDD}" type="sibTrans" cxnId="{6BA25291-8524-4D4A-AB6D-57D5C2AE010C}">
      <dgm:prSet/>
      <dgm:spPr/>
      <dgm:t>
        <a:bodyPr/>
        <a:lstStyle/>
        <a:p>
          <a:endParaRPr lang="nb-NO"/>
        </a:p>
      </dgm:t>
    </dgm:pt>
    <dgm:pt modelId="{DBFC0A1F-7C10-444C-9B22-52B8F9F0290F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41E4A089-7BC6-4BF4-B2C3-842C151A4C06}" type="parTrans" cxnId="{621A8D40-C9EC-44CB-AEED-3439042792E6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5B0B5DBB-A652-49E1-ABBA-629CF8AA837B}" type="sibTrans" cxnId="{621A8D40-C9EC-44CB-AEED-3439042792E6}">
      <dgm:prSet/>
      <dgm:spPr/>
      <dgm:t>
        <a:bodyPr/>
        <a:lstStyle/>
        <a:p>
          <a:endParaRPr lang="nb-NO"/>
        </a:p>
      </dgm:t>
    </dgm:pt>
    <dgm:pt modelId="{8553A18F-1FFD-4924-A38F-E59842D64DF2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429ABBA8-FF9A-4DC4-AEBD-34FD2020D110}" type="parTrans" cxnId="{D62C55C1-7A96-4286-A58D-DD93BCC19F9B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EDBCDC50-387D-46C6-87CC-ED976E192B73}" type="sibTrans" cxnId="{D62C55C1-7A96-4286-A58D-DD93BCC19F9B}">
      <dgm:prSet/>
      <dgm:spPr/>
      <dgm:t>
        <a:bodyPr/>
        <a:lstStyle/>
        <a:p>
          <a:endParaRPr lang="nb-NO"/>
        </a:p>
      </dgm:t>
    </dgm:pt>
    <dgm:pt modelId="{AD2158BE-F1B8-4894-A32E-C5F7F8A2DC07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668702B9-CCDE-4CC1-9479-3B97D84BF9D6}" type="parTrans" cxnId="{2D10EBCE-D319-4FB7-A6CA-CE2ED082A091}">
      <dgm:prSet/>
      <dgm:spPr>
        <a:noFill/>
        <a:ln>
          <a:solidFill>
            <a:srgbClr val="FF0000"/>
          </a:solidFill>
        </a:ln>
      </dgm:spPr>
      <dgm:t>
        <a:bodyPr/>
        <a:lstStyle/>
        <a:p>
          <a:endParaRPr lang="nb-NO">
            <a:solidFill>
              <a:sysClr val="windowText" lastClr="000000"/>
            </a:solidFill>
          </a:endParaRPr>
        </a:p>
      </dgm:t>
    </dgm:pt>
    <dgm:pt modelId="{6D3E90D9-45BF-4291-B0F7-9A138D43DA8C}" type="sibTrans" cxnId="{2D10EBCE-D319-4FB7-A6CA-CE2ED082A091}">
      <dgm:prSet/>
      <dgm:spPr/>
      <dgm:t>
        <a:bodyPr/>
        <a:lstStyle/>
        <a:p>
          <a:endParaRPr lang="nb-NO"/>
        </a:p>
      </dgm:t>
    </dgm:pt>
    <dgm:pt modelId="{B8B9C7D8-3034-4F4B-A488-FAFB91AD0F6C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9C3972BF-A8CD-4C1E-A768-D09FF29B7679}" type="parTrans" cxnId="{B67E60C4-3FC1-4C22-968D-08411B4A612C}">
      <dgm:prSet/>
      <dgm:spPr>
        <a:ln>
          <a:solidFill>
            <a:srgbClr val="FF0000"/>
          </a:solidFill>
        </a:ln>
      </dgm:spPr>
      <dgm:t>
        <a:bodyPr/>
        <a:lstStyle/>
        <a:p>
          <a:endParaRPr lang="nb-NO"/>
        </a:p>
      </dgm:t>
    </dgm:pt>
    <dgm:pt modelId="{5A55B23F-E5D2-4552-8EAD-77907F75D144}" type="sibTrans" cxnId="{B67E60C4-3FC1-4C22-968D-08411B4A612C}">
      <dgm:prSet/>
      <dgm:spPr/>
      <dgm:t>
        <a:bodyPr/>
        <a:lstStyle/>
        <a:p>
          <a:endParaRPr lang="nb-NO"/>
        </a:p>
      </dgm:t>
    </dgm:pt>
    <dgm:pt modelId="{2C0B211C-0842-4776-AD9B-D38845A05C1F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7810BDE4-8D43-4A67-B774-CFDC8195AEBD}" type="parTrans" cxnId="{878DA677-10DB-4B55-849E-837FD51B4E1F}">
      <dgm:prSet/>
      <dgm:spPr>
        <a:ln>
          <a:solidFill>
            <a:srgbClr val="FF0000"/>
          </a:solidFill>
        </a:ln>
      </dgm:spPr>
      <dgm:t>
        <a:bodyPr/>
        <a:lstStyle/>
        <a:p>
          <a:endParaRPr lang="nb-NO"/>
        </a:p>
      </dgm:t>
    </dgm:pt>
    <dgm:pt modelId="{5F08B00D-393D-4B77-A4A7-C8F8226A61CB}" type="sibTrans" cxnId="{878DA677-10DB-4B55-849E-837FD51B4E1F}">
      <dgm:prSet/>
      <dgm:spPr/>
      <dgm:t>
        <a:bodyPr/>
        <a:lstStyle/>
        <a:p>
          <a:endParaRPr lang="nb-NO"/>
        </a:p>
      </dgm:t>
    </dgm:pt>
    <dgm:pt modelId="{5DF5E3FA-0A58-4793-91B7-6B4FF45D4549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r>
            <a:rPr lang="nb-NO">
              <a:solidFill>
                <a:sysClr val="windowText" lastClr="000000"/>
              </a:solidFill>
            </a:rPr>
            <a:t>Tekst</a:t>
          </a:r>
        </a:p>
      </dgm:t>
    </dgm:pt>
    <dgm:pt modelId="{857EED0D-D854-4DFB-A6DD-32C2416008BD}" type="parTrans" cxnId="{A618394A-D803-422F-AF88-864AA6F179ED}">
      <dgm:prSet/>
      <dgm:spPr>
        <a:ln>
          <a:solidFill>
            <a:srgbClr val="FF0000"/>
          </a:solidFill>
        </a:ln>
      </dgm:spPr>
      <dgm:t>
        <a:bodyPr/>
        <a:lstStyle/>
        <a:p>
          <a:endParaRPr lang="nb-NO"/>
        </a:p>
      </dgm:t>
    </dgm:pt>
    <dgm:pt modelId="{9A8F158A-7EDD-4436-951D-C37D0D128A98}" type="sibTrans" cxnId="{A618394A-D803-422F-AF88-864AA6F179ED}">
      <dgm:prSet/>
      <dgm:spPr/>
      <dgm:t>
        <a:bodyPr/>
        <a:lstStyle/>
        <a:p>
          <a:endParaRPr lang="nb-NO"/>
        </a:p>
      </dgm:t>
    </dgm:pt>
    <dgm:pt modelId="{BEF9CAFD-76CC-4BBE-B789-04C770BF7B95}" type="pres">
      <dgm:prSet presAssocID="{50AC7DA6-5A43-4D67-BBA8-FA684C916A7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99DE85C8-6FFB-43C3-9C5A-EA35D929270F}" type="pres">
      <dgm:prSet presAssocID="{6233C070-B55B-42C7-BC22-8DE399CC9521}" presName="root1" presStyleCnt="0"/>
      <dgm:spPr/>
      <dgm:t>
        <a:bodyPr/>
        <a:lstStyle/>
        <a:p>
          <a:endParaRPr lang="nb-NO"/>
        </a:p>
      </dgm:t>
    </dgm:pt>
    <dgm:pt modelId="{DA09F995-DCEF-428E-8CBD-44D304CEAFB4}" type="pres">
      <dgm:prSet presAssocID="{6233C070-B55B-42C7-BC22-8DE399CC952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8511051-2302-4F7E-9D92-4BACE33D04EB}" type="pres">
      <dgm:prSet presAssocID="{6233C070-B55B-42C7-BC22-8DE399CC9521}" presName="level2hierChild" presStyleCnt="0"/>
      <dgm:spPr/>
      <dgm:t>
        <a:bodyPr/>
        <a:lstStyle/>
        <a:p>
          <a:endParaRPr lang="nb-NO"/>
        </a:p>
      </dgm:t>
    </dgm:pt>
    <dgm:pt modelId="{B2536900-9B97-457B-8F93-F48397FF0995}" type="pres">
      <dgm:prSet presAssocID="{7AAC5AA1-F6DC-4FA6-86F0-23B00B18CEA8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D0904216-A121-4D42-AC95-D84DF65C25E3}" type="pres">
      <dgm:prSet presAssocID="{7AAC5AA1-F6DC-4FA6-86F0-23B00B18CEA8}" presName="connTx" presStyleLbl="parChTrans1D2" presStyleIdx="0" presStyleCnt="2"/>
      <dgm:spPr/>
      <dgm:t>
        <a:bodyPr/>
        <a:lstStyle/>
        <a:p>
          <a:endParaRPr lang="nb-NO"/>
        </a:p>
      </dgm:t>
    </dgm:pt>
    <dgm:pt modelId="{6645DB82-8974-451A-BCF4-3BEF0C6A8BC0}" type="pres">
      <dgm:prSet presAssocID="{C515135F-5E19-46DA-963A-1E6F0A35F768}" presName="root2" presStyleCnt="0"/>
      <dgm:spPr/>
      <dgm:t>
        <a:bodyPr/>
        <a:lstStyle/>
        <a:p>
          <a:endParaRPr lang="nb-NO"/>
        </a:p>
      </dgm:t>
    </dgm:pt>
    <dgm:pt modelId="{9129F5A9-F69E-47FC-B6A3-C5C269A0E1F4}" type="pres">
      <dgm:prSet presAssocID="{C515135F-5E19-46DA-963A-1E6F0A35F768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202719F-C6D2-47BC-96CB-4174C9CC5EC2}" type="pres">
      <dgm:prSet presAssocID="{C515135F-5E19-46DA-963A-1E6F0A35F768}" presName="level3hierChild" presStyleCnt="0"/>
      <dgm:spPr/>
      <dgm:t>
        <a:bodyPr/>
        <a:lstStyle/>
        <a:p>
          <a:endParaRPr lang="nb-NO"/>
        </a:p>
      </dgm:t>
    </dgm:pt>
    <dgm:pt modelId="{8D92298A-E676-4D58-8EF3-362168E52F6D}" type="pres">
      <dgm:prSet presAssocID="{8DF6DF60-00BE-4086-B00E-30C648DC2F02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FDB0F3DB-9E78-4E1F-BCBF-1AF675ECFDEC}" type="pres">
      <dgm:prSet presAssocID="{8DF6DF60-00BE-4086-B00E-30C648DC2F02}" presName="connTx" presStyleLbl="parChTrans1D3" presStyleIdx="0" presStyleCnt="4"/>
      <dgm:spPr/>
      <dgm:t>
        <a:bodyPr/>
        <a:lstStyle/>
        <a:p>
          <a:endParaRPr lang="nb-NO"/>
        </a:p>
      </dgm:t>
    </dgm:pt>
    <dgm:pt modelId="{5F8D98C8-5329-43CE-B692-6F2A2E9F9F55}" type="pres">
      <dgm:prSet presAssocID="{E3CFC18A-AFB6-4FAA-A538-C691741ACADD}" presName="root2" presStyleCnt="0"/>
      <dgm:spPr/>
      <dgm:t>
        <a:bodyPr/>
        <a:lstStyle/>
        <a:p>
          <a:endParaRPr lang="nb-NO"/>
        </a:p>
      </dgm:t>
    </dgm:pt>
    <dgm:pt modelId="{080E6AD4-3491-4A31-B7A4-EA1755DD6AEE}" type="pres">
      <dgm:prSet presAssocID="{E3CFC18A-AFB6-4FAA-A538-C691741ACADD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75C114D-AAAD-4E81-AB1E-C833211BA3DC}" type="pres">
      <dgm:prSet presAssocID="{E3CFC18A-AFB6-4FAA-A538-C691741ACADD}" presName="level3hierChild" presStyleCnt="0"/>
      <dgm:spPr/>
      <dgm:t>
        <a:bodyPr/>
        <a:lstStyle/>
        <a:p>
          <a:endParaRPr lang="nb-NO"/>
        </a:p>
      </dgm:t>
    </dgm:pt>
    <dgm:pt modelId="{CC6F2F90-7176-4179-9B54-9158888EE2EE}" type="pres">
      <dgm:prSet presAssocID="{429ABBA8-FF9A-4DC4-AEBD-34FD2020D110}" presName="conn2-1" presStyleLbl="parChTrans1D4" presStyleIdx="0" presStyleCnt="6"/>
      <dgm:spPr/>
      <dgm:t>
        <a:bodyPr/>
        <a:lstStyle/>
        <a:p>
          <a:endParaRPr lang="nb-NO"/>
        </a:p>
      </dgm:t>
    </dgm:pt>
    <dgm:pt modelId="{98DFAF54-8A05-418C-AA47-F99F572B7652}" type="pres">
      <dgm:prSet presAssocID="{429ABBA8-FF9A-4DC4-AEBD-34FD2020D110}" presName="connTx" presStyleLbl="parChTrans1D4" presStyleIdx="0" presStyleCnt="6"/>
      <dgm:spPr/>
      <dgm:t>
        <a:bodyPr/>
        <a:lstStyle/>
        <a:p>
          <a:endParaRPr lang="nb-NO"/>
        </a:p>
      </dgm:t>
    </dgm:pt>
    <dgm:pt modelId="{AE78956B-4CB8-4B77-9B2F-B16110CE63D3}" type="pres">
      <dgm:prSet presAssocID="{8553A18F-1FFD-4924-A38F-E59842D64DF2}" presName="root2" presStyleCnt="0"/>
      <dgm:spPr/>
      <dgm:t>
        <a:bodyPr/>
        <a:lstStyle/>
        <a:p>
          <a:endParaRPr lang="nb-NO"/>
        </a:p>
      </dgm:t>
    </dgm:pt>
    <dgm:pt modelId="{1487A5B8-DF1E-4963-89A9-5F02FCEB3B09}" type="pres">
      <dgm:prSet presAssocID="{8553A18F-1FFD-4924-A38F-E59842D64DF2}" presName="LevelTwoTextNode" presStyleLbl="node4" presStyleIdx="0" presStyleCnt="6" custLinFactNeighborX="23437" custLinFactNeighborY="756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1AC429C-778F-4E31-9EDB-29C9E6EDFA08}" type="pres">
      <dgm:prSet presAssocID="{8553A18F-1FFD-4924-A38F-E59842D64DF2}" presName="level3hierChild" presStyleCnt="0"/>
      <dgm:spPr/>
      <dgm:t>
        <a:bodyPr/>
        <a:lstStyle/>
        <a:p>
          <a:endParaRPr lang="nb-NO"/>
        </a:p>
      </dgm:t>
    </dgm:pt>
    <dgm:pt modelId="{7F1AB56C-DBA1-4170-BA7D-E538653BA821}" type="pres">
      <dgm:prSet presAssocID="{41E4A089-7BC6-4BF4-B2C3-842C151A4C06}" presName="conn2-1" presStyleLbl="parChTrans1D4" presStyleIdx="1" presStyleCnt="6"/>
      <dgm:spPr/>
      <dgm:t>
        <a:bodyPr/>
        <a:lstStyle/>
        <a:p>
          <a:endParaRPr lang="nb-NO"/>
        </a:p>
      </dgm:t>
    </dgm:pt>
    <dgm:pt modelId="{DB6F506C-109F-4A33-A642-5EF7C3A42225}" type="pres">
      <dgm:prSet presAssocID="{41E4A089-7BC6-4BF4-B2C3-842C151A4C06}" presName="connTx" presStyleLbl="parChTrans1D4" presStyleIdx="1" presStyleCnt="6"/>
      <dgm:spPr/>
      <dgm:t>
        <a:bodyPr/>
        <a:lstStyle/>
        <a:p>
          <a:endParaRPr lang="nb-NO"/>
        </a:p>
      </dgm:t>
    </dgm:pt>
    <dgm:pt modelId="{17351FC1-4D68-4CFF-B788-D4E54BAF7E23}" type="pres">
      <dgm:prSet presAssocID="{DBFC0A1F-7C10-444C-9B22-52B8F9F0290F}" presName="root2" presStyleCnt="0"/>
      <dgm:spPr/>
      <dgm:t>
        <a:bodyPr/>
        <a:lstStyle/>
        <a:p>
          <a:endParaRPr lang="nb-NO"/>
        </a:p>
      </dgm:t>
    </dgm:pt>
    <dgm:pt modelId="{8EEC97E1-0297-41E7-AA0D-0F013F7E082D}" type="pres">
      <dgm:prSet presAssocID="{DBFC0A1F-7C10-444C-9B22-52B8F9F0290F}" presName="LevelTwoTextNode" presStyleLbl="node4" presStyleIdx="1" presStyleCnt="6" custLinFactNeighborX="2192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56B3849-8715-45F4-A18C-CD93F8FC4FF8}" type="pres">
      <dgm:prSet presAssocID="{DBFC0A1F-7C10-444C-9B22-52B8F9F0290F}" presName="level3hierChild" presStyleCnt="0"/>
      <dgm:spPr/>
      <dgm:t>
        <a:bodyPr/>
        <a:lstStyle/>
        <a:p>
          <a:endParaRPr lang="nb-NO"/>
        </a:p>
      </dgm:t>
    </dgm:pt>
    <dgm:pt modelId="{B5E1D388-09DA-4A75-8F15-5A4754942368}" type="pres">
      <dgm:prSet presAssocID="{C5B2FEB8-9510-454A-ABB5-0CE9A908AD48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F7EE06F2-244A-4FCD-BC86-AF9E0DAD50FB}" type="pres">
      <dgm:prSet presAssocID="{C5B2FEB8-9510-454A-ABB5-0CE9A908AD48}" presName="connTx" presStyleLbl="parChTrans1D3" presStyleIdx="1" presStyleCnt="4"/>
      <dgm:spPr/>
      <dgm:t>
        <a:bodyPr/>
        <a:lstStyle/>
        <a:p>
          <a:endParaRPr lang="nb-NO"/>
        </a:p>
      </dgm:t>
    </dgm:pt>
    <dgm:pt modelId="{CE791398-D0A0-4AAC-ADD8-075E8E101254}" type="pres">
      <dgm:prSet presAssocID="{5E98578D-3CC4-4BCD-A4E2-D76C3D5736BF}" presName="root2" presStyleCnt="0"/>
      <dgm:spPr/>
      <dgm:t>
        <a:bodyPr/>
        <a:lstStyle/>
        <a:p>
          <a:endParaRPr lang="nb-NO"/>
        </a:p>
      </dgm:t>
    </dgm:pt>
    <dgm:pt modelId="{1A66A35A-47BF-4B5F-A4A4-5EC8C5E632B0}" type="pres">
      <dgm:prSet presAssocID="{5E98578D-3CC4-4BCD-A4E2-D76C3D5736BF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AEB8A85-4931-4D35-8461-FA1EB69CCC9E}" type="pres">
      <dgm:prSet presAssocID="{5E98578D-3CC4-4BCD-A4E2-D76C3D5736BF}" presName="level3hierChild" presStyleCnt="0"/>
      <dgm:spPr/>
      <dgm:t>
        <a:bodyPr/>
        <a:lstStyle/>
        <a:p>
          <a:endParaRPr lang="nb-NO"/>
        </a:p>
      </dgm:t>
    </dgm:pt>
    <dgm:pt modelId="{C0C7BF0F-17DD-403A-8245-52571251F7F5}" type="pres">
      <dgm:prSet presAssocID="{9C3972BF-A8CD-4C1E-A768-D09FF29B7679}" presName="conn2-1" presStyleLbl="parChTrans1D4" presStyleIdx="2" presStyleCnt="6"/>
      <dgm:spPr/>
      <dgm:t>
        <a:bodyPr/>
        <a:lstStyle/>
        <a:p>
          <a:endParaRPr lang="nb-NO"/>
        </a:p>
      </dgm:t>
    </dgm:pt>
    <dgm:pt modelId="{9DBC39FD-E6A8-4AF6-BF14-D71B6C3150FB}" type="pres">
      <dgm:prSet presAssocID="{9C3972BF-A8CD-4C1E-A768-D09FF29B7679}" presName="connTx" presStyleLbl="parChTrans1D4" presStyleIdx="2" presStyleCnt="6"/>
      <dgm:spPr/>
      <dgm:t>
        <a:bodyPr/>
        <a:lstStyle/>
        <a:p>
          <a:endParaRPr lang="nb-NO"/>
        </a:p>
      </dgm:t>
    </dgm:pt>
    <dgm:pt modelId="{151BE4AD-0D68-4CF0-A7EA-31178D685A7A}" type="pres">
      <dgm:prSet presAssocID="{B8B9C7D8-3034-4F4B-A488-FAFB91AD0F6C}" presName="root2" presStyleCnt="0"/>
      <dgm:spPr/>
    </dgm:pt>
    <dgm:pt modelId="{DDDDE468-7E0B-47E5-A8B7-0DC5E5FCFAC4}" type="pres">
      <dgm:prSet presAssocID="{B8B9C7D8-3034-4F4B-A488-FAFB91AD0F6C}" presName="LevelTwoTextNode" presStyleLbl="node4" presStyleIdx="2" presStyleCnt="6" custLinFactNeighborX="2192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9821F71-F215-4C62-AB30-5C9E424E6E40}" type="pres">
      <dgm:prSet presAssocID="{B8B9C7D8-3034-4F4B-A488-FAFB91AD0F6C}" presName="level3hierChild" presStyleCnt="0"/>
      <dgm:spPr/>
    </dgm:pt>
    <dgm:pt modelId="{733135E3-9974-4EC0-9AE6-4B16C2395DD1}" type="pres">
      <dgm:prSet presAssocID="{E6B7B680-A3CA-4F3A-A2C3-5B6DFFE1458C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AF575E56-4154-4E5C-BDEF-FCA38BB094E4}" type="pres">
      <dgm:prSet presAssocID="{E6B7B680-A3CA-4F3A-A2C3-5B6DFFE1458C}" presName="connTx" presStyleLbl="parChTrans1D2" presStyleIdx="1" presStyleCnt="2"/>
      <dgm:spPr/>
      <dgm:t>
        <a:bodyPr/>
        <a:lstStyle/>
        <a:p>
          <a:endParaRPr lang="nb-NO"/>
        </a:p>
      </dgm:t>
    </dgm:pt>
    <dgm:pt modelId="{B3B1657C-2018-46EC-BC94-8CDF72CCC2A2}" type="pres">
      <dgm:prSet presAssocID="{BF5AED3E-DC32-4327-B23F-CE5F44C75433}" presName="root2" presStyleCnt="0"/>
      <dgm:spPr/>
      <dgm:t>
        <a:bodyPr/>
        <a:lstStyle/>
        <a:p>
          <a:endParaRPr lang="nb-NO"/>
        </a:p>
      </dgm:t>
    </dgm:pt>
    <dgm:pt modelId="{59D91713-90A8-488A-978D-9FFEAA311BDF}" type="pres">
      <dgm:prSet presAssocID="{BF5AED3E-DC32-4327-B23F-CE5F44C7543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F968C3B5-F8FF-48F4-AE3B-A8A16C32450F}" type="pres">
      <dgm:prSet presAssocID="{BF5AED3E-DC32-4327-B23F-CE5F44C75433}" presName="level3hierChild" presStyleCnt="0"/>
      <dgm:spPr/>
      <dgm:t>
        <a:bodyPr/>
        <a:lstStyle/>
        <a:p>
          <a:endParaRPr lang="nb-NO"/>
        </a:p>
      </dgm:t>
    </dgm:pt>
    <dgm:pt modelId="{6A19A1C1-B719-45DD-BC67-B694B393FF82}" type="pres">
      <dgm:prSet presAssocID="{FDFE8D82-E6DE-4521-B5D5-1CBD9D96350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A5EF6EDF-68F5-46F2-918C-C44E7E4F55C9}" type="pres">
      <dgm:prSet presAssocID="{FDFE8D82-E6DE-4521-B5D5-1CBD9D96350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FA11DB25-3CA5-4383-911F-B7806BD588E9}" type="pres">
      <dgm:prSet presAssocID="{12013A4E-B64C-4DFD-922E-2AB827FA52CA}" presName="root2" presStyleCnt="0"/>
      <dgm:spPr/>
      <dgm:t>
        <a:bodyPr/>
        <a:lstStyle/>
        <a:p>
          <a:endParaRPr lang="nb-NO"/>
        </a:p>
      </dgm:t>
    </dgm:pt>
    <dgm:pt modelId="{5D2FC7E7-A76C-4335-921F-7C29FE237FBB}" type="pres">
      <dgm:prSet presAssocID="{12013A4E-B64C-4DFD-922E-2AB827FA52CA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4AF82B61-A5B5-4AE7-9B31-B8649E0BE2D5}" type="pres">
      <dgm:prSet presAssocID="{12013A4E-B64C-4DFD-922E-2AB827FA52CA}" presName="level3hierChild" presStyleCnt="0"/>
      <dgm:spPr/>
      <dgm:t>
        <a:bodyPr/>
        <a:lstStyle/>
        <a:p>
          <a:endParaRPr lang="nb-NO"/>
        </a:p>
      </dgm:t>
    </dgm:pt>
    <dgm:pt modelId="{9E189AAA-F6BC-429A-8BD4-D27D0B72F088}" type="pres">
      <dgm:prSet presAssocID="{668702B9-CCDE-4CC1-9479-3B97D84BF9D6}" presName="conn2-1" presStyleLbl="parChTrans1D4" presStyleIdx="3" presStyleCnt="6"/>
      <dgm:spPr/>
      <dgm:t>
        <a:bodyPr/>
        <a:lstStyle/>
        <a:p>
          <a:endParaRPr lang="nb-NO"/>
        </a:p>
      </dgm:t>
    </dgm:pt>
    <dgm:pt modelId="{6DA30D67-26CB-4A44-A4C8-80A87CA75356}" type="pres">
      <dgm:prSet presAssocID="{668702B9-CCDE-4CC1-9479-3B97D84BF9D6}" presName="connTx" presStyleLbl="parChTrans1D4" presStyleIdx="3" presStyleCnt="6"/>
      <dgm:spPr/>
      <dgm:t>
        <a:bodyPr/>
        <a:lstStyle/>
        <a:p>
          <a:endParaRPr lang="nb-NO"/>
        </a:p>
      </dgm:t>
    </dgm:pt>
    <dgm:pt modelId="{27D880B2-AFAF-42C5-834A-C192078B6802}" type="pres">
      <dgm:prSet presAssocID="{AD2158BE-F1B8-4894-A32E-C5F7F8A2DC07}" presName="root2" presStyleCnt="0"/>
      <dgm:spPr/>
      <dgm:t>
        <a:bodyPr/>
        <a:lstStyle/>
        <a:p>
          <a:endParaRPr lang="nb-NO"/>
        </a:p>
      </dgm:t>
    </dgm:pt>
    <dgm:pt modelId="{B06FDD8F-EDBB-4B8E-A508-4D853A08E5F2}" type="pres">
      <dgm:prSet presAssocID="{AD2158BE-F1B8-4894-A32E-C5F7F8A2DC07}" presName="LevelTwoTextNode" presStyleLbl="node4" presStyleIdx="3" presStyleCnt="6" custLinFactNeighborX="2192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269B0FC-8032-4C4F-B405-6899C2FF6EBE}" type="pres">
      <dgm:prSet presAssocID="{AD2158BE-F1B8-4894-A32E-C5F7F8A2DC07}" presName="level3hierChild" presStyleCnt="0"/>
      <dgm:spPr/>
      <dgm:t>
        <a:bodyPr/>
        <a:lstStyle/>
        <a:p>
          <a:endParaRPr lang="nb-NO"/>
        </a:p>
      </dgm:t>
    </dgm:pt>
    <dgm:pt modelId="{DA8D787F-AC94-47A0-9521-DFE50E73CFD9}" type="pres">
      <dgm:prSet presAssocID="{F23DC72F-2479-41AB-B131-B124B0A33819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B40D8EC4-D264-4D7D-B488-8185BBC9B33F}" type="pres">
      <dgm:prSet presAssocID="{F23DC72F-2479-41AB-B131-B124B0A33819}" presName="connTx" presStyleLbl="parChTrans1D3" presStyleIdx="3" presStyleCnt="4"/>
      <dgm:spPr/>
      <dgm:t>
        <a:bodyPr/>
        <a:lstStyle/>
        <a:p>
          <a:endParaRPr lang="nb-NO"/>
        </a:p>
      </dgm:t>
    </dgm:pt>
    <dgm:pt modelId="{638DCA5C-E910-40B3-9311-B03388B83225}" type="pres">
      <dgm:prSet presAssocID="{C04CDE08-64D9-4BE4-95AF-FDE04843BE22}" presName="root2" presStyleCnt="0"/>
      <dgm:spPr/>
      <dgm:t>
        <a:bodyPr/>
        <a:lstStyle/>
        <a:p>
          <a:endParaRPr lang="nb-NO"/>
        </a:p>
      </dgm:t>
    </dgm:pt>
    <dgm:pt modelId="{C4AB3544-87F5-4736-B83B-8BE738911197}" type="pres">
      <dgm:prSet presAssocID="{C04CDE08-64D9-4BE4-95AF-FDE04843BE22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33B507C-A082-46B6-8ABC-28AE8B852527}" type="pres">
      <dgm:prSet presAssocID="{C04CDE08-64D9-4BE4-95AF-FDE04843BE22}" presName="level3hierChild" presStyleCnt="0"/>
      <dgm:spPr/>
      <dgm:t>
        <a:bodyPr/>
        <a:lstStyle/>
        <a:p>
          <a:endParaRPr lang="nb-NO"/>
        </a:p>
      </dgm:t>
    </dgm:pt>
    <dgm:pt modelId="{41614E9A-BDDF-40EC-B8CC-8F262901D2EA}" type="pres">
      <dgm:prSet presAssocID="{857EED0D-D854-4DFB-A6DD-32C2416008BD}" presName="conn2-1" presStyleLbl="parChTrans1D4" presStyleIdx="4" presStyleCnt="6"/>
      <dgm:spPr/>
      <dgm:t>
        <a:bodyPr/>
        <a:lstStyle/>
        <a:p>
          <a:endParaRPr lang="nb-NO"/>
        </a:p>
      </dgm:t>
    </dgm:pt>
    <dgm:pt modelId="{027872D8-0A4C-4F15-8C04-498BCB922BA1}" type="pres">
      <dgm:prSet presAssocID="{857EED0D-D854-4DFB-A6DD-32C2416008BD}" presName="connTx" presStyleLbl="parChTrans1D4" presStyleIdx="4" presStyleCnt="6"/>
      <dgm:spPr/>
      <dgm:t>
        <a:bodyPr/>
        <a:lstStyle/>
        <a:p>
          <a:endParaRPr lang="nb-NO"/>
        </a:p>
      </dgm:t>
    </dgm:pt>
    <dgm:pt modelId="{F8CA464D-B86F-4561-963A-9E9A929E2FD1}" type="pres">
      <dgm:prSet presAssocID="{5DF5E3FA-0A58-4793-91B7-6B4FF45D4549}" presName="root2" presStyleCnt="0"/>
      <dgm:spPr/>
    </dgm:pt>
    <dgm:pt modelId="{41CAE001-E9B0-40EE-A107-80E43BC1CF3A}" type="pres">
      <dgm:prSet presAssocID="{5DF5E3FA-0A58-4793-91B7-6B4FF45D4549}" presName="LevelTwoTextNode" presStyleLbl="node4" presStyleIdx="4" presStyleCnt="6" custLinFactNeighborX="2192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67CF1CA-DC3D-4F4D-A607-250E90912908}" type="pres">
      <dgm:prSet presAssocID="{5DF5E3FA-0A58-4793-91B7-6B4FF45D4549}" presName="level3hierChild" presStyleCnt="0"/>
      <dgm:spPr/>
    </dgm:pt>
    <dgm:pt modelId="{3CCCAB44-DB81-4576-898C-ABF0947F87B2}" type="pres">
      <dgm:prSet presAssocID="{7810BDE4-8D43-4A67-B774-CFDC8195AEBD}" presName="conn2-1" presStyleLbl="parChTrans1D4" presStyleIdx="5" presStyleCnt="6"/>
      <dgm:spPr/>
      <dgm:t>
        <a:bodyPr/>
        <a:lstStyle/>
        <a:p>
          <a:endParaRPr lang="nb-NO"/>
        </a:p>
      </dgm:t>
    </dgm:pt>
    <dgm:pt modelId="{82039779-761E-4B47-AE4D-BFB9A83145FB}" type="pres">
      <dgm:prSet presAssocID="{7810BDE4-8D43-4A67-B774-CFDC8195AEBD}" presName="connTx" presStyleLbl="parChTrans1D4" presStyleIdx="5" presStyleCnt="6"/>
      <dgm:spPr/>
      <dgm:t>
        <a:bodyPr/>
        <a:lstStyle/>
        <a:p>
          <a:endParaRPr lang="nb-NO"/>
        </a:p>
      </dgm:t>
    </dgm:pt>
    <dgm:pt modelId="{86648916-150E-4163-AAAE-E6B2F41B9D2B}" type="pres">
      <dgm:prSet presAssocID="{2C0B211C-0842-4776-AD9B-D38845A05C1F}" presName="root2" presStyleCnt="0"/>
      <dgm:spPr/>
    </dgm:pt>
    <dgm:pt modelId="{7FEBCBD9-2E26-472F-93B1-18F09206B55C}" type="pres">
      <dgm:prSet presAssocID="{2C0B211C-0842-4776-AD9B-D38845A05C1F}" presName="LevelTwoTextNode" presStyleLbl="node4" presStyleIdx="5" presStyleCnt="6" custLinFactNeighborX="1965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4C7FB55D-B27D-4A7B-93AE-4B7A595D7159}" type="pres">
      <dgm:prSet presAssocID="{2C0B211C-0842-4776-AD9B-D38845A05C1F}" presName="level3hierChild" presStyleCnt="0"/>
      <dgm:spPr/>
    </dgm:pt>
  </dgm:ptLst>
  <dgm:cxnLst>
    <dgm:cxn modelId="{CDFC442F-1595-BA44-916A-B41883F1E218}" type="presOf" srcId="{12013A4E-B64C-4DFD-922E-2AB827FA52CA}" destId="{5D2FC7E7-A76C-4335-921F-7C29FE237FBB}" srcOrd="0" destOrd="0" presId="urn:microsoft.com/office/officeart/2005/8/layout/hierarchy2"/>
    <dgm:cxn modelId="{621A8D40-C9EC-44CB-AEED-3439042792E6}" srcId="{E3CFC18A-AFB6-4FAA-A538-C691741ACADD}" destId="{DBFC0A1F-7C10-444C-9B22-52B8F9F0290F}" srcOrd="1" destOrd="0" parTransId="{41E4A089-7BC6-4BF4-B2C3-842C151A4C06}" sibTransId="{5B0B5DBB-A652-49E1-ABBA-629CF8AA837B}"/>
    <dgm:cxn modelId="{A9BFAF85-698D-4CC0-81DC-561329B6F628}" srcId="{BF5AED3E-DC32-4327-B23F-CE5F44C75433}" destId="{12013A4E-B64C-4DFD-922E-2AB827FA52CA}" srcOrd="0" destOrd="0" parTransId="{FDFE8D82-E6DE-4521-B5D5-1CBD9D963507}" sibTransId="{2F3F7FBB-67F2-4DA9-9DA9-942E5CDE291C}"/>
    <dgm:cxn modelId="{7AF455AB-CC98-7743-9596-24D2192F4C6A}" type="presOf" srcId="{DBFC0A1F-7C10-444C-9B22-52B8F9F0290F}" destId="{8EEC97E1-0297-41E7-AA0D-0F013F7E082D}" srcOrd="0" destOrd="0" presId="urn:microsoft.com/office/officeart/2005/8/layout/hierarchy2"/>
    <dgm:cxn modelId="{1EF2A127-4BE3-4211-9641-E8F3EA77ECA6}" srcId="{C515135F-5E19-46DA-963A-1E6F0A35F768}" destId="{E3CFC18A-AFB6-4FAA-A538-C691741ACADD}" srcOrd="0" destOrd="0" parTransId="{8DF6DF60-00BE-4086-B00E-30C648DC2F02}" sibTransId="{9EB9FE01-53C2-4505-AB0B-F44473580364}"/>
    <dgm:cxn modelId="{0481E5F8-1803-1E4D-845A-432695B56584}" type="presOf" srcId="{2C0B211C-0842-4776-AD9B-D38845A05C1F}" destId="{7FEBCBD9-2E26-472F-93B1-18F09206B55C}" srcOrd="0" destOrd="0" presId="urn:microsoft.com/office/officeart/2005/8/layout/hierarchy2"/>
    <dgm:cxn modelId="{3D81F657-5B07-A347-9BB1-E9E652278D4B}" type="presOf" srcId="{5E98578D-3CC4-4BCD-A4E2-D76C3D5736BF}" destId="{1A66A35A-47BF-4B5F-A4A4-5EC8C5E632B0}" srcOrd="0" destOrd="0" presId="urn:microsoft.com/office/officeart/2005/8/layout/hierarchy2"/>
    <dgm:cxn modelId="{14854303-0AEF-9740-BE6D-D9113AA8950B}" type="presOf" srcId="{7810BDE4-8D43-4A67-B774-CFDC8195AEBD}" destId="{3CCCAB44-DB81-4576-898C-ABF0947F87B2}" srcOrd="0" destOrd="0" presId="urn:microsoft.com/office/officeart/2005/8/layout/hierarchy2"/>
    <dgm:cxn modelId="{5E7435A1-C9E6-5747-BC8C-790ACEB402A1}" type="presOf" srcId="{F23DC72F-2479-41AB-B131-B124B0A33819}" destId="{DA8D787F-AC94-47A0-9521-DFE50E73CFD9}" srcOrd="0" destOrd="0" presId="urn:microsoft.com/office/officeart/2005/8/layout/hierarchy2"/>
    <dgm:cxn modelId="{1AE11FE3-574D-A241-90FA-DD45B4306FF2}" type="presOf" srcId="{E6B7B680-A3CA-4F3A-A2C3-5B6DFFE1458C}" destId="{AF575E56-4154-4E5C-BDEF-FCA38BB094E4}" srcOrd="1" destOrd="0" presId="urn:microsoft.com/office/officeart/2005/8/layout/hierarchy2"/>
    <dgm:cxn modelId="{FB4FF441-DA8B-814F-9F71-34A61CD6CFE8}" type="presOf" srcId="{C04CDE08-64D9-4BE4-95AF-FDE04843BE22}" destId="{C4AB3544-87F5-4736-B83B-8BE738911197}" srcOrd="0" destOrd="0" presId="urn:microsoft.com/office/officeart/2005/8/layout/hierarchy2"/>
    <dgm:cxn modelId="{BA382F15-394B-B94A-B003-06832C19E10B}" type="presOf" srcId="{857EED0D-D854-4DFB-A6DD-32C2416008BD}" destId="{41614E9A-BDDF-40EC-B8CC-8F262901D2EA}" srcOrd="0" destOrd="0" presId="urn:microsoft.com/office/officeart/2005/8/layout/hierarchy2"/>
    <dgm:cxn modelId="{25D836D2-9606-0143-A9BD-EB7A61BCFED8}" type="presOf" srcId="{E6B7B680-A3CA-4F3A-A2C3-5B6DFFE1458C}" destId="{733135E3-9974-4EC0-9AE6-4B16C2395DD1}" srcOrd="0" destOrd="0" presId="urn:microsoft.com/office/officeart/2005/8/layout/hierarchy2"/>
    <dgm:cxn modelId="{508F9A04-4E15-B942-B2B2-8D90811DC101}" type="presOf" srcId="{FDFE8D82-E6DE-4521-B5D5-1CBD9D963507}" destId="{6A19A1C1-B719-45DD-BC67-B694B393FF82}" srcOrd="0" destOrd="0" presId="urn:microsoft.com/office/officeart/2005/8/layout/hierarchy2"/>
    <dgm:cxn modelId="{0E155CEA-AE5A-9B42-9FF2-E21B3D039558}" type="presOf" srcId="{41E4A089-7BC6-4BF4-B2C3-842C151A4C06}" destId="{DB6F506C-109F-4A33-A642-5EF7C3A42225}" srcOrd="1" destOrd="0" presId="urn:microsoft.com/office/officeart/2005/8/layout/hierarchy2"/>
    <dgm:cxn modelId="{7E36A68B-E1AE-0041-A5D8-6C3B74C07A99}" type="presOf" srcId="{9C3972BF-A8CD-4C1E-A768-D09FF29B7679}" destId="{C0C7BF0F-17DD-403A-8245-52571251F7F5}" srcOrd="0" destOrd="0" presId="urn:microsoft.com/office/officeart/2005/8/layout/hierarchy2"/>
    <dgm:cxn modelId="{F9E4EF79-3AE3-FF44-8471-0280873B2AFD}" type="presOf" srcId="{41E4A089-7BC6-4BF4-B2C3-842C151A4C06}" destId="{7F1AB56C-DBA1-4170-BA7D-E538653BA821}" srcOrd="0" destOrd="0" presId="urn:microsoft.com/office/officeart/2005/8/layout/hierarchy2"/>
    <dgm:cxn modelId="{A618394A-D803-422F-AF88-864AA6F179ED}" srcId="{C04CDE08-64D9-4BE4-95AF-FDE04843BE22}" destId="{5DF5E3FA-0A58-4793-91B7-6B4FF45D4549}" srcOrd="0" destOrd="0" parTransId="{857EED0D-D854-4DFB-A6DD-32C2416008BD}" sibTransId="{9A8F158A-7EDD-4436-951D-C37D0D128A98}"/>
    <dgm:cxn modelId="{3DB2D6C5-438D-D843-AD00-715E2DA533B6}" type="presOf" srcId="{FDFE8D82-E6DE-4521-B5D5-1CBD9D963507}" destId="{A5EF6EDF-68F5-46F2-918C-C44E7E4F55C9}" srcOrd="1" destOrd="0" presId="urn:microsoft.com/office/officeart/2005/8/layout/hierarchy2"/>
    <dgm:cxn modelId="{5F20F08D-0263-A746-A13D-1C0685EA47A1}" type="presOf" srcId="{AD2158BE-F1B8-4894-A32E-C5F7F8A2DC07}" destId="{B06FDD8F-EDBB-4B8E-A508-4D853A08E5F2}" srcOrd="0" destOrd="0" presId="urn:microsoft.com/office/officeart/2005/8/layout/hierarchy2"/>
    <dgm:cxn modelId="{B9878BF9-B6A1-0041-8442-1B2708FC1E98}" type="presOf" srcId="{857EED0D-D854-4DFB-A6DD-32C2416008BD}" destId="{027872D8-0A4C-4F15-8C04-498BCB922BA1}" srcOrd="1" destOrd="0" presId="urn:microsoft.com/office/officeart/2005/8/layout/hierarchy2"/>
    <dgm:cxn modelId="{A131BA4D-D237-2441-96B3-F814B037A110}" type="presOf" srcId="{429ABBA8-FF9A-4DC4-AEBD-34FD2020D110}" destId="{CC6F2F90-7176-4179-9B54-9158888EE2EE}" srcOrd="0" destOrd="0" presId="urn:microsoft.com/office/officeart/2005/8/layout/hierarchy2"/>
    <dgm:cxn modelId="{11B51F7D-6CCB-764B-95B3-494C8E2D7F96}" type="presOf" srcId="{C5B2FEB8-9510-454A-ABB5-0CE9A908AD48}" destId="{F7EE06F2-244A-4FCD-BC86-AF9E0DAD50FB}" srcOrd="1" destOrd="0" presId="urn:microsoft.com/office/officeart/2005/8/layout/hierarchy2"/>
    <dgm:cxn modelId="{4684DA77-945B-F547-80C1-9B662C5D38C2}" type="presOf" srcId="{F23DC72F-2479-41AB-B131-B124B0A33819}" destId="{B40D8EC4-D264-4D7D-B488-8185BBC9B33F}" srcOrd="1" destOrd="0" presId="urn:microsoft.com/office/officeart/2005/8/layout/hierarchy2"/>
    <dgm:cxn modelId="{F17A597E-D911-C14B-9CA5-E30C309557C3}" type="presOf" srcId="{BF5AED3E-DC32-4327-B23F-CE5F44C75433}" destId="{59D91713-90A8-488A-978D-9FFEAA311BDF}" srcOrd="0" destOrd="0" presId="urn:microsoft.com/office/officeart/2005/8/layout/hierarchy2"/>
    <dgm:cxn modelId="{B2BC8F08-4D0E-DC47-B480-ACFA4142BDCD}" type="presOf" srcId="{8DF6DF60-00BE-4086-B00E-30C648DC2F02}" destId="{8D92298A-E676-4D58-8EF3-362168E52F6D}" srcOrd="0" destOrd="0" presId="urn:microsoft.com/office/officeart/2005/8/layout/hierarchy2"/>
    <dgm:cxn modelId="{2D10EBCE-D319-4FB7-A6CA-CE2ED082A091}" srcId="{12013A4E-B64C-4DFD-922E-2AB827FA52CA}" destId="{AD2158BE-F1B8-4894-A32E-C5F7F8A2DC07}" srcOrd="0" destOrd="0" parTransId="{668702B9-CCDE-4CC1-9479-3B97D84BF9D6}" sibTransId="{6D3E90D9-45BF-4291-B0F7-9A138D43DA8C}"/>
    <dgm:cxn modelId="{D62C55C1-7A96-4286-A58D-DD93BCC19F9B}" srcId="{E3CFC18A-AFB6-4FAA-A538-C691741ACADD}" destId="{8553A18F-1FFD-4924-A38F-E59842D64DF2}" srcOrd="0" destOrd="0" parTransId="{429ABBA8-FF9A-4DC4-AEBD-34FD2020D110}" sibTransId="{EDBCDC50-387D-46C6-87CC-ED976E192B73}"/>
    <dgm:cxn modelId="{BB0D1AC1-13A7-A44E-AB11-E63BB74247CB}" type="presOf" srcId="{7AAC5AA1-F6DC-4FA6-86F0-23B00B18CEA8}" destId="{B2536900-9B97-457B-8F93-F48397FF0995}" srcOrd="0" destOrd="0" presId="urn:microsoft.com/office/officeart/2005/8/layout/hierarchy2"/>
    <dgm:cxn modelId="{9F3A50AA-D763-BD4A-B860-35686095D36C}" type="presOf" srcId="{8553A18F-1FFD-4924-A38F-E59842D64DF2}" destId="{1487A5B8-DF1E-4963-89A9-5F02FCEB3B09}" srcOrd="0" destOrd="0" presId="urn:microsoft.com/office/officeart/2005/8/layout/hierarchy2"/>
    <dgm:cxn modelId="{BE098450-9757-4D4C-9B57-0F1212EE0B27}" srcId="{C515135F-5E19-46DA-963A-1E6F0A35F768}" destId="{5E98578D-3CC4-4BCD-A4E2-D76C3D5736BF}" srcOrd="1" destOrd="0" parTransId="{C5B2FEB8-9510-454A-ABB5-0CE9A908AD48}" sibTransId="{DF96EA27-C002-4A16-8F5E-D81D6A5E5204}"/>
    <dgm:cxn modelId="{60EF5E64-3BAE-9348-8ABA-2579698B78FA}" type="presOf" srcId="{C5B2FEB8-9510-454A-ABB5-0CE9A908AD48}" destId="{B5E1D388-09DA-4A75-8F15-5A4754942368}" srcOrd="0" destOrd="0" presId="urn:microsoft.com/office/officeart/2005/8/layout/hierarchy2"/>
    <dgm:cxn modelId="{3C8542F8-1D5C-7C4A-AB7C-ED76ADFE07C6}" type="presOf" srcId="{50AC7DA6-5A43-4D67-BBA8-FA684C916A79}" destId="{BEF9CAFD-76CC-4BBE-B789-04C770BF7B95}" srcOrd="0" destOrd="0" presId="urn:microsoft.com/office/officeart/2005/8/layout/hierarchy2"/>
    <dgm:cxn modelId="{7E937E90-C780-FD41-8AD6-78EBF14992A8}" type="presOf" srcId="{668702B9-CCDE-4CC1-9479-3B97D84BF9D6}" destId="{9E189AAA-F6BC-429A-8BD4-D27D0B72F088}" srcOrd="0" destOrd="0" presId="urn:microsoft.com/office/officeart/2005/8/layout/hierarchy2"/>
    <dgm:cxn modelId="{C1AA7ABE-A6E7-430E-A88C-EFBDC01BEB64}" srcId="{6233C070-B55B-42C7-BC22-8DE399CC9521}" destId="{C515135F-5E19-46DA-963A-1E6F0A35F768}" srcOrd="0" destOrd="0" parTransId="{7AAC5AA1-F6DC-4FA6-86F0-23B00B18CEA8}" sibTransId="{C57441C9-0C39-42DA-A31F-7F7C0A3FD2EB}"/>
    <dgm:cxn modelId="{C5C0620E-08F2-D74A-AA53-FB09E1AE5A86}" type="presOf" srcId="{7AAC5AA1-F6DC-4FA6-86F0-23B00B18CEA8}" destId="{D0904216-A121-4D42-AC95-D84DF65C25E3}" srcOrd="1" destOrd="0" presId="urn:microsoft.com/office/officeart/2005/8/layout/hierarchy2"/>
    <dgm:cxn modelId="{966157CF-A6F6-8E40-8CDC-EAB5DAE67A01}" type="presOf" srcId="{B8B9C7D8-3034-4F4B-A488-FAFB91AD0F6C}" destId="{DDDDE468-7E0B-47E5-A8B7-0DC5E5FCFAC4}" srcOrd="0" destOrd="0" presId="urn:microsoft.com/office/officeart/2005/8/layout/hierarchy2"/>
    <dgm:cxn modelId="{B2BD3D30-B4E5-4959-8BFE-49282031E05E}" srcId="{6233C070-B55B-42C7-BC22-8DE399CC9521}" destId="{BF5AED3E-DC32-4327-B23F-CE5F44C75433}" srcOrd="1" destOrd="0" parTransId="{E6B7B680-A3CA-4F3A-A2C3-5B6DFFE1458C}" sibTransId="{014E22EA-8D00-492F-A159-15DCEE787883}"/>
    <dgm:cxn modelId="{878DA677-10DB-4B55-849E-837FD51B4E1F}" srcId="{C04CDE08-64D9-4BE4-95AF-FDE04843BE22}" destId="{2C0B211C-0842-4776-AD9B-D38845A05C1F}" srcOrd="1" destOrd="0" parTransId="{7810BDE4-8D43-4A67-B774-CFDC8195AEBD}" sibTransId="{5F08B00D-393D-4B77-A4A7-C8F8226A61CB}"/>
    <dgm:cxn modelId="{B67E60C4-3FC1-4C22-968D-08411B4A612C}" srcId="{5E98578D-3CC4-4BCD-A4E2-D76C3D5736BF}" destId="{B8B9C7D8-3034-4F4B-A488-FAFB91AD0F6C}" srcOrd="0" destOrd="0" parTransId="{9C3972BF-A8CD-4C1E-A768-D09FF29B7679}" sibTransId="{5A55B23F-E5D2-4552-8EAD-77907F75D144}"/>
    <dgm:cxn modelId="{33F0FA8A-1A29-B84F-A195-249E133E8270}" type="presOf" srcId="{429ABBA8-FF9A-4DC4-AEBD-34FD2020D110}" destId="{98DFAF54-8A05-418C-AA47-F99F572B7652}" srcOrd="1" destOrd="0" presId="urn:microsoft.com/office/officeart/2005/8/layout/hierarchy2"/>
    <dgm:cxn modelId="{7A607FF4-5658-E943-A7E9-E26D0012EBCB}" type="presOf" srcId="{E3CFC18A-AFB6-4FAA-A538-C691741ACADD}" destId="{080E6AD4-3491-4A31-B7A4-EA1755DD6AEE}" srcOrd="0" destOrd="0" presId="urn:microsoft.com/office/officeart/2005/8/layout/hierarchy2"/>
    <dgm:cxn modelId="{89608B41-6A97-8D4B-9445-A7AAFA6AD44D}" type="presOf" srcId="{5DF5E3FA-0A58-4793-91B7-6B4FF45D4549}" destId="{41CAE001-E9B0-40EE-A107-80E43BC1CF3A}" srcOrd="0" destOrd="0" presId="urn:microsoft.com/office/officeart/2005/8/layout/hierarchy2"/>
    <dgm:cxn modelId="{32772B85-198E-4113-A318-F18A31D29C47}" srcId="{50AC7DA6-5A43-4D67-BBA8-FA684C916A79}" destId="{6233C070-B55B-42C7-BC22-8DE399CC9521}" srcOrd="0" destOrd="0" parTransId="{7B48C625-E273-4A45-A430-016BCAB60DBD}" sibTransId="{B4C28416-7448-4A2A-BEBA-CB80A16F9BE9}"/>
    <dgm:cxn modelId="{F6A28224-F000-1D4B-A6AE-40CA052BA536}" type="presOf" srcId="{7810BDE4-8D43-4A67-B774-CFDC8195AEBD}" destId="{82039779-761E-4B47-AE4D-BFB9A83145FB}" srcOrd="1" destOrd="0" presId="urn:microsoft.com/office/officeart/2005/8/layout/hierarchy2"/>
    <dgm:cxn modelId="{9C6F6654-D68E-594A-891B-DCE9490F28BB}" type="presOf" srcId="{9C3972BF-A8CD-4C1E-A768-D09FF29B7679}" destId="{9DBC39FD-E6A8-4AF6-BF14-D71B6C3150FB}" srcOrd="1" destOrd="0" presId="urn:microsoft.com/office/officeart/2005/8/layout/hierarchy2"/>
    <dgm:cxn modelId="{A1FE331E-66A3-6C42-8146-A80107DDAA86}" type="presOf" srcId="{6233C070-B55B-42C7-BC22-8DE399CC9521}" destId="{DA09F995-DCEF-428E-8CBD-44D304CEAFB4}" srcOrd="0" destOrd="0" presId="urn:microsoft.com/office/officeart/2005/8/layout/hierarchy2"/>
    <dgm:cxn modelId="{6BA25291-8524-4D4A-AB6D-57D5C2AE010C}" srcId="{BF5AED3E-DC32-4327-B23F-CE5F44C75433}" destId="{C04CDE08-64D9-4BE4-95AF-FDE04843BE22}" srcOrd="1" destOrd="0" parTransId="{F23DC72F-2479-41AB-B131-B124B0A33819}" sibTransId="{68FCC9E6-4841-44E6-A4F9-3F6CEFA71EDD}"/>
    <dgm:cxn modelId="{3C34EE2F-5FE5-AA47-8F5E-E65C2644D3AB}" type="presOf" srcId="{C515135F-5E19-46DA-963A-1E6F0A35F768}" destId="{9129F5A9-F69E-47FC-B6A3-C5C269A0E1F4}" srcOrd="0" destOrd="0" presId="urn:microsoft.com/office/officeart/2005/8/layout/hierarchy2"/>
    <dgm:cxn modelId="{A0F6DA5B-6E56-474E-9E92-6CA6166D6436}" type="presOf" srcId="{668702B9-CCDE-4CC1-9479-3B97D84BF9D6}" destId="{6DA30D67-26CB-4A44-A4C8-80A87CA75356}" srcOrd="1" destOrd="0" presId="urn:microsoft.com/office/officeart/2005/8/layout/hierarchy2"/>
    <dgm:cxn modelId="{A1DD4356-D06B-0441-A041-BDA41DE61DC7}" type="presOf" srcId="{8DF6DF60-00BE-4086-B00E-30C648DC2F02}" destId="{FDB0F3DB-9E78-4E1F-BCBF-1AF675ECFDEC}" srcOrd="1" destOrd="0" presId="urn:microsoft.com/office/officeart/2005/8/layout/hierarchy2"/>
    <dgm:cxn modelId="{97A33740-21D1-E949-B47A-73576274774B}" type="presParOf" srcId="{BEF9CAFD-76CC-4BBE-B789-04C770BF7B95}" destId="{99DE85C8-6FFB-43C3-9C5A-EA35D929270F}" srcOrd="0" destOrd="0" presId="urn:microsoft.com/office/officeart/2005/8/layout/hierarchy2"/>
    <dgm:cxn modelId="{062A4D85-5853-734D-9915-ECA5137BFC02}" type="presParOf" srcId="{99DE85C8-6FFB-43C3-9C5A-EA35D929270F}" destId="{DA09F995-DCEF-428E-8CBD-44D304CEAFB4}" srcOrd="0" destOrd="0" presId="urn:microsoft.com/office/officeart/2005/8/layout/hierarchy2"/>
    <dgm:cxn modelId="{560763C6-FCA9-5B45-998A-1CE6825868D2}" type="presParOf" srcId="{99DE85C8-6FFB-43C3-9C5A-EA35D929270F}" destId="{18511051-2302-4F7E-9D92-4BACE33D04EB}" srcOrd="1" destOrd="0" presId="urn:microsoft.com/office/officeart/2005/8/layout/hierarchy2"/>
    <dgm:cxn modelId="{F4A21DF4-4835-894A-B671-1965CCF35506}" type="presParOf" srcId="{18511051-2302-4F7E-9D92-4BACE33D04EB}" destId="{B2536900-9B97-457B-8F93-F48397FF0995}" srcOrd="0" destOrd="0" presId="urn:microsoft.com/office/officeart/2005/8/layout/hierarchy2"/>
    <dgm:cxn modelId="{10FF4753-25E6-3A41-9991-766285A284F8}" type="presParOf" srcId="{B2536900-9B97-457B-8F93-F48397FF0995}" destId="{D0904216-A121-4D42-AC95-D84DF65C25E3}" srcOrd="0" destOrd="0" presId="urn:microsoft.com/office/officeart/2005/8/layout/hierarchy2"/>
    <dgm:cxn modelId="{28AEF758-5F68-6C4D-B814-98542CFB6DF9}" type="presParOf" srcId="{18511051-2302-4F7E-9D92-4BACE33D04EB}" destId="{6645DB82-8974-451A-BCF4-3BEF0C6A8BC0}" srcOrd="1" destOrd="0" presId="urn:microsoft.com/office/officeart/2005/8/layout/hierarchy2"/>
    <dgm:cxn modelId="{7B16FC0D-7415-DC4A-B901-188CCFEE8834}" type="presParOf" srcId="{6645DB82-8974-451A-BCF4-3BEF0C6A8BC0}" destId="{9129F5A9-F69E-47FC-B6A3-C5C269A0E1F4}" srcOrd="0" destOrd="0" presId="urn:microsoft.com/office/officeart/2005/8/layout/hierarchy2"/>
    <dgm:cxn modelId="{D08C3009-0989-3C4A-A081-30189B4DC574}" type="presParOf" srcId="{6645DB82-8974-451A-BCF4-3BEF0C6A8BC0}" destId="{C202719F-C6D2-47BC-96CB-4174C9CC5EC2}" srcOrd="1" destOrd="0" presId="urn:microsoft.com/office/officeart/2005/8/layout/hierarchy2"/>
    <dgm:cxn modelId="{EB747942-8F2A-F041-AA25-D248F1FBC7F9}" type="presParOf" srcId="{C202719F-C6D2-47BC-96CB-4174C9CC5EC2}" destId="{8D92298A-E676-4D58-8EF3-362168E52F6D}" srcOrd="0" destOrd="0" presId="urn:microsoft.com/office/officeart/2005/8/layout/hierarchy2"/>
    <dgm:cxn modelId="{87FE677A-4D7A-CB4C-83FC-32A866B3D764}" type="presParOf" srcId="{8D92298A-E676-4D58-8EF3-362168E52F6D}" destId="{FDB0F3DB-9E78-4E1F-BCBF-1AF675ECFDEC}" srcOrd="0" destOrd="0" presId="urn:microsoft.com/office/officeart/2005/8/layout/hierarchy2"/>
    <dgm:cxn modelId="{F87FC6E8-E5E4-974C-948F-2CF78B606055}" type="presParOf" srcId="{C202719F-C6D2-47BC-96CB-4174C9CC5EC2}" destId="{5F8D98C8-5329-43CE-B692-6F2A2E9F9F55}" srcOrd="1" destOrd="0" presId="urn:microsoft.com/office/officeart/2005/8/layout/hierarchy2"/>
    <dgm:cxn modelId="{58B3CF4E-35F1-3446-892A-3147D60BCE70}" type="presParOf" srcId="{5F8D98C8-5329-43CE-B692-6F2A2E9F9F55}" destId="{080E6AD4-3491-4A31-B7A4-EA1755DD6AEE}" srcOrd="0" destOrd="0" presId="urn:microsoft.com/office/officeart/2005/8/layout/hierarchy2"/>
    <dgm:cxn modelId="{F5E9E28C-E442-C548-BBB2-3598718D8075}" type="presParOf" srcId="{5F8D98C8-5329-43CE-B692-6F2A2E9F9F55}" destId="{C75C114D-AAAD-4E81-AB1E-C833211BA3DC}" srcOrd="1" destOrd="0" presId="urn:microsoft.com/office/officeart/2005/8/layout/hierarchy2"/>
    <dgm:cxn modelId="{F896DD53-57B4-2D41-AF6C-C79AB40936BC}" type="presParOf" srcId="{C75C114D-AAAD-4E81-AB1E-C833211BA3DC}" destId="{CC6F2F90-7176-4179-9B54-9158888EE2EE}" srcOrd="0" destOrd="0" presId="urn:microsoft.com/office/officeart/2005/8/layout/hierarchy2"/>
    <dgm:cxn modelId="{8807C437-314D-E048-A12C-40A0694AB4D7}" type="presParOf" srcId="{CC6F2F90-7176-4179-9B54-9158888EE2EE}" destId="{98DFAF54-8A05-418C-AA47-F99F572B7652}" srcOrd="0" destOrd="0" presId="urn:microsoft.com/office/officeart/2005/8/layout/hierarchy2"/>
    <dgm:cxn modelId="{11A8B5D8-729E-E64D-B8DB-DE6653638B4D}" type="presParOf" srcId="{C75C114D-AAAD-4E81-AB1E-C833211BA3DC}" destId="{AE78956B-4CB8-4B77-9B2F-B16110CE63D3}" srcOrd="1" destOrd="0" presId="urn:microsoft.com/office/officeart/2005/8/layout/hierarchy2"/>
    <dgm:cxn modelId="{EF56025B-B854-574F-A62F-EA06B3B60858}" type="presParOf" srcId="{AE78956B-4CB8-4B77-9B2F-B16110CE63D3}" destId="{1487A5B8-DF1E-4963-89A9-5F02FCEB3B09}" srcOrd="0" destOrd="0" presId="urn:microsoft.com/office/officeart/2005/8/layout/hierarchy2"/>
    <dgm:cxn modelId="{069141B8-9822-2D43-A4FC-8E7E5E1265CD}" type="presParOf" srcId="{AE78956B-4CB8-4B77-9B2F-B16110CE63D3}" destId="{11AC429C-778F-4E31-9EDB-29C9E6EDFA08}" srcOrd="1" destOrd="0" presId="urn:microsoft.com/office/officeart/2005/8/layout/hierarchy2"/>
    <dgm:cxn modelId="{281600F1-7DE1-1049-8BE0-1B9482AA80F8}" type="presParOf" srcId="{C75C114D-AAAD-4E81-AB1E-C833211BA3DC}" destId="{7F1AB56C-DBA1-4170-BA7D-E538653BA821}" srcOrd="2" destOrd="0" presId="urn:microsoft.com/office/officeart/2005/8/layout/hierarchy2"/>
    <dgm:cxn modelId="{A252127A-7B10-364E-B4E3-1C85A6212D8E}" type="presParOf" srcId="{7F1AB56C-DBA1-4170-BA7D-E538653BA821}" destId="{DB6F506C-109F-4A33-A642-5EF7C3A42225}" srcOrd="0" destOrd="0" presId="urn:microsoft.com/office/officeart/2005/8/layout/hierarchy2"/>
    <dgm:cxn modelId="{8E875863-72E5-1D44-B0B4-D4C64DEDC75C}" type="presParOf" srcId="{C75C114D-AAAD-4E81-AB1E-C833211BA3DC}" destId="{17351FC1-4D68-4CFF-B788-D4E54BAF7E23}" srcOrd="3" destOrd="0" presId="urn:microsoft.com/office/officeart/2005/8/layout/hierarchy2"/>
    <dgm:cxn modelId="{9DFD01E8-6CCE-4443-A943-9E33DBB860D8}" type="presParOf" srcId="{17351FC1-4D68-4CFF-B788-D4E54BAF7E23}" destId="{8EEC97E1-0297-41E7-AA0D-0F013F7E082D}" srcOrd="0" destOrd="0" presId="urn:microsoft.com/office/officeart/2005/8/layout/hierarchy2"/>
    <dgm:cxn modelId="{BBA60FA8-1BEE-4B4B-85C7-ABC20C233F98}" type="presParOf" srcId="{17351FC1-4D68-4CFF-B788-D4E54BAF7E23}" destId="{C56B3849-8715-45F4-A18C-CD93F8FC4FF8}" srcOrd="1" destOrd="0" presId="urn:microsoft.com/office/officeart/2005/8/layout/hierarchy2"/>
    <dgm:cxn modelId="{FDA4590E-8805-FA4A-8CE3-6BF968AB99DA}" type="presParOf" srcId="{C202719F-C6D2-47BC-96CB-4174C9CC5EC2}" destId="{B5E1D388-09DA-4A75-8F15-5A4754942368}" srcOrd="2" destOrd="0" presId="urn:microsoft.com/office/officeart/2005/8/layout/hierarchy2"/>
    <dgm:cxn modelId="{DF5DB813-6385-1548-9913-1ED76F95D417}" type="presParOf" srcId="{B5E1D388-09DA-4A75-8F15-5A4754942368}" destId="{F7EE06F2-244A-4FCD-BC86-AF9E0DAD50FB}" srcOrd="0" destOrd="0" presId="urn:microsoft.com/office/officeart/2005/8/layout/hierarchy2"/>
    <dgm:cxn modelId="{816D1F6A-049C-9C42-B626-25ABE2736512}" type="presParOf" srcId="{C202719F-C6D2-47BC-96CB-4174C9CC5EC2}" destId="{CE791398-D0A0-4AAC-ADD8-075E8E101254}" srcOrd="3" destOrd="0" presId="urn:microsoft.com/office/officeart/2005/8/layout/hierarchy2"/>
    <dgm:cxn modelId="{D785BDF0-C0DE-9A40-AF6A-4618D470AE18}" type="presParOf" srcId="{CE791398-D0A0-4AAC-ADD8-075E8E101254}" destId="{1A66A35A-47BF-4B5F-A4A4-5EC8C5E632B0}" srcOrd="0" destOrd="0" presId="urn:microsoft.com/office/officeart/2005/8/layout/hierarchy2"/>
    <dgm:cxn modelId="{AD6588BA-BFF5-8348-9CF3-2CC952852B88}" type="presParOf" srcId="{CE791398-D0A0-4AAC-ADD8-075E8E101254}" destId="{CAEB8A85-4931-4D35-8461-FA1EB69CCC9E}" srcOrd="1" destOrd="0" presId="urn:microsoft.com/office/officeart/2005/8/layout/hierarchy2"/>
    <dgm:cxn modelId="{98C1662E-7EDE-F24A-A2DB-161901BA9E36}" type="presParOf" srcId="{CAEB8A85-4931-4D35-8461-FA1EB69CCC9E}" destId="{C0C7BF0F-17DD-403A-8245-52571251F7F5}" srcOrd="0" destOrd="0" presId="urn:microsoft.com/office/officeart/2005/8/layout/hierarchy2"/>
    <dgm:cxn modelId="{7922C51C-371C-EE40-B612-FC2DF595DC1A}" type="presParOf" srcId="{C0C7BF0F-17DD-403A-8245-52571251F7F5}" destId="{9DBC39FD-E6A8-4AF6-BF14-D71B6C3150FB}" srcOrd="0" destOrd="0" presId="urn:microsoft.com/office/officeart/2005/8/layout/hierarchy2"/>
    <dgm:cxn modelId="{98572AF0-3241-AA4D-A8D0-D9F568C7000E}" type="presParOf" srcId="{CAEB8A85-4931-4D35-8461-FA1EB69CCC9E}" destId="{151BE4AD-0D68-4CF0-A7EA-31178D685A7A}" srcOrd="1" destOrd="0" presId="urn:microsoft.com/office/officeart/2005/8/layout/hierarchy2"/>
    <dgm:cxn modelId="{B9B2C11F-3BFA-1840-B1E9-C00A3E73FD7A}" type="presParOf" srcId="{151BE4AD-0D68-4CF0-A7EA-31178D685A7A}" destId="{DDDDE468-7E0B-47E5-A8B7-0DC5E5FCFAC4}" srcOrd="0" destOrd="0" presId="urn:microsoft.com/office/officeart/2005/8/layout/hierarchy2"/>
    <dgm:cxn modelId="{D5FEB4FD-7699-D043-9FF5-E05273885654}" type="presParOf" srcId="{151BE4AD-0D68-4CF0-A7EA-31178D685A7A}" destId="{E9821F71-F215-4C62-AB30-5C9E424E6E40}" srcOrd="1" destOrd="0" presId="urn:microsoft.com/office/officeart/2005/8/layout/hierarchy2"/>
    <dgm:cxn modelId="{87B585D5-5D35-1246-AEA2-E916CAB2606E}" type="presParOf" srcId="{18511051-2302-4F7E-9D92-4BACE33D04EB}" destId="{733135E3-9974-4EC0-9AE6-4B16C2395DD1}" srcOrd="2" destOrd="0" presId="urn:microsoft.com/office/officeart/2005/8/layout/hierarchy2"/>
    <dgm:cxn modelId="{BF5E1271-6DAB-EB45-B289-2DBC302287DE}" type="presParOf" srcId="{733135E3-9974-4EC0-9AE6-4B16C2395DD1}" destId="{AF575E56-4154-4E5C-BDEF-FCA38BB094E4}" srcOrd="0" destOrd="0" presId="urn:microsoft.com/office/officeart/2005/8/layout/hierarchy2"/>
    <dgm:cxn modelId="{B7BA92B3-44FA-C24C-9765-61F608DA32DC}" type="presParOf" srcId="{18511051-2302-4F7E-9D92-4BACE33D04EB}" destId="{B3B1657C-2018-46EC-BC94-8CDF72CCC2A2}" srcOrd="3" destOrd="0" presId="urn:microsoft.com/office/officeart/2005/8/layout/hierarchy2"/>
    <dgm:cxn modelId="{B8D24988-E7BF-6F4E-849D-B3AE43DC3FC4}" type="presParOf" srcId="{B3B1657C-2018-46EC-BC94-8CDF72CCC2A2}" destId="{59D91713-90A8-488A-978D-9FFEAA311BDF}" srcOrd="0" destOrd="0" presId="urn:microsoft.com/office/officeart/2005/8/layout/hierarchy2"/>
    <dgm:cxn modelId="{B2B9C6C8-5B2A-D946-BE5F-690580974178}" type="presParOf" srcId="{B3B1657C-2018-46EC-BC94-8CDF72CCC2A2}" destId="{F968C3B5-F8FF-48F4-AE3B-A8A16C32450F}" srcOrd="1" destOrd="0" presId="urn:microsoft.com/office/officeart/2005/8/layout/hierarchy2"/>
    <dgm:cxn modelId="{0C92DA79-BCA1-0B46-99EC-8FAEB7AE8B2A}" type="presParOf" srcId="{F968C3B5-F8FF-48F4-AE3B-A8A16C32450F}" destId="{6A19A1C1-B719-45DD-BC67-B694B393FF82}" srcOrd="0" destOrd="0" presId="urn:microsoft.com/office/officeart/2005/8/layout/hierarchy2"/>
    <dgm:cxn modelId="{7A57D19D-A640-5548-8D7C-3CB0951040F9}" type="presParOf" srcId="{6A19A1C1-B719-45DD-BC67-B694B393FF82}" destId="{A5EF6EDF-68F5-46F2-918C-C44E7E4F55C9}" srcOrd="0" destOrd="0" presId="urn:microsoft.com/office/officeart/2005/8/layout/hierarchy2"/>
    <dgm:cxn modelId="{C36B363E-3059-1B41-B257-25DD2D066C3D}" type="presParOf" srcId="{F968C3B5-F8FF-48F4-AE3B-A8A16C32450F}" destId="{FA11DB25-3CA5-4383-911F-B7806BD588E9}" srcOrd="1" destOrd="0" presId="urn:microsoft.com/office/officeart/2005/8/layout/hierarchy2"/>
    <dgm:cxn modelId="{C477E65D-B510-1848-A1D7-FB21D80AADD8}" type="presParOf" srcId="{FA11DB25-3CA5-4383-911F-B7806BD588E9}" destId="{5D2FC7E7-A76C-4335-921F-7C29FE237FBB}" srcOrd="0" destOrd="0" presId="urn:microsoft.com/office/officeart/2005/8/layout/hierarchy2"/>
    <dgm:cxn modelId="{8BB8BECF-A088-7C48-BA7E-D34A90F0AC46}" type="presParOf" srcId="{FA11DB25-3CA5-4383-911F-B7806BD588E9}" destId="{4AF82B61-A5B5-4AE7-9B31-B8649E0BE2D5}" srcOrd="1" destOrd="0" presId="urn:microsoft.com/office/officeart/2005/8/layout/hierarchy2"/>
    <dgm:cxn modelId="{6864F928-D06D-9040-969F-0B88D36A6AC7}" type="presParOf" srcId="{4AF82B61-A5B5-4AE7-9B31-B8649E0BE2D5}" destId="{9E189AAA-F6BC-429A-8BD4-D27D0B72F088}" srcOrd="0" destOrd="0" presId="urn:microsoft.com/office/officeart/2005/8/layout/hierarchy2"/>
    <dgm:cxn modelId="{6919ACCB-2CDD-E647-BE24-ECB6EB0122CB}" type="presParOf" srcId="{9E189AAA-F6BC-429A-8BD4-D27D0B72F088}" destId="{6DA30D67-26CB-4A44-A4C8-80A87CA75356}" srcOrd="0" destOrd="0" presId="urn:microsoft.com/office/officeart/2005/8/layout/hierarchy2"/>
    <dgm:cxn modelId="{508A99F9-A805-5043-BD98-72D2EA4204D1}" type="presParOf" srcId="{4AF82B61-A5B5-4AE7-9B31-B8649E0BE2D5}" destId="{27D880B2-AFAF-42C5-834A-C192078B6802}" srcOrd="1" destOrd="0" presId="urn:microsoft.com/office/officeart/2005/8/layout/hierarchy2"/>
    <dgm:cxn modelId="{A216AB64-61CC-634A-B407-E72D3B426151}" type="presParOf" srcId="{27D880B2-AFAF-42C5-834A-C192078B6802}" destId="{B06FDD8F-EDBB-4B8E-A508-4D853A08E5F2}" srcOrd="0" destOrd="0" presId="urn:microsoft.com/office/officeart/2005/8/layout/hierarchy2"/>
    <dgm:cxn modelId="{23FB0C2A-FA55-7946-AF9F-AFF711D3E153}" type="presParOf" srcId="{27D880B2-AFAF-42C5-834A-C192078B6802}" destId="{1269B0FC-8032-4C4F-B405-6899C2FF6EBE}" srcOrd="1" destOrd="0" presId="urn:microsoft.com/office/officeart/2005/8/layout/hierarchy2"/>
    <dgm:cxn modelId="{9B474E1A-23C9-DB4C-97D2-7CD656440525}" type="presParOf" srcId="{F968C3B5-F8FF-48F4-AE3B-A8A16C32450F}" destId="{DA8D787F-AC94-47A0-9521-DFE50E73CFD9}" srcOrd="2" destOrd="0" presId="urn:microsoft.com/office/officeart/2005/8/layout/hierarchy2"/>
    <dgm:cxn modelId="{5B91EB14-D6E4-324C-9C59-0F8090CF9C22}" type="presParOf" srcId="{DA8D787F-AC94-47A0-9521-DFE50E73CFD9}" destId="{B40D8EC4-D264-4D7D-B488-8185BBC9B33F}" srcOrd="0" destOrd="0" presId="urn:microsoft.com/office/officeart/2005/8/layout/hierarchy2"/>
    <dgm:cxn modelId="{950688EF-6406-2640-A640-EED7606041B7}" type="presParOf" srcId="{F968C3B5-F8FF-48F4-AE3B-A8A16C32450F}" destId="{638DCA5C-E910-40B3-9311-B03388B83225}" srcOrd="3" destOrd="0" presId="urn:microsoft.com/office/officeart/2005/8/layout/hierarchy2"/>
    <dgm:cxn modelId="{F4289AC9-9AA1-514A-A9B8-673227AABC63}" type="presParOf" srcId="{638DCA5C-E910-40B3-9311-B03388B83225}" destId="{C4AB3544-87F5-4736-B83B-8BE738911197}" srcOrd="0" destOrd="0" presId="urn:microsoft.com/office/officeart/2005/8/layout/hierarchy2"/>
    <dgm:cxn modelId="{45A4704D-E4F0-D84C-B7F7-08B195512004}" type="presParOf" srcId="{638DCA5C-E910-40B3-9311-B03388B83225}" destId="{C33B507C-A082-46B6-8ABC-28AE8B852527}" srcOrd="1" destOrd="0" presId="urn:microsoft.com/office/officeart/2005/8/layout/hierarchy2"/>
    <dgm:cxn modelId="{AF37BC7D-98F5-0647-9105-6AF16806BBE8}" type="presParOf" srcId="{C33B507C-A082-46B6-8ABC-28AE8B852527}" destId="{41614E9A-BDDF-40EC-B8CC-8F262901D2EA}" srcOrd="0" destOrd="0" presId="urn:microsoft.com/office/officeart/2005/8/layout/hierarchy2"/>
    <dgm:cxn modelId="{68D96278-39E0-3642-A79A-B6A005993527}" type="presParOf" srcId="{41614E9A-BDDF-40EC-B8CC-8F262901D2EA}" destId="{027872D8-0A4C-4F15-8C04-498BCB922BA1}" srcOrd="0" destOrd="0" presId="urn:microsoft.com/office/officeart/2005/8/layout/hierarchy2"/>
    <dgm:cxn modelId="{71677172-D498-6748-8A81-831439A3E77A}" type="presParOf" srcId="{C33B507C-A082-46B6-8ABC-28AE8B852527}" destId="{F8CA464D-B86F-4561-963A-9E9A929E2FD1}" srcOrd="1" destOrd="0" presId="urn:microsoft.com/office/officeart/2005/8/layout/hierarchy2"/>
    <dgm:cxn modelId="{019581E5-5862-F04D-B8DB-65CBADABE2B6}" type="presParOf" srcId="{F8CA464D-B86F-4561-963A-9E9A929E2FD1}" destId="{41CAE001-E9B0-40EE-A107-80E43BC1CF3A}" srcOrd="0" destOrd="0" presId="urn:microsoft.com/office/officeart/2005/8/layout/hierarchy2"/>
    <dgm:cxn modelId="{2283D180-C34F-4F40-94BB-9B81A0C0F609}" type="presParOf" srcId="{F8CA464D-B86F-4561-963A-9E9A929E2FD1}" destId="{B67CF1CA-DC3D-4F4D-A607-250E90912908}" srcOrd="1" destOrd="0" presId="urn:microsoft.com/office/officeart/2005/8/layout/hierarchy2"/>
    <dgm:cxn modelId="{4BE5FB4E-7D07-D940-BEA1-15C1383070CD}" type="presParOf" srcId="{C33B507C-A082-46B6-8ABC-28AE8B852527}" destId="{3CCCAB44-DB81-4576-898C-ABF0947F87B2}" srcOrd="2" destOrd="0" presId="urn:microsoft.com/office/officeart/2005/8/layout/hierarchy2"/>
    <dgm:cxn modelId="{0EB55001-5B3B-3643-81DB-C12F2B349243}" type="presParOf" srcId="{3CCCAB44-DB81-4576-898C-ABF0947F87B2}" destId="{82039779-761E-4B47-AE4D-BFB9A83145FB}" srcOrd="0" destOrd="0" presId="urn:microsoft.com/office/officeart/2005/8/layout/hierarchy2"/>
    <dgm:cxn modelId="{A2592E9B-5085-7946-A7FB-A7238DB9FAD0}" type="presParOf" srcId="{C33B507C-A082-46B6-8ABC-28AE8B852527}" destId="{86648916-150E-4163-AAAE-E6B2F41B9D2B}" srcOrd="3" destOrd="0" presId="urn:microsoft.com/office/officeart/2005/8/layout/hierarchy2"/>
    <dgm:cxn modelId="{E58F8CC7-EC87-994C-AC10-4E6DF9866668}" type="presParOf" srcId="{86648916-150E-4163-AAAE-E6B2F41B9D2B}" destId="{7FEBCBD9-2E26-472F-93B1-18F09206B55C}" srcOrd="0" destOrd="0" presId="urn:microsoft.com/office/officeart/2005/8/layout/hierarchy2"/>
    <dgm:cxn modelId="{A8A65E8C-A10B-114C-B16C-C61216C2F08D}" type="presParOf" srcId="{86648916-150E-4163-AAAE-E6B2F41B9D2B}" destId="{4C7FB55D-B27D-4A7B-93AE-4B7A595D7159}" srcOrd="1" destOrd="0" presId="urn:microsoft.com/office/officeart/2005/8/layout/hierarchy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F995-DCEF-428E-8CBD-44D304CEAFB4}">
      <dsp:nvSpPr>
        <dsp:cNvPr id="0" name=""/>
        <dsp:cNvSpPr/>
      </dsp:nvSpPr>
      <dsp:spPr>
        <a:xfrm>
          <a:off x="930074" y="2037343"/>
          <a:ext cx="1415049" cy="70752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	</a:t>
          </a:r>
        </a:p>
      </dsp:txBody>
      <dsp:txXfrm>
        <a:off x="950797" y="2058066"/>
        <a:ext cx="1373603" cy="666078"/>
      </dsp:txXfrm>
    </dsp:sp>
    <dsp:sp modelId="{B2536900-9B97-457B-8F93-F48397FF0995}">
      <dsp:nvSpPr>
        <dsp:cNvPr id="0" name=""/>
        <dsp:cNvSpPr/>
      </dsp:nvSpPr>
      <dsp:spPr>
        <a:xfrm rot="17945813">
          <a:off x="2046153" y="1869257"/>
          <a:ext cx="116395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63959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2599034" y="1853473"/>
        <a:ext cx="58197" cy="58197"/>
      </dsp:txXfrm>
    </dsp:sp>
    <dsp:sp modelId="{9129F5A9-F69E-47FC-B6A3-C5C269A0E1F4}">
      <dsp:nvSpPr>
        <dsp:cNvPr id="0" name=""/>
        <dsp:cNvSpPr/>
      </dsp:nvSpPr>
      <dsp:spPr>
        <a:xfrm>
          <a:off x="2911143" y="1020277"/>
          <a:ext cx="1415049" cy="70752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 </a:t>
          </a:r>
        </a:p>
      </dsp:txBody>
      <dsp:txXfrm>
        <a:off x="2931866" y="1041000"/>
        <a:ext cx="1373603" cy="666078"/>
      </dsp:txXfrm>
    </dsp:sp>
    <dsp:sp modelId="{8D92298A-E676-4D58-8EF3-362168E52F6D}">
      <dsp:nvSpPr>
        <dsp:cNvPr id="0" name=""/>
        <dsp:cNvSpPr/>
      </dsp:nvSpPr>
      <dsp:spPr>
        <a:xfrm rot="18770822">
          <a:off x="4193037" y="1055604"/>
          <a:ext cx="83232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2328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4588393" y="1048111"/>
        <a:ext cx="41616" cy="41616"/>
      </dsp:txXfrm>
    </dsp:sp>
    <dsp:sp modelId="{080E6AD4-3491-4A31-B7A4-EA1755DD6AEE}">
      <dsp:nvSpPr>
        <dsp:cNvPr id="0" name=""/>
        <dsp:cNvSpPr/>
      </dsp:nvSpPr>
      <dsp:spPr>
        <a:xfrm>
          <a:off x="4892211" y="410037"/>
          <a:ext cx="1415049" cy="70752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4912934" y="430760"/>
        <a:ext cx="1373603" cy="666078"/>
      </dsp:txXfrm>
    </dsp:sp>
    <dsp:sp modelId="{CC6F2F90-7176-4179-9B54-9158888EE2EE}">
      <dsp:nvSpPr>
        <dsp:cNvPr id="0" name=""/>
        <dsp:cNvSpPr/>
      </dsp:nvSpPr>
      <dsp:spPr>
        <a:xfrm rot="20310985">
          <a:off x="6273748" y="573832"/>
          <a:ext cx="96468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64688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6731975" y="563031"/>
        <a:ext cx="48234" cy="48234"/>
      </dsp:txXfrm>
    </dsp:sp>
    <dsp:sp modelId="{1487A5B8-DF1E-4963-89A9-5F02FCEB3B09}">
      <dsp:nvSpPr>
        <dsp:cNvPr id="0" name=""/>
        <dsp:cNvSpPr/>
      </dsp:nvSpPr>
      <dsp:spPr>
        <a:xfrm>
          <a:off x="7204925" y="56734"/>
          <a:ext cx="1415049" cy="7075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7225648" y="77457"/>
        <a:ext cx="1373603" cy="666078"/>
      </dsp:txXfrm>
    </dsp:sp>
    <dsp:sp modelId="{7F1AB56C-DBA1-4170-BA7D-E538653BA821}">
      <dsp:nvSpPr>
        <dsp:cNvPr id="0" name=""/>
        <dsp:cNvSpPr/>
      </dsp:nvSpPr>
      <dsp:spPr>
        <a:xfrm rot="1494267">
          <a:off x="6262343" y="953897"/>
          <a:ext cx="96609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66090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6721236" y="943060"/>
        <a:ext cx="48304" cy="48304"/>
      </dsp:txXfrm>
    </dsp:sp>
    <dsp:sp modelId="{8EEC97E1-0297-41E7-AA0D-0F013F7E082D}">
      <dsp:nvSpPr>
        <dsp:cNvPr id="0" name=""/>
        <dsp:cNvSpPr/>
      </dsp:nvSpPr>
      <dsp:spPr>
        <a:xfrm>
          <a:off x="7183515" y="816863"/>
          <a:ext cx="1415049" cy="7075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7204238" y="837586"/>
        <a:ext cx="1373603" cy="666078"/>
      </dsp:txXfrm>
    </dsp:sp>
    <dsp:sp modelId="{B5E1D388-09DA-4A75-8F15-5A4754942368}">
      <dsp:nvSpPr>
        <dsp:cNvPr id="0" name=""/>
        <dsp:cNvSpPr/>
      </dsp:nvSpPr>
      <dsp:spPr>
        <a:xfrm rot="2829178">
          <a:off x="4193037" y="1665844"/>
          <a:ext cx="83232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2328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4588393" y="1658351"/>
        <a:ext cx="41616" cy="41616"/>
      </dsp:txXfrm>
    </dsp:sp>
    <dsp:sp modelId="{1A66A35A-47BF-4B5F-A4A4-5EC8C5E632B0}">
      <dsp:nvSpPr>
        <dsp:cNvPr id="0" name=""/>
        <dsp:cNvSpPr/>
      </dsp:nvSpPr>
      <dsp:spPr>
        <a:xfrm>
          <a:off x="4892211" y="1630517"/>
          <a:ext cx="1415049" cy="70752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 </a:t>
          </a:r>
        </a:p>
      </dsp:txBody>
      <dsp:txXfrm>
        <a:off x="4912934" y="1651240"/>
        <a:ext cx="1373603" cy="666078"/>
      </dsp:txXfrm>
    </dsp:sp>
    <dsp:sp modelId="{C0C7BF0F-17DD-403A-8245-52571251F7F5}">
      <dsp:nvSpPr>
        <dsp:cNvPr id="0" name=""/>
        <dsp:cNvSpPr/>
      </dsp:nvSpPr>
      <dsp:spPr>
        <a:xfrm>
          <a:off x="6307260" y="1970963"/>
          <a:ext cx="87625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76254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>
        <a:off x="6723481" y="1962373"/>
        <a:ext cx="43812" cy="43812"/>
      </dsp:txXfrm>
    </dsp:sp>
    <dsp:sp modelId="{DDDDE468-7E0B-47E5-A8B7-0DC5E5FCFAC4}">
      <dsp:nvSpPr>
        <dsp:cNvPr id="0" name=""/>
        <dsp:cNvSpPr/>
      </dsp:nvSpPr>
      <dsp:spPr>
        <a:xfrm>
          <a:off x="7183515" y="1630517"/>
          <a:ext cx="1415049" cy="7075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7204238" y="1651240"/>
        <a:ext cx="1373603" cy="666078"/>
      </dsp:txXfrm>
    </dsp:sp>
    <dsp:sp modelId="{733135E3-9974-4EC0-9AE6-4B16C2395DD1}">
      <dsp:nvSpPr>
        <dsp:cNvPr id="0" name=""/>
        <dsp:cNvSpPr/>
      </dsp:nvSpPr>
      <dsp:spPr>
        <a:xfrm rot="3654187">
          <a:off x="2046153" y="2886323"/>
          <a:ext cx="116395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63959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2599034" y="2870540"/>
        <a:ext cx="58197" cy="58197"/>
      </dsp:txXfrm>
    </dsp:sp>
    <dsp:sp modelId="{59D91713-90A8-488A-978D-9FFEAA311BDF}">
      <dsp:nvSpPr>
        <dsp:cNvPr id="0" name=""/>
        <dsp:cNvSpPr/>
      </dsp:nvSpPr>
      <dsp:spPr>
        <a:xfrm>
          <a:off x="2911143" y="3054410"/>
          <a:ext cx="1415049" cy="70752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 </a:t>
          </a:r>
        </a:p>
      </dsp:txBody>
      <dsp:txXfrm>
        <a:off x="2931866" y="3075133"/>
        <a:ext cx="1373603" cy="666078"/>
      </dsp:txXfrm>
    </dsp:sp>
    <dsp:sp modelId="{6A19A1C1-B719-45DD-BC67-B694B393FF82}">
      <dsp:nvSpPr>
        <dsp:cNvPr id="0" name=""/>
        <dsp:cNvSpPr/>
      </dsp:nvSpPr>
      <dsp:spPr>
        <a:xfrm rot="18770822">
          <a:off x="4193037" y="3089737"/>
          <a:ext cx="83232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2328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4588393" y="3082244"/>
        <a:ext cx="41616" cy="41616"/>
      </dsp:txXfrm>
    </dsp:sp>
    <dsp:sp modelId="{5D2FC7E7-A76C-4335-921F-7C29FE237FBB}">
      <dsp:nvSpPr>
        <dsp:cNvPr id="0" name=""/>
        <dsp:cNvSpPr/>
      </dsp:nvSpPr>
      <dsp:spPr>
        <a:xfrm>
          <a:off x="4892211" y="2444170"/>
          <a:ext cx="1415049" cy="70752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4912934" y="2464893"/>
        <a:ext cx="1373603" cy="666078"/>
      </dsp:txXfrm>
    </dsp:sp>
    <dsp:sp modelId="{9E189AAA-F6BC-429A-8BD4-D27D0B72F088}">
      <dsp:nvSpPr>
        <dsp:cNvPr id="0" name=""/>
        <dsp:cNvSpPr/>
      </dsp:nvSpPr>
      <dsp:spPr>
        <a:xfrm>
          <a:off x="6307260" y="2784617"/>
          <a:ext cx="87625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76254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6723481" y="2776026"/>
        <a:ext cx="43812" cy="43812"/>
      </dsp:txXfrm>
    </dsp:sp>
    <dsp:sp modelId="{B06FDD8F-EDBB-4B8E-A508-4D853A08E5F2}">
      <dsp:nvSpPr>
        <dsp:cNvPr id="0" name=""/>
        <dsp:cNvSpPr/>
      </dsp:nvSpPr>
      <dsp:spPr>
        <a:xfrm>
          <a:off x="7183515" y="2444170"/>
          <a:ext cx="1415049" cy="7075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7204238" y="2464893"/>
        <a:ext cx="1373603" cy="666078"/>
      </dsp:txXfrm>
    </dsp:sp>
    <dsp:sp modelId="{DA8D787F-AC94-47A0-9521-DFE50E73CFD9}">
      <dsp:nvSpPr>
        <dsp:cNvPr id="0" name=""/>
        <dsp:cNvSpPr/>
      </dsp:nvSpPr>
      <dsp:spPr>
        <a:xfrm rot="2829178">
          <a:off x="4193037" y="3699977"/>
          <a:ext cx="83232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2328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Text" lastClr="000000"/>
            </a:solidFill>
          </a:endParaRPr>
        </a:p>
      </dsp:txBody>
      <dsp:txXfrm>
        <a:off x="4588393" y="3692484"/>
        <a:ext cx="41616" cy="41616"/>
      </dsp:txXfrm>
    </dsp:sp>
    <dsp:sp modelId="{C4AB3544-87F5-4736-B83B-8BE738911197}">
      <dsp:nvSpPr>
        <dsp:cNvPr id="0" name=""/>
        <dsp:cNvSpPr/>
      </dsp:nvSpPr>
      <dsp:spPr>
        <a:xfrm>
          <a:off x="4892211" y="3664650"/>
          <a:ext cx="1415049" cy="70752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4912934" y="3685373"/>
        <a:ext cx="1373603" cy="666078"/>
      </dsp:txXfrm>
    </dsp:sp>
    <dsp:sp modelId="{41614E9A-BDDF-40EC-B8CC-8F262901D2EA}">
      <dsp:nvSpPr>
        <dsp:cNvPr id="0" name=""/>
        <dsp:cNvSpPr/>
      </dsp:nvSpPr>
      <dsp:spPr>
        <a:xfrm rot="20105733">
          <a:off x="6262343" y="3801683"/>
          <a:ext cx="96609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66090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>
        <a:off x="6721236" y="3790846"/>
        <a:ext cx="48304" cy="48304"/>
      </dsp:txXfrm>
    </dsp:sp>
    <dsp:sp modelId="{41CAE001-E9B0-40EE-A107-80E43BC1CF3A}">
      <dsp:nvSpPr>
        <dsp:cNvPr id="0" name=""/>
        <dsp:cNvSpPr/>
      </dsp:nvSpPr>
      <dsp:spPr>
        <a:xfrm>
          <a:off x="7183515" y="3257823"/>
          <a:ext cx="1415049" cy="7075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7204238" y="3278546"/>
        <a:ext cx="1373603" cy="666078"/>
      </dsp:txXfrm>
    </dsp:sp>
    <dsp:sp modelId="{3CCCAB44-DB81-4576-898C-ABF0947F87B2}">
      <dsp:nvSpPr>
        <dsp:cNvPr id="0" name=""/>
        <dsp:cNvSpPr/>
      </dsp:nvSpPr>
      <dsp:spPr>
        <a:xfrm rot="1543848">
          <a:off x="6260802" y="4208510"/>
          <a:ext cx="93707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37078" y="13315"/>
              </a:lnTo>
            </a:path>
          </a:pathLst>
        </a:custGeom>
        <a:noFill/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>
        <a:off x="6705914" y="4198398"/>
        <a:ext cx="46853" cy="46853"/>
      </dsp:txXfrm>
    </dsp:sp>
    <dsp:sp modelId="{7FEBCBD9-2E26-472F-93B1-18F09206B55C}">
      <dsp:nvSpPr>
        <dsp:cNvPr id="0" name=""/>
        <dsp:cNvSpPr/>
      </dsp:nvSpPr>
      <dsp:spPr>
        <a:xfrm>
          <a:off x="7151422" y="4071476"/>
          <a:ext cx="1415049" cy="7075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000" kern="1200">
              <a:solidFill>
                <a:sysClr val="windowText" lastClr="000000"/>
              </a:solidFill>
            </a:rPr>
            <a:t>Tekst</a:t>
          </a:r>
        </a:p>
      </dsp:txBody>
      <dsp:txXfrm>
        <a:off x="7172145" y="4092199"/>
        <a:ext cx="1373603" cy="666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44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796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409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079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0775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98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27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626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390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39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3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E4E9A-EC39-ED47-A986-378AD1A320BD}" type="datetimeFigureOut">
              <a:rPr lang="nb-NO" smtClean="0"/>
              <a:t>14.11.2017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CE5E4-C65C-034C-AB09-5535F4F20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574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7837894"/>
              </p:ext>
            </p:extLst>
          </p:nvPr>
        </p:nvGraphicFramePr>
        <p:xfrm>
          <a:off x="1265129" y="1643641"/>
          <a:ext cx="9218404" cy="4782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tel 1"/>
          <p:cNvSpPr txBox="1">
            <a:spLocks/>
          </p:cNvSpPr>
          <p:nvPr/>
        </p:nvSpPr>
        <p:spPr>
          <a:xfrm>
            <a:off x="838200" y="164708"/>
            <a:ext cx="10515600" cy="737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3600" b="1" dirty="0" smtClean="0"/>
              <a:t>Driverdiagram for [sett inn navn på forbedringsarbeid]</a:t>
            </a:r>
            <a:r>
              <a:rPr lang="nb-NO" sz="3600" dirty="0" smtClean="0"/>
              <a:t> </a:t>
            </a:r>
            <a:endParaRPr lang="nb-NO" sz="3600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2155521" y="906475"/>
            <a:ext cx="10515600" cy="737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200" b="1" cap="all" dirty="0" smtClean="0"/>
              <a:t>Målsetting		Primærdrivere        	     Sekundærdrivere</a:t>
            </a:r>
            <a:r>
              <a:rPr lang="nb-NO" sz="1200" b="1" cap="all" dirty="0"/>
              <a:t>	</a:t>
            </a:r>
            <a:r>
              <a:rPr lang="nb-NO" sz="1200" b="1" cap="all" dirty="0" smtClean="0"/>
              <a:t>	Endringsideer</a:t>
            </a:r>
            <a:r>
              <a:rPr lang="nb-NO" sz="1200" b="1" dirty="0" smtClean="0"/>
              <a:t> </a:t>
            </a:r>
            <a:r>
              <a:rPr lang="nb-NO" sz="1200" b="1" dirty="0"/>
              <a:t>	</a:t>
            </a:r>
            <a:endParaRPr lang="nb-NO" sz="1200" dirty="0"/>
          </a:p>
          <a:p>
            <a:pPr algn="l"/>
            <a:r>
              <a:rPr lang="nb-NO" sz="1200" dirty="0" smtClean="0"/>
              <a:t>Områder </a:t>
            </a:r>
            <a:r>
              <a:rPr lang="nb-NO" sz="1200" dirty="0"/>
              <a:t>vi skal jobbe med 	</a:t>
            </a:r>
            <a:r>
              <a:rPr lang="nb-NO" sz="1200" dirty="0" smtClean="0"/>
              <a:t>Hva </a:t>
            </a:r>
            <a:r>
              <a:rPr lang="nb-NO" sz="1200" dirty="0"/>
              <a:t>må vi ha på </a:t>
            </a:r>
            <a:r>
              <a:rPr lang="nb-NO" sz="1200" dirty="0" smtClean="0"/>
              <a:t>plass?</a:t>
            </a:r>
            <a:r>
              <a:rPr lang="nb-NO" sz="1200" cap="all" dirty="0"/>
              <a:t>			  	</a:t>
            </a:r>
            <a:r>
              <a:rPr lang="nb-NO" sz="1200" dirty="0"/>
              <a:t>Hva </a:t>
            </a:r>
            <a:r>
              <a:rPr lang="nb-NO" sz="1200" dirty="0" smtClean="0"/>
              <a:t>kan vi </a:t>
            </a:r>
            <a:r>
              <a:rPr lang="nb-NO" sz="1200" dirty="0"/>
              <a:t>gjøre </a:t>
            </a:r>
            <a:r>
              <a:rPr lang="nb-NO" sz="1200" dirty="0" smtClean="0"/>
              <a:t>annerledes?</a:t>
            </a:r>
            <a:endParaRPr lang="nb-NO" sz="1200" dirty="0"/>
          </a:p>
        </p:txBody>
      </p:sp>
      <p:sp>
        <p:nvSpPr>
          <p:cNvPr id="7" name="Tittel 1"/>
          <p:cNvSpPr txBox="1">
            <a:spLocks/>
          </p:cNvSpPr>
          <p:nvPr/>
        </p:nvSpPr>
        <p:spPr>
          <a:xfrm>
            <a:off x="479267" y="5876576"/>
            <a:ext cx="10515600" cy="9814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200" dirty="0"/>
              <a:t>Resultatmål: [Tekst]</a:t>
            </a:r>
          </a:p>
          <a:p>
            <a:pPr algn="l"/>
            <a:r>
              <a:rPr lang="nb-NO" sz="1200" dirty="0"/>
              <a:t>Prosessmål: [Tekst</a:t>
            </a:r>
            <a:r>
              <a:rPr lang="nb-NO" sz="1200" dirty="0" smtClean="0"/>
              <a:t>]</a:t>
            </a:r>
          </a:p>
          <a:p>
            <a:pPr algn="l"/>
            <a:endParaRPr lang="nb-NO" sz="1200" b="1" dirty="0" smtClean="0"/>
          </a:p>
          <a:p>
            <a:pPr algn="l"/>
            <a:r>
              <a:rPr lang="nb-NO" sz="1200" b="1" dirty="0" smtClean="0"/>
              <a:t>Driverdiagrammet </a:t>
            </a:r>
            <a:r>
              <a:rPr lang="nb-NO" sz="1200" b="1" dirty="0"/>
              <a:t>beskriver vår teori om hva vi kan gjøre for å nå målsetningen og hvordan.</a:t>
            </a:r>
            <a:endParaRPr lang="nb-NO" sz="1200" dirty="0"/>
          </a:p>
          <a:p>
            <a:pPr algn="l"/>
            <a:r>
              <a:rPr lang="nb-NO" sz="1200" dirty="0"/>
              <a:t>Diagrammet gir en visuell framstilling de viktigste tiltakene for å nå målsettingen. Ved å lese driverdiagrammet fra høyre til venstre, demonstreres hvordan dette skal gjøres, og med hvilke lokale tiltak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144877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Driverdiagram for [sett inn navn på forbedringsarbeid]</a:t>
            </a:r>
            <a:r>
              <a:rPr lang="nb-NO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287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92</Words>
  <Application>Microsoft Macintosh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Office-tema</vt:lpstr>
      <vt:lpstr>PowerPoint-presentasjon</vt:lpstr>
      <vt:lpstr>Driverdiagram for [sett inn navn på forbedringsarbeid] 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Kaia Tetlie</dc:creator>
  <cp:lastModifiedBy>Kaia Tetlie</cp:lastModifiedBy>
  <cp:revision>2</cp:revision>
  <dcterms:created xsi:type="dcterms:W3CDTF">2017-11-14T14:50:23Z</dcterms:created>
  <dcterms:modified xsi:type="dcterms:W3CDTF">2017-11-14T15:02:08Z</dcterms:modified>
</cp:coreProperties>
</file>